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3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notesSlides/notesSlide4.xml" ContentType="application/vnd.openxmlformats-officedocument.presentationml.notesSlide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notesSlides/notesSlide5.xml" ContentType="application/vnd.openxmlformats-officedocument.presentationml.notesSlide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notesSlides/notesSlide6.xml" ContentType="application/vnd.openxmlformats-officedocument.presentationml.notesSlide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notesSlides/notesSlide7.xml" ContentType="application/vnd.openxmlformats-officedocument.presentationml.notesSlide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notesSlides/notesSlide10.xml" ContentType="application/vnd.openxmlformats-officedocument.presentationml.notesSlide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notesSlides/notesSlide11.xml" ContentType="application/vnd.openxmlformats-officedocument.presentationml.notesSlide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notesSlides/notesSlide12.xml" ContentType="application/vnd.openxmlformats-officedocument.presentationml.notesSlide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notesSlides/notesSlide13.xml" ContentType="application/vnd.openxmlformats-officedocument.presentationml.notesSlide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notesSlides/notesSlide16.xml" ContentType="application/vnd.openxmlformats-officedocument.presentationml.notesSlide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notesSlides/notesSlide17.xml" ContentType="application/vnd.openxmlformats-officedocument.presentationml.notesSlide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notesSlides/notesSlide18.xml" ContentType="application/vnd.openxmlformats-officedocument.presentationml.notesSlide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notesSlides/notesSlide19.xml" ContentType="application/vnd.openxmlformats-officedocument.presentationml.notesSlide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notesSlides/notesSlide20.xml" ContentType="application/vnd.openxmlformats-officedocument.presentationml.notesSlide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1372" r:id="rId2"/>
    <p:sldId id="1400" r:id="rId3"/>
    <p:sldId id="256" r:id="rId4"/>
    <p:sldId id="1411" r:id="rId5"/>
    <p:sldId id="1412" r:id="rId6"/>
    <p:sldId id="1413" r:id="rId7"/>
    <p:sldId id="1414" r:id="rId8"/>
    <p:sldId id="1415" r:id="rId9"/>
    <p:sldId id="1416" r:id="rId10"/>
    <p:sldId id="1417" r:id="rId11"/>
    <p:sldId id="1418" r:id="rId12"/>
    <p:sldId id="1312" r:id="rId13"/>
    <p:sldId id="1313" r:id="rId14"/>
    <p:sldId id="1314" r:id="rId15"/>
    <p:sldId id="1315" r:id="rId16"/>
    <p:sldId id="1419" r:id="rId17"/>
    <p:sldId id="1422" r:id="rId18"/>
    <p:sldId id="1317" r:id="rId19"/>
    <p:sldId id="1318" r:id="rId20"/>
    <p:sldId id="1319" r:id="rId21"/>
    <p:sldId id="1320" r:id="rId22"/>
    <p:sldId id="1328" r:id="rId23"/>
    <p:sldId id="1322" r:id="rId24"/>
    <p:sldId id="1329" r:id="rId25"/>
    <p:sldId id="1324" r:id="rId26"/>
    <p:sldId id="1325" r:id="rId27"/>
    <p:sldId id="1327" r:id="rId28"/>
    <p:sldId id="1420" r:id="rId29"/>
    <p:sldId id="1421" r:id="rId30"/>
    <p:sldId id="1330" r:id="rId31"/>
    <p:sldId id="1331" r:id="rId32"/>
    <p:sldId id="1332" r:id="rId33"/>
    <p:sldId id="1369" r:id="rId34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3447" autoAdjust="0"/>
  </p:normalViewPr>
  <p:slideViewPr>
    <p:cSldViewPr snapToGrid="0">
      <p:cViewPr varScale="1">
        <p:scale>
          <a:sx n="58" d="100"/>
          <a:sy n="58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18:0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 11626,'-27'23'696,"2"2"-1,0 1 0,1 0 1,2 2-1,-22 34 0,41-58-639,1 0 1,-1 0-1,1 1 0,0-1 0,1 0 1,-1 1-1,1-1 0,0 1 0,0 0 1,0-1-1,0 1 0,1 9 0,0-13-33,0 1 0,1 0-1,-1-1 1,1 1-1,-1-1 1,1 0-1,-1 1 1,1-1 0,0 1-1,0-1 1,0 0-1,0 0 1,0 1-1,0-1 1,0 0 0,2 2-1,0-2-1,-1 1 0,1-1 0,-1 0 1,1 0-1,0 0 0,-1 0 0,1 0 0,0-1 0,0 1 0,-1-1 0,1 0 1,4 0-1,8 0 35,0-2 0,0 0 1,0 0-1,0-1 1,21-8-1,72-32 215,-102 41-256,88-43 440,-3-4 0,117-83 0,-196 122-196,-25 15-59,-11 10-139,1 1-1,0 0 0,1 2 1,0 1-1,2 0 1,0 2-1,1 0 0,2 1 1,-20 30-1,35-48-56,0 0 1,-1 0-1,2 0 0,-1 0 0,0 0 0,1 0 0,0 0 0,0 1 0,0-1 0,1 0 1,-1 1-1,1-1 0,0 0 0,1 7 0,-1-8-8,1 0 0,1 0 0,-1 0 0,0-1 1,1 1-1,-1 0 0,1-1 0,0 1 0,0-1 0,0 1 0,0-1 0,0 0 0,0 0 0,1 0 1,-1 0-1,1 0 0,0 0 0,-1-1 0,1 1 0,0-1 0,6 2 0,4 1-87,0-1 0,0 0 0,0 0 0,1-2 0,-1 0 0,1 0 0,0-1 0,-1-1 0,1 0 0,18-4 0,13-5-448,76-27 0,-56 12-165,-2-3 0,98-57 0,-161 85 703,0-1 1,0 1 0,1 0-1,-1 0 1,0 0 0,0-1-1,0 1 1,0 0 0,1 0-1,-1 0 1,0-1-1,0 1 1,1 0 0,-1 0-1,0 0 1,0 0 0,1 0-1,-1-1 1,0 1 0,0 0-1,1 0 1,-1 0 0,0 0-1,1 0 1,-1 0 0,0 0-1,0 0 1,1 0-1,-1 0 1,0 0 0,0 0-1,1 0 1,-1 0 0,0 1-1,1-1 1,-1 0 0,0 0-1,0 0 1,1 0 0,-1 0-1,0 1 1,0-1-1,1 0 1,-5 10 174,-11 16 140,-1-1-1,-27 31 0,20-27 21,-23 39-1,40-59-265,1 0 1,1 1-1,0-1 0,0 1 0,1 0 0,0 0 0,0 0 0,-1 18 0,4-27-63,0 1 0,0 0 0,0 0 0,0 0 1,0-1-1,1 1 0,-1 0 0,1 0 0,-1-1 1,1 1-1,-1 0 0,1-1 0,0 1 1,0 0-1,0-1 0,0 1 0,0-1 0,0 0 1,0 1-1,1-1 0,1 2 0,0-2-19,-1 0 0,0 0 0,1 0-1,-1 0 1,1 0 0,-1-1 0,1 1 0,-1-1-1,1 0 1,0 1 0,-1-1 0,1 0 0,3-1-1,5-1-20,0 0 0,-1-1 0,1 0-1,-1-1 1,19-9 0,-2-2-26,0-2 1,34-27-1,-19 5-100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84 13859,'-9'-10'658,"4"4"-353,0 0-1,0-1 0,0 1 0,1-1 1,0 0-1,0 0 0,-4-12 1,8 19-277,0 0 0,0-1 1,0 1-1,0 0 1,0-1-1,0 1 0,0 0 1,0-1-1,0 1 0,0 0 1,1 0-1,-1-1 1,0 1-1,0 0 0,0-1 1,0 1-1,0 0 1,0 0-1,1-1 0,-1 1 1,0 0-1,0 0 0,0-1 1,1 1-1,-1 0 1,0 0-1,0 0 0,1-1 1,-1 1-1,0 0 1,0 0-1,1 0 0,-1 0 1,0 0-1,1 0 0,-1 0 1,0-1-1,1 1 1,-1 0-1,0 0 0,0 0 1,1 0-1,-1 0 1,0 0-1,1 1 0,-1-1 1,0 0-1,1 0 0,-1 0 1,1 0-1,19 5 545,26 12-41,68 38 0,-40-19-445,37 12 12,141 39 1,-227-80-93,-10-3-2,28 11 0,-40-14-1,1 1 0,-1 0 1,1 0-1,-1 0 0,0 0 0,0 0 0,0 1 1,0 0-1,-1-1 0,1 1 0,-1 0 0,5 6 1,-7-7 0,1 0 1,0 0-1,0 0 0,-1-1 1,1 1-1,-1 0 1,0 0-1,0 0 1,0 0-1,1 0 0,-2 0 1,1 0-1,0 0 1,0 0-1,-1 0 1,1 0-1,-1 0 0,1 0 1,-1 0-1,0 0 1,0 0-1,0-1 1,0 1-1,0 0 0,-3 2 1,-3 5 29,-1-1 0,0-1 1,-15 12-1,17-14-17,-183 125 415,35-27-625,59-34 96,67-52 13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0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13691,'8'-5'253,"1"0"-1,-1 1 1,1 0 0,-1 0-1,1 1 1,0 0 0,11-2 0,-14 5-148,0-1 1,1 1-1,-1 0 1,0 0 0,0 1-1,0 0 1,1 0-1,-1 1 1,0-1-1,0 1 1,10 5 0,-5-1 78,0 0 1,0 1 0,0 0 0,-1 1 0,0 0-1,14 14 1,46 64 469,-60-72-566,205 308 636,-95-136-607,261 364-43,31-27-14,-354-455-15,265 297 553,24-28 394,-11-61 52,22-31-280,-227-160-1299,-138-94 398,-7-3-11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19700,'1'13'1697,"1"9"-1209,1 5-184,2 6 728,0 3-296,2 8-392,3 1-112,3-3-88,-2-6-80,1-7-216,-1-9-152,-1-7-288,-4-7-320,-4-9-192,-4-5 776,-12-9-241,-5 0-223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15699,'7'2'1937,"6"-2"-1185,6 0-248,5-2 1224,10-2-791,7-1-129,11-3-416,2 0-376,0-1 112,-1 7-56,-1 2-120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40 20812,'-4'-4'216,"0"1"0,0-1 0,-1 1 0,1 0 0,-1 0 0,0 0 0,1 0 0,-1 1 0,0 0 0,-1 0 0,1 0 0,0 1 0,-1-1 0,1 1 0,0 1 0,-1-1 0,-5 1 0,3 0-111,1 1 0,0 0 0,0 1-1,0 0 1,0 0 0,0 0-1,1 1 1,-1 0 0,1 0-1,-1 0 1,1 1 0,-6 5 0,5-3-96,-1 0 1,1 1 0,1-1 0,-1 2 0,1-1 0,0 1 0,1 0-1,0 0 1,-5 9 0,7-10-2,1-1 0,-1 1-1,1 0 1,0-1 0,1 1-1,-1 0 1,1 0 0,1 1-1,-1-1 1,1 0 0,0 0 0,3 11-1,-3-15-7,1 1 0,0-1 0,0 1 0,1-1 0,-1 0 0,1 1-1,-1-1 1,1 0 0,0 0 0,1 0 0,-1 0 0,0-1 0,1 1 0,-1 0-1,1-1 1,0 0 0,0 0 0,0 0 0,0 0 0,0 0 0,0 0 0,1-1 0,-1 0-1,1 1 1,-1-1 0,1-1 0,-1 1 0,1 0 0,-1-1 0,5 0 0,4 1-3,1-1 1,-1-1 0,0 0 0,0-1 0,0 0-1,0-1 1,22-8 0,-19 5 25,0-1-1,-1 0 1,0-1 0,0 0-1,0-1 1,-1-1 0,-1 0-1,1-1 1,-2 0 0,1-1-1,-2 0 1,0-1 0,14-22-1,-22 32 9,0-1 0,-1 0 0,1 1 0,-1-1-1,0 0 1,0 0 0,0 1 0,0-1 0,-1 0-1,0 0 1,1 0 0,-1 0 0,-1 0 0,1 0 0,-2-6-1,1 8-9,0 0 0,0-1 0,0 1 0,0 0 0,0 0-1,-1 0 1,1 0 0,-1 0 0,0 0 0,1 0 0,-1 1-1,0-1 1,0 1 0,0-1 0,0 1 0,0 0 0,-1 0-1,1-1 1,0 2 0,-1-1 0,1 0 0,0 0 0,-1 1 0,1-1-1,-5 1 1,1-1-42,0 1-1,-1 0 1,1 0-1,0 1 1,0 0-1,-1 0 0,1 0 1,0 1-1,0 0 1,0 0-1,-9 5 1,6-3-414,1 1 1,0 1-1,0 0 1,0 0 0,1 0-1,-12 14 1,17-18 358,0 0 0,0 0 0,0 0 1,1 1-1,-1-1 0,1 1 0,0-1 0,-1 1 1,1-1-1,0 1 0,0 0 0,1-1 0,-1 1 1,1 0-1,-1 0 0,1-1 0,0 1 0,0 5 1,7 22-868</inkml:trace>
  <inkml:trace contextRef="#ctx0" brushRef="#br0" timeOffset="1">631 266 18716,'5'1'2256,"-2"9"-1455,-3 6-377,-2 2 1840,1 9-1320,1 2-279,-2 4-561,1 0-160,1-3-889,-4-5-1871,0-16 2432,-1-2-376,-1-14-249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134 368 13611,'-2'5'831,"1"1"0,0-1 0,0 0 0,0 11 0,1-15-708,0-1 0,0 1 0,0 0-1,0-1 1,0 1 0,0 0-1,0-1 1,0 1 0,1-1-1,-1 1 1,0 0 0,0-1-1,1 1 1,-1-1 0,0 1-1,1-1 1,-1 1 0,0-1-1,1 1 1,-1-1 0,2 1-1,-2-1 1,1 0-1,0 1 1,0-1 0,0 0-1,0 0 1,0 0-1,0 0 1,-1-1 0,1 1-1,0 0 1,0 0-1,0 0 1,0-1-1,0 1 1,-1 0 0,1-1-1,0 1 1,0-1-1,-1 1 1,2-2 0,6-3 167,-1-1 0,0 0 0,-1 0 1,1-1-1,-1 0 0,-1 0 1,1 0-1,4-10 0,34-68 688,-36 68-790,32-80 431,4-7-349,-44 104-272,0 0 1,0 0-1,0 0 0,0 0 0,0 0 1,0 0-1,0 0 0,0 0 0,0-1 1,0 1-1,0 0 0,0 0 0,0 0 1,0 0-1,0 0 0,0 0 0,0 0 1,1 0-1,-1 0 0,0 0 0,0 0 1,0 0-1,0 0 0,0-1 0,0 1 0,0 0 1,0 0-1,0 0 0,0 0 0,0 0 1,0 0-1,0 0 0,0 0 0,1 0 1,-1 0-1,0 0 0,0 0 0,0 0 1,0 0-1,0 0 0,0 0 0,0 0 1,0 0-1,0 0 0,0 0 0,0 0 1,1 0-1,-1 0 0,0 0 0,0 0 1,0 0-1,0 0 0,0 0 0,0 0 0,0 0 1,0 1-1,0-1 0,0 0 0,0 0 1,0 0-1,0 0 0,0 0 0,1 0 1,-1 0-1,2 8-60,-1 12-11,-6 54-2,-20 90 1,31-186 576,13-32 1,-20 63-1383,0-7-345,1-11 295,1-25-705,0 20 1535,-1 0 0,0 1 1,0-1-1,-1 0 0,-1 1 1,0 0-1,-6-18 0,7 30 152,1 0-1,-1 1 1,1-1-1,-1 0 1,1 0-1,-1 1 1,0-1-1,1 0 1,-1 1-1,0-1 1,0 1-1,1-1 1,-1 1-1,0-1 1,0 1-1,0 0 1,0-1-1,0 1 1,1 0-1,-1 0 1,0 0-1,0 0 1,-1 0-1,-26 1 618,17 0-476,-62-1 708,39 0-410,-61 5 0,92-4-475,-1 0 1,0-1-1,1 1 0,-1 0 0,1 1 1,-1-1-1,1 1 0,0 0 0,0-1 1,0 1-1,0 1 0,0-1 0,0 0 1,0 1-1,1-1 0,-1 1 0,-3 6 1,3-4-6,0 0 0,1 0 0,0 0 0,0 0 0,0 0 0,1 1 0,0-1 0,0 1 0,0-1 0,0 1 0,1 6 0,0-4-8,1 0-1,-1 0 1,1 0-1,1 0 1,0 0-1,0 0 1,0-1-1,1 1 1,0-1 0,1 1-1,-1-1 1,1 0-1,1 0 1,-1-1-1,1 1 1,9 8-1,-11-13-2,-1 0 1,0-1-1,0 1 0,1-1 1,-1 0-1,1 0 0,-1 1 1,1-1-1,0-1 0,-1 1 1,1 0-1,0-1 0,0 0 1,-1 1-1,1-1 0,0 0 1,3-1-1,-1 0 1,0 0-1,0 0 1,-1 0 0,1-1 0,-1 0 0,1 0 0,-1-1-1,0 1 1,5-4 0,4-5 8,-1 0-1,0 0 0,0-1 1,17-25-1,-12 14 4,-1-2-1,-1 0 1,-1 0-1,-2-1 1,18-52 0,-26 61-10,-5 13-11,-10 28-22,-1 20 7,-8 56 0,17-76 26,0 0-1,2 1 0,1-1 1,3 27-1,-1-42-1,0-1 0,0 1 0,0-1 1,1 1-1,1-1 0,-1 0 0,1 0 0,7 9 1,4 5-8,26 27 0,-29-35 11,0-1 1,-1 1-1,-1 1 1,0 0-1,9 19 1,-18-33 7,-1 1 1,1-1 0,0 1 0,-1-1 0,1 1-1,-1-1 1,1 1 0,-1 0 0,0-1 0,0 1-1,0 0 1,1-1 0,-2 1 0,1 0 0,0-1-1,0 1 1,-1 0 0,1-1 0,0 1 0,-2 1-1,1-2 9,1 0 0,-1 0 0,0 0 0,-1 0 0,1 0 0,0 0 0,0-1 0,0 1-1,0 0 1,-1-1 0,1 1 0,0-1 0,0 1 0,-1-1 0,1 1 0,-1-1 0,1 0-1,-3 0 1,-5 0 89,-1 0 0,1-1 0,-1 0-1,1-1 1,-14-3 0,-52-18 454,-104-47 0,178 69-593,1 1 1,0 0-1,0 0 1,-1 0-1,1 0 1,0 0-1,-1 0 1,1 0-1,0-1 1,0 1-1,-1 0 0,1 0 1,0 0-1,0-1 1,0 1-1,-1 0 1,1 0-1,0-1 1,0 1-1,0 0 0,0 0 1,-1-1-1,1 1 1,0 0-1,0 0 1,0-1-1,0 1 1,0 0-1,0-1 1,0 1-1,0 0 0,0-1 1,0 1-1,0 0 1,0 0-1,0-1 1,0 1-1,0 0 1,0-1-1,0 1 0,0 0 1,1-1-1,-1 1 1,0 0-1,0 0 1,0-1-1,0 1 1,1 0-1,-1 0 1,0 0-1,0-1 0,0 1 1,1 0-1,-1 0 1,0 0-1,0-1 1,1 1-1,19-12-1155,-14 9 1145,13-8-463,5 1-136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11 267 16275,'-2'4'555,"0"0"0,1 0-1,-1 0 1,1 0 0,0 0-1,0 6 1,0-9-468,1-1 0,0 1 0,0-1-1,0 1 1,0-1 0,0 1 0,0-1 0,1 1-1,-1-1 1,0 1 0,0-1 0,0 1 0,0-1-1,1 1 1,-1-1 0,0 0 0,0 1 0,1-1-1,-1 1 1,0-1 0,1 0 0,-1 1 0,1 0 0,0-1-8,0 0 0,0 0 1,-1 0-1,1 0 0,0 0 1,0 0-1,0 0 0,0 0 1,0 0-1,0 0 0,0 0 1,-1-1-1,1 1 0,0 0 1,0 0-1,0-1 0,-1 1 1,3-2-1,10-6 298,0-2 1,0 0-1,-1 0 0,0-1 0,-1-1 1,18-22-1,-13 14-97,20-22 313,-3-1 1,39-66-1,-74 116-561,0-1 0,1 0-1,-1 1 1,1 11 0,-2 3-44,2-15-17,-25 229-1283,27-224 557,2-11 275,7-17-18,-7 11 383,12-23-464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19332,'-1'-12'2934,"-2"19"-980,-2 22-35,2 15-1110,3 56-1,1-80-818,1 0-1,1-1 0,1 1 1,1-1-1,8 24 1,-10-36-31,0-1 1,0 0-1,1 0 1,0 0-1,7 8 0,-10-12-15,0-1 0,0 1 0,0-1 0,0 0 0,1 0 0,-1 0 0,0 1 0,1-1 0,-1-1 0,1 1 0,-1 0 0,1 0 0,-1 0 0,1-1 0,0 1 0,0-1 0,-1 1 0,1-1 0,0 0 0,-1 0 0,1 0-1,0 0 1,0 0 0,-1 0 0,1 0 0,0-1 0,2 0 0,-4 1-25,1 0 0,0-1 0,-1 1 0,1 0 0,0-1 0,-1 1 0,1-1-1,-1 1 1,1-1 0,-1 1 0,1-1 0,-1 1 0,0-1 0,1 0 0,-1 1 0,0-1 0,1 0 0,-1 1-1,0-1 1,0 0 0,1 1 0,-1-1 0,0 0 0,0 0 0,0 1 0,0-1 0,0 0 0,0 0-1,0 1 1,0-1 0,-1 0 0,1-1 0,-1 0-26,0 0 0,1 0-1,-1-1 1,0 1 0,0 0-1,0 0 1,-1 0 0,1 0 0,-3-2-1,-12-10-650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17724,'-5'0'1800,"9"0"-1096,2 2-248,11-2 929,4 0-273,9 0-424,6-4-128,3-5-328,4 0-432,-1-1 256,-4 2-56,-6 0-64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87 17748,'1'-3'183,"0"1"1,0-1-1,-1 1 0,1-1 1,-1 0-1,0 1 0,0-1 1,0 0-1,0 1 0,0-1 1,-1 1-1,1-1 0,-1 0 1,1 1-1,-1-1 1,0 1-1,0 0 0,0-1 1,-1 1-1,1 0 0,0-1 1,-1 1-1,0 0 0,1 0 1,-1 0-1,0 0 1,0 1-1,0-1 0,-4-2 1,2 2-33,0 0 1,1 0 0,-1 0-1,0 1 1,-1 0-1,1 0 1,0 0 0,0 0-1,0 1 1,-1-1 0,1 1-1,0 0 1,0 0-1,-1 1 1,1-1 0,0 1-1,0 0 1,-6 2 0,0 1-116,0 1 1,1 1 0,-1-1 0,1 1 0,0 1 0,1 0 0,-1 0 0,2 1 0,-1 0 0,1 0-1,0 0 1,0 1 0,1 0 0,1 1 0,-1-1 0,-3 12 0,1-4-51,2 1 0,-1 0 0,2 0 1,1 0-1,0 1 0,1-1 0,1 1 0,1 28 0,1-40 9,0 0 0,1-1 0,0 1 0,0 0 0,0-1-1,1 1 1,0-1 0,5 11 0,-5-14 4,-1-1 0,1 1 0,0-1 0,0 0 0,0 0 0,0 1 0,0-1 0,0-1 0,1 1 0,-1 0 0,1 0 0,-1-1 0,1 0 0,0 1 0,0-1 0,-1 0 0,1 0 0,0-1 0,0 1 0,0 0 0,5-1 0,2 0 1,0 0-1,1-1 1,-1 0-1,0-1 0,0 0 1,-1 0-1,1-1 1,0-1-1,-1 1 0,0-2 1,0 1-1,9-7 1,2-2 3,0-1-1,-1 0 1,34-35 0,-42 37 11,0 0-1,0-1 1,-1-1 0,0 1-1,-2-2 1,1 1-1,6-19 1,-13 28-7,0 0 1,0 0-1,-1 1 0,0-1 1,0-1-1,0 1 1,-1 0-1,1 0 0,-1 0 1,0 0-1,-1 0 1,1-1-1,-1 1 1,0 0-1,-1 0 0,1 0 1,-1 1-1,0-1 1,0 0-1,0 0 0,-1 1 1,1 0-1,-1-1 1,0 1-1,-1 0 1,1 0-1,-5-3 0,4 3-35,0 1-1,0 0 0,0 1 0,-1-1 0,1 1 0,-1-1 0,0 1 0,0 1 1,1-1-1,-1 1 0,0 0 0,-1 0 0,1 0 0,0 1 0,0-1 1,0 1-1,0 1 0,0-1 0,0 1 0,0 0 0,0 0 0,-10 3 0,10-2-57,-1 0-1,0 1 0,1 0 0,0 0 0,-1 0 0,1 0 0,0 1 0,1 0 0,-1 0 1,1 0-1,0 0 0,0 1 0,0 0 0,0 0 0,1 0 0,0 0 0,0 1 0,0-1 0,-2 7 1,-1 22-384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17364,'-8'24'1976,"-1"7"-1200,1 1-336,2 0 1513,2-2-873,3-7-704,1-4-312,3-9-696,0-7-344,5-6 776,0-5-200,8-3-128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139 312 19404,'0'-1'83,"-1"-1"0,1 1-1,-1-1 1,1 1 0,-1-1 0,1 1-1,-1 0 1,0-1 0,0 1 0,1 0 0,-1 0-1,0-1 1,0 1 0,0 0 0,0 0-1,-1 0 1,1 0 0,0 0 0,0 1-1,-1-1 1,1 0 0,0 0 0,-1 1-1,1-1 1,-1 1 0,1-1 0,-1 1-1,1 0 1,-1 0 0,1 0 0,-2-1 0,0 2 11,0 0 0,0-1 0,1 1 1,-1 0-1,0 0 0,1 0 1,-1 1-1,1-1 0,-1 0 1,1 1-1,0 0 0,-1 0 1,1 0-1,0 0 0,0 0 0,-2 2 1,-3 6-19,1-1 0,-1 1 1,2 0-1,-1 0 0,1 0 1,1 1-1,0 0 0,1 0 1,0 0-1,0 0 0,1 0 1,-1 15-1,3-24-75,0 0-1,-1 0 1,1-1-1,0 1 1,0 0-1,0-1 1,0 1 0,0 0-1,1 0 1,-1-1-1,0 1 1,1 0 0,-1-1-1,1 1 1,0-1-1,-1 1 1,1 0 0,0-1-1,0 0 1,0 1-1,0-1 1,0 0-1,1 1 1,-1-1 0,0 0-1,1 0 1,-1 0-1,0 0 1,1 0 0,-1 0-1,1 0 1,0-1-1,-1 1 1,1-1 0,-1 1-1,1-1 1,0 1-1,0-1 1,-1 0 0,1 0-1,0 0 1,3 0-1,3-1 8,0 0 0,0-1-1,0 0 1,0 0 0,0-1-1,-1 0 1,14-7 0,9-7 2,0-2 1,46-38 0,-67 52-44,-6 9 8,-4 11-8,-4 5 6,1 0 0,1 0 0,-1 37 0,5-48 26,-1-1-1,1 1 1,0-1 0,1 1-1,0-1 1,0 1 0,1-1-1,0 0 1,0 0 0,1-1-1,8 14 1,0-6 24,22 22 1,-26-29 2,0 0-1,0 0 1,-1 0 0,0 1 0,-1 0-1,0 1 1,0-1 0,6 16 0,-12-24-9,0-1 1,0 1 0,0-1-1,1 1 1,-1 0-1,0-1 1,0 1 0,0-1-1,0 1 1,0 0 0,0-1-1,0 1 1,0 0 0,0-1-1,0 1 1,-1-1-1,1 1 1,0 0 0,0-1-1,0 1 1,-1-1 0,1 1-1,0-1 1,-1 1 0,1-1-1,-1 1 1,1-1 0,0 1-1,-1-1 1,1 1-1,-1-1 1,1 0 0,-1 1-1,1-1 1,-1 0 0,0 0-1,1 1 1,-1-1 0,1 0-1,-1 0 1,0 0-1,1 0 1,-2 1 0,-2-1 93,0 0 1,0 1-1,0-1 1,0-1-1,0 1 1,-4-1-1,-25-7 691,-48-16 0,57 15-873,-1 1-1,1 1 1,-1 2 0,-30-3 0,44 11-1650,11-4 1688,0 1 0,0 0 0,0 0 0,0 0 1,0 0-1,1 0 0,-1 0 0,0 0 0,0 0 1,0 0-1,0 0 0,0 0 0,0 0 0,0 0 1,0 0-1,0 0 0,0 0 0,1 0 0,-1 0 1,0 0-1,0 0 0,0 0 0,0 0 0,0 0 1,0 0-1,0 0 0,0 0 0,0 0 0,0 0 1,1 1-1,-1-1 0,0 0 0,0 0 0,0 0 1,0 0-1,0 0 0,0 0 0,0 0 0,0 0 1,0 0-1,0 0 0,0 0 0,0 0 0,0 1 1,0-1-1,0 0 0,0 0 0,0 0 0,0 0 1,0 0-1,0 0 0,0 0 0,0 0 0,0 0 1,0 1-1,0-1 0,0 0 0,0 0 0,7-2-812</inkml:trace>
  <inkml:trace contextRef="#ctx0" brushRef="#br0" timeOffset="1">366 121 20852,'18'-15'558,"2"1"0,-1 1-1,2 1 1,-1 0-1,2 2 1,-1 0 0,1 1-1,1 2 1,30-7-1,-47 12-517,1 1-1,-1 0 1,1 1-1,-1-1 1,1 1 0,8 2-1,-13-2-33,-1 0 0,1 0 0,-1 1 0,1-1 0,-1 1 0,1-1 0,-1 1 0,1 0 0,-1-1 0,0 1 0,1 0 0,-1 0 0,0 0 0,0 0 0,0 0 0,0 0 0,0 0 0,0 0 0,0 1 0,0-1 0,0 0 0,0 1 0,-1-1 0,1 0 0,-1 1 0,1-1 0,-1 1 0,1-1 0,-1 1 0,0-1 0,0 1 0,0 2 0,0 2 1,0 0-1,-1 0 0,-1-1 1,1 1-1,-1 0 1,1-1-1,-2 1 1,1-1-1,-6 11 0,-34 46 122,34-51-95,-29 34 147,25-31-34,0 1 0,-18 28 0,30-42-132,-1-1-1,0 1 1,1 0 0,-1 0 0,1 0 0,-1 0-1,1 0 1,0 0 0,-1 0 0,1 0-1,0 0 1,0 0 0,0 0 0,0 1 0,0-1-1,0 0 1,0 0 0,0 0 0,1 1-1,-1-1-5,0-1 0,1 1 0,-1-1-1,1 1 1,-1-1 0,1 0-1,-1 1 1,1-1 0,0 0 0,-1 1-1,1-1 1,-1 0 0,1 0-1,-1 0 1,1 0 0,0 1 0,-1-1-1,1 0 1,0 0 0,-1 0-1,1 0 1,-1 0 0,2-1 0,5 0-11,-1 0 0,1-1 0,0 1 0,7-5 1,102-44-1750,-50 19 982,-37 19 240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0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605 108 16315,'2'-3'175,"-1"0"0,1-1 0,-1 1 0,1-1 0,-1 1 0,0-1 0,0 0 0,-1 1 0,1-1 0,-1 0 0,0 0 0,0 1 0,0-1 0,-1-4 0,1 5-104,-1 1 0,1 0 0,-1 0 0,0 0 0,0 0 0,0 0 0,0 0 0,-1 0 0,1 0 0,0 0 0,-1 0 0,1 1 0,-1-1 0,0 0 0,0 1 0,1-1 0,-1 1 0,0 0 0,0 0 0,0 0 0,0 0 0,-1 0 0,1 0 0,-3 0 0,-8-2 194,0 1 1,0 0-1,0 1 0,-1 0 1,1 1-1,0 1 0,-19 3 1,2 1-57,-1 1 1,-30 12-1,39-10-205,1 1-1,1 1 0,-1 0 0,2 2 1,-1 0-1,2 1 0,0 1 1,0 1-1,1 0 0,-18 22 0,32-33-27,1-1-1,-1 1 0,0-1 1,1 1-1,0 0 0,0 0 1,0 0-1,1 0 0,-2 5 1,2-6 1,1-1 0,0 0 1,0 0-1,0 0 1,0 0-1,0 0 0,1 0 1,-1 0-1,1 0 0,-1 0 1,1 0-1,0 0 1,0 0-1,0 0 0,0 0 1,0 0-1,0-1 1,0 1-1,1 0 0,-1-1 1,1 1-1,1 1 1,4 3-69,0 0 0,1 0 0,0-1 0,0 0 0,0-1 1,0 0-1,18 6 0,4 0-208,33 4 1,-44-10 255,1 0 0,-1 1 0,0 1 0,0 0 0,27 15 0,-43-19 67,0-1 1,-1 1-1,1 0 0,0 0 1,-1 0-1,1 1 0,-1-1 1,0 1-1,0-1 1,3 6-1,-4-7-2,-1 0 0,1 1-1,-1-1 1,1 1 0,-1 0 0,0-1-1,0 1 1,0-1 0,0 1 0,0-1 0,0 1-1,0-1 1,0 1 0,-1-1 0,1 1-1,0-1 1,-1 1 0,1-1 0,-1 1 0,0-1-1,0 1 1,1-1 0,-1 0 0,0 0-1,0 1 1,-2 1 0,-5 5 108,0-1-1,-1 1 1,0-2 0,0 1-1,-1-1 1,1 0 0,-1-1-1,-1 0 1,1-1 0,-13 4 0,-14 3 437,-63 9 0,81-16-527,0-1 0,-1-1 0,1-1 0,-1-1 0,-31-3 0,49 2-42,1 1 0,-1 0 0,1-1 0,-1 1 0,1-1 0,-1 0 0,1 1 0,-1-1 0,1 0 0,0 0 1,-1 0-1,1 0 0,0 0 0,0 0 0,0-1 0,0 1 0,0 0 0,0 0 0,0-1 0,0 1 0,0-1 0,1 1 0,-1 0 1,0-3-1,2-13-172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3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19764,'-1'13'2025,"2"4"-1457,2 10-232,2 3 1240,5 11-856,1 1-192,1 6-303,3-1-97,-1-4-361,-2-6-359,-1-11 240,0-6 208,-3-7-96,0-2-136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3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15723,'16'5'2001,"11"-2"-1025,0 0-400,11-9 1729,3-1-1153,6-5-544,3-3-392,-1-3-1640,-5-3 1376,-1-6-280,-4-6-184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3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18300,'12'10'1784,"9"1"-1328,4-5-224,8 0 849,3-4-905,5-2-464,2-6 328,-2-4-136,5-7-112</inkml:trace>
  <inkml:trace contextRef="#ctx0" brushRef="#br0" timeOffset="1">910 61 16700,'22'6'744,"-4"-6"-736,2-1-8,-2 1 272</inkml:trace>
  <inkml:trace contextRef="#ctx0" brushRef="#br0" timeOffset="2">1599 1 11066,'24'13'1121,"-11"-2"-737,-2-4-232,-2-3 952,5-3-2168,8-7 992,2-4-184,11-4-152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3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 14899,'-6'-3'201,"-8"-8"5270,26 14-4173,8 3-988,0 1-1,-1 1 1,-1 1 0,1 1 0,-1 0 0,-1 1 0,0 1 0,0 0 0,-1 1-1,-1 1 1,23 27 0,-28-28-276,-1-1 0,0 2-1,-1-1 1,0 1-1,-1 1 1,0-1 0,-2 1-1,0 0 1,0 0 0,-1 1-1,-1-1 1,-1 1 0,0 0-1,-1 0 1,-2 29 0,-2-23-69,-1 0 0,-1 0 1,0 0-1,-2-1 0,-1 0 1,0 0-1,-2-1 0,0 0 1,-1 0-1,-2-1 0,1-1 0,-2 0 1,0-1-1,-2-1 0,-30 27 1,-53 35-60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0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5284 16307,'14'-45'608,"3"0"0,28-53 0,54-82-651,-48 91 243,508-1015 986,-542 1070-1156,230-502 404,72-144 50,5 50 311,-196 382-382,119-207 329,-27 52-205,192-297-273,-406 691-270,9-15 14,-14 21-40,-9 12-61,-96 124-1362,60-82 1177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0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14811,'-2'3'129,"0"-1"1,-1 1-1,1 0 0,0 0 1,0 0-1,1 1 0,-1-1 0,1 0 1,0 1-1,-1-1 0,0 7 0,-1 1 47,-41 107 1310,-75 145 1,31-76 256,75-158-1245,-8 30 1,18-51-379,1 0 0,0 0 1,1 1-1,0-1 0,0 0 0,1 1 1,0-1-1,2 16 0,-2-22-87,1 1 0,-1-1 0,1 1 0,0-1 0,0 1 0,0-1 0,0 0 0,0 1-1,1-1 1,-1 0 0,1 0 0,-1 0 0,1 0 0,0 0 0,0 0 0,0 0 0,0-1 0,0 1 0,5 2 0,-3-3-4,0 1-1,0-1 1,1 0 0,-1 0-1,0 0 1,1 0 0,-1-1 0,1 0-1,-1 0 1,8-1 0,5-2 4,0 0 1,-1-2-1,0 1 0,30-15 1,12-10-50,-1-2 0,62-45 0,97-89-1459,-129 97 972,-25 18 123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0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86 15339,'2'-4'337,"1"-1"-1,-1 1 0,0-1 1,0 0-1,-1 1 0,0-1 1,0 0-1,1-7 0,-2 10-239,0 1-1,0-1 0,0 1 0,0-1 0,0 1 0,-1 0 0,1-1 0,0 1 0,-1-1 0,1 1 0,-1 0 0,0 0 0,1-1 0,-1 1 0,0 0 0,0 0 0,0 0 1,0 0-1,0 0 0,0 0 0,0 0 0,0 0 0,0 0 0,-1 0 0,1 0 0,0 1 0,0-1 0,-1 1 0,1-1 0,-1 1 0,1-1 0,0 1 0,-1 0 1,1-1-1,-2 1 0,-4 0 77,1 0 1,0 0 0,-1 0-1,1 1 1,0 0 0,-1 0-1,1 1 1,0 0 0,0 0-1,0 0 1,0 1 0,1 0-1,-1 0 1,-5 4 0,-4 3 8,0 1 0,1 0-1,-23 24 1,29-26-143,-1 0 0,1 1 0,1 0-1,0 0 1,0 0 0,1 1 0,1 0 0,-1 1-1,2-1 1,0 1 0,0 0 0,-3 21-1,6-31-35,1 0 0,0 0 0,0-1 0,0 1 0,0 0 0,0 0 0,0-1 0,0 1 0,0 0 0,1-1 0,-1 1 0,1 0 0,-1-1 0,1 1 0,0 0 0,0-1 0,0 1 0,-1-1-1,1 1 1,1-1 0,-1 0 0,0 1 0,0-1 0,0 0 0,1 0 0,-1 0 0,1 0 0,-1 0 0,1 0 0,-1 0 0,1 0 0,-1-1 0,1 1 0,0-1 0,-1 1 0,1-1 0,0 0-1,0 1 1,-1-1 0,1 0 0,0 0 0,3-1 0,11-1 4,-1 0 1,1-2-1,0 0 0,-1-1 1,0 0-1,0-1 0,26-16 0,-23 13-28,0 0 0,0 1 0,1 1 0,25-6 0,-42 13 15,1-1 0,0 1 0,0-1-1,0 1 1,-1 0 0,1 0 0,0 0-1,0 0 1,0 1 0,-1-1 0,1 1-1,0 0 1,0 0 0,-1 0 0,1 0-1,0 0 1,-1 0 0,0 1 0,1-1-1,-1 1 1,0 0 0,1 0 0,-1-1-1,0 1 1,0 1 0,-1-1 0,1 0 0,0 0-1,-1 1 1,1-1 0,-1 1 0,2 5-1,1 5-10,0 1-1,-1 0 1,0 0-1,-1 0 1,0 18-1,-2-25 19,6 335 504,-6-340-497,0 10 135,-1 1 0,0-1-1,0 0 1,-6 19 0,6-29-112,1 0-1,0-1 1,-1 1 0,0-1 0,1 1 0,-1-1 0,0 1 0,0-1 0,0 1 0,0-1-1,0 0 1,0 1 0,0-1 0,0 0 0,0 0 0,-1 0 0,1 0 0,0 0 0,-1 0-1,1 0 1,-1-1 0,1 1 0,-1 0 0,1-1 0,-1 1 0,1-1 0,-1 1 0,0-1-1,1 0 1,-1 0 0,0 0 0,1 0 0,-1 0 0,0 0 0,1 0 0,-1-1 0,0 1 0,1-1-1,-1 1 1,1-1 0,-1 1 0,-1-2 0,-5-2 50,1 0 0,0-1 0,0 1-1,0-2 1,1 1 0,-1-1 0,1 1 0,-7-11 0,-41-59 141,45 61-197,-42-72-119,44 73-82,1 0-1,0-1 1,1 1-1,-5-26 1,9 38 128,1-1 1,-1 1-1,1 0 1,0 0-1,0-1 1,-1 1-1,1 0 1,0 0-1,0-1 1,0 1-1,1 0 1,-1 0-1,0-1 0,0 1 1,1 0-1,-1 0 1,1-1-1,-1 1 1,1 0-1,-1 0 1,1 0-1,0 0 1,-1 0-1,1 0 1,0 0-1,0 0 1,0 0-1,1-1 1,1 1-13,1 0 0,-1 0 0,1 0 0,0 0 1,-1 1-1,1-1 0,0 1 0,4 0 0,-1 0 112,29-3-452,12-2-11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54 235 17428,'-6'-3'1852,"10"4"-391,-3 0-1358,1-1 0,-1 0 0,1 0 0,-1 0 0,1 0 0,-1 0 0,1 0-1,-1-1 1,1 1 0,-1 0 0,1-1 0,-1 1 0,1-1 0,1 0 0,9-7 199,0 0 0,0-1 0,-1 0 0,0 0 0,-1-1 0,15-18-1,-20 23-215,-1-1-1,1-1 0,-1 1 0,0 0 0,-1-1 1,0 0-1,0 0 0,0 0 0,-1 0 0,0 0 0,0-1 1,-1 1-1,0 0 0,1-10 0,-2 15-67,0 1 0,0-1-1,0 1 1,0-1 0,-1 1-1,1 0 1,0-1 0,0 1 0,-1-1-1,1 1 1,-1 0 0,1-1 0,-1 1-1,0 0 1,0-1 0,1 1-1,-1 0 1,0 0 0,0 0 0,0 0-1,0 0 1,0 0 0,-1 0-1,1 0 1,0 0 0,0 1 0,0-1-1,-1 0 1,1 1 0,0-1 0,-1 1-1,1-1 1,-1 1 0,1 0-1,-1 0 1,1-1 0,0 1 0,-1 0-1,1 0 1,-1 0 0,1 1-1,-1-1 1,1 0 0,-2 1 0,-3 1 17,0-1 0,0 1 0,1 1 0,-1-1 1,1 1-1,0 0 0,0 0 0,0 1 1,-9 7-1,3 1-19,1 0 0,0 1 0,0 0 0,1 0 0,1 1 0,0 0 0,1 1 0,-9 28 0,12-31-21,1 0 1,0 0-1,0 0 1,2 1-1,-1-1 1,2 0-1,-1 1 1,2-1-1,0 1 1,0-1-1,1 1 1,4 12-1,-5-22-38,0 0-1,0-1 1,0 1 0,0 0-1,1-1 1,-1 0 0,1 1-1,-1-1 1,1 0 0,0 0-1,0 1 1,0-2 0,0 1-1,0 0 1,1 0 0,-1-1-1,1 1 1,-1-1-1,1 1 1,-1-1 0,1 0-1,-1 0 1,1-1 0,0 1-1,0 0 1,3-1 0,0 1-34,0-1 0,1-1 0,-1 1 0,0-1 1,0 0-1,0-1 0,0 1 0,0-1 0,0 0 0,0-1 0,5-2 1,22-15-314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0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 15715,'-35'41'2394,"22"-26"-1668,-1 1 0,2 0 0,0 0 1,-11 23-1,21-34-637,-1 0 0,1 1 0,1-1 0,-1 0 1,1 1-1,0-1 0,0 1 0,0 0 0,1-1 1,0 1-1,0-1 0,0 1 0,1 0 0,0-1 1,0 1-1,0-1 0,1 1 0,0-1 0,4 10 1,-4-12-45,0 0 0,-1 0 0,1 0 0,1-1 0,-1 1 0,0 0 0,1-1 0,-1 0-1,1 1 1,0-1 0,0 0 0,0-1 0,0 1 0,0 0 0,0-1 0,0 0 0,0 1 0,1-1 0,-1-1 0,0 1 0,1 0 0,-1-1 0,1 0 0,-1 1 0,1-1 0,-1-1 0,0 1 0,1 0 0,-1-1 0,1 0 0,4-1 0,1-1 34,-1 0 1,1 0-1,-1-1 0,0 0 1,0 0-1,0-1 0,0 0 1,-1 0-1,0-1 0,0 0 1,6-7-1,-5 4 13,-1-1 0,0 0 1,0 0-1,-1 0 0,0 0 1,-1-1-1,0 0 0,-1 0 1,0-1-1,-1 1 0,0-1 1,-1 0-1,2-19 0,-4 30-81,0 1-1,0-1 1,0 0 0,0 0-1,0 0 1,0 1-1,0-1 1,0 0 0,0 0-1,-1 0 1,1 1-1,0-1 1,0 0 0,-1 0-1,1 1 1,0-1-1,-1 0 1,1 1-1,-1-1 1,1 0 0,-1 1-1,1-1 1,-1 1-1,1-1 1,-1 0 0,0 1-1,0-1 1,0 1-2,0 0 0,0 1 0,1-1 1,-1 1-1,0-1 0,1 0 0,-1 1 0,0 0 0,1-1 1,-1 1-1,1-1 0,-1 1 0,1 0 0,-1-1 0,1 1 1,0 0-1,-1-1 0,1 1 0,0 0 0,-1-1 0,1 1 1,0 0-1,0 0 0,0 0 0,0-1 0,-1 1 0,2 1 1,-3 4 5,2-1 1,-1 1-1,1-1 1,-1 1-1,2-1 1,-1 1-1,2 10 1,-1-14-16,-1-1 1,1 1 0,-1 0-1,1-1 1,-1 1 0,1-1 0,0 1-1,0-1 1,0 1 0,0-1 0,0 0-1,0 1 1,0-1 0,1 0 0,-1 0-1,0 0 1,0 0 0,1 0-1,-1 0 1,1 0 0,-1-1 0,1 1-1,0 0 1,-1-1 0,1 1 0,-1-1-1,1 0 1,0 1 0,-1-1 0,3 0-1,3 0 6,-1-1 0,1 0 0,-1 0 0,1 0 0,-1-1 0,0 0 0,11-4 0,44-25 9,-28 12-3,-28 17-8,16-9 10,33-11-1,-49 20-7,1 1 0,-1-1 0,0 1 0,1 0 0,0 0 0,-1 1 0,1 0 0,-1 0 0,1 0 0,0 0 0,-1 1 0,7 1 0,-10-1 8,1 0-1,-1 0 1,0 0-1,0 0 1,0 1-1,0-1 1,0 0-1,0 1 1,0 0-1,-1-1 1,1 1-1,-1 0 1,1 0-1,-1 0 1,1 0-1,-1 0 1,0 0-1,0 0 1,0 0-1,1 3 1,0 5 86,0-1 0,0 0 1,0 19-1,4 15 361,-6-42-450,0-1-1,0 1 1,0-1-1,0 1 1,1-1 0,-1 1-1,0-1 1,1 1-1,-1-1 1,0 0 0,1 1-1,-1-1 1,1 1-1,-1-1 1,0 0 0,1 1-1,-1-1 1,1 0-1,-1 0 1,1 1 0,-1-1-1,1 0 1,-1 0-1,1 0 1,-1 1 0,1-1-1,0 0 1,-1 0 0,1 0-1,-1 0 1,1 0-1,-1 0 1,1 0 0,-1 0-1,1 0 1,0-1-1,-1 1 1,1 0 0,-1 0-1,1 0 1,0-1-1,20-11 139,-20 12-148,25-22 118,42-41 1,-48 43-105,1 0 0,0 1 1,30-19-1,-48 36-18,-1 1 0,1-1 0,-1 1 0,1 0 0,0-1 0,-1 1 0,1 0-1,0 1 1,0-1 0,0 0 0,0 1 0,0 0 0,0-1 0,0 1 0,0 0 0,4 1 0,-6 0-1,1 0 0,0 0-1,0 0 1,0 0 0,-1 0-1,1 0 1,-1 1 0,1-1 0,-1 0-1,1 1 1,-1-1 0,0 1-1,1 0 1,-1-1 0,0 1-1,0 0 1,-1 0 0,1 0 0,0 0-1,0 0 1,-1 0 0,1 0-1,-1 4 1,2 6-9,-1-7 8,0 0 0,0 0 0,0 0 0,0 0 0,4 7 0,-5-12 5,0 1 0,1 0-1,-1-1 1,1 1 0,-1 0-1,1-1 1,-1 1 0,1 0-1,0-1 1,-1 1 0,1-1-1,-1 1 1,1-1 0,0 0 0,0 1-1,-1-1 1,1 0 0,0 1-1,0-1 1,-1 0 0,1 0-1,0 0 1,0 0 0,0 1-1,-1-1 1,1 0 0,0 0-1,0-1 1,0 1 0,-1 0 0,1 0-1,0 0 1,0 0 0,-1-1-1,1 1 1,0 0 0,0-1-1,-1 1 1,1-1 0,0 1-1,0-1 1,39-29-114,-34 24 75,0 1 1,0 0-1,1 0 0,0 1 0,0-1 1,0 2-1,11-5 0,-17 7 26,0 1-1,0 0 1,0-1-1,0 1 1,0 0-1,0 0 1,0 0-1,0 0 1,0 0-1,0 0 1,0 0-1,0 0 1,0 0-1,0 1 1,0-1 0,0 0-1,0 0 1,0 1-1,0-1 1,0 1-1,0-1 1,-1 1-1,1 0 1,0-1-1,1 2 1,-1 0-9,0-1 0,0 1 0,0 0 0,0 0 0,0 0 0,0 0 1,-1 0-1,1 0 0,-1 0 0,1 0 0,-1 4 0,1 5-171,-2 1-1,1-1 1,-4 17-1,4-26 147,-2 11-217,-1 1 0,0 0 0,0-1 0,-8 19 0,8-29-49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0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55 237 19908,'1'1'135,"-1"-1"0,1 1 0,-1-1 0,1 1 0,0-1 0,-1 1 0,1-1 0,0 0 0,0 0 0,-1 1 0,1-1 0,0 0 0,0 0 0,-1 0 0,1 0 0,0 0 0,0 0 0,-1 0 0,1 0 0,0 0 0,0 0 0,-1 0 0,1-1 0,0 1 0,0 0 0,-1 0 0,2-1 0,21-11 957,-9 3-896,-1-1 1,0 0-1,-1-1 1,0 0-1,-1-1 0,0 0 1,-1-1-1,0 0 1,-1 0-1,14-28 0,-22 37-135,0 0 0,1-1 0,-1 1 0,-1 0-1,1 0 1,-1-1 0,1 1 0,-1 0 0,-1-5-1,1 7-39,0 1 0,0 0 0,0 0-1,-1 0 1,1 0 0,0 0 0,-1-1-1,1 1 1,-1 0 0,0 0-1,1 0 1,-1 0 0,0 0 0,1 0-1,-1 1 1,0-1 0,0 0 0,0 0-1,0 0 1,0 1 0,0-1-1,0 0 1,0 1 0,0-1 0,0 1-1,0 0 1,0-1 0,0 1 0,0 0-1,-1-1 1,1 1 0,0 0 0,0 0-1,0 0 1,-1 0 0,-1 0-1,-2 1 19,0 1-1,0-1 0,-1 1 0,1 0 0,1 0 0,-1 0 1,0 1-1,0 0 0,1 0 0,-1 0 0,1 0 1,0 1-1,0-1 0,-5 7 0,-5 6 32,1 1 0,-16 24 0,16-19-56,0 0-1,2 1 1,-16 43 0,23-56-21,1 1 1,1-1 0,-1 0-1,2 1 1,-1 0 0,2-1-1,-1 1 1,1 0 0,1-1-1,0 1 1,5 19 0,-5-27-1,0 1 1,0-1 0,1 0-1,0 0 1,-1 0 0,1 0-1,0 0 1,1 0-1,-1-1 1,0 1 0,1-1-1,-1 1 1,1-1 0,0 0-1,0 0 1,0 0-1,0 0 1,0-1 0,0 1-1,1-1 1,-1 0-1,0 0 1,1 0 0,-1 0-1,1-1 1,-1 1 0,1-1-1,-1 0 1,1 0-1,4-1 1,2 1-79,1-2-1,-1 0 1,0 0 0,1-1-1,-1 0 1,-1-1 0,1 0 0,0 0-1,11-8 1,-8 3-206,-1 0 0,0-1 0,0-1-1,-1 0 1,0 0 0,-1-1 0,15-21 0,-9 5-98,0 1 0,21-53 1,-9 1-434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1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18188,'4'10'2064,"-4"12"-1408,-7 11-271,-3 3 1119,1 8-752,-3 3-176,3 4-432,1-3-392,2-1-752,1-7-176,-1-9 864,-7-7-209,-3-14-247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0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18996,'-2'1'180,"1"0"-1,0 0 1,0 0-1,0 1 1,0-1-1,0 0 1,0 1-1,0-1 1,1 1-1,-1-1 1,0 1 0,1-1-1,0 1 1,-1 0-1,1-1 1,-1 4-1,-2 32 776,3-29-418,-18 179 2606,-4 123-1573,22-301-1533,0 1 1,1-1-1,0 0 1,0 1 0,6 15-1,-7-23-34,1 0 0,0-1-1,0 1 1,0 0 0,0 0-1,0 0 1,0-1 0,1 1-1,-1 0 1,0-1 0,1 0-1,-1 1 1,1-1 0,0 0-1,-1 1 1,1-1 0,0 0-1,0 0 1,0-1-1,0 1 1,0 0 0,0-1-1,0 1 1,0-1 0,0 1-1,0-1 1,0 0 0,0 0-1,0 0 1,0 0 0,3-1-1,9-1-12,0-2 0,0 0 0,0 0 0,-1-2 0,0 1 0,0-2-1,14-8 1,-14 7-8,0 1 0,0 0 0,1 1 0,0 1 0,1 0 0,18-3-1,-31 7 16,0 1-1,0 0 1,0-1-1,0 1 1,-1 0-1,1 0 0,0 1 1,0-1-1,0 0 1,0 0-1,0 1 1,-1 0-1,1-1 1,0 1-1,0 0 0,-1 0 1,3 1-1,-3-1 3,0 0 0,0 0 0,0 0 0,0 1-1,0-1 1,0 0 0,-1 0 0,1 1 0,-1-1-1,1 1 1,-1-1 0,1 0 0,-1 1 0,0-1-1,0 1 1,0-1 0,0 3 0,0 3-3,-1 1 0,0-1 0,-1 0 0,0 1 0,0-1 0,-6 12 0,16-41-17,8-39-1,-8 26 9,35-160 80,-40 185-42,1 12-13,5 17-9,-6-12-3,-1-2 2,0-1 1,1 1 0,0-1 0,0 0-1,0 1 1,1-2 0,-1 1-1,1 0 1,0-1 0,0 1 0,0-1-1,1 0 1,-1-1 0,1 1-1,-1-1 1,1 0 0,0 0-1,0 0 1,0 0 0,0-1 0,0 0-1,0 0 1,0-1 0,1 1-1,-1-1 1,0 0 0,8-2 0,-2 1 7,0-1 0,0-1 0,0 0 1,0-1-1,-1 0 0,0 0 0,0-1 1,0-1-1,0 1 0,-1-2 1,0 1-1,9-10 0,-6 4 0,0 0-1,-1-1 1,-1-1 0,10-14-1,-28 49 1,2 1 1,0 0-1,-4 32 1,9-40 1,-1 1 1,2-1 0,0 1 0,0 0-1,2-1 1,3 20 0,-4-30-63,0 0 1,1 0-1,-1-1 0,1 1 1,0-1-1,0 1 1,0-1-1,3 5 0,-4-8 12,-1 1-1,1-1 0,-1 1 0,1-1 0,-1 1 1,1-1-1,-1 0 0,1 1 0,0-1 0,-1 0 1,1 1-1,0-1 0,-1 0 0,1 0 0,0 1 1,-1-1-1,1 0 0,0 0 0,-1 0 0,2 0 1,-1 0-35,0-1-1,0 1 1,0-1 0,0 1 0,0-1 0,0 0 0,0 1 0,0-1 0,0 0 0,0 1 0,0-1 0,-1 0 0,1 0 0,0 0-1,-1 0 1,1 0 0,0-1 0,3-6-97,0-1 0,-1 1 0,0-1 0,0 0 0,2-15 0,0-23-517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0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17716,'0'9'2344,"0"5"-1464,0 4-391,5 2 2039,4 2-2208,5 0-608,5-3 424,7-3-168,3-5-288</inkml:trace>
  <inkml:trace contextRef="#ctx0" brushRef="#br0" timeOffset="1">347 183 17404,'0'1'85,"0"-1"0,1 0 0,-1 0 0,0 0 0,1 1 0,-1-1 0,0 0 0,0 1 0,0-1 0,1 0 0,-1 0 0,0 1 0,0-1 0,0 0 0,0 1 0,1-1 0,-1 0 0,0 1 0,0-1 0,0 1 0,0-1 0,0 0 0,0 1 0,0-1 0,0 0 0,0 1 0,0-1 0,0 0 0,0 1 0,-1-1 0,1 0 0,0 1 0,0-1 0,0 0 0,0 1 0,0-1 0,-1 0 0,1 1 0,0-1 0,0 0 0,-1 0 0,1 1 0,0-1 0,0 0 0,-1 0 0,1 1 1,-21 15 1910,9-6-425,4-3-1331,1 1 1,0-1-1,0 2 1,1-1-1,0 1 1,1 0-1,0 0 1,0 0-1,1 1 1,0 0-1,1-1 1,-3 14-1,5-16-238,0 1-1,0-1 0,1 0 1,0 0-1,0 0 0,1 0 1,0 0-1,0 0 1,1 0-1,0 0 0,0 0 1,0 0-1,1-1 0,0 1 1,0-1-1,1 0 1,0 0-1,0 0 0,5 5 1,-5-6-56,0-1 0,0 0 0,0 0 0,0 0 0,1-1 0,0 1 0,-1-1 0,1 0 0,1-1 0,-1 1 0,0-1 1,1 0-1,-1 0 0,1 0 0,-1-1 0,1 0 0,0 0 0,11 0 0,-9-2-35,1 0-1,-1-1 1,1 1 0,-1-2-1,1 1 1,-1-1 0,0 0-1,0-1 1,-1 0 0,1 0 0,-1-1-1,7-5 1,28-23-305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0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8 18676,'0'0'57,"0"0"1,0-1-1,0 1 1,0 0-1,0-1 0,0 1 1,-1 0-1,1 0 0,0-1 1,0 1-1,0 0 1,0-1-1,0 1 0,0 0 1,-1 0-1,1-1 1,0 1-1,0 0 0,-1 0 1,1-1-1,0 1 0,0 0 1,-1 0-1,1 0 1,0 0-1,0-1 0,-1 1 1,1 0-1,0 0 1,-1 0-1,1 0 0,0 0 1,0 0-1,-1 0 0,1 0 1,0 0-1,-1 0 1,1 0-1,0 0 0,-1 0 1,1 0-1,-1 0 1,-16 5 145,11-4 57,-22 10 121,0 1 0,1 2-1,0 0 1,0 2 0,2 1-1,-46 40 1,66-53-372,1-1 0,0 2 1,0-1-1,-6 8 0,10-12-8,-1 1 0,1 0 0,-1-1 0,1 1 0,0-1 0,-1 1 0,1 0 0,0-1 0,0 1 0,0 0 0,-1-1 0,1 1-1,0 0 1,0-1 0,0 1 0,0 0 0,0 0 0,0-1 0,0 1 0,0 0 0,0-1 0,1 1 0,-1 0 0,0 0 0,0-1 0,1 1 0,-1-1 0,0 1 0,1 0 0,-1-1 0,0 1 0,1-1 0,-1 1-1,1-1 1,-1 1 0,1-1 0,0 1 0,-1-1 0,1 1 0,-1-1 0,1 0 0,0 1 0,-1-1 0,1 0 0,0 0 0,-1 1 0,2-1 0,13 4 4,0-2 0,0 1 0,0-2 0,1 0 0,20-2 0,4 1-3,-19 1 7,56 4 39,-70-5-45,1 2 0,-1-1 0,-1 1 1,1 0-1,0 0 0,0 1 0,-1 0 0,8 4 0,-12-5 5,0-1 1,0 1-1,0-1 0,-1 1 0,1 0 1,0-1-1,-1 1 0,0 0 0,1 0 1,-1 0-1,0 0 0,0 0 0,0 0 1,0 1-1,0-1 0,-1 0 0,1 0 1,-1 1-1,1-1 0,-1 0 0,0 1 1,0-1-1,0 0 0,0 1 0,0-1 1,-1 0-1,1 1 0,-1-1 0,0 0 1,1 1-1,-1-1 0,-2 4 0,-1 2 84,-1 0-1,0 0 1,0 0-1,0-1 1,-1 0-1,-13 13 0,6-9 96,0 0-1,0-1 0,-1-1 0,-30 16 1,36-21-126,1-1 0,-1 0 1,0 0-1,0-1 1,0 0-1,0 0 1,0-1-1,-1 0 0,1 0 1,0-1-1,-17-2 1,23 2-89,0-1-1,-1 1 1,1-1 0,-1 1-1,1-1 1,0 0 0,0 0 0,-1 0-1,1 0 1,0-1 0,0 1 0,0 0-1,0-1 1,1 1 0,-1-1 0,-2-2-1,3 2-59,0 0 1,0 1-1,1-1 0,-1 0 0,0 1 0,1-1 0,0 0 0,-1 0 1,1 0-1,0 1 0,0-1 0,0 0 0,0 0 0,0 0 0,0 1 1,1-1-1,-1-2 0,2-2-258,1 0-1,-1 0 1,1 1 0,0-1-1,0 1 1,0 0 0,1 0-1,0 0 1,0 0 0,9-8 0,-1 3-100,1 1 0,-1 0 0,2 1 0,18-9 0,19-5-1003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0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178 191 16147,'5'-3'523,"0"-1"0,-1 1 0,0-1 0,1 1 0,-1-1 0,-1 0 0,1-1 0,0 1 0,4-8 0,-8 11-388,1 0 1,-1-1-1,1 1 1,-1 0-1,1 0 0,-1 0 1,0-1-1,0 1 1,0 0-1,1 0 0,-1-1 1,0 1-1,-1 0 1,1 0-1,0-1 0,0 1 1,0 0-1,-1 0 1,0-2-1,0 2-46,0-1 0,0 1 0,0-1 0,-1 1 0,1-1-1,0 1 1,-1 0 0,1 0 0,-1 0 0,1 0 0,-1 0 0,0 0 0,1 0 0,-1 1 0,0-1 0,0 1 0,-2-1-1,-2 0-43,0 0-1,0 0 0,0 1 0,0 0 0,0 0 0,0 0 0,0 1 0,0 0 0,0 0 0,0 1 0,0 0 0,0 0 0,1 0 0,-1 0 0,1 1 0,0 0 0,-9 6 0,7-4-23,0 0 0,0 1 0,0 0 0,0 0 1,1 1-1,0 0 0,1 0 0,-1 0 0,1 1 0,1 0 0,-5 9 0,8-15-14,0 0-1,0 0 1,0 0 0,0 1-1,1-1 1,-1 0 0,1 0-1,0 0 1,-1 1 0,1-1-1,0 0 1,0 0 0,0 1-1,1-1 1,-1 0 0,1 0-1,-1 1 1,1-1 0,0 0-1,1 2 1,-1-2-1,0 0 1,1-1-1,0 1 0,-1-1 0,1 1 1,0-1-1,0 0 0,0 0 1,0 1-1,0-1 0,0-1 0,0 1 1,0 0-1,0 0 0,0-1 1,4 1-1,8 0 12,0 0 1,0-1-1,1-1 0,25-3 1,-40 3-19,73-11 38,49-6-3,-104 17-32,1 0-1,0 1 1,0 0 0,25 6-1,-40-6 1,-1 1-1,1 0 0,0 0 0,-1 0 0,1 1 0,-1-1 0,1 1 0,-1 0 1,1 0-1,-1 0 0,0 0 0,0 0 0,0 1 0,-1-1 0,1 1 0,4 5 0,-5-28 172,-19-104 196,6 50-217,11 74-154,0 0 1,0 0-1,0 0 1,0-1-1,0 1 1,0 0-1,0 0 1,0-1-1,0 1 1,0 0 0,0 0-1,0 0 1,0-1-1,0 1 1,0 0-1,0 0 1,0 0-1,0 0 1,0-1-1,0 1 1,0 0 0,1 0-1,-1 0 1,0 0-1,0-1 1,0 1-1,0 0 1,0 0-1,1 0 1,-1 0-1,0 0 1,0 0-1,0-1 1,0 1 0,1 0-1,-1 0 1,0 0-1,0 0 1,0 0-1,1 0 1,-1 0-1,0 0 1,0 0-1,0 0 1,1 0 0,-1 0-1,0 0 1,0 0-1,0 0 1,1 0-1,-1 0 1,0 0-1,0 0 1,0 1-1,1-1 1,-1 0-1,0 0 1,0 0 0,0 0-1,0 0 1,1 1-1,15 8-52,-10-5 31,2 0 11,0-1 1,0 1-1,1-2 1,-1 1-1,1-1 1,-1-1 0,1 1-1,0-1 1,-1-1-1,1 0 1,0 0-1,0-1 1,-1 0 0,1 0-1,-1-1 1,11-3-1,-7 1 13,0-1-1,-1 0 1,1-1-1,-1 0 1,0-1-1,-1 0 0,0-1 1,0 0-1,-1 0 1,14-16-1,-23 24-1,0 0 1,0 0-1,0 0 0,0 0 0,0 0 0,0 0 0,0 0 0,0-1 1,0 1-1,0 0 0,0 0 0,0 0 0,0 0 0,0 0 0,0 0 1,0 0-1,0 0 0,1 0 0,-1 0 0,0-1 0,0 1 0,0 0 1,0 0-1,0 0 0,0 0 0,0 0 0,0 0 0,0 0 0,1 0 1,-1 0-1,0 0 0,0 0 0,0 0 0,0 0 0,0 0 0,0 0 1,0 0-1,0 0 0,1 0 0,-1 0 0,0 0 0,0 0 0,0 0 1,0 0-1,0 0 0,0 0 0,0 0 0,0 1 0,0-1 0,1 0 1,-1 0-1,0 0 0,0 0 0,0 0 0,0 0 0,0 0 0,0 0 1,0 0-1,0 0 0,0 0 0,0 1 0,0-1 0,0 0 0,0 0 1,0 0-1,0 13 7,-6 29 7,2-21-5,4-17-8,-5 57 49,5-58-47,0 0 0,0 0-1,0 0 1,1 1 0,-1-1 0,1 0-1,0 0 1,0 0 0,0 0 0,0 0-1,0 0 1,1-1 0,-1 1-1,1 0 1,0 0 0,2 2 0,-3-4-31,0-1 1,-1 1 0,1-1-1,0 1 1,0-1 0,-1 0-1,1 0 1,0 1 0,0-1-1,-1 0 1,1 0 0,0 0-1,0 0 1,0 0 0,-1 0 0,1 0-1,0 0 1,0 0 0,0 0-1,-1 0 1,1-1 0,0 1-1,0 0 1,-1 0 0,1-1-1,0 1 1,0-1 0,-1 1-1,1-1 1,0 1 0,-1-1-1,1 1 1,-1-1 0,1 1-1,0-2 1,1-1-223,1 1 0,-1-1 1,0 0-1,0 0 0,0-1 0,2-5 0,-1-1 38,0-1-1,-1 1 1,0 0 0,0-20-1,-1-21-492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0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19468,'-6'5'1953,"1"9"-1313,4 2-272,2 1 1000,7 2-648,6 0-1216,5 2-208,2-4 576,2-1-256,7-1-168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1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78 259 15195,'1'2'219,"-1"-1"0,1 1 0,0-1 0,0 1 0,-1-1 0,1 1 0,0-1 0,0 0 0,0 1 0,0-1 0,1 0 0,-1 0 0,0 0 0,0 0-1,1 0 1,-1 0 0,1 0 0,-1 0 0,1 0 0,-1-1 0,1 1 0,-1-1 0,1 1 0,0-1 0,-1 1 0,1-1 0,0 0 0,-1 0 0,1 0 0,0 0 0,-1 0 0,1 0 0,0-1-1,-1 1 1,1 0 0,-1-1 0,1 1 0,0-1 0,1-1 0,6-1 2,0-1 0,-1-1 1,1 0-1,-1 0 0,12-9 0,-10 5-84,0 0 0,-1 0 0,18-21 1,-25 27-99,0 0 1,0 0-1,0 0 1,0 0-1,0 0 1,0-1-1,-1 1 1,0-1-1,1 1 1,-1-1-1,-1 0 1,1 1-1,0-1 1,-1 0-1,0 0 1,0 1-1,0-1 1,-1-6-1,0 8-20,1 1-1,-1 0 1,0-1-1,0 1 1,1 0 0,-1 0-1,0 0 1,0 0-1,0 0 1,0 0 0,0 0-1,0 0 1,0 0-1,0 0 1,-1 0 0,1 1-1,0-1 1,-1 0-1,1 1 1,0 0-1,-1-1 1,1 1 0,0-1-1,-1 1 1,1 0-1,-1 0 1,1 0 0,0 0-1,-1 0 1,1 0-1,-1 0 1,1 1 0,-3 0-1,-3 0 47,1 1 0,-1 0 1,1 0-1,0 0 0,-12 7 0,2 1 1,1 0 1,1 1-1,0 0 0,1 1 1,0 1-1,0 0 0,-11 16 1,17-19-34,1-1 1,-1 1 0,1 1-1,1-1 1,0 1 0,1 0-1,0 0 1,0 0 0,1 0-1,1 1 1,-3 21 0,5-30-114,0-1 0,0 1 0,0-1 0,0 1 0,1 0 0,-1-1 0,0 1 0,1-1 0,0 1 0,0-1 0,0 1 0,0-1 0,0 0 0,0 1 0,1-1 0,-1 0 0,1 0 0,-1 0 0,1 0 0,0 0 0,0 0 0,0-1 0,0 1 0,0 0 0,0-1 0,0 0 0,1 1 0,-1-1 0,0 0 0,1 0 0,-1-1 0,1 1 0,-1 0 0,1-1 0,-1 1 0,5-1 0,3 0-304,0 0 0,0 0 1,0-1-1,0 0 0,0-1 1,0 0-1,0-1 0,13-5 0,22-13-863</inkml:trace>
  <inkml:trace contextRef="#ctx0" brushRef="#br0" timeOffset="1">551 1 19372,'-4'0'323,"0"1"0,0 1 0,0-1 0,0 1 0,0 0 0,0-1 0,0 2 0,0-1 0,1 0 0,-7 6 0,-1 0 268,1-1 61,0 1 1,0 1 0,1-1 0,-12 14 0,19-19-627,-1 0 1,1 0 0,-1 0 0,1 0 0,0 1-1,0-1 1,1 1 0,-1-1 0,1 1-1,0 0 1,-1-1 0,2 1 0,-1 0 0,0 0-1,1 0 1,0 0 0,0-1 0,0 7 0,1-7-95,0-1 0,0 0 0,1 0 0,-1 0 0,0 0 0,1 0 1,-1 0-1,1 0 0,0 0 0,0 0 0,-1-1 0,1 1 1,0-1-1,0 1 0,1-1 0,-1 0 0,0 0 0,0 0 0,4 1 1,7 3-338,0-2 1,16 4 0,-23-6 277,67 9-1122,-54-8 1092,1 0 0,-1 1 0,0 1 0,21 8 0,-37-11 240,0 1 0,0-1 0,1 1 0,-1 0-1,0 0 1,-1 0 0,1 0 0,0 0 0,3 4 0,-5-5-33,-1 0 0,1 0 0,0 0 1,-1 0-1,1 0 0,-1 0 0,1 0 1,-1 1-1,0-1 0,1 0 0,-1 0 0,0 0 1,0 0-1,1 1 0,-1-1 0,0 0 1,-1 0-1,1 1 0,0-1 0,0 0 0,0 0 1,-1 0-1,1 0 0,0 1 0,-1-1 0,1 0 1,-1 0-1,0 0 0,0 2 0,-4 2 155,1 0 0,-1-1 0,0 1 0,0-1-1,0 0 1,0 0 0,-1 0 0,-10 5 0,-51 20 979,51-23-1115,0-2 1,0 1-1,-26 2 1,36-6-157,1 0 0,-1-1 0,1 0 0,0 0 0,-1 0 0,1-1 0,-1 0 1,1 0-1,0 0 0,0-1 0,-1 1 0,1-1 0,0-1 0,-8-4 0,-2-10-254,7-5-87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1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 23837,'1'24'1570,"-4"46"0,1 7-609,4-40-593,14 71 0,-12-90-348,1-1 1,0 1-1,1-1 0,1 0 0,18 30 0,-23-44-12,-1-1 0,1 1 0,-1-1 0,1 0 0,0 1 0,0-1 0,0 0-1,1 0 1,-1-1 0,0 1 0,1 0 0,-1-1 0,1 1 0,-1-1-1,1 0 1,0 0 0,0 0 0,-1 0 0,6 0 0,-4-1 5,0 0 1,0 0-1,0-1 1,0 1-1,0-1 0,0 0 1,0 0-1,-1 0 1,1-1-1,0 0 1,0 1-1,4-4 1,7-6 33,0 0 1,-1-1 0,-1-1 0,24-26-1,173-227-431,-206 259 68,1 1 0,0 1 0,0-1 0,0 1 0,11-9 0,-32 11-1650,-43-6 1259,16 1 347</inkml:trace>
  <inkml:trace contextRef="#ctx0" brushRef="#br0" timeOffset="1">5 49 17188,'3'5'2136,"16"0"-1008,9-4-375,15-2 1455,4-2-712,10-5-431,3 0-329,-5-3-992,-3 0-497,-5 3 681,-6 0-240,-13 6-176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1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15 18844,'-8'1'321,"0"1"0,0 0 1,0 1-1,0 0 0,0 0 0,1 1 0,0 0 0,0 0 0,0 1 1,0-1-1,1 2 0,-1-1 0,1 1 0,1 0 0,-1 0 1,1 0-1,0 1 0,-4 7 0,4-7-188,2 0-1,-1 0 1,1 1 0,0-1-1,1 1 1,0-1-1,0 1 1,0 0 0,1 0-1,0 0 1,1 0 0,0 0-1,0 0 1,1 0-1,0 0 1,0 0 0,1-1-1,4 16 1,-4-18-119,0-1 0,1 1 1,-1-1-1,1 0 0,-1 0 1,1 0-1,0 0 0,1 0 1,-1-1-1,1 1 0,0-1 1,-1 0-1,1 0 0,1 0 0,-1-1 1,0 0-1,1 1 0,-1-1 1,1-1-1,0 1 0,-1-1 1,1 0-1,0 0 0,0 0 1,0-1-1,0 1 0,0-1 0,8-1 1,-1 0-15,1-1 1,-1 0 0,0-1-1,0-1 1,0 1-1,0-2 1,-1 0-1,1 0 1,-1-1 0,13-9-1,-13 6 23,1 0 1,-1 0-1,-1-1 0,0 0 0,0-1 0,-1 0 1,0-1-1,10-17 0,-17 25-7,1-1 1,-1 1-1,0 0 1,-1 0-1,1-1 1,-1 1 0,0-1-1,0 0 1,0 1-1,-1-1 1,0 0-1,1 1 1,-2-1-1,1 0 1,0 1-1,-1-1 1,0 1-1,0-1 1,-1 1-1,1-1 1,-1 1-1,0-1 1,0 1-1,0 0 1,0 0-1,-1 0 1,0 1-1,0-1 1,-4-4-1,1 3-25,0 1 0,0-1 0,0 1 0,-1 0-1,1 1 1,-1 0 0,0 0 0,0 0 0,0 1 0,0 0-1,0 1 1,-1-1 0,1 1 0,-9 0 0,7 1-122,1 0-1,0 0 1,0 0 0,-1 1 0,1 1 0,0-1 0,0 1 0,0 1 0,0-1 0,1 1 0,-1 1 0,-10 5 0,1 9-235,5 1-116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3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21221,'20'5'1880,"15"-4"-1312,12-5-256,12-4 600,-1-5-192,7-4-175,-4 1-201,-7 0-376,-7 2-176,-14 6-393,-9 5-271,-13 6-480,-5 8 544,-12 5 336,-8 1-216,-15 7-137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3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19420,'19'5'2137,"12"-7"-1153,10-4-424,11-5 960,2 0-255,7-2-353,-1 1-312,-3 2-656,-10 6-480,-10-1-1009,-7 0 1305,-8 4-248,-2-3-136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1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14939,'8'-9'233,"0"0"-1,1 0 0,0 1 1,1 1-1,-1-1 0,1 2 1,1-1-1,-1 1 0,1 1 1,0 0-1,1 1 1,-1 0-1,23-5 0,-3 4 176,0 1-1,0 1 0,1 2 0,38 3 0,-39 0-136,1 2 0,-1 1 1,0 1-1,46 17 0,-60-17-200,1 1 1,-2 0 0,1 2-1,-1 0 1,0 1 0,-1 0-1,0 1 1,26 26 0,-37-32-61,0 0 0,0 0 0,0 0 0,0 0 0,-1 0 0,0 1 0,0 0 0,0-1 0,-1 1 0,0 0 0,0 1 1,0-1-1,-1 0 0,0 0 0,0 1 0,-1-1 0,0 0 0,0 1 0,0-1 0,-1 1 0,0-1 0,0 0 0,0 0 0,-1 1 0,0-1 0,0 0 0,-1 0 0,-5 10 1,-1-3 62,0 1 0,-1-1 0,0-1 0,-1 0 0,-1 0 0,0-1 0,0-1 0,-1 0 0,0 0 0,-18 8 0,0-1 171,-1-1 0,0-2 0,-2-1 0,-54 13-1,71-22-187,0-1 0,-1 0-1,1-1 1,-1-1-1,0-1 1,0-1-1,1 0 1,-1-1-1,1-1 1,-1-1-1,-17-5 1,28 6-140,1 0 0,-1 0 0,1-1 0,-1 0 0,1 0 0,0 0 0,0-1 0,-5-6 0,8 9 53,1 0 0,0 0 0,0-1 0,1 1 0,-1-1 0,0 1 0,1-1 0,-1 0 0,1 1 0,0-1 0,0 0 1,0 0-1,0 0 0,1 0 0,-1 0 0,1 0 0,0 0 0,0 0 0,0 0 0,0 0 0,1-5 0,10-17-250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3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60 728 11923,'-10'4'-5,"-23"12"2305,32-16-2117,0 1-1,0 0 1,0-1 0,0 1 0,0 0 0,0-1 0,0 1 0,0 0 0,0 0-1,1 0 1,-1 0 0,0 0 0,1 0 0,-1 0 0,0 0 0,1 0 0,-1 0 0,1 0-1,0 0 1,-1 1 0,1-1 0,-1 2 0,2-2-68,-1-1 0,0 1 0,0 0 1,0-1-1,1 1 0,-1-1 0,0 1 0,1-1 0,-1 1 1,1-1-1,-1 1 0,0-1 0,1 0 0,-1 1 0,1-1 1,-1 0-1,1 1 0,-1-1 0,1 0 0,-1 1 0,1-1 1,0 0-1,-1 0 0,1 0 0,-1 0 0,1 1 0,0-1 0,-1 0 1,1 0-1,-1 0 0,1 0 0,0 0 0,-1-1 0,1 1 1,-1 0-1,1 0 0,0 0 0,-1 0 0,1-1 0,-1 1 1,1 0-1,-1 0 0,2-1 0,26-13 1557,5-9-775,-1-2-1,-1-1 1,51-56 0,71-102-198,-133 159-542,-6 6-105,69-84 270,91-153 0,-161 235-284,-20 43 4,5-15-40,-70 243 37,62-205-41,3 0 0,2 1 1,0 77-1,5-114 17,1 0 0,0 0-1,0 0 1,4 11 0,-4-18-255,-1 0-1,1 1 1,0-1-1,0 0 1,0 0-1,0 0 1,1 0-1,-1 0 1,1 0-1,-1 0 1,1 0-1,-1 0 1,1-1-1,0 1 1,0-1-1,0 1 1,0-1-1,0 0 1,4 2-1,-5-3-161,-1 0 372,0 0 0,0 0 0,0 0 0,1 0 0,-1 0 0,0 0 1,0 0-1,0 0 0,0 0 0,0 0 0,0 0 0,1 0 0,-1 0 1,0 0-1,0 0 0,0 0 0,0 0 0,0 0 0,0 1 0,0-1 1,0 0-1,1 0 0,-1 0 0,0 0 0,0 0 0,0 0 0,0 0 1,0 0-1,0 0 0,0 0 0,0 1 0,0-1 0,0 0 0,0 0 1,0 0-1,1 0 0,-1 0 0,0 0 0,0 0 0,0 1 0,0-1 1,0 0-1,0 0 0,0 0 0,0 0 0,0 0 0,0 0 0,0 1 1,0-1-1,0 0 0,-1 0 0,-4 4-1210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3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4 457 19436,'0'1'82,"-1"-1"-1,1 0 1,0 1-1,-1-1 1,1 1-1,0-1 0,-1 1 1,1-1-1,0 1 1,0-1-1,0 1 1,-1-1-1,1 1 1,0-1-1,0 1 1,0-1-1,0 1 1,0 0-1,0-1 1,0 1-1,0-1 1,0 1-1,0-1 0,0 1 1,1-1-1,-1 1 1,0 0-1,1 0 1,23-6 1245,114-47 2248,-17 6-2173,105-31-245,284-57 0,-451 122-1141,58-10 23,212-70 0,-322 89-66,-3 3-11,-1-1 0,1 0 0,-1-1 0,0 1 0,0 0 0,1-1-1,-1 0 1,-1 0 0,1 0 0,0 0 0,0 0 0,4-5 0,-10 6-412,0 0 1,-1 1-1,1-1 0,0 1 1,0-1-1,0 1 0,0 0 1,-1 0-1,-2 1 0,5-1 311,-66 7-1961,25-2 852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3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16 659 19628,'-2'3'414,"0"-1"1,0 1-1,1-1 0,-1 1 0,0 0 1,1 0-1,-2 4 0,3-7-375,0 0 0,0 0 0,0 0-1,0 0 1,0 0 0,0 1 0,0-1 0,0 0-1,0 0 1,0 0 0,0 0 0,0 1 0,0-1-1,0 0 1,0 0 0,0 0 0,0 0 0,0 0 0,0 1-1,0-1 1,0 0 0,0 0 0,0 0 0,0 0-1,0 0 1,0 1 0,0-1 0,0 0 0,1 0 0,-1 0-1,0 0 1,0 0 0,0 0 0,0 0 0,0 1-1,0-1 1,1 0 0,-1 0 0,0 0 0,0 0-1,0 0 1,0 0 0,0 0 0,1 0 0,-1 0 0,0 0-1,0 0 1,0 0 0,18-9 1411,-7 1-1162,0-1 0,-1-1 1,0 0-1,0 0 0,14-22 0,38-67 71,-47 73-252,194-387 175,-186 365-283,-12 33 46,-11 15-44,1 0 0,-1 0 1,0 0-1,0 0 0,0 0 0,0 0 1,1 0-1,-1 0 0,0 0 0,0 0 1,0 0-1,1 0 0,-1 0 0,0 0 0,0 0 1,0 0-1,0 0 0,0 0 0,1 0 1,-1 0-1,0 1 0,0-1 0,0 0 0,0 0 1,0 0-1,1 0 0,-1 0 0,0 0 1,0 1-1,0-1 0,0 0 0,0 0 1,0 0-1,0 0 0,0 1 0,0-1 0,0 0 1,0 0-1,1 0 0,-1 0 0,0 1 1,0-1-1,0 0 0,0 0 0,0 29 57,-34 196 226,-13 146 376,47-367-714,0 0-1,0 0 1,0-1 0,1 1 0,-1 0 0,1-1-1,0 1 1,2 5 0,-3-9 30,0 1 1,0-1-1,1 0 0,-1 0 0,0 1 1,0-1-1,0 0 0,1 1 0,-1-1 1,0 0-1,0 0 0,1 1 0,-1-1 1,0 0-1,1 0 0,-1 0 0,0 1 1,0-1-1,1 0 0,-1 0 0,0 0 1,1 0-1,-1 0 0,0 0 0,1 0 1,-1 0-1,1 0 0,-1 0 0,0 0 0,1 0 1,-1 0-1,2 0-12,-1-1 1,0 0-1,0 0 0,0 1 1,0-1-1,0 0 0,0 0 1,0 0-1,0 0 0,0 0 1,0 0-1,-1-1 0,2 0 1,12-27-284,2-11-97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3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18596,'5'16'1856,"6"-13"-999,7 0-249,13-3 880,1-4-104,10-4-271,-1-3-153,0-2-296,-3-1-192,-6 3-592,-6 1-712,-10-2 752,1-2-208,-7-4-112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3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81 14571,'1'-1'230,"0"0"-1,0 0 1,-1 0-1,1 0 1,0 0-1,-1 0 1,1 0-1,-1 0 1,1-1-1,-1 1 1,0 0-1,1 0 1,-1-1-1,0 1 1,0 0-1,0-1 1,0-1-1,0 2-53,0 0-1,-1 0 0,1 0 0,-1 1 0,1-1 0,-1 0 0,1 0 0,-1 1 0,1-1 0,-1 0 0,1 1 0,-1-1 0,0 1 0,0-1 0,1 1 0,-1-1 0,0 1 0,0-1 0,1 1 0,-2-1 0,-2 0 92,1 0-1,0 0 1,-1 1-1,0-1 1,1 1-1,-1 0 1,1 0-1,-1 0 1,1 0-1,-1 1 1,1 0-1,-5 0 1,-1 3-80,0 0-1,-1 1 1,1 0 0,1 0-1,-1 1 1,1 0 0,0 0 0,0 1-1,1 0 1,0 0 0,0 1 0,1 0-1,0 0 1,0 1 0,1-1-1,-8 19 1,3-4-13,0 1 0,2 0 0,1 1 0,1 0 0,-5 41 0,9-53-130,1 0 0,1 0 0,0 0 0,1 0 0,1 0 0,0-1 0,0 1 0,1 0 0,5 12 0,-6-21-37,-1-1 0,1 0 0,0 1 0,0-1 0,0 0 0,0 0 0,1 0-1,-1-1 1,1 1 0,-1 0 0,1-1 0,0 0 0,0 0 0,0 0 0,4 2 0,-3-3-4,0 1 0,0-2 0,0 1 0,0 0 0,0-1 0,0 0 0,0 1 0,0-2 0,0 1 0,0 0 0,0-1 0,-1 0 0,1 0 0,0 0 0,0 0 0,7-4 0,2-2 5,0 0 0,-1 0 1,0-1-1,0-1 0,-1 0 1,0-1-1,18-19 0,-3-3 48,34-53 0,-44 60-1,-1-1 0,19-46 0,-29 57-24,0 0 0,0 0-1,-1 0 1,-1 0 0,-1-1 0,1-26-1,-3 38-21,0 0 0,0 0-1,0 1 1,-1-1 0,0 0-1,1 1 1,-1-1 0,-1 1-1,1-1 1,0 1 0,-1-1-1,0 1 1,0 0 0,0 0-1,0-1 1,-4-3 0,4 5-8,-1 0 0,1 0 0,-1 1 0,0-1 0,0 0 0,0 1 0,0 0 0,0-1 0,0 1 1,-1 1-1,1-1 0,0 0 0,0 1 0,-1 0 0,-3-1 0,-2 2-123,0 0 1,0 0-1,0 1 1,1 0-1,-1 0 0,0 1 1,1 0-1,0 1 1,0 0-1,0 0 0,0 1 1,-10 7-1,13-7-56,-1-1 1,1 1-1,1 0 0,-1 0 1,1 0-1,-1 1 0,1-1 0,1 1 1,-1 0-1,1 0 0,-3 10 1,3 4-482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3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22333,'-6'46'2672,"-2"3"-1751,3 6-433,0 2 2016,9-1-1712,2-2-352,2-11-712,3-9-400,3-15-632,3-3-240,-1-14-457,0-2 1217,-2-15-296,-4-8-200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3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14 19908,'-1'-1'85,"1"0"-1,-1 1 1,1-1-1,-1 0 1,1 0 0,-1 0-1,0 1 1,1-1-1,-1 0 1,0 1-1,0-1 1,0 1-1,1-1 1,-1 1-1,0-1 1,0 1 0,0-1-1,0 1 1,0 0-1,0 0 1,0-1-1,0 1 1,0 0-1,0 0 1,0 0-1,0 0 1,0 0 0,-1 0-1,-1 1 14,0 0 1,1 0-1,-1 0 0,0 0 0,1 1 0,-1-1 1,0 1-1,1 0 0,-4 3 0,-6 6 426,2 0 1,-19 24-1,13-14-3,1 1 0,2 1 0,0 0 1,1 0-1,1 1 0,-12 41 0,23-64-514,-2 4 52,1 0-1,0 0 1,0 1-1,1-1 1,-1 7-1,1-11-46,0 0-1,0 0 0,1 0 1,-1 0-1,0 0 1,0 0-1,0 0 0,1 0 1,-1 0-1,1 0 1,-1 0-1,1 0 0,-1 0 1,1 0-1,-1-1 1,1 1-1,0 0 0,-1 0 1,1-1-1,0 1 1,0 0-1,0-1 0,-1 1 1,1-1-1,0 1 1,0-1-1,0 1 0,0-1 1,0 1-1,0-1 1,0 0-1,0 0 0,0 0 1,0 0-1,2 1 1,3-2-3,-1 1 1,1-1 0,0 0-1,0-1 1,-1 1-1,1-1 1,-1 0 0,0-1-1,1 1 1,-1-1 0,0 0-1,8-6 1,6-6-112,29-29 0,-30 27-16,-1 0-1,0-2 1,-2 0-1,0-1 1,-2 0 0,0-1-1,10-23 1,-23 46-15,-24 76 463,21-61-188,0 0-1,1 1 1,1 0-1,1 25 0,1-37-102,-1 0 1,2 0-1,-1 0 0,1 0 0,0-1 0,0 1 0,0 0 0,1-1 0,0 0 0,0 0 0,0 0 0,1 0 0,-1 0 0,1 0 0,0-1 0,10 8 0,-2-4-14,1 0 1,1 0-1,0-2 0,0 1 0,0-2 0,19 6 0,-17-7-30,-1 1 0,0 1 1,-1 0-1,1 1 0,16 11 0,-28-16 16,0 0 0,-1 0 0,1 0 0,-1 1 1,0-1-1,1 0 0,-1 1 0,0 0 0,0-1 0,-1 1 0,1 0 0,0 0 0,-1 0 0,0 0 0,0 0 1,0 0-1,0 0 0,0 1 0,0 5 0,-1-5 25,-1 1 1,1-1 0,-1 1-1,0-1 1,-1 1-1,1-1 1,-1 0-1,1 1 1,-1-1-1,-1 0 1,1 0-1,-5 6 1,-4 3 97,0-1 1,-1 0-1,0 0 1,-1-1-1,0-1 0,-22 14 1,18-14-6,0-1 0,-1-1 0,1-1 1,-1 0-1,-1-2 0,-35 7 0,44-10-173,0-1 0,0 0 0,-1 0 0,1-1 0,0-1-1,-1 0 1,1 0 0,0-1 0,0-1 0,0 1 0,0-1 0,1-1 0,-1 0 0,-11-7-1,20 11 2,0-1-1,0 1 0,1-1 1,-1 1-1,0-1 0,0 1 0,0-1 1,1 1-1,-1-1 0,0 0 0,1 1 1,-1-1-1,1 0 0,-1 0 1,1 1-1,-1-1 0,1 0 0,-1 0 1,1 0-1,0 0 0,0 0 0,-1 0 1,1 0-1,0 1 0,0-1 1,0 0-1,0 0 0,0 0 0,0 0 1,0 0-1,0 0 0,0 0 0,1 0 1,-1 0-1,0 0 0,1 1 0,-1-1 1,0 0-1,1 0 0,-1 0 1,1 0-1,0-1 0,10-12-459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3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19388,'-8'13'1905,"8"-4"-1161,0 1-288,16-4 1416,9-6-992,14-3-335,9-4-81,7-2-152,5 1-88,-3-1-240,-4 2-208,-7 6-601,-8 2-279,-18 7 880,-10 2-208,-21 1-168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3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0 480 19812,'2'24'1913,"18"-12"-1273,7 0-280,10-5 744,7-2-216,6-3-504,4-5-408,-2-2-888,-2-1 1800,-10-7-984,-7 2-72,-14-14-88</inkml:trace>
  <inkml:trace contextRef="#ctx0" brushRef="#br0" timeOffset="1">566 1 16724,'22'2'2240,"-1"5"-1344,-2 8-432,3 0 2577,-2 7-2449,-1 4-112,-6 7-168,-5 5-128,-8 10-112,-6 6-56,-12 9 8,1 0-16,-7-1-200,-3-4-336,1-12 496,-7-5-96,3-16-48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4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30 14395,'1'-3'903,"0"0"-1,0 0 1,0 0 0,-1 0 0,1 0-1,-1 0 1,1-6 0,-21 30 2671,-161 237-395,116-147-3123,-83 198 1,208-468-6194,-23 58 4733,-9 28 162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1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20220,'24'14'1449,"1"-7"-1521,9-7-352,10 2 183,20-4-2503,10-1 2336,18-9-320,20-1-273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4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10 14747,'1'-1'104,"0"0"0,-1 0 1,1 1-1,0-1 0,-1 0 0,1 1 0,0-1 0,0 1 0,0-1 0,0 1 1,-1-1-1,1 1 0,0-1 0,0 1 0,0 0 0,0 0 0,0-1 1,0 1-1,0 0 0,0 0 0,0 0 0,0 0 0,0 0 0,0 0 0,0 1 1,0-1-1,1 0 0,0 2 99,-1 0 0,0-1 1,0 1-1,0 0 0,0 0 1,0 0-1,0 0 0,0 0 0,0 0 1,-1 0-1,1 0 0,0 4 1,17 65 2322,33 88-1,-33-116-2347,2 0-1,2-1 1,29 43-1,-26-52-240,-14-18-795,0 0 0,8 17 0,-29-30-138,-5-3 303</inkml:trace>
  <inkml:trace contextRef="#ctx0" brushRef="#br0" timeOffset="1">1 689 18116,'17'16'2104,"13"-11"-1063,9-2-369,18-5 1048,4-1-240,6-5-383,-3 0-225,-4-1-392,-8 1-216,-11 2-488,-6-1-400,-13-1-809,-6-4 1217,-8-10-240,-2-8-168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4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18972,'13'12'2169,"0"9"-1441,-2 1-280,1 3 1320,6 2-936,0-2-144,3-5-271,4-4-177,0-9-320,1-7-232,2-11-625,0-5-359,-1-11 1000,-3-3-216,-4-5-224</inkml:trace>
  <inkml:trace contextRef="#ctx0" brushRef="#br0" timeOffset="1">388 0 16428,'-3'21'2088,"-3"15"-968,-5 8-392,-3 18 1505,1 5-577,2 9-504,-2 0-183,5-2-337,4-3-208,2-10-552,2-6-440,2-17 512,2-5-128,3-9-88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4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19508,'16'-5'2201,"1"-3"-1473,12 2-344,-3-3 1496,12-1-1160,2-1-159,4 0-297,-2 3-176,-1 2-392,-3 1-273,-9 5-495,-7 3-152,-14 2 856,-4 4-296,-7 4-128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4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18396,'8'19'2376,"8"-4"-1399,9-15-361,11-4 1424,12-12-832,2-3-199,5-6-537,4-4-392,-7 1-1072,-8-2 936,-11 11-208,-8 2-129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4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 19972,'6'-12'1166,"-3"12"-329,-8 24-92,0-11-345,-16 48 314,1 1-1,-16 100 0,35-156-705,0 0 0,1 1 1,0-1-1,0 0 0,0 1 0,1-1 0,1 10 0,-1-14-4,0-1 0,0 1 0,0 0 0,0 0 1,0 0-1,0-1 0,0 1 0,0 0 0,1-1 0,-1 1 0,1-1 0,-1 0 0,1 1 0,-1-1 0,1 0 0,0 0 0,0 0 0,-1 0 0,1 0 0,0-1 0,0 1 0,0 0 1,0-1-1,0 0 0,0 1 0,3-1 0,14 1 26,-1-1 0,1 0-1,0-2 1,19-3 0,-22 2 4,0 1-1,0 0 1,1 1-1,-1 1 1,0 1-1,21 3 1,-33-3-18,0 0 0,0 0 0,0 0 0,0 1-1,0 0 1,0 0 0,0 0 0,-1 0 0,1 0 0,-1 1 0,1 0 0,-1-1 0,0 1 0,0 0 0,5 7 0,-6-5 10,1 0 0,-1 0 0,1 0 0,-2 1 0,1-1 0,0 0 0,-1 1-1,0-1 1,0 1 0,0 10 1,-2-3 63,0 0 1,0 0-1,-2-1 1,1 1 0,-1-1-1,-1 0 1,0 1 0,-1-2-1,-12 22 1,10-22 12,0 0 1,-1-1-1,0 0 1,-1 0-1,0-1 1,0 0-1,-1-1 0,-1 0 1,1 0-1,-1-1 1,0-1-1,-22 10 1,25-13-135,1 0 1,-1-1-1,0 0 1,0 0-1,0-1 1,0 0-1,0 0 1,0-1-1,-1 0 1,1-1-1,0 1 1,0-2-1,0 1 0,0-1 1,0 0-1,0-1 1,1 1-1,-1-2 1,1 1-1,0-1 1,-10-7-1,5 2 16,1-1 0,1 0 0,0-1 1,0 0-1,1-1 0,1 0 0,0 0 0,0-1 0,-11-26 0,-3-17-257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4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21085,'37'-6'2264,"-1"-2"-1352,0 0-384,8-6 1169,2 3-425,1-2-528,-2 1-432,-6-1-1112,-8 1 464,-7 1 168,-3-2-152,-9 4-128</inkml:trace>
  <inkml:trace contextRef="#ctx0" brushRef="#br0" timeOffset="1">642 333 25197,'17'2'1889,"-10"-1"-1489,1-1-304,-4-1 200,0-2-880,-9 3 624,-8 0-216,-4 1-240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4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0 733 17228,'7'-6'3263,"27"-30"-1303,17-23-540,-3-1-1,57-92 0,54-148-486,-153 286-899,2-1 10,-1-1 0,0-1-1,-2 1 1,6-25 0,-11 41-43,0 0-1,0 0 1,0 0 0,0 0-1,0 0 1,0 0-1,0 0 1,0 0-1,0 0 1,0 0 0,0 0-1,-1 1 1,1-1-1,0 0 1,0 0 0,0 0-1,0 0 1,0 0-1,0 0 1,0 0-1,0 0 1,0 0 0,0 0-1,0 0 1,0 0-1,-1 0 1,1 0-1,0 0 1,0 0 0,0 0-1,0 0 1,0 0-1,0-1 1,0 1-1,0 0 1,0 0 0,0 0-1,0 0 1,0 0-1,0 0 1,-1 0-1,1 0 1,0 0 0,0 0-1,0 0 1,0 0-1,0 0 1,0 0 0,0 0-1,0 0 1,0 0-1,0-1 1,0 1-1,0 0 1,0 0 0,0 0-1,-6 8 13,-2 8-5,0 1 0,2 1 0,0-1 0,0 1 0,2 0 0,0 0 0,-1 24 0,2-2 6,2 0-1,5 55 1,-2-70-165,1 0 0,1-1 0,2 1 0,0-1 0,2-1 0,0 1 0,2-1-1,0 0 1,2-1 0,23 34 0,-33-53-1,-1-3 131,-1 1 0,1-1 0,-1 0 1,0 1-1,1-1 0,-1 0 0,0 1 0,1-1 1,-1 0-1,0 1 0,0-1 0,1 1 0,-1-1 0,0 1 1,0-1-1,0 1 0,0-1 0,1 1 0,-1-1 1,0 1-1,0-1 0,0 1 0,0-1 0,0 1 1,0 0-1,-7 8-457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4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21277,'12'0'299,"-1"0"0,0-1 0,1 0 0,-1 0 0,0-2 0,0 1 0,0-1 0,-1-1 0,12-5 0,10-3 83,400-135 3154,224-53-3810,-623 191 41,-4 2-428,-2-1 0,45-20 0,-59 19-409,-12 1-831,-2 7 1805,0 1-1,0-1 1,0 0 0,0 1-1,0-1 1,0 1-1,0 0 1,1-1-1,-1 1 1,-1 0 0,1 0-1,0-1 1,0 1-1,0 0 1,0 0 0,0 0-1,0 0 1,0 0-1,0 1 1,0-1-1,-1 0 1,-15 5-743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4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0 564 18580,'2'0'183,"0"1"0,-1-1 0,1 1 0,0-1 0,0 0 0,-1 0 0,1 0 0,0 0 0,0 0 1,-1 0-1,1-1 0,0 1 0,0 0 0,-1-1 0,1 1 0,0-1 0,-1 0 0,3-1 0,24-22 484,-24 19-403,44-49 2214,66-94-1,26-71-981,-80 123-1082,-48 82-377,-12 14-36,0 0 0,0 0-1,1 1 1,-1-1 0,0 0 0,0 0-1,0 0 1,0 0 0,0 0-1,1 0 1,-1 0 0,0 0 0,0 0-1,0 0 1,0 0 0,0 0-1,1 1 1,-1-1 0,0 0 0,0 0-1,0 0 1,0 0 0,0 0-1,0 1 1,0-1 0,0 0 0,1 0-1,-1 0 1,0 0 0,0 0-1,0 1 1,0-1 0,0 0 0,0 0-1,0 0 1,0 1 0,0-1-1,0 0 1,0 0 0,0 0 0,0 0-1,0 1 1,0-1 0,-1 0-1,-3 34 39,3-26-37,-14 86-19,5 0 0,2 110 0,8-200 9,3 46-4,-3-46-13,1 0 0,0 0 0,0 0 0,0 0 0,0 0 0,1 0 0,0 0-1,-1-1 1,5 6 0,-6-8-8,1 0 0,-1-1 0,1 1 0,-1 0 0,1-1-1,0 1 1,-1-1 0,1 1 0,-1-1 0,1 1 0,0-1-1,0 0 1,-1 1 0,1-1 0,0 0 0,0 1 0,-1-1-1,1 0 1,0 0 0,0 0 0,0 0 0,-1 0 0,1 0 0,0 0-1,0 0 1,0 0 0,-1 0 0,1 0 0,0-1 0,0 1-1,-1 0 1,1 0 0,0-1 0,0 1 0,-1-1 0,1 1-1,0 0 1,-1-1 0,1 1 0,0-1 0,-1 0 0,2 0 0,2-4-76,-1 1 0,1-1 0,-1 1 0,5-10 1,8-17-279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4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17780,'4'7'2632,"3"0"-1479,4-7-513,4-3 2840,4-2-2391,4-5-361,4-2-712,1-1-448,1-1 1080,-2-3-688,-5 4-96,-3 2-32</inkml:trace>
  <inkml:trace contextRef="#ctx0" brushRef="#br0" timeOffset="1">614 15 19636,'-5'0'230,"-1"0"0,1 0 0,0 1 1,0-1-1,0 1 0,0 1 0,0-1 0,1 1 0,-1-1 0,0 1 0,0 1 0,1-1 0,0 1 0,-1-1 0,1 1 1,0 0-1,-6 6 0,-2 3 85,0 0 0,1 1 0,0 0 0,-10 15 0,12-13-264,0-1-1,1 1 1,1 1-1,0-1 0,1 1 1,1 1-1,0-1 1,1 1-1,-1 17 1,5-32-41,-1 1 1,1 0 0,0 0 0,0-1 0,1 1 0,-1 0 0,0-1 0,1 1 0,0 0 0,0-1 0,0 1 0,0-1 0,0 1 0,0-1 0,0 1 0,1-1 0,-1 0 0,4 4 0,-3-5 6,-1 0 1,1 0 0,0 1-1,0-1 1,0 0-1,0-1 1,0 1 0,0 0-1,0 0 1,0-1-1,0 0 1,0 1-1,0-1 1,0 0 0,1 0-1,-1 0 1,0 0-1,0 0 1,0 0 0,0-1-1,0 1 1,0-1-1,1 0 1,1 0 0,6-4 68,0 0-1,0 0 1,-1-1 0,0-1 0,0 1 0,0-1 0,-1-1-1,0 1 1,13-18 0,-5 5 117,-1-2-1,-1 1 1,13-27-1,-21 34-105,0 1 0,-1 0 1,0-1-1,-1 0 0,-1 0 0,0-1 0,1-22 1,-3 35-89,-1 1 1,0 0 0,0-1-1,0 1 1,1 0 0,-2-1-1,1 1 1,0 0 0,0 0-1,0-1 1,-1 1 0,1 0-1,0-1 1,-1 1 0,1 0 0,-1 0-1,0 0 1,1 0 0,-1 0-1,0-1 1,0 1 0,1 0-1,-1 1 1,0-1 0,0 0-1,0 0 1,0 0 0,0 0 0,-3 0-1,2 0-7,0 1 0,0 0-1,-1 0 1,1 0 0,0 0-1,0 1 1,-1-1 0,1 0 0,0 1-1,0 0 1,0-1 0,0 1-1,0 0 1,0 0 0,0 0 0,0 1-1,-2 0 1,-7 7-342,0 1 1,1 0-1,0 1 0,0 0 1,1 0-1,1 1 0,0 0 1,0 0-1,-9 22 0,17-33 288,-1 0 0,0 1 0,1-1 0,-1 0 0,1 0 0,0 1 0,-1-1 0,1 0 0,0 1 0,0-1-1,0 0 1,0 1 0,0-1 0,0 0 0,0 1 0,0-1 0,1 0 0,-1 1 0,1-1 0,-1 0 0,1 1 0,0 1 0,11 4-734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1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14659,'28'14'1272,"-3"-5"-1024,-10-3-128,2 0 553,10 1-521,5 1-32,8 1-80,2-5-48,-1 0-72,-3-4-152,-7-8 184,-7-3-48,-16-6-16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4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18788,'-7'53'2256,"4"6"-1287,-1-1-409,4-3 1352,0-3-495,1-11-649,4-6-304,0-18-440,1-9-328,2-11-857,-3-8 1802,-2-16-777,0-9-120,2-15-33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4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84 20412,'1'0'49,"-1"0"-1,0-1 1,0 1-1,0 0 1,0 0-1,0 0 0,0-1 1,0 1-1,0 0 1,1 0-1,-1-1 0,0 1 1,0 0-1,0 0 1,0-1-1,0 1 1,0 0-1,0 0 0,0 0 1,0-1-1,-1 1 1,1 0-1,0 0 1,0-1-1,0 1 0,0 0 1,0 0-1,0 0 1,0-1-1,0 1 1,-1 0-1,1 0 0,0 0 1,0 0-1,0-1 1,0 1-1,-1 0 1,1 0-1,0 0 0,0 0 1,0 0-1,-1 0 1,1-1-1,-13 5 844,-14 16 574,15-9-1070,1 0 0,0 0 0,-10 15 0,18-21-379,-1-1-1,1 1 0,0 0 1,1 0-1,-1 1 1,1-1-1,0 0 0,1 1 1,-1-1-1,1 1 0,-1 10 1,2-15-14,0 0 1,0-1-1,0 1 1,0-1 0,0 1-1,0 0 1,0-1-1,0 1 1,0-1-1,1 1 1,-1 0 0,0-1-1,0 1 1,1-1-1,-1 1 1,0-1-1,1 1 1,-1-1-1,0 1 1,1-1 0,-1 1-1,1-1 1,-1 0-1,1 1 1,-1-1-1,1 0 1,-1 1 0,1-1-1,-1 0 1,2 1-1,0-1 5,0 0 0,0 0 0,0 0 0,-1 1 0,1-2 0,0 1 0,0 0-1,0 0 1,4-2 0,4-1 23,0-1-1,16-8 1,6-8 15,-1-1 0,-1-1 0,0-2-1,44-47 1,-3 3-55,-71 69 9,0-1 0,-1 0-1,1 0 1,0 0 0,0 1 0,0-1-1,0 0 1,0 0 0,0 1 0,0-1-1,1 0 1,-1 0 0,0 1 0,0-1-1,0 0 1,0 0 0,0 0 0,0 1-1,0-1 1,0 0 0,0 0 0,1 0-1,-1 0 1,0 1 0,0-1 0,0 0-1,0 0 1,1 0 0,-1 0 0,0 0-1,0 1 1,0-1 0,1 0 0,-1 0-1,0 0 1,0 0 0,1 0 0,-1 0-1,0 0 1,0 0 0,0 0 0,1 0-1,-1 0 1,0 0 0,0 0 0,1 0-1,-1 0 1,0 0 0,0 0 0,0 0-1,1 0 1,-1 0 0,0 0 0,0-1-1,0 1 1,1 0 0,-1 0 0,0 0-1,0 0 1,0 0 0,1-1 0,-1 1-1,-4 22-1,3-21 1,-12 48 12,-12 56 144,23-93-110,0 0-1,1 0 1,1 0 0,0 0 0,1 0-1,3 20 1,-3-28-24,0-1 0,0 1 0,0 0 0,0-1 0,1 1 0,0-1 0,0 1 0,0-1 0,0 0 0,0 0 0,1 0 0,-1 0 0,1 0 0,0-1 0,4 4 0,2-1 22,-1 0 0,1 0 0,0-1-1,13 4 1,-14-6-33,-1 1 1,0-1-1,0 1 0,-1 1 0,1-1 1,-1 1-1,1 0 0,-1 1 0,10 9 0,-14-12 3,-1 0 1,1 0-1,-1 1 0,0-1 0,0 0 0,0 0 0,0 1 0,0-1 0,0 0 0,-1 1 1,1-1-1,-1 1 0,0-1 0,0 0 0,0 1 0,0-1 0,0 1 0,0-1 0,0 1 1,-1-1-1,0 1 0,1-1 0,-1 0 0,0 1 0,0-1 0,0 0 0,0 0 0,-1 0 0,1 0 1,-1 0-1,1 0 0,-4 3 0,-2 3 63,-1 0 0,0-1 0,0 0 0,-1 0 1,0-1-1,-10 6 0,5-5-4,1-1 0,-1 0 0,0-1-1,-1 0 1,1-2 0,-1 0 0,1 0 0,-1-1 0,-16 0 0,23-2-262,0 0 0,0 0 0,-1-1 0,1 0 0,0-1 0,0 1 1,0-1-1,0-1 0,0 0 0,1 0 0,-1 0 0,1-1 0,0 0 0,0-1 0,0 1 0,1-1 1,-11-11-1,4-2-409,9 1-215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1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1539 196 12107,'-11'-15'688,"3"2"-175,-1 0 0,-1 1 0,1 0 0,-2 1 0,0 0 0,0 0 0,-1 1 0,-25-16 0,17 16-251,-1 0 1,0 2-1,-1 0 1,0 2-1,0 0 1,0 1 0,-1 1-1,0 2 1,1 0-1,-1 1 1,0 1-1,0 1 1,0 2-1,0 0 1,-29 8 0,0 4-206,1 3 0,0 1 1,1 3-1,2 2 0,-63 42 1,57-31 70,2 4 0,2 1 0,1 3 1,2 1-1,3 3 0,1 1 0,3 3 0,2 1 1,2 1-1,2 3 0,3 0 0,3 2 1,-31 87-1,46-102-107,1 1 1,2 0-1,2 0 1,1 1-1,3 1 1,2-1-1,2 0 1,2 1 0,1-1-1,3 0 1,2-1-1,1 1 1,26 68-1,184 422 10,-195-484 25,1 0 1,4-1-1,39 52 1,-42-67 12,2-2 0,2-2 0,1 0 0,61 46 0,-60-54-45,1-1 0,1-2 0,1-1 0,0-2 0,1-1 0,1-2 0,0-2 0,1-1 0,1-2 0,-1-1 1,1-3-1,0 0 0,1-3 0,-1-2 0,1-1 0,50-8 0,-9-7-24,0-3 0,-1-5 0,108-46 0,-110 37 16,-1-4 0,139-92 0,-171 96-6,0-1 0,-2-3 0,-2-1 0,-1-3 0,49-64 0,-53 55-2,-3-2 0,-1 0 0,-3-3 0,-2 0 0,-3-2 0,-2 0 0,-3-2 0,-2 0 0,-3-1 0,-3 0 0,-2-1 0,-3 0 0,-2-1 0,-4 1 0,-1-1 0,-13-74 0,2 68-1,-3 0 0,-3 1 0,-3 1 0,-55-119 0,56 144-3,-3 0 1,-1 2-1,-2 1 0,-2 2 0,-1 0 1,-2 2-1,-1 1 0,-51-40 0,42 43 1,-2 2 0,0 2 0,-2 1 0,-1 3-1,-1 1 1,-97-27 0,74 32-328,0 2 0,-1 3 0,-1 3 0,-95 3 0,25 7-260,90-6 227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2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5180 1779 14227,'-7'20'1260,"6"-17"-1132,0-1 0,1 1 1,-1-1-1,0 1 0,0-1 0,0 1 0,-1-1 1,1 0-1,-2 3 0,1-5 59,1 0 1,-1 0 0,1 0-1,-1 1 1,1-1-1,-1-1 1,1 1 0,-1 0-1,1 0 1,-1 0-1,1-1 1,-3 0-1,-12-2 389,-4 5-333,0 2 1,1 0-1,-1 1 0,-28 11 1,-31 9-111,37-17-12,0-1 0,-1-2 0,-76 0 0,49-9 105,-106-19 0,-1173-295 120,897 182-303,-750-334 0,668 194-52,374 179 235,-180-143 0,256 175-1,-171-145 838,249 204-1041,0 1-56,0-1 0,0 0-1,0 0 1,1-1-1,-7-10 1,12 17 19,0 0 1,0-1-1,-1 1 0,1 0 1,0 0-1,0 0 0,0 0 1,0-1-1,0 1 1,0 0-1,-1 0 0,1 0 1,0-1-1,0 1 1,0 0-1,0 0 0,0 0 1,0-1-1,0 1 0,0 0 1,0 0-1,0 0 1,0-1-1,0 1 0,0 0 1,0 0-1,0-1 1,0 1-1,0 0 0,0 0 1,0 0-1,1-1 0,-1 1 1,0 0-1,0 0 1,0 0-1,0 0 0,0-1 1,1 1-1,-1 0 1,0 0-1,0 0 0,0 0 1,0 0-1,1-1 0,-1 1 1,0 0-1,0 0 1,0 0-1,1 0 0,-1 0 1,0 0-1,0 0 1,0 0-1,1 0 0,-1 0 1,0 0-1,0 0 0,1 0 1,-1 0-1,0 0 1,0 0-1,0 0 0,1 0 1,-1 0-1,19 6-63,-12-4-101,20 4-130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2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18524,'-1'0'75,"0"0"-1,1 0 1,-1 1 0,0-1-1,1 0 1,-1 0 0,1 1 0,-1-1-1,1 0 1,-1 1 0,0-1-1,1 0 1,-1 1 0,1-1-1,-1 1 1,1-1 0,0 1 0,-1-1-1,1 1 1,0-1 0,-1 1-1,1 0 1,0-1 0,-1 1-1,1-1 1,0 1 0,0 0-1,0-1 1,0 1 0,0 0 0,0 0-1,0 0 1,0 0-1,1 0 0,-1 0 0,1 0 1,-1 0-1,1 0 0,0 0 0,-1-1 1,1 1-1,0 0 0,-1 0 0,1-1 1,0 1-1,0 0 0,0-1 0,0 1 1,0-1-1,0 1 0,0-1 0,0 0 1,0 1-1,1-1 0,23 6 435,-1-2 0,1 0-1,0-2 1,36-1 0,-33-1-307,124 1 349,135 7-296,-278-8-255,0 1 1,-1 0-1,1 1 1,0 0 0,0 0-1,14 7 1,-22-8-1,1 0 0,-1 0 1,1 0-1,-1 0 0,1 0 1,-1 0-1,0 0 1,0 1-1,1-1 0,-1 0 1,0 1-1,0-1 0,0 1 1,-1-1-1,1 1 0,1 2 1,-2-1 0,0-1 0,1 1 0,-1 0 0,0-1 0,0 1 0,-1-1 0,1 1 0,0-1 0,-1 1 0,0 0 0,1-1 0,-1 0 0,0 1 0,-3 3 0,-15 26 98,-1-1 1,-2-1-1,-1-1 1,-28 28-1,29-33-16,-137 148 564,-82 95-1467,234-259 439,6-10 183,1 2 186,3-12-398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2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310 165 13499,'5'-11'631,"-1"-1"1,-1 1-1,0-1 1,0 1-1,-2-1 1,2-23-1,-3 32-435,0 0-1,0 0 1,0-1-1,-1 1 0,0 0 1,1 0-1,-1 0 1,0 0-1,-1 0 0,1 0 1,0 0-1,-1 0 1,-2-3-1,2 4-65,1 1 0,-1 0 0,1-1 0,-1 1 0,0 0 0,0 0 0,0 0 0,0 0 1,0 0-1,0 1 0,0-1 0,0 1 0,0-1 0,0 1 0,0-1 0,0 1 0,0 0 0,0 0 0,-1 0 0,1 1 0,0-1 0,-3 1 0,-3 1-23,0 1-1,0-1 0,1 1 1,-1 1-1,1-1 0,0 2 1,0-1-1,0 0 0,1 1 0,-1 1 1,1-1-1,1 1 0,-1 0 1,1 0-1,0 0 0,0 1 1,-7 13-1,0 3-15,0 0 0,2 1 1,1 0-1,-9 35 0,9-21 16,2 1 0,1 1 0,2-1-1,2 1 1,2-1 0,2 1 0,12 73 0,-5-66-27,2-2 1,2 0-1,2 0 0,2-2 1,2 0-1,33 55 1,-43-81-67,1 0 1,1 0-1,1-2 1,1 1-1,24 23 1,-37-39-13,1 1 0,-1-1 0,1 1 0,-1-1 0,1 1 0,-1-1 0,1 0 0,-1 1 0,1-1 0,0 0 0,-1 0 0,1 1 0,0-1 0,-1 0 0,1 0 0,0 0 0,-1 0 0,1 0 0,0 0 0,0 0 1,1 0-1,-2 0-1,0-1 1,1 1 0,-1 0 0,0-1 0,1 1-1,-1 0 1,0-1 0,1 1 0,-1-1 0,0 1 0,0-1-1,0 1 1,1-1 0,-1 1 0,0-1 0,0 1-1,0-1 1,0 1 0,0-1 0,0 1 0,0-2 0,-4-29 44,4 31-45,-12-39-25,-2 1 1,-1 0-1,-36-63 1,33 68 2,-22-44-162,-79-116 0,112 184 159,6 6 17,-1 0 0,0 1 1,0-1-1,0 1 1,0-1-1,0 1 0,0 0 1,0 0-1,-1 0 1,1 0-1,-1 0 0,0 0 1,-4-2-1,7 4 7,0 0 0,-1 0 0,1 0 0,0 0-1,0 1 1,0-1 0,0 0 0,-1 0 0,1 0 0,0 0 0,0 0-1,0 0 1,0 0 0,0 0 0,-1 0 0,1 0 0,0 0 0,0 1-1,0-1 1,0 0 0,0 0 0,0 0 0,-1 0 0,1 0 0,0 1-1,0-1 1,0 0 0,0 0 0,0 0 0,0 0 0,0 1 0,0-1-1,0 0 1,0 0 0,0 0 0,0 0 0,0 1 0,0-1 0,0 0-1,0 0 1,0 0 0,0 0 0,0 1 0,0-1 0,0 0 0,0 0-1,0 0 1,0 0 0,1 1 0,-1-1 0,0 0 0,0 0 0,0 0-1,0 0 1,0 1 0,4 7 0,-1 0 0,1 0 0,0 0 0,1-1 0,0 1-1,0-1 1,1 0 0,-1-1 0,2 1 0,11 9 0,-8-7-1,1-1 0,0 0 0,0-1 0,1 0 0,0-1 0,20 8 0,-25-12 3,1 0 0,-1 0 0,1-1 0,-1 0 0,1 0 0,0 0 0,-1-1 0,1 0 0,0-1 0,-1 0 0,1 0 0,0 0 0,13-6 0,-12 4 2,-1-2 0,1 1 0,-1-1 0,0 0 0,-1-1 0,1 0 0,-1 0 0,0 0 0,0-1 0,5-8 0,1-2 10,-2 0 0,0-1 1,-1-1-1,-1 0 0,0 0 1,-2 0-1,0-1 0,-1 0 1,4-30-1,-6 28 34,-1-35 1,-4 46 3,-2 20-9,-3 24 24,1 22 80,2 0 0,3 0 0,10 84 0,-9-130-117,0 0 1,1 0 0,1 1 0,-1-1-1,2 0 1,-1-1 0,6 10-1,-8-16-25,0 0-1,0 0 0,0-1 1,1 1-1,-1 0 0,1-1 1,-1 1-1,1-1 0,0 1 0,-1-1 1,1 0-1,0 0 0,0 0 1,0 0-1,0 0 0,0 0 1,0 0-1,0-1 0,0 1 1,0-1-1,0 0 0,0 1 0,0-1 1,1 0-1,-1 0 0,0 0 1,0 0-1,0-1 0,0 1 1,0-1-1,0 1 0,1-1 1,-1 0-1,0 0 0,-1 0 0,1 0 1,2-1-1,2-1-171,-1-1 0,0 0-1,1 0 1,-1 0 0,-1-1-1,1 1 1,-1-1 0,0 0 0,0-1-1,0 1 1,0-1 0,-1 1-1,0-1 1,-1 0 0,1 0 0,-1-1-1,0 1 1,1-8 0,0-1-242,-1-1 1,0 0-1,-1 0 0,-1 0 1,-1 0-1,-3-23 0,-7-20-777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2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16548,'-11'-9'2712,"0"4"-1448,0 3-583,1 2 2655,6 3-1999,2 1-449,7 2-976,6-1-600,8-1-1257,5-1 1601,5-3-320,8 0-288</inkml:trace>
  <inkml:trace contextRef="#ctx0" brushRef="#br0" timeOffset="1">410 55 14531,'2'3'238,"0"0"-1,0 0 0,-1 0 1,1 0-1,-1 0 0,1 1 1,-1-1-1,0 0 1,-1 0-1,1 1 0,0-1 1,-1 1-1,0-1 1,0 1-1,0-1 0,0 0 1,0 1-1,-1-1 1,0 1-1,1-1 0,-1 0 1,-3 7-1,-3 5 763,0 1 0,-1-1-1,-15 20 1,11-17-142,4-5-461,0 0 1,-1-1-1,0 0 1,-1-1-1,-17 16 0,35-31-424,-1 1 0,1 0 0,-1 1 0,1-1-1,0 1 1,0 1 0,0 0 0,0 0-1,0 0 1,0 1 0,14 1 0,-9 1-8,0-1 0,1 2 1,-1 0-1,0 0 0,-1 2 1,18 7-1,-23-9 28,-1 0 0,1 1 0,-1 0 0,0 0 0,0 1 0,-1 0 0,1 0 1,-1 0-1,8 11 0,-11-13 26,-1 0-1,1 0 1,0 0 0,-1 0 0,0 0 0,1 0 0,-1 1-1,-1-1 1,1 1 0,0-1 0,-1 1 0,0-1 0,0 1-1,0-1 1,0 1 0,0-1 0,-1 1 0,1-1 0,-1 0 0,0 1-1,0-1 1,-3 5 0,-1 1 66,0-1-1,0 0 1,-1 0-1,0 0 0,0-1 1,-1 0-1,0 0 1,-1-1-1,1 1 1,-1-2-1,0 1 1,-14 6-1,7-4 18,-1-1 0,0-1 0,0 0 0,0-1-1,-1-1 1,-22 4 0,31-8-178,0 1 0,0-1 0,-1 0 1,1-1-1,0 0 0,0 0 0,-8-3 0,14 4-11,1-1 1,-1 0-1,0 1 1,1-1-1,-1 0 1,1 0-1,-1 0 1,1 0-1,-1 0 1,1 0-1,0 0 1,0 0-1,-1-1 1,1 1-1,0 0 1,-1-3-1,1 2-38,1 1 0,0-1 0,-1 0 0,1 1 0,0-1 0,0 0 0,0 0 0,0 1 0,0-1 0,0 0 1,1 1-1,-1-1 0,1 0 0,-1 1 0,1-1 0,-1 1 0,1-1 0,0 0 0,0 1 0,1-3 0,7-7-252,0 0 0,0 1 0,1 0 0,17-13 0,27-18-749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2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 15691,'0'-1'88,"0"1"0,0 0 0,0-1 0,-1 1 1,1-1-1,0 1 0,0 0 0,-1-1 0,1 1 0,0 0 0,0-1 0,-1 1 0,1 0 0,0 0 0,-1-1 0,1 1 0,-1 0 0,1 0 0,0 0 0,-1-1 0,1 1 0,-1 0 0,1 0 0,0 0 0,-1 0 0,1 0 0,-1 0 0,1 0 0,0 0 0,-1 0 0,1 0 0,-1 0 0,1 0 1,-1 0-1,0 1 0,-20-1 779,11 2-476,0 1 0,0-1-1,0 2 1,0-1 0,1 1-1,-1 1 1,1 0 0,0 0 0,1 1-1,-1 0 1,1 0 0,1 1-1,-1 0 1,1 0 0,-10 13 0,10-11-303,1-1 0,0 1 0,1 0 0,-1 0 0,2 1 0,0 0 0,0 0 0,0 0 0,2 0 0,-1 0 0,1 0 0,1 1 0,-1-1 0,2 1 0,0 12 1,0-20-139,0 0 0,1 0 1,-1 0-1,1-1 0,-1 1 1,1 0-1,0-1 0,0 1 1,0 0-1,0-1 0,1 1 1,-1-1-1,1 0 0,0 0 1,-1 1-1,1-1 0,0 0 1,0 0-1,0 0 1,0-1-1,1 1 0,-1-1 1,0 1-1,1-1 0,-1 0 1,1 1-1,0-1 0,-1-1 1,1 1-1,0 0 0,0-1 1,-1 1-1,1-1 0,0 0 1,0 0-1,-1 0 1,6-1-1,4 0-160,1-1 1,-1 0 0,0-1-1,1-1 1,-1 0-1,-1 0 1,14-8-1,26-17-507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2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101 459 16011,'-6'3'414,"0"1"-1,0-1 0,0 1 1,0 1-1,1-1 0,0 1 0,0 0 1,0 0-1,1 1 0,-1-1 1,1 1-1,0 0 0,1 0 0,0 0 1,-5 11-1,4-7-97,1 0 1,0 1-1,0-1 0,1 0 0,0 1 1,1-1-1,0 1 0,1 0 1,1 17-1,0-23-235,0 1 0,0-1 0,1 0 0,-1 1 0,1-1 0,0 0 0,1 0 0,-1 0 0,1 0 0,4 5 0,-5-8-62,-1-1 1,0 1-1,1-1 0,-1 0 0,1 1 1,0-1-1,-1 0 0,1 0 1,0 0-1,0 0 0,-1 0 1,1-1-1,0 1 0,0 0 1,0-1-1,0 0 0,0 1 0,0-1 1,0 0-1,0 0 0,0 0 1,0 0-1,0 0 0,0-1 1,0 1-1,0-1 0,0 1 1,0-1-1,0 1 0,3-3 0,2-1 10,-1 0-1,1-1 0,-1 0 0,0 0 0,0 0 0,-1 0 0,0-1 0,0 0 0,0 0 0,0-1 0,5-11 0,4-8 35,17-48 0,-23 54-52,-1-1 0,-1 0-1,0 0 1,3-38 0,-10 50-29,-3 9 4,-6 17 4,1 6 48,2 0 0,1 0 1,1 1-1,1-1 0,0 1 0,2 0 0,1 1 0,4 46 0,-3-69-30,1 1 0,-1-1 0,0 0 1,1 1-1,0-1 0,-1 1 0,1-1 0,0 0 0,0 1 1,0-1-1,1 0 0,-1 0 0,1 0 0,-1 0 0,1 0 1,-1 0-1,1 0 0,0-1 0,0 1 0,0 0 0,2 0 1,-1-1-5,-1 0 1,0-1 0,1 1 0,-1-1 0,1 0 0,-1 0 0,1 0 0,-1 0-1,1 0 1,-1-1 0,0 1 0,1-1 0,-1 1 0,1-1 0,-1 0-1,0 0 1,0 0 0,1 0 0,-1 0 0,0-1 0,3-2 0,12-9-13,0 0 1,-2-2-1,1 0 0,15-20 1,-3 0-22,23-41 0,70-142-70,-102 176 98,-2-1 0,-1-1 0,12-61 0,-26 100 8,-1-1 0,0 1 0,0-1 0,0 1-1,-1-1 1,0 0 0,0 1 0,-1-1 0,1 1 0,-1-1 0,-2-5 0,3 10-6,-1 1 0,1 0 1,0-1-1,-1 1 0,1 0 1,-1-1-1,1 1 0,-1 0 1,1 0-1,-1-1 0,1 1 1,-1 0-1,1 0 0,-1 0 1,1 0-1,-1 0 1,1-1-1,-1 1 0,1 0 1,-1 0-1,1 1 0,-1-1 1,1 0-1,-1 0 0,1 0 1,-1 0-1,1 0 0,-1 0 1,1 1-1,-1-1 0,1 0 1,-1 0-1,1 1 0,-1-1 1,1 0-1,-1 1 0,-17 15 18,0 7-16,1 0 0,2 1 0,0 1 0,2 1 0,0 0 0,-10 36 0,17-46-5,1 0 0,1 0-1,0 0 1,1 1 0,1-1 0,1 1 0,0 0-1,2 18 1,0-28-1,0-1-1,0 1 0,0 0 1,1-1-1,0 1 1,0-1-1,1 1 0,0-1 1,0 0-1,0 0 1,1-1-1,0 1 0,0-1 1,0 1-1,1-1 1,0-1-1,0 1 0,0-1 1,0 1-1,1-1 1,0-1-1,8 5 0,-2-3-86,0-1 1,0 0-1,0-1 0,1 0 0,0-1 0,-1 0 0,1-1 0,0 0 0,0-1 0,0-1 0,0 0 0,-1-1 0,18-4 0,13-7-152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2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1 626 11082,'0'-11'4254,"0"12"-4033,0-1 0,0 1 1,0-1-1,0 0 0,1 1 0,-1-1 0,0 0 0,0 1 0,1-1 0,-1 0 1,0 1-1,1-1 0,-1 0 0,0 1 0,1-1 0,-1 0 0,0 0 0,1 0 0,-1 1 1,1-1-1,-1 0 0,0 0 0,1 0 0,-1 0 0,1 0 0,-1 0 0,0 0 1,1 0-1,-3-7 2934,-1 6-2622,1 8-100,2 15-298,1 1 0,0-1 0,2 0 0,6 25 0,-1-6-17,10 60 235,33 101 1,-49-196-334,0 1 0,0-1 1,0 0-1,1 0 0,6 8 0,-9-13-16,0-1-1,0 0 0,0 0 1,1 1-1,-1-1 0,0 0 1,0 0-1,1 1 1,-1-1-1,0 0 0,1 0 1,-1 0-1,0 1 1,0-1-1,1 0 0,-1 0 1,0 0-1,1 0 0,-1 0 1,0 0-1,1 0 1,-1 0-1,0 0 0,1 0 1,-1 0-1,0 0 0,1 0 1,-1 0-1,0 0 1,1 0-1,-1 0 0,0 0 1,1 0-1,-1 0 1,0-1-1,0 1 0,1 0 1,-1 0-1,0 0 0,1-1 1,-1 1-1,0 0 1,0 0-1,0-1 0,1 1 1,-1 0-1,0 0 0,0-1 1,0 1-1,1 0 1,-1-1-1,0 1 0,0 0 1,0-1-1,0 1 1,0 0-1,0-1 0,0 1 1,7-23 79,-7 22-75,30-231 395,-2 7-233,-27 224-169,1-10 14,0 0 0,1 1-1,7-15 1,-10 24-12,1 0-1,0-1 1,-1 1-1,1 0 1,0 0-1,0-1 1,0 1 0,0 0-1,0 0 1,0 0-1,0 0 1,0 0 0,0 0-1,0 1 1,2-2-1,-2 2 0,0 0-1,0 0 1,0 0 0,0 0-1,0 0 1,0 0-1,0 0 1,0 0 0,0 1-1,0-1 1,0 0-1,0 1 1,-1-1 0,1 1-1,0-1 1,0 1-1,0-1 1,-1 1 0,1-1-1,0 1 1,-1 0-1,1-1 1,0 1 0,-1 0-1,1 0 1,0 1-1,4 5 0,0 0 0,-1 1 0,0-1 0,-1 1 0,1 0 0,-1 0 0,2 14 0,10 64 3,-12-69-5,10 126 1,-13-142 0,0-1 1,0 1-1,0 0 1,0-1-1,0 1 0,0-1 1,0 1-1,0 0 1,0-1-1,1 1 0,-1-1 1,0 1-1,0 0 0,1-1 1,-1 1-1,0-1 1,1 1-1,-1-1 0,1 1 1,-1-1-1,0 0 1,2 2-1,-2-3 0,1 1 1,-1 0-1,1 0 1,-1 0-1,1-1 1,-1 1-1,1 0 0,-1-1 1,1 1-1,-1 0 1,0-1-1,1 1 1,-1 0-1,0-1 0,1 1 1,-1-1-1,0 1 1,1-1-1,-1 1 1,0-1-1,15-34 24,-15 33-21,24-69 60,-4 10-45,49-105 0,-67 162-24,0 1 0,0 0 0,0 0 0,0 0 1,1 0-1,3-4 0,-6 7 5,1 0-1,-1-1 1,0 1 0,1 0 0,-1 0 0,0-1 0,1 1-1,-1 0 1,1 0 0,-1 0 0,0 0 0,1-1 0,-1 1-1,1 0 1,-1 0 0,1 0 0,-1 0 0,0 0 0,1 0-1,-1 0 1,1 0 0,-1 0 0,0 1 0,1-1 0,0 0 0,0 1 0,0 0 1,-1-1-1,1 1 0,0 0 1,-1-1-1,1 1 0,-1 0 1,1 0-1,-1 0 1,1-1-1,-1 1 0,0 0 1,1 0-1,-1 0 0,0 1 1,5 19-10,-1 0 0,3 41 0,-6-45 8,0-1 0,1 1 1,1-1-1,0 0 1,2 0-1,9 25 0,-13-38 4,0 0 0,1-1 0,0 1-1,-1 0 1,1 0 0,0-1-1,0 1 1,1-1 0,-1 0 0,0 0-1,1 0 1,0 0 0,-1 0 0,1 0-1,0-1 1,0 1 0,0-1-1,0 0 1,3 2 0,-2-3-2,0 0 1,-1 1-1,1-1 0,-1 0 0,1-1 1,0 1-1,-1-1 0,1 1 1,-1-1-1,1 0 0,-1-1 1,0 1-1,1 0 0,-1-1 1,0 0-1,0 0 0,3-2 0,3-3 6,0-1-1,0-1 0,-1 1 1,0-1-1,-1-1 0,0 1 0,0-1 1,-1 0-1,0-1 0,-1 1 0,5-14 1,-3 4 7,-1 0 0,0 0 0,-2 0 0,0-1 0,1-31 0,-5 48-11,0-38 16,0 39-15,-1 0 0,1 0 0,-1 1 0,1-1-1,-1 0 1,0 0 0,0 1 0,0-1 0,-1 0 0,1 1-1,0 0 1,-3-4 0,4 6-3,-1 0 0,1-1 0,0 1 0,0 0 0,-1-1-1,1 1 1,0 0 0,-1 0 0,1-1 0,0 1 0,-1 0 0,1 0 0,-1 0 0,1-1 0,0 1-1,-1 0 1,1 0 0,-1 0 0,1 0 0,-1 0 0,1 0 0,0 0 0,-1 0 0,1 0-1,-1 0 1,1 0 0,-1 0 0,1 0 0,0 0 0,-1 0 0,1 1 0,-1-1 0,0 0-1,-10 15-9,-1 23 1,10-26 6,1-1 0,0 1-1,1-1 1,0 1 0,0-1-1,1 1 1,1 0 0,0-1-1,0 0 1,1 1 0,1-1-1,0-1 1,9 19 0,-12-27 3,1 1 0,-1-1 0,1 0 0,0 0 0,0 0 0,0 0 0,0 0 0,0 0 0,0 0 0,0-1-1,0 1 1,1-1 0,-1 0 0,1 0 0,-1 1 0,1-2 0,-1 1 0,6 1 0,-5-2-1,0 0 1,1 0-1,-1 0 0,1-1 0,-1 1 1,0-1-1,1 0 0,-1 0 0,0 0 0,0 0 1,1-1-1,-1 1 0,3-3 0,3-2 5,0-1 0,0 0 0,-1-1 0,0 0 0,0 0 0,-1-1 0,13-18 0,-11 12 12,-1 1 0,0-2 0,-1 1 0,0-1 0,-2 0 0,0 0 0,0 0 0,-2-1 0,2-18 0,-5 34-15,1 1 0,-1-1 0,0 0 0,0 0 0,0 0 0,0 0 0,0 0 0,0 0 0,0 1 0,0-1 0,0 0 0,-1 0 0,1 0 0,0 0 0,0 0 0,-1 1 0,1-1 0,-1 0-1,0-1 1,-8 13 30,-6 29 10,11-27-41,1 0 1,1 1 0,0-1 0,1 1-1,0 0 1,2 16 0,-1-26 1,0 0 1,1 0-1,-1 0 0,1-1 0,0 1 1,0 0-1,1 0 0,-1-1 0,1 1 1,0 0-1,0-1 0,0 0 0,0 1 1,0-1-1,1 0 0,0 0 0,-1 0 1,1 0-1,0-1 0,0 1 0,1-1 1,-1 0-1,1 0 0,-1 0 0,7 2 1,1-1-5,0 0 0,1-1 1,-1 0-1,1-1 1,-1 0-1,1 0 0,0-2 1,-1 1-1,1-2 1,-1 1-1,1-2 0,13-4 1,-16 5 6,0-2-1,-1 1 1,1-1 0,-1-1 0,0 1 0,0-1 0,0-1 0,-1 0 0,0 0 0,0 0-1,0-1 1,-1 0 0,0 0 0,0 0 0,8-15 0,2-16 8,-1 0 0,-2-1 0,16-78 0,-18 66-24,-2-1 1,-2 0-1,-2 0 0,-3-55 1,-2 101 9,-1 1 0,0 0 0,0 0 0,0-1 0,-1 1 0,-1-5 0,3 9 0,-1 1 1,1-1 0,0 0 0,0 1 0,-1-1 0,1 1 0,-1-1 0,1 0 0,0 1 0,-1-1 0,1 1-1,-1-1 1,1 1 0,-1 0 0,1-1 0,-1 1 0,0-1 0,1 1 0,-1 0 0,1-1 0,-1 1 0,0 0-1,1 0 1,-1 0 0,0-1 0,0 1 0,1 0 0,-1 0 0,0 0 0,1 0 0,-1 0 0,0 0-1,1 0 1,-1 0 0,0 1 0,1-1 0,-1 0 0,0 0 0,1 1 0,-1-1 0,0 0 0,1 1 0,-1-1-1,1 0 1,-1 1 0,1-1 0,-1 1 0,1-1 0,-1 1 0,1-1 0,-1 1 0,1-1 0,-1 2 0,-3 3 1,-1 1 0,1-1 0,0 1 0,1 0 0,0 0 0,0 0 0,-5 14 0,-10 49-9,16-63 9,-4 30-10,1 0 0,2 0 1,1 0-1,2 0 0,1 0 0,9 52 1,-7-73 21,0 0 1,1 0-1,0 0 1,2 0 0,-1-1-1,13 21 1,-15-30-33,0-1-1,0 0 1,0 0 0,0 0 0,1 0-1,0-1 1,-1 0 0,1 1-1,0-1 1,7 3 0,-8-5-54,0 1 0,0-1 0,0 0 0,1 0 0,-1-1 0,0 1 0,1-1 0,-1 1 0,0-1 0,1 0 0,-1 0 0,1-1 0,-1 1 0,0-1 0,1 1 0,5-4 0,-3 2-89,-1 0-1,0-1 1,1 0-1,-1 0 1,0-1 0,-1 1-1,1-1 1,-1 0-1,1 0 1,-1-1 0,0 1-1,5-10 1,9-21-488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1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17660,'-7'49'1640,"-1"2"-1104,-5-1-232,-2 9 793,3 1-873,3 15-785,-1-3-999,7 6 1320,1 1-312,7 7-272</inkml:trace>
  <inkml:trace contextRef="#ctx0" brushRef="#br0" timeOffset="1">61 1661 19764,'-19'47'1697,"6"-12"-1257,-2-7-192,7-11 520,3-5-312,6-3-472,3-1-184,4-3-216,1 9-72,-7-7-312,2 7-233,-4 3 721,2 2-48,0-6 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2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19884,'0'2'1735,"2"50"336,14 88-1,22 52-1556,-18-102-216,-7-31-224,-4-25-56,-2 0 0,3 44-1,-10-78-22,0 1-1,0 0 1,0-1 0,0 1-1,0 0 1,0 0 0,0-1-1,0 1 1,0 0 0,0-1 0,-1 1-1,1 0 1,0-1 0,0 1-1,-1 0 1,1-1 0,-1 2-1,-8-3-153,-9-19-74,-24-35 226,-60-110-1,102 165 8,-2-3 70,0-1 0,1 1-1,-1-1 1,1 1-1,0-1 1,-1-3 0,2 6-52,0 0 1,0 1 0,0-1 0,0 1 0,0-1 0,0 0 0,0 1 0,0-1-1,0 0 1,1 1 0,-1-1 0,0 1 0,0-1 0,1 1 0,-1-1 0,0 0-1,1 1 1,-1-1 0,1 1 0,-1-1 0,0 1 0,1 0 0,-1-1 0,1 1-1,0 0 1,-1-1 0,1 1 0,-1 0 0,1-1 0,-1 1 0,1 0 0,0 0-1,-1 0 1,1-1 0,0 1 0,-1 0 0,1 0 0,-1 0 0,1 0 0,0 0-1,-1 0 1,2 1 0,30-3 175,1-1-1,-1-1 0,0-2 1,43-14-1,-63 16-198,0 0 0,0-1 1,-1 0-1,1-1 0,-1 0 0,-1-1 0,1-1 0,-1 1 0,0-1 0,-1-1 0,0 0 0,0 0 1,-1-1-1,8-13 0,-13 18-48,-1 0 1,0 0 0,0 0 0,0-1 0,-1 1-1,0-1 1,1-8 0,5-22-763,-8 44 776,-1 1 0,1-1-1,0 0 1,1 1-1,0-1 1,0 1-1,3 16 1,17 69 749,-14-66-530,-2-12-67,15 59 459,-16-67-513,0-1 1,0 1-1,0-1 0,1 1 0,0-1 1,1 0-1,5 6 0,-10-12-74,1 0 0,-1-1 0,1 1 0,0 0 0,-1-1 0,1 1 0,-1 0 0,1-1 0,0 1 0,0-1 0,-1 1 0,1-1 0,0 1 0,0-1 0,0 1 0,0-1 0,-1 0 0,1 0 0,0 1 0,0-1 0,0 0 0,0 0 0,0 0 0,0 0 0,1 0 0,-2-1-36,1 1 0,0-1 0,0 0 0,-1 1 0,1-1 0,0 0 0,-1 0 0,1 1 0,-1-1 0,1 0 0,-1 0 0,1 0 0,-1 0 0,1 0 0,-1 0 0,0 0 0,1 0 0,-1-1 0,2-8-281,-1-1-1,0 0 0,-1-11 1,0 18 395,-2-42-549,-7-7-159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2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24405,'0'2'1809,"2"-2"-1513,1-3-280,3-1 504,-1 3 24,-8-5-328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2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19828,'8'20'726,"0"1"0,-2 0 0,-1 0 0,0 0-1,2 31 1,-2-13 14,19 144 774,5 34-533,-29-210-916,2-1 0,-1 1 0,1-1 0,-1 1 1,2-1-1,3 9 0,-6-15-60,0 1-1,1-1 1,-1 0 0,0 0-1,0 0 1,0 1 0,0-1-1,1 0 1,-1 0 0,0 0-1,0 0 1,0 0 0,1 1-1,-1-1 1,0 0 0,0 0-1,0 0 1,1 0-1,-1 0 1,0 0 0,0 0-1,1 0 1,-1 0 0,0 0-1,0 0 1,1 0 0,-1 0-1,0 0 1,0 0 0,1 0-1,-1 0 1,0 0 0,0 0-1,0 0 1,1 0 0,-1 0-1,0-1 1,0 1 0,1 0-1,-1 0 1,0 0 0,0 0-1,0 0 1,0-1 0,1 1-1,-1 0 1,0 0 0,0 0-1,0-1 1,0 1 0,8-15 114,0-19-12,-1 0 0,-1-1 0,2-58 0,-3 22-28,2-8-39,0 2 19,24-119 0,-28 186-53,0-1 0,0 1 1,1 0-1,0 0 0,0 0 0,1 1 1,9-13-1,-12 19-7,0 1-1,1-1 1,-1 1-1,0 0 1,1 0 0,0 0-1,-1 0 1,1 0-1,0 0 1,0 1-1,0 0 1,0-1 0,0 1-1,0 0 1,0 1-1,0-1 1,1 0-1,-1 1 1,0 0 0,0 0-1,1 0 1,-1 0-1,0 0 1,0 1-1,1-1 1,-1 1 0,5 1-1,-4 0-2,1-1-1,-1 0 0,0 1 1,0 0-1,0 0 1,0 0-1,0 1 0,-1-1 1,1 1-1,0 0 1,-1 0-1,0 0 0,0 0 1,0 1-1,0-1 1,-1 1-1,1 0 1,-1 0-1,0 0 0,0 0 1,0 0-1,-1 0 1,1 1-1,-1-1 0,0 0 1,0 1-1,-1-1 1,1 1-1,-1-1 0,0 10 1,-2 0 7,0 0-1,0 0 1,-2 0 0,1 0 0,-2 0-1,0-1 1,-1 1 0,-11 19 0,0-4 36,-1-1 1,-36 42-1,45-60-89,0 0 1,0-1-1,-1 0 0,-1 0 1,1-1-1,-1-1 0,0 0 0,-1 0 1,-19 7-1,29-13-11,0 0 1,0-1-1,-1 1 1,1-1-1,0 1 1,-1-1-1,1 0 0,-1 0 1,1 0-1,0 0 1,-1 0-1,1 0 0,0-1 1,-1 1-1,1-1 1,0 0-1,-1 1 0,-2-3 1,3 1-54,-1 0-1,1 0 1,0 0 0,0 0 0,0 0 0,0 0 0,0-1-1,0 1 1,1-1 0,-1 0 0,1 1 0,0-1 0,0 0-1,0 0 1,-1-3 0,-2-12-160,1 1 1,0-1-1,2 0 0,0-26 1,5-27-618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2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18988,'1'0'113,"1"-1"0,0 1 0,0 0 0,-1-1 0,1 1 0,0 0 0,0 0 0,0 0 0,0 1 0,-1-1 0,1 0 0,0 0 0,0 1 0,-1-1 0,1 1 0,0 0 0,-1 0 0,1-1 0,0 1 0,-1 0 0,1 0 0,-1 0 0,2 2 0,0 1 2,-1 0 1,0-1 0,0 1 0,0 0 0,-1 0 0,1 0 0,-1 0 0,0 1-1,0-1 1,0 5 0,9 71 2345,0 107-1,-1-2-1249,-7-157-1103,0 0-63,1 0 0,1 0-1,1 0 1,2 0 0,12 33-1,-19-60-101,0-1 0,0 1 0,0-1 1,0 1-1,0-1 0,1 1 0,-1-1 0,0 1 0,0-1 0,1 1 0,-1-1 0,0 1 0,0-1 0,1 0 0,-1 1 0,1-1 0,-1 0 0,0 1 1,1-1-1,-1 0 0,1 1 0,-1-1 0,1 0 0,-1 1 0,1-1 0,3-13-1226,-4-39-352,0 38 1450,3-98-1478,0 71-660,1-1 0,11-42 0,-14 79 2245,8-24-723,-9 28 845,0 0 1,1 0-1,-1 0 1,1-1-1,-1 1 0,1 0 1,-1 0-1,1 0 0,0 0 1,0 0-1,-1 0 0,1 0 1,0 1-1,0-1 1,0 0-1,0 0 0,0 1 1,0-1-1,2 0 0,-3 1 26,1 0-1,-1 0 1,1 0-1,-1 1 1,1-1-1,-1 0 1,1 0-1,-1 0 1,0 1-1,1-1 1,-1 0 0,1 1-1,-1-1 1,1 0-1,-1 1 1,0-1-1,1 1 1,-1-1-1,0 0 1,0 1-1,1-1 1,-1 1-1,0-1 1,0 1-1,0-1 1,1 1-1,-1-1 1,0 1-1,0-1 1,0 1-1,0 0 1,3 22 1742,-2-18-1198,7 97 4405,-4-50-3272,11 60-1,-8-94-1585,-7-18-192,0 0 0,0 0 0,1 0 0,-1 0 1,0 0-1,0 0 0,1 0 0,-1 0 0,0 0 1,0 0-1,0 0 0,1 0 0,-1 0 0,0 0 1,0 0-1,0 0 0,1 0 0,-1 0 1,0-1-1,0 1 0,0 0 0,1 0 0,-1 0 1,0 0-1,0 0 0,0-1 0,0 1 0,0 0 1,1 0-1,-1 0 0,0-1 0,0 1 0,0 0 1,0 0-1,0 0 0,0-1 0,0 1 0,0 0 1,0-1-1,9-33-1828,-6 13 1307,2-1-143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2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0 565 17460,'4'1'353,"1"-1"1,-1 0-1,0 0 0,1 0 1,-1 0-1,1 0 1,-1-1-1,0 0 0,0 0 1,1 0-1,-1-1 1,0 1-1,0-1 0,0 0 1,-1 0-1,1 0 1,0-1-1,-1 1 0,5-5 1,6-5 310,1-2 1,22-27 0,-21 21-494,-1 0 1,-1-1 0,12-22-1,-21 32-155,1 0 0,-2-1 0,1 1 0,-2-1 0,1 0 0,-2 0 0,0 0 0,1-14 1,-3 24-15,1 0 0,-2 0 1,1 0-1,0 0 1,0 0-1,-1 0 1,1 1-1,-1-1 1,1 0-1,-1 0 1,0 0-1,0 0 1,0 0-1,0 1 1,0-1-1,-1-1 1,1 2 1,0 0 0,0 0 0,0 1 0,-1-1 0,1 0 0,0 1 0,0-1 0,0 1 0,0 0 0,-1-1 0,1 1 0,0 0 0,-1 0 0,1-1 0,0 1 0,0 0 0,-1 0 0,1 1 0,0-1 0,-1 0 0,1 0 0,0 1 0,0-1 0,-1 0 0,1 1 0,-1 0 0,-4 2 16,1 0-1,0 0 0,0 1 0,0-1 1,1 1-1,-1 0 0,1 0 1,0 1-1,0-1 0,0 1 0,1 0 1,-6 10-1,-3 9 94,-15 39 0,24-55-82,-7 18 158,-11 45 1,19-61-140,0 0 0,0 0 0,1 0 0,1 0 0,0 0 0,0 1 0,3 17 0,-2-26-42,-1-1 0,0 1-1,1-1 1,-1 1 0,0-1 0,1 1-1,0-1 1,-1 1 0,1-1 0,0 0-1,0 0 1,0 1 0,0-1 0,0 0-1,0 0 1,0 0 0,0 0 0,0 0-1,1 0 1,-1 0 0,0 0 0,1-1-1,-1 1 1,0 0 0,1-1 0,-1 1-1,1-1 1,-1 1 0,1-1 0,-1 0-1,1 0 1,-1 0 0,1 0 0,-1 0-1,1 0 1,0 0 0,-1 0 0,3-1-1,4-1 16,-1-1-1,0 0 0,1 0 0,-1 0 0,-1-1 0,12-7 1,24-21-73,68-68 0,-39 34 32,-64 60 5,0 0-1,1 0 0,-1 0 1,13-6-1,-19 11 11,1 1 0,-1-1 0,0 0 0,1 1 0,-1-1 0,1 1 0,-1-1 0,0 1 0,1 0 0,-1 0-1,1-1 1,-1 1 0,1 0 0,-1 0 0,1 1 0,-1-1 0,1 0 0,-1 0 0,0 1 0,1-1 0,-1 1 0,1-1 0,-1 1 0,0 0 0,1-1 0,-1 1-1,0 0 1,0 0 0,0 0 0,0 0 0,0 0 0,0 0 0,0 0 0,0 0 0,0 0 0,1 2 0,4 11 14,-1 0 1,0 1-1,-1 0 0,0-1 1,-1 1-1,-1 1 0,1 22 1,0-8 85,-2-26 71,1-5-52,3-14 0,1-26-44,-2-62 72,-17-171-1,13 270-130,0 3-10,0 0 0,0 1 0,0-1 0,1 0-1,-1 0 1,0 1 0,0-1 0,1 0 0,-1 1 0,0-1 0,1 0 0,-1 1 0,0-1-1,1 0 1,-1 1 0,1-1 0,-1 1 0,1-1 0,0 1 0,-1-1 0,1 1 0,-1 0-1,1-1 1,0 1 0,-1 0 0,1-1 0,0 1 0,-1 0 0,1 0 0,0-1-1,0 1 1,-1 0 0,2 0 0,31-2 67,-19 1-45,3-1-37,40-6-656,-55 8 609,0-1 1,1 0-1,-1 1 0,0-1 1,0 0-1,0 0 0,0 0 1,0 0-1,0 0 0,0-1 1,0 1-1,0-1 0,0 1 1,-1-1-1,1 0 0,-1 1 1,1-1-1,-1 0 0,2-3 1,-2-7-225,-9 1-117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3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20356,'-1'-5'2609,"4"0"-1665,5-1-440,6 1 2457,0 2-2329,2-2-592,-7 5 112,-2 7-152,-9 7-168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3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16323,'-3'1'88,"0"1"-1,0-1 0,0 1 1,0 0-1,0 0 0,0 0 1,1 0-1,-1 0 0,1 1 1,0-1-1,-1 1 0,1 0 1,0 0-1,1 0 0,-1 0 1,0 0-1,1 0 0,0 0 0,0 0 1,0 0-1,0 1 0,0-1 1,0 0-1,1 5 0,-2 9 100,1 0 1,0 1-1,4 24 0,2 11 336,4 0 1,16 59 0,40 104 471,-42-145-723,187 636 1901,-48 11-480,-149-637-1528,29 138 337,-41-213-479,1 0 0,-1 0 1,1 0-1,0 0 0,0 0 1,1-1-1,0 1 0,0-1 1,0 0-1,0 0 0,5 5 1,-7-10-28,-1 1 1,1-1-1,-1 0 1,1 1-1,-1-1 1,1 0 0,-1 0-1,1 0 1,0 1-1,-1-1 1,1 0-1,-1 0 1,1 0-1,0 0 1,-1 0-1,1 0 1,-1 0-1,1 0 1,-1-1-1,1 1 1,0 0 0,-1 0-1,1 0 1,-1-1-1,1 1 1,-1 0-1,1 0 1,-1-1-1,1 1 1,-1 0-1,0-1 1,1 1-1,0-2 1,12-18-335,-7 1-4,-1 1 1,0-1-1,-2 0 1,0 0-1,1-27 1,-5-102-403,0 133 673,-6-97-590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3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1045 15555,'0'0'24,"0"0"0,-1 0 1,1 0-1,0 0 0,0 0 0,0 0 0,0 0 0,0 0 0,0 0 0,0 0 0,0 0 0,0 0 0,0 0 0,0-1 1,-1 1-1,1 0 0,0 0 0,0 0 0,0 0 0,0 0 0,0 0 0,0 0 0,0 0 0,0-1 0,0 1 0,0 0 0,0 0 1,0 0-1,0 0 0,0 0 0,0 0 0,0 0 0,0 0 0,0-1 0,0 1 0,0 0 0,0 0 0,0 0 0,0 0 1,1 0-1,-1 0 0,0 0 0,0 0 0,0 0 0,0 0 0,0-1 0,0 1 0,0 0 0,0 0 0,0 0 0,0 0 1,0 0-1,0 0 0,1 0 0,-1 0 0,0 0 0,0 0 0,0 0 0,12-6 409,18-4-128,358-71 2013,-240 55-2034,1473-358 187,-1396 320-474,815-206-18,-463 164 91,4 39 300,-509 62-308,388-16 539,-451 21-581,-2-1 13,1 1 0,-1 0 0,1 1 0,-1 0 0,1 0 0,8 3 0,-14-3-17,-1-1-1,1 1 1,-1 0 0,0 0 0,1 0 0,-1 0 0,0 0-1,1 0 1,-1 0 0,0 0 0,0 1 0,0-1 0,0 0 0,0 1-1,0-1 1,-1 1 0,1-1 0,0 1 0,-1-1 0,1 1-1,-1 0 1,0-1 0,1 1 0,-1-1 0,0 1 0,0 0-1,0-1 1,0 1 0,0 0 0,0-1 0,-1 1 0,0 2 0,-3 15 127,-1-1 0,-1 0 0,-1-1 0,-11 23 1,-15 39 238,23-38-198,1-1-1,2 2 0,1-1 0,3 1 1,1-1-1,2 1 0,2 0 0,11 62 1,8 7 449,69 205 0,-48-204-406,-24-69-321,-1 0 0,-3 2 1,10 55-1,-23-95-86,0 1-1,-1-1 1,0 1 0,0-1 0,0 0 0,-1 1 0,0 5-1,0-8 66,0-1 0,0 1-1,0-1 1,0 1-1,-1-1 1,1 1-1,-1-1 1,1 0-1,-1 1 1,0-1-1,0 0 1,0 0-1,0 0 1,0-1-1,-4 3 1,-17 11-503,-5 3-128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3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2025 15987,'-41'26'1463,"23"-13"-734,40-22-96,29-17 510,52-35 0,-1-1-348,353-184 1127,-116 65-1149,499-248-58,-671 349-655,519-241 57,8 34 48,-217 118 27,-1 31-131,-467 135-67,162-34-529,-129 31 325,-1 1 1,44 1-1,-37 7-11,-46-2 194,-1-1 1,1 1-1,-1-1 1,1 1-1,-1-1 1,1 1-1,-1 0 1,0 0 0,1 0-1,-1 0 1,2 1-1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5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16732,'-24'17'1053,"1"2"1,1 0 0,0 1 0,2 1 0,-20 27 0,28-32-829,1 0 0,0 1-1,2 0 1,0 1 0,1 0 0,1 0 0,0 0 0,-6 33 0,12-46-195,0 0-1,1 0 1,-1 1 0,1-1 0,0 0 0,1 0 0,-1 1-1,1-1 1,0 0 0,1 0 0,-1 0 0,1 0 0,0 0 0,0 0-1,0 0 1,1-1 0,0 1 0,0-1 0,6 8 0,-3-7-21,-1 0 0,1 0 0,-1-1 0,1 0 0,1 0 0,-1-1 0,0 1 0,1-1 1,0-1-1,0 1 0,-1-1 0,2-1 0,-1 1 0,9 0 0,-5-1 2,0-1 0,0 0 0,-1-1 0,1 0 0,0 0 0,17-6 0,-24 6-2,-1 0 0,1 0 0,0 0 0,0-1 0,-1 1-1,1-1 1,-1 0 0,0 0 0,1-1 0,-1 1 0,0-1 0,0 1-1,0-1 1,-1 0 0,1 0 0,-1 0 0,0-1 0,1 1 0,-2 0 0,1-1-1,2-4 1,-4 6-4,0 1 0,0-1-1,1 0 1,-1 0 0,-1 0-1,1 1 1,0-1 0,0 0 0,-1 0-1,1 1 1,-1-1 0,1 0-1,-1 1 1,0-1 0,0 1-1,0-1 1,0 1 0,0-1 0,0 1-1,0-1 1,0 1 0,0 0-1,-1 0 1,1 0 0,0-1 0,-1 1-1,1 1 1,-1-1 0,1 0-1,-1 0 1,0 0 0,1 1-1,-4-1 1,-3-2 9,-1 0 0,1 0 0,-1 1-1,0 1 1,-9-1 0,-10 5 17,18 1-23,10-3-8,0-1 0,0 0 1,0 0-1,0 1 0,0-1 0,0 0 0,0 0 0,0 1 1,0-1-1,0 0 0,0 0 0,0 1 0,0-1 0,0 0 0,1 0 1,-1 1-1,0-1 0,0 0 0,0 0 0,0 0 0,0 1 1,1-1-1,-1 0 0,0 0 0,0 0 0,0 0 0,1 1 1,-1-1-1,0 0 0,0 0 0,1 0 0,-1 0 0,0 0 1,0 0-1,1 0 0,-1 0 0,0 1 0,1-1 0,3 1 0,1 1 0,-1-1 0,1 0-1,0 0 1,0 0 0,0 0 0,-1-1 0,9 0-1,41-5-116,-42 3 63,134-16-905,-145 18 938,0 0 0,0-1 1,1 1-1,-1 0 0,0 0 0,0 0 0,0 1 1,0-1-1,1 0 0,-1 0 0,0 1 0,0-1 1,0 0-1,0 1 0,0-1 0,0 1 0,0-1 0,0 1 1,2 1-1,-3-1 12,0 0 0,1-1 0,-1 1-1,0 0 1,1 0 0,-1 0 0,0-1 0,0 1 0,0 0 0,0 0 0,0 0 0,0 0-1,0-1 1,0 1 0,0 0 0,0 0 0,0 0 0,0 0 0,-1-1 0,1 2-1,-4 6 15,1-1 0,-1 0 0,0 0 0,-8 9 0,8-10 26,-6 9-12,8-11-44,0 0 1,-1 0 0,1 0 0,-1-1-1,0 1 1,0-1 0,0 0 0,0 0-1,-1 0 1,-6 4 0,5-6-43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1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13299,'106'-10'1909,"179"4"0,108 31-1777,-229-12-345,962 23-974,-514-67 1396,-39 1 489,-1 35 184,-410 6-660,226 10 1014,-1-30 1538,-192-8-204,-273 14-2258,31-2-211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5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13795,'-3'0'640,"-10"5"-448,-4-5-200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5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 15059,'3'-22'4445,"-2"14"-1321,-4 20-1129,-4 19-1594,2 1 0,1-1 1,0 37-1,4-59-536,0 0 0,1 0 0,0 0 0,0 0 0,1 0 0,0 0 0,1 0 0,0-1 0,0 1 0,1-1 0,0 0 0,0 0 0,1 0 0,0 0 0,11 12 0,-17-20-205,-7-1-111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5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15363,'4'-5'2161,"15"5"-985,5 0-496,14 2 2297,9-2-1705,16 0-536,3 0-280,5 0-984,-1 0-1952,-4 0 2144,-5 0-313,-7 0-247</inkml:trace>
  <inkml:trace contextRef="#ctx0" brushRef="#br0" timeOffset="1">1189 25 18732,'0'-1'84,"0"0"1,0 0-1,-1 0 1,1 0-1,-1 0 1,1-1-1,-1 1 1,1 0-1,-1 0 1,1 0-1,-1 1 1,0-1-1,0 0 1,0 0-1,1 0 1,-1 0-1,0 1 1,0-1-1,0 0 1,0 1-1,0-1 1,0 1-1,0-1 1,0 1-1,-1 0 1,1-1-1,0 1 1,0 0-1,0 0 1,-2-1-1,-3 1 86,0-1 0,1 1 0,-1-1 0,0 1 0,-7 2 0,1 0 66,-1 2-1,1-1 0,-1 2 1,1 0-1,0 0 0,1 1 1,-12 8-1,-9 7 123,-31 27-1,49-36-222,1 0 0,-20 24-1,28-31-96,1 1-1,0 0 0,0 0 0,0 0 0,1 1 1,0-1-1,1 1 0,-1 0 0,-1 10 1,3-15-34,1 1 0,0-1 0,0 0 1,0 0-1,0 0 0,0 0 1,0 0-1,1 0 0,-1 0 1,1 0-1,-1 0 0,1 0 1,0 0-1,0 0 0,0 0 1,0 0-1,0 0 0,0-1 1,2 3-1,0-1-68,0 0 1,1 0-1,-1-1 0,1 1 0,-1-1 1,1 0-1,0 0 0,0 0 0,4 1 1,5 1-138,1-1 0,-1 0 0,1-1 0,25 2 1,15-5-93,7-3-96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5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15395,'-1'2'122,"1"0"0,-1 0-1,1 0 1,0 0 0,0-1-1,-1 1 1,1 0 0,0 0-1,1 0 1,-1 0 0,0 0-1,1 0 1,-1 0-1,1 0 1,-1 0 0,1 0-1,0 0 1,0-1 0,0 1-1,1 1 1,0 0 46,1-1 0,-1 0-1,1 0 1,0 0 0,0 0 0,-1 0-1,1-1 1,0 1 0,1-1-1,-1 0 1,5 2 0,2-1 36,1 0 0,-1-1 1,0 0-1,1 0 0,-1-1 0,1 0 0,-1-1 1,0 0-1,1-1 0,-1 0 0,12-5 1,15-6 36,57-28 1,-67 28-189,-21 10-78,13-6 219,-15 10 34,-10 6 78,-15 11 242,2 1-1,1 0 1,-22 31 0,33-41-416,0 1 0,1 0 0,1 0 0,-1 1 0,2 0-1,0 0 1,0 0 0,1 0 0,0 1 0,-2 14 0,7 6-375,-2-31 213,0 0 0,1 0 0,-1 0 0,0 0 0,1 1 0,-1-1 0,0 0 0,1 0 0,0 0 0,-1 0 0,1 0 0,-1 0 0,1 0 0,0 0 0,0-1 0,0 1 0,0 0 0,-1 0 0,1 0 0,0-1 0,0 1 0,0-1 0,3 2 0,-4-2 23,0 0 0,1 0-1,-1 0 1,0 0 0,1 0-1,-1 0 1,0 0 0,0 0-1,1 0 1,-1 0 0,0-1 0,1 1-1,-1 0 1,0 0 0,1 0-1,-1 0 1,0 0 0,0-1-1,1 1 1,-1 0 0,0 0-1,0 0 1,1-1 0,-1 1 0,0 0-1,0-1 1,6-10-274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0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23757,'-3'0'1736,"1"0"-1279,5 0-169,5 0-817,2-3 505,4 3-152,5-2-136</inkml:trace>
  <inkml:trace contextRef="#ctx0" brushRef="#br0" timeOffset="1">353 0 18940,'0'18'2064,"0"-2"-1303,4-2-345,4-5 1112,4 1-360,10-6-744,5-1-368,9-3-864,2-4-304,5-9 208,-1-1 536,-2-5-288,-2-1-273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0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13691,'-2'6'2248,"-9"8"-1119,-9 10-249,-6 4 2000,-5 10-1159,-2 3-225,-2 3-368,2 3-127,5 4-281,2-2-120,6 0-336,3-2-192,2-3-880,1-4-1569,-5-17 2041,-1-7-320,-1-16-248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16195,'7'-20'3252,"-2"20"-1904,0 11-329,0 13-499,-2-1 1,-1 1-1,-1 48 1,-1-3-349,4-18-104,0 67-1540,-4-117 1438,0 0 1,0 0-1,0 0 1,0 0-1,0 0 1,0 0-1,0 0 1,0 0-1,-1 0 1,1 0-1,0 0 1,-1 0-1,1 0 1,-1 0-1,1 0 1,-1 0-1,1 0 1,-2 0-1,-3 0-412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0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16299,'5'2'1841,"4"-2"-1217,14 0-144,5 0 816,8-2-447,5-1-113,3-2-584,-1 1-448,-5-1 368,-4 2-72,-5 3-224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0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11 17644,'12'-8'2328,"-5"5"-1480,-7 6-423,-7 10 1791,-7 14-1304,-2 4-232,-7 7-368,-4 5-216,-1 6-200,-2-4-96,1-5-120,6-5-152,5-12-360,4-4-264,8-13 1464,4-6-696,5-12-72,5-7 16</inkml:trace>
  <inkml:trace contextRef="#ctx0" brushRef="#br0" timeOffset="1">159 56 13659,'9'-10'1648,"-1"8"-1080,-3 15-152,-2 4 1081,5 10-665,-4 3-200,6 5-296,-1 3-24,2 1-96,0 1-24,-1-3-280,-1 1-136,-1-5-376,0-4-8,-6-7 440,-1-5-128,-7-7-152</inkml:trace>
  <inkml:trace contextRef="#ctx0" brushRef="#br0" timeOffset="2">1 456 17316,'19'0'1680,"9"-2"-1048,4-2-280,9-3 720,5-1-311,1 2-681,3-3-472,-4-1 400,-3 1-144,-4 1-201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0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12771,'0'-1'341,"1"-1"0,-1 0 0,1 1 0,-1-1 1,1 0-1,0 1 0,-1-1 0,1 1 0,0-1 1,0 1-1,0-1 0,0 1 0,0 0 0,1-1 0,-1 1 1,0 0-1,3-2 0,-4 4-230,1-1-1,-1 0 1,1 1-1,-1-1 1,1 0-1,-1 1 1,0-1 0,1 1-1,-1-1 1,0 0-1,1 1 1,-1-1-1,0 1 1,1-1 0,-1 1-1,0-1 1,0 1-1,0-1 1,0 1-1,1 0 1,-1-1 0,0 1-1,0-1 1,0 1-1,0-1 1,0 1-1,0-1 1,0 1 0,-1 0-1,1-1 1,0 1-1,0 0 1,-2 23 677,0-8-596,-2 12 10,2 0 0,0 30 0,2-51-349,1 1 0,0 0 0,0-1 0,0 1 0,1-1 0,0 0 0,1 0 1,0 1-1,0-1 0,0-1 0,1 1 0,7 10 0,-4-10 712,-7-7-566,1 0 0,-1 0-1,0 0 1,0 0 0,0 0 0,0 0 0,1 0 0,-1 0 0,0 1 0,0-1 0,0 0 0,0 0-1,0 0 1,1 0 0,-1 0 0,0 0 0,0 0 0,0-1 0,0 1 0,1 0 0,-1 0 0,0 0-1,0 0 1,0 0 0,0 0 0,0 0 0,1 0 0,-1 0 0,0 0 0,0 0 0,0 0-1,0-1 1,0 1 0,0 0 0,0 0 0,1 0 0,-1 0 0,0 0 0,0-1 0,0 1 0,0 0-1,0 0 1,0 0 0,0 0 0,0 0 0,0-1 0,0 1 0,2-5-127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1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14627,'33'2'607,"0"-2"0,0-1-1,59-9 1,-36 3-103,128-14 720,180-17 257,434 20-872,-129 8-1061,-210-18 538,27-2 530,3 40 217,-3 41-329,-434-44-479,332 35 83,-296-37 96,1-3 0,118-15 0,-193 11-116,1-1 1,18-7 0,-2 1-314,-31 9 212,0 0 0,-1 0-1,1 0 1,0 0 0,0 0 0,0 0 0,0-1 0,0 1 0,0 0-1,0 0 1,0 0 0,0 0 0,0 0 0,0 0 0,0 0-1,0 0 1,0 0 0,-1-1 0,1 1 0,0 0 0,0 0-1,0 0 1,0 0 0,0 0 0,0 0 0,0 0 0,0 0-1,0-1 1,0 1 0,0 0 0,0 0 0,0 0 0,1 0-1,-1 0 1,0 0 0,0 0 0,0 0 0,0-1 0,0 1-1,0 0 1,0 0 0,0 0 0,0 0 0,0 0 0,0 0 0,0 0-1,-14-2-58,-15 2-117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0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14179,'9'-1'1080,"7"-2"-760,1-2-112,5 3 352,2 1-135,-2-1-65,2 1-280,-4-3 40,-1 3 16,-3-1-104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0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9 17924,'-2'-1'111,"0"0"1,0 0 0,0 0-1,-1 0 1,1 0 0,0 0-1,0 1 1,-1-1 0,1 1-1,0 0 1,-1-1 0,1 1-1,0 0 1,-1 0 0,1 1-1,0-1 1,-1 0 0,1 1-1,0 0 1,-1-1 0,1 1-1,0 0 1,-3 2 0,-5 2 76,0 0 0,0 1 0,-12 10 1,7-4-137,1 0 0,0 1 1,1 1-1,0 0 1,1 0-1,1 1 1,0 1-1,2 0 0,-1 0 1,2 1-1,0 1 1,-8 25-1,15-40-39,1 1-1,-1-1 1,0 1-1,1-1 1,0 1-1,0 0 1,0-1 0,0 1-1,1 0 1,-1-1-1,1 1 1,0-1-1,2 6 1,-2-7-2,1 1 1,-1-1-1,1 0 0,0 0 0,-1 1 1,1-1-1,0 0 0,0-1 1,1 1-1,-1 0 0,0-1 1,0 1-1,1-1 0,-1 1 1,1-1-1,-1 0 0,1 0 0,3 0 1,1 1 10,1-1-1,0 0 1,0 0 0,0-1 0,-1 0-1,1 0 1,0-1 0,0 0 0,0 0 0,-1-1-1,10-3 1,-7 2 33,0-1 0,-1 0 1,1-1-1,-1 0 0,0 0 0,0-1 0,14-12 1,-22 18-38,0-1 1,0 0 0,0 0-1,0 0 1,0 0 0,0-1-1,0 1 1,0 0 0,0 0-1,-1-1 1,1 1 0,0 0-1,-1-1 1,1 1 0,-1 0-1,1-1 1,-1 1 0,0-1-1,0 1 1,0-1 0,1 1-1,-1-1 1,-1 1 0,1-1-1,0 1 1,0-1 0,-1 1-1,1-2 1,-1 1 5,0 1 1,0 0-1,0-1 1,-1 1-1,1 0 0,0 0 1,0 0-1,-1 0 0,1 0 1,0 0-1,-1 0 1,1 1-1,-1-1 0,1 0 1,-1 1-1,0-1 0,1 1 1,-1 0-1,1-1 1,-1 1-1,0 0 0,1 0 1,-1 0-1,-3 0 1,-17 5 126,22-5-149,0 0-1,-1 0 1,1 0 0,-1 0-1,1 0 1,-1 0-1,1 0 1,0 0 0,-1 0-1,1 0 1,-1 0-1,1 0 1,0 0 0,-1 1-1,1-1 1,0 0-1,-1 0 1,1 1 0,0-1-1,-1 0 1,1 0-1,0 1 1,-1-1 0,1 0-1,0 1 1,0-1-1,-1 0 1,1 1 0,0-1-1,0 1 1,0-1-1,0 0 1,-1 1-1,1-1 1,0 1 0,0-1-1,0 0 1,0 1-1,0-1 1,0 1 0,0 0-1,2 0 2,1-1-1,-1 1 1,0 0-1,1-1 1,-1 1-1,0-1 1,1 0-1,-1 1 1,0-1-1,1-1 1,-1 1-1,1 0 0,-1 0 1,4-2-1,2 1 8,35-6-4,-33 5 1,-1 0-1,1 0 1,0 1-1,-1 0 1,1 1-1,0 0 1,-1 0 0,18 4-1,-26-4-6,0 1-1,0-1 1,0 1-1,0-1 1,0 1-1,0 0 1,0-1-1,0 1 1,-1 0-1,1 0 1,0-1 0,0 1-1,-1 0 1,1 0-1,0 0 1,-1 0-1,1 0 1,-1 0-1,1 0 1,-1 0-1,0 0 1,1 0-1,-1 0 1,0 1-1,0-1 1,0 0-1,0 0 1,0 0-1,0 0 1,0 0-1,0 0 1,0 1-1,0-1 1,-1 0 0,1 1-1,-3 5-29,1 1-1,-1-1 1,0 0 0,-4 7-1,4-10-24,-12 23-247,8-16 226,1 1-1,0 0 1,-4 12-1,8-11-43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0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501 130 18452,'2'-4'353,"0"0"-1,0 0 1,-1 0 0,1 0 0,-1 0-1,0-1 1,0 1 0,-1 0-1,1-1 1,-1 1 0,0-1 0,-1-7-1,0 9-193,0 0 0,-1 0-1,1 0 1,0 1-1,-1-1 1,0 0 0,1 1-1,-1-1 1,0 1-1,0 0 1,0 0 0,-1 0-1,1 0 1,-1 0 0,1 0-1,-1 0 1,1 1-1,-1-1 1,-4-1 0,-4-1-90,0 1 0,0-1 1,0 2-1,0-1 0,0 2 0,-1-1 1,1 1-1,0 1 0,-1 0 1,1 1-1,0 0 0,-1 1 1,1 0-1,0 1 0,0 0 1,0 0-1,-18 10 0,5-1-69,1 0 0,1 2-1,1 0 1,0 1 0,0 1-1,-32 35 1,45-43 4,0 1-1,1-1 1,0 2-1,1-1 1,0 1-1,-9 20 1,14-27-3,-1 1 1,1 0-1,0 0 1,0 0-1,0 0 0,1 0 1,-1 0-1,1 0 1,0 0-1,0 1 0,1-1 1,-1 0-1,1 0 1,0 0-1,0 0 1,0 0-1,1-1 0,-1 1 1,1 0-1,0 0 1,0-1-1,4 5 1,1 1 3,1 0 0,1-1 1,0 0-1,0-1 0,0 0 1,1 0-1,0-1 0,1 0 0,-1-1 1,1 0-1,0-1 0,0 0 1,0-1-1,1 0 0,-1-1 1,1 0-1,15 1 0,-16-3 11,1 1 0,0-1 0,0-1 1,0 0-1,-1-1 0,1 0 0,-1-1 0,1 0 0,-1 0 0,0-2 0,0 1 0,0-1 0,-1-1 0,0 0 0,0 0 0,0-1 0,10-10 0,-11 9 2,-1-1 0,0 0 0,0-1 1,0 0-1,-2 0 0,1 0 0,-1-1 0,-1 0 1,0 0-1,0 0 0,3-16 0,-8 26-17,1 1 0,-1 0-1,0 0 1,0 0 0,0-1-1,0 1 1,0 0-1,-1 0 1,1-1 0,0 1-1,0 0 1,0 0 0,0-1-1,0 1 1,0 0 0,0 0-1,0 0 1,0-1 0,-1 1-1,1 0 1,0 0-1,0 0 1,0 0 0,0-1-1,0 1 1,-1 0 0,1 0-1,0 0 1,0 0 0,0 0-1,-1 0 1,1-1-1,0 1 1,0 0 0,-1 0-1,1 0 1,0 0 0,0 0-1,-1 0 1,1 0 0,0 0-1,0 0 1,0 0 0,-1 0-1,1 0 1,0 0-1,0 0 1,-1 0 0,1 1-1,0-1 1,0 0 0,0 0-1,-1 0 1,1 0 0,0 0-1,0 0 1,0 0-1,-1 1 1,1-1 0,0 0-1,0 0 1,0 0 0,0 1-1,-1-1 1,-12 9-7,8-4-12,3-4 10,-1 1-1,1 1 1,0-1 0,0 0-1,0 0 1,0 1-1,0-1 1,1 1 0,-1 0-1,1-1 1,-1 1-1,1 0 1,0 0 0,0 3-1,1-5 8,0-1 0,1 1 0,-1-1 0,0 1 0,1-1 0,-1 1 0,1-1 0,-1 1 0,1-1 0,-1 1 0,1-1-1,-1 0 1,1 1 0,-1-1 0,1 0 0,0 1 0,-1-1 0,1 0 0,0 0 0,-1 0 0,1 0 0,0 1 0,-1-1 0,1 0 0,0 0-1,-1 0 1,1 0 0,0-1 0,-1 1 0,1 0 0,-1 0 0,1 0 0,1-1 0,23-4 24,-23 4-22,2 1 11,-1-1 0,1 0 0,-1-1-1,0 1 1,0 0 0,0-1 0,0 0-1,0 0 1,0 0 0,0 0 0,-1 0-1,1 0 1,-1-1 0,1 1 0,1-4-1,-3 5-19,-1 1-26,-1 1 18,0 0-1,0 0 1,0 0-1,0 0 1,0 0-1,0-1 1,0 1-1,-1 0 1,1-1-1,0 1 1,0-1-1,0 1 1,-1-1-1,1 0 1,0 1-1,-1-1 1,1 0-1,0 0 1,-3 0-1,-84-20-2185,56 15 1750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425 122 7618,'8'-4'844,"0"0"1,0-1 0,-1 0 0,0 0 0,8-8-1,-12 10-229,0 0 1,0-1-1,0 1 0,0-1 0,-1 0 0,1 0 0,-1 0 1,0 0-1,-1 0 0,1-1 0,1-7 0,-3 10-504,1 1-1,-1 0 1,0 0-1,0 0 0,0 0 1,-1 0-1,1 0 1,0 0-1,0 0 1,-1 0-1,1 0 1,0 0-1,-1 0 0,1 0 1,-1 0-1,1 0 1,-1 0-1,1 1 1,-1-1-1,0 0 0,0 0 1,1 0-1,-1 1 1,0-1-1,0 0 1,0 1-1,0-1 1,0 1-1,0-1 0,0 1 1,0 0-1,0-1 1,0 1-1,0 0 1,0-1-1,0 1 0,0 0 1,-1 0-1,-6-1 208,-1 0 0,1 1 0,-14 0 0,21 0-269,-24 2 198,-1 1 0,0 2-1,1 0 1,0 1 0,0 2 0,1 0-1,-24 13 1,30-12-211,0 0 0,1 2 0,0 0 0,1 0-1,1 2 1,-1 0 0,2 1 0,0 0 0,-20 28 0,29-36-42,1 0 1,1 1 0,-1 0 0,1 0 0,0 0 0,1 0-1,0 0 1,0 1 0,0-1 0,1 0 0,0 1 0,0 0-1,1-1 1,0 1 0,1-1 0,-1 1 0,2-1 0,-1 1-1,1-1 1,0 1 0,0-1 0,1 0 0,0 0 0,0 0-1,1-1 1,0 1 0,0-1 0,0 0 0,1 0 0,0 0-1,0 0 1,0-1 0,1 0 0,0 0 0,0-1-1,0 1 1,1-1 0,-1-1 0,1 1 0,13 4 0,-8-5 2,1 0 0,-1 0 1,1-2-1,0 1 1,0-2-1,0 1 1,-1-2-1,1 0 0,0 0 1,0-1-1,-1-1 1,17-5-1,-18 4 30,0 0 0,0 0 0,0-1-1,-1-1 1,0 1 0,0-2 0,0 1-1,-1-2 1,0 1 0,0-1 0,-1 0-1,0-1 1,11-15 0,-17 22-15,-1 1 1,0-1-1,0 1 1,0-1-1,0 0 0,0 1 1,-1-1-1,1 0 0,0 0 1,-1 0-1,1 1 0,-1-1 1,0 0-1,0 0 1,1 0-1,-1 0 0,0 0 1,-1 0-1,1 0 0,0 0 1,-1 1-1,1-1 1,-1 0-1,1 0 0,-1 0 1,0 0-1,0 1 0,0-1 1,0 0-1,0 1 1,0-1-1,0 1 0,0-1 1,-1 1-1,-1-2 0,-1 1 4,1-1-1,-1 1 0,0 1 1,0-1-1,1 0 0,-1 1 1,-1 0-1,1 0 0,0 0 0,0 0 1,0 1-1,0 0 0,-1-1 1,-7 2-1,-19 7-61,30-8 44,0 1-1,0-1 1,0 0 0,1 0-1,-1 1 1,0-1 0,0 0 0,1 1-1,-1-1 1,0 1 0,0-1-1,1 1 1,-1-1 0,1 1 0,-1 0-1,0-1 1,1 1 0,-1 0-1,1-1 1,-1 1 0,1 0-1,0 0 1,-1-1 0,1 1 0,0 0-1,0 0 1,-1 0 0,1 0-1,0-1 1,0 1 0,0 0-1,0 0 1,0 1 0,1-1 0,-1 0-1,1 0 1,-1 0 0,1-1 0,0 1 0,-1 0 0,1 0-1,0-1 1,0 1 0,0 0 0,0-1 0,-1 1 0,1-1-1,0 1 1,0-1 0,0 1 0,0-1 0,0 0-1,0 1 1,0-1 0,0 0 0,1 0 0,0 0 0,30 1-12,-25-1 10,31-3 4,0-2 1,61-15-1,-15 2 5,-81 17-9,-1 0 0,1 1 1,0-1-1,0 1 0,0 0 0,0 0 0,0 0 1,-1 1-1,1-1 0,5 2 0,-8-2 3,1 0-1,-1 0 0,1 1 1,-1-1-1,0 0 0,1 1 1,-1-1-1,1 0 0,-1 1 1,0-1-1,1 1 0,-1-1 1,0 1-1,0-1 0,1 0 1,-1 1-1,0-1 0,0 1 1,0-1-1,0 1 0,1-1 1,-1 2-1,-5 18-33,-37 66 39,-12 29-1935,54-115 1923,0 1 0,0-1 0,0 0-1,0 0 1,0 0 0,0 0 0,0 0 0,-1 0-1,1 0 1,0 0 0,0 0 0,0 1 0,0-1 0,0 0-1,0 0 1,0 0 0,0 0 0,0 0 0,0 0 0,1 0-1,-1 0 1,0 0 0,0 1 0,0-1 0,0 0 0,0 0-1,0 0 1,0 0 0,0 0 0,0 0 0,0 0-1,0 0 1,0 0 0,0 0 0,0 0 0,0 1 0,0-1-1,1 0 1,-1 0 0,0 0 0,0 0 0,0 0 0,0 0-1,0 0 1,0 0 0,0 0 0,0 0 0,0 0 0,1 0-1,-1 0 1,0 0 0,0 0 0,0 0 0,0 0-1,0 0 1,0 0 0,0 0 0,0 0 0,1 0 0,-1 0-1,0 0 1,0 0 0,7-3-188,13-8-259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1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19812,'-7'25'5140,"-10"41"-3280,0 11-2043,3 0 0,-4 94 0,14-136-1944,4-35 2097,-1 0 1,1 1-1,0-1 1,0 0-1,-1 0 1,1 0-1,0 0 1,0 0-1,-1 0 0,1 1 1,0-1-1,0 0 1,-1 0-1,1 0 1,0 0-1,-1 0 1,1 0-1,0 0 1,0 0-1,-1 0 0,1 0 1,0 0-1,0 0 1,-1-1-1,1 1 1,0 0-1,-1 0 1,1 0-1,0 0 1,0 0-1,0 0 1,-1-1-1,1 1 0,0 0 1,0 0-1,-1 0 1,1-1-1,0 1 1,0 0-1,-10-14-631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1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14 282 17292,'-3'-5'940,"-7"-14"1177,9 19-2037,1-1 0,0 1 1,0-1-1,0 0 1,0 1-1,0-1 0,1 1 1,-1-1-1,0 0 1,0 1-1,0-1 1,0 1-1,1-1 0,-1 0 1,0 1-1,1-1 1,-1 1-1,0-1 0,1 1 1,-1-1-1,0 1 1,1 0-1,-1-1 1,1 1-1,-1-1 0,1 1 1,-1 0-1,1-1 1,-1 1-1,1 0 0,0 0 1,0-1-1,18-6 1134,1 1-1,22-5 0,-19 5-798,31-10-1,-30 5-270,0-1-1,-1 0 1,-1-2-1,0-1 0,-1 0 1,0-2-1,-1 0 1,32-38-1,-46 49-102,-5 3-26,1 1-1,0 0 1,0 0 0,0-1 0,0 2-1,1-1 1,-1 0 0,5-3 0,-6 6-13,-1-1 1,0 1-1,1-1 1,-1 0 0,1 1-1,-1-1 1,0 1 0,0-1-1,1 1 1,-1-1-1,0 1 1,0-1 0,1 1-1,-1-1 1,0 1 0,0-1-1,0 1 1,0-1-1,0 1 1,0 0 0,0-1-1,0 1 1,0-1 0,0 1-1,0-1 1,0 1-1,-1-1 1,1 1 0,0 0-1,-3 22 0,1-9 64,-1 7-468,-2 40-1,5-54 306,1-1-1,-1 1 0,1-1 0,0 0 0,0 1 0,1-1 0,0 0 0,0 0 0,1 0 0,5 11 0,7 1-216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4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14347,'37'3'2417,"12"-1"-905,2-4-520,9-1 2129,0-5-1177,6-3-495,-2-3-241,-2 1-544,-7 1-320,-11 2-576,-6 4-424,-14 3-672,-7 1 1063,-15 4-215,-5 7-208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5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18548,'12'15'2288,"6"-7"-1391,21-11-273,5-6 1256,18-9-640,4-1-167,3-3-385,1 0-240,-10 3-624,-5 5-408,-20 6 536,-10 4-192,-22 4-80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5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 17596,'0'0'57,"0"0"-1,1-1 1,-1 1 0,0 0 0,0-1-1,1 1 1,-1 0 0,0 0 0,1-1 0,-1 1-1,0 0 1,0 0 0,1 0 0,-1-1-1,1 1 1,-1 0 0,0 0 0,1 0 0,-1 0-1,0 0 1,1 0 0,-1 0 0,1 0-1,-1 0 1,0 0 0,1 0 0,-1 0 0,1 0-1,-1 0 1,0 0 0,1 0 0,-1 0-1,0 0 1,1 0 0,-1 1 0,1-1 0,-1 0-1,0 0 1,0 0 0,1 1 0,-1-1-1,0 0 1,1 0 0,-1 1 0,0-1 0,0 0-1,1 1 1,-1-1 0,0 0 0,0 1 0,0-1-1,1 0 1,-1 1 0,0-1 0,0 1-1,0-1 1,0 0 0,0 1 0,0-1 0,0 0-1,0 1 1,0-1 0,0 1 0,0 0-1,2 30 1882,-6 21-307,-17 85 0,-3 27-982,23-161-637,1 0 1,0 0-1,0 0 0,0 0 0,0 0 1,1 0-1,-1 0 0,1 0 0,-1 0 1,1 0-1,0 0 0,3 5 0,-3-7-7,0 0-1,0 0 0,0 0 0,1 0 0,-1 0 0,0 0 0,1-1 0,-1 1 1,0-1-1,1 1 0,-1-1 0,1 1 0,-1-1 0,1 0 0,-1 1 0,1-1 1,-1 0-1,1 0 0,-1 0 0,1 0 0,-1-1 0,1 1 0,-1 0 0,0-1 1,1 1-1,2-2 0,14-2 1,-5-1-3,1 2 1,0 0-1,-1 1 0,24-1 0,-33 3-2,0 0 0,0 1 0,0-1 0,1 1 0,-1 0 0,0 0 0,0 1 0,0-1 0,0 1 0,0 0 0,-1 0 0,1 0 0,-1 0 0,1 1 0,-1 0 0,0-1 0,0 1 0,0 0 0,5 7 0,-1 0 26,-1 1 0,-1 0 0,0 0 0,0 0 0,-1 1 0,0-1 0,-1 1 0,0 0 0,-1 0-1,0 0 1,-1 1 0,-1-1 0,0 0 0,-2 16 0,1-18 2,0-1 0,0 1-1,-1-1 1,0 1 0,-1-1-1,0 0 1,-1 0 0,1 0-1,-2-1 1,1 1-1,-1-1 1,-1 0 0,1 0-1,-1-1 1,-1 1 0,1-1-1,-1-1 1,-13 10 0,16-13 13,1-1 0,-1 0 1,0 0-1,0-1 1,0 1-1,0-1 0,0 0 1,0 0-1,-1 0 0,1-1 1,0 1-1,-1-1 1,1 0-1,0 0 0,-5-1 1,3-1-25,1 1 0,-1-1 0,0 0 0,1 0 0,-1-1 1,1 1-1,0-1 0,0 0 0,-9-8 0,4 2-145,0 0-1,1-2 0,0 1 1,1-1-1,0 0 0,0 0 1,2-1-1,-11-23 1,7 10 76,2 0 1,1 0 0,2-1-1,0 1 1,-2-46 0,6-2-328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5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17964,'12'-8'2424,"9"-1"-1151,1-1-505,5-1 1776,6 0-783,0-1-689,2 1-288,-5 1-760,1 2-568,-10 4 488,-4 4-128,-9 4-64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1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 17492,'1'-12'1385,"2"13"-350,5 21 135,3 39-649,-3 2 0,-2-1 1,-3 1-1,-3 0 0,-14 114 0,11-153-370,-1 0-1,-1-1 0,0 1 1,-16 38-1,20-60-123,0 0-1,0 0 0,-1 0 0,1 0 1,0 0-1,-1 0 0,1-1 0,-1 1 1,1 0-1,-1-1 0,0 0 0,0 1 1,-2 0-1,4-1-15,-1-1 0,0 0 0,1 0 1,-1 0-1,0 0 0,1 0 0,-1 0 0,0 0 1,0 0-1,1 0 0,-1 0 0,0 0 0,1 0 1,-1 0-1,0-1 0,1 1 0,-1 0 0,0-1 0,1 1 1,-1 0-1,1-1 0,-1 1 0,0 0 0,1-1 1,-1 1-1,1-1 0,-1 1 0,1-1 0,0 0 1,-1 1-1,1-1 0,-1 1 0,1-1 0,0 0 1,0 1-1,-1-1 0,1 0 0,0 1 0,0-1 0,0 0 1,0 0-1,-3-9 27,1 0 0,0 0 0,1 0 0,0 0-1,0-1 1,1 1 0,1 0 0,1-12 0,20-85-92,-17 89 50,1-11-64,3 0 1,0 1 0,2 0 0,0 0 0,2 1 0,2 1 0,0 0 0,1 1 0,39-45 0,-48 63 41,1 1 0,-1-1 0,1 1 1,16-8-1,-21 12 21,-1 1 0,1 0 0,0 0 1,0 0-1,-1 0 0,1 0 0,0 1 1,0-1-1,3 1 0,-4 0 3,-1 0 1,0 0-1,0 0 0,0 1 0,0-1 1,0 0-1,0 1 0,0-1 0,1 1 1,-1-1-1,0 1 0,-1-1 0,1 1 1,0 0-1,0-1 0,0 1 0,0 0 1,0 0-1,-1 0 0,1 0 0,0 0 1,-1 0-1,2 1 0,-1 1 0,0 0-1,-1 0 1,1 0-1,-1 0 1,1 0-1,-1 0 1,0 0-1,0 0 1,0 0-1,-1 0 1,1 0-1,-1 0 1,1 0-1,-1 0 1,0 0-1,0 0 1,0 0-1,-1 0 1,1 0-1,-1-1 1,-3 6-1,-3 3 8,-1 0 0,1 0 0,-17 14 0,13-14 13,0-1 0,0 0 0,-1-1 0,-26 14 0,32-20-63,1 0-1,0-1 0,-1 1 1,1-1-1,-1-1 0,0 1 1,0-1-1,0 0 0,0-1 1,1 1-1,-1-1 0,0-1 1,-11-1-1,16 1 13,0 1 0,0-1 0,0 0 0,0 0 0,0 0-1,0 0 1,0 0 0,0-1 0,0 1 0,0 0 0,1-1 0,-1 0 0,1 1 0,-1-1 0,1 0 0,0 0 0,0 1-1,-1-1 1,1 0 0,0 0 0,1 0 0,-1-1 0,0 1 0,1 0 0,-1 0 0,1 0 0,-1-1 0,1 1 0,0 0 0,0 0-1,0-1 1,1 1 0,-1 0 0,0 0 0,2-4 0,10-26-339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5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23013,'-8'10'2304,"5"-4"-1711,0-6-273,3 3 1136,1-3-1152,7 0-464,-3-4 240,6-7-104,5-2-192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5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1 831 18108,'10'-14'944,"0"-1"0,-1 0 1,11-22-1,0-4 164,148-289 1607,-119 220-1985,36-122 0,-78 201-541,-6 25-93,-3 18-32,-12 79-41,5 1 1,2 113-1,7-172-282,2 0 0,8 40 0,-10-72 234,7 20-617,0-17 335,4-12 26,5-14-93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5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 19268,'-5'8'375,"0"0"1,1 0-1,0 1 0,1-1 0,-1 1 1,-2 16-1,-8 56 918,11-55-975,2 1 0,0-1 1,3 30-1,-1-47-289,0 0 0,1 0 0,0 0 0,0 0 0,0 0 0,1-1 0,1 1 0,0-1 1,0 0-1,0 0 0,1 0 0,9 11 0,-13-17-5,1 0 0,0-1 0,0 1 0,0 0 0,0-1 0,1 1 0,-1-1 0,0 0 0,0 1 0,1-1 0,-1 0 0,1 0 0,-1-1 1,1 1-1,0-1 0,-1 1 0,1-1 0,-1 0 0,1 0 0,0 0 0,-1 0 0,1 0 0,0-1 0,-1 1 0,1-1 0,-1 0 0,1 1 0,-1-1 1,1 0-1,-1-1 0,0 1 0,1 0 0,-1-1 0,0 1 0,0-1 0,2-2 0,5-4 104,0-1 0,0 0 0,-1 0 0,0-1 1,0 0-1,6-13 0,-3 4 107,-2 0 0,0 0 1,-1 0-1,-1-1 1,8-40-1,-13 49-167,0 1 1,-1-1-1,0 0 0,-1 0 0,0 1 1,0-1-1,-1 0 0,-1 1 1,0-1-1,-1 0 0,0 1 1,0 0-1,-7-14 0,8 19-97,-1 1 0,0 0 0,0 0 0,0 1 1,0-1-1,0 1 0,-1-1 0,1 1 0,-1 0 0,0 0 0,0 0 0,0 1 0,0 0 0,-1 0 0,1 0 0,-1 0 0,1 0 0,-1 1 0,0 0 0,-7-1 1,8 2-45,0 0 0,0 0 0,0 0 0,0 0 0,0 1 0,1 0 0,-1 0 0,0 0 0,0 0 0,1 1 1,-1-1-1,1 1 0,-1 0 0,1 0 0,0 0 0,-1 1 0,1-1 0,1 1 0,-1-1 0,0 1 1,0 0-1,1 0 0,0 1 0,0-1 0,-4 7 0,-2 16-403,5 1-94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5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92 18324,'-11'7'2552,"6"-1"-1527,12-6-465,9-3 2504,15-7-1999,8-1-297,9-5-488,-1 1-248,4-1-432,-4 0-280,-9 7-521,-12 2-287,-13 6 1024,-8 4-312,-8 6-192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5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20348,'28'14'1913,"7"-11"-1249,4-5-296,10-7 856,-2-5-224,2-7-679,-5-1-442,-4-3 1018,-9-2-833,-10 3-56,-4 4 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5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72 21677,'-16'35'1692,"-22"52"839,34-76-2401,1 0 1,1 0-1,-1 0 0,2 1 1,-1-1-1,2 15 0,0-25-137,0 1-1,0 0 0,0 0 0,0-1 0,1 1 0,-1 0 0,1-1 1,-1 1-1,1 0 0,0-1 0,0 1 0,0-1 0,0 1 1,0-1-1,0 0 0,0 1 0,0-1 0,0 0 0,1 1 0,-1-1 1,0 0-1,1 0 0,-1 0 0,1-1 0,-1 1 0,1 0 1,0 0-1,-1-1 0,1 1 0,0-1 0,-1 0 0,1 1 0,2-1 1,7 1-65,0-1 0,-1 0 0,1 0 0,15-3 0,-6 1-14,-7 1 65,0 0-1,-1 1 1,1 1-1,0 0 0,-1 1 1,1 0-1,18 7 1,-26-7 25,0 0 1,0 0-1,-1 0 0,1 1 1,-1 0-1,1 0 1,-1 0-1,0 0 1,0 1-1,-1-1 1,1 1-1,-1 0 0,0 0 1,0 0-1,0 1 1,0-1-1,-1 1 1,0 0-1,0-1 1,0 1-1,1 6 1,-1-3 41,-1 1 0,0 0 1,-1-1-1,1 1 0,-2 0 1,1 0-1,-1-1 1,-1 1-1,0-1 0,0 1 1,0-1-1,-1 0 1,-1 1-1,1-2 0,-9 14 1,5-8 73,-1-1 1,-1-1 0,0 1 0,-1-1-1,0-1 1,0 0 0,-1 0-1,-21 13 1,28-20-119,-1 0-1,0-1 1,0 1-1,0-1 1,0 0-1,-1 0 1,1-1-1,0 1 1,-1-1 0,1 0-1,-1-1 1,1 0-1,-1 1 1,0-2-1,-8 0 1,9 0-58,0-1-1,0 1 0,1-1 1,-1 0-1,1 0 1,-1-1-1,1 1 1,0-1-1,0 0 1,0 0-1,1 0 1,-1-1-1,1 1 1,-1-1-1,1 0 1,0 0-1,-3-6 1,-15-33-232,5-6-120</inkml:trace>
  <inkml:trace contextRef="#ctx0" brushRef="#br0" timeOffset="1">85 94 16043,'27'-10'2465,"3"2"-1145,2-3-568,4 2 2561,3 1-1625,-1 0-943,-3 2-505,-2-4-72,-6 1-88,1-5-168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7:5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 19300,'-17'38'911,"2"0"0,1 1 1,3 1-1,1 0 0,1 0 0,3 1 0,1 0 0,2 55 1,3-87-846,0 0 1,1 0 0,1 0 0,0 0 0,0 0 0,4 12 0,-5-19-58,0 0 0,1 1 1,-1-1-1,0 0 0,1 0 0,-1 0 1,1 0-1,0 0 0,0 0 1,0 0-1,0 0 0,0-1 0,0 1 1,0-1-1,0 1 0,0-1 1,1 0-1,-1 0 0,1 0 0,-1 0 1,1-1-1,-1 1 0,1-1 0,-1 1 1,6-1-1,-2 0 6,0-1 1,-1 0-1,1 0 0,0-1 1,0 0-1,0 0 0,-1 0 1,1 0-1,-1-1 0,0 0 1,0 0-1,0-1 0,0 1 1,-1-1-1,1 0 0,-1 0 1,5-7-1,5-5 72,0-1 1,-2-1-1,15-27 0,-16 26 6,-2-1-1,-1 0 0,0 0 1,-1-1-1,7-39 0,-12 47-49,0 0-1,-1 1 0,-1-1 1,0 0-1,0 0 0,-2 0 1,1 1-1,-2-1 0,1 1 0,-2-1 1,-6-14-1,9 22-46,-1 1-1,-1 0 1,1 0 0,0 0-1,-1 0 1,0 1 0,0-1-1,0 1 1,-1-1 0,1 1-1,-1 0 1,1 0 0,-1 1-1,0-1 1,0 1 0,0 0-1,-1 0 1,1 0 0,0 1-1,-1-1 1,1 1 0,-1 0-1,0 0 1,-7 0 0,6 1-137,0 1 1,0-1-1,1 1 0,-1 1 1,0-1-1,1 1 1,-1-1-1,1 2 1,0-1-1,0 1 1,0-1-1,0 1 1,0 1-1,0-1 0,1 1 1,-1 0-1,1 0 1,0 0-1,-6 9 1,0 2-159,1 0 0,0 0 0,-6 17 0,0 12-446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6:2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1638 62 13179,'-39'-12'657,"0"2"-1,-65-8 1,-83 1 224,141 13-649,14 4-201,1 0-1,0 2 0,-1 1 1,1 1-1,1 2 1,-1 2-1,1 0 1,0 2-1,-29 14 1,10-1-28,1 2 1,1 3 0,1 1-1,-57 50 1,45-29 91,2 2 0,3 3 0,2 3-1,2 1 1,-70 115 0,87-119-61,3 1-1,2 1 1,2 2-1,3 0 1,3 2-1,2 0 1,-12 87-1,25-107-30,2 0 0,1 0 0,3 0 0,1 0-1,13 64 1,-4-54 5,2 0 0,2-1 0,45 92 0,-26-77-2,3-2 1,3-2-1,2-1 1,2-2-1,4-3 0,81 74 1,-90-95-9,1-1 0,2-3-1,1-2 1,1-1 0,1-3 0,1-1 0,1-3 0,1-1 0,0-3 0,2-2 0,0-2 0,0-3-1,102 6 1,-78-14 31,1-3-1,0-3 1,-1-3-1,-1-4 1,1-3-1,-2-3 1,127-50-1,-157 49 9,-1-2 0,0-1-1,-2-2 1,-1-2 0,-1-2-1,-1-1 1,-2-2-1,-1-1 1,30-38 0,-31 30-23,-3-2 1,-1-1 0,-2-1 0,-2-1-1,-2-1 1,-2-1 0,-2-1-1,12-52 1,-19 58-13,-3 0 0,-1-1 1,-2 0-1,-2 0 0,-2-1 0,-2 1 0,-2-1 0,-2 1 0,-12-60 1,1 47-10,-2 1 0,-2 0 0,-2 2 0,-3 0 1,-3 1-1,-1 2 0,-3 1 0,-1 1 1,-3 2-1,-2 1 0,-2 2 0,-66-58 1,56 61-8,-2 1 0,-2 3 0,-1 2 1,-2 3-1,-1 2 0,-79-29 1,62 34-104,-1 2 1,-1 4-1,-1 3 0,-145-9 1,105 21-14,-223 24 1,86 16-44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34.4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2252 421 17820,'-25'-45'253,"-2"0"0,-2 2-1,-58-67 1,72 94-399,0 1-1,-2 0 0,0 1 0,0 1 1,-2 0-1,1 1 0,-1 2 0,-1 0 1,0 0-1,-1 2 0,-29-8 0,8 7-51,-2 2 0,1 1 0,-1 3 0,-58 2-1,43 5 234,0 2 0,-98 24-1,102-16 101,2 4-1,0 1 0,2 3 0,-64 36 0,54-21 50,2 3 1,-106 91 0,89-57-117,2 4 0,5 2 0,2 3 0,-89 150 0,118-170-95,4 2 1,2 1-1,3 1 1,-30 105-1,48-126 15,1 1-1,2 0 1,3 0-1,1 0 1,3 0-1,1 1 0,3-1 1,9 48-1,13 25 32,6-2-1,5-1 1,5-1-1,93 182 0,-103-239 1,2-2 0,3-2 0,2-1 0,69 76 0,-70-92 9,2-2 0,1-1 0,2-2 0,1-1 0,2-3 0,54 27 0,-39-29 17,0-2 0,2-3 0,1-3 0,0-2 1,1-3-1,0-3 0,1-3 0,115 0 0,-104-10-31,-1-3 1,1-4-1,-1-3 1,-1-4-1,0-2 1,-1-4-1,88-39 1,-88 27-26,-1-2 1,-2-4-1,-2-3 1,100-82 0,-118 81 3,-2-1 1,-3-3 0,-1-2-1,-3-1 1,-1-3 0,32-59 0,-36 48 24,-2-3 1,-3 0-1,-4-2 1,-2-1-1,23-109 1,-40 134 33,-1-1 1,-2 0 0,-2-1 0,-3 1-1,-1-1 1,-3 1 0,-1 0 0,-3 0 0,-24-81-1,12 74-12,-2 1 0,-3 1 0,-1 0 0,-3 3 0,-3 0 0,-1 2 0,-2 1 0,-2 2 0,-2 2 0,-2 1 0,-87-67 0,64 64 146,-1 1 1,-1 4 0,-3 3-1,-1 3 1,-1 3 0,-2 3-1,-1 3 1,-107-20 0,-2 16 35,-6 8 52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42.7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10006 16155,'0'0'18,"0"-1"0,0 1 0,0 0 0,0 0 0,1 0-1,-1 0 1,0 0 0,0 0 0,0 0 0,1 0 0,-1 0-1,0 0 1,0 0 0,0 0 0,1 0 0,-1 0 0,0 0-1,0 0 1,0 1 0,1-1 0,-1 0 0,0 0 0,0 0-1,0 0 1,0 0 0,1 0 0,-1 0 0,0 1-1,0-1 1,0 0 0,0 0 0,0 0 0,0 0 0,1 0-1,-1 1 1,0-1 0,0 0 0,0 0 0,0 0 0,0 1-1,0-1 1,0 0 0,0 0 0,0 0 0,0 1 0,0-1-1,0 0 1,0 0 0,0 0 0,0 1 0,0-1 0,0 0-1,0 0 1,0 0 0,0 1 0,0-1 0,0 0 0,-1 0-1,1 0 1,0 0 0,0 1 0,0-1 0,0 0 0,0 0-1,0 0 1,-1 0 0,1 1-9,0-1-1,-1 0 1,1 0-1,0 0 1,-1 0 0,1 0-1,0 1 1,0-1 0,-1 0-1,1 0 1,0 0-1,-1 0 1,1 0 0,0 0-1,-1 0 1,1 0-1,0 0 1,-1 0 0,1-1-1,0 1 1,-1 0 0,1 0-1,0 0 1,-1 0-1,1 0 1,0 0 0,0-1-1,-1 1 1,1 0 0,0 0-1,0 0 1,-1-1-1,1 1 1,0 0 0,0-1-1,0 1 1,-1 0-1,1 0 1,0-1 0,0 1-1,0 0 1,0-1 0,0 1-1,-1-8 62,0 0 0,0 1 0,1-1 0,0 0 0,1 0-1,0 0 1,0 1 0,1-1 0,3-9 0,1-10 59,73-397 688,12-75-333,11-462-164,-94 836-318,58-769-21,70 11 54,31 232-25,23 8-129,-184 623 112,408-1136-427,-279 841 376,14 6 1,325-499-1,-365 652 74,7 4 0,149-149 0,-87 124 19,224-172 0,-283 260 4,215-122-1,154-26-12,-110 98-7,8 24 12,-191 57 19,-8 1 64,254-69 542,-440 126-623,0 0 1,0-1-1,0 1 0,0 0 0,-1 0 0,1-1 0,0 1 0,0 0 0,0-1 0,0 1 0,0-1 0,0 1 0,-1-1 1,1 1-1,0-1 0,1-1 0,-2 1-10,0 0 0,0 0 0,0 1 1,0-1-1,0 0 0,-1 0 0,1 0 1,0 0-1,0 0 0,0 0 0,-1 0 1,1 0-1,-1 0 0,1 1 0,-1-1 1,0-1-1,-8-13 100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3 741 16412,'-3'4'1877,"6"-5"-1423,11-9-221,118-100 1986,-41 36-1541,40-45 107,155-185 1,-197 195-725,-87 107-62,-1 0 0,1 1-1,0-1 1,0 0 0,0 1 0,0-1-1,0 1 1,0 0 0,2-2 0,-3 3 0,-1 0 0,1 0 0,-1 0 1,1 0-1,-1-1 0,0 1 0,1 0 1,-1 0-1,1 0 0,-1 0 0,1 0 1,-1 0-1,1 1 0,-1-1 0,0 0 1,1 0-1,-1 0 0,1 0 0,-1 0 1,0 1-1,1-1 0,-1 0 1,1 0-1,-1 1 0,0-1 0,1 0 1,-1 1-1,1 0 0,0 2-3,1 0 0,-1 1 0,0-1 0,0 0 0,0 1 0,0 0 0,-1-1-1,1 7 1,6 127-117,-6-78 468,14 92-1,-13-142-324,0 0-1,0-1 0,1 1 0,6 12 0,22 26 136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1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18 175 14459,'-10'-6'5577,"3"-3"-4561,22 3-383,8-5-241,18-6 720,15-2-200,19 0-272,9-4-280,5 2-736,-3 2-464,-16 4 720,-13 5-160,-34 10-112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44.2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0 909 17156,'2'-5'202,"0"1"0,1-1 0,-1 1 0,1 0 0,0 0 0,0 0 0,1 0 1,-1 0-1,1 1 0,7-6 0,2-3 106,28-29 483,182-188 1565,-183 183-2058,123-147 734,-130 150-688,-1-2-1,38-76 1,-61 105-209,-2 0 1,0-1-1,-1 0 1,4-19-1,-9 16 57,-1 20-183,0 0 1,-1-1 0,1 1-1,0 0 1,0-1 0,0 1 0,0-1-1,-1 1 1,1 0 0,0 0-1,0-1 1,-1 1 0,1 0 0,0-1-1,0 1 1,-1 0 0,1 0-1,0 0 1,-1-1 0,1 1 0,0 0-1,-1 0 1,1 0 0,0 0-1,-1 0 1,0-1 0,0 2 8,-1-1 1,0 0-1,1 1 1,-1-1-1,1 1 0,-1 0 1,1-1-1,-1 1 1,1 0-1,-1 0 1,1 0-1,0 0 1,-1 0-1,1 0 0,0 0 1,0 0-1,-1 2 1,-5 5-4,1 0 1,1 1 0,0 0 0,0 0-1,0 0 1,1 0 0,1 1 0,0-1-1,0 1 1,-2 17 0,0 11-23,-1 55 1,6-91 8,12 293-311,-5-204-1241,-5-33 808,-2-37 264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44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2 693 16836,'0'1'60,"0"-1"1,-1 1-1,1 0 1,0 0 0,0 0-1,-1 0 1,1 0-1,0 0 1,0 0 0,0 0-1,0 0 1,0 0-1,0 0 1,1 0 0,-1 0-1,0 0 1,0 0-1,1 0 1,-1 0-1,1-1 1,-1 1 0,0 0-1,1 0 1,0 0-1,-1-1 1,1 1 0,-1 0-1,1 0 1,0-1-1,0 1 1,-1-1 0,1 1-1,0 0 1,0-1-1,0 0 1,0 1 0,0-1-1,-1 1 1,1-1-1,0 0 1,0 0 0,0 0-1,0 1 1,2-1-1,6 0 88,1 1-1,-1-1 0,1-1 0,9-1 1,-9 1 181,47-7 691,97-27 0,61-32 121,-151 46-838,480-165 1266,48-16-883,-365 137-600,29-11-208,-248 74 67,22-9-119,-28 10 107,-1 0 1,0 1-1,1-1 0,-1 0 0,1 0 0,-1 0 0,0 0 1,0 0-1,1 0 0,-1 0 0,0-1 0,0 1 1,0 0-1,1-3 0,-2 3 31,0 0 1,0 1-1,0-1 0,0 0 0,0 1 1,0-1-1,0 0 0,0 1 0,0-1 1,-1 0-1,1 1 0,0-1 0,0 1 1,-1-1-1,1 0 0,0 1 0,-1-1 1,1 1-1,-1-1 0,1 1 0,-1-1 1,1 1-1,-1-1 0,1 1 0,-1-1 1,1 1-1,-1 0 0,1-1 0,-1 1 1,0 0-1,1 0 0,-2-1 0,-21-6-154,23 7 189,-25-5-411,-5 5-60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45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1 651 17052,'28'-17'1493,"0"0"1,49-42-1,42-52 341,-80 73-1368,316-322 1760,-320 322-2009,-21 28-70,-11 12-59,-6 8 28,-58 109 235,0-2-201,8 15 10,45-110-104,2 1 0,0 0 0,-4 44 0,10-63-48,-1 0 0,1-1 0,0 1 0,0 0-1,1-1 1,-1 1 0,1 0 0,-1-1 0,1 1 0,0-1 0,1 1-1,-1-1 1,1 0 0,2 6 0,-2-8-33,-1 1 0,1-1 0,0 0 0,-1 0-1,1 0 1,0 1 0,0-2 0,0 1 0,0 0 0,0 0 0,0-1 0,0 1 0,0-1 0,0 1-1,0-1 1,0 0 0,0 0 0,0 0 0,1 0 0,-1 0 0,0-1 0,0 1 0,0 0 0,0-1 0,3-1-1,4-1-85,-1 0-1,1-1 1,-1 0-1,0 0 1,-1-1-1,1 0 1,-1 0-1,0-1 0,0 0 1,0 0-1,-1-1 1,0 1-1,7-12 1,18-28-331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45.6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0 411 20020,'0'17'1953,"14"-11"-1193,5-3-296,11-4 808,5-5-264,9-10-423,5-3-281,1-3-824,1-2-385,-10 2 713,-10 2-208,-13 4-168</inkml:trace>
  <inkml:trace contextRef="#ctx0" brushRef="#br0" timeOffset="1">891 1 19716,'-85'50'2314,"47"-28"-1355,-60 45 0,78-51-712,2 0 1,0 1 0,1 2 0,-17 22-1,28-32-216,0 0 0,0 0-1,1 0 1,1 1 0,-1-1 0,1 1-1,1 0 1,0 1 0,1-1-1,-1 0 1,2 1 0,-1 12-1,2-19-39,0 0-1,0 0 0,1 0 0,-1 0 0,1 0 0,0 0 0,0 0 0,0 0 0,1 0 0,-1 0 0,1-1 0,0 1 0,0-1 0,0 1 0,1-1 0,-1 0 0,5 5 0,-2-4-51,-1-1 0,1 0 0,0 0 0,0 0 1,0-1-1,0 1 0,0-1 0,0-1 0,1 1 0,-1-1 0,9 2 0,-1-2-50,0 0 0,1-1 0,-1 0 0,0-1 0,0 0 0,0-2 0,0 1 0,0-1 0,0-1 0,12-5 0,24-16-266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46.1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92 12155,'7'3'256,"0"-1"0,0 1 1,0-2-1,0 1 1,0-1-1,0 0 0,0-1 1,0 0-1,1 0 1,-1 0-1,8-2 0,5-1 377,0-1 0,33-12 0,-32 7-180,0-1 0,27-17-1,13-6 1712,-58 33-901,-7 6-692,-34 38 1019,-120 144 1483,128-148-2737,2 2-1,-43 83 0,70-122-328,-2 3-14,0 0 0,0 0 1,0 1-1,1-1 1,0 1-1,1 0 0,-1 0 1,0 12-1,2-18-21,0 0-1,0 0 1,1 0 0,-1 1-1,0-1 1,1 0 0,-1 0 0,0 0-1,1 0 1,-1 0 0,1 0-1,0 1 1,-1-2 0,1 1-1,0 0 1,0 0 0,0 0-1,-1 0 1,1 0 0,0-1 0,0 1-1,0 0 1,0-1 0,0 1-1,1 0 1,-1-1 0,0 0-1,0 1 1,0-1 0,0 0-1,0 1 1,1-1 0,-1 0 0,0 0-1,0 0 1,0 0 0,3-1-1,-2 1-17,0 0 0,0 0 0,0 0 0,0-1 0,0 1 0,0-1 0,0 0 0,0 0 0,0 1 0,0-1 0,0 0 0,0-1 0,-1 1 0,1 0 0,0 0 0,-1-1 0,1 1 0,-1-1 0,0 1 0,1-1 0,-1 0 0,1-1 0,2-17-405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2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12163,'11'4'261,"0"-1"0,0 0 0,1 0 1,-1-1-1,1 0 0,13-1 0,73-4 177,-79 1-340,315-28 439,1 0-424,448 6-157,3 33 6,40 0 288,-173-4 922,-87 0 223,-249-11 369,-309 6-1642,1-1 0,0 0 0,0 0 0,-1-1 0,9-3 0,-5-2 202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4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9754,'76'12'774,"0"-3"1,0-3-1,1-4 0,80-8 1,174-25-472,312-11 451,-119 73 8,-317-15-544,1328 62 512,-154-16-687,602 21 38,-593-13 97,-1330-66-164,1095-9 70,-1148 4-84,759-32-113,-734 33 196,-1 1 0,1 2 0,-1 0 0,1 3 0,39 11 0,-70-17-108,12 4-121,-13-4 144,0 0-1,1 1 1,-1-1 0,0 0-1,0 0 1,0 0-1,0 0 1,0 0 0,0 0-1,0 0 1,1 0-1,-1 1 1,0-1-1,0 0 1,0 0 0,0 0-1,0 0 1,1 0-1,-1 0 1,0 0-1,0 0 1,0 0 0,0 0-1,0 0 1,1 0-1,-1 0 1,0 0-1,0 0 1,0 0 0,0 0-1,0 0 1,1 0-1,-1 0 1,0-1 0,0 1-1,0 0 1,0 0-1,0 0 1,0 0-1,1 0 1,-1 0 0,0 0-1,0 0 1,0 0-1,0-1 1,0 1-1,0 0 1,0 0 0,0 0-1,0 0 1,0 0-1,1-1 1,-1 1-1,0 0 1,0 0 0,0 0-1,0 0 1,0 0-1,0-1 1,0 1-1,0 0 1,0 0 0,0 0-1,0 0 1,0 0-1,-1-1 1,-12-19-103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12955,'177'9'1293,"120"1"-1043,368-41-236,-142 3-136,67 14 140,494-20 322,391-57-220,-1334 82-142,2335-130-1286,-1324 108 650,1 35 811,-306 0 668,-766-4-718,490 8 564,-483-5-532,136 24 0,-202-19-104,-22-7-38,0-1-1,0 0 1,1 0 0,-1 0 0,0 0 0,0 1 0,1-1-1,-1 0 1,0 0 0,0 0 0,0 1 0,0-1 0,1 0-1,-1 0 1,0 1 0,0-1 0,0 0 0,0 0 0,0 1-1,0-1 1,0 0 0,1 1 0,-1-1 0,0 0 0,0 0-1,0 1 1,0-1 0,-1 1 0,1-1-32,-1 1 1,1 0-1,-1-1 1,1 1-1,-1-1 1,1 1-1,-1 0 1,0-1-1,1 0 1,-1 1-1,0-1 0,0 1 1,1-1-1,-1 0 1,0 1-1,-1-1 1,-12 4-44,-1 0-1,0-1 1,-1 0 0,-17 0 0,-33-4-158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5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37 15915,'-10'0'300,"0"1"-1,1 0 0,-1 1 0,0 0 0,0 0 0,1 1 0,0 1 1,-1-1-1,1 1 0,0 1 0,1 0 0,-1 0 0,1 1 1,0 0-1,1 0 0,-1 1 0,1 0 0,0 0 0,1 1 0,0-1 1,0 2-1,-6 11 0,3-4-217,1 1 0,0 0 0,1 0-1,1 0 1,1 1 0,1 0 0,0 0 0,1 0 0,1 0 0,1 0 0,1 23-1,0-35-53,1 0 0,0-1 0,0 1 0,0-1-1,1 1 1,-1-1 0,1 1 0,1-1 0,-1 0 0,6 9-1,-7-12-2,1 0 0,0 0 0,-1-1-1,1 1 1,0 0 0,0-1 0,0 1-1,0-1 1,0 0 0,0 1 0,0-1-1,0 0 1,1 0 0,-1-1 0,0 1-1,1 0 1,-1-1 0,1 0 0,-1 1-1,1-1 1,-1 0 0,0 0 0,1 0-1,-1-1 1,1 1 0,-1 0 0,4-2-1,0 0 50,0 0 0,0-1-1,0 0 1,0 0 0,0 0-1,-1 0 1,1-1-1,-1 0 1,0 0 0,0-1-1,-1 0 1,1 1 0,-1-1-1,0-1 1,0 1 0,-1-1-1,0 1 1,0-1 0,0 0-1,2-7 1,3-13 189,0 1 0,-2-1 0,4-42 0,-8 56-228,-2 7-25,1-1-1,1 1 1,-1-1 0,1 1-1,0 0 1,0-1 0,0 1-1,1 0 1,-1 0-1,1 1 1,1-1 0,-1 0-1,8-6 1,-5 5-10,1 1 1,0 0-1,0 0 1,0 1-1,1 0 1,-1 1-1,1-1 0,13-3 1,12-2-2,0 1-1,44-5 1,-57 10 0,-1 2 0,1 1 1,-1 0-1,1 1 1,28 6-1,-43-6-2,0 1 0,0-1 1,0 1-1,0 0 0,0 0 0,-1 1 0,1-1 1,-1 1-1,0 0 0,1 1 0,-1-1 1,-1 1-1,1-1 0,0 1 0,3 6 0,-5-7 4,-1-1 0,1 1 0,-1 0 0,0 0 0,1 0 0,-1 0-1,-1 0 1,1 0 0,0 0 0,-1 0 0,0 0 0,0 1 0,0-1-1,0 0 1,0 0 0,0 0 0,-1 0 0,0 0 0,1 0 0,-1 0-1,0 0 1,-1 0 0,1 0 0,0 0 0,-1 0 0,-2 2 0,4-5 4,0 1 1,0-1 0,0 0-1,0 1 1,0-1 0,-1 0-1,1 0 1,0 1 0,0-1-1,0 0 1,-1 0 0,1 0-1,0 1 1,0-1 0,-1 0-1,1 0 1,0 0 0,0 0-1,-1 0 1,1 1 0,0-1-1,0 0 1,-1 0 0,1 0-1,0 0 1,-1 0 0,1 0-1,0 0 1,-1 0 0,1 0-1,0 0 1,0 0 0,-1 0-1,1 0 1,-1 0 0,-6-11 136,0-15 61,1-21 128,1-74 1,5 121-332,0 0 0,0 0 0,-1-1 0,1 1 0,0 0 0,0-1 0,0 1 0,0 0 0,0-1 0,0 1 0,0 0 1,0-1-1,0 1 0,0 0 0,0-1 0,0 1 0,0 0 0,0 0 0,0-1 0,0 1 0,1 0 0,-1-1 0,0 1 0,0 0 0,0-1 0,0 1 0,1 0 0,-1 0 1,0-1-1,0 1 0,1 0 0,-1 0 0,0 0 0,0-1 0,1 1 0,-1 0 0,0 0 0,0 0 0,1 0 0,-1 0 0,0-1 0,1 1 0,-1 0 0,0 0 0,1 0 0,-1 0 1,0 0-1,1 0 0,-1 0 0,0 0 0,1 0 0,-1 0 0,0 0 0,1 0 0,-1 1 0,0-1 0,0 0 0,1 0 0,-1 0 0,0 0 0,1 1 0,20 17-7,-11-9 4,-2-4-71,1 1-1,0-2 1,0 1-1,0-1 1,1-1-1,-1 1 1,1-2-1,19 4 1,-21-5-15,1 0 0,0 0 0,-1-1 1,1 0-1,0-1 0,-1 1 0,1-2 0,-1 1 1,1-1-1,12-5 0,-19 6 47,0 0 1,0 0-1,0-1 0,0 1 1,0 0-1,0-1 0,0 1 1,0-1-1,-1 0 0,1 0 1,-1 1-1,1-1 0,-1 0 1,0 0-1,2-4 0,-1-10-404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5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11 18420,'-1'-11'1616,"-6"21"-929,-5 22 25,-7 44 268,-16 131 1,29-162-784,-1 7 12,-25 237 1416,32-259-1242,0-29-370,0-1 0,0 0 0,0 1 0,0-1 0,0 0 0,0 1 0,0-1 0,0 1 0,0-1 0,0 0 0,0 1 0,0-1 0,0 0 0,0 0 0,0 1 0,0-1 1,1 0-1,-1 1 0,0-1 0,0 0 0,0 1 0,1-1 0,-1 0 0,0 0 0,0 1 0,1-1 0,-1 0 0,0 0 0,0 0 0,1 1 0,-1-1 0,0 0 0,1 0 0,-1 0 1,0 0-1,1 0 0,9-8 246,7-20-21,-2-9-57,-1 0 0,12-50 0,8-81 65,-28 142-224,-3 14-15,-1 0 1,0 0 0,-1-1 0,0 1 0,0 0-1,-3-19 1,-2 37-5,0 11-6,1 5 1,1 0 1,1 0-1,4 41 0,-3-56 1,1 0 1,0 0-1,0 0 0,1 0 1,0 0-1,0 0 1,0-1-1,1 1 1,0-1-1,1 0 0,-1 0 1,1 0-1,0 0 1,1 0-1,-1-1 0,7 6 1,-8-9 2,0 0 0,1 0 0,-1 0 0,1 0-1,0 0 1,0-1 0,0 1 0,0-1 0,0 0 0,0 0 0,0-1 0,0 1 0,0-1 0,7 0-1,-4-1 5,0 0 0,0 0 0,0-1 0,0 0 1,0 0-1,-1-1 0,1 0 0,5-4 0,5-3 12,-2 0 0,0-2 0,0 0 0,-1-1 1,20-22-1,-19 17 25,-1-1 1,-1 0-1,0-1 0,-2-1 1,11-24-1,-23 71-1,1-1 1,2 1-1,5 29 0,-6-51-66,1 0 0,0 0 0,-1-1 0,2 1 0,-1-1 1,0 1-1,1-1 0,-1 0 0,7 5 0,-8-7-42,0 0 1,0 0 0,0 0-1,0 0 1,0-1 0,0 1-1,0 0 1,0-1 0,1 1-1,-1-1 1,0 0 0,1 1-1,-1-1 1,0 0 0,1 1 0,-1-1-1,0 0 1,1 0 0,-1 0-1,0-1 1,1 1 0,-1 0-1,0 0 1,1-1 0,-1 1-1,0 0 1,0-1 0,1 0-1,-1 1 1,0-1 0,0 0-1,0 1 1,0-1 0,0 0-1,1-1 1,2-3-46,-1 1-1,0-1 0,0 0 1,0 0-1,-1 0 1,0 0-1,0 0 1,2-8-1,7-27-579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1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14643,'1'0'85,"0"0"-1,0 0 0,0 0 1,-1 0-1,1 0 1,0 0-1,0 0 1,0 0-1,-1 0 0,1 0 1,0 1-1,0-1 1,-1 0-1,1 1 1,0-1-1,0 0 0,-1 1 1,1-1-1,0 1 1,-1-1-1,1 1 1,-1-1-1,1 1 0,-1 0 1,1-1-1,-1 1 1,1 0-1,-1-1 1,0 1-1,1 0 1,-1 0-1,7 31 940,-1 99 2584,-14 69-3062,5-154-237,-35 369 892,37-411-1129,0 0 0,1 1 0,-2-1 0,1 0 0,-4 8-1,5-12-65,0 0 0,0 0-1,0 0 1,0 0-1,0 0 1,0 0-1,0 1 1,0-1-1,0 0 1,0 0 0,0 0-1,0 0 1,-1 0-1,1 0 1,0 0-1,0 0 1,0 0-1,0 1 1,0-1-1,0 0 1,0 0 0,0 0-1,0 0 1,-1 0-1,1 0 1,0 0-1,0 0 1,0 0-1,0 0 1,0 0 0,0 0-1,-1 0 1,1 0-1,0 0 1,0 0-1,0 0 1,0 0-1,0 0 1,0 0-1,-1 0 1,1 0 0,0 0-1,0 0 1,0 0-1,0 0 1,0 0-1,0 0 1,0 0-1,0-1 1,-1 1 0,1 0-1,0 0 1,0 0-1,0 0 1,-3-17 253,2-14-114,2 0-1,2 0 0,7-39 0,27-92-79,-19 88-101,4 0 1,4 1 0,44-92-1,-67 160 32,3-7-10,0 1 0,0 0 0,1 1 0,13-16 0,-18 24 10,0 0-1,0 0 1,1 0 0,-1 0 0,0 0 0,1 0-1,-1 1 1,1-1 0,-1 1 0,1 0 0,0 0-1,-1 0 1,1 0 0,0 0 0,0 1 0,0-1-1,0 1 1,0 0 0,0 0 0,-1 0 0,1 0-1,0 0 1,0 1 0,0-1 0,0 1 0,2 1-1,-1-1 2,-1 1-1,0-1 1,0 1-1,0 0 1,0 0-1,-1 0 1,1 0-1,-1 1 1,1-1-1,-1 1 1,0-1-1,0 1 0,0 0 1,0 0-1,0 0 1,-1 0-1,1 0 1,-1 0-1,0 0 1,0 1-1,0-1 1,0 0-1,0 7 1,0-4 2,-1 0 0,1 0 0,-1 0 0,-1 0 0,1-1 0,-1 1 0,0 0 0,-1 0 0,1 0 0,-1 0 0,0-1 0,-1 1 0,-2 5 0,-2-2-6,1 0 0,-2-1 0,1 0 0,-1 0 0,0 0 0,-1-1 0,0 0 0,0-1 0,0 0 0,-1-1 0,0 0 1,0 0-1,0-1 0,0 0 0,-1-1 0,0 0 0,0 0 0,1-1 0,-1-1 0,-1 0 0,1-1 0,0 0 0,0 0 0,-15-3 0,20 1 82,0 0-1,0 0 1,1-1-1,-1 1 0,1-1 1,0 0-1,0-1 1,-7-5-1,9 7-92,-7-7-34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5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21557,'-8'4'1784,"5"4"-1336,0-1-168,6 1 520,2 0-808,4-2 192,4 1-88,3 1-216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5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38 12643,'35'-14'3848,"-33"12"-3195,-1 1 0,1 0 0,0-1 0,0 1 0,0-1 0,-1 1 0,1-1 0,2-3-1,-4 5-609,0 0 0,0 0 0,0 0 0,0 0 0,0-1 0,0 1 0,0 0 0,0 0-1,1 0 1,-1 0 0,0 0 0,0 0 0,0-1 0,0 1 0,0 0 0,0 0-1,0 0 1,0 0 0,0-1 0,0 1 0,0 0 0,0 0 0,0 0 0,0 0 0,0 0-1,0-1 1,-1 1 0,1 0 0,0 0 0,0 0 0,0 0 0,0 0 0,0 0-1,0-1 1,0 1 0,0 0 0,0 0 0,-1 0 0,1 0 0,0 0 0,0 0 0,0 0-1,0 0 1,0 0 0,0-1 0,-1 1 0,1 0 0,-12 0 1098,-13 4-70,-3 4-427,1 0 1,-32 16 0,46-19-555,1 2 0,0 0 0,0 0-1,0 1 1,1 0 0,-16 16 0,26-23-82,0 0-1,0 0 1,0 0 0,0 0 0,1 0-1,-1 0 1,0 0 0,0 0-1,1 0 1,-1 1 0,1-1 0,-1 0-1,1 0 1,0 0 0,-1 1-1,1-1 1,0 3 0,0-4-5,0 1 0,0 0 0,1-1 0,-1 1 0,0 0 0,1-1 0,-1 1 0,1-1 0,-1 1 0,1-1 0,-1 1 0,1-1 0,-1 1 1,1-1-1,-1 1 0,1-1 0,-1 0 0,1 1 0,0-1 0,-1 0 0,1 0 0,0 0 0,0 1 0,7 0 10,0 1-1,1-2 1,-1 1 0,11-2-1,-9 1 6,77 0 50,-87 0-68,1 1 0,-1-1 0,0 0 0,1 0 0,-1 0 0,0 1 0,0-1 0,1 0 0,-1 0 0,0 1 0,0-1 0,1 0 0,-1 0 0,0 1 0,0-1 0,0 0 0,0 1 0,0-1 0,1 0 0,-1 1 0,0-1 0,0 0 0,0 1 0,0-1 0,0 0 0,0 1 0,0-1 0,0 0 0,0 1 0,0 0 0,0-1 2,-3 9-5,-1 0 0,0 0 0,-6 9 0,6-10 15,0 0 0,0 0 0,0 0 1,-3 13-1,5-7 2,-2-1 0,0 0 1,0 0-1,-1 0 0,-1 0 0,-13 21 0,16-30 5,0 1 0,-1-1 0,1 0 1,-1-1-1,0 1 0,0-1 0,0 0 0,0 0 0,-1 0 0,1 0 0,-1-1 0,0 1 0,0-1 0,0-1 0,0 1 0,0-1 0,0 0 1,0 0-1,0 0 0,-1-1 0,-5 1 0,-11-2-20,0 0 1,-29-5-1,49 3-1369,8-3 462,8-3-285,-14 9 1176,43-24-1369,-14 6 551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5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 17756,'1'0'125,"-1"-1"0,1 1 0,-1-1 0,1 1 0,-1-1 0,1 1 0,-1-1-1,0 1 1,1-1 0,-1 1 0,0-1 0,1 1 0,-1-1 0,0 1 0,0-1 0,0 1 0,0-1 0,1 0 0,-1 1 0,0-2 0,-8-2 1566,5 4-1423,1 0 1,-1 1 0,0-1-1,1 0 1,-1 1-1,0 0 1,1-1-1,-5 3 1,-6 5-70,0 0 0,0 1 1,1 0-1,0 1 0,1 1 1,0 0-1,1 0 0,0 1 0,0 0 1,2 1-1,-1 0 0,2 1 1,-11 23-1,17-36-243,1 1-1,-1-1 1,1 1 0,-1-1-1,1 1 1,-1 0 0,1-1-1,0 1 1,0 0 0,0-1 0,0 1-1,0 0 1,0-1 0,0 1-1,0 0 1,1-1 0,-1 1 0,1-1-1,-1 1 1,1 0 0,0-1-1,-1 0 1,1 1 0,0-1-1,0 1 1,0-1 0,0 0 0,0 0-1,0 1 1,1-1 0,-1 0-1,0 0 1,3 1 0,-1-1-35,0 0 1,0 0 0,0 0-1,1 0 1,-1-1-1,0 0 1,0 1-1,0-1 1,1-1-1,-1 1 1,0 0 0,0-1-1,0 1 1,0-1-1,0 0 1,0 0-1,5-2 1,24-15-525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5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136 230 16412,'-6'2'501,"0"0"1,1 0 0,-1 0 0,1 1 0,-1-1 0,1 1 0,0 0 0,0 1 0,-6 5 0,4-4 425,-38 33 1459,43-36-2323,0 0 0,0 0 0,0 1 0,0-1 0,0 0 0,1 1 0,-1 0 0,1-1 0,-1 1 0,1 0 0,0-1 0,0 1 0,0 0 0,1 0 0,-1 0 0,1 0 0,-1 4 0,1-6-58,0 0 0,0 0 0,0-1 0,1 1 1,-1 0-1,0 0 0,0 0 0,1-1 1,-1 1-1,1 0 0,-1 0 0,0-1 1,1 1-1,-1 0 0,1-1 0,0 1 1,-1-1-1,1 1 0,-1 0 0,1-1 1,0 0-1,0 1 0,-1-1 0,1 1 0,1-1 1,0 1-6,0-1 1,0 1 0,0-1-1,0 0 1,0 0 0,0 0-1,0 0 1,0 0 0,0-1-1,2 0 1,5-1-17,0-1-1,0 0 0,11-7 1,1-2-20,0-2-1,-1 0 1,22-21 0,-21 17 10,-21 18 26,0 0-1,0-1 1,0 1-1,0 0 1,1 0-1,-1-1 1,0 1-1,0 0 1,0 0-1,1 0 1,-1 0-1,0-1 1,0 1 0,1 0-1,-1 0 1,0 0-1,1 0 1,-1 0-1,0 0 1,0-1-1,1 1 1,-1 0-1,0 0 1,1 0-1,-1 0 1,0 0-1,0 0 1,1 0-1,-1 0 1,0 0-1,1 1 1,-1-1 0,0 0-1,0 0 1,1 0-1,-1 12 11,-15 29 63,10-28-29,0 3 16,-5 13 88,-6 33 0,15-54-113,0 0 0,0 0-1,0 0 1,1 0 0,0 1 0,0-1-1,1 0 1,0 0 0,3 9 0,-3-14-26,0-1 1,0 1 0,0-1 0,0 0-1,0 1 1,1-1 0,-1 0-1,1 0 1,-1 0 0,1 0-1,0 0 1,0 0 0,0 0 0,0 0-1,0-1 1,0 1 0,1-1-1,-1 0 1,0 0 0,1 1 0,-1-2-1,1 1 1,-1 0 0,1 0-1,-1-1 1,1 1 0,0-1 0,-1 0-1,1 0 1,3 0 0,2-1-7,-1 0 1,0 0-1,0-1 1,0 0-1,0 0 1,0 0-1,-1-1 1,1 0-1,11-8 1,1-3-8,0 0 0,-2-2 1,0 0-1,-1-1 0,20-26 1,63-103-97,-83 121 75,112-195-164,-119 198 175,-9 22 16,0 0 0,0 0-1,1-1 1,-1 1-1,0 0 1,0 0 0,0 0-1,0 0 1,0 0 0,0 0-1,0 0 1,0 0-1,0 0 1,0-1 0,0 1-1,0 0 1,0 0-1,0 0 1,0 0 0,0 0-1,0 0 1,0-1 0,0 1-1,0 0 1,0 0-1,0 0 1,0 0 0,0 0-1,0 0 1,0 0-1,0-1 1,0 1 0,0 0-1,0 0 1,0 0 0,0 0-1,0 0 1,0 0-1,0 0 1,0 0 0,0-1-1,-1 1 1,1 0 0,0 0-1,0 0 1,0 0-1,0 0 1,0 0 0,0 0-1,0 0 1,0 0-1,-1 0 1,1 0 0,0 0-1,0 0 1,0 0 0,0 0-1,0 0 1,0 0-1,-1 0 1,1 0 0,0 0-1,0 0 1,0 0-1,0 0 1,0 0 0,0 0-1,-12 8 130,-12 14 103,17-15-175,1 1 0,1 0-1,-1 0 1,1 1 0,1-1 0,0 1 0,0 0-1,0 0 1,1 1 0,1-1 0,-1 1-1,2-1 1,-1 1 0,1 0 0,1 13 0,1-10-139,0 0 0,1 0 0,0 0 0,1-1 0,1 1 0,0-1 0,0 0 0,2 0 0,-1 0 0,1-1 0,10 14 0,0-8-599,-15-16 662,-1-1 1,1 1-1,-1-1 1,0 0-1,1 0 1,0 1-1,-1-1 1,1 0-1,-1 0 1,1 0-1,-1 0 1,1 1-1,-1-1 1,1 0-1,0 0 1,-1 0-1,1 0 1,-1 0-1,1 0 1,-1-1-1,1 1 1,0 0-1,-1 0 1,1 0-1,-1 0 1,1-1-1,-1 1 0,1 0 1,-1-1-1,1 1 1,-1 0-1,1-1 1,-1 1-1,0 0 1,1-1-1,-1 1 1,1-1-1,-1 1 1,0-1-1,0 1 1,1-1-1,-1 0 1,8-18-470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5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15987,'0'0'94,"0"1"0,0-1 0,-1 0-1,1 1 1,0-1 0,0 0-1,0 1 1,0-1 0,0 0 0,0 1-1,0-1 1,0 0 0,0 0-1,0 1 1,0-1 0,0 0 0,0 1-1,1-1 1,-1 0 0,0 1-1,0-1 1,0 0 0,0 0 0,0 1-1,1-1 1,-1 0 0,0 0-1,0 1 1,1-1 0,-1 0 0,0 0-1,0 0 1,1 1 0,-1-1-1,0 0 1,0 0 0,1 0 0,-1 0-1,0 0 1,1 0 0,-1 1-1,0-1 1,0 0 0,1 0 0,-1 0-1,0 0 1,1 0 0,-1 0-1,0 0 1,1 0 0,-1 0 0,0-1-1,1 1 1,-1 0 0,0 0-1,0 0 1,1 0 0,-1 0 0,0 0-1,1-1 1,-1 1 0,0 0-1,0 0 1,1 0 0,-1-1 0,0 1-1,0-1 1,-6 35 1658,4-25-1581,-19 73 873,8-34-476,-9 63-1,22-110-555,-1 1 0,1-1 0,0 0 0,0 0 1,0 1-1,0-1 0,0 0 0,0 0 0,0 1 1,0-1-1,1 0 0,-1 0 0,1 1 0,-1-1 1,1 0-1,-1 0 0,1 0 0,0 2 0,0-3-5,-1 0 0,1 1 0,0-1 0,-1 0 0,1 1 0,0-1 0,-1 0 0,1 0 0,0 0 0,-1 0 0,1 0 0,0 1 0,-1-1 0,1 0 0,0 0 0,0-1 0,-1 1 0,1 0 0,0 0 0,-1 0 0,1 0 0,0-1 0,0 1 0,5-3 19,0 0 0,0 0 0,-1-1 0,1 0 0,6-6-1,91-91 129,-7 6-36,-95 94-115,0 1-1,-1-1 0,1 0 0,0 0 1,0 1-1,0-1 0,0 1 0,0-1 0,-1 1 1,1-1-1,0 1 0,0-1 0,0 1 0,0 0 1,1-1-1,-1 1 0,1 0 0,-2 0 0,1 0 0,-1 1-1,0-1 1,1 0 0,-1 1-1,0-1 1,0 0 0,1 1-1,-1-1 1,0 1 0,0-1 0,0 0-1,1 1 1,-1-1 0,0 1-1,0-1 1,0 0 0,0 1-1,0-1 1,0 1 0,0-1-1,0 1 1,0-1 0,0 1 0,0-1-1,0 0 1,-1 1 0,-10 41 63,9-36-64,-9 24 38,7-21-23,1-1 1,0 1-1,1 0 0,-1-1 1,2 1-1,-2 11 0,3-19-14,0-1 0,0 1 0,0-1 0,0 1 0,0-1 0,0 1-1,0-1 1,0 1 0,0-1 0,0 1 0,0-1 0,1 1 0,-1-1 0,0 1-1,0-1 1,1 1 0,-1-1 0,0 1 0,0-1 0,1 0 0,-1 1 0,1-1 0,-1 0-1,0 1 1,1-1 0,-1 0 0,1 1 0,-1-1 0,0 0 0,1 0 0,-1 0-1,1 1 1,-1-1 0,1 0 0,1 0 3,0 0-1,0 0 1,0 0 0,0 0-1,0-1 1,0 1-1,0-1 1,-1 1 0,4-2-1,36-21 48,51-46 30,34-21-25,-125 89-57,0 0 0,0 1-1,0-1 1,0 0 0,1 1 0,-1-1 0,0 1 0,0-1-1,1 1 1,-1 0 0,0-1 0,1 1 0,-1 0 0,0 0-1,1 0 1,1 0 0,-2 0 0,0 1 0,-1-1 0,1 0 0,-1 1 0,1-1 0,-1 1-1,1-1 1,-1 1 0,0-1 0,1 0 0,-1 1 0,0 0 0,1-1 0,-1 1 0,0-1 0,1 1 0,-1-1-1,0 1 1,0 0 0,0-1 0,1 1 0,-1-1 0,0 1 0,0 1 0,0 5 5,-1 1 0,1-1 0,-1 0 0,-4 13 0,3-10 12,0 1 2,-3 8 70,1 1-1,1 0 1,1 1-1,1 25 1,1-45-75,0 0 0,0 0 0,0 1-1,0-1 1,1 0 0,-1 1 0,0-1 0,1 0 0,-1 0 0,0 0 0,1 1 0,0-1 0,-1 0 0,1 0 0,0 0 0,-1 0 0,1 0 0,0 0 0,0 0-1,0 0 1,0 0 0,1 0 0,-1 0 0,1-1 0,-1 0 0,0 0-1,0 0 1,1 1 0,-1-1 0,0 0 0,1-1-1,-1 1 1,0 0 0,0 0 0,1 0 0,-1-1-1,0 1 1,0-1 0,0 1 0,3-2-1,3-3 40,1 0-1,-1 0 0,0-1 0,11-10 0,3-8 40,-1 0 0,24-37 0,10-14-13,-61 92-97,0 0 1,1 0-1,1 1 1,-3 21-1,8-37 21,-1 0 0,1 0 0,0 0 1,0 0-1,0 1 0,0-1 0,0 0 0,1 0 0,-1 0 0,1 0 1,-1 0-1,1 0 0,0 0 0,-1 0 0,1 0 0,0 0 0,2 2 1,-2-3 0,1 0 1,-1 0-1,0 0 1,1 0-1,-1 0 1,1 0-1,-1 0 1,1-1-1,-1 1 1,1 0-1,-1-1 1,1 0-1,0 1 1,-1-1 0,1 0-1,0 0 1,1 0-1,5 0 7,-1-1 0,0 0 0,1-1 0,-1 1 0,0-1-1,0-1 1,0 0 0,9-5 0,4-4-6,0-1 0,-1-1 0,0-1 0,22-25 0,15-10-70,-56 50 64,0 0-1,0 0 1,0 0-1,1 0 1,-1 0-1,0 0 1,0 0-1,0 0 1,1 1-1,-1-1 1,0 0 0,0 0-1,0 0 1,0 0-1,1 0 1,-1 0-1,0 1 1,0-1-1,0 0 1,0 0-1,0 0 1,0 0-1,1 1 1,-1-1 0,0 0-1,0 0 1,0 0-1,0 1 1,0-1-1,0 0 1,0 0-1,0 0 1,0 1-1,0-1 1,0 0 0,0 0-1,0 1 1,0-1-1,0 0 1,0 0-1,0 0 1,0 1-1,0-1 1,-1 0-1,1 0 1,0 0-1,0 0 1,0 1 0,0-1-1,-2 16-26,-5 15-30,2-13 45,1 0 1,-2 21 0,6-35 5,0 1 1,0 0 0,0-1-1,0 1 1,1-1 0,-1 1-1,1-1 1,0 1-1,1-1 1,-1 1 0,1-1-1,0 0 1,4 7 0,-5-9-60,0-1 0,0 1 0,0 0-1,1-1 1,-1 1 0,1-1 0,-1 0 0,1 1 0,-1-1 0,1 0 0,0 0 0,0 0 0,0 0 0,-1 0 0,1-1 0,0 1 0,0 0 0,0-1 0,0 1 0,0-1 0,0 0 0,0 0 0,0 0 0,0 0 0,0 0 0,0 0 0,0 0 0,0-1 0,0 1 0,3-2 0,2-1-98,-1 0 0,-1 0-1,1 0 1,0-1 0,-1 0 0,0 0 0,0 0 0,5-6 0,14-16-535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5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13 17676,'15'-13'2829,"-15"14"-2737,0-1 0,0 0 0,0 1 0,1-1 0,-1 0-1,0 1 1,0-1 0,0 1 0,0-1 0,0 0 0,0 1 0,0-1 0,0 1 0,0-1-1,0 1 1,0-1 0,0 0 0,0 1 0,0-1 0,0 1 0,-1-1 0,1 0 0,0 1-1,0-1 1,-1 1 0,-16 40 2480,15-37-2525,-57 144 1794,51-121-1684,1 0 1,1 1-1,-4 45 0,10-68-136,0 1-1,0-1 1,0 1-1,0-1 1,1 1-1,0-1 1,0 1-1,1-1 1,0 0-1,4 9 1,-5-12-19,0 0 1,0 0-1,1-1 1,-1 1-1,0 0 1,1-1 0,0 1-1,-1-1 1,1 1-1,0-1 1,0 0 0,0 0-1,0 0 1,0 0-1,0 0 1,0 0-1,0-1 1,0 1 0,0 0-1,1-1 1,-1 0-1,0 0 1,0 0 0,1 0-1,-1 0 1,0 0-1,0 0 1,0-1-1,3 0 1,4-1-185,0-1 0,0 0 0,0-1 0,-1 0 0,1 0 0,-1-1 0,0 0 1,0-1-1,10-9 0,8-9-1343,26-31 0,-46 49 1438,31-36-706,2-1-299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5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19444,'-12'17'697,"0"1"0,2 0 0,0 1 0,1 1 0,-6 19 0,3-4-49,3 0 0,-7 39-1,8-24-144,-1 80 0,8-127-495,1 1 0,0-1-1,1 1 1,-1-1 0,0 1 0,1-1-1,0 1 1,0-1 0,0 0 0,2 5-1,-3-8-6,0 0 0,0 0-1,0 0 1,0 0 0,1 0-1,-1 1 1,0-1-1,0 0 1,0 0 0,0 0-1,0 0 1,1 0 0,-1 0-1,0 0 1,0 0-1,0 0 1,0 1 0,1-1-1,-1 0 1,0 0 0,0 0-1,0 0 1,0 0 0,1 0-1,-1 0 1,0 0-1,0 0 1,0 0 0,1 0-1,-1 0 1,0-1 0,0 1-1,0 0 1,0 0-1,1 0 1,-1 0 0,0 0-1,0 0 1,0 0 0,0 0-1,0 0 1,1-1-1,-1 1 1,0 0 0,0 0-1,0 0 1,0 0 0,0 0-1,0-1 1,0 1 0,0 0-1,1 0 1,-1 0-1,0-1 1,0 1 0,0 0-1,4-12 23,5-35 36,-2-1 1,-3 0-1,-1-57 0,-3 106-61,1 0 0,-1 1 0,1-1-1,0 0 1,-1 1 0,1-1 0,0 0 0,0 0-1,0 1 1,0-1 0,0 0 0,0 0-1,0 0 1,2 1 0,34 22-36,-23-16 28,0-1 0,1 0 0,28 9-1,-24-12 42,-1-1-1,1 0 0,-1-2 0,1 0 0,0-1 0,-1-1 1,1-1-1,0 0 0,-1-2 0,0 0 0,0-1 0,0 0 1,0-2-1,-1 0 0,18-11 0,-40 26 133,0-1 0,0 1 0,1-1 0,0 1 0,-6 15 0,3-5-102,0 1-1,-8 36 0,12-11-11,3-43-72,0 0 1,0 1-1,0-1 0,0 0 1,0 1-1,0-1 0,0 0 0,0 0 1,1 1-1,-1-1 0,1 0 1,-1 0-1,0 0 0,1 0 1,0 1-1,-1-1 0,1 0 0,0 0 1,0 0-1,-1 0 0,1 0 1,0-1-1,0 1 0,0 0 0,0 0 1,0 0-1,0-1 0,0 1 1,2 0-1,-2-1-53,0 0 0,0 0 0,0 0 0,0-1 0,0 1 1,0 0-1,0-1 0,0 1 0,0 0 0,0-1 0,0 1 0,0-1 0,0 1 0,0-1 0,0 0 1,0 0-1,-1 1 0,1-1 0,0 0 0,-1 0 0,1 0 0,0 1 0,-1-1 0,1 0 0,-1 0 0,1-1 1,10-28-536,-11 29 606,9-38-561,-3-8-172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5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20356,'0'14'1745,"-2"0"-1169,2-3-304,6 2-56,-1-2 304,-3 0-176,-2-3-216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5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 17068,'11'-5'2790,"-11"4"-2726,0 1-1,0-1 1,1 1 0,-1 0 0,1-1 0,-1 1-1,0 0 1,1-1 0,-1 1 0,1 0 0,-1 0 0,1 0-1,-1-1 1,1 1 0,-1 0 0,1 0 0,-1 0 0,1 0-1,-1 0 1,1 0 0,-1 0 0,1 0 0,-1 0 0,1 0-1,-1 0 1,1 0 0,-1 0 0,1 0 0,-1 0 0,1 0-1,-1 1 1,1-1 0,-1 0 0,0 0 0,1 1 0,-1-1-1,1 0 1,-1 1 0,0-1 0,1 0 0,-1 1 0,0-1-1,1 1 1,-1-1 0,0 0 0,1 1 0,-1-1 0,0 1-1,0-1 1,0 1 0,0-1 0,1 1 0,-1-1 0,0 1-1,0-1 1,0 1 0,0-1 0,0 2 0,3 15 178,0-1 0,-1 1 0,-1 1 1,-1-1-1,0 0 0,-4 23 0,1-9-24,-8 76 359,-2 36 184,13-142-757,-1-1 0,1 0 0,0 1 0,0-1 0,0 0 0,0 1 0,0-1 0,0 0 0,0 1 0,0-1 0,0 0 0,0 1 0,0-1 0,0 0 0,0 1 0,0-1-1,1 0 1,-1 1 0,0-1 0,0 0 0,0 1 0,0-1 0,1 0 0,-1 1 0,0-1 0,0 0 0,1 0 0,-1 1 0,0-1 0,0 0 0,1 0 0,-1 0 0,0 1 0,1-1 0,-1 0 0,0 0 0,1 0 0,-1 0 0,0 0 0,1 0 0,-1 0 0,0 0 0,1 1-1,12-11 52,0-10-45,-1 0 0,0-2 0,-2 1-1,-1-1 1,11-35 0,0 0-62,-19 55 49,21-57-150,41-73 0,-62 129 140,1 0 0,0 0 1,0 0-1,0 1 0,0-1 1,0 0-1,0 1 0,1 0 1,-1 0-1,1 0 0,0 0 0,-1 0 1,1 0-1,4-1 0,-5 2 9,-1 1 0,1 0-1,0 0 1,-1 0 0,1 0-1,-1 0 1,1 0 0,-1 0-1,1 1 1,-1-1-1,1 0 1,-1 1 0,1-1-1,-1 1 1,1 0 0,-1-1-1,1 1 1,-1 0 0,0 0-1,0 0 1,1 0 0,-1 0-1,0 0 1,0 0-1,0 1 1,0-1 0,0 0-1,-1 1 1,1-1 0,1 3-1,3 6-2,0 1-1,-1-1 1,0 1-1,0 0 1,-2 0-1,1 0 1,-1 0 0,-1 0-1,0 1 1,-1 13-1,0-6 55,-2 0 0,0-1 0,-1 1-1,-1-1 1,-8 26 0,7-31 30,0-1 0,0 0 1,-2 0-1,1-1 0,-1 0 0,-1 0 0,0-1 1,0 0-1,-16 15 0,20-21-47,-1-1-1,1 1 1,0-1 0,-1 0-1,0-1 1,0 1 0,0-1-1,0 0 1,0 0-1,0 0 1,0-1 0,-1 0-1,1 0 1,-1 0 0,1-1-1,-1 0 1,1 0 0,0 0-1,-1-1 1,1 1 0,-1-2-1,1 1 1,0 0 0,0-1-1,-8-3 1,4 0-58,0 0 0,0-1 0,1 0 0,0-1 0,0 0 0,0 0 0,1 0 0,0-1 0,1 0 0,-1-1 0,-6-11 0,9 12-151,0 1 0,0-1 0,0 1 0,1-1-1,0 0 1,1-1 0,-1 1 0,2 0 0,-1-1 0,1 1 0,1-1 0,-1 1 0,1-1 0,2-10 0,-1 14-12,0 0 0,1 0 0,0 0 0,0 1 0,1-1 0,-1 0 0,1 1 0,0 0 0,0-1 0,0 1 0,1 0 0,-1 1-1,1-1 1,6-4 0,1 0-125,0 1 0,1 0 0,0 1 0,20-8 0,20-5-710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5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19148,'0'0'99,"1"0"-1,-1 0 1,1 0-1,0 0 1,-1 0-1,1 0 1,-1 1 0,1-1-1,-1 0 1,1 0-1,-1 0 1,1 1-1,0-1 1,-1 0-1,0 1 1,1-1-1,-1 0 1,1 1 0,-1-1-1,1 1 1,-1-1-1,0 0 1,1 1-1,-1-1 1,0 1-1,1 0 1,1 19 1760,-11 28 137,6-37-1654,-6 22 237,4-16-415,1 0-1,0 1 0,2 0 1,0-1-1,0 32 1,6-38-438,3-16-444,4-18-775,19-73-1211,-16 59 1836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1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18340,'17'-10'1680,"33"3"-1040,7-8-207,23-3 775,5 5-536,19 6-120,1-3-32,-6 8-728,-4 6-464,-16-6 592,-6-2-184,-22-17-40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7:5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0 512 12699,'3'6'716,"0"0"1,0 1-1,0 0 1,2 11-1,-4-11-133,1 0-1,1 0 1,-1 0 0,5 6-1,-6-10-440,1-1 0,-1 0 0,1 0-1,-1 0 1,1 0 0,0 0 0,0-1 0,0 1-1,0 0 1,0-1 0,0 0 0,1 1 0,-1-1 0,0 0-1,5 1 1,0 0-20,1 0-1,0-1 0,0 0 1,0-1-1,0 0 0,0 0 1,0-1-1,0 0 1,0 0-1,0-1 0,0 0 1,9-3-1,2-2-16,0-1 0,0-1 0,27-17 0,-44 24-93,4-1 13,0-1 1,0 0-1,-1 0 1,1 0-1,-1 0 1,0-1-1,0 0 1,-1 0-1,1 0 1,4-8-1,-9 12-22,0 1 0,1 0 0,-1 0 0,0-1 0,1 1 0,-1 0 0,0-1 0,0 1 0,0 0 0,1-1 0,-1 1 0,0-1 0,0 1 0,0 0 0,0-1 0,0 1 0,0-1 0,1 1 0,-1 0 0,0-1 0,0 1 0,0-1 0,0 1 0,-1-1 0,1 1 0,0 0 0,0-1 0,0 1 0,0-1 0,0 1 0,0 0 0,-1-1 0,1 1 0,0 0 0,0-1 0,-1 1 0,1 0 0,0-1 0,0 1 0,-1 0 0,1-1 0,0 1 0,-1 0 0,1 0 0,-1 0 0,1-1 0,0 1 0,-1 0-1,1 0 1,0 0 0,-1 0 0,1 0 0,-1-1 0,1 1 0,-1 0 0,1 0 0,0 0 0,-1 0 0,1 0 0,-1 1 0,1-1 0,-1 0 0,-27 8 114,14 0 24,0 0 0,0 1-1,1 1 1,-12 11-1,17-14-26,1 0-1,1 0 1,-1 0-1,1 1 1,0 0-1,1 0 1,0 0-1,-4 10 1,9-17-99,-1-1 0,1 1 0,-1 0 0,1-1 0,0 1 0,-1 0 1,1 0-1,0 0 0,0-1 0,0 1 0,0 0 0,0 0 0,0 0 0,0 0 0,0-1 0,0 1 0,0 0 1,0 0-1,0 0 0,1 0 0,-1-1 0,0 1 0,1 0 0,-1 0 0,0-1 0,1 1 0,-1 0 1,1-1-1,-1 1 0,1 0 0,-1-1 0,1 1 0,0-1 0,-1 1 0,1-1 0,0 1 0,-1-1 1,1 1-1,0-1 0,0 0 0,-1 1 0,1-1 0,0 0 0,0 0 0,0 0 0,1 1 0,5-1 38,0 1 0,-1-1 0,1 0 0,12-2-1,-16 1-58,106-20 61,-84 14-45,0 2-1,1 0 0,-1 2 1,1 1-1,35 1 1,-59 1-8,0 0 1,0 0 0,1 0-1,-1 1 1,0-1 0,0 0-1,0 1 1,0 0 0,0-1-1,-1 1 1,1 0 0,0 0-1,0 0 1,0 1 0,-1-1-1,1 0 1,-1 0 0,1 1-1,-1-1 1,1 1 0,-1 0-1,0-1 1,0 1 0,0 0-1,0 0 1,0-1 0,0 1-1,0 0 1,-1 0 0,1 0-1,-1 0 1,1 0 0,-1 3-1,-1-51 701,0 28-669,0 1 1,1-1 0,1 1 0,0-1-1,2 1 1,0-1 0,8-26 0,-9 41-69,-1 1 0,0-1 0,1 0 0,0 1 0,0-1 0,-1 1 0,2 0 0,-1 0 0,0 0 0,0 0 0,0 0 0,1 0 0,-1 0 0,1 1 0,0-1 0,-1 1 0,1 0 0,0 0 0,0 0 0,0 0 0,5-1 0,4 0-322,1 1-1,0 0 1,24 3 0,-9-1 479,-19-4-383,-10-8-6</inkml:trace>
  <inkml:trace contextRef="#ctx0" brushRef="#br0" timeOffset="1">170 1 20860,'-26'9'2025,"15"-1"-1545,11-5-344,4 1 1072,12-3 1,5-1-849,5-9-272,-3-1-32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8:0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17 223 13747,'-10'-8'990,"3"1"-61,7 7-916,1 0 0,-1-1 0,0 1 0,0-1 0,0 1 0,1 0 0,-1-1 0,0 1 0,0 0 0,1-1 0,-1 1 0,0 0 0,1 0 0,-1-1 0,0 1 0,1 0 0,-1 0 0,1-1 0,-1 1 0,0 0 0,1 0 0,-1 0 0,1 0 0,0-1 0,256-82-1093,-190 64 857,43-10-164,187-26-1,-211 46 179,0 3 0,158 12 0,8 17 236,612 43 200,307 6 740,-257-35-763,-38-3-129,-691-21 5,798 52 443,4-36-294,558-54 570,-909-15-740,-47 2-138,-407 36 82,243 27 1,-303-14 70,106 13 66,-192-16-120,-22 1 10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8:0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18988,'-1'0'56,"1"0"-1,0 0 1,0 0 0,-1 0-1,1-1 1,0 1 0,0 0-1,0 0 1,-1 0 0,1 0-1,0 0 1,0 0 0,-1 0-1,1 0 1,0 0 0,0 0-1,-1 0 1,1 0 0,0 0-1,0 0 1,-1 0 0,1 1-1,0-1 1,0 0 0,0 0-1,-1 0 1,1 0 0,0 0-1,0 0 1,0 1 0,-1-1 0,1 0-1,0 0 1,0 0 0,0 1-1,-4 11 709,5 18-335,-1-26-88,4 92 1099,14 184-401,-18-275-972,0-4-40,0 1-1,0-1 1,0 0-1,0 1 1,0-1-1,0 0 1,0 1-1,1-1 1,-1 0-1,0 0 1,1 1-1,-1-1 1,1 0-1,0 0 1,-1 1-1,2 0 1,1-7 253,0-27 23,-1-1 0,-2 1 0,-5-50 0,3 54-235,1 4-45,-1 0-1,-1 0 1,-1 0 0,-1 1-1,-11-33 1,16 55-24,-1 0 1,1 0-1,0 0 0,-1 0 1,1 0-1,0 0 0,-1 1 0,1-1 1,-1 0-1,1 0 0,-1 0 1,1 1-1,-1-1 0,0 0 0,1 1 1,-1-1-1,0 0 0,0 1 0,1-1 1,-1 1-1,0-1 0,0 1 1,0 0-1,0-1 0,0 1 0,-1-1 1,0 2-1,1-1-1,0 1 1,0-1 0,0 1 0,0 0 0,0 0 0,0-1 0,0 1 0,0 0 0,1 0-1,-1 0 1,0 0 0,0 0 0,1 0 0,-1 0 0,0 0 0,0 2 0,-4 9-7,0 0 1,-6 22 0,11-34 7,-7 30-7,1 0 0,1 1 0,2-1 0,1 1 0,2-1 0,4 42-1,-4-69 8,0 0-1,1-1 1,-1 1-1,1 0 1,0-1-1,0 1 1,0-1-1,2 5 1,-3-7 0,0 0-1,0 0 1,1 0 0,-1 0 0,0 0 0,0 1 0,0-1 0,0 0-1,0 0 1,0 0 0,0 0 0,1 0 0,-1 0 0,0 0 0,0 0 0,0 0-1,0 0 1,0 0 0,0 0 0,1 0 0,-1 1 0,0-1 0,0 0 0,0 0-1,0 0 1,1 0 0,-1 0 0,0 0 0,0-1 0,0 1 0,0 0-1,0 0 1,1 0 0,-1 0 0,0 0 0,0 0 0,0 0 0,0 0 0,0 0-1,0 0 1,1 0 0,-1 0 0,0-1 0,0 1 0,0 0 0,0 0-1,6-17 4,-1-31-37,-2 0 0,-4-77 0,1 108 20,-2-27-14,2 41 23,0 0 0,-1 0 0,1 0 0,-1 0-1,0 0 1,0 0 0,0 0 0,0 1 0,0-1-1,-3-3 1,4 6 5,0 0-1,0-1 1,0 1-1,0 0 1,-1 0-1,1 0 1,0 0-1,0 0 1,-1 0-1,1-1 1,0 1-1,0 0 1,-1 0-1,1 0 1,0 0-1,0 0 1,-1 0-1,1 0 1,0 0-1,0 0 1,-1 0-1,1 0 1,0 0-1,0 0 1,-1 0-1,1 0 1,0 1-1,0-1 1,-1 0-1,1 0 1,0 0-1,0 0 1,0 0-1,-1 0 1,1 1-1,0-1 1,0 0-1,0 0 1,0 0-1,-1 1 1,1-1-1,0 0 1,0 0-1,0 1 1,0-1-1,0 0 1,0 0-1,0 0 1,-1 1-1,1-1 1,-6 17-8,-1 19 29,1 1 0,1 0 0,3 0 0,1 0 0,5 57 0,-3-88-7,-1 0 0,1 1 0,0-1 0,1 0 0,0 0-1,0-1 1,5 11 0,-7-16-12,0 1 1,0-1-1,1 0 1,-1 0-1,0 0 0,0 1 1,1-1-1,-1 0 0,0 0 1,0 0-1,1 1 0,-1-1 1,0 0-1,1 0 0,-1 0 1,0 0-1,1 0 0,-1 0 1,0 0-1,1 0 0,-1 0 1,0 0-1,1 0 0,-1 0 1,1 0-1,-1 0 0,0 0 1,1 0-1,-1 0 0,0 0 1,0 0-1,1-1 1,-1 1-1,0 0 0,1 0 1,-1 0-1,0-1 0,0 1 1,1 0-1,-1 0 0,0-1 1,1 1-1,10-15 67,1-9-21,-1 0 0,-1 0 0,-1-1 1,7-34-1,15-105 124,-30 158-168,1-2 2,-1 0 0,0-1 0,0 1 0,-1 0 0,-1-15 0,1 23-6,0 0 1,0 0-1,0-1 1,-1 1-1,1 0 0,0 0 1,0 0-1,0-1 1,0 1-1,0 0 0,0 0 1,0 0-1,0-1 1,-1 1-1,1 0 0,0 0 1,0 0-1,0 0 1,0-1-1,0 1 0,-1 0 1,1 0-1,0 0 1,0 0-1,0 0 0,-1 0 1,1 0-1,0-1 1,0 1-1,-1 0 1,1 0-1,0 0 0,0 0 1,0 0-1,-1 0 1,1 0-1,0 0 0,0 0 1,-1 0-1,1 0 1,0 0-1,0 1 0,0-1 1,-1 0-1,1 0 1,0 0-1,0 0 0,0 0 1,-1 0-1,1 0 1,0 1-1,0-1 0,0 0 1,0 0-1,-1 1 1,-9 11 16,3 3-5,0 1 0,1 0 0,-7 29 0,-7 58 5,17-87-17,-2 14-316,0 1-1,2-1 1,2 55 0,1-82 204,0 1 0,1-1 0,-1 1 0,1-1 0,0 0 0,0 0 0,0 0 0,0 1 0,3 3 0,-4-7 96,1 1 0,-1-1 0,0 0 0,1 1-1,-1-1 1,0 0 0,1 1 0,-1-1 0,1 0 0,-1 1 0,0-1-1,1 0 1,-1 0 0,1 1 0,-1-1 0,1 0 0,-1 0 0,1 0-1,-1 0 1,1 0 0,-1 0 0,1 0 0,-1 0 0,1 0 0,0 0-1,1-1-11,-1 1 0,1-1 0,-1 0-1,0 0 1,1 1 0,-1-1-1,0 0 1,0 0 0,0-1-1,1 1 1,-1 0 0,1-2 0,24-35-538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8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 20748,'-12'0'2025,"2"-1"-1529,7-1 560,8 5-1248,6-1 456,6-12-280,2-4-216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03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26597 274 8658,'-71'-19'2057,"-1"3"1,-123-10-1,-152 11-2248,247 12 151,-378-1 157,-133-6 33,-149-6-180,0 22 136,60-1 49,-869-33-273,1258 13 101,-842-31 106,287 35-9,-327-7-136,-213 7-44,907 10 87,-1281 60 108,-164 8-53,0-88-27,844-2 0,-80-1 54,656 11-26,-1147-53-58,554 41 19,3 92 1,744-25-29,-658 162 0,827-147 14,2 9 0,4 8-1,-232 125 1,354-159 5,3 3-1,1 4 1,-101 87 0,133-99-7,1 1 1,2 2 0,1 1-1,2 1 1,2 2 0,2 1-1,-24 51 1,41-72 0,2 0 0,0 1 0,1 0 0,2 1 0,0-1 0,1 1 0,2 0 0,0 0 0,2 0 1,4 38-1,0-32-5,1 0 1,2-1-1,1 1 1,2-1-1,0-1 1,2 0-1,29 50 1,4-10 1,2-2 1,3-2-1,3-2 0,2-3 1,70 59-1,-9-24-6,237 150 0,-221-169 22,3-6 0,3-5 0,162 49 0,450 93 29,814 76-20,-487-212 9,4-77-3,-647 1 6,164-4-29,1495-88 0,-1263-11 32,-8-46-15,-189 31-8,573-127-7,-1066 217 3,842-196-212,9 53-77,296 59 410,4 68 162,1027-8-127,-2240 56-150,953-29 59,-7-25-41,947-128 36,-1686 153-35,614-86-9,-583 51 6,-239 45 89,-1-3-1,77-36 1,-69 20 75,0-4 1,-3-4-1,-3-3 0,111-92 0,155-177-127,-310 286-73,-2-2-1,45-65 0,-67 86 9,-1-1 0,-1 1 0,0-1 0,-1-1 0,0 1 0,-1-1 0,-1 0 0,-1-1 0,-1 1 0,2-26 0,-4 36 69,-2-1-1,1 1 1,-1-1-1,0 1 0,0-1 1,-1 1-1,0 0 0,-1 0 1,1 0-1,-1 0 1,-1 0-1,1 0 0,-1 1 1,0 0-1,-1 0 0,1 0 1,-1 0-1,-11-9 0,3 5 69,1 1 0,-2 0-1,1 1 1,-1 1 0,-1 0-1,1 1 1,-1 0-1,-19-4 1,-73-16 278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1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 22005,'0'1'132,"-1"-1"0,0 1 1,1-1-1,-1 1 0,0 0 1,1 0-1,-1-1 0,1 1 0,-1 0 1,1 0-1,0 0 0,-1 0 1,1 0-1,0-1 0,0 1 1,-1 0-1,1 0 0,0 0 1,0 0-1,0 0 0,0 0 0,0 0 1,0 0-1,1 1 0,4 26 762,-4-24-477,6 21 242,0-1 0,18 37 0,-20-50-612,1 0-1,0 0 0,1 0 1,0-1-1,1 0 1,0-1-1,13 13 1,-18-20-113,-1 1 1,1-1 0,0 0 0,0 0 0,0 0 0,0 0 0,0-1 0,1 0 0,-1 1-1,0-1 1,1 0 0,-1 0 0,1-1 0,-1 1 0,1-1 0,-1 0 0,1 1 0,-1-2 0,1 1-1,-1 0 1,1-1 0,-1 1 0,1-1 0,-1 0 0,1-1 0,-1 1 0,0 0 0,0-1 0,0 0-1,0 1 1,0-1 0,0-1 0,0 1 0,3-3 0,5-6-748,-1 0 0,1-1 0,-2-1 1,0 1-1,0-2 0,10-20 0,26-61-3665,-39 80 4125,0-1 1,-1 0 0,-1 0-1,3-20 1,-24 67 4978,-110 268 2780,33 8-8480,93-302 959,0-1 30,0-1 1,0 0 0,1 1 0,-1-1 0,1 0-1,0 1 1,0 3 0,3-5-467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1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21 22725,'9'-16'2040,"-4"12"-1432,-5 8-304,-5 15 913,-4 8-241,-2 8-496,-2 1-224,0 4-208,-2 2-136,2-4-312,2-7-264,3-5-584,0-4-337,2-10 1153,-2-7-296,3-6-288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1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19004,'4'-4'421,"0"0"1,0 1-1,0-1 1,1 1-1,0 0 1,-1 0-1,1 0 0,0 1 1,9-4-1,51-12 1173,-57 16-1287,20-4-12,0 1 0,0 1 0,0 1 0,1 2 0,49 3 1,-68-1-281,1 0 0,0 1 0,-1 0 0,1 1 0,-1 0 0,1 1 0,-1 0 0,-1 1 0,1 0 1,-1 0-1,1 1 0,-1 0 0,-1 0 0,1 1 0,-1 1 0,-1-1 0,1 1 0,6 10 0,-11-14-16,0 0-1,-1 1 1,0-1-1,1 1 1,-2-1-1,1 1 1,0 0-1,-1-1 1,0 1-1,0 0 1,-1 0-1,1 0 1,-1 0-1,0 0 1,0 0-1,-1 0 1,1 0-1,-1 0 1,-3 9-1,1-8 5,0 1 1,0-1-1,0 0 0,-1 0 0,0 0 0,0 0 1,-1-1-1,0 1 0,0-1 0,0 0 1,0-1-1,-1 1 0,-8 4 0,-13 7-3,-2-2 0,1-1 0,-2-1 0,0-1-1,0-2 1,-1-1 0,0-1 0,0-2 0,-49 3 0,45-10 332,20-3-220,15 5-113,-1-1 0,1 1-1,0 0 1,0 0 0,0 0 0,0 0-1,-1-1 1,1 1 0,0 0 0,0 0 0,0 0-1,0-1 1,0 1 0,-1 0 0,1 0 0,0 0-1,0-1 1,0 1 0,0 0 0,0 0-1,0-1 1,0 1 0,0 0 0,0 0 0,0 0-1,0-1 1,0 1 0,0 0 0,0 0 0,0-1-1,0 1 1,0 0 0,0 0 0,1-1 0,-1 1-1,0 0 1,0 0 0,0 0 0,0-1-1,0 1 1,0 0 0,1 0 0,-1 0 0,11-10-86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1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60 20556,'2'0'2321,"10"0"-1561,12-5-296,7 1 1329,15-1-961,9-1-240,10-1-448,1 0-424,0 0-896,-3 1 1784,-12-2-800,-5 3-88,-26 5-153</inkml:trace>
  <inkml:trace contextRef="#ctx0" brushRef="#br0" timeOffset="1">1 402 18364,'30'0'2320,"11"-9"-1431,18-4-353,8-1 1016,4-2-520,1 2-192,-4 0-992,-5 4-432,-6-4 496,-7 2-208,-7-10-160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2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13851,'2'-1'109,"0"0"0,0 1 0,0-1 1,0 0-1,1 0 0,-1 1 0,0 0 0,0-1 0,1 1 0,-1 0 1,4 0-1,1 0-28,131-13-56,1 7 0,1 5 0,197 26 0,455 28 239,-252-53-249,384 8-43,-11 20 239,2-29-88,1360-25-199,-493-35-92,-1482 36 169,115-9 304,-194 36-8,-82 2-171,-117-5-128,-5-4-4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1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18196,'1'4'179,"1"-1"1,-1 1-1,0 0 1,-1 0-1,1 0 1,-1 0-1,0 0 1,0 0-1,0 0 0,0 0 1,-1 0-1,0 0 1,1 0-1,-2 0 1,-1 7-1,-3 11 501,-12 85 44,-4 118 0,10-84-598,5-90-35,3-78 91,9-3-143,0 1 1,2 0-1,1 0 0,19-42 0,-21 55-31,12-35-2,2 1 0,3 0 0,53-86 0,-71 130-7,1-1 0,-1 0 0,1 1 0,0 0 0,1 1 0,0-1 0,7-4 0,-13 9 0,1 0 0,0 0 0,-1 0-1,1 0 1,0 0 0,0 0 0,-1 1 0,1-1 0,0 1 0,0-1-1,0 1 1,0 0 0,0-1 0,0 1 0,0 0 0,0 0 0,0 1-1,0-1 1,-1 0 0,1 1 0,0-1 0,0 1 0,0-1 0,0 1-1,-1 0 1,1 0 0,0 0 0,0 0 0,-1 0 0,1 0 0,-1 0-1,1 1 1,-1-1 0,0 0 0,1 1 0,1 2 0,-1-1-3,-1-1 0,1 1 1,0 0-1,-1 0 0,0 0 1,0-1-1,0 1 0,0 0 1,0 0-1,0 0 0,-1 1 1,1-1-1,-1 0 0,0 0 1,0 0-1,0 0 0,-1 0 1,1 0-1,-1 1 0,-1 3 1,0-2 1,0-1 1,0 0 0,-1 1-1,0-1 1,0 0 0,0 0-1,0-1 1,0 1-1,-1-1 1,0 0 0,0 0-1,-6 5 1,-13 6-55,0-1-1,-1 0 0,0-2 1,-1-1-1,0-1 1,0-1-1,-1-1 1,0-2-1,-36 4 1,61-8-22,-1-1 0,1 0 0,0 0 0,0 0 0,-1 0 0,1 0 0,0 0 0,-1 0 0,1 0 0,0 0 1,0 0-1,-1-1 0,1 1 0,0-1 0,0 1 0,0-1 0,0 1 0,0-1 0,-1 0 0,1 1 0,-1-2 1,2 0 19,0 1 0,0-1 0,-1 1 0,1 0 1,1-1-1,-1 1 0,0-1 0,0 1 0,0-1 1,1 1-1,-1 0 0,1-1 0,-1 1 0,1 0 1,-1-1-1,1 1 0,0 0 0,0 0 0,1-2 1,29-36-511,14-8-158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4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 17284,'-2'0'137,"1"0"0,-1-1 0,0 1 0,0 0 0,0 0 0,1 0 0,-1 0 0,0 0 0,0 1 0,0-1 1,1 0-1,-1 1 0,0-1 0,0 1 0,1 0 0,-1 0 0,0-1 0,1 1 0,-1 0 0,1 0 0,0 1 0,-1-1 0,1 0 1,0 0-1,-1 1 0,1-1 0,0 0 0,0 1 0,0 0 0,0-1 0,0 1 0,1-1 0,-1 1 0,0 0 0,0 2 0,-2 5 163,1 0-1,0 0 0,0 0 0,0 0 0,1 16 0,0-19-260,1 0 1,0 0-1,1 0 0,0 1 1,0-1-1,0 0 0,0 0 0,1 0 1,0-1-1,5 11 0,-4-12-21,0 0-1,0 0 1,0 0 0,0-1-1,1 1 1,-1-1-1,1 0 1,0 0 0,0-1-1,0 1 1,0-1-1,0 1 1,1-1 0,6 2-1,1 0-301,1 0 0,-1-1 0,1-1 0,0 0 0,0 0 0,0-1-1,0-1 1,-1 0 0,1-1 0,0 0 0,0-1 0,0 0 0,-1-1 0,1-1 0,-1 0-1,0 0 1,0-2 0,0 1 0,-1-1 0,0-1 0,0 0 0,19-16 0,-6-2-347,-1 0 0,-2-1 1,28-43-1,-30 42 1985,-31 47 272,-14 28 0,-3 9-74,-3-5-484,14-25-643,1 1-1,1 1 0,1 0 1,2 1-1,-14 45 0,26-70-570,0-1-1,1 1 0,-1-1 1,1 1-1,0 0 1,0-1-1,0 1 1,1 0-1,-1-1 1,1 1-1,0 0 1,1-1-1,-1 1 1,4 6-1,-4-10 41,0 1 0,0-1 1,0 0-1,0 1 0,0-1 0,0 0 0,1 0 0,-1 0 1,0 0-1,1 0 0,-1 0 0,0 0 0,1 0 0,-1-1 1,1 1-1,-1-1 0,4 2 0,-3-2 19,1 0-1,0 0 0,-1 0 0,1 0 1,0-1-1,-1 1 0,1-1 1,0 0-1,-1 1 0,1-1 0,-1 0 1,0 0-1,1-1 0,2-1 1,24-17-963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4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10730,'10'-18'1723,"23"-31"1,-29 43-1491,1 1 0,0 0 0,0 0 0,0 0 1,1 1-1,0-1 0,0 1 0,0 1 1,7-4-1,-13 6-203,0 1 1,1 0-1,-1-1 1,1 1-1,-1 0 0,1-1 1,-1 1-1,1 0 1,-1 0-1,1 0 0,-1-1 1,1 1-1,-1 0 1,1 0-1,-1 0 1,1 0-1,-1 0 0,1 0 1,0 0-1,-1 0 1,1 0-1,-1 0 1,1 0-1,-1 1 0,1-1 1,-1 0-1,1 0 1,-1 0-1,1 1 0,-1-1 1,1 0-1,-1 1 1,0-1-1,1 0 1,-1 1-1,1-1 0,-1 0 1,0 1-1,1-1 1,-1 1-1,0-1 1,0 1-1,1-1 0,-1 1 1,0-1-1,0 1 1,0-1-1,1 1 0,-1-1 1,0 1-1,0-1 1,0 1-1,0-1 1,0 1-1,0 0 0,0-1 1,-1 2-1,-6 33 1010,-50 107 878,1-2-2048,53-134-1047,3-18 243,0 2 759,-1-16-420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4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47 13907,'-10'-10'1189,"8"8"-999,0 0 1,0 0 0,0 0-1,1 0 1,-1-1 0,1 1-1,-1 0 1,1-1 0,-2-4-1,3 6-112,0 1-1,1-1 1,-1 1-1,0-1 1,1 1-1,-1-1 1,1 1-1,-1-1 0,0 1 1,1 0-1,-1-1 1,1 1-1,-1-1 1,1 1-1,0 0 1,-1-1-1,1 1 1,-1 0-1,1 0 1,0 0-1,-1 0 1,1-1-1,-1 1 0,1 0 1,0 0-1,-1 0 1,1 0-1,0 0 1,0 1-1,26-3 723,-26 2-718,39 2 179,-1 1 0,0 1-1,0 3 1,-1 1 0,0 2 0,0 1-1,37 17 1,-59-21-256,-1 0 0,0 1 0,0 1 0,-1 0 0,0 1 0,18 16 0,-29-23 7,0 0 0,0 1 1,0-1-1,0 1 0,0-1 0,-1 1 0,1 0 0,-1 0 1,0 0-1,-1 0 0,1 0 0,-1 1 0,0-1 0,0 0 1,0 1-1,0-1 0,-1 1 0,1-1 0,-1 1 1,-1-1-1,1 1 0,0-1 0,-1 1 0,0-1 0,0 1 1,-1-1-1,1 0 0,-4 7 0,-1-1 69,0 0 1,0-1-1,0 0 0,-1-1 0,-1 0 1,0 0-1,0 0 0,-10 7 0,-3 0 197,-1 0 0,-32 15 0,46-26-304,0 0 1,-1 0 0,1-1 0,-1 0-1,0 0 1,0-1 0,0 0 0,0-1-1,0 0 1,-1 0 0,1-1 0,-10-1-1,18 1-12,0-1-1,0 1 1,0 0-1,0 0 0,0-1 1,0 1-1,0 0 1,0-1-1,0 1 0,0-1 1,0 0-1,1 1 1,-1-1-1,0 0 0,0 1 1,0-1-1,1 0 1,-1 0-1,0 0 0,1 0 1,-1 1-1,1-1 0,-1 0 1,1 0-1,0 0 1,-1 0-1,1 0 0,0 0 1,-1 0-1,1-1 1,0 1-1,0 0 0,0 0 1,0 0-1,0 0 1,0 0-1,1 0 0,-1 0 1,0-2-1,6-11-474</inkml:trace>
  <inkml:trace contextRef="#ctx0" brushRef="#br0" timeOffset="1">748 407 14403,'-4'14'1616,"11"-2"-879,10-4-329,15-3 1200,10-2-776,10-1-720,3-1-288,-4-1-1368,-2-1 1408,-16 1-352,-14 4-176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5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14019,'13'5'1888,"7"0"-1071,13-5-297,8 0 1160,16 0-880,6 0-312,5-5 473,3 0-585,-2 2-192,1-2-96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5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91 9858,'4'-7'558,"0"0"1,-1 0-1,0 0 1,0-1-1,-1 1 0,2-10 1,4-11 3082,-19 26-2046,4 3-1421,0 1 1,0 0 0,1 0-1,-1 0 1,1 1-1,-1 0 1,1 1 0,-10 6-1,2-1 23,-31 18-24,2 2 0,2 2 0,0 2 1,-45 48-1,77-72-156,1 0 0,1 0 0,0 1 0,0 0 0,0 0 1,-9 21-1,15-29-19,0 1 0,1 0 0,-1 0 0,0 0 0,1-1 0,0 1 0,0 0 0,0 0 0,0 0 0,0 0 1,0-1-1,1 1 0,-1 0 0,2 4 0,0-4-13,-1 0 0,1 0 1,0-1-1,0 1 0,0-1 1,0 0-1,0 1 0,0-1 1,0 0-1,1 0 0,-1 0 0,1-1 1,0 1-1,0-1 0,-1 1 1,6 0-1,8 4-166,0-1-1,0 0 1,1-2 0,31 3-1,72-2-327,-93-3 437,49-1-274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5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15475,'9'16'1577,"-6"4"-945,-1-2-248,0 7 1088,1 0-592,1 4-472,3 1-184,2-5-328,2-2-152,3-4-312,1-5-128,-4-4-272,-2-2 624,-4-2-216,-2-1-88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5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16379,'35'-6'1713,"6"1"-1113,3-3-240,15 0 896,0 0-680,0 2-912,-2 1 576,-12 2-352,-8 3-128</inkml:trace>
  <inkml:trace contextRef="#ctx0" brushRef="#br0" timeOffset="1">863 1 14387,'9'4'1048,"-4"4"-872,-2 5-80,-3 6 296,0 1-216,-3 4-208,1 1-72,-2 2-216,-1 1 2345,0-2-1929,4 0 120,-1-2 112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14899,'43'-5'1360,"1"2"-1095,10-4-297,5 0 560,0 0-448,-1-2-16,-9 1-136,-6 0-72</inkml:trace>
  <inkml:trace contextRef="#ctx0" brushRef="#br0" timeOffset="1">10 34 16267,'28'6'1361,"15"-6"-993,-1-3-296,17 1 104,4-1-360,1-5 344,-4-3-128,-8-1-304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5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12003,'-27'46'1080,"8"-2"-752,2-2-144,8-1 776,4 2-792,5-8-584,3-4 408,6-9-104,7-1-56</inkml:trace>
  <inkml:trace contextRef="#ctx0" brushRef="#br0" timeOffset="1">0 242 14875,'18'-3'1296,"10"3"-1023,5 0-305,15-3 768,5-2-272,2-6-320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5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14907,'-16'11'326,"-1"1"-1,1 0 1,1 1-1,0 0 1,1 2-1,-24 31 1,34-41-282,0 0-1,0 1 1,1 0 0,0 0-1,0 0 1,1 0 0,0 0-1,0 1 1,0-1 0,1 1-1,0-1 1,0 1-1,1 0 1,-1-1 0,1 1-1,1 0 1,-1-1 0,1 1-1,1-1 1,-1 1 0,1-1-1,0 1 1,0-1 0,6 9-1,-3-7-35,0 1-1,1-2 1,0 1 0,1-1-1,-1 0 1,1 0-1,1-1 1,-1 0 0,16 10-1,-18-13 3,1 0 1,-1 0-1,1-1 0,-1 1 0,1-1 0,0-1 1,0 1-1,-1-1 0,1 0 0,0 0 0,0 0 1,1-1-1,-1 0 0,0 0 0,0-1 0,11-2 1,-16 3-2,0 0 0,0-1-1,1 1 1,-1 0 0,0-1 0,0 1 0,0-1 0,0 1 0,0-1 0,0 0 0,0 1 0,0-1 0,0 0 0,0 0 0,0 1 0,0-1 0,0 0 0,0 0-1,-1 0 1,1 0 0,0 0 0,-1-1 0,1 1 0,-1 0 0,1 0 0,-1 0 0,0 0 0,1-1 0,-1 1 0,0 0 0,0 0 0,0 0 0,0-1 0,0 1-1,0-2 1,-1 1 25,0-1 0,0 1 0,0 0 0,0 0 0,0 0 0,0 0 0,-1 0 0,1 0 0,-1 0 0,1 0 0,-1 0 0,0 1 0,0-1 0,0 1 0,0-1 0,0 1 0,-2-2 0,-6-1 171,1 0-1,-1 0 1,-17-4-1,24 7-147,1 1-1,-1-1 1,0 1-1,0-1 1,0 1 0,0 0-1,1 0 1,-1 0-1,0 0 1,0 1-1,0-1 1,0 1 0,1 0-1,-1 0 1,0 0-1,0 0 1,-4 3 0,7-4-48,-1 0 0,1 1 0,0-1 0,-1 0 0,1 1 0,0-1 1,-1 1-1,1-1 0,0 0 0,0 1 0,-1-1 0,1 1 0,0-1 0,0 1 1,0-1-1,0 1 0,0-1 0,0 1 0,0-1 0,0 1 0,0-1 1,0 1-1,0-1 0,0 1 0,0-1 0,0 1 0,0-1 0,0 1 1,1-1-1,-1 1 0,0-1 0,0 1 0,1-1 0,-1 1 0,0-1 0,0 0 1,1 1-1,-1-1 0,1 1 0,-1-1 0,0 0 0,1 1 0,-1-1 1,1 0-1,-1 0 0,1 1 0,0-1 0,23 12 87,-3-5-108,0-1 0,0-1 0,1-1-1,31 2 1,89-5-325,-80-1 135,-61-1 197,0 1-1,0 0 1,0 0-1,-1 0 1,1 0-1,0 0 0,0 0 1,0 1-1,-1-1 1,1 0-1,0 0 1,0 1-1,0-1 1,-1 0-1,1 1 1,0-1-1,0 1 1,0 0 6,-1-1 1,0 1 0,0-1-1,0 0 1,0 1 0,0-1 0,0 0-1,0 1 1,0-1 0,0 0-1,0 1 1,0-1 0,0 1-1,0-1 1,0 0 0,-1 1-1,1-1 1,0 0 0,0 1 0,0-1-1,0 0 1,-1 1 0,1-1-1,0 0 1,0 0 0,-1 1-1,-27 23 228,19-17-193,6-5 21,-5 5-40,-1 0-1,1 1 0,-11 13 1,17-19-42,1 0 0,-1 0 0,1 1 1,0-1-1,0 0 0,0 1 1,0-1-1,0 0 0,-1 5 1,2-6 10,0 1 0,0-1 1,0 0-1,0 0 0,1 0 1,-1 0-1,0 1 1,0-1-1,1 0 0,-1 0 1,1 0-1,-1 0 0,1 0 1,-1 0-1,1 0 1,0 0-1,-1 0 0,1 0 1,0 0-1,0 0 0,1 1 1,11 6-161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1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17100,'4'0'2472,"-8"6"-1814,-8 7-214,-12 11 713,2 1-1,-22 31 1,18-18-913,1 1 0,-29 63 0,33-41-167,22-57-124,5-9-23,7-10-98,-5 0-125,0-1-1,-1 0 1,-1 0-1,0 0 1,-1 0 0,-1-1-1,-1 0 1,0 0-1,-1 0 1,0-33 0,-2 49 246,0 0 0,0-1 0,-1 1 0,1 0 0,0-1 1,0 1-1,-1 0 0,1-1 0,-1 1 0,1 0 0,-1 0 1,0 0-1,1 0 0,-1-1 0,0 1 0,0 0 1,0 0-1,0 0 0,0 0 0,-2-1 0,3 2 32,-1 0 0,0 0 0,0 0 0,0 0 0,1 0 0,-1 0 0,0 0 0,0 0 0,1 0 0,-1 0-1,0 0 1,0 1 0,1-1 0,-1 0 0,0 1 0,1-1 0,-1 1 0,0-1 0,1 0 0,-1 1 0,0-1 0,1 1 0,-1 0 0,1-1 0,-1 1 0,1-1-1,-1 1 1,1 0 0,0-1 0,-1 1 0,1 0 0,0 0 0,-1-1 0,1 1 0,0 1 0,-5 10 7,1 1 1,0-1-1,1 1 1,1 0-1,0-1 0,0 1 1,1 0-1,2 18 1,-1-20 12,1-1 0,0 1 1,1 0-1,0-1 0,1 1 1,0-1-1,1 1 0,0-1 1,0-1-1,8 13 1,-11-20-3,0-1 0,0 0 0,0 0 0,0 0 0,0 0 0,0 0 1,0 0-1,0 0 0,0 0 0,0 0 0,1 0 0,-1-1 0,0 1 1,1 0-1,-1-1 0,2 1 0,-2-1-2,0 0 0,-1 0 0,1 0 0,0 0 0,-1 0 0,1-1 1,-1 1-1,1 0 0,0 0 0,-1-1 0,1 1 0,-1 0 0,1-1 0,-1 1 0,1 0 0,-1-1 0,1 1 1,-1-1-1,1 1 0,-1-1 0,1 1 0,-1-1 0,0 1 0,0-1 0,1 0 0,-1 1 0,0-1 0,0 1 0,1-1 1,-1 0-1,0 1 0,0-1 0,0 0 0,0 1 0,0-1 0,0 0 0,0 0 0,0-4 3,0-1 1,-1 1-1,1 0 0,-1 0 0,0 0 0,0 0 0,-1 0 0,0 1 0,0-1 1,0 0-1,0 1 0,0-1 0,-1 1 0,0 0 0,0 0 0,0 0 0,-1 0 1,1 0-1,-9-6 0,4 3 57,-1 0-1,0 1 1,-1 0 0,1 0 0,-1 1-1,0 1 1,-1-1 0,-10-2 0,9 5 202,13 5 7,21 8-39,17 4-1969,78 18 0,-75-23 1024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16 344 17084,'-15'13'1945,"22"-17"-651,30-23-83,47-41-453,-2-4 1,99-114-1,-193 204-500,1 0-1,-17 38 1,-22 61-177,37-86-71,-9 45 0,18-62-111,1 1 1,1 1-1,1-1 1,0 0-1,2 20 1,-1-33 57,0 0 0,0-1 0,0 1 1,1 0-1,-1 0 0,1 0 0,0 0 0,-1 0 0,1-1 1,0 1-1,0 0 0,0-1 0,0 1 0,0-1 1,1 1-1,1 2 0,-1-4 28,-1 1 0,0 0 0,0-1 0,0 1-1,1-1 1,-1 1 0,0-1 0,1 0 0,-1 0 0,0 0 0,1 1 0,-1-1 0,0 0 0,1-1 0,-1 1-1,0 0 1,1 0 0,-1 0 0,0-1 0,1 1 0,-1-1 0,0 1 0,0-1 0,0 0 0,3-1 0,25-23-292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31 15635,'-26'33'1400,"12"-18"-1086,1 0 0,1 2 1,1-1-1,0 1 0,1 1 1,1 0-1,-8 21 1,17-37-294,-1-1 0,0 1 1,1 0-1,-1 0 1,1 0-1,0 0 1,0 0-1,0-1 0,0 1 1,0 0-1,0 0 1,0 0-1,0 0 1,1 0-1,-1 0 1,1-1-1,-1 1 0,2 2 1,-1-3-13,0-1-1,-1 1 1,1 0 0,0 0 0,0-1-1,0 1 1,0 0 0,0-1-1,0 1 1,0-1 0,0 0 0,0 1-1,1-1 1,-1 0 0,0 0 0,0 1-1,0-1 1,0 0 0,0 0 0,1 0-1,1-1 1,4 0 5,0 0 0,-1-1 0,1 0 0,0-1 0,0 1 0,-1-1 1,12-7-1,1-3 135,1 0 1,-2-1-1,0-1 1,-1-1-1,0 0 1,-2-1-1,0-1 1,-1-1-1,14-22 1,-26 38-70,-1-1 1,1 1 0,-1-1 0,1 0 0,-1 1 0,0-1 0,1-7-1,-2 10-55,0 1-1,0-1 0,0 0 0,-1 0 0,1 0 1,0 0-1,0 0 0,0 1 0,-1-1 0,1 0 0,0 0 1,-1 0-1,1 1 0,-1-1 0,1 0 0,-1 0 1,1 1-1,-1-1 0,1 1 0,-1-1 0,0 0 1,1 1-1,-1-1 0,0 1 0,1-1 0,-1 1 0,0 0 1,0-1-1,0 1 0,1 0 0,-1-1 0,0 1 1,0 0-1,0 0 0,0 0 0,-1 0 0,-6 0 55,0 0 0,1 0-1,-1 1 1,0 0-1,0 1 1,0 0 0,1 0-1,-1 0 1,1 1-1,0 0 1,-11 7 0,-2 1-4,2 1 0,-34 28 0,50-39-73,-34 35 38,34-34-48,0 0 1,0 1-1,0-1 1,1 1-1,-1 0 0,1 0 1,-1-1-1,1 1 1,0 0-1,0 0 0,0 0 1,1 0-1,-1 5 1,1-7-11,0 0 1,0 0-1,1-1 1,-1 1 0,0 0-1,0 0 1,1-1-1,-1 1 1,1 0 0,-1-1-1,0 1 1,1-1 0,-1 1-1,1 0 1,0-1-1,-1 1 1,1-1 0,-1 1-1,1-1 1,0 0-1,-1 1 1,1-1 0,0 0-1,0 1 1,-1-1-1,1 0 1,0 0 0,0 0-1,-1 1 1,1-1 0,0 0-1,0 0 1,0 0-1,-1 0 1,1 0 0,0-1-1,0 1 1,0 0-1,36-7-604,-18-1 628,0 0 1,-1 0-1,0-2 0,30-21 0,-6 3-262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89 13699,'12'3'2320,"-18"1"-340,-11 5-1256,2 3-400,0 0 1,1 1 0,1 0-1,0 1 1,-14 20 0,19-23-197,1 1 0,0 0 0,1-1 1,0 2-1,1-1 0,0 1 0,1 0 0,-3 16 1,6-26-111,1-1 1,-1 1-1,1 0 1,0-1-1,-1 1 1,1-1-1,0 1 1,1 0-1,-1-1 1,0 1-1,1-1 1,-1 1 0,1-1-1,0 1 1,0-1-1,0 1 1,0-1-1,0 0 1,1 1-1,-1-1 1,1 0-1,-1 0 1,1 0-1,0 0 1,0 0-1,0-1 1,0 1-1,0 0 1,0-1 0,0 0-1,1 1 1,-1-1-1,0 0 1,1 0-1,-1 0 1,1-1-1,-1 1 1,1-1-1,0 1 1,-1-1-1,1 0 1,-1 0-1,1 0 1,0 0-1,-1 0 1,6-2 0,4 0-3,0-1 1,-1 0 0,1-1 0,-1 0 0,0-1 0,0-1 0,16-9 0,0-3 55,40-35-1,-54 41-9,0 0 1,-1-1-1,15-21 0,-24 31-38,-1-1 1,1 0-1,-1 0 1,1 0-1,-1 0 1,0 0 0,-1 0-1,1-1 1,-1 1-1,0 0 1,0-1-1,0 1 1,0-1-1,-1 0 1,0 1-1,0-1 1,0 1 0,-2-7-1,1 8-3,0 1 0,-1-1 0,1 1 0,-1-1 0,0 1 0,0 0 0,1 0 0,-2 0 0,1 0 0,0 0 0,0 0 0,-1 0 0,1 1 0,-1-1 0,1 1 0,-1 0 0,0 0 0,1 0 0,-1 0 0,0 0 0,0 0 0,0 1 0,0-1 0,-4 1 0,-7-1 50,0 0 0,1 1 0,-25 4-1,19-2-19,1 2 1,-24 6-1,35-8-79,1 1 0,-1-1-1,1 1 1,0 0 0,0 0 0,0 1 0,1 0 0,-1 0-1,-7 7 1,13-10-3,-1-1 0,1 0-1,-1 1 1,1-1 0,-1 1 0,1-1-1,-1 1 1,1-1 0,0 1-1,-1-1 1,1 1 0,0-1 0,0 1-1,-1 0 1,1-1 0,0 1-1,0-1 1,0 1 0,0 0 0,0-1-1,0 1 1,0 0 0,0-1-1,0 1 1,0-1 0,0 1 0,0 0-1,0-1 1,1 2 0,-1-1-5,1-1-1,0 1 1,0 0 0,0-1 0,0 1-1,0-1 1,0 1 0,0-1 0,0 1-1,0-1 1,0 0 0,0 1 0,0-1-1,0 0 1,2 0 0,44 0-414,2-5 46</inkml:trace>
  <inkml:trace contextRef="#ctx0" brushRef="#br0" timeOffset="1">946 0 18852,'0'10'1512,"-17"12"-1120,-3 5-160,-3 9 433,5 3-177,7 7-144,3-2-48,8-1-240,8-2-176,6-6-392,1-2-272,0-11-1505,-6-3 1929,-6-15-344,-4-4-272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15411,'0'-1'1553,"8"-1"-817,8 1-288,14 1 768,8 0-208,11-2-736,4-1-464,10-7 344,3-1-80,4-1-272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17812,'-23'5'364,"1"1"1,0 2-1,1 0 1,0 1 0,0 1-1,1 1 1,0 1-1,1 0 1,0 2-1,-18 17 1,31-25-293,0 0 0,1 0 1,0 0-1,0 1 0,0 0 0,1 0 1,0 0-1,0 1 0,1-1 0,-4 13 0,6-17-51,1-1-1,-1 1 0,1-1 0,0 1 0,-1-1 1,1 1-1,1-1 0,-1 1 0,0-1 1,1 1-1,-1-1 0,1 0 0,-1 1 0,1-1 1,2 5-1,-1-5-10,-1 0 0,1 0 0,0 0 0,0 0 0,0-1 0,0 1 0,0 0 0,1-1 0,-1 1 0,0-1 0,1 0 0,-1 0 0,1 0 0,-1 0 0,1 0 0,0-1 0,4 1 0,3 0 13,0 0 1,1-1-1,-1 0 1,0-1-1,0 0 1,0-1-1,0 0 1,0 0-1,0-1 1,18-8-1,-5 0 63,1-1 1,-2-1-1,23-17 1,-28 17 28,-1 1 0,26-29 0,-37 35-70,0 1-1,0-1 0,-1-1 0,1 1 1,-1-1-1,-1 0 0,1 1 0,-1-2 0,-1 1 1,4-10-1,-6 15-35,0 1 0,1 0 0,-1 0 0,0-1 0,0 1 0,0 0 0,0-1 0,0 1 0,0 0 0,-1 0 0,1-1 0,0 1-1,-1 0 1,1 0 0,-1-1 0,1 1 0,-1 0 0,1 0 0,-1 0 0,0 0 0,0 0 0,1 0 0,-1 0 0,-2-1 0,1 0-3,0 1 0,0 0-1,0 0 1,0 0 0,0 1 0,-1-1-1,1 0 1,0 1 0,0-1 0,-1 1-1,1 0 1,-4 0 0,-2 0-83,0 1 0,0 0-1,0 0 1,0 1 0,0 0 0,-12 5 0,10-2-253,1 0 1,0 0 0,-11 9-1,19-13 290,-1 0 0,1 0 0,-1 0-1,1 0 1,0 0 0,-1 0-1,1 0 1,0 0 0,0 1 0,0-1-1,0 1 1,0-1 0,0 1 0,0-1-1,1 1 1,-1-1 0,1 1 0,-1 0-1,1-1 1,-1 1 0,1 0 0,0-1-1,0 1 1,0 0 0,0-1 0,0 1-1,0 3 1,11 9-537</inkml:trace>
  <inkml:trace contextRef="#ctx0" brushRef="#br0" timeOffset="1">589 234 16171,'-18'41'1289,"-4"3"-1001,3 3-216,7 1-16,1-7-80,9-13 88,4-12-80,9-19-224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 16043,'-11'6'651,"-2"1"-231,1 1 0,-17 13 0,27-19-350,0 0 0,-1 0-1,1 0 1,0 1 0,0-1-1,0 1 1,0-1 0,0 1-1,1 0 1,-1 0 0,1-1-1,0 1 1,0 0 0,0 0-1,0 1 1,-1 4 0,2-6-46,1 0-1,-1 0 1,0 0 0,1-1 0,-1 1 0,1 0 0,0-1 0,-1 1 0,1 0-1,0-1 1,0 1 0,0-1 0,0 1 0,0-1 0,0 0 0,1 1 0,-1-1-1,0 0 1,1 0 0,-1 0 0,1 0 0,-1 0 0,4 1 0,4 3-41,1 0 1,19 5 0,-18-7 0,77 22-140,10 2-49,-85-23 179,-1 2 0,1-1 0,-1 2 0,0-1 0,13 10-1,-23-14 28,0-1 0,-1 1 0,1-1 0,0 1 0,-1 0 0,1 0 0,0 0 0,-1 0 0,0 0 0,0 0 0,1 0 0,-1 0 0,-1 0 0,1 0 0,0 1 0,0 2 0,-1-3 7,0 0 0,0 0 0,0 0 0,0 0 0,0 0 0,-1-1 0,1 1 0,-1 0 0,0 0 0,1 0 0,-1-1 0,0 1 0,0 0 0,0-1 0,0 1 0,0-1 0,0 1 0,-1-1 0,1 1 0,0-1-1,-3 2 1,-3 2 101,-1 1 0,0-1-1,-1-1 1,1 0-1,-1 0 1,0 0 0,0-1-1,0 0 1,-16 2-1,2-2 342,1 0-1,-45-1 0,52-3-182,0 0 0,0-1-1,-25-7 1,34 8-185,1-1 1,-1 0-1,1 0 0,0-1 0,0 1 1,0-1-1,0 0 0,0-1 1,0 1-1,1-1 0,0 0 0,-7-7 1,10 10-70,0-1 1,0 1-1,0-1 0,0 0 1,0 1-1,0-1 1,1 0-1,-1 0 1,1 1-1,-1-1 0,1 0 1,0 0-1,-1 0 1,1 0-1,0 0 1,0 0-1,0 1 0,1-1 1,-1 0-1,1-3 1,0 2-5,1 0 0,-1 0 0,1 0 0,0 0 0,0 0 0,0 0 0,0 1 0,0-1 0,0 1 0,5-4 0,5-3-8,1 0 0,0 1-1,27-13 1,-37 20 2,96-38-3,-73 31 3,-2-1-1,0-1 0,0-1 1,0-1-1,21-16 0,-43 27 2,0-1-1,-1 1 1,1-1-1,0 0 1,-1 0-1,1 0 1,-1 1-1,1-1 1,-1-1-1,0 1 0,0 0 1,0 0-1,0 0 1,0-1-1,0 1 1,-1 0-1,1-5 1,-1 5-1,0 1-1,0-1 1,0 0 0,0 1 0,-1-1 0,1 1 0,-1-1-1,1 1 1,-1-1 0,0 1 0,0-1 0,1 1-1,-1-1 1,0 1 0,0 0 0,0 0 0,-1-1-1,1 1 1,0 0 0,0 0 0,-1 0 0,1 0 0,0 0-1,-1 1 1,1-1 0,-1 0 0,-2 0 0,-2-2-88,1 1 1,-1 1 0,0-1 0,0 1-1,0 0 1,0 0 0,0 0 0,0 1-1,0 0 1,-1 1 0,1-1 0,0 1-1,0 0 1,0 0 0,0 1 0,1 0-1,-1 0 1,0 0 0,1 1 0,-1 0-1,1 0 1,-9 7 0,13-9 58,0-1 1,1 1 0,-1 0-1,0-1 1,1 1 0,-1 0-1,0 0 1,1 0-1,-1-1 1,1 1 0,0 0-1,-1 0 1,1 0-1,0 0 1,-1 0 0,1 0-1,0 0 1,0 0 0,0 0-1,0 0 1,0 0-1,0-1 1,0 1 0,0 0-1,0 0 1,0 0 0,1 0-1,-1 0 1,0 0-1,1 0 1,0 1 0,16 17-511</inkml:trace>
  <inkml:trace contextRef="#ctx0" brushRef="#br0" timeOffset="1">807 263 20052,'6'6'1721,"-4"1"-1289,4-7-176,2-2 744,1-1-656,3-6-824,3-1 480,6 1-136,2-2-144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19492,'-1'0'97,"0"1"0,0-1 0,1 0 0,-1 0-1,0 0 1,1 1 0,-1-1 0,0 0 0,1 1 0,-1-1 0,0 0 0,1 1-1,-1-1 1,1 1 0,-1-1 0,1 1 0,-1-1 0,1 1 0,-1-1-1,1 1 1,0 0 0,-1-1 0,1 1 0,0 0 0,-1-1 0,1 1-1,0 0 1,0-1 0,0 1 0,0 0 0,-1 0 0,1-1 0,0 1 0,0 0-1,0 0 1,1 0 0,-1 2 83,0 0 0,0-1 0,0 1 0,1-1 0,-1 1 0,1 0 0,0-1 0,0 1 0,2 3 0,2 1-163,0-1 1,0 0-1,1 0 1,0 0-1,0-1 1,0 0-1,1 0 1,0 0-1,0-1 1,0 0-1,0-1 1,1 1-1,0-1 1,-1-1-1,9 2 1,5 2-605,1-2 1,-1-1-1,1-1 1,33 0-1,-41-3-36,-1 0 1,1-1-1,0 0 0,-1-1 0,1-1 0,-1 0 0,0 0 0,19-11 0,-3-1-1390,-2-1 0,38-31 0,-78 59 3284,0 0 0,1 1 0,1 1-1,0 0 1,-11 16 0,8-6-51,1 0 1,-18 42 0,11-11-567,3 1 0,-15 81 1,28-116-782,-1 0-1,0 0 1,-1 0 0,-2-1 0,-16 32 0,0-18-149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18084,'-2'6'1472,"-11"8"-1048,-7 5-184,-2 11 737,-3 11-497,6 8-384,5-5-216,9-1-481,5-4-215,5-7-152,2-9 640,0-15-272,-4-6-256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16171,'36'3'2033,"8"-3"-1257,18-3-304,6-2 992,15-1-943,9-3 1455,10-4-1472,8 0 0,5 2-176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17116,'-6'4'327,"1"0"1,0 1-1,-1 0 1,2 0 0,-1 0-1,1 1 1,-1 0 0,-5 10-1,-3 5 537,-47 71 762,53-80-1525,1 1 1,0 0-1,1 0 0,0 1 1,-4 21-1,8-34-96,1 1-1,0 0 0,0-1 1,0 1-1,-1 0 0,2-1 1,-1 1-1,0-1 0,0 1 0,0 0 1,1-1-1,-1 1 0,1-1 1,-1 1-1,1-1 0,0 1 1,0-1-1,-1 1 0,1-1 1,0 0-1,0 0 0,2 2 1,-1-1 0,1-1 0,-1 1 0,0-1 0,1 0 0,0 1 0,-1-1 1,1-1-1,-1 1 0,1 0 0,0-1 0,0 1 0,2-1 0,9 0-75,-1 0 0,1-1 0,-1 0 0,15-4 0,-15 2-189,1 0-1,-2-1 0,1-1 1,0 0-1,-1-1 1,0 0-1,0 0 0,-1-2 1,0 1-1,0-2 1,0 1-1,-1-1 0,-1-1 1,11-11-1,-6-6-2811,-13 26 2842,0-1 0,-1 1 0,1-1 1,-1 1-1,0-1 0,1 1 0,-1-1 1,0 1-1,0-1 0,0 1 0,0-1 1,0 1-1,0-1 0,0 1 0,-1-1 1,0-1-1,1 3 196,0-1 0,-1 1 0,1 0 0,0 0 1,-1-1-1,1 1 0,0 0 0,-1 0 0,1-1 0,-1 1 0,1 0 0,-1 0 0,1 0 1,-1 0-1,1 0 0,-1-1 0,1 1 0,0 0 0,-1 0 0,1 0 0,-1 0 1,1 0-1,-1 1 0,1-1 0,-1 0 0,1 0 0,-1 0 0,1 0 0,-1 0 0,1 1 1,0-1-1,-1 0 0,1 0 0,-1 1 0,1-1 0,0 0 0,-1 1 0,1-1 1,0 0-1,-1 1 0,1-1 0,0 1 0,-18 17 815,6-3 280,2 0 0,-1 1 0,-13 29 0,21-38-782,0 0-1,0 0 1,1 0 0,-1 0-1,2 0 1,-1 1-1,1-1 1,0 1-1,1-1 1,0 1 0,0-1-1,1 10 1,0-15-268,-1 0 0,1 0 0,0 0 0,-1 0 0,1 0 1,0 0-1,0 0 0,0-1 0,0 1 0,1 0 0,-1-1 0,0 1 0,1-1 1,-1 1-1,1-1 0,0 0 0,-1 0 0,3 2 0,0-1 0,0-1 0,-1 0-1,1 1 1,0-1 0,0-1 0,0 1-1,0-1 1,6 1 0,26-2-111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2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18780,'2'-6'1984,"-1"6"-1455,-2 8-225,-5 9 1248,2 11-920,2 5-192,2 12-288,0 7-64,2-1-88,2-4-24,0-1-272,-2-4-144,-2-8-584,-2-9-953,-4-12 1569,-4-6-312,3-7-200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 16131,'-5'4'279,"-8"6"109,0 2 1,0-1 0,1 1-1,1 1 1,0 0 0,1 1-1,-11 17 1,20-29-348,0 0 1,0-1-1,1 1 0,-1 0 1,0 0-1,1 0 1,-1 0-1,1 0 0,-1 0 1,1 0-1,0 0 0,0 0 1,0 1-1,0-1 1,0 0-1,1 0 0,-1 0 1,1 0-1,-1 0 0,1 0 1,1 3-1,0-3-34,0 0 1,0 0-1,0 0 0,0 0 0,0 0 0,0-1 0,0 1 0,1-1 1,-1 1-1,0-1 0,1 0 0,-1 0 0,1 0 0,3 0 0,7 2-89,-1-1 0,0-1 0,0 0 0,1-1 0,-1 0 0,15-2 0,-16 0 67,0 0 0,1-1 0,-1 0 0,0-1 1,-1 0-1,1 0 0,-1-2 0,1 1 0,9-8 1,-16 11 79,-1-1 0,1 0 0,-1 1 1,0-1-1,1-1 0,-1 1 1,-1 0-1,1-1 0,0 0 1,-1 1-1,0-1 0,0 0 0,0 0 1,0 0-1,-1-1 0,1 1 1,-1 0-1,0 0 0,0-1 1,-1 1-1,1-1 0,-1 1 0,0-1 1,0 1-1,-1-1 0,0-4 1,0 5 3,0 1 0,0 0 0,-1-1 0,1 1 1,-1 0-1,0 0 0,1 0 0,-1 0 1,0 0-1,-1 1 0,1-1 0,0 1 0,-1-1 1,0 1-1,-5-4 0,3 3-8,0 0-1,0 1 0,0 0 1,-1 0-1,0 0 1,1 0-1,-1 1 1,0 0-1,-6-1 1,5 2-65,0-1 0,0 1 0,0 0 0,0 1 1,0 0-1,0 0 0,0 0 0,0 1 0,0 0 0,1 0 1,-1 1-1,1 0 0,-1 0 0,1 0 0,0 1 0,-6 5 1,10-8-47,1 1 1,-1-1-1,1 0 1,0 1-1,0-1 1,-1 1 0,1-1-1,0 1 1,0 0-1,1 0 1,-1-1-1,0 1 1,1 0 0,-1 0-1,0 3 1,1-4 0,0 0 1,0 0 0,1 0 0,-1 0 0,0 0 0,0 0-1,1 0 1,-1 0 0,1 0 0,-1 0 0,1 0-1,-1 0 1,1 0 0,0 0 0,-1 0 0,1-1 0,0 1-1,0 0 1,-1 0 0,2 0 0,3 2-60,0-1 1,0 1-1,0-1 1,0 0 0,0 0-1,0-1 1,1 0-1,10 2 1,28 1-395,10-4-78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13963,'-20'1'808,"-1"1"1,0 0-1,1 2 0,0 0 0,-23 9 1,3 1 619,-54 28 1,83-37-1200,-36 22 524,45-26-705,-1 1 1,1-1-1,0 1 1,0 0-1,1-1 1,-1 1-1,0 0 1,0 0-1,1 1 1,-1-1-1,1 0 0,0 0 1,0 1-1,0-1 1,0 1-1,-1 4 1,2-6-37,0 0-1,0 1 1,0-1 0,1 0 0,-1 0 0,0 1 0,1-1 0,-1 0 0,1 0 0,-1 1 0,1-1 0,0 0-1,-1 0 1,1 0 0,0 0 0,0 0 0,0 0 0,0 0 0,0 0 0,0 0 0,0 0 0,0-1-1,0 1 1,0 0 0,0-1 0,1 1 0,-1-1 0,0 1 0,0-1 0,3 1 0,5 1 2,1 1 1,19 1-1,-27-3-5,35 2 5,0-2 0,0-1-1,0-2 1,0-2 0,-1-1 0,1-2 0,-1-1-1,61-23 1,-96 30-12,56-24 49,-54 23-36,1-1-1,-1 1 0,1-1 0,-1 1 0,0-1 0,0 0 0,0 0 0,0-1 0,0 1 1,-1 0-1,4-8 0,-5 10-7,0 0 0,-1 0 0,1 0 0,-1 0 0,0 0-1,1 0 1,-1 0 0,0-1 0,0 1 0,0 0 0,1 0 0,-1 0 0,-1-1 0,1 1 0,0 0 0,0 0 0,0 0 0,0-1 0,-1 1 0,1 0 0,-1 0 0,1 0-1,-1 0 1,1 0 0,-1 0 0,0 0 0,1 0 0,-1 0 0,0 0 0,0 0 0,0 0 0,0 0 0,0 1 0,1-1 0,-1 0 0,-1 1 0,1-1 0,0 1 0,0-1-1,-1 0 1,-5-1 32,1 0-1,-1 0 0,1 1 0,-1-1 0,-13 1 0,3 0-181,1 0 0,-1 2 0,0 0 1,1 1-1,-1 0 0,1 1 0,-1 1 0,1 1 0,0 0 0,-22 12 0,21-6-201,17-11 332,-1 0 0,1 0 0,-1 1-1,1-1 1,0 0 0,-1 1-1,1-1 1,0 0 0,-1 1-1,1-1 1,0 0 0,0 1-1,-1-1 1,1 0 0,0 1-1,0-1 1,0 1 0,0-1 0,-1 1-1,1-1 1,0 1 0,0-1-1,0 0 1,0 1 0,0-1-1,0 1 1,0-1 0,0 1-1,0-1 1,0 1 0,1 0-1,14 7-485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18484,'-8'16'1600,"2"4"-1112,-2 2-232,3 5 721,2 0-361,5 3-560,2-4-264,4-3-560,2-6 680,1-3-208,0-1-89</inkml:trace>
  <inkml:trace contextRef="#ctx0" brushRef="#br0" timeOffset="1">1 138 15379,'19'-13'1609,"12"7"-929,5 1-288,15 1 1096,4 0-696,8 4-936,2-1 448,-7 1-200,-4 1-80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6 143 16588,'4'-9'271,"0"1"0,1 0 1,0-1-1,0 1 0,1 1 1,0-1-1,0 1 0,1 0 1,0 1-1,0 0 0,0 0 1,1 0-1,10-5 0,-9 6-74,1 0 0,-1 0 1,1 1-1,0 0 0,1 1 0,-1 0 0,0 0 0,1 1 0,0 1 0,-1 0 0,16 0 1,-24 1-170,1 0 0,-1 0 0,1 1 1,-1-1-1,1 1 0,-1-1 1,1 1-1,-1-1 0,0 1 1,1 0-1,-1 0 0,0 1 0,0-1 1,0 0-1,0 1 0,0-1 1,0 1-1,2 2 0,-3-2-13,0 0 0,0-1 0,0 1 0,-1 0 0,1 0 0,0 0 0,-1 0 0,0 0-1,1 0 1,-1 0 0,0 0 0,0 0 0,0 0 0,0 0 0,-1 0 0,1 0 0,-1 3 0,-3 6 1,0-1 0,-1 0 0,0 0 0,0-1 0,-1 0 0,-12 15 0,-85 88 22,68-76-40,-38 48 0,69-79-3,0 0-1,1 0 1,0 1 0,0-1 0,0 1 0,1-1 0,-4 13 0,6-17-14,-1 1 1,1-1 0,0 1-1,0 0 1,0-1 0,0 1 0,0-1-1,0 1 1,1-1 0,-1 1-1,1 0 1,-1-1 0,1 1 0,-1-1-1,1 1 1,0-1 0,-1 0-1,1 1 1,0-1 0,0 0-1,0 0 1,0 1 0,1-1 0,-1 0-1,0 0 1,0 0 0,1 0-1,-1 0 1,0-1 0,1 1-1,-1 0 1,1-1 0,-1 1 0,3 0-1,11 3-45,1-1 1,-1-1-1,0 0 0,21-1 0,-35-1 62,71 1-174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11 16347,'-37'22'1236,"7"-5"-400,-37 29 1,61-41-671,0 0 0,-1 0 0,2 1 0,-1 0 0,1 0 0,0 1 0,0 0 0,1-1 0,-1 2 0,2-1 0,-4 8 1,6-12-128,0 0 1,0 1 0,0-1 0,1 0-1,0 0 1,-1 1 0,1-1 0,0 0-1,1 1 1,-1-1 0,1 0 0,-1 0 0,1 1-1,0-1 1,0 0 0,0 0 0,1 0-1,-1 0 1,1 0 0,0 0 0,-1-1 0,1 1-1,0 0 1,1-1 0,-1 0 0,0 1-1,1-1 1,-1 0 0,1 0 0,0 0-1,5 2 1,4 2-14,0 0-1,1 0 1,0-2-1,0 1 1,0-2-1,17 3 0,-6-2-11,0-2 0,0 0-1,-1-2 1,42-4 0,-49 2 3,-1 0 0,1-2 0,-1 0 0,0 0 0,0-2 0,-1 0 0,0 0 0,16-10 0,-26 13-2,0 1-1,0-1 1,0 0-1,-1 0 1,1 0 0,-1-1-1,1 0 1,-1 1-1,0-1 1,-1 0-1,1 0 1,-1 0 0,0-1-1,0 1 1,0-1-1,0 1 1,-1-1 0,1 0-1,-1 1 1,-1-1-1,1-6 1,-1 5 4,-1 0 0,1 1 1,-1-1-1,-1 0 0,1 0 0,-1 1 0,0-1 1,-1 1-1,1 0 0,-1-1 0,0 1 1,0 0-1,-1 1 0,1-1 0,-1 1 0,0-1 1,-5-3-1,0 0-7,-1 0 1,0 1 0,-1 0 0,0 1-1,0 0 1,0 1 0,-1 0 0,0 1-1,0 0 1,0 0 0,0 2 0,0-1-1,-1 2 1,1 0 0,-1 0-1,1 1 1,-1 0 0,0 2 0,-14 2-1,22-3-65,1 0-1,0 0 1,-1 1-1,1 0 0,0 0 1,0 0-1,-1 0 0,-3 5 1,6-6 26,0 0 1,1 1-1,-1-1 1,1 1-1,0-1 1,0 1-1,-1-1 1,1 1-1,0 0 1,0 0 0,0 0-1,1 0 1,-1 0-1,0 0 1,1 0-1,-1 0 1,1 0-1,0 0 1,-1 4-1,1-5 21,0 0 0,1 0 0,-1 0 0,0 0 0,0 0 0,0 0 0,1 0-1,-1 0 1,0 0 0,1 0 0,-1 0 0,1 0 0,-1-1 0,1 1 0,-1 0 0,1 0 0,0 0-1,-1-1 1,1 1 0,0 0 0,0-1 0,0 1 0,1 1 0,2-1-15,-1 0 0,1 0 0,-1 0 1,1 0-1,-1 0 0,6 0 0,46 2-208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1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15211,'-64'30'1751,"-48"26"42,99-48-1424,0 0 1,0 1-1,2 1 0,-1-1 1,-20 24-1,30-31-297,-1 1 0,1 0 0,0 0 0,0 0 0,0 0 1,0 0-1,0 1 0,1-1 0,0 1 0,-1-1 0,1 1 0,1-1 0,-1 1 0,0-1 0,1 1 0,0 0 0,-1-1 0,2 1 0,-1 0 0,0 0 0,2 5 0,0-4-31,0-1-1,0 0 0,1 0 0,-1 0 0,1 0 1,0 0-1,0-1 0,0 1 0,1-1 0,-1 0 1,1 0-1,0 0 0,0-1 0,0 1 0,0-1 0,7 3 1,10 4-22,1-1 0,0-1 0,0-1 1,1-1-1,-1-1 0,1-1 1,31 0-1,-28-3 21,0 0 1,0-2 0,0-1-1,0-2 1,-1 0 0,32-11-1,-49 13 10,0 0-1,1-1 0,-2 0 1,1 0-1,0-1 0,-1 0 1,0 0-1,9-9 0,-13 11-17,-1 0-1,1 0 1,-1 0-1,0 0 1,0-1-1,0 1 1,0-1-1,0 1 1,-1-1-1,1 1 1,-1-1-1,0 0 1,-1 0-1,1 0 1,0 0-1,-1 1 1,0-1-1,0 0 1,0 0-1,-2-7 1,0 4-4,0 0 0,0 0 0,-1 1 0,0-1-1,0 1 1,-1 0 0,0 0 0,0 0 0,0 0 0,-1 1 0,0-1 0,0 1 0,0 0 0,-1 1-1,0-1 1,1 1 0,-2 0 0,1 1 0,0 0 0,-11-5 0,-1 1-245,-1 1 0,1 1 0,-1 0 0,-1 1 0,1 1-1,-28-1 1,8 4-101,8 0-97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2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17540,'40'3'1480,"13"-1"-1096,6-2-168,4-8 336,19 1-400,1 1 1481,1-2-1241,-16-1-136,-15 1-16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2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15211,'15'22'1385,"23"-16"-809,11-1-224,25-2 424,14-6 32,10-10 1313,2-4-1609,4-20 32,-5 0 80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2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18308,'28'-14'491,"2"0"0,-1 3 0,2 0 0,35-7 0,-28 7-230,28-8-165,-16 3-334,94-16-1,-139 31 189,1 0-1,-1 1 1,1 0-1,-1 0 1,9 1 0,-14-1 43,1 0 0,0 1 0,-1-1 0,1 0 0,0 0 0,-1 1 0,1-1 0,0 0 0,-1 1 0,1-1 1,-1 0-1,1 1 0,-1-1 0,1 1 0,-1-1 0,1 1 0,-1-1 0,0 1 0,1-1 0,-1 1 0,0 0 0,1-1 0,-1 1 1,0 0-1,0-1 0,1 1 0,-1-1 0,0 1 0,0 0 0,0 0 0,0-1 0,0 1 0,0 0 0,0-1 0,0 1 1,0 0-1,0-1 0,-1 1 0,1 0 0,0-1 0,0 1 0,-1-1 0,1 1 0,0 0 0,-1-1 0,1 1 0,0-1 0,-2 2 1,-6 12-6,-1 1 1,0-2 0,-13 14-1,-13 20 130,33-44-114,-32 47 335,-48 96 0,74-131-328,2 0 1,0 1 0,1-1 0,0 2-1,1-1 1,1 0 0,1 1-1,0-1 1,1 1 0,1 0 0,2 25-1,10 2 391,-12-42-423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2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12923,'0'-8'1768,"10"3"-832,2-1-336,6 4 1657,5 2-1169,10 0-392,7 0-336,9-1-712,3-4 456,1-3-176,2-3-144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2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10 428 17812,'-1'2'169,"-1"1"0,1 0 1,0 0-1,0 0 0,0 0 1,0 0-1,0 0 0,1 0 0,-1 0 1,1 0-1,0 6 0,1-8-117,-1 0-1,0 0 1,1 1-1,0-1 1,-1 0-1,1 0 1,0 0-1,-1 0 1,1 0-1,0 0 1,0 0-1,0 0 1,0 0-1,0 0 1,0 0-1,0 0 1,0-1-1,1 1 0,-1 0 1,0-1-1,0 1 1,1-1-1,-1 0 1,0 1-1,1-1 1,-1 0-1,0 0 1,1 0-1,-1 0 1,2 0-1,5 0 119,0 0-1,-1-1 1,1 0-1,0 0 1,-1-1-1,1 0 1,-1 0-1,1-1 1,-1 0-1,0 0 1,11-7-1,11-9 258,35-27 0,-52 36-322,51-40 160,-3-4 0,-3-2 0,-2-2 0,55-76 1,-91 107-186,-17 20-45,-5 5-14,-9 8 15,4 0-27,1 1 1,1 0-1,-1 0 1,1 0-1,0 1 1,1 0-1,0 0 1,0 1-1,1 0 1,0-1-1,-3 11 1,1-1-35,1 1 0,1 0 0,0 0 0,-1 33 0,4-37-84,1 0 0,3 24 0,-2-34 95,0 0 1,0-1 0,0 1-1,1 0 1,-1-1-1,1 1 1,0-1 0,0 0-1,1 0 1,-1 1-1,1-1 1,3 4-1,9-1-102,-13-7 100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2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17524,'-19'1'426,"0"0"-1,-1 1 1,1 1 0,0 1 0,0 1 0,0 0 0,1 2-1,-35 16 1,43-18-329,1 1 0,-1 0-1,1 0 1,0 1 0,0 0-1,1 0 1,0 1 0,1 0-1,-1 1 1,1 0 0,1 0-1,0 0 1,0 1 0,1-1-1,0 1 1,-6 20 0,10-26-78,-1 0 1,2 0-1,-1 0 1,0 1 0,1-1-1,0 0 1,0 0 0,0 0-1,0 0 1,1 1 0,0-1-1,0 0 1,0 0-1,0 0 1,3 5 0,-2-6-12,0 0 0,0 0 0,0 0 0,1 0 1,-1 0-1,1 0 0,0-1 0,0 1 0,0-1 0,0 0 1,0 0-1,0 0 0,1 0 0,3 1 0,2 0-2,1-1 0,-1 1-1,1-2 1,-1 1 0,1-1 0,-1-1-1,1 0 1,0 0 0,-1-1-1,1 0 1,-1-1 0,14-3-1,-5-1 12,0 0-1,-1-2 0,0 1 0,-1-2 1,1-1-1,28-21 0,-37 24 4,-1 1 1,1-1-1,-1 0 1,-1 0-1,1-1 1,-1 0-1,-1 0 0,1-1 1,-1 1-1,-1-1 1,0 0-1,0-1 1,-1 1-1,4-17 0,-6 22-56,-1 1 0,0-1-1,0 0 1,0 1 0,-1-1-1,1 1 1,-1-1 0,0 1-1,0-1 1,0 1 0,0 0-1,-1-1 1,1 1-1,-1 0 1,0 0 0,0 0-1,0 0 1,0 0 0,0 0-1,-1 1 1,1-1 0,-1 1-1,0 0 1,0-1 0,0 1-1,0 1 1,0-1 0,0 0-1,0 1 1,-1-1-1,1 1 1,-1 0 0,1 0-1,-1 1 1,1-1 0,-1 1-1,1-1 1,-1 1 0,0 0-1,1 1 1,-1-1 0,1 0-1,-1 1 1,1 0 0,-1 0-1,1 0 1,-1 0-1,1 1 1,-5 2 0,8-4 34,-1 1-19,0-1 0,0 0 0,1 1 0,-1-1 1,0 1-1,1-1 0,-1 1 0,0-1 0,1 1 0,-1-1 0,1 1 0,-1 0 0,1-1 0,-1 1 0,1 0 0,-1-1 0,1 1 0,0 0 0,-1 0 1,1 0-1,0-1 0,0 1 0,-1 0 0,1 0 0,0 0 0,0-1 0,0 1 0,0 0 0,0 1 0,6 9-442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2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13659,'-33'22'1263,"-52"41"1332,77-55-2302,0-1-1,0 1 1,0 1-1,1-1 1,1 1-1,-1 0 1,-5 12 0,11-18-231,0-1 0,0 0 0,0 0 0,0 0 0,0 0 0,0 1 0,1-1 0,-1 0 0,1 1 0,0-1 0,0 0 0,-1 1 0,2-1 0,-1 1 0,0-1 0,0 0 0,1 1 0,-1-1 0,1 0 0,1 4 0,-1-4-15,1 0-1,0 0 0,-1 0 1,1 0-1,0 0 0,0-1 1,0 1-1,0-1 0,0 1 0,1-1 1,-1 0-1,0 1 0,1-1 1,-1 0-1,5 0 0,4 2 15,1-1-1,0 0 0,0-1 0,0-1 1,0 0-1,22-2 0,-18-1-15,0 0-1,0-1 1,-1 0 0,1-1-1,-1-1 1,0 0-1,-1-1 1,0-1-1,0 0 1,0-1-1,-1-1 1,19-18-1,-29 26 8,-1-1 0,1 0 0,-1 0 0,0 0 0,0 0 0,0-1 0,-1 1 0,1-1 0,-1 1 0,0-1 0,0 1 0,0-1 0,0 1 0,0-1 0,-1-5 0,0 7-8,0-1 1,0 1-1,-1-1 1,1 1-1,-1-1 1,0 1-1,0 0 0,1-1 1,-2 1-1,1 0 1,0 0-1,0-1 0,-1 1 1,1 0-1,-1 0 1,0 0-1,1 1 0,-1-1 1,0 0-1,0 1 1,0-1-1,0 1 1,-4-2-1,-5-2-7,0 1 0,-1 1 1,1 0-1,-1 0 0,0 1 0,0 0 1,0 1-1,0 1 0,0 0 0,0 0 1,0 1-1,0 1 0,-21 5 0,17 2-760,16-9 698,0 0 0,0 0 0,-1 1 0,1-1 0,0 0 0,0 1 0,0-1 0,0 0 0,-1 1 0,1-1 0,0 1 1,0-1-1,0 0 0,0 1 0,0-1 0,0 0 0,0 1 0,0-1 0,0 1 0,0-1 0,0 0 0,0 1 0,0-1 0,0 0 1,1 1-1,-1-1 0,1 2-21,0-1 0,0 1 1,1-1-1,-1 0 0,1 1 1,-1-1-1,1 0 0,-1 0 1,1 0-1,-1 0 0,1-1 1,0 1-1,-1 0 0,4 0 1,23 6-374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2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20060,'8'8'1569,"-9"17"-1209,-12 10-184,-1 9 400,3 3-224,5 2-248,4-1-320,4-9-680,2-1 1712,1-18-944,-3-9-40,-7-15-80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2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15155,'12'0'1585,"14"3"-833,4-1-312,14-1 712,9-1-440,17 0 1265,4-4-1417,5-4-48,1 1-8</inkml:trace>
  <inkml:trace contextRef="#ctx0" brushRef="#br0" timeOffset="1">1226 19 14259,'-18'1'480,"0"1"-1,0 0 1,0 1 0,0 1-1,-21 8 1,3 1 376,-48 25 0,71-32-748,0 1 0,1 0 0,0 1 0,0 0 0,0 1 0,1 1 1,0-1-1,1 2 0,-11 13 0,19-22-90,1 0 0,0 0 1,0 0-1,0 0 1,0 0-1,0 0 0,0 0 1,0 0-1,1 0 1,-1 0-1,1 0 0,0 1 1,-1-1-1,1 0 1,0 0-1,0 1 0,1-1 1,-1 4-1,1-4-4,0-1 1,0 1-1,0 0 0,0 0 1,0 0-1,1-1 0,-1 1 1,0-1-1,1 1 0,-1-1 1,1 1-1,0-1 0,-1 0 1,1 0-1,0 0 0,2 1 1,3 1 17,1 0 0,0-1-1,-1 1 1,1-2 0,0 1 0,0-1 0,0-1 0,14 1 0,-11-2 47,-1 0 0,1-1 0,-1 0 0,1 0 1,-1-1-1,0 0 0,0-1 0,0 0 0,-1-1 0,0 0 1,1 0-1,12-11 0,-16 11 17,-1 0 1,1-1-1,-1 1 0,0-1 1,-1 0-1,1-1 1,-1 1-1,0-1 0,-1 0 1,0 0-1,0 0 1,0 0-1,-1 0 0,0-1 1,0 1-1,-1-1 1,0 0-1,0-8 0,-1 12-44,-1-1-1,1 0 1,-1 1-1,1-1 1,-2 0-1,1 1 1,0 0-1,-1-1 1,0 1-1,0 0 1,0-1-1,-3-3 1,3 5-109,1 1 0,-1 0 0,0 0 1,0 0-1,1 1 0,-1-1 0,0 0 1,-1 1-1,1-1 0,0 1 0,0 0 1,-1-1-1,1 1 0,-1 0 0,1 1 1,-1-1-1,1 0 0,-1 1 0,1-1 1,-1 1-1,0 0 0,-3 0 0,4 0 32,1 0 0,0 0-1,-1 0 1,1 1 0,0-1-1,-1 0 1,1 1 0,0-1-1,0 1 1,-1 0 0,1-1-1,0 1 1,0 0 0,0 0-1,0-1 1,0 1-1,0 0 1,0 0 0,0 0-1,0 0 1,0 1 0,1-1-1,-1 0 1,-1 2 0,-6 17-435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2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17532,'-6'37'1424,"0"-1"-1032,1 3-272,3-4-24,2-8-1616,5-13 1504,5-11-280,4-16-296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23 18516,'-5'-3'143,"-1"0"0,1 0 0,-1 1 0,1-1 0,-1 1 0,0 0 0,0 1 1,0 0-1,0 0 0,0 0 0,0 0 0,0 1 0,0 0 0,0 0 0,0 1 0,0 0 0,0 0 0,0 0 0,0 1 0,0 0 1,-8 4-1,1-1-31,0 1 0,1 1 1,0 0-1,0 0 1,0 2-1,1-1 1,0 1-1,-12 15 1,18-19-88,1 1 0,-1-1 1,1 1-1,1 0 1,-1 0-1,1 1 0,1-1 1,-1 1-1,-2 10 1,4-15-21,1 1 0,-1-1 0,1 1 0,0-1 0,0 0-1,0 1 1,0-1 0,0 1 0,1-1 0,-1 0 0,1 1 0,-1-1 0,1 0 0,0 1 0,0-1 0,0 0 0,0 0 0,0 0 0,0 0 0,1 0 0,-1 0 0,1 0 0,0 0 0,-1-1 0,1 1 0,0 0 0,0-1 0,0 0 0,0 1 0,3 0 0,2 1 1,0-1 1,-1 0-1,1 0 1,0 0-1,0-1 1,0 0-1,0-1 1,0 0-1,0 0 1,0 0-1,9-2 0,-13 2 39,1-1 0,-1 1 0,1-1-1,-1 0 1,0 0 0,1 0-1,-1 0 1,0-1 0,0 1-1,0-1 1,0 0 0,0 0-1,0 0 1,-1 0 0,1 0-1,0-1 1,-1 1 0,0-1-1,0 0 1,0 1 0,0-1-1,0 0 1,0 0 0,1-5 0,-3-7 519,0 14-554,0 1 1,0 0-1,0-1 0,0 1 1,0 0-1,0 0 0,0-1 1,0 1-1,0 0 0,0-1 1,0 1-1,0 0 0,-1-1 1,1 1-1,0 0 1,0 0-1,0-1 0,0 1 1,0 0-1,-1 0 0,1-1 1,0 1-1,0 0 0,0 0 1,-1 0-1,1-1 0,0 1 1,0 0-1,-1 0 1,1 0-1,0 0 0,-1-1 1,1 1-1,0 0 0,0 0 1,-1 0-1,1 0 0,0 0 1,-1 0-1,1 0 0,0 0 1,-1 0-1,1 0 1,0 0-1,0 0 0,-1 0 1,1 0-1,0 0 0,-1 1 1,1-1-1,0 0 0,0 0 1,-1 0-1,1 0 0,-1 1 1,1 0-10,0 0 0,0 0 0,-1 0 0,1 0 0,0 1 0,0-1 0,0 0 0,0 0-1,0 0 1,0 0 0,1 1 0,-1-1 0,0 0 0,0 0 0,1 0 0,-1 0 0,1 0 0,-1 0 0,2 2 0,1 4 48,-3-1-55,1 0 0,0-1 0,0 1 0,1 0 0,0 0 0,0-1 0,0 1 0,5 6 0,-4-5 11,0 0 1,0 0-1,0 0 1,2 12-1,0 10 30,-2 0-1,0 40 1,-3-59-20,-1 0 0,0 0 0,0 1 0,-1-1 1,0 0-1,-1-1 0,0 1 0,0 0 0,-1-1 1,-7 13-1,6-16 4,0 0 0,0 0 0,-1-1 0,0 0 0,0 0 0,-1 0 0,1 0 0,-1-1 0,0 0 0,0-1 0,0 0 0,0 0 0,-1 0 0,1-1 0,-1 0 0,0 0 1,0-1-1,0 0 0,1-1 0,-1 1 0,-13-2 0,14 0 2,1 0 0,-1 0 1,0 0-1,0-1 0,1 0 1,-1 0-1,1-1 1,-1 0-1,1 0 0,0 0 1,-6-6-1,8 6-3,0 0 0,0-1 0,0 0 0,1 1-1,0-2 1,0 1 0,0 0 0,0-1 0,0 1 0,1-1 0,0 0 0,0 1 0,0-1 0,1 0-1,-2-10 1,2 10-10,1 0 0,-1 0 0,1 0 0,0 0-1,1 0 1,-1 0 0,1 0 0,0 0 0,0 0-1,1 0 1,-1 0 0,1 0 0,0 1 0,3-6 0,0 3-8,-1 1 0,1-1 0,1 1 0,-1 1 0,1-1 0,0 1 0,0 0 0,9-5 0,9-4-25,1 1-1,1 2 0,0 0 0,28-7 1,-13 6 1,47-17-43,-78 25 84,-1 0 0,0-1 0,-1 0 1,1 0-1,-1-1 0,14-12 0,-20 16 3,0 1 0,-1-1 0,1 1 0,-1-1 0,1 0 0,-1 0 0,0 1 0,0-1 0,0 0 0,0 0 0,0 0 0,0-1 0,0 1 0,-1 0-1,1 0 1,-1 0 0,0 0 0,1-1 0,-1-1 0,-1 2 5,1 0-1,-1 0 1,0 0-1,1 0 1,-1 0-1,0 0 1,0 0-1,0 1 1,0-1-1,-1 0 0,1 1 1,0-1-1,-1 1 1,1-1-1,-1 1 1,-3-2-1,-1-1 24,-1 0 0,1 0-1,-1 1 1,0 0 0,-1 1 0,1 0-1,0 0 1,-1 0 0,-13-1-1,5 3-447,0 0-1,0 1 0,-1 1 1,1 1-1,1 0 0,-24 8 1,38-11 374,1 0 1,0-1-1,0 1 1,0 0 0,-1 0-1,1 0 1,0 0-1,0 0 1,-1 0-1,1 0 1,0 1 0,0-1-1,-1 0 1,1 0-1,0 0 1,0 0-1,0 0 1,-1 0-1,1 0 1,0 0 0,0 1-1,0-1 1,-1 0-1,1 0 1,0 0-1,0 0 1,0 1 0,0-1-1,-1 0 1,1 0-1,0 0 1,0 1-1,0-1 1,0 0 0,0 0-1,0 0 1,0 1-1,0-1 1,0 0-1,0 0 1,0 1-1,8 2-671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2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18300,'-2'3'3953,"2"2"-3193,11 4-320,5 1-192,9 1 552,4-2-352,7-3-464,3-1-496,1-7 456,1-4-160,-8-2-136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0:2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17628,'-22'31'2272,"-4"7"-1352,1 3-367,3 7 999,5 4-400,3 3-152,6 3-624,3 0-504,-1-2 176,1 0-120,2-5-88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1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14387,'92'-11'2317,"103"-25"1,-64 10-1494,151-23 55,250-48 94,46-41-17,-558 132-928,-11 4-16,-1-1 0,1 1-1,0 0 1,18-1 0,-27 3-13,-1 0 0,1 0-1,0 0 1,0 0 0,0 1 0,0-1 0,0 0 0,0 0-1,0 0 1,0 0 0,0 0 0,0 0 0,0 0 0,0 0 0,0 0-1,0 0 1,0 0 0,0 1 0,0-1 0,0 0 0,0 0 0,0 0-1,0 0 1,0 0 0,0 0 0,0 0 0,0 0 0,0 0-1,0 0 1,0 1 0,0-1 0,0 0 0,0 0 0,0 0 0,0 0-1,0 0 1,0 0 0,0 0 0,1 0 0,-1 0 0,0 0 0,0 0-1,0 0 1,0 0 0,0 0 0,0 0 0,0 0 0,0 0-1,0 0 1,0 1 0,0-1 0,1 0 0,-1 0 0,0 0 0,0 0-1,0 0 1,0 0 0,0 0 0,0 0 0,0 0 0,0 0 0,0-1-1,0 1 1,0 0 0,1 0 0,-11 8-378,-15 4 931,25-11-523,-3 0-1,1 0 0,0-1 0,-1 1 0,1 0-1,-1-1 1,1 1 0,-1-1 0,-4 0 0,-5-6 51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90 16307,'-24'7'1815,"16"-5"-1071,14-3 922,385-72 1419,-260 57-3042,1 7-1,204 11 0,-306 0-196,-34 3 64,-10 1 94,-400 77 91,284-64 177,-162 3 1,258-22-238,22-3-46,12 3 10,0-1 0,0 1 0,0 0 1,0-1-1,0 1 0,0 0 0,0 0 0,0-1 1,0 1-1,0 0 0,1-1 0,-1 1 0,0 0 1,0 0-1,0 0 0,1-1 0,-1 1 0,0 0 1,0 0-1,0 0 0,1-1 0,-1 1 0,0 0 0,0 0 1,1 0-1,-1 0 0,0 0 0,0 0 0,1-1 1,-1 1-1,0 0 0,1 0 0,-1 0 0,0 0 1,1 0-1,-1 0 0,1 0 0,35-10-45,1 2-1,1 1 1,67-3-1,-68 7 25,500-16-2357,-492 21 1054,-41-1 754,-6-1 11,-23-2-319,-61-8-32,37 3 595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2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15339,'15'15'1649,"-15"12"-825,-5 7-312,-7 17 1312,1 2-807,-2 12-345,5 3-64,0-3-200,1-4-104,7-8-184,-2-10-80,4-18-344,2-4-280,1-15 496,-3-8-16,-4-10-88,-5-7-64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3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4373 14747,'-9'10'2394,"15"-17"-496,-3 3-1788,0 1 1,0 0-1,0 0 1,1 0-1,-1 0 1,1 0-1,0 1 1,0 0-1,0 0 1,6-3-1,48-11 132,-17 5-107,12-8-75,0-3 0,-2-1-1,0-3 1,-2-3 0,53-38 0,-97 63-58,55-42 89,112-63 1,-59 50-86,-11 8 14,179-120 0,-217 125-18,2 2 0,2 4 0,140-62 0,-93 50 0,141-86 1,-218 116-2,175-91 6,102-63 10,-245 132-12,2 3-1,153-63 1,-132 67 253,-3-3 1,150-92 0,431-272-69,-457 296-153,-7 4-8,-153 73-23,86-65 0,-101 65-6,42-33 3,2 2-1,117-63 1,94-16-3,15-7 0,-237 108 0,-2-2 0,76-60 0,-34 9-11,61-45-37,-132 109 25,1 1 1,64-30-1,47-11-173,-54 27-22,185-112 0,-104 29 195,-62 40 53,143-76 0,-241 151-27,-1 1-1,2 1 1,-1 1-1,1 0 1,1 2-1,-1 1 1,40-4-1,-42 4-325,-19 4 314,0 0 0,0 0 0,-1 0 0,1 0-1,0 0 1,0 0 0,-1-1 0,1 1 0,0 0-1,0 0 1,0 0 0,-1 0 0,1 0 0,0 0-1,0 0 1,0-1 0,-1 1 0,1 0 0,0 0-1,0 0 1,0 0 0,0-1 0,-1 1 0,1 0-1,0 0 1,0 0 0,0-1 0,0 1 0,0 0-1,0 0 1,0-1 0,0 1 0,0 0 0,0 0-1,0-1 1,0 1 0,0 0 0,0 0 0,0-1 0,0 1-1,0 0 1,0 0 0,0-1 0,0 1 0,0 0-1,0 0 1,0 0 0,0-1 0,0 1 0,1 0-1,-1 0 1,0 0 0,0-1 0,0 1 0,0 0-1,1 0 1,-1 0 0,0 0 0,0-1 0,0 1-1,1 0 1,-1 0 0,0 0 0,0 0 0,1 0-1,-1 0 1,0 0 0,-11-5-174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3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17628,'3'1'1648,"0"7"-1264,2 3-176,1 2 800,7 1-695,4 0-73,7-1-8,6-5-48,11-7-104,6-1-104,5-14-376,3-2-337,3-9-607,-2-8 1104,-7-8-216,-5-3-168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3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14355,'-6'7'1912,"-5"8"-1079,-6 14-217,-4 4 1016,-6 11-408,1 5-127,-3 1-241,2 6-144,1-3-248,4-1-144,6-3-344,3-2-336,8-12-1968,-1-8 2063,1-13-295,4-12-168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3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18828,'12'0'1808,"-10"5"-1432,-7 8-183,0 6 767,-1 12-488,-2 4-136,3 6-496,-1 5-344,0-1-456,1-2 2168,-8-13-1288,-2-5-24,-3-20-104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3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15963,'3'-4'200,"1"0"0,-1 0 0,0 1 0,1 0 1,0-1-1,0 1 0,0 1 0,0-1 0,0 0 0,0 1 0,1 0 0,-1 0 0,9-2 0,5-1 164,1 1 0,23-2 1,-24 4 68,146-13 674,-130 14-1015,-1 1 1,65 10-1,-90-8-91,0-1 1,0 2-1,0-1 1,-1 1-1,1 0 1,0 0-1,-1 1 1,0 0-1,0 0 1,7 6-1,-12-7-2,1-1 0,-1 0 0,0 1 0,0 0 0,0 0 0,0-1-1,0 1 1,0 0 0,-1 1 0,0-1 0,1 0 0,-1 0 0,0 1 0,-1-1 0,1 0 0,0 1 0,-1-1-1,0 1 1,0-1 0,0 0 0,0 1 0,-1-1 0,1 1 0,-1-1 0,0 0 0,-2 6 0,-2 3 12,-1 0 0,0 0 0,0 0 0,-2 0 0,1-1 0,-2 0 0,1-1 0,-1 0 0,-1 0 0,-14 11 0,-10 5 184,-73 44-1,75-51-33,-57 24 0,77-38-203,-1-1-1,0 0 1,0-1 0,0 0-1,0-1 1,0 0-1,-28-1 1,39-1 37,-1 0 0,0 0 0,1 0 0,-1 0 0,1-1 0,-1 0 0,0 1 0,1-1 0,-1 0-1,1 0 1,-1 0 0,1 0 0,0-1 0,0 1 0,-1-1 0,1 1 0,0-1 0,0 0 0,0 0 0,1 0 0,-1 0 0,0 0 0,1 0 0,-1-1 0,1 1 0,0 0-1,0-1 1,-1-2 0,-11-38-157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3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17804,'0'0'1888,"4"0"-1360,8 5-232,9-2 777,13 0-361,6 1-56,12-4-632,0 1-256,3-1-480,-5 3-248,-13-11 743,-9 2-183,-29 0-192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3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13579,'42'6'1568,"15"-2"-1008,25-9-256,8-3 625,11-6-489,0 1 160,-10 1-200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4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 16219,'-7'1'799,"-10"-1"213,13-1-123,8 0 656,29-4-956,0 1-1,0 2 0,40 3 0,-27-1-429,-38 0-145,4 0 22,0 0 0,0 1 0,0 0 0,14 4 0,-24-5-33,0 1 1,1 0 0,-1-1-1,0 1 1,0 0-1,1 0 1,-1 0 0,0 1-1,0-1 1,0 0 0,0 1-1,-1-1 1,1 1 0,0 0-1,-1 0 1,1-1 0,-1 1-1,1 0 1,-1 0-1,0 1 1,0-1 0,0 0-1,0 0 1,0 0 0,-1 1-1,1-1 1,0 4 0,-1 4 10,0 0 1,0 1-1,-1-1 1,0 0-1,-1 1 0,0-1 1,-1 0-1,-6 15 1,-39 76 126,44-94-136,-19 38 11,17-29-65,-2 0 0,0 0 0,-1-1 0,0 0 0,-1-1 0,-1 0 0,-17 17 0,26-29 65,0 0 1,-1 0-1,1-1 1,-1 1-1,0-1 1,1 0-1,-1 0 1,0 1-1,0-2 1,0 1-1,0 0 1,0-1-1,0 1 1,0-1 0,0 0-1,0 0 1,0 0-1,0 0 1,0-1-1,0 1 1,0-1-1,0 0 1,0 0-1,0 0 1,1 0-1,-1 0 1,-3-2-1,-19-11-45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4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13803,'17'-8'1504,"15"2"-752,4 1-287,8 2 735,5 0-240,8-2-720,-2-4 152,3-12-160,0-4-72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4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10 15811,'-34'23'1367,"10"-8"-532,1 1 1,1 2 0,-22 20 0,38-31-740,1-1-1,-1 1 1,1 0-1,0 0 1,1 0 0,0 0-1,0 1 1,0 0 0,1 0-1,1 0 1,-1 0-1,1 0 1,0 1 0,0 12-1,1-17-92,1-1-1,0 1 0,-1 0 0,2-1 0,-1 1 1,0 0-1,1-1 0,0 1 0,-1-1 1,2 1-1,-1-1 0,0 1 0,1-1 0,-1 0 1,1 0-1,0 0 0,0 0 0,0 0 1,0 0-1,1 0 0,-1 0 0,1-1 0,0 0 1,0 1-1,0-1 0,0 0 0,0 0 1,0-1-1,0 1 0,1-1 0,-1 1 0,0-1 1,1 0-1,0 0 0,5 0 0,1 0 47,0-1 0,1 0 0,-1-1 0,0 0 0,0-1 0,0 0 0,0 0 0,0-1 0,0-1 0,-1 1 0,1-2 0,-1 1 0,0-1 0,0 0 0,-1-1 0,1 0 0,-1-1 0,11-11 0,-12 11 54,-1 0 0,0-1-1,0 1 1,0-1 0,-1-1 0,0 1-1,-1-1 1,6-16 0,-8 18-25,0 0-1,0 1 1,-1-1 0,0 0 0,-1 0-1,1 0 1,-1 0 0,-1 0-1,1 0 1,-1 0 0,-1 1 0,-3-14-1,3 16-67,1 0 0,-1 0 0,0 0 0,0 1 0,0-1 0,-1 1 0,1-1 0,-1 1 0,0 0 0,0 0 1,0 0-1,0 1 0,-1-1 0,1 1 0,-1 0 0,1-1 0,-1 2 0,0-1 0,0 0 0,0 1 0,0 0 0,0 0 0,0 0 0,0 0 0,0 0 0,0 1 0,0 0 0,-1 0 0,-6 1 0,5 0-149,0-1 1,0 1-1,0 1 1,1-1-1,-1 1 1,1 0 0,-1 0-1,1 1 1,0-1-1,0 1 1,0 1-1,0-1 1,0 0-1,1 1 1,0 0-1,0 0 1,0 1-1,0-1 1,0 1 0,-5 9-1,4 5-400,5-6-172</inkml:trace>
  <inkml:trace contextRef="#ctx0" brushRef="#br0" timeOffset="1">594 4 19028,'0'0'40,"0"0"0,0 0 0,0-1 0,0 1 0,0 0 0,0 0 1,0 0-1,0 0 0,0 0 0,0 0 0,0-1 0,0 1 0,-1 0 0,1 0 0,0 0 0,0 0 0,0 0 0,0 0 0,0 0 0,0 0 1,0-1-1,0 1 0,0 0 0,0 0 0,0 0 0,-1 0 0,1 0 0,0 0 0,0 0 0,0 0 0,0 0 0,0 0 0,0 0 0,0 0 0,-1 0 1,1 0-1,0 0 0,0 0 0,0 0 0,0 0 0,0 0 0,0 0 0,-1 0 0,1 0 0,0 0 0,0 0 0,0 0 0,0 0 0,0 0 1,-10 5 552,-5 8 40,7-1-414,0 0 0,1 0 0,0 0 0,1 1 0,-7 21-1,10-26-216,1-1 0,0 1-1,0 0 1,1 0-1,0 0 1,1 0 0,-1 0-1,1 1 1,1-1-1,0 0 1,1 8-1,-1-14 5,-1-1 0,1 1-1,-1-1 1,1 1 0,0-1-1,-1 0 1,1 1 0,0-1-1,0 0 1,0 0 0,0 1-1,0-1 1,0 0 0,0 0-1,0 0 1,1 0 0,-1 0-1,0-1 1,1 1 0,-1 0-1,0-1 1,1 1-1,-1 0 1,1-1 0,-1 0-1,1 1 1,-1-1 0,1 0-1,-1 0 1,1 0 0,-1 0-1,1 0 1,0 0 0,-1 0-1,1-1 1,-1 1 0,3-1-1,3-1 36,-1 0 1,1-1-1,-1 0 0,0 0 0,1 0 0,9-8 0,-6 3 39,0-1 1,0 0-1,-1 0 0,-1-1 1,12-14-1,-18 21-65,0 0 0,0 0 0,0 0 0,-1 0 0,1 0 0,-1 0 0,1 0-1,-1-1 1,0 1 0,0 0 0,0-1 0,-1 1 0,1-1 0,-1 1 0,0-1 0,0 1 0,0-1 0,-1 1 0,1-1-1,-1 1 1,0 0 0,0-1 0,0 1 0,-3-6 0,1 5-84,0 1 0,-1-1 0,1 1 0,-1 0 0,0 0 0,0 1-1,0-1 1,-1 1 0,1 0 0,0 0 0,-1 1 0,0-1 0,-8-1 0,-10-5-120,20 6-94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2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 14331,'-15'54'1854,"10"-39"-1280,1-1 0,0 1 0,1 0 0,1 0-1,0 21 1,2-21-256,2 0 0,0 0-1,0 0 1,2 0 0,0 0 0,0-1-1,2 1 1,0-1 0,0-1-1,13 20 1,-16-27-252,1-1 0,0 1 0,0-1 1,0-1-1,1 1 0,-1 0 0,1-1 0,0 0 0,0 0 0,1-1 0,-1 1 0,1-1 1,0 0-1,0-1 0,0 0 0,0 1 0,0-2 0,1 1 0,-1-1 0,0 0 0,1 0 0,-1-1 1,1 0-1,-1 0 0,1 0 0,11-3 0,-10 1-8,0-1 0,0 0 1,-1 0-1,0 0 0,1-1 0,-1 0 1,-1 0-1,1-1 0,-1 0 0,11-10 0,2-5 33,30-41 0,-28 33-234,8-14-556,-2 0-1,43-92 1,-41 71 223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4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19540,'-2'-1'1881,"-1"1"-1473,3 9-216,-1 6 752,-2 15-504,-1 4-32,3 9-208,-2 2-168,1 3-184,2-3-64,0-5-288,2-7-184,1-8-432,-2-9 824,-1-14-249,-3 1-143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4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15315,'8'-2'1985,"5"2"-1161,12-6-328,6 1 1144,10-6-719,2-3-433,7 0-464,4-7 224,-12-3-240,-1-4-136</inkml:trace>
  <inkml:trace contextRef="#ctx0" brushRef="#br0" timeOffset="1">635 1 18332,'-16'4'387,"1"1"1,-1 0-1,1 2 1,0 0 0,0 0-1,1 1 1,-19 14-1,26-16-336,0-1 0,0 1 1,0 1-1,1-1 0,0 1 0,0 0 0,0 0 0,1 1 0,1-1 1,-1 1-1,1 0 0,0 1 0,1-1 0,-4 16 0,6-21-48,0-1 0,1 1 0,-1-1-1,1 1 1,0-1 0,0 1-1,0-1 1,0 1 0,0-1 0,1 1-1,-1-1 1,1 1 0,-1-1 0,1 0-1,0 1 1,0-1 0,0 0-1,0 0 1,1 1 0,-1-1 0,1 0-1,-1 0 1,1 0 0,-1-1 0,1 1-1,0 0 1,0-1 0,0 1-1,0-1 1,0 1 0,1-1 0,-1 0-1,0 0 1,0 0 0,1 0-1,-1-1 1,1 1 0,-1-1 0,1 1-1,2-1 1,3 1 42,1-1-1,-1 1 1,0-2-1,0 1 0,0-1 1,0-1-1,1 0 1,-1 0-1,-1 0 1,1-1-1,9-4 1,-3-1 75,-1 0 0,0-1 0,-1 0 0,0 0 0,0-2 0,12-14 0,-18 19-57,-1 0-1,0-1 1,-1 1-1,1-1 1,-1 0-1,-1-1 0,1 1 1,-1-1-1,-1 1 1,1-1-1,-1 0 1,0 0-1,0-12 1,-2 19-59,1 0 0,-1 0 0,0 0 0,0 0 0,0-1 0,-1 1 0,1 0 0,0 0 0,0 0 0,-1 0 0,1 0 0,0-1 0,-1 1 0,1 0 0,-1 0 0,0 0 0,-1-1 0,2 1-25,-1 1 0,1 0 0,-1-1 0,0 1 0,1 0 0,-1-1 0,1 1 0,-1 0 0,0 0-1,1 0 1,-1 0 0,0 0 0,1 0 0,-1 0 0,0 0 0,1 0 0,-1 0 0,0 0 0,1 0 0,-1 0 0,0 1 0,0-1 0,-2 2-140,0-1 0,0 1-1,0-1 1,0 1 0,1 0 0,-1 0 0,1 1 0,-1-1 0,1 0 0,-4 6-1,-14 29-752,16-22 345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4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15859,'-10'50'1537,"-4"-6"-1017,4-4-208,3-6 512,3-4-272,8-12-608,7-9-336,6-15 376,5-8-208,5-21-128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4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37 17084,'-3'2'239,"0"0"1,0 0 0,0 0-1,0 0 1,0 0 0,0 1-1,0-1 1,1 1 0,-1 0-1,1 0 1,-3 4 0,-20 37 811,24-41-1024,0 0 0,0 0 0,0 0 1,1 0-1,-1 0 0,1 0 0,-1 0 0,1 0 0,0 0 0,0 0 0,0 0 0,1 0 0,-1 0 0,1 0 1,0 0-1,0 0 0,0 0 0,2 4 0,2 2-23,0-1 0,1 0 0,0 0-1,11 10 1,-11-13-6,-1 1-1,1 0 1,-1 0-1,-1 1 0,1-1 1,-1 1-1,0 0 1,5 12-1,-8-13-4,0 0 0,-1 0 0,1 0 0,-1 0 0,0 0 0,-1 0 0,1 0 0,-1 0 0,0 0 0,-1 0 0,0 0 0,1-1 0,-2 1 0,1-1 0,-1 1 0,0-1 0,0 0 0,-6 8 0,5-8 10,0 0 1,0 0-1,0 0 1,-1-1 0,0 1-1,0-1 1,0 0-1,0-1 1,-1 1-1,0-1 1,1 0-1,-1-1 1,0 1-1,0-1 1,-1 0 0,1-1-1,-8 2 1,13-3-1,-1 1 1,1-1-1,0 0 1,-1 0-1,1 0 1,0 0 0,-1 0-1,1 0 1,0-1-1,0 1 1,-1 0-1,1-1 1,0 1 0,0-1-1,-1 1 1,1-1-1,0 1 1,0-1-1,0 0 1,0 0-1,0 1 1,0-1 0,0 0-1,0 0 1,0 0-1,0 0 1,1 0-1,-1 0 1,0-1 0,1 1-1,-1 0 1,1 0-1,-1 0 1,1-1-1,-1 1 1,1 0 0,0 0-1,0-1 1,0 1-1,-1 0 1,1-1-1,1-1 1,-1-4 6,1 1 1,0 0-1,1-1 1,-1 1-1,1 0 1,1 0-1,5-11 1,2 0 24,1-1-1,1 2 1,0-1 0,16-15-1,64-54 352,8-10 398,-95 90-667,0 0 0,0-1 0,0 1 1,5-13-1,-9 18-97,0 0 0,-1 0 0,1 0 0,0 0 0,-1 0 0,0 0 0,1-1 0,-1 1 0,0 0 0,1 0 0,-1-1 0,0 1 0,0 0 0,0 0 0,0-1 0,0 1 0,-1 0 0,1 0 0,0-1 0,0 1 0,-1 0 0,1 0 0,-1 0 0,1-1 0,-1 1 0,1 0 1,-1 0-1,0 0 0,0 0 0,1 0 0,-1 0 0,0 0 0,0 1 0,0-1 0,0 0 0,0 0 0,-2 0 0,-5-2-24,0 1 0,0 0 1,0 0-1,0 1 0,0 0 0,0 0 0,0 1 1,0 0-1,0 1 0,0-1 0,0 2 0,0-1 1,0 1-1,0 0 0,0 1 0,1 0 0,-1 0 1,-8 5-1,15-7-96,-1 0 0,1 0 0,-1 0-1,1 1 1,0-1 0,0 0 0,0 1 0,-1-1 0,1 1 0,0-1 0,1 1 0,-2 1-1,2-2 62,-1-1 0,1 1 0,0 0 0,0 0 0,0-1 0,0 1 0,0 0 0,0-1 0,0 1-1,0 0 1,0-1 0,0 1 0,0 0 0,1 0 0,-1-1 0,0 1 0,0 0 0,1-1 0,-1 1-1,0-1 1,1 1 0,-1 0 0,1-1 0,-1 1 0,1-1 0,-1 1 0,1-1 0,-1 1 0,1-1-1,-1 0 1,2 1 0,10 6-543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4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 18684,'-3'11'866,"0"-2"-399,1 1 0,0-1 0,0 0-1,0 15 1,2-22-394,0 0-1,0 0 1,0 0 0,1 0-1,-1 0 1,0-1 0,1 1-1,-1 0 1,1 0 0,0 0-1,0-1 1,-1 1 0,1 0 0,0-1-1,1 1 1,-1-1 0,0 1-1,0-1 1,1 1 0,-1-1-1,1 0 1,-1 0 0,1 0-1,-1 0 1,1 0 0,0 0-1,-1 0 1,3 1 0,4 0-30,1-1 0,-1 1 0,1-1 0,-1-1 0,1 1 1,-1-1-1,1-1 0,-1 0 0,1 0 0,-1-1 0,1 0 0,8-3 0,15-6-473,48-23 0,9-13-357,-78 41 629,0-1 0,-1-1 0,0 0 0,0-1 0,14-17 0,-29 33 299,-33 39 594,2 2 0,3 1 0,-30 57 1,61-101-683,-44 104 304,43-98-375,0 0 0,0 1 0,1-1 0,0 1 0,1-1 1,0 1-1,1 0 0,1 11 0,6 5-137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1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18908,'1'1'2471,"-1"0"-2414,12-4 786,17-8-9,18-10-245,0 3-1,1 2 1,1 2 0,52-8-1,-49 14-647,0 2-1,1 3 1,0 2 0,-1 2-1,1 2 1,90 19-1,-142-22 50,-1 0-39,0 0-1,1 1 1,-1-1 0,0 0 0,1 0-1,-1 0 1,0 0 0,1 1 0,-1-1 0,0 0-1,1 0 1,-1 0 0,0 0 0,1 0-1,-1 0 1,0 0 0,1 0 0,-1 0 0,0 0-1,1 0 1,-1 0 0,0 0 0,1 0-1,-1 0 1,0-1 0,1 1 0,-1 0 0,0 0-1,1 0 1,-1 0 0,0-1 0,0 1-1,1 0 1,-1 0 0,0-1 0,0 1-1,1 0 1,-1 0 0,0-1 0,0 1 0,0 0-1,1-1 1,-1 1 0,0 0 0,0-1-1,0 1 1,0 0 0,0-1 0,0 1 0,0 0-1,0-1 1,0 0 0,2-6-551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1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19244,'0'0'34,"1"0"-1,-1 0 1,0 0 0,0 0-1,0 0 1,0 0 0,0 0-1,0 0 1,0 0-1,1 0 1,-1 0 0,0 0-1,0 0 1,0 0 0,0 0-1,0 0 1,0 0 0,0 0-1,1 0 1,-1 0-1,0 0 1,0 1 0,0-1-1,0 0 1,0 0 0,0 0-1,0 0 1,0 0-1,0 0 1,0 0 0,1 0-1,-1 0 1,0 0 0,0 1-1,0-1 1,0 0 0,0 0-1,0 0 1,0 0-1,0 0 1,0 0 0,0 0-1,0 0 1,0 1 0,0-1-1,0 0 1,0 0 0,0 0-1,0 0 1,0 0-1,0 0 1,0 0 0,0 1-1,0-1 1,0 0 0,0 0-1,0 0 1,0 0 0,-1 0-1,1 0 1,0 0-1,0 0 1,20 0 823,25-7 43,36-11-111,74-11-614,-155 29-174,1 0 1,0 0-1,0 0 1,-1 0-1,1 0 1,0 0-1,-1 0 1,1 0-1,0 1 1,0-1-1,-1 0 0,1 0 1,0 1-1,-1-1 1,1 0-1,0 1 1,-1-1-1,1 0 1,-1 1-1,1-1 1,0 1-1,-1-1 1,1 1-1,-1 0 1,1-1-1,-1 1 1,0-1-1,1 1 1,-1 0-1,0-1 0,1 1 1,-1 0-1,0-1 1,0 1-1,0 0 1,1 0-1,-1-1 1,0 1-1,0 0 1,0-1-1,0 1 1,0 0-1,0 0 1,-1-1-1,1 2 1,-1 6 32,-1 0 0,1 0 0,-5 11 0,2-8 10,-41 158 631,-32 108 533,73-266-1185,3-6-79,0 0 1,0-1 0,-1 1-1,0-1 1,0 0-1,0 1 1,0-1-1,-4 4 1,6-8 14,0 0 1,-1 0 0,1 0-1,0 0 1,0 1-1,-1-1 1,1 0 0,0 0-1,-1 0 1,1 0-1,0 0 1,-1 0 0,1 0-1,0 0 1,0 0-1,-1 0 1,1 0 0,0 0-1,-1 0 1,1 0-1,0 0 1,0-1 0,-1 1-1,1 0 1,0 0-1,-1 0 1,1 0 0,0 0-1,0-1 1,0 1-1,-1 0 1,1 0 0,0 0-1,0-1 1,0 1-1,-1 0 1,1 0 0,0-1-1,0 1 1,0 0-1,0-1 1,0 1 0,-1 0-1,1 0 1,0-1-1,-7-16-1146,6 14 888,-15-38-3141,2 3 973,-2 1-1,-20-38 2627,44 77 1686,16 8 282,-7-3-1060,-9-4-861,0-1 0,0 0 0,1 0-1,-1-1 1,0 0 0,1-1 0,-1 1-1,1-1 1,-1-1 0,1 0-1,-1 0 1,0-1 0,0 0 0,1 0-1,-1-1 1,-1 0 0,1 0 0,0-1-1,-1 0 1,0 0 0,0-1-1,7-6 1,19-20 58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1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19548,'-19'21'772,"2"2"1,0 0-1,-20 38 0,30-48-624,1 0 0,0 1 1,1 0-1,1 0 0,0 0 0,1 0 0,1 1 0,-2 21 0,4-31-139,0-1-1,0 0 1,1 0-1,-1 0 0,1 0 1,0 0-1,0 0 1,0 0-1,1 0 0,-1 0 1,1-1-1,0 1 1,0 0-1,0-1 0,1 0 1,-1 1-1,1-1 1,0 0-1,0 0 0,4 3 1,-4-4-2,0-1 0,-1 1-1,1-1 1,0 0 0,0 0 0,0 0 0,0 0 0,1 0 0,-1-1 0,0 1 0,0-1 0,0 0 0,0 0-1,1 0 1,-1 0 0,0-1 0,0 1 0,0-1 0,0 0 0,0 0 0,0 0 0,0 0 0,0-1-1,0 1 1,-1-1 0,6-3 0,1-2 57,-1-1 0,1 1 0,-2-2 0,1 1 0,-1-1-1,0 0 1,-1 0 0,0-1 0,-1 0 0,0 0 0,0 0 0,-1-1-1,0 1 1,-1-1 0,0 0 0,-1 0 0,0 0 0,-1 0 0,0-1 0,-1 1-1,0 0 1,-1 0 0,0-1 0,-1 1 0,0 0 0,-4-11 0,5 18-91,-1 1 1,0 0-1,1-1 0,-2 1 1,1 0-1,0 0 1,-1 1-1,1-1 1,-1 0-1,0 1 1,0-1-1,0 1 1,0 0-1,0 0 1,0 0-1,-1 1 1,1-1-1,0 1 1,-1 0-1,0 0 1,1 0-1,-1 0 0,0 0 1,1 1-1,-1 0 1,0 0-1,0 0 1,1 0-1,-1 0 1,0 1-1,1 0 1,-1 0-1,0 0 1,1 0-1,-1 0 1,1 1-1,0-1 1,-1 1-1,1 0 1,0 0-1,0 0 0,0 1 1,0-1-1,1 1 1,-4 3-1,4-4-149,1-1-1,0 0 1,0 1-1,0-1 1,0 0-1,0 1 1,0-1 0,1 1-1,-1 0 1,0-1-1,1 1 1,-1 0-1,1-1 1,0 1-1,0 0 1,-1-1-1,1 1 1,0 0-1,1 1 1,-1-2 100,0 0-1,1 0 1,-1 0-1,1 0 1,-1 0 0,1-1-1,0 1 1,-1 0-1,1-1 1,0 1 0,0 0-1,-1-1 1,1 1-1,0-1 1,0 1 0,0-1-1,0 1 1,0-1 0,0 0-1,-1 1 1,1-1-1,0 0 1,0 0 0,0 0-1,0 0 1,0 0-1,0 0 1,0 0 0,0 0-1,0 0 1,0 0-1,0 0 1,2-1 0,27-6-1223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14691,'-1'9'369,"-1"1"-1,0 0 1,0-1-1,-1 1 1,0-1-1,0 0 1,-7 11-1,-7 22 822,11-22-805,1-1-1,1 1 1,0 0-1,1 0 1,2 1 0,0-1-1,1 1 1,3 24-1,-2-40-317,-1-1 0,1 0-1,0 0 1,1 0 0,-1 0-1,1 0 1,0 0 0,0 0-1,0 0 1,0 0 0,1-1 0,-1 1-1,6 4 1,-6-7-34,0 1 0,0 0 0,0-1 0,1 1 0,-1-1 0,1 0 0,-1 0 0,1 0 0,-1 0 0,1 0 0,0-1 0,-1 1 0,1-1 0,0 1 1,0-1-1,-1 0 0,1 0 0,0-1 0,0 1 0,-1 0 0,1-1 0,3-1 0,0 0 28,1-1 0,-1 0 1,1-1-1,-1 1 0,0-1 1,0 0-1,-1-1 0,1 0 1,-1 1-1,0-2 0,0 1 1,-1-1-1,0 1 0,0-1 0,0 0 1,0-1-1,-1 1 0,0-1 1,-1 1-1,3-10 0,-1 4 26,0 0-1,-2-1 1,1 0-1,-2 1 1,1-1-1,-2 0 1,0 0-1,0 1 1,-1-1-1,-5-20 1,5 27-103,-1 0 0,0 0 1,-1 0-1,1 1 0,-1-1 0,0 1 0,-1 0 0,1 0 1,-1 0-1,-7-7 0,8 9-79,0 0-1,0 1 0,0 0 1,0 0-1,-1-1 1,1 2-1,-1-1 1,1 0-1,-1 1 1,0 0-1,0 0 0,1 0 1,-1 0-1,0 1 1,0-1-1,0 1 1,-7 0-1,-4 4-287,4 4-134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4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20212,'11'-8'1689,"9"10"-1225,3 2-200,-3 9 608,5 9-152,4 13-256,4 2-176,0 4-128,0-1-112,-5-7-200,1-6-264,-2-13-520,-2-11 1048,-5-14-296,2-17-112,-4-21-152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2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15 18916,'15'-14'1466,"-22"29"-619,-8 17-393,-54 201 496,39-115-905,-42 141-7,-106 361 58,133-477-314,45-143 194,0 0-1,0 1 1,0-1 0,0 1-1,0-1 1,-1 0-1,1 1 1,0-1 0,0 0-1,0 1 1,0-1-1,-1 0 1,1 1 0,0-1-1,0 0 1,-1 1 0,1-1-1,0 0 1,-1 1-1,1-1 1,0 0 0,-1 0-1,1 0 1,0 1-1,-2-1 1,-1-4-439,1-1 290,1 0 0,0-1 1,0 1-1,0 0 1,1-6-1,-2-11-12,-5-27-241,-2-7-140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4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15555,'-18'56'1881,"-5"4"-1217,-7-5-288,3 4 1232,7-4-984,4-5-304,6-9-352,2-11 153,8-11-177,4-6-73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19492,'0'13'2137,"11"-8"-1425,13-12-280,7-2 1072,16-4-752,7 1-152,6-2-520,-2-1-376,-2 3-808,-8 4-240,-18 3 952,-11 2-280,-25 3-297</inkml:trace>
  <inkml:trace contextRef="#ctx0" brushRef="#br0" timeOffset="1">42 344 16612,'16'4'1576,"14"-7"-1000,11-6-256,6-4 488,8-3-272,3-1-608,-2-3 1865,-9-4-1585,-4-1-32,-10-5-56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4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17908,'-2'3'131,"1"-1"1,-1 0 0,1 1-1,0-1 1,0 1 0,0 0-1,0-1 1,1 1 0,-1 0-1,1-1 1,-1 1-1,1 0 1,0 0 0,0-1-1,0 1 1,0 0 0,1 0-1,-1-1 1,1 1-1,0 0 1,-1-1 0,1 1-1,1-1 1,-1 1 0,0-1-1,0 1 1,1-1-1,0 0 1,2 3 0,-1-1-27,1 0 0,-1 0 0,1 0 0,0-1 0,0 0 0,1 0 0,-1 0 1,1 0-1,-1-1 0,1 0 0,0 0 0,0 0 0,0 0 0,0-1 0,7 2 0,1-3-251,-1 0 0,1 0 0,-1-2 0,1 1 0,-1-1-1,0-1 1,0 0 0,0-1 0,0-1 0,-1 1 0,1-2 0,15-9-1,14-12-2897,70-59 0,-68 50 441,-39 36 2584,-7 6 375,-55 99 3924,-41 81 488,85-154-4447,0 1-1,2 1 1,-14 64-1,25-93-334,0 1-1,1-1 0,0 0 1,-1 1-1,2-1 0,-1 0 1,2 9-1,5 1-197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4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18980,'0'0'1496,"0"10"-1144,-1 4-168,-1 6 513,1 4-121,-1 4-320,2 4-304,-3-4-608,-2 2-201,-4-11 689,-1-3-144,-2-5-144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1:4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18644,'49'-19'732,"1"2"-1,1 2 1,0 3 0,1 1-1,1 3 1,-1 2 0,57 2-1,-97 4-700,0 0 0,1 2 0,-1-1 1,0 1-1,0 1 0,21 8 0,-31-10-28,0 0 1,1 0-1,-1 0 0,0 0 1,0 1-1,0-1 1,0 1-1,0 0 0,0-1 1,-1 1-1,1 0 1,-1 0-1,1 0 0,-1 0 1,1 0-1,0 4 1,-1-3 0,-1-1 0,1 1 0,-1 0 0,0 0 0,0 0 1,0-1-1,0 1 0,-1 0 0,1 0 0,-1-1 1,0 1-1,0 0 0,0-1 0,0 1 0,0-1 0,0 1 1,0-1-1,-3 4 0,-5 6 58,0-1 0,0 1 0,-1-2 0,0 1-1,-1-1 1,-13 9 0,-78 50 460,67-48-339,6-2-60,-1-1 0,-56 23 0,76-37-163,-1 0-1,0-1 1,-1 0-1,1 0 1,-1-1-1,1-1 1,-1 0-1,1-1 1,-1 0-1,0-1 1,-20-3 0,1-8-157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0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8031 10106,'-3'5'313,"0"0"-1,-1-1 0,0 1 1,0-1-1,-1 0 0,1 0 1,-9 6-1,-12 10 2870,25-19-3131,-1-1 0,1 0 0,-1 1-1,1-1 1,-1 1 0,1-1 0,0 1 0,-1-1-1,1 1 1,-1-1 0,1 1 0,0 0-1,0-1 1,-1 1 0,1-1 0,0 1 0,0 0-1,0-1 1,0 1 0,0 0 0,0-1-1,0 1 1,0-1 0,0 1 0,0 0-1,0-1 1,0 1 0,0 0 0,0-1 0,1 1-1,-1-1 1,0 1 0,0 0 0,1-1-1,-1 1 1,0-1 0,1 1 0,-1-1 0,1 1-1,-1-1 1,1 1 0,-1-1 0,1 0-1,-1 1 1,1-1 0,-1 1 0,1-1 0,-1 0-1,1 0 1,0 1 0,-1-1 0,1 0-1,0 0 1,-1 0 0,1 0 0,-1 0-1,1 0 1,0 0 0,-1 0 0,1 0 0,0 0-1,-1 0 1,1 0 0,0 0 0,-1 0-1,1-1 1,-1 1 0,2-1 0,10-3 298,0-1 0,0-1 0,0 0 0,-1-1 0,0 0 0,11-9 0,-4 1-201,0-1 0,23-28 0,78-123 513,-38 46-476,264-296 147,-194 255-169,-39 44-217,126-173 1,-176 206 49,3 4 1,4 2 0,128-113-1,-160 156-1,-1-2-1,-3-1 1,-1-2-1,27-46 0,-19 29 0,57-66-1,96-54-5,-39 39 1,-116 96 16,-2-1 0,-2-2 0,42-74 1,44-60 67,46-7 19,-13 17 9,-104 102 4,-3-2-1,43-87 1,-50 83-49,3 3 1,64-83-1,82-70-8,106-135-3,-154 169-34,239-301 40,-306 403-36,-4-3 1,78-137-1,-79 111-34,94-121 0,-69 117 27,136-188-14,-161 210 30,129-140-1,41-24-8,-20-15-22,-189 236 23,236-368-116,-245 373 74,11-21 29,2 3-1,51-67 0,-19 55 1,-37 40 72,-28 27-80,0 0 0,0 0 0,0 0 0,0 1 0,0-1 0,0 0 1,0 0-1,0 0 0,0 0 0,0 0 0,0 1 0,0-1 1,0 0-1,0 0 0,0 0 0,0 0 0,0 0 0,0 1 1,0-1-1,0 0 0,0 0 0,1 0 0,-1 0 0,0 0 0,0 0 1,0 1-1,0-1 0,0 0 0,0 0 0,0 0 0,1 0 1,-1 0-1,0 0 0,0 0 0,0 0 0,0 0 0,0 0 1,1 0-1,-1 0 0,0 0 0,0 0 0,0 0 0,0 0 1,0 0-1,1 0 0,-1 0 0,0 0 0,0 0 0,0 0 0,0 0 1,0 0-1,1 0 0,-1 0 0,0 0 0,0 0 0,0 0 1,0 0-1,0 0 0,-4 14-78,1-11 167,4-2-109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3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15531,'5'-3'1049,"-1"3"-913,-1 3-40,1 2 2176,-1 1-1944,3-4 48,0-2 96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3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10650,'-8'51'952,"2"-4"-663,-4-3-129,9-5 368,1-1-176,5-2-696,1-1-448,3-2 704,1 4-177,-2-4-127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3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11114,'-6'7'1217,"1"0"-737,5-4-40,5 0 496,11-3-88,0 0-80,9-6-256,6-1-63,9-2-97,9-1-160,17 4-496,10 1 592,7 5-288,6 5-48,5 5-8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3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17252,'-6'26'1312,"-7"8"-1200,2 4-40,-3 9 296,3 7-328,-1 0-16,7 2-192,3-1-144,4-4-440,3-1 640,-1-2-144,1-1-72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40 19412,'17'-29'1830,"-12"19"-1008,-11 19 422,-18 32-870,3 1 1,1 0 0,2 2 0,2 0-1,-13 55 1,26-85-362,1 0-1,0 1 0,0-1 1,2 0-1,0 1 1,2 19-1,-1-29-7,0-1 1,0 0-1,0 0 0,0 0 1,1 0-1,-1 0 0,1 0 0,0-1 1,1 1-1,-1 0 0,4 3 0,-4-5 1,0 0-1,0 0 1,1 0-1,-1 0 1,1-1-1,-1 1 0,1-1 1,0 0-1,-1 0 1,1 0-1,0 0 1,0 0-1,0-1 0,-1 1 1,1-1-1,0 0 1,0 0-1,3 0 1,0 0-62,-1-1 1,1 0 0,-1-1-1,0 1 1,1-1 0,-1 0-1,0 0 1,0 0 0,0-1-1,-1 0 1,1 0 0,-1 0-1,1-1 1,-1 1 0,0-1 0,0 0-1,-1 0 1,7-9 0,-2 2-51,-1-1 0,0 0 0,-1 0 1,0-1-1,-1 1 0,6-21 0,2-30-235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2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16644,'-2'3'210,"-1"1"0,1-1 0,0 1 0,0 0 1,1 0-1,-1 0 0,1 0 0,0 0 0,0 0 0,-1 8 1,0 45 488,2-44-294,1 41 372,2 0-1,14 74 1,-10-97-571,0 0 1,3 0-1,0 0 1,2-1-1,21 37 1,-31-63-138,0 0 0,1 0 0,-1 0 0,1 0 0,0-1 0,0 1 0,1-1 0,-1 0 0,1 0 0,-1 0 0,6 3 0,-7-5-27,1 0 1,-1 0-1,0-1 1,0 1-1,0-1 1,1 1-1,-1-1 1,0 0-1,1 0 1,-1 0 0,0 0-1,1 0 1,-1-1-1,0 1 1,1-1-1,-1 1 1,0-1-1,0 0 1,0 0-1,0 0 1,0 0-1,0 0 1,0-1 0,3-1-1,34-29 445,0-2 0,42-49-1,-32 32-263,-41 43-173,260-248-1072,-206 201 833,-9-6-95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3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12539,'77'-10'508,"127"-1"0,-175 12-504,0 1-1,0 2 1,0 0 0,-1 2-1,1 1 1,-1 2 0,44 19-1,-44-14-182,1-1 0,1-1 0,0-1-1,1-2 1,0-1 0,1-1 0,31 2 0,8-9-325,0-2 0,127-23 0,-198 25 505,68-9-87</inkml:trace>
  <inkml:trace contextRef="#ctx0" brushRef="#br0" timeOffset="1">1691 117 10778,'55'8'1177,"-6"-6"-569,-5-4-184,-6-4 616,-3-2-176,-8-2-208,-5-1-96,-7 3-279,-5 2-121,-12 6-144,-1 3-64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3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8778,'-2'180'1596,"-32"239"1,22-332-589,-8 56 1364,16-131-2045,2-13-130,-3-21-66,2 6-138,-2-1-45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3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22701,'-8'17'1832,"4"4"-1368,-4 2-200,5 10 665,3 4-209,6 4-344,3 3-168,9-5-168,5-3-56,7-9-160,5-3-200,8-13-496,1-8-401,0-16 969,2-7-200,2-19-176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4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237 494 18868,'-22'51'1824,"-4"5"-1143,-3 3-289,-1 4 848,0 0-312,7-3-392,2-2-232,5-12-720,4-7-352,2-11 616,4-10-136,-5-15-136</inkml:trace>
  <inkml:trace contextRef="#ctx0" brushRef="#br0" timeOffset="1">710 1 17660,'-20'44'1624,"-13"11"-1008,-5 3-272,5 4 601,3-1-209,6-2-368,5-9-312,5-12 1320,3-10-1224,10-26-56,-4-7 40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4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17220,'2'15'347,"1"0"0,0 0 1,2-1-1,-1 0 0,2 0 1,0 0-1,1 0 0,0-1 1,1 0-1,17 22 0,46 39 368,-45-49-635,-1 1-1,42 57 1,-66-81-104,0 1-1,1-1 1,-1 1 0,0-1-1,0 1 1,0-1 0,0 1-1,-1 0 1,1 0 0,0 3-1,-1-5 2,-1 0 0,1-1-1,0 1 1,0 0 0,0 0-1,0-1 1,-1 1 0,1 0 0,0-1-1,0 1 1,-1 0 0,1-1 0,-1 1-1,1 0 1,-1-1 0,1 1-1,-1-1 1,1 1 0,-1-1 0,1 1-1,-1-1 1,1 0 0,-1 1-1,0-1 1,1 1 0,-1-1 0,0 0-1,0 0 1,1 1 0,-1-1-1,0 0 1,1 0 0,-1 0 0,0 0-1,0 0 1,1 0 0,-1 0-1,0 0 1,0 0 0,1 0 0,-1-1-1,0 1 1,0 0 0,-5-1-162,0-1 0,0 0 0,0 0 0,0 0 0,1 0 1,-1-1-1,1 0 0,-9-6 0,-42-36-1160,39 30 909,-60-56-1130,37 33 929,-47-33 1,82 67 695,0 1 1,0 0-1,0 0 1,0 0-1,-7-1 0,12 4-33,-1-1 0,1 1 1,-1 0-1,1 0 0,-1 0 0,1-1 0,-1 1 0,0 0 0,1 0 0,-1 0 0,0 0 0,1 0 0,-1 0 0,1 0 0,-1 0 0,0 0 0,1 0 0,-1 0 0,1 1 0,-1-1 0,1 0 0,-1 0 0,0 1 0,1-1 0,-1 0 0,1 1 0,-1-1 0,1 0 0,-1 1 0,1-1 0,0 1 0,-1-1 0,1 1 0,-1-1 0,1 1 1,0-1-1,0 1 0,-1-1 0,1 1 0,0-1 0,0 1 0,-1 0 0,1-1 0,0 1 0,0-1 0,0 1 0,0 0 0,0-1 0,0 1 0,0-1 0,0 1 0,0 0 0,0-1 0,1 1 0,-1-1 0,0 1 0,0 0 0,1 0 0,0 3 98,0 0 1,1 0-1,-1 1 0,1-1 0,0 0 0,0-1 1,0 1-1,1 0 0,0-1 0,-1 1 0,1-1 1,0 0-1,1 0 0,-1 0 0,0 0 0,1 0 1,0-1-1,0 0 0,-1 0 0,8 3 0,1 0 86,1 0 1,-1-1-1,1 0 0,0-1 0,23 2 0,-6-3-10,1-2 1,0-1-1,-1-1 0,1-1 1,44-12-1,-12-1-396,91-39 1,-149 54 8,-3 2-84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4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18236,'-3'-1'1944,"16"1"-895,7-2-1250,10-4 201,3 0-8,4-2-144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5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20836,'4'6'2025,"3"4"-1513,11 2-200,1 1 616,4 0-360,7 1-48,7 3-151,0-1-89,4 0-256,-1-2-64,-4-1-184,-3-2-177,-4-3-535,-3-4-320,-4-7 928,0-6-240,1-6-88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5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15899,'-5'11'2377,"-4"11"-1321,-10 5-376,-1 2 2025,-6 10-1457,1 4-240,1 1-296,6 5-135,-1 1-289,3 0-48,5 4-288,0-2-216,1-3-689,2-2-447,1-12 1128,-6-2-248,2-14-208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5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16900,'-4'8'1896,"11"3"-896,9-6-344,17-3 1385,7-2-809,17 1-304,6-1-96,11 0-367,0-3-225,0 3-721,-6 0-423,-16 0 728,-11 0-160,-29 3-136</inkml:trace>
  <inkml:trace contextRef="#ctx0" brushRef="#br0" timeOffset="1">75 194 13723,'-7'11'1872,"31"-1"-743,8-5-417,12-5 1864,6-2-1455,9-1-305,5-2-144,-1 0-904,-1 1-368,-9-3 488,-4 3-176,0 2-193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5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20164,'-1'-1'2049,"1"2"-1489,1 6-216,4 2 976,4 5-640,4 2-128,8 1-295,2 2-113,12-3-232,4-2-144,2-6-409,3-5-279,-3-4-464,0-7-40,-7-11 863,-4-6-327,-10-5-88</inkml:trace>
  <inkml:trace contextRef="#ctx0" brushRef="#br0" timeOffset="1">428 0 17444,'-9'28'1816,"-3"5"-976,1 4-304,2 4 833,3 3-201,1-2-360,2 3-264,0-3-368,1-1-304,-3 0-648,4-3-424,-9-6 912,-2-7-216,-7-9-176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5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41 17052,'5'-36'2151,"-7"32"-1500,-1 13-144,-3 16 36,-23 283 616,11-66-2666,17-237 1277,-3 21-464,4-25 645,-1 1 0,1-1-1,0 0 1,-1 0-1,1 0 1,-1 0-1,1 1 1,-1-1 0,1 0-1,-1 0 1,0 0-1,1 0 1,-1 0-1,0 0 1,0-1-1,-2 3 1,-5-3-587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5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20780,'11'0'1801,"-10"1"-1489,-2 12-152,-4 3 696,3 9-600,-4 5-224,6 6-696,0 4-400,0-2-1193,0-4 1841,-5-12-376,-6-4-336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5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19084,'-4'-17'-2089,"4"16"2160,0 0 1,0 0 0,0 0-1,0 0 1,0 0-1,1 0 1,-1 0-1,0 0 1,0 0-1,1 0 1,-1 0 0,1 0-1,-1 0 1,1 0-1,-1 0 1,1 0-1,1-1 94,1 0 0,-1 1 0,0-1 0,1 1 0,-1-1 0,1 1-1,-1 0 1,1 0 0,0 0 0,0 0 0,4 0 0,38-7 549,0 3 0,0 1 1,0 2-1,72 8 0,-78-4-503,69 14 0,-97-13-204,0 0 0,0 0 0,0 1 0,-1 0 0,0 0 0,1 1 0,-2 1 0,1 0 1,-1 0-1,1 1 0,7 8 0,-13-11-5,0 1 0,-1-1 0,1 1 0,-1 0 1,0-1-1,-1 1 0,1 1 0,-1-1 0,0 0 0,0 1 1,-1-1-1,1 1 0,0 10 0,-2-9 21,0 1 0,0 0 0,-1 0 0,0 0 0,0 0 0,-1-1 0,0 1 0,-1-1 0,-3 9 0,0-3 53,-1 0 1,-1 0 0,0-1-1,0 0 1,-1-1-1,-1 0 1,0 0 0,0-1-1,-1-1 1,-17 13 0,6-9-5,-1 0 1,0-2 0,0 0 0,-1-2-1,-1 0 1,0-2 0,0-1 0,0-1-1,-1-1 1,0-1 0,1-1 0,-52-3-1,70 0-149,1 0 0,-1 0 0,0-1 0,1 0 0,0 0 0,-8-4 0,11 5 59,1 0 0,-1-1 0,1 1 0,0-1-1,-1 0 1,1 0 0,0 0 0,0 0 0,1 0 0,-1 0 0,0-1 0,1 1-1,-1-1 1,1 1 0,0-1 0,-1 1 0,1-4 0,-4-29-244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5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17924,'4'1'1696,"21"4"-1024,6-5-240,14 0 649,5 0-225,5 0-192,3 0-168,-5 0-608,-8-1-352,-9 1-584,-9-2 1136,-25 2-312,-4-3-152,-18 8-192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2:5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14715,'-1'16'1841,"18"-3"-753,12-7-344,15-6 1064,12-3-343,14-3-305,9-2-152,-4 0-592,1 0-568,-8 0 224,-5 3-104,-22 4-144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3:0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38 18564,'-2'1'132,"0"0"0,0 0 0,0 0 0,0 0 0,0 0 0,0 1 0,0-1 0,1 0 0,-1 1 0,1-1 0,-1 1 0,1 0 0,-1 0 0,1-1 0,0 1 0,0 0 1,0 0-1,0 0 0,0 0 0,1 0 0,-1 1 0,0-1 0,1 0 0,0 0 0,-1 0 0,1 0 0,0 1 0,0-1 0,0 0 0,1 0 0,-1 1 0,0-1 0,1 0 0,-1 0 0,1 0 0,1 3 0,0-1-63,0 0 1,1 0-1,-1 0 0,1 0 0,0 0 0,0-1 0,0 1 1,1-1-1,-1 0 0,1 0 0,0 0 0,0 0 1,0-1-1,0 1 0,0-1 0,6 2 0,1-1-255,1 0-1,0-1 1,0-1 0,0 0-1,0 0 1,0-1-1,0-1 1,1 0 0,-1-1-1,-1 0 1,1 0-1,0-2 1,11-4-1,3-2-671,0-1 0,0-2 0,-1 0 0,32-24 0,-48 31 569,0 0 0,0-1 0,-1 0-1,0 0 1,-1-1 0,13-15 0,-17 15 492,-7 8 341,-9 11 402,1 6-190,0 1 0,1 1-1,-13 28 1,-20 65 760,34-85-1220,-4 9-268,3 0 0,0 0 1,3 1-1,0 1 0,3-1 1,1 1-1,2 65 0,6-75-270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1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18228,'0'1'117,"1"1"1,0 0-1,0-1 0,-1 1 1,1 0-1,-1-1 1,0 1-1,1 0 0,-1 0 1,0 0-1,0 0 1,0-1-1,0 1 0,-1 2 1,-5 30-18,3-21 123,-6 40 235,2 0-1,3 1 0,4 91 0,37 161-125,-8-59-450,-27-194-332,-2-1 0,-12 91-1,8-112 209,3-12-92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1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20372,'14'0'1521,"14"-4"-1249,9-3-104,12 0 464,6 1-360,8 1-528,3 0-352,-3 1 496,2-1-112,-2-1-72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1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33 15491,'-4'-3'195,"1"0"0,-1-1 0,0 2 0,0-1-1,-1 0 1,1 1 0,-1 0 0,1 0 0,-1 0 0,0 0-1,1 1 1,-1 0 0,0 0 0,0 0 0,0 1-1,0-1 1,-8 2 0,-4-1 100,1 2 0,-1 0 0,1 1 0,-17 6-1,16-4-99,0 1 0,0 1 1,0 1-1,-26 16 0,36-20-137,0 2 0,0-1 1,0 0-1,0 1 0,1 1 1,0-1-1,0 1 0,1 0 0,-1 0 1,2 0-1,-7 13 0,10-18-37,0 0-1,0 0 0,0 0 1,0 1-1,0-1 0,1 0 0,-1 1 1,1-1-1,-1 0 0,1 1 1,0-1-1,0 1 0,0-1 0,0 0 1,1 1-1,-1-1 0,1 1 1,-1-1-1,1 0 0,0 0 0,0 1 1,0-1-1,0 0 0,0 0 1,0 0-1,1 0 0,-1 0 1,1 0-1,-1 0 0,1-1 0,0 1 1,0-1-1,0 1 0,0-1 1,0 1-1,0-1 0,0 0 0,0 0 1,0 0-1,0 0 0,1-1 1,3 2-1,4 0 66,0 0 1,1 0-1,0-1 1,-1 0-1,1-1 1,-1 0-1,1 0 1,14-4-1,-6 0 94,0 0 1,-1-2-1,0 0 0,21-11 0,-29 12-74,0 0 1,-1-1-1,1 0 1,-1-1-1,-1 0 1,1 0-1,-1 0 1,12-16-1,-19 22-86,0-1 0,0 1-1,0-1 1,0 1-1,0-1 1,-1 0-1,1 1 1,0-1-1,-1 0 1,1 0-1,-1 1 1,0-1-1,0 0 1,1 0 0,-1 0-1,0 0 1,0 1-1,-1-1 1,1 0-1,0 0 1,-1 0-1,0-1 1,1 2-15,-1 0-1,0 0 1,0 0 0,0 0 0,1 0-1,-1 0 1,0 0 0,0 1 0,0-1 0,0 0-1,0 1 1,0-1 0,-1 1 0,1-1-1,0 1 1,0-1 0,0 1 0,0 0-1,-1 0 1,1-1 0,0 1 0,0 0-1,-1 0 1,1 0 0,0 0 0,0 1 0,0-1-1,-1 0 1,1 0 0,0 1 0,0-1-1,0 1 1,0-1 0,-2 2 0,1-2-60,1 1 0,-1-1 1,0 1-1,0 0 0,0 0 0,1 0 1,-1 0-1,0 0 0,1 1 1,-1-1-1,1 0 0,-1 1 1,1-1-1,0 1 0,0-1 1,-1 1-1,1 0 0,0-1 0,1 1 1,-1 0-1,0 0 0,0 0 1,1 0-1,-1 0 0,1 0 1,0 0-1,-1 0 0,1 2 1,0-2-60,1 1 0,-1-1 1,1 0-1,0 0 1,0 0-1,-1 1 1,1-1-1,1 0 1,-1 0-1,0 0 1,0 0-1,1-1 0,-1 1 1,1 0-1,-1-1 1,1 1-1,0-1 1,0 1-1,0-1 1,0 0-1,0 1 1,0-1-1,0 0 0,0-1 1,3 2-1,30 7-645,4-2-205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2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14171,'-13'49'2056,"-1"1"-983,-2 1-473,5-7 2264,3-2-1855,8-13-785,8-9-416,11-18 312,6-10-184,5-27-232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2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16291,'-9'5'512,"0"-1"0,1 1 0,0 1 0,0-1-1,-10 10 1,16-13-460,1-1 1,0 0-1,-1 1 0,1-1 1,0 1-1,0 0 0,0-1 1,0 1-1,0 0 0,0 0 1,0-1-1,0 1 0,1 0 0,-1 0 1,1 0-1,-1 0 0,1 0 1,0 0-1,0 0 0,0 0 1,0 0-1,0 0 0,0 0 1,1 0-1,-1 0 0,1 0 1,-1 0-1,1 0 0,0 0 1,0-1-1,-1 1 0,3 3 1,6 5-32,0-1 1,0 0-1,1-1 1,0 1 0,0-2-1,1 0 1,20 11 0,6 5-15,-22-14-8,52 38 22,-61-41-19,1 0 1,-1 0 0,0 0-1,-1 0 1,1 1 0,-1 0-1,5 10 1,-9-14-1,0-1 1,0 0 0,0 0-1,0 1 1,0-1-1,0 1 1,-1-1-1,0 0 1,1 1-1,-1-1 1,0 1-1,0-1 1,0 1 0,0-1-1,-1 1 1,1-1-1,-1 1 1,1-1-1,-3 5 1,1-4 2,0 0 0,0 0 0,0 0 0,0 0 0,-1-1 0,0 1 1,1-1-1,-1 1 0,0-1 0,0 0 0,0 0 0,-4 2 0,-4 1 25,0-1-1,1 0 0,-1-1 1,-1 0-1,1 0 0,0-1 1,-21 0-1,19-2 36,1 0-1,-1-2 1,1 1-1,-1-1 1,-21-8-1,29 9-39,1-1 0,-1 1-1,1-1 1,-1 0-1,1-1 1,0 1 0,0-1-1,0 0 1,0 0-1,1 0 1,-1 0 0,1-1-1,0 1 1,0-1-1,0 0 1,0 0 0,1 0-1,-3-6 1,4 8-13,0-1 1,0 1-1,1 0 0,-1-1 1,1 1-1,0-1 0,0 1 1,0-1-1,0 1 0,0-1 1,0 1-1,1-1 0,-1 1 1,1 0-1,0-1 0,1-3 1,0 3-2,1-1 0,-1 0 0,1 0 0,-1 1 0,1 0 0,0-1 0,0 1 0,6-4 0,4-2 10,0 1 0,0 0 0,1 1-1,18-6 1,63-20 159,-58 22 97,-1-2-1,44-23 1,-74 34-199,-1-2 0,0 1 0,0 0 0,0-1 0,0 0 0,0-1 0,-1 1 0,6-8 0,-9 11-53,0-1 0,0 1 0,0-1 0,0 0 1,-1 1-1,1-1 0,-1 0 0,1 1 0,-1-1 0,1 0 0,-1 0 0,0 0 1,0 1-1,0-1 0,0 0 0,0 0 0,0 0 0,0 1 0,-1-1 0,1 0 1,-1 0-1,1 1 0,-1-1 0,0 0 0,0 1 0,1-1 0,-1 1 0,0-1 1,-1 1-1,1-1 0,0 1 0,0 0 0,-2-2 0,-2-1 2,1 0-1,-1 1 1,0-1-1,0 1 1,0 0-1,-1 1 1,1-1-1,-1 1 1,-9-3-1,12 4-123,0 1-1,0-1 1,0 1-1,0-1 1,0 1-1,0 0 1,0 0-1,0 0 0,0 0 1,0 1-1,0-1 1,0 1-1,0-1 1,0 1-1,0 0 1,0 1-1,0-1 1,1 0-1,-1 1 1,-3 2-1,5-3 65,0 0 0,1 0 1,-1-1-1,1 1 0,-1 0 0,1 0 0,-1 0 0,1 0 1,-1 0-1,1 0 0,0 0 0,-1 0 0,1 0 0,0 0 1,0 0-1,0 0 0,0 0 0,0 0 0,0 0 1,0 0-1,0 1 0,1-1 0,-1 0 0,0 0 0,1 1 1,11 18-567</inkml:trace>
  <inkml:trace contextRef="#ctx0" brushRef="#br0" timeOffset="1">752 213 17724,'-17'5'2096,"2"4"-1184,1 4-415,9 0 1599,5 1-1000,13 2-440,4-2-184,20-2-544,1-2-152,6-5-464,0-4-224,-2-7-400,-4-4 1256,-3-7-424,-5-3-168,-6-2 119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5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36 410 12603,'-3'-2'167,"0"0"0,0 0 1,1-1-1,-1 1 1,1 0-1,0-1 0,0 0 1,0 1-1,0-1 1,0 0-1,1 0 0,-1 0 1,1 0-1,0 0 1,0 0-1,0-1 0,0 1 1,0 0-1,1 0 1,0-1-1,-1 1 0,1-1 1,0 1-1,1 0 1,-1-1-1,1 1 0,-1 0 1,1 0-1,0-1 1,2-4-1,1-3 97,1 0 0,1 1 0,0-1 0,0 1 0,1 0 0,0 0 0,12-12 0,3 1-23,1 0 0,0 1 0,2 1 0,0 2-1,1 0 1,1 2 0,0 1 0,51-19 0,-52 24-182,1 1-1,1 1 1,-1 1 0,1 1 0,-1 2-1,1 1 1,0 1 0,1 2 0,49 6 0,-63-4-76,-1 0 0,0 1 0,0 1 0,0 0 0,0 1 0,-1 1 0,0 0 0,0 1 0,21 16 0,-27-18 4,-1 0-1,0 0 1,0 0 0,0 0 0,-1 1 0,0 0 0,-1 0-1,1 1 1,-1-1 0,-1 1 0,1 0 0,-1 0-1,-1 0 1,0 0 0,0 1 0,0-1 0,-1 1 0,0 10-1,-2-1 41,-1 0-1,-1-1 1,0 0-1,-1 0 1,-1 0-1,-1 0 1,0-1-1,-1 0 0,-1 0 1,-1 0-1,-14 20 1,-1-3 225,-2 0 1,-2-2 0,-53 49 0,36-41 417,-99 66 1,120-91-518,1 0-1,-2-2 1,0-1 0,0-1 0,-1-1 0,-44 9 0,64-16-232,0-2 0,0 1 1,0 0-1,0-1 0,-1 0 0,1-1 1,0 0-1,0 0 0,0 0 0,-6-2 1,10 2-14,0 0 1,0 0-1,0 0 1,1 0-1,-1 0 1,0 0-1,1-1 1,-1 1-1,1-1 1,-1 1 0,1-1-1,0 1 1,-1-1-1,1 0 1,0 0-1,0 0 1,0 1-1,0-1 1,1 0 0,-1 0-1,1 0 1,-1 0-1,1-1 1,-1 1-1,1 0 1,0 0-1,0 0 1,0 0-1,0 0 1,1 0 0,0-3-1,6-19-607,12 2-200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2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15507,'-5'12'2073,"-1"2"-1185,-2 9-216,-3 3 1016,-2 17-463,2 10-161,-4 11-232,0 3-144,-2 9-352,0 0-392,-2-4-840,0-4 808,9-8-120,6-11-48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3:0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20292,'5'-3'156,"-1"0"-1,1 0 0,0 1 0,0-1 0,0 1 1,0 1-1,0-1 0,0 1 0,0-1 0,1 1 0,-1 1 1,0-1-1,1 1 0,-1 0 0,0 0 0,1 1 1,-1 0-1,0 0 0,1 0 0,5 2 0,13 5 79,-1 0-1,0 2 1,22 13-1,-34-18-202,-4-1-23,1 0 1,-1 0 0,0 1-1,0 0 1,0 0-1,0 0 1,-1 1-1,6 7 1,-10-10-8,0 0-1,0 1 1,0-1 0,0 0-1,-1 1 1,0-1 0,0 1 0,0 0-1,0-1 1,0 1 0,-1 0-1,1-1 1,-1 1 0,0 0 0,0 0-1,0 0 1,-1-1 0,0 1-1,1 0 1,-3 5 0,-6 19-516,-2-1 0,0 0 1,-2 0-1,-1-1 0,-32 45 0,44-68 401,0 0 0,-1 0 0,1-1 0,-1 1-1,1-1 1,-1 1 0,0-1 0,0 0 0,-5 2 0,-11 2-692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3:0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18524,'14'0'1864,"6"2"-1119,2-2-313,15 0 792,2 0-328,8-3-800,5-2-520,-1-6 496,1 3-208,-2 0-232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3:0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14347,'-40'29'1751,"8"-6"226,-58 53 0,82-68-1903,1 0 1,-1 0-1,2 1 0,-1 0 0,1 0 0,1 1 0,0-1 0,0 1 0,1 0 1,0 1-1,-5 20 0,9-27-63,-1 0 0,0 1 0,1-1 0,0 1 0,0-1 1,0 0-1,1 1 0,-1-1 0,1 0 0,0 1 0,0-1 0,1 0 1,-1 0-1,1 0 0,0 0 0,0 0 0,0 0 0,1-1 0,-1 1 0,7 6 1,-6-7 40,1-1 1,0 1 0,0 0 0,0-1 0,0 0-1,0 0 1,0 0 0,1 0 0,-1-1 0,1 0-1,-1 0 1,1 0 0,0 0 0,-1-1-1,1 0 1,0 0 0,-1 0 0,1 0 0,7-2-1,-3 0 105,1 0 0,-1-1-1,0 0 1,0-1-1,0 0 1,-1 0 0,1-1-1,-1 0 1,0 0-1,0-1 1,-1 0 0,10-10-1,-12 11-64,-1 0 0,0 0 0,0 0 0,0 0-1,-1-1 1,1 0 0,-2 1 0,1-1 0,-1 0 0,1-1 0,-2 1-1,1 0 1,-1-1 0,0 1 0,0 0 0,0-1 0,-1 1 0,0-1-1,-1-7 1,0 10-96,0 1 0,0 0 0,0 0-1,-1-1 1,1 1 0,-1 0 0,0 0 0,1 0 0,-1 1-1,-1-1 1,1 0 0,0 1 0,-1-1 0,1 1-1,-1 0 1,1 0 0,-1 0 0,0 0 0,0 0-1,0 1 1,0-1 0,-1 1 0,1 0 0,0 0-1,-4-1 1,3 1-128,0 0-1,0 1 0,0-1 0,0 1 1,0-1-1,0 1 0,0 1 1,0-1-1,0 1 0,0-1 0,0 1 1,0 0-1,0 0 0,0 1 1,1-1-1,-1 1 0,0 0 0,1 0 1,0 0-1,-1 0 0,-3 4 1,7-6 100,-1 1 0,1-1 0,-1 1 0,1 0 0,-1-1 0,1 1 0,0-1 0,-1 1 0,1 0 0,0-1 0,-1 1 0,1 0 0,0 0 1,0-1-1,-1 1 0,1 0 0,0 0 0,7 12-680</inkml:trace>
  <inkml:trace contextRef="#ctx0" brushRef="#br0" timeOffset="1">664 112 18596,'-35'12'2575,"24"-4"-2222,1 0 0,0 0-1,0 0 1,1 2 0,-15 16 0,21-22-321,0 0 1,0 0-1,0 0 1,1 1-1,-1-1 1,1 1-1,0-1 1,0 1-1,1 0 1,-1 0-1,1 0 1,0 0-1,0 0 1,1 0 0,0 0-1,0 0 1,0 8-1,1-10-18,0-1 0,0 0 0,0 0 1,1 1-1,-1-1 0,0 0 0,1 0 0,-1 0 0,1-1 0,0 1 0,0 0 0,-1 0 1,1-1-1,0 0 0,1 1 0,-1-1 0,0 0 0,0 0 0,0 0 0,1 0 1,-1 0-1,0 0 0,1-1 0,-1 1 0,4-1 0,5 2 47,1-1 1,-1 0-1,0-1 0,15-2 1,-5-1 79,0 0 0,0-1 0,0-1 0,-1-2 1,30-12-1,-42 16-78,0-1 1,0 0-1,-1 0 0,1-1 1,-1 0-1,0 0 1,0-1-1,-1 0 0,0 0 1,0-1-1,0 0 1,-1 0-1,0 0 0,0 0 1,7-15-1,-11 18-43,0 1 0,0 0-1,0-1 1,0 1-1,-1-1 1,1 1 0,-1-1-1,0 1 1,0-1 0,0 1-1,0-1 1,-1 1 0,1-1-1,-1 1 1,0-1-1,0 1 1,0 0 0,-1-1-1,1 1 1,-1 0 0,0 0-1,0 0 1,0 0 0,0 0-1,0 1 1,-1-1-1,1 1 1,-1-1 0,0 1-1,1 0 1,-1 0 0,0 0-1,0 0 1,0 1 0,-6-3-1,0 0-41,0 1 1,-1 0-1,1 0 0,0 1 0,-1 0 0,0 1 1,1 0-1,-1 1 0,0 0 0,1 0 1,-20 4-1,20-2-187,0 1 0,-1 0 0,-11 5 1,18-6 90,1-1 0,0 0-1,-1 0 1,1 1 0,0-1 0,0 1 0,0 0 0,0-1 0,0 1 0,0 0 0,0 0 0,1 0 0,-1 1-1,1-1 1,-1 0 0,1 1 0,-1 2 0,2-5 100,0 0 0,-1 1 0,1-1 0,0 0 0,0 1 0,0-1 0,0 0 0,0 0 0,0 1 0,0-1 0,0 0 0,0 0-1,0 1 1,0-1 0,0 0 0,1 1 0,-1-1 0,0 0 0,0 0 0,0 1 0,0-1 0,0 0 0,0 0 0,1 1 0,-1-1 0,0 0 0,0 0 0,0 0 0,1 1 0,13 4-649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3:0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17868,'4'12'1800,"-15"12"-1096,-9 3-256,1 12 1169,2 7-593,2 6-528,6 0-144,6-2-232,6-4-64,8-8-656,3-7-368,-1-10-1577,-1-7 2145,-10-12-360,-2-1-328</inkml:trace>
  <inkml:trace contextRef="#ctx0" brushRef="#br0" timeOffset="0.49">1 273 17732,'6'-4'1608,"13"1"-1144,5-1-152,13 4 264,8-3-504,15-5 168,7 0-95,11-14-274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3:0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15531,'-35'20'1237,"2"2"-1,0 1 1,-49 45-1,72-58-1047,-1 0 1,2 1-1,-1 0 1,2 1-1,0 0 1,0 0-1,1 1 0,0 0 1,1 0-1,1 0 1,0 1-1,1 0 1,-4 19-1,7-30-155,1 1 0,-1-1 0,1 0 0,0 1 0,0-1-1,0 0 1,0 0 0,1 1 0,-1-1 0,1 0 0,0 1 0,0-1 0,0 0 0,0 0 0,1 0 0,-1 0 0,1 0 0,0 0 0,0-1-1,0 1 1,0-1 0,0 1 0,0-1 0,1 1 0,-1-1 0,1 0 0,0 0 0,0-1 0,0 1 0,-1 0 0,7 1 0,-2-1 20,0 0 0,-1-1 0,1 0 0,0 0 0,0-1 0,0 0 0,-1 0 0,1-1 0,0 1 0,0-2 0,-1 1 0,1-1 0,0 0 0,10-5 0,-6 2 33,0-1-1,-1-1 1,0 0 0,0 0-1,0-1 1,-1 0-1,0 0 1,-1-1-1,0-1 1,0 1-1,-1-1 1,10-19-1,-12 20-51,-1 0-1,0 0 0,0 0 0,-1 0 0,0-1 0,-1 1 0,0-1 1,-1 0-1,1 0 0,-2 1 0,0-1 0,0 0 0,0 0 1,-1 0-1,-1 0 0,-3-11 0,3 16-49,1 0 0,-1 1 0,-1-1 0,1 1 0,0-1-1,-1 1 1,0 0 0,0 0 0,-1 1 0,1-1 0,-1 0 0,1 1 0,-8-5 0,9 7-78,-1-1 1,1 1 0,-1 0 0,0 0 0,1 0 0,-1 0 0,0 0-1,0 0 1,0 1 0,1 0 0,-1-1 0,0 1 0,0 0-1,0 0 1,0 1 0,0-1 0,0 0 0,1 1 0,-1 0 0,0 0-1,0 0 1,1 0 0,-1 0 0,-4 3 0,3-1-37,-1 0 0,1 0 1,0 0-1,1 1 0,-1 0 1,1-1-1,-5 8 0,0 6-540</inkml:trace>
  <inkml:trace contextRef="#ctx0" brushRef="#br0" timeOffset="1">565 360 17884,'-12'42'1920,"1"-2"-1368,1-4-288,2-3 753,8-6-1217,3-7 1904,13-15-1640,6-3 88,5-9-144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3:0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18 16379,'-12'10'899,"0"-1"-146,1 0 0,0 1 0,0 0 0,-14 19 0,23-26-658,0 0 0,0 0-1,0 1 1,1-1 0,-1 0 0,1 1-1,0-1 1,0 1 0,0-1-1,0 1 1,0-1 0,1 1-1,0 0 1,0-1 0,0 1-1,0 0 1,0-1 0,1 1-1,0 0 1,0-1 0,0 1-1,0-1 1,3 7 0,2 1-37,1 0 1,0-1-1,0 1 1,1-2-1,1 1 0,10 9 1,64 50-161,-35-32 40,-40-30 39,12 10-48,-1 0 1,24 28-1,-39-41 64,0 0 1,-1 1-1,0-1 0,1 1 1,-2 0-1,1 0 0,-1 0 1,1 0-1,-1 0 1,-1 1-1,1-1 0,-1 1 1,0-1-1,0 1 0,-1 0 1,1-1-1,-2 7 0,0-8 8,0 0-1,0-1 0,-1 1 1,1-1-1,-1 0 1,0 1-1,0-1 0,0 0 1,0 0-1,-1 0 0,1 0 1,-1-1-1,0 1 1,0-1-1,0 1 0,0-1 1,0 0-1,0 0 0,0-1 1,-1 1-1,1-1 1,-1 1-1,-4 0 0,-8 3 5,0-1 0,0-1 1,-32 3-1,29-5 6,1-1 0,0-1 0,-1 0 1,1-1-1,-1-1 0,-22-7 0,32 7-4,1 0 0,0 0 0,0-1 0,0 0 0,0-1 0,-12-9-1,16 11-7,1-1-1,-1 1 0,0-1 0,1 0 0,0 0 0,0 0 0,0-1 1,1 1-1,-1-1 0,1 0 0,0 1 0,-2-8 0,3 7-4,0 1 1,1-1-1,-1 1 0,1-1 0,0 0 0,0 1 0,0-1 1,1 1-1,-1-1 0,1 1 0,0-1 0,1 1 0,1-5 0,0 2-6,1-1 0,0 1-1,0 0 1,1 1-1,0-1 1,10-10 0,2 2 7,1-1 0,1 2 0,0 1 0,23-12 0,149-67 480,-47 26 394,-134 61-737,-1 0-1,0-1 0,0 0 0,11-10 1,-18 15-109,-1 0 1,0 0-1,1 0 0,-1-1 1,0 1-1,0-1 1,0 1-1,1-1 1,-2 1-1,1-1 0,0 0 1,0 1-1,0-1 1,-1 0-1,1 1 1,-1-1-1,1 0 0,-1 0 1,0 0-1,0 0 1,0 1-1,0-1 1,0 0-1,0 0 0,0 0 1,-1 0-1,1 1 1,-1-1-1,1 0 1,-1 0-1,0 1 0,-1-3 1,-2-1 2,0 1 0,0-1 0,0 1 0,-1 1 0,0-1 0,0 1 0,0-1 0,0 1 0,0 1 0,-1-1 0,1 1 0,-1 0 0,1 0 0,-9-1 0,-6-1-108,0 0 0,-38-1 0,47 5-135,0 0 0,0 0 0,1 1 0,-1 0 0,0 1 0,1 1 0,0-1 0,-1 2 0,1-1 0,0 1 0,0 1 0,1 0 0,0 0 0,-13 10 0,7 1-418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3:0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21253,'0'19'2192,"2"-3"-1616,11-8-232,6-2 1513,10-1-1897,5-4-713,5-5 689,0-9-176,4-14-160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3:0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11610,'1'2'113,"2"1"0,-1-1-1,0 1 1,0-1 0,1 0-1,-1 0 1,1 0 0,0 0-1,-1 0 1,1-1 0,4 2-1,-6-2-167,0-1 1,0 0-1,1 1 0,-1-1 0,0 0 0,0 0 0,0 0 1,0 0-1,1 0 0,-1 0 0,0-1 0,0 1 1,0 0-1,0 0 0,1-1 0,-1 1 0,0-1 0,0 1 1,0-1-1,0 0 0,0 1 0,0-1 0,0 0 1,-1 0-1,1 1 0,0-1 0,0 0 0,0 0 0,-1 0 1,1 0-1,0 0 0,-1 0 0,1-1 0,21-44-1892,-10 16 3614,-5 12 1213,-8 22-1674,0-1 0,0 0 1,1 0-1,-1 0 0,1 1 1,0-1-1,0 0 0,0 4 1,9 35 1375,-5-30-2567,0 0 1,1 0-1,0 0 0,11 17 1,-12-24-5,0 1 0,1-1 0,-1 0 0,1 0 0,0 0 1,0 0-1,1-1 0,-1 0 0,1 0 0,0-1 0,0 1 0,0-1 0,0-1 1,1 1-1,-1-1 0,1 0 0,0-1 0,8 2 0,-4-2-108,-1-1 1,1 0-1,-1-1 0,1 0 0,-1-1 1,0 0-1,1 0 0,-1-1 1,0 0-1,-1-1 0,12-6 0,-17 10-243,-7 5 250,-114 127 440,82-89 39,-55 94 0,77-113-257,1 0 0,1 0 0,1 2 1,1-1-1,2 1 0,-6 29 0,13-50-103,-1-1-1,0 1 0,1 0 0,0 0 1,0 0-1,0 0 0,1 0 1,1 8-1,6-3 52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3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112 167 10474,'2'-3'598,"1"1"1,-1-1-1,1 1 0,-1-1 0,0 0 1,0 0-1,0 0 0,3-6 0,0-17 6146,-25 76-3922,17-33-2577,7-10 86,-2-7-302,-1 0 0,1 0 1,0 0-1,0-1 0,-1 1 0,1 0 0,0-1 0,0 1 0,-1-1 0,1 1 0,0-1 0,-1 0 0,3-1 0,2-1 26,-1 0 1,1-1-1,0 0 1,7-6-1,-11 8-24,0 0 0,0 0-1,0 0 1,0 0 0,0 0-1,-1-1 1,1 1 0,-1-1-1,0 1 1,1-1 0,-1 1-1,0-1 1,1-4 0,-2 6-23,0 0 1,0 1 0,0-1 0,0 0-1,0 1 1,0-1 0,0 0-1,0 0 1,0 1 0,0-1 0,0 0-1,-1 1 1,1-1 0,0 0-1,0 1 1,-1-1 0,1 0-1,0 1 1,-1-1 0,1 1 0,-1-1-1,1 0 1,-1 1 0,1-1-1,-1 1 1,1 0 0,-1-1-1,1 1 1,-1-1 0,0 1 0,-1-1 8,0 0 1,0 1-1,0 0 1,0-1-1,0 1 1,0 0-1,0 0 1,0 0-1,-1 0 1,-2 1-1,-1 1 9,0-1 1,0 1-1,0 0 0,0 0 0,0 1 0,-9 5 0,11-5-22,-1 0 0,2 0-1,-1 0 1,0 0-1,1 1 1,-1 0 0,1-1-1,0 1 1,0 0-1,0 1 1,1-1 0,0 0-1,-4 9 1,6-12-2,0-1 0,0 0 0,0 1 0,0-1 0,0 0 0,0 1 0,0-1 0,-1 0 0,1 1 1,0-1-1,0 1 0,0-1 0,1 0 0,-1 1 0,0-1 0,0 0 0,0 1 0,0-1 0,0 1 0,0-1 0,0 0 0,1 1 0,-1-1 0,0 0 0,0 0 0,1 1 0,-1-1 1,0 0-1,0 1 0,1-1 0,-1 0 0,0 0 0,1 1 0,13-4 29,13-13 17,-23 12-27,1 0-1,-1-1 1,0 0 0,6-8-1,-9 12-18,0-1-1,0 1 1,0 0 0,0-1-1,0 1 1,-1-1-1,1 1 1,-1-1-1,1 0 1,-1 1-1,1-1 1,-1 0 0,0 1-1,0-1 1,0 0-1,0 1 1,0-1-1,0 0 1,0 1 0,-1-1-1,0-3 1,0 4-1,1 1 0,-1-1 0,0 0 0,0 0 0,1 1 0,-1-1 0,0 1 0,0-1 0,0 1 0,0-1 0,0 1 0,0-1 0,0 1 0,0 0 0,0-1 0,0 1 0,0 0 0,0 0 0,0 0 0,0 0 0,0 0 0,0 0 0,0 0 0,0 0 0,0 0 0,0 0 0,0 1 0,0-1 0,0 0 0,0 1 0,0-1 0,0 1 0,0-1 0,1 1 0,-3 1 0,-2 0-5,1 1 0,-1 0 0,1 0 1,-1 1-1,-5 5 0,5-3 4,0 0 0,0 1 0,1 0 0,-1-1 0,1 1 0,1 1 0,0-1 0,-3 8 0,5-14-1,1 0 1,0-1-1,0 1 1,0 0-1,0-1 0,-1 1 1,1-1-1,0 1 0,0 0 1,0-1-1,0 1 1,0 0-1,1-1 0,-1 1 1,0 0-1,0-1 1,0 1-1,1 0 0,-1-1 1,0 1-1,10 0 3,12-15 36,-17 9-28,0-1 1,-1 0-1,0 0 1,0 0-1,0-1 1,2-7-1,-5 13-6,0-1-1,-1 0 1,1 0-1,-1 1 1,0-1-1,1 0 1,-1 0-1,0 0 1,0 0-1,0 1 1,0-1-1,0 0 1,-1-2-1,1 3-2,-1 0 0,1 0-1,-1 0 1,1 1 0,-1-1 0,0 0-1,1 0 1,-1 1 0,0-1 0,0 0-1,1 1 1,-1-1 0,0 0 0,0 1-1,0 0 1,0-1 0,0 1 0,0-1-1,1 1 1,-1 0 0,0 0 0,0-1-1,0 1 1,0 0 0,0 0 0,-2 0-1,0 1 0,0-1-1,0 1 0,0-1 0,0 1 1,0 0-1,0 0 0,0 1 1,0-1-1,0 0 0,1 1 0,-1 0 1,0 0-1,1-1 0,0 1 0,-1 1 1,1-1-1,0 0 0,0 1 1,0-1-1,0 1 0,1-1 0,-1 1 1,1 0-1,-1 0 0,1 0 0,0 0 1,0 0-1,0 0 0,1 0 1,-1 0-1,1 0 0,0 6 0,0-8 2,0 0-1,0 0 1,0-1 0,1 1-1,-1 0 1,0-1-1,0 1 1,1 0-1,-1-1 1,1 1-1,-1 0 1,1-1 0,-1 1-1,1-1 1,-1 1-1,1-1 1,-1 1-1,1-1 1,0 1-1,-1-1 1,1 0 0,0 1-1,-1-1 1,1 0-1,0 0 1,-1 1-1,1-1 1,0 0-1,0 0 1,-1 0 0,1 0-1,0 0 1,0 0-1,-1 0 1,1 0-1,0 0 1,0 0-1,-1 0 1,1-1-1,0 1 1,0-1 0,3 0-2,0 0 1,0 0 0,0-1 0,-1 0-1,1 0 1,3-2 0,-3 0 9,1 1 0,-1-1 1,0 0-1,0-1 0,3-4 0,-6 8-9,0 0-1,0 0 0,0 0 0,0 0 0,-1 0 0,1 0 0,-1-1 0,1 1 0,-1 0 0,1 0 0,-1-1 0,1 1 0,-1 0 0,0-1 1,0 1-1,0-1 0,0 1 0,0 0 0,0-1 0,0 1 0,0 0 0,-1-1 0,1 1 0,0 0 0,-1-1 0,0-1 0,0 2 1,1 1 0,0-1 0,-1 1 0,1-1-1,-1 1 1,1 0 0,-1-1 0,1 1-1,-1-1 1,1 1 0,-1 0 0,1 0 0,-1-1-1,1 1 1,-1 0 0,1 0 0,-1 0-1,0-1 1,1 1 0,-1 0 0,1 0 0,-1 0-1,0 0 1,1 0 0,-1 0 0,0 1-1,-17 9-7,13-6 6,0 1 0,1-1 0,0 2 0,-4 5 0,6-8 0,0 0 1,0 0-1,1 1 0,0-1 0,-1 1 0,2-1 0,-1 1 0,0-1 0,0 1 0,1-1 0,0 1 1,0 5-1,0-8 1,0 0 0,0 0 1,1 0-1,-1-1 0,0 1 0,0 0 1,1 0-1,-1 0 0,1-1 0,-1 1 1,0 0-1,1 0 0,-1-1 1,1 1-1,0 0 0,-1-1 0,1 1 1,0 0-1,-1-1 0,1 1 1,1 0-1,-1-1 1,1 1-1,-1-1 1,1 0 0,0 0-1,-1 0 1,1 0 0,-1 0 0,1 0-1,0 0 1,-1 0 0,1 0-1,-1-1 1,1 1 0,-1-1 0,1 1-1,1-2 1,2-1-1,0 1-1,0-1 0,-1-1 1,1 1-1,-1-1 1,0 1-1,0-1 1,0-1-1,-1 1 1,1 0-1,3-7 1,-5 8 0,0 1 1,-1-1 0,1 1 0,-1-1-1,0 0 1,0 0 0,0 0-1,0 1 1,0-1 0,-1 0-1,1 0 1,-1 0 0,0 0-1,0 0 1,0 0 0,0 0 0,0 0-1,-1 0 1,1 0 0,-1 0-1,0 0 1,-2-4 0,3 6-1,-1 0 0,0 0 0,0-1 1,0 1-1,0 0 0,0 0 0,0 0 1,-1 0-1,1 1 0,0-1 0,0 0 0,-1 0 1,1 1-1,0-1 0,-1 1 0,1-1 1,-1 1-1,1 0 0,0-1 0,-1 1 1,1 0-1,-1 0 0,1 0 0,-1 0 1,1 0-1,-1 0 0,1 1 0,-1-1 0,1 0 1,0 1-1,-1-1 0,1 1 0,0 0 1,-1-1-1,-1 2 0,0 0 0,-1 0-1,1 0 1,0 0 0,0 0-1,0 1 1,0-1 0,0 1-1,1 0 1,-1 0-1,1 0 1,0 0 0,-4 6-1,6-8 2,-1-1 1,1 1-1,0 0 0,-1-1 0,1 1 0,0 0 0,-1 0 0,1 0 0,0-1 0,0 1 1,0 0-1,0 0 0,0-1 0,0 1 0,0 0 0,0 0 0,0 0 0,0-1 0,0 1 1,0 0-1,1 0 0,-1 0 0,0-1 0,1 1 0,-1 0 0,0-1 0,1 2 1,0-2-2,0 1 1,0-1 0,0 1 0,0-1 0,0 0 0,0 0 0,0 1 0,1-1 0,-1 0 0,0 0 0,0 0 0,0 0 0,0 0 0,0 0 0,0-1 0,2 0 0,6-1-1,0-1 0,0 0 0,12-7 0,35-23-15,-50 29 14,-1 0 0,0 0 0,0 0 0,0-1-1,-1 0 1,1 0 0,6-10 0,-11 14 1,1 1 1,-1 0-1,0 0 1,0-1 0,1 1-1,-1 0 1,0-1-1,0 1 1,0-1 0,1 1-1,-1 0 1,0-1-1,0 1 1,0 0 0,0-1-1,0 1 1,0-1-1,0 1 1,0 0 0,0-1-1,0 1 1,0-1-1,0 1 1,0 0 0,0-1-1,0 1 1,-1-1-1,1 1 1,0 0 0,0-1-1,0 1 1,-1-1-1,-12 1-11,-18 12-2,11 0 4,1 1 0,-21 19 0,33-26 8,0 0 1,0 1-1,1 0 1,0 1 0,0-1-1,1 1 1,0 0-1,-5 10 1,10-18 1,0 1 0,-1-1 0,1 0 0,0 1 1,0-1-1,-1 0 0,1 1 0,0-1 0,0 0 0,0 1 0,0-1 0,0 0 1,-1 1-1,1-1 0,0 1 0,0-1 0,0 0 0,0 1 0,0-1 0,0 1 1,0-1-1,0 0 0,0 1 0,0-1 0,1 1 0,-1-1 0,0 0 0,0 1 0,0-1 1,0 1-1,1-1 0,-1 0 0,0 1 0,0-1 0,0 0 0,1 0 0,-1 1 1,1-1-1,16-5-1,20-21-22,-27 17 15,0-1 0,18-21 0,-26 28 7,1 0 0,-1 0 0,0-1 0,0 0 0,0 1 1,0-1-1,-1 0 0,1 0 0,-1 0 0,0 0 0,0 0 1,-1 0-1,1 0 0,-1-6 0,0 9-1,0 0 0,0 0 0,0 0 0,0 0 0,0 0 0,-1 0-1,1 0 1,0 0 0,-1 0 0,1 1 0,0-1 0,-1 0 0,1 0 0,-1 0 0,1 0 0,-1 1 0,0-1 0,1 0-1,-1 1 1,0-1 0,0 0 0,1 1 0,-1-1 0,0 1 0,0-1 0,-1 0 0,0 1 0,-1 0 0,1-1-1,0 1 1,0 0 0,0 0 0,0 0 0,0 1-1,0-1 1,0 0 0,0 1 0,-4 1 0,-1 0-6,0 1 1,1 1 0,-1-1 0,1 1-1,0 0 1,-9 7 0,11-7 2,0-1 1,0 1 0,0 0-1,1 0 1,-1 1 0,1-1-1,0 1 1,0 0 0,0 0-1,1 0 1,-3 9 0,5-14 3,-1 0 1,1 0-1,0 0 1,0 1 0,0-1-1,0 0 1,0 0 0,0 0-1,0 0 1,0 0-1,0 0 1,0 1 0,0-1-1,1 0 1,-1 0-1,0 0 1,0 0 0,0 0-1,0 0 1,0 1 0,0-1-1,0 0 1,0 0-1,0 0 1,0 0 0,0 0-1,0 0 1,1 0 0,-1 0-1,0 0 1,0 1-1,0-1 1,0 0 0,0 0-1,0 0 1,0 0-1,1 0 1,-1 0 0,0 0-1,0 0 1,0 0 0,0 0-1,0 0 1,1 0-1,-1 0 1,0 0 0,0 0-1,0 0 1,0 0-1,0 0 1,0 0 0,1 0-1,10-6-7,8-9-6,-13 10-4,0 0 0,-1 0 0,0-1-1,0 0 1,0 0 0,-1 0 0,0-1 0,0 1 0,-1-1 0,0 0 0,4-12 0,-7 19 15,1-1 1,-1 1-1,0 0 1,0-1-1,0 1 1,0-1-1,0 1 1,0-1 0,0 1-1,0 0 1,0-1-1,0 1 1,0-1-1,0 1 1,0-1-1,0 1 1,0 0 0,0-1-1,0 1 1,0-1-1,-1 1 1,1 0-1,0-1 1,0 1-1,0-1 1,-1 1 0,1 0-1,0-1 1,-1 1-1,1 0 1,0 0-1,-1-1 1,1 1-1,0 0 1,-1 0 0,1-1-1,-1 1 1,1 0-1,0 0 1,-1 0-1,1 0 1,-1 0-1,1-1 1,0 1 0,-1 0-1,1 0 1,-1 0-1,1 0 1,-1 0-1,1 1 1,-1-1-1,1 0 1,0 0 0,-1 0-1,-2 1-5,0 0-1,1 0 0,-1 0 1,1 1-1,-1-1 1,1 1-1,-4 2 1,-2 4-3,-1 0 1,1 1 0,1 0-1,-1 1 1,-8 15-1,13-20 0,0 1 0,0 0 0,0 0 0,1 0 0,0 0 0,0 0-1,1 0 1,-1 1 0,1-1 0,1 1 0,-1 12 0,1-18 10,0 0-1,0 0 1,1 1 0,-1-1 0,0 0 0,0 0-1,1 0 1,-1 0 0,1 1 0,-1-1 0,1 0-1,-1 0 1,1 0 0,0 0 0,0 0-1,-1-1 1,1 1 0,0 0 0,0 0 0,1 1-1,8-2-28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5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65 369 15563,'0'0'64,"0"1"-1,0-1 0,0 0 1,0 0-1,0 0 0,0 0 1,1 1-1,-1-1 0,0 0 1,0 0-1,0 0 0,0 0 1,0 1-1,0-1 1,1 0-1,-1 0 0,0 0 1,0 0-1,0 0 0,0 0 1,1 0-1,-1 0 0,0 1 1,0-1-1,0 0 0,0 0 1,1 0-1,-1 0 0,0 0 1,0 0-1,0 0 0,1 0 1,-1 0-1,0 0 0,0 0 1,0 0-1,1 0 0,-1-1 1,14-2 897,12-7 217,-26 10-1087,14-7 317,0 0 0,0 0 0,-1-2 0,0 0 0,-1 0 0,0-1 0,0 0 0,-1-1 0,0-1 0,10-15-1,-16 20-295,0 0 0,-1 0-1,0-1 1,0 0-1,-1 1 1,1-1 0,-2-1-1,1 1 1,-1 0-1,-1-1 1,0 1-1,0-1 1,0 1 0,-1-1-1,0 0 1,-1 1-1,0-1 1,0 1 0,-6-17-1,6 21-93,0 1 1,0 0-1,0 0 1,-1-1-1,1 1 1,-1 0-1,0 0 0,0 0 1,0 1-1,-1-1 1,1 0-1,-1 1 0,1 0 1,-1-1-1,0 1 1,0 0-1,0 0 0,0 1 1,0-1-1,0 1 1,0-1-1,0 1 0,-1 0 1,1 0-1,-1 0 1,1 1-1,-1-1 0,1 1 1,-1 0-1,1 0 1,-1 0-1,1 1 0,-1-1 1,1 1-1,0-1 1,-1 1-1,1 0 0,0 1 1,-4 1-1,-2 2-12,1 0 1,0 1-1,0 0 0,0 0 0,1 1 0,0 0 0,0 0 1,1 1-1,0 0 0,-7 12 0,0 1 2,1 0 1,2 1-1,-10 27 1,13-26-3,0 0 1,1 0 0,-3 27 0,8-42-3,0 1 1,1-1-1,-1 0 1,2 0 0,-1 0-1,1 1 1,0-1-1,1 0 1,0 0 0,0 0-1,1-1 1,5 13-1,-6-17-2,0 0 0,0 0 0,1 0 0,-1 0 0,1 0 0,-1-1 0,1 0 0,0 1 0,0-1 0,0 0 0,0 0 0,0-1 0,1 1 0,-1-1 0,4 2 0,-1-2 0,0 1-1,0-1 0,1-1 0,-1 1 0,0-1 0,0 0 0,0-1 0,8 0 0,2-3 0,0 0 1,0-1-1,-1 0 0,1-1 0,24-14 1,-1-5 59,-1-2 1,42-37-1,-11 8 127,-68 55-176,1 0 0,0-1 0,-1 1 0,1 0 0,0 0 0,-1 0 0,1 1 0,0-1 0,0 0 0,3 0 0,-5 1-7,1 0 0,-1 0-1,0 0 1,1 0 0,-1 0 0,1 0-1,-1 0 1,0 0 0,1 1 0,-1-1-1,1 0 1,-1 0 0,0 0 0,1 1 0,-1-1-1,0 0 1,1 0 0,-1 1 0,0-1-1,1 0 1,-1 0 0,0 1 0,0-1-1,1 0 1,-1 1 0,0-1 0,0 1-1,0-1 1,1 1 0,-1 3 24,1 1-1,-1-1 1,1 1-1,-1-1 1,0 1 0,-2 8-1,1 3-23,0-11-2,1 0 0,0-1 0,0 1 0,1 0 0,-1-1 0,1 1 1,0-1-1,0 1 0,1-1 0,-1 1 0,1-1 0,0 0 0,4 6 0,-4-7-1,0-1-1,1 0 0,-1 0 0,1 0 1,-1 0-1,1-1 0,0 1 0,0-1 0,0 1 1,-1-1-1,1 0 0,0 0 0,0-1 1,1 1-1,-1 0 0,0-1 0,0 0 1,0 0-1,0 0 0,0 0 0,4-1 1,12-2 11,0-1 1,0 0 0,-1-2-1,0 0 1,0-1 0,34-19 0,-29 15 20,1 0 1,44-14 0,-66 24-31,1 0 0,-1 1 0,0-1 0,1 1 0,-1-1 0,1 1 0,-1 0 0,1 0 0,-1 0 0,1 0 0,-1 0 0,1 1 0,-1-1 0,0 1 0,1-1 0,-1 1 1,1 0-1,-1 0 0,0 0 0,0 1 0,0-1 0,3 2 0,-2 1 20,-1-1 0,0 0 0,0 1 0,0 0 0,0-1 1,0 1-1,-1 0 0,0 0 0,0 0 0,0 0 0,0 0 0,0 6 0,0-2 7,-1-2 15,1 0 1,0 0-1,0 0 0,1 0 0,0-1 0,0 1 0,3 6 1,-4-11-32,0 1 1,0-1 0,1 1 0,-1-1-1,0 0 1,1 0 0,-1 1-1,1-1 1,-1 0 0,1 0 0,0 0-1,-1-1 1,1 1 0,0 0-1,0-1 1,0 1 0,-1-1 0,1 1-1,0-1 1,0 0 0,0 0-1,0 0 1,0 0 0,0 0 0,-1 0-1,1-1 1,0 1 0,2-1-1,17-5 32,1-1-1,-1 0 1,0-2-1,-1 0 0,0-1 1,32-23-1,-29 18-27,1 1-1,0 1 1,49-18-1,-69 30-21,-1-1 0,0 2 0,0-1 0,1 0 0,-1 1 0,0-1 0,0 1 0,1 0 0,-1 0 0,6 1 0,-8 0-1,0-1 1,0 1 0,0-1 0,0 1-1,0 0 1,0-1 0,0 1 0,-1 0-1,1 0 1,0 0 0,0 0 0,-1 0-1,1 0 1,0 0 0,-1 0 0,1 0-1,-1 0 1,1 0 0,-1 0-1,0 0 1,1 0 0,-1 0 0,0 1-1,0-1 1,0 0 0,0 0 0,0 0-1,0 1 1,0-1 0,0 2 0,-9 41-162,7-36-96,0-1-1,1 1 1,-2 15 0,3-23 232,0 1 0,0-1-1,0 1 1,0-1 0,0 1 0,0-1 0,1 1 0,-1-1-1,0 1 1,0-1 0,0 1 0,0-1 0,1 1 0,-1-1 0,0 1-1,0-1 1,1 0 0,-1 1 0,0-1 0,1 1 0,-1-1-1,0 0 1,1 1 0,-1-1 0,1 0 0,-1 0 0,0 1-1,1-1 1,-1 0 0,1 0 0,-1 1 0,1-1 0,-1 0-1,1 0 1,-1 0 0,1 0 0,-1 0 0,1 0 0,-1 0-1,1 0 1,-1 0 0,1 0 0,-1 0 0,1 0 0,-1 0-1,1 0 1,-1-1 0,1 1 0,-1 0 0,1-1 0,29-13-391,-25 11 263,27-15-458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2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53 16692,'-1'-1'131,"1"1"1,-1-1-1,1 1 1,-1 0-1,1 0 1,-1-1-1,0 1 1,1 0-1,-1 0 1,0 0-1,1 0 1,-1 0-1,0-1 1,1 1-1,-1 0 1,1 1-1,-1-1 1,0 0-1,1 0 1,-1 0-1,0 0 1,1 0-1,-1 1 1,1-1-1,-2 0 1,2 2 27,-1-1 1,1 1 0,-1-1-1,1 1 1,-1-1-1,1 1 1,0-1 0,0 1-1,0-1 1,-1 1-1,2 1 1,-1 11 246,1 1-1,0-1 1,1 0-1,1 0 1,0 0-1,1 0 1,1 0-1,0-1 1,1 0-1,0 0 1,1 0-1,16 22 1,-21-32-445,0 0 0,1-1 0,-1 1 0,1-1 0,0 0 0,0 1 0,0-1 0,0 0 0,0-1 0,0 1 0,0-1 0,1 1 0,-1-1 0,0 0 0,1 0 0,-1 0 0,8 0 0,-7-1-125,0-1-1,0 1 1,0-1 0,0 0-1,0 0 1,0 0-1,0 0 1,0-1 0,-1 0-1,1 0 1,0 0 0,-1 0-1,1 0 1,-1-1 0,5-4-1,14-17-1060,-1-1 0,-2 0 0,0-1 0,-2-1 0,16-33 0,12-17-2286,-36 65 4119,-9 19 878,-9 22 261,-64 151 4548,64-152-6236,2 0 0,0 1 0,2 0 0,-2 47 0,3-12-405,1-40 57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2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19588,'0'6'1809,"10"1"-1217,4-4-256,11-2 1024,8 1-552,13-2-400,5-2-200,7-1-528,2-2-312,-5-1 536,-3 0-120,-6-1-88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2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11 17036,'-2'-1'110,"0"0"0,0 0 0,0-1 0,0 1 0,0 1 0,0-1 0,0 0 0,0 0 0,-1 1 0,1-1 0,0 1 0,0 0 0,-1 0 0,1 0 0,0 0 0,0 0 0,-1 0 0,1 0 0,0 1 0,-4 1 0,-3 0 71,-1 1-1,1 0 1,-12 7-1,8-3-39,1 1 0,0 0 0,0 1 0,1 0 0,0 1 0,1 0 0,0 1-1,0 0 1,-11 18 0,10-13-105,2 1 0,0 0-1,0 0 1,2 1 0,0 0 0,-7 31-1,12-42-11,1 0 0,0 1 0,1-1 0,-1 0 0,1 0 0,1 0 0,-1 0 0,1 0 0,2 8 0,-2-12-1,0-1 0,-1 0 1,1 0-1,0 1 0,1-1 0,-1 0 0,0 0 0,0 0 0,1 0 0,-1 0 1,1 0-1,0-1 0,0 1 0,-1 0 0,1-1 0,0 1 0,0-1 0,1 0 0,-1 0 1,0 0-1,0 0 0,0 0 0,1 0 0,-1 0 0,0-1 0,1 1 0,-1-1 1,1 0-1,2 0 0,2 0 38,0-1 1,0 0 0,0 0-1,0-1 1,0 0-1,0 0 1,-1 0-1,1-1 1,-1 0-1,0 0 1,0-1-1,0 0 1,7-5 0,6-7 218,0-1 1,21-25 0,-23 24-9,-2-1-1,19-29 0,-28 39-174,-1-1 0,0 1 0,-1-1-1,0 0 1,0-1 0,-1 1 0,3-20 0,-5 27-67,-1 1 0,0-1 0,0 0 0,0 1 0,0-1 0,-1 0 0,1 1 0,-1-1 1,1 1-1,-1-1 0,0 1 0,0-1 0,-1-2 0,1 4-22,0 1 1,1-1-1,-1 0 0,1 1 0,-1-1 1,0 1-1,0-1 0,1 0 1,-1 1-1,0 0 0,0-1 0,0 1 1,0-1-1,0 1 0,1 0 0,-1 0 1,0-1-1,0 1 0,0 0 1,0 0-1,0 0 0,0 0 0,0 0 1,0 0-1,0 0 0,0 1 0,0-1 1,0 0-1,1 0 0,-1 1 1,0-1-1,0 1 0,0-1 0,0 1 1,1-1-1,-1 1 0,0-1 0,0 2 1,-3 1-41,1 0 1,-1 0 0,1 0 0,0 1-1,1-1 1,-1 1 0,0 0-1,1 0 1,0 0 0,0 0 0,0 1-1,1-1 1,-1 0 0,1 1-1,0-1 1,0 1 0,1-1 0,-1 1-1,1-1 1,0 1 0,0 0-1,1 6 1,0-5-251,-1-1-1,1 0 0,0 1 1,0-1-1,1 1 1,0-1-1,0 0 1,0 0-1,0 0 1,1 0-1,-1 0 1,2-1-1,-1 1 0,0-1 1,1 0-1,-1 0 1,1 0-1,8 6 1,12-1-718,0-5-278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2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17268,'-3'48'2160,"0"-4"-1336,1-8-368,2-1 897,3-13-377,7-3-256,6-13-816,1-6-592,2-13 576,1-6-208,-1-28-96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2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21 16363,'-5'1'294,"-1"0"0,1 1 0,0 0 0,-1 0 0,1 0 0,0 0-1,0 1 1,0 0 0,0 0 0,1 0 0,-1 0 0,1 1-1,0 0 1,0 0 0,0 0 0,1 0 0,-5 7 0,7-9-283,0-1 0,0 1 1,1-1-1,-1 1 0,0-1 1,1 1-1,-1-1 0,1 1 1,0 0-1,0 0 1,-1-1-1,1 1 0,0 0 1,0-1-1,0 1 0,1 0 1,-1-1-1,0 1 0,1 0 1,-1-1-1,1 1 1,-1 0-1,1-1 0,0 1 1,0-1-1,0 1 0,0-1 1,0 0-1,0 1 0,0-1 1,0 0-1,0 0 0,1 0 1,-1 1-1,0-1 1,1-1-1,1 2 0,7 5-29,1-1-1,0-1 1,0 0 0,14 4-1,-13-4 48,8 2-31,5 3-3,47 24 1,-66-31 6,0 1 0,-1-1 0,0 1 0,1 0 0,-1 1 0,0 0 0,-1-1 0,1 1 0,-1 1 0,0-1 0,-1 1 0,1-1 0,3 8 0,-6-8 14,0-1 1,0 1-1,0 0 0,-1-1 1,0 1-1,1 0 0,-2-1 0,1 1 1,0 0-1,-1-1 0,0 1 1,0-1-1,0 1 0,-1-1 1,0 1-1,0-1 0,0 0 0,0 0 1,0 0-1,-1 0 0,0 0 1,0 0-1,0-1 0,-6 6 0,2-2 68,0-1-1,0 0 1,-1 0 0,0-1-1,1 0 1,-2 0-1,1 0 1,-1-2-1,1 1 1,-1-1-1,-13 3 1,18-5-55,-1 0 1,1 0 0,-1-1 0,1 0-1,0 0 1,-1 0 0,1 0 0,0-1-1,-1 0 1,1 0 0,0 0 0,-1 0-1,1-1 1,0 1 0,0-1-1,0 0 1,1 0 0,-1-1 0,0 1-1,1-1 1,-1 0 0,1 0 0,0 0-1,0 0 1,0-1 0,1 1 0,-1-1-1,1 1 1,0-1 0,0 0 0,0 0-1,0 0 1,1 0 0,-1 0-1,1-1 1,0 1 0,0 0 0,1-1-1,-1 1 1,1 0 0,0-1 0,0 1-1,1-1 1,-1 1 0,1 0 0,2-6-1,-1 0-31,1 1 0,0 0 1,1-1-1,0 1 0,0 1 0,1-1 0,0 1 0,1-1 0,0 1 0,0 1 0,0-1 0,1 1 0,0 0 0,10-6 0,10-6-8,1 1-1,58-27 0,7-5 112,-91 49-91,0 0-1,-1 0 0,1-1 0,0 1 0,0 0 1,-1-1-1,1 1 0,-1-1 0,0 0 0,1 0 1,-1 1-1,0-1 0,0 0 0,0 0 1,1-2-1,-2 3-3,0 0 1,0 0 0,0 0-1,0 0 1,-1 0 0,1 0-1,0 0 1,0 0 0,0 0-1,-1 0 1,1 0 0,-1 0-1,1 0 1,-1 0-1,1 0 1,-1 0 0,0 0-1,1 0 1,-1 1 0,0-1-1,1 0 1,-1 0 0,0 1-1,0-1 1,0 1 0,0-1-1,0 1 1,0-1 0,0 1-1,0-1 1,0 1-1,-1 0 1,-16-7 6,-1 2 0,0 0-1,0 1 1,0 1 0,0 1 0,-1 1 0,1 0-1,0 1 1,-34 6 0,51-6-5,-33 9-906,34-9 864,0 0 0,0 0 0,0 1 0,0-1 0,0 1 0,1-1 0,-1 1 0,0-1 0,0 1 0,0-1 0,1 1 0,-1 0 0,0-1 0,1 1 0,-1 0 0,1-1 0,-1 1 0,1 0 0,-1 0 0,1 0 0,-1 0 0,1-1 0,0 1 0,-1 0 0,1 0 0,0 0 0,0 0 0,0 0 0,0 0 0,0 0 0,0 0 0,0 0 0,0 1 0,5 11-391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2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19996,'0'4'166,"0"0"0,0 0 0,0-1 0,1 1 0,-1 0-1,1 0 1,0-1 0,0 1 0,1 0 0,-1-1 0,1 1 0,-1-1-1,1 0 1,0 1 0,1-1 0,-1 0 0,0 0 0,1-1 0,0 1-1,-1 0 1,1-1 0,0 1 0,0-1 0,1 0 0,-1 0 0,0-1-1,1 1 1,6 2 0,-2-1-165,0-1-1,0 1 1,0-1-1,0-1 1,0 0-1,1 0 1,-1 0 0,0-1-1,1-1 1,-1 1-1,0-1 1,13-3-1,-11 0-336,-1 1-1,0-2 1,0 1-1,0-1 1,-1 0-1,0-1 1,0 0 0,0 0-1,13-15 1,-13 13-443,-1-1 1,1-1-1,-2 1 1,1-1 0,-2 0-1,1-1 1,-1 1-1,4-15 1,-6 7-264,-3 18 1042,0 0-1,0 0 0,0 0 0,0 0 1,0-1-1,0 1 0,0 0 0,0 0 0,0 0 1,0 0-1,0 0 0,0 0 0,0 0 1,-1 0-1,1-1 0,0 1 0,0 0 0,0 0 1,0 0-1,0 0 0,0 0 0,0 0 1,-1 0-1,1 0 0,0 0 0,0 0 0,0 0 1,0 0-1,0 0 0,0 0 0,0 0 1,-1 0-1,1 0 0,0 0 0,0 0 1,0 0-1,0 0 0,0 0 0,0 0 0,-1 0 1,1 0-1,0 0 0,0 0 0,0 0 1,0 0-1,0 0 0,0 0 0,0 1 0,0-1 1,-1 0-1,1 0 0,0 0 0,0 0 1,0 0-1,0 0 0,0 0 0,-3 4 246,0-1 0,0 0 0,0 1 0,1 0 0,-5 7 0,-10 22 1397,3 1-1,0 0 1,2 1-1,-11 54 0,11-23-998,-6 108 0,17-154-890,-1 1 0,0-1 0,-7 24 0,1-24-160</inkml:trace>
  <inkml:trace contextRef="#ctx0" brushRef="#br0" timeOffset="1">1023 16 20100,'26'-2'1985,"8"1"-1513,2-1-264,6 1 1464,12 1-1440,0-2-176,1 0-448,-5 1-288,-4-1 1616,-10-1-1016,-15 3-8,-18 0-128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2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16412,'18'17'1760,"15"-9"-896,9-5-328,17-4 784,4-2-175,4-4-481,0 0-584,-9-6 176,-6 0-112,-13-1-248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2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19100,'0'1'77,"0"0"-1,0 0 1,0 0 0,0 0-1,0 0 1,0 0-1,0-1 1,1 1 0,-1 0-1,0 0 1,0 0-1,1 0 1,-1-1 0,1 1-1,-1 0 1,1 0 0,-1-1-1,1 1 1,-1 0-1,1-1 1,-1 1 0,1 0-1,0-1 1,-1 1-1,1-1 1,0 1 0,0-1-1,0 1 1,-1-1 0,1 0-1,0 1 1,0-1-1,0 0 1,0 0 0,-1 0-1,2 1 1,41 4 703,-32-4-357,51 2 667,117-8 0,60-24-1556,-224 27 394,-1 0-13,-6 0-10,0 1 0,0 0 1,1 0-1,-1 1 0,13 1 0,-21-1 86,0 0 0,0 1 0,1-1 0,-1 0 0,0 0 0,1 0 0,-1 1 0,0-1 0,1 0 0,-1 0 0,0 1 0,0-1 0,0 0 0,1 0 0,-1 1 0,0-1 0,0 0 0,0 1 0,0-1 0,1 0 0,-1 1-1,0-1 1,0 0 0,0 1 0,0-1 0,0 0 0,0 1 0,0-1 0,0 0 0,0 1 0,0-1 0,0 0 0,0 1 0,0-1 0,0 0 0,-1 1 0,1-1 0,0 0 0,0 1 0,0-1 0,0 0 0,-1 1-1,1-1 1,0 0 0,-1 1 0,-10 15-161,-89 86-14,23-27 374,-28 48 199,88-101-312,1 1 0,2 1 1,-21 46-1,22-20-1796,14-54 1599,0 0 0,0-1 0,0 1 0,-1 0 0,1-7 0,0-19-400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2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14467,'8'13'1368,"14"1"-960,7-3-151,15-2 527,8-2-480,9-10-72,6-4-72,4-4-160</inkml:trace>
  <inkml:trace contextRef="#ctx0" brushRef="#br0" timeOffset="1">808 0 18340,'-16'8'506,"0"1"0,1 0 0,1 1-1,0 0 1,-15 14 0,24-19-395,-1 1-1,1 0 1,0 0-1,1 0 1,0 1-1,0 0 1,0-1-1,0 1 1,1 1-1,0-1 1,1 0-1,0 1 1,-2 13-1,3-17-88,1 0 0,0 0 0,0 0 0,1 0 0,-1 0 0,1 0 0,0 0 0,0-1-1,0 1 1,0 0 0,1-1 0,-1 1 0,1 0 0,0-1 0,0 0 0,1 1 0,-1-1 0,1 0 0,-1 0-1,1-1 1,0 1 0,0 0 0,0-1 0,0 0 0,1 0 0,-1 0 0,0 0 0,1 0 0,6 1 0,0 1 4,0 0 0,0-1 0,1-1 1,-1 0-1,1-1 0,0 1 1,-1-2-1,1 0 0,19-2 0,-19 0 41,0 0-1,1-1 0,-2-1 1,1 0-1,0 0 1,-1-1-1,14-9 0,-20 12-26,0-1-1,0-1 0,0 1 1,0-1-1,0 1 0,-1-1 1,0 0-1,4-6 0,-5 7-14,-1 1-1,0-1 1,1 0 0,-1 0-1,-1 1 1,1-1 0,0 0-1,-1 0 1,1 0 0,-1 0-1,0 0 1,0 0-1,0 0 1,0 0 0,-2-4-1,1 4-25,0-1-1,0 1 0,0 0 0,-1 0 1,0 0-1,1 0 0,-1 0 0,0 0 1,-1 0-1,1 1 0,0-1 0,-1 1 0,1-1 1,-1 1-1,0 0 0,0 0 0,0 0 1,0 1-1,0-1 0,-4-1 0,2 1-175,0 1-1,0-1 1,0 1-1,0 0 1,-1 0-1,1 0 1,0 1-1,-1 0 1,1 0-1,0 0 1,-1 1-1,-8 1 1,14-2 145,-1 0 1,0 1-1,0-1 0,1 0 1,-1 0-1,0 1 1,1-1-1,-1 0 0,0 1 1,1-1-1,-1 1 0,0-1 1,1 1-1,-1-1 1,1 1-1,-1-1 0,1 1 1,-1-1-1,1 1 1,-1 0-1,0 1 0,1-2 5,0 1-1,0 0 0,1 0 1,-1-1-1,0 1 0,0 0 1,0 0-1,1-1 0,-1 1 0,0 0 1,1-1-1,-1 1 0,1-1 1,-1 1-1,1 0 0,-1-1 1,1 1-1,-1-1 0,1 1 1,-1-1-1,1 1 0,-1-1 1,1 0-1,0 1 0,-1-1 1,2 1-1,25 11-582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2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 18204,'-2'-1'96,"1"0"0,-1 1 0,1-1-1,-1 0 1,0 1 0,1-1 0,-1 1 0,0-1 0,1 1 0,-1 0 0,0 0 0,1 0 0,-1 0-1,0 0 1,1 0 0,-1 0 0,0 1 0,0-1 0,1 0 0,-1 1 0,1 0 0,-1-1-1,-2 3 1,-3 0 136,0 0 0,0 1 0,-12 9 0,13-8-74,0 0 1,1 0 0,-1 1 0,1 0-1,1 0 1,-1 0 0,-5 11 0,8-15-134,1 0 0,0 1 0,0-1 0,0 0 0,1 1 0,-1-1 0,0 0 0,1 1 0,-1-1 1,1 1-1,0-1 0,0 1 0,0-1 0,0 0 0,0 1 0,1-1 0,-1 1 0,1-1 0,0 0 0,-1 1 0,1-1 1,0 0-1,0 1 0,1-1 0,-1 0 0,0 0 0,4 3 0,0 0-5,1 0-1,0 0 1,1-1 0,-1 0-1,1 0 1,0-1 0,0 0-1,0 0 1,14 3-1,-1-1 22,0-1 0,33 2 0,-23-5 79,1-1-1,51-6 1,-67 4-29,-1 0 0,1-1 0,-1-1 1,0-1-1,0 0 0,-1 0 0,23-14 0,-33 17-56,0 0 0,0 0 1,0 0-1,-1 0 0,1 0 0,-1-1 1,0 0-1,0 1 0,0-1 0,0 0 1,0 0-1,0 0 0,-1 0 0,1 0 1,1-6-1,-3 6-13,1 0 0,-1 1 1,0-1-1,0 1 0,0-1 1,-1 1-1,1-1 0,-1 0 1,1 1-1,-1-1 0,0 1 1,0 0-1,0-1 0,0 1 1,0 0-1,0-1 0,-1 1 1,1 0-1,-1 0 0,0 0 1,-2-2-1,-3-2-50,0 0-1,0 1 1,-1 0 0,0 0 0,0 0 0,0 1-1,0 1 1,-1-1 0,1 1 0,-1 1 0,-10-3-1,1 2-198,1 0 0,-1 2 0,1 0-1,-36 2 1,-3 10-59,0 8-95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5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17876,'-15'23'1451,"-2"-2"0,-24 25 0,26-30-554,1 0 0,0 1 0,1 1 0,-16 29 0,28-45-840,0 0 0,0 0 1,0 0-1,0 0 1,1 0-1,-1 0 0,0 0 1,1 0-1,0 0 0,0 1 1,-1-1-1,1 0 0,0 0 1,1 0-1,-1 0 0,0 0 1,1 1-1,0 1 1,0-3-48,0 1 1,0-1 0,0 0 0,0 1-1,0-1 1,1 0 0,-1 0 0,0 0-1,1 0 1,-1 0 0,1 0 0,-1 0 0,1-1-1,-1 1 1,1-1 0,0 1 0,-1-1-1,1 1 1,0-1 0,-1 0 0,1 0-1,0 0 1,2 0 0,4 0-54,0 0 1,1 0-1,-1-1 0,0 0 1,0-1-1,0 0 0,13-5 1,2-2-102,26-16 0,-31 15 114,0 0 0,32-10 0,-49 19 49,1 1 0,-1-1 0,1 1 0,-1-1 0,1 1-1,-1 0 1,1 0 0,-1 0 0,1 0 0,-1 0 0,1 0 0,-1 0-1,1 0 1,0 0 0,-1 1 0,0-1 0,1 1 0,-1-1 0,1 1-1,-1-1 1,2 2 0,-1 0 31,-1 0-1,1 0 1,-1-1-1,0 1 1,0 0-1,0 1 1,0-1-1,0 0 1,0 0-1,0 0 1,-1 1-1,1-1 1,-1 4-1,1-3-13,-1-1 1,1 1-1,-1-1 0,1 1 0,0-1 0,0 1 0,0-1 0,0 1 0,0-1 0,0 0 0,1 0 0,-1 1 0,1-1 0,0 0 0,0 0 0,-1-1 0,1 1 0,0 0 0,1-1 1,-1 1-1,0-1 0,0 1 0,5 1 0,0-2 0,-1 1 1,0-1-1,0-1 1,1 1 0,-1-1-1,1 0 1,-1-1-1,0 1 1,8-3-1,24-5-126,47-16 0,-2 0-408,-78 22 437,0 1 0,0 0 0,1 0-1,-1 1 1,0-1 0,0 1 0,1 0 0,4 1 0,-8 0 24,0-1-1,0 1 0,0 0 0,0-1 0,-1 1 0,1 0 1,0 0-1,-1 0 0,1 1 0,-1-1 0,1 0 0,-1 1 1,0-1-1,1 0 0,-1 1 0,0 0 0,0-1 0,0 1 1,0 0-1,0-1 0,0 1 0,-1 0 0,1 0 0,0 3 1,-1-4-38,1 0 1,-1 1-1,0-1 1,0 0-1,1 0 1,-1 0-1,1 0 1,-1 0-1,1 0 1,0 0-1,-1 0 1,1 0-1,0 0 1,0 0-1,0 0 1,-1 0-1,1 0 1,0-1-1,0 1 1,0 0-1,0-1 1,0 1-1,1-1 1,-1 1-1,0-1 1,0 1-1,0-1 1,0 0 0,2 1-1,0-2-32,0 1-1,0 0 1,0-1 0,-1 0 0,1 0-1,0 0 1,0 0 0,-1 0-1,1 0 1,0-1 0,3-2-1,19-14-601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4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13675,'-3'41'1096,"1"1"-936,2 1-88,0 3 192,6-7-152,1-6-64,1-11-184,-1-9 128,1-10-32,-3-5-48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4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16900,'2'0'103,"0"1"-1,0-1 1,0 1 0,-1-1 0,1 0 0,0 0 0,0 0 0,0 0 0,0 0 0,0 0-1,-1-1 1,1 1 0,0 0 0,0-1 0,-1 0 0,1 1 0,0-1 0,0 0 0,1-1-1,9-3 142,55-15 34,1 2-1,125-15 0,145 7-2901,-118 13 1883,106-18 523,213-14 338,-321 30-135,138-6 600,-343 21-544,3 0 70,0 0-1,32 4 0,-44-3-76,1 0 0,-1 0 0,0 0-1,1 1 1,-1 0 0,0 0 0,0 0 0,0 0 0,0 0-1,0 1 1,-1 0 0,1 0 0,-1 0 0,0 0-1,4 5 1,-1 0 121,-1 0-1,0 1 0,0 0 1,-1-1-1,0 2 0,0-1 1,-1 0-1,-1 1 0,1 0 1,-1-1-1,-1 1 1,0 0-1,-1 0 0,0 0 1,-1 16-1,-14 104 565,11-104-630,4-26-93,0 1 0,0-1 0,0 1 0,-1-1 0,1 1-1,0-1 1,0 1 0,0-1 0,0 1 0,0-1 0,0 1 0,0-1-1,0 1 1,0 0 0,0-1 0,0 1 0,1-1 0,-1 1 0,0-1-1,0 1 1,0-1 0,1 1 0,-1-1 0,0 0 0,1 1 0,-1 0-1,1-2 5,1 1-1,-1-1 1,0 0-1,0 1 0,-1-1 1,1 0-1,0 0 1,0 0-1,0 1 1,0-1-1,-1 0 0,1 0 1,1-2-1,15-24-45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4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18628,'16'6'1968,"2"3"-1423,-3 10-225,2 3 808,7 8-496,2 2-120,3 1-232,1-3-160,-3-5-264,-1-3-176,0-12-432,-1-6-248,-5-13 752,1-10-208,-4-11-121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4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15299,'-8'38'1985,"-3"8"-1169,-6 13-216,-3 8 968,-2 5-407,-1 4-137,3-5-392,3-5-136,4-12-416,0-7-304,9-14 200,4-9-64,6-12-40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4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18292,'-16'18'1872,"-4"2"-1376,-10 8-208,0 7 881,-7 12-529,-2 10-112,1 9-240,3 7-120,9 3-48,5-4 0,12-2-64,5-4-64,11-11-528,9-6-352,10-18 720,7-7-80,10-11-152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4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11 333 17324,'-10'34'2592,"10"-34"-2565,0 0 0,0 0 0,0 0 0,0 0 0,0 1 0,1-1 1,-1 0-1,0 0 0,0 0 0,0 0 0,0 0 0,0 0 0,1 0 0,-1 0 0,0 0 0,0 0 0,0 0 0,0 1 0,1-1 0,-1 0 0,0 0 0,0 0 0,0 0 0,1 0 0,-1 0 0,0 0 0,0-1 0,0 1 0,0 0 0,1 0 1,-1 0-1,0 0 0,0 0 0,0 0 0,0 0 0,0 0 0,1 0 0,-1 0 0,0-1 0,0 1 0,0 0 0,0 0 0,0 0 0,0 0 0,1 0 0,-1 0 0,0-1 0,11-7 741,223-191 3179,-51 41-3594,-193 181-348,-13 15-35,2 1 1,2 1-1,2 1 1,1 1-1,-13 57 1,28-95-75,0 0 0,1 1 0,-1-1 0,1 0 0,0 0 0,0 1 0,2 5 0,-2-9 77,0-1 0,0 0-1,0 1 1,0-1 0,0 1-1,0-1 1,1 1 0,-1-1 0,0 0-1,0 1 1,1-1 0,-1 1-1,0-1 1,0 0 0,1 0-1,-1 1 1,0-1 0,1 0 0,-1 1-1,1-1 1,-1 0 0,0 0-1,1 0 1,-1 1 0,1-1 0,0 0-1,0 0 11,0 0-1,0-1 1,0 1-1,0 0 1,1-1-1,-1 1 1,0-1-1,0 1 1,0-1-1,0 1 1,0-1-1,0 0 1,-1 1-1,1-1 1,1-2-1,20-17-311,8-8-126</inkml:trace>
  <inkml:trace contextRef="#ctx0" brushRef="#br0" timeOffset="1">681 130 16516,'-5'8'2008,"8"3"-1144,4-2-392,9-4 1913,4 0-1345,10-5-616,5-3-360,2-5-792,1-3 680,-9 0-152,-6 0-72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4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 17476,'-5'-1'190,"0"0"0,0 1 0,0 0 0,0 0 0,0 0 0,0 1 0,0-1 1,0 1-1,0 0 0,1 1 0,-1-1 0,0 1 0,1 0 0,-1 0 0,1 1 0,0-1 1,-1 1-1,1 0 0,1 0 0,-7 6 0,-1 1-63,2 0 1,0 0-1,0 0 0,0 1 1,2 1-1,-9 15 0,12-20-85,1-1 1,0 1-1,1 1 0,-1-1 0,2 0 0,-1 0 0,1 1 0,-1 13 0,2-19-20,0 0 1,0 1 0,0-1-1,1 0 1,-1 0 0,1 0-1,-1 1 1,1-1 0,0 0-1,0 0 1,0 0 0,0 0-1,0 0 1,0 0-1,1-1 1,-1 1 0,0 0-1,1-1 1,0 1 0,-1 0-1,1-1 1,0 0 0,0 0-1,0 1 1,0-1 0,0 0-1,0 0 1,0-1-1,0 1 1,0 0 0,0-1-1,0 1 1,5-1 0,3 1 34,-1-1 1,1 0 0,-1-1 0,1 0-1,-1-1 1,1 0 0,-1-1 0,0 1-1,0-2 1,0 1 0,0-1-1,-1-1 1,11-6 0,-1 0 77,-1-2 0,0 0 0,0-1 0,26-29 0,-39 39-103,-1-1-1,1 1 1,-1-1 0,0 0 0,0-1 0,-1 1 0,1 0 0,-1-1 0,2-7 0,-4 12-25,0 0 0,0-1 0,1 1 1,-1 0-1,0-1 0,0 1 0,0 0 1,0-1-1,-1 1 0,1-1 0,0 1 1,-1 0-1,1-1 0,-1 1 0,1 0 1,-1 0-1,1-1 0,-1 1 0,0 0 1,0 0-1,1 0 0,-1 0 0,0 0 1,0 0-1,0 0 0,0 0 0,0 0 1,-1 1-1,1-1 0,0 0 0,0 0 1,0 1-1,-1-1 0,1 1 0,0 0 1,-1-1-1,1 1 0,0 0 0,-1 0 1,1-1-1,0 1 0,-3 1 0,-3-2-146,0 1 0,0 1 0,0-1 0,0 1 0,0 0 0,0 1 0,0-1 0,1 2 0,-1-1 0,1 1 0,-1-1 0,1 2 0,0-1 0,0 1 0,0 0 0,1 0 0,0 1 0,-1-1 0,1 1 0,-7 10 0,12-15 118,-1 0-1,1 0 1,0 1-1,0-1 1,-1 0-1,1 1 1,0-1-1,0 0 1,0 1-1,-1-1 1,1 0-1,0 1 1,0-1-1,0 0 1,0 1-1,0-1 1,0 1-1,0-1 1,0 0 0,0 1-1,0-1 1,0 1-1,0-1 1,0 0-1,0 1 1,0-1-1,0 1 1,0-1-1,0 0 1,1 1-1,-1-1 1,0 0-1,0 1 1,0-1-1,1 0 1,-1 1-1,0-1 1,0 0-1,1 0 1,-1 1-1,0-1 1,1 0-1,-1 0 1,0 1-1,1-1 1,-1 0-1,0 0 1,1 0-1,-1 0 1,0 0 0,1 0-1,-1 1 1,1-1-1,0 0 1,16 3-736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4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17516,'6'0'1944,"-4"2"-1136,-1 6-336,-2 9 1393,-2 5-777,-2 8-392,0 6-160,1 5-288,-1 0-56,2 4-136,0-8-104,3-5-312,0-5-328,3-15 1568,1-5-936,0-14-56,-3-4-40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4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27 17148,'-7'-1'330,"0"0"1,0 0-1,0 1 1,0 0 0,0 0-1,0 1 1,1 0 0,-1 0-1,0 0 1,-12 5-1,15-5-247,1 0-1,0 1 1,-1-1-1,1 1 0,0-1 1,0 1-1,0 0 1,0 0-1,0 1 0,0-1 1,1 1-1,-1-1 1,1 1-1,0 0 0,-1 0 1,1 0-1,1 0 1,-1 0-1,0 0 0,1 0 1,0 1-1,-2 5 1,3-7-79,0 0 0,0 0 0,0 0 0,1 0 0,-1 0 0,0 0 0,1 0 0,0 0 1,-1 0-1,1 0 0,0 0 0,0 0 0,0 0 0,0-1 0,1 1 0,-1 0 0,0-1 1,1 1-1,-1-1 0,1 1 0,-1-1 0,3 1 0,5 5-13,1 0 0,18 8-1,-23-12 9,68 29 9,-53-24-11,-1 0-1,0 1 1,-1 0 0,29 21 0,-45-29 3,0 1 1,0-1-1,0 1 1,-1 0-1,1-1 1,0 1-1,-1 0 1,1 0-1,-1 0 0,0 0 1,0 0-1,0 0 1,0 1-1,0-1 1,0 0-1,0 0 1,-1 1-1,1-1 1,-1 1-1,0-1 0,1 4 1,-2-3 0,0 0 0,0 0 0,0 0 0,0 0 0,0 0 0,-1 0 1,1 0-1,-1-1 0,0 1 0,1-1 0,-1 1 0,-1-1 0,1 0 0,-3 3 0,-6 4 6,0-1-1,0-1 1,-1 0-1,0-1 1,0 0-1,-18 6 1,14-6 15,-1-2 1,1 0-1,-20 2 0,31-5-8,-1-1 0,0 1 0,0-1 0,1-1 0,-1 1 0,0-1 0,0 0 0,1 0 0,-1-1 0,0 1 0,1-1 0,-10-5 0,13 6-9,0-1 1,0 1 0,1-1 0,-1 1 0,0-1 0,0 1 0,1-1-1,-1 0 1,1 0 0,0 0 0,-1 0 0,1 0 0,0 0 0,0 0-1,0 0 1,1 0 0,-1-1 0,0 1 0,1 0 0,0 0 0,-1-1-1,1 1 1,0 0 0,0-1 0,0 1 0,0 0 0,1-1 0,-1 1-1,1 0 1,-1-1 0,1 1 0,0 0 0,0 0 0,0 0 0,2-3-1,2-5 11,1 0 0,1 0 0,0 1 0,0 1-1,0-1 1,11-8 0,12-9 53,49-32 0,-49 38 156,-1-1 0,32-31 1,-59 51-201,-1-1 0,1 1 0,-1-1 0,0 0 0,1 1 0,-1-1 1,0 0-1,0 0 0,0 0 0,0 1 0,0-1 0,-1 0 1,1 0-1,-1 0 0,1-1 0,-1 1 0,1-2 0,-2 2-2,1 0 0,0 1-1,-1-1 1,1 1 0,-1-1-1,1 0 1,-1 1-1,0-1 1,1 1 0,-1 0-1,0-1 1,0 1-1,0 0 1,0-1 0,-1 1-1,1 0 1,-2-1 0,-2-2 16,0 1 0,0 0 1,-1 0-1,1 1 1,-1-1-1,0 1 0,0 1 1,0-1-1,0 1 1,-7-1-1,-3 0-26,1 2 0,-30 2 0,41-2-132,-1 1 0,1-1 1,-1 1-1,1 0 0,0 1 0,-1-1 0,1 1 1,0 0-1,0 0 0,0 0 0,0 1 0,0-1 1,1 1-1,-5 4 0,7-7 101,1 1 0,-1-1-1,1 1 1,-1-1 0,1 1 0,-1 0 0,1-1-1,0 1 1,-1-1 0,1 1 0,0 0-1,-1-1 1,1 1 0,0 0 0,0-1 0,0 1-1,0 0 1,0-1 0,-1 1 0,1 0 0,0 0-1,1-1 1,-1 1 0,0 0 0,0-1-1,0 1 1,0 0 0,0-1 0,1 1 0,-1 0-1,0-1 1,1 1 0,-1 0 0,0-1 0,1 1-1,-1-1 1,1 1 0,-1-1 0,1 1-1,0 0 1,15 9-459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4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18524,'-2'14'899,"0"2"-353,0-1 0,1 1-1,0 0 1,1 0-1,1 0 1,4 22-1,5-4-93,28 67 1,-25-73-406,-2 2 1,-1-1 0,9 41-1,-17-51-24,0 1-1,-1-1 1,-1 0-1,0 0 1,-2 0 0,0 0-1,-1 0 1,-1 0-1,-8 20 1,7-24-111,0-1 1,-1 0-1,-1 0 1,0 0-1,-1-1 1,-1-1-1,0 1 1,-1-1-1,0-1 1,0 0 0,-22 18-1,28-27 65,0 1 0,0-1 0,0 0 1,0 0-1,0 0 0,-9 2 0,-22 2-197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5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103 273 20908,'-11'15'2007,"-22"25"0,24-30-1355,0 0 0,1 1-1,0 0 1,-11 20 0,18-30-603,0 0 1,1 1-1,-1-1 1,0 1-1,1-1 1,0 1-1,-1-1 1,1 1-1,0-1 1,-1 1-1,1-1 1,0 1-1,0-1 1,0 1 0,1 0-1,-1-1 1,0 1-1,1-1 1,-1 1-1,1-1 1,-1 1-1,2 1 1,-1-2-32,0 1 0,1-1 0,-1 0 0,0 0 0,1 0 0,-1-1 0,0 1 0,1 0 0,0 0 0,-1-1 0,1 1 0,-1-1 0,1 1 0,-1-1 0,1 0 0,0 0 0,-1 0 0,1 0 0,0 0 0,-1 0 0,4 0 0,7-2-42,0-1 1,0 1 0,0-2-1,-1 0 1,1 0-1,-1-1 1,0-1 0,16-9-1,-2-2-106,-1 0 0,29-28 1,-18 12-5,-3-2-1,-1 0 1,-1-3 0,-2 0 0,30-55 0,-52 82 144,-4 8 0,0 0 1,0 0 0,0 0-1,-1 0 1,1-1 0,-1 1-1,0 0 1,0 0 0,0-1-1,0-5 1,-1 9-9,0 0 0,0 0-1,0 0 1,0 0 0,0 0 0,0 0 0,0 1-1,0-1 1,-1 0 0,1 0 0,0 0 0,0 0-1,0 0 1,0 0 0,0 0 0,0 0-1,0 0 1,0 0 0,0 0 0,0 0 0,0 0-1,-1 0 1,1 0 0,0 0 0,0 0-1,0 0 1,0 0 0,0 0 0,0 0 0,0 0-1,0 0 1,0 0 0,-1 0 0,1 0 0,0 0-1,0 0 1,0 0 0,0 0 0,0 0-1,0 0 1,0 0 0,0 0 0,0 0 0,-1 0-1,1 0 1,0 0 0,0 0 0,0 0 0,0 0-1,0 0 1,0 0 0,0 0 0,0-1-1,0 1 1,0 0 0,0 0 0,0 0 0,0 0-1,-7 8 64,1 0 1,1 1-1,0 0 0,0 0 0,-7 18 0,-14 56 179,22-65-354,0 0 1,2 0-1,-2 31 0,4-40 80,1 0 0,-1 0-1,2-1 1,-1 1 0,1 0 0,0-1-1,1 1 1,0-1 0,6 14 0,15 7-105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4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19180,'39'-5'2289,"5"1"-1529,8-3-352,8 1 1944,14 0-1800,7 1-279,-4 3-826,-3 1-487,-17 2 824,-10 3-192,-25 4-184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4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13419,'0'15'1952,"26"-8"-855,14-2-417,20-6 1768,15-4-1248,11-3-159,-1 2-257,-5-5 224,-1 0-728,-13 1-72,-8 1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4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17628,'24'-6'1221,"0"-1"0,0-1 0,26-13 0,15-5 279,-58 23-1370,7-2 49,0 0 0,0 0 0,1 1 0,0 1 0,0 1 0,18-1 0,-32 3-177,0 0 1,0 0-1,0 1 1,0-1-1,0 0 1,0 1-1,0-1 0,0 0 1,0 1-1,0 0 1,0-1-1,0 1 1,0-1-1,0 1 1,-1 0-1,1 0 1,0-1-1,-1 1 0,1 0 1,0 0-1,-1 0 1,1 0-1,-1 0 1,1 0-1,-1 0 1,0 0-1,1 0 1,-1 0-1,0 0 1,0 0-1,0 0 0,0 0 1,0 0-1,0 0 1,0 2-1,0 6-1,-1 0-1,0-1 0,-3 13 0,3-13-7,-76 294 36,36-160-874,40-138 612,-4 13-441,5-17 655,0 1 0,-1-1 0,1 1 0,0-1 0,0 0 0,0 1 0,-1-1 0,1 0 0,0 1 0,0-1 0,-1 0 0,1 1 0,0-1 0,-1 0 0,1 0 0,-1 1 0,1-1 0,0 0 0,-1 0 0,1 0 0,-1 1 0,1-1 0,0 0 0,-1 0 0,1 0 0,-1 0 0,1 0 0,-1 0 0,1 0 0,0 0 0,-1 0 0,-6-3-394</inkml:trace>
  <inkml:trace contextRef="#ctx0" brushRef="#br0" timeOffset="1">92 394 15939,'16'0'1945,"4"2"-1273,15-1-296,3 2 952,17-4-808,2-1-464,9-7 177,5-2-129,-5-5-273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4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19164,'-20'6'486,"0"1"0,0 1 0,0 1-1,1 0 1,0 2 0,-32 24 0,40-27-341,0 2 1,1-1 0,0 1 0,1 1-1,0 0 1,0 0 0,1 1-1,1 0 1,0 0 0,1 1-1,-7 17 1,11-25-125,1 0-1,-1 0 1,1 0-1,0 0 1,1 0-1,-1 1 1,1-1-1,0 0 1,0 0-1,1 1 1,0-1 0,-1 0-1,3 6 1,-1-8-14,-1 1 1,1-1-1,0 1 1,0-1-1,0 0 1,1 1-1,-1-1 1,1 0-1,0-1 1,-1 1-1,1 0 1,0-1-1,1 0 1,-1 1-1,0-1 1,1-1-1,6 4 1,-1-2 3,0 0-1,0-1 1,0 0 0,1-1 0,-1 0 0,0 0-1,1-1 1,-1 0 0,1-1 0,-1 0-1,0 0 1,0-1 0,1 0 0,-1-1 0,0 0-1,-1 0 1,1-1 0,-1 0 0,1 0-1,-1-1 1,0 0 0,-1-1 0,8-6 0,-9 7 9,0-1-1,0 1 1,-1-1 0,1 0 0,-1 0 0,-1-1 0,1 1 0,-1-1 0,-1 0 0,1 0 0,-1 0 0,0-1 0,0 1 0,-1-1 0,0 0 0,-1 0 0,0 1 0,0-1 0,0 0 0,-1 0 0,-1 0 0,1 0 0,-1 0 0,0 0 0,-1 0 0,0 1 0,-4-11-1,4 12-76,-2 0-1,1 0 0,-1 0 0,0 0 0,0 1 1,0-1-1,-1 1 0,0 0 0,0 1 0,0-1 0,-1 1 1,1 0-1,-12-6 0,13 8-64,0 0 1,0 0-1,0 1 0,-1-1 0,1 1 1,0 0-1,-1 0 0,1 1 0,-1-1 1,1 1-1,-1 0 0,1 0 1,-1 0-1,1 1 0,0 0 0,-1-1 1,1 2-1,0-1 0,-1 0 1,1 1-1,-7 3 0,10-4 75,0 0 1,-1 0-1,1 0 1,0 0-1,0 0 1,0 0-1,0 1 0,0-1 1,0 0-1,0 0 1,1 1-1,-2 1 1,-4 18-699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4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76 15523,'1'-1'101,"-1"0"-1,0 0 0,0 0 1,0 0-1,0-1 1,0 1-1,0 0 0,0 0 1,0 0-1,0 0 1,0 0-1,-1 0 0,1 0 1,0 0-1,-1 0 0,1 0 1,0 0-1,-1 0 1,0 1-1,1-1 0,-1 0 1,1 0-1,-2-1 1,1 2-17,-1-1 0,1 1 0,0-1 0,0 1 0,0 0 0,0 0 0,-1 0 1,1-1-1,0 1 0,0 0 0,0 1 0,0-1 0,-1 0 0,1 0 1,0 0-1,0 1 0,-2 0 0,-3 1 219,-1 1 0,0 0 0,1 1 1,0 0-1,-10 7 0,8-3-168,-1 0 0,2 0 0,-1 1 0,1 0 0,0 1 0,1-1 0,0 1 0,1 0 0,0 1 0,-5 16 0,8-22-104,1 1-1,0-1 1,0 1-1,0-1 1,0 1-1,1 0 1,0-1-1,0 1 1,1-1-1,1 9 1,0-10-9,-1 0 0,0-1 0,1 1 0,0-1 0,-1 1 0,2-1 0,-1 0 1,0 0-1,0 0 0,1 0 0,0 0 0,0 0 0,0-1 0,0 1 0,0-1 0,6 3 0,1 1 4,2-1 0,-1-1 0,0 0 0,1-1 0,0 0 0,0 0 0,0-2 0,14 2 0,0-3 14,0 0 1,48-7-1,-45 2 15,-1-1 0,51-18 0,-63 18-9,0-1 0,-1-1 0,0 0-1,0-1 1,-1 0 0,15-13 0,-26 19-23,1 0-1,-1 0 1,0 0 0,0 0 0,0 0 0,-1-1 0,1 0 0,-1 1 0,0-1 0,0 0 0,0 0 0,0 0 0,-1 0 0,0-1 0,1 1 0,-2 0 0,1-1 0,0 1 0,-1 0 0,0-1 0,0 1 0,0-1 0,-1 1 0,1 0 0,-1-1 0,0 1 0,0 0 0,-1 0 0,1 0 0,-1-1 0,0 1 0,0 1 0,0-1 0,-1 0 0,1 1 0,-1-1-1,0 1 1,0 0 0,-5-5 0,-2 0 26,-1 0 0,0 0 1,0 1-1,-1 1 0,1 0 0,-2 0 0,1 1 0,0 1 0,-25-6 0,10 5-38,0 1 1,0 1-1,-49 1 1,64 2-189,0 1 1,0 0 0,0 1-1,-19 5 1,28-6 135,0 0 0,0 0 0,0 0 0,0 1 0,0-1 0,0 1 0,0 0 0,0 0 0,1 0 0,-1 0 0,1 0 0,-1 1 0,1-1 0,0 1-1,0-1 1,0 1 0,0 0 0,1 0 0,-1 0 0,1 0 0,-2 3 0,-1 20-303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5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14883,'15'20'1769,"7"4"-865,3 1-312,3 2 872,7 3-352,-2 0-191,3-2-161,-6-9-552,0-3-296,-6-5-696,-4-6-2025,-5-12 2393,-4-5-328,-7-10-304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5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19868,'-5'22'1593,"-4"13"-1241,-2 9-144,0 12 520,1 6-208,1 6-176,1 0-168,0-5-456,2-4-264,1-13 344,2-10 88,1-10-88,2-7-72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5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18292,'25'-5'1560,"11"1"-1144,13-3-200,3 1 529,5 0-209,-3 0-568,-4 2-392,-12 4 1744,-8 2-1320,-18 3 0,-10 1 16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5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15539,'12'2'1905,"15"-5"-1001,5-8-384,12-2 1608,6-3-1031,9 1-473,-1-1-248,-4 0-2521,-1 5 2073,-15 5-336,-8-1-160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5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16051,'9'-3'600,"1"1"-1,0 0 1,-1 0 0,16 0-1,5-1 231,347-58 2207,-331 57-2988,-45 4-49,-1 0 0,1 0 0,-1 0 0,0 0 0,1 0 0,-1 0 0,0 1 0,1-1 0,-1 0 0,0 0 0,1 0 0,-1 1 1,0-1-1,0 0 0,1 0 0,-1 1 0,0-1 0,0 0 0,1 1 0,-1-1 0,0 0 0,0 1 0,0-1 0,0 0 0,1 1 0,-1-1 0,0 1 0,0-1 0,0 0 0,0 1 0,0-1 0,0 1 0,0-1 0,0 0 1,0 1-1,0-1 0,0 0 0,-1 1 0,1-1 0,0 1 0,0-1 0,0 0 0,0 1 0,-1-1 0,-7 20 2,7-19 1,-48 103 97,5 3 1,-56 199 0,98-296-262,2-8 193,0 0 0,0 0 0,-1-1 0,1 1 0,-1 0 1,1 0-1,-1-1 0,0 1 0,1-1 0,-1 1 0,0 0 0,-2 1 0,2-3-29,1 0-1,0 0 0,-1 0 1,1 0-1,-1 0 0,1 0 1,0 0-1,-1 0 0,1 0 1,0 0-1,-1-1 1,1 1-1,0 0 0,-1 0 1,1-1-1,0 1 0,-1 0 1,1 0-1,0-1 0,0 1 1,-1 0-1,1-1 0,0 1 1,0 0-1,0-1 0,-1 1 1,1 0-1,0-1 0,0 1 1,0 0-1,0-1 0,0 1 1,0-1-1,0 1 1,0 0-1,0-1 0,0 0 1,-1 0 3,-5-16-43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5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47 19004,'0'-1'207,"1"0"-1,-1 0 1,0 0-1,0 0 0,0 0 1,0 0-1,-1 0 1,1 0-1,0 0 1,0 0-1,-1 0 1,1 0-1,0 0 1,-1 1-1,1-1 1,-1 0-1,1 0 1,-1 0-1,1 1 1,-1-1-1,1 0 1,-1 1-1,0-1 1,-1-1-1,-1 1 123,1 1-1,-1-1 1,0 1-1,1-1 1,-1 1-1,0 0 1,1 0 0,-5 1-1,-9 0-131,0 1-1,0 1 0,1 1 1,0 0-1,-1 1 1,2 0-1,-1 2 1,0-1-1,1 2 1,1 0-1,-1 1 1,-14 12-1,25-18-208,1-1 0,-1 1 0,1 0 0,0-1 0,0 1 0,0 0 0,0 1 0,0-1-1,-1 6 1,2-8 2,1 0 0,0 0 0,0 0 0,-1 0 0,1 0 0,0 0 0,0 0 0,0 0 0,0 0 0,0 0 0,1 1 0,-1-1 0,0 0 0,0 0 0,1 0 0,-1 0 0,0 0 0,1 0 0,-1 0 0,1 0 0,0 0 0,-1-1 0,1 1 0,0 0 0,-1 0 0,1 0 0,0-1 0,0 1 0,0 0 0,-1-1 0,1 1 0,0-1 0,0 1 0,0-1 0,2 1 0,8 3-97,0 0 1,0-1 0,1-1-1,-1 0 1,17 1-1,63-1-427,-59-2 360,1-1 5,-22 0 102,0 0 0,1 1 1,-1 1-1,0 0 0,15 3 0,-25-4 67,0 0 0,0 1-1,0-1 1,0 0 0,0 0-1,0 1 1,0-1 0,-1 1 0,1-1-1,0 0 1,0 1 0,0 0-1,0-1 1,-1 1 0,1-1-1,0 1 1,-1 0 0,1 0 0,0-1-1,-1 1 1,1 0 0,-1 0-1,1 1 1,-1-1 9,0 0 0,0 0 1,0-1-1,0 1 0,-1 0 0,1 0 0,0 0 0,0 0 1,-1 0-1,1 0 0,-1 0 0,1-1 0,-1 1 0,1 0 1,-1 0-1,1-1 0,-1 1 0,0 0 0,0 0 0,-6 5 108,-1 0-1,1-1 0,-14 8 0,18-11-89,-128 63 1292,142-65-1328,15-7-199,21-9-384,0-3 0,-1-1 0,72-45 1,118-99-879,-225 155 1501,-9 7 6,1-1 1,0 1-1,-1 0 0,1 0 0,0 0 0,0 0 1,0 1-1,0-1 0,0 1 0,1 0 0,3-1 0,-7 2-22,1 0-1,-1 0 1,0 0-1,1 0 1,-1 0-1,0 0 1,0 0-1,1 0 1,-1 0-1,0 0 1,1 0-1,-1 0 1,0 0-1,0 0 1,1 0-1,-1 1 1,0-1-1,0 0 1,1 0-1,-1 0 1,0 1-1,0-1 1,0 0-1,1 0 1,-1 0-1,0 1 1,0-1-1,0 0 1,0 0-1,1 1 1,-1-1-1,0 0 1,0 0-1,0 1 1,0-1-1,0 0 1,0 1-1,0-1 1,0 0-1,0 0 1,0 1-1,0-1 1,0 0-1,0 1 1,0-1-1,0 0 1,0 1-1,-5 15 348,5-15-313,-29 69 1234,-7 22-151,33-83-1024,0 1-1,1-1 1,1 1-1,-1 0 0,2-1 1,-1 1-1,2 18 0,0-26-121,-1 1 0,1-1-1,-1 1 1,1-1-1,0 0 1,0 1-1,0-1 1,0 1-1,0-1 1,0 0 0,1 0-1,-1 0 1,1 0-1,0 0 1,-1 0-1,1 0 1,0-1-1,0 1 1,0 0 0,0-1-1,1 0 1,-1 1-1,0-1 1,0 0-1,1 0 1,4 1-1,-4-2-109,1 1-1,-1-1 0,0 0 0,1 0 1,-1 0-1,1 0 0,-1-1 0,1 1 1,-1-1-1,0 0 0,0 0 0,1 0 1,-1 0-1,0-1 0,0 1 0,0-1 1,0 0-1,0 0 0,-1 0 0,5-4 0,-1 0-2,0-1 0,-1 0 0,0 0 0,0 0-1,-1-1 1,1 0 0,-2 0 0,1 0-1,4-15 1,7-50-784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5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17756,'16'3'1808,"6"3"-1048,6 2-304,10-3 1065,3 1-425,16-9 88,1-8-704,7-13-88,4-4-7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0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74 18388,'-14'-1'296,"0"2"-1,0-1 1,0 2-1,1 0 1,-1 1 0,0 0-1,1 1 1,0 0 0,0 1-1,-21 11 1,25-11-233,1 1 0,0-1 0,0 1 0,0 1 0,0 0 0,1 0 0,0 0 0,1 1 0,-1 0 0,1 0 0,1 0 0,0 1 0,0 0 0,1 0 0,-5 13 0,8-20-60,0 1 0,1-1 0,-1 1 1,1 0-1,-1 0 0,1-1 0,0 1 1,0 0-1,0-1 0,0 1 0,0 0 1,1 0-1,-1-1 0,1 1 0,0-1 1,0 1-1,0 0 0,0-1 1,0 1-1,0-1 0,1 0 0,-1 1 1,1-1-1,0 0 0,-1 0 0,1 0 1,0 0-1,0 0 0,0-1 0,1 1 1,-1-1-1,0 1 0,1-1 0,-1 0 1,1 0-1,-1 0 0,6 2 1,2-1 19,0-1 0,0 1 0,0-2 0,0 1 0,1-1 0,-1-1 1,0 0-1,0 0 0,0-1 0,16-5 0,2-2 84,-1-2 1,40-20-1,-31 12 115,48-33 0,-72 43-144,-1 0 0,0 0-1,0-1 1,-1 0-1,-1 0 1,0-1 0,13-20-1,-20 28-51,0 0-1,-1-1 1,1 1-1,-1 0 0,0-1 1,0 1-1,0-1 1,0 1-1,0-1 1,-1 1-1,0-1 1,0 0-1,0 1 1,0-1-1,-1-6 0,0 7-11,0 1-1,0 0 0,0 0 1,0 0-1,0 0 0,-1 0 0,1 0 1,0 1-1,-1-1 0,0 0 0,1 1 1,-1-1-1,0 1 0,0-1 0,0 1 1,0 0-1,0 0 0,0 0 0,0 0 1,0 0-1,0 0 0,0 1 1,-1-1-1,1 1 0,-3-1 0,-7 0 6,0 0 0,0 1 0,-1 0-1,1 1 1,0 0 0,0 1 0,0 1-1,0 0 1,-16 6 0,18-6-121,1 1 0,0 0 0,0 1 0,1-1 1,-1 2-1,1-1 0,0 1 0,0 0 0,1 1 1,0 0-1,0 0 0,-7 10 0,13-14-1,-1 0 1,0 0-1,0 0 0,1 1 1,0-1-1,0 0 0,0 1 1,0-1-1,0 1 0,0 5 1,1-7 73,0 0 1,0-1 0,0 1 0,1-1 0,-1 1 0,0 0 0,1-1 0,-1 1 0,1-1 0,0 1 0,-1-1 0,1 0 0,0 1 0,0-1 0,0 0 0,0 1 0,0-1 0,0 0-1,0 0 1,0 0 0,1 0 0,-1 0 0,0 0 0,3 1 0,24 9-557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0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 18492,'-12'0'243,"1"0"1,0 1-1,-1 0 1,1 1-1,0 0 0,0 1 1,0 0-1,0 0 1,1 1-1,-1 1 1,1 0-1,0 0 0,1 1 1,-1 0-1,1 1 1,0 0-1,1 0 0,-1 1 1,1 0-1,-8 12 1,14-17-199,0 0 1,1 0-1,-1 0 1,1 0-1,0 0 1,0 1-1,0-1 1,0 0-1,0 1 1,1-1-1,-1 5 1,1-6-30,1 0 0,-1 0 0,0 0 0,1 0 0,-1 0-1,1 0 1,-1 0 0,1-1 0,0 1 0,0 0 0,0 0 0,0 0 0,0-1 0,1 1 0,-1-1-1,0 1 1,1-1 0,-1 1 0,1-1 0,-1 0 0,3 2 0,4 1-4,0 0 1,0-1-1,1 1 1,-1-2-1,0 1 1,1-1-1,0-1 1,-1 1-1,1-1 1,13-1 0,2 0 18,1-2 0,38-6 1,-38 3 59,-1 0 0,0-2 1,0-1-1,0 0 0,-1-2 0,-1-1 0,32-19 0,-51 27-63,1 1-1,-1-1 1,0 0-1,0 0 1,0 0-1,0-1 1,0 1-1,-1-1 1,1 1-1,-1-1 1,2-5-1,-3 8-14,-1-1-1,1 0 1,-1 1-1,0-1 1,1 0-1,-1 1 0,0-1 1,0 0-1,0 0 1,0 1-1,0-1 1,-1 0-1,1 0 0,0 1 1,-1-1-1,0 1 1,1-1-1,-1 0 1,0 1-1,0-1 0,1 1 1,-1-1-1,0 1 1,-1 0-1,1-1 1,0 1-1,0 0 0,-1 0 1,-2-2-1,-2-1 0,-1 0-1,0 0 1,0 1 0,0 0-1,-1 1 1,1-1 0,-1 1-1,1 1 1,-15-2 0,-4 1-212,-42 2 1,42 1-361,0 1 0,0 1 0,0 2 0,0 1 0,-47 17 0,43-8-157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0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16572,'100'-20'3201,"106"-8"0,102 8-600,-283 19-2493,404-9 504,22 0-1783,-312 0 485,169-33 1,-11-31 184,-288 70 668,-16 4-194,-7 2-16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0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5 301 15211,'-1'2'249,"1"0"-1,-1 0 0,0 0 0,1 0 1,-1 0-1,1 0 0,0 0 1,0 0-1,0 0 0,0 0 1,0 0-1,0 3 0,1-5-191,-1 0 0,0 1 0,0-1 1,0 0-1,1 0 0,-1 1 0,0-1 0,0 0 0,1 0 0,-1 1 0,0-1 0,0 0 0,1 0 0,-1 0 0,0 0 0,1 1 0,-1-1 0,0 0 0,1 0 0,-1 0 0,0 0 0,1 0 1,-1 0-1,1 0 0,-1 0 0,0 0 0,1 0 0,18-7 1463,5-5-567,-2-2 1,0-1 0,40-36 0,51-62 393,-77 70-1051,-25 30-223,0 0 0,0 0 0,1 1 0,18-14 1,-30 25-75,0 1 1,1 0 0,-1 0 0,0 0-1,0 0 1,0 0 0,0 0 0,0 0 0,1 0-1,-1-1 1,0 1 0,0 0 0,0 0-1,0 0 1,1 0 0,-1 0 0,0 0-1,0 0 1,0 0 0,0 0 0,1 0 0,-1 0-1,0 0 1,0 0 0,0 0 0,0 0-1,1 0 1,-1 0 0,0 0 0,0 1 0,0-1-1,0 0 1,0 0 0,1 0 0,-1 0-1,0 0 1,0 0 0,0 0 0,0 0 0,0 1-1,0-1 1,1 0 0,-1 0 0,0 0-1,0 0 1,0 0 0,0 1 0,1 11-14,-4 12-11,-39 118 11,-1 5-467,43-145 422,-2 11-411,2-12 463,0-1-1,0 0 1,0 0-1,0 0 0,1 1 1,-1-1-1,0 0 1,0 0-1,0 0 1,0 1-1,0-1 1,0 0-1,0 0 1,0 0-1,0 0 1,1 1-1,-1-1 1,0 0-1,0 0 1,0 0-1,0 0 1,0 0-1,1 0 1,-1 1-1,0-1 1,0 0-1,0 0 1,1 0-1,-1 0 1,0 0-1,0 0 1,0 0-1,1 0 1,-1 0-1,0 0 1,0 0-1,0 0 1,0 0-1,1 0 1,-1 0-1,0 0 1,0 0-1,0 0 1,1 0-1,-1 0 1,0 0-1,0 0 1,0-1-1,1 1 1,-1 0-1,0 0 1,0 0-1,0 0 1,0 0-1,0 0 1,1-1-1,-1 1 1,0 0-1,9-7-259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0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19100,'-10'-2'1856,"7"2"-1135,5 0-281,11 0 856,1 0-208,5 0-400,4 0-168,6 0-455,2-2-242,-1 1-839,-1-1 1304,-1-1-432,0 3-104,-2-1-104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0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57 17988,'-5'1'185,"0"-1"1,0 1-1,-1 1 0,1-1 1,0 1-1,0 0 1,0 0-1,1 0 1,-1 1-1,0 0 0,1 0 1,0 0-1,0 0 1,0 1-1,0-1 0,0 1 1,0 0-1,-5 9 1,-1 2 100,0 0 1,1 0 0,1 1 0,-9 23 0,15-34-202,0 1 0,0 0 0,1 0 0,0 0 0,0 0 1,0 0-1,0 11 0,1-15-58,1-1-1,-1 1 1,0-1 0,0 1 0,1-1 0,-1 1-1,1-1 1,-1 1 0,1-1 0,0 0 0,-1 1-1,1-1 1,0 0 0,0 0 0,0 1 0,0-1-1,0 0 1,0 0 0,0 0 0,1 0 0,-1 0-1,0 0 1,1-1 0,-1 1 0,0 0 0,1-1-1,-1 1 1,1-1 0,-1 1 0,1-1 0,-1 1-1,1-1 1,-1 0 0,1 0 0,2 0 0,4-1 25,-1 1 0,0-1 0,1-1 0,-1 1 0,0-1 0,0-1 1,0 1-1,0-1 0,-1 0 0,1-1 0,-1 0 0,10-7 0,-1 0 85,-1-1-1,0-1 0,22-26 1,-28 30-59,-1 0 0,1-1 1,-2 0-1,1-1 1,-2 1-1,1-1 1,-1 0-1,-1 0 1,0-1-1,-1 0 1,0 1-1,2-20 1,-5 30-63,0-1 0,0 0 0,0 1 0,0-1 0,0 1 1,0-1-1,-1 0 0,1 1 0,0-1 0,-1 1 0,1-1 0,-1 1 0,0-1 1,0 1-1,1-1 0,-1 1 0,-2-2 0,2 2-4,0 0-1,0 1 1,0-1-1,0 1 1,0-1-1,0 1 1,0-1-1,0 1 1,0 0-1,0-1 1,-1 1-1,1 0 1,0 0-1,0 0 1,0 0-1,0 0 1,-1 0-1,-1 0 1,-1 2-12,-1-1 0,1 0 1,0 1-1,0 0 0,0 0 1,0 0-1,0 0 1,0 1-1,1 0 0,-1-1 1,-4 7-1,-3 2-321,2 1-1,-17 25 0,23-31 67,0-1-1,0 1 0,0 0 0,1 0 0,0 1 0,0-1 0,0 0 0,1 1 1,-1 10-1,5-1-335,9-3-157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0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19284,'-15'32'1809,"3"1"-1217,1-1-272,8-1 720,0-2-336,3-6-824,3-4-360,6-13 416,1-6-176,7-9-160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0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40 19708,'-20'14'1401,"-36"33"0,50-41-1229,0 0-1,0 0 1,1 1-1,0 0 1,0 0-1,1 1 1,-1-1-1,2 1 1,-4 9-1,6-15-156,1 0 1,-1-1-1,1 1 0,-1 0 0,1-1 0,0 1 1,0 0-1,0 0 0,0-1 0,0 1 1,0 0-1,0 0 0,1-1 0,-1 1 0,1 0 1,-1-1-1,1 1 0,0-1 0,-1 1 0,1 0 1,0-1-1,0 0 0,0 1 0,0-1 0,0 1 1,1-1-1,-1 0 0,0 0 0,1 0 0,-1 0 1,1 0-1,-1 0 0,1 0 0,-1 0 1,3 0-1,6 3 8,1-1 1,-1 0 0,0-1-1,20 2 1,-14-2 18,112 24 174,-113-21-189,-1-1 0,0 2 0,0 0 0,0 0-1,-1 2 1,21 13 0,-32-19-24,-1-1 0,1 0-1,0 1 1,0-1-1,-1 1 1,1 0 0,0-1-1,-1 1 1,0 0-1,1 0 1,-1 0 0,0 0-1,0 0 1,0 0-1,0 0 1,-1 0 0,1 1-1,0-1 1,-1 0-1,0 0 1,1 1 0,-1-1-1,0 0 1,0 1-1,-1 2 1,0-2 0,0 0 0,-1 0 0,1 0 0,-1 0 0,0 0 0,0-1 0,0 1 0,0 0 1,0-1-1,0 1 0,-1-1 0,1 0 0,-1 0 0,0 0 0,0 0 0,1-1 0,-5 3 0,-5 2 33,0-1-1,0 0 1,-1-1-1,1 0 1,-1-1-1,0 0 1,-1-1-1,1 0 1,0-1-1,0-1 1,-1 0 0,1-1-1,0 0 1,0-1-1,0 0 1,-17-6-1,27 7-28,0 0 1,0 0-1,1-1 0,-1 1 1,0-1-1,1 1 0,-1-1 0,1 0 1,0 0-1,-1 0 0,1 0 0,0-1 1,0 1-1,0-1 0,1 1 0,-1-1 1,1 1-1,-1-1 0,1 0 0,0 0 1,0 0-1,0 0 0,0 0 1,0 0-1,0-4 0,2 2-8,-1 1 0,0 0 1,1-1-1,0 1 0,0-1 0,0 1 1,1 0-1,0 0 0,-1 0 0,1 0 0,1 0 1,-1 0-1,0 0 0,1 1 0,0-1 1,0 1-1,4-4 0,10-7 55,1 0 0,1 0-1,0 2 1,29-13 0,-30 16 68,-1-1 0,1 0 0,-1-2 0,-1 1 0,0-2 0,16-16 0,-30 26-91,1 0 0,-1 0 0,0 0 0,0 0 1,0 0-1,-1 0 0,1 0 0,-1-1 0,1 1 0,-1-1 1,0 1-1,0-1 0,-1 1 0,1-1 0,-1 0 0,0 1 0,0-7 1,0 7-20,-1 0 0,0-1 0,0 2 1,0-1-1,0 0 0,-1 0 1,1 0-1,-1 0 0,0 1 0,0-1 1,1 1-1,-2-1 0,1 1 1,0 0-1,0 0 0,-1 0 1,1 0-1,-1 0 0,0 0 0,-5-2 1,0 0-97,-1 1 1,0 0 0,0 0-1,0 1 1,-1 0 0,1 0-1,-18 0 1,-3 2-689,-34 5 0,31-2 455,8-2-179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0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17668,'2'9'302,"0"-1"0,0 0 0,1 0 0,0 0 1,1 0-1,0-1 0,0 1 0,9 11 0,2 5 365,0 1-169,-2 1 0,0 0 0,-2 1 0,13 49 0,-20-61-401,-2 0 0,0 0 1,0 0-1,-1 0 0,-1 0 1,-1 0-1,0 0 1,-1 0-1,-1 0 0,0-1 1,-6 17-1,0-7-22,-1 0 1,-2-1-1,0 0 1,-20 25-1,4-10-195,-47 49-1,62-72 23,0-2 0,-2 1 0,1-2 1,-2 0-1,1-1 0,-2 0 0,1-2 0,-1 0 0,-1 0 1,-18 5-1,-27 1-197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5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20356,'3'14'1417,"3"5"-1641,7 0-281,9 0 698,6-1-89,13-4-200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0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18 15715,'1'0'84,"-1"-1"0,0 0 0,1 1 0,-1-1 0,0 0-1,1 1 1,-1-1 0,0 0 0,0 1 0,0-1 0,0 0-1,1 0 1,-1 1 0,0-1 0,0 0 0,-1 0-1,1 1 1,0-1 0,0 0 0,0 1 0,0-1 0,-1-1-1,0 2-34,1 0-1,-1 0 1,0 0-1,1 0 1,-1 0 0,0 0-1,1 0 1,-1 0-1,0 0 1,1 0-1,-1 1 1,1-1-1,-1 0 1,0 0-1,1 1 1,-1-1-1,1 1 1,-1-1-1,0 1 1,-32 29 1023,4 6-817,0 1 0,3 2 0,-41 76 1,55-90-254,2 0 0,0 0 0,1 1 1,2 1-1,0-1 0,2 1 0,-3 55 0,8-69-24,0 0 0,1 0 0,1 0 0,0-1 0,1 1 0,0-1 0,1 1 0,1-1 0,0 0 0,0-1 0,1 1 0,0-1 0,1 0 0,10 12 0,-10-15-7,0-1 0,1 0-1,-1 0 1,1-1 0,1 1 0,-1-2 0,1 1 0,0-1 0,0-1-1,0 0 1,1 0 0,-1-1 0,1 0 0,0 0 0,0-1 0,0-1 0,1 0-1,12 0 1,48-7-135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0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79 16243,'-4'13'836,"2"-7"-540,1 1-1,-1-1 1,1 1 0,-1 12-1,2-18-238,0 0-1,0 0 1,0 1-1,1-1 0,-1 0 1,0 0-1,0 0 1,1 0-1,-1 1 0,1-1 1,-1 0-1,1 0 1,-1 0-1,1 0 0,0 0 1,0 0-1,-1 0 1,1 0-1,0-1 0,0 1 1,0 0-1,0 0 1,0-1-1,0 1 0,0 0 1,0-1-1,0 1 1,0-1-1,0 0 0,0 1 1,1-1-1,-1 0 1,1 1-1,10 0 114,-1 0 1,1-1-1,0 0 1,-1-1-1,1 0 0,-1-1 1,15-4-1,79-28 128,-82 26-196,63-25 88,98-30 81,-162 57-247,0 2-1,0 0 1,0 1-1,0 2 1,0 0-1,37 4 1,-51-2-20,-1 0 0,1 1 0,-1 0 0,0 0 0,0 1 0,0 0 1,0 0-1,0 1 0,-1 0 0,13 9 0,-8-3 3,1 1 0,-1 1 1,-1 0-1,11 16 0,-18-24 7,0-1-1,1 1 1,-1-1-1,1 1 1,0-1 0,-1-1-1,1 1 1,1 0 0,-1-1-1,0 0 1,1 0 0,-1 0-1,1-1 1,-1 1-1,1-1 1,0 0 0,0 0-1,-1-1 1,1 0 0,7 0-1,9-1 50,-1-1-1,1-1 0,29-8 0,-28 6-25,9-3 34,87-16 150,-101 22-181,-1 0-1,1 1 1,0 1-1,31 3 0,-43-2-4,0 0 0,0 1 0,0 0 0,0-1 0,-1 1 0,1 1 0,0-1 0,-1 1-1,0 0 1,1 0 0,-1 0 0,0 1 0,4 4 0,3 3 97,-8-10-101,-1 1 1,0-1 0,1 0-1,-1 1 1,1-1 0,-1 0-1,1 0 1,0-1 0,-1 1-1,1 0 1,0-1 0,0 0-1,-1 0 1,1 0 0,0 0-1,0 0 1,-1 0 0,1-1-1,0 1 1,0-1 0,3-1-1,8-3 89,-1 0 0,25-14 0,-24 11-54,53-30 215,-44 24-401,0 0 1,0 2-1,2 1 1,37-12-1,-61 22 86,1 1 0,-1 0 0,1-1 0,0 1 0,0 0-1,-1 0 1,1 0 0,0 0 0,-1 0 0,4 1 0,-4-1 19,-1 0 1,1 1 0,-1-1-1,1 1 1,-1-1-1,1 0 1,-1 1-1,1-1 1,-1 1-1,1-1 1,-1 1-1,0 0 1,0-1-1,1 1 1,-1-1-1,0 1 1,0 0 0,1-1-1,-1 1 1,0-1-1,0 1 1,0 0-1,0-1 1,0 1-1,0 0 1,0-1-1,0 2 1,0 17-345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5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18708,'1'38'1944,"1"4"-1367,-4 9-209,-1 5 832,0 15-576,0 7-80,0 2-120,4 2-216,2-5-496,4-6-240,4-6-584,0-7 360,9-11 424,-1-10-200,5-25-265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5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2 463 15723,'-1'1'200,"1"0"-1,0 0 1,0 0-1,-1 0 0,1 0 1,0 0-1,0-1 1,0 1-1,0 0 0,0 0 1,0 0-1,0 0 1,1 0-1,-1 0 0,0 0 1,0-1-1,1 1 1,0 1-1,0-2 29,1 0 1,-1-1 0,1 0-1,-1 1 1,0-1-1,1 0 1,-1 0 0,0 0-1,1 0 1,-1 0-1,0 0 1,1-1-1,215-191 3761,-187 161-3937,-1 0-1,-1-2 1,-2-1-1,36-61 1,-58 88-52,0-1 0,0 0 1,3-13-1,-10 24-14,-4 5 11,-7 20-29,1 0 0,2 1 1,0 0-1,2 1 0,1 0 0,2 0 1,0 1-1,-1 40 0,6-54-142,1 0 0,3 25 0,-2-35-218,0 0 1,0 0-1,1-1 1,-1 1-1,1 0 1,1-1-1,-1 1 1,1-1-1,0 0 1,4 6-1,-7-11 335,0 0 0,1 1-1,-1-1 1,0 0 0,0 0 0,0 1-1,0-1 1,1 0 0,-1 0 0,0 0-1,0 1 1,0-1 0,1 0 0,-1 0-1,0 0 1,0 0 0,1 1 0,-1-1-1,0 0 1,1 0 0,-1 0-1,0 0 1,0 0 0,1 0 0,-1 0-1,0 0 1,1 0 0,-1 0 0,0 0-1,0 0 1,1 0 0,-1 0 0,1-4-1065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4:5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16243,'0'1'111,"1"0"0,0 0 0,-1 1 0,1-1 0,0 0 0,0 0 0,0 0 0,0 0 0,0 0 0,0 0-1,0 0 1,0 0 0,0 0 0,0-1 0,1 1 0,-1 0 0,0-1 0,1 1 0,-1-1 0,3 1 0,30 3 223,-26-4-110,83-2 1013,-1-4 0,110-22 1,-100 13-728,375-62 875,-174 26-1163,-239 42-348,-5 1-903,-1-2 1,65-22 0,-119 32 877,16-8-856,-18 8 985,0 0 0,0 0 1,1 0-1,-1 0 0,0-1 0,0 1 0,0 0 0,1 0 0,-1 0 1,0-1-1,0 1 0,0 0 0,0 0 0,0-1 0,0 1 0,1 0 0,-1 0 1,0-1-1,0 1 0,0 0 0,0 0 0,0-1 0,0 1 0,0 0 0,0 0 1,0-1-1,0 1 0,0 0 0,0 0 0,0-1 0,0 1 0,-1 0 1,1 0-1,0-1 0,0 1 0,0 0 0,0 0 0,0-1 0,-1 1 0,1 0 1,0 0-1,0 0 0,0-1 0,0 1 0,-1 0 0,1 0 0,0 0 0,0 0 1,-1 0-1,1-1 0,0 1 0,0 0 0,-1 0 0,1 0 0,0 0 0,0 0 1,-1 0-1,1 0 0,0 0 0,0 0 0,-1 0 0,1 0 0,-22-8-835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0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2 412 13419,'-1'1'138,"1"0"0,0 0 0,0 0 0,0 0 1,-1-1-1,1 1 0,0 0 0,0 0 0,0 0 0,0 0 0,1 0 1,-1 0-1,0 0 0,0 0 0,0-1 0,1 1 0,-1 0 0,1 1 1,0-1-83,-1-1 1,1 0 0,-1 0 0,0 0 0,1 0 0,-1 1 0,1-1 0,-1 0 0,1 0 0,-1 0 0,1 0 0,-1 0 0,1 0 0,-1 0 0,1 0 0,-1-1-1,1 1 1,-1 0 0,1 0 0,-1 0 0,0 0 0,1-1 0,-1 1 0,1 0 0,0-1 0,34-26 2031,-30 22-1492,337-336 5604,-334 332-6145,22-21 97,-29 28-145,1 0 1,-1 1-1,1 0 0,0-1 1,-1 1-1,1 0 1,0 0-1,0 0 0,0 0 1,0 0-1,0 0 1,0 1-1,0-1 0,3 0 1,-4 2-9,0 0 0,0 0 0,-1 0 0,1 0 1,-1 0-1,1 0 0,-1 0 0,1 1 0,-1-1 1,1 0-1,-1 0 0,0 0 0,0 0 0,0 1 1,0-1-1,0 0 0,0 0 0,0 0 0,0 1 0,0 1 1,0-1-3,-3 38-38,-1 1 0,-14 59 0,-5 41-207,23-136 159,0-1-1,0 1 1,0 0-1,0-1 1,1 1-1,0-1 1,2 8-1,-3-11 86,0 0-1,1-1 1,-1 1-1,1 0 1,-1 0-1,0 0 1,1-1-1,-1 1 1,1 0 0,0 0-1,-1-1 1,1 1-1,0-1 1,-1 1-1,1-1 1,0 1-1,0-1 1,-1 1-1,1-1 1,0 1-1,0-1 1,0 0-1,-1 1 1,1-1-1,0 0 1,0 0-1,0 0 1,0 0-1,0 0 1,0 0-1,0 0 1,0 0-1,-1 0 1,1 0-1,0 0 1,0-1-1,0 1 1,0 0-1,0-1 1,-1 1-1,1-1 1,0 1-1,0-1 1,1 0-1,10-10-239</inkml:trace>
  <inkml:trace contextRef="#ctx0" brushRef="#br0" timeOffset="1">691 182 20820,'8'8'1633,"4"-5"-1225,4-3-168,4 0 536,6 0-512,5-6-840,4-4-440,-2-7 832,2-4-192,-5-2-216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0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7 19436,'-10'-1'194,"1"0"0,-1 0 0,1 1 0,-1 0-1,1 0 1,-1 1 0,1 1 0,-1 0 0,1 0 0,0 1-1,0 0 1,0 0 0,0 1 0,0 0 0,1 1 0,-13 9 0,6-4 91,1 2 1,0-1 0,1 2 0,0 0 0,1 0 0,1 1 0,-19 30 0,27-39-289,0 1 1,0 0-1,1-1 1,-1 1-1,1 0 0,1 0 1,-3 11-1,4-15 3,0-1-1,0 0 0,0 0 0,0 1 1,0-1-1,0 0 0,1 1 0,-1-1 1,0 0-1,1 0 0,-1 0 0,1 1 1,-1-1-1,1 0 0,0 0 0,-1 0 1,2 2-1,0-2 1,-1 0-1,0-1 1,1 1 0,-1 0 0,1 0-1,-1-1 1,1 1 0,-1-1-1,1 1 1,-1-1 0,1 0 0,-1 1-1,1-1 1,0 0 0,-1 0 0,1 0-1,2-1 1,5 0 4,0-1 0,0 0 0,0-1 1,-1 1-1,1-2 0,-1 1 0,0-1 0,0-1 0,10-6 0,6-7 120,33-29-1,-35 28 10,-2 0-1,0-1 0,-1 0 1,-1-2-1,25-41 1,-61 89-2088,-4 16 1067,14-23 329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0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17044,'-15'47'1952,"3"2"-1296,-2-1-288,1-4 977,8-8-641,5-9-288,8-15-728,5-9-512,6-17 680,4-11-193,6-24-143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0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18108,'-28'17'1588,"20"-13"-1313,0 0 0,0 0 0,1 1-1,-1 0 1,1 1 0,0 0 0,1 0 0,-1 0 0,-6 9 0,13-14-255,0-1 0,0 1 0,0-1 0,0 1 0,-1 0 0,1-1 1,0 1-1,0-1 0,0 1 0,0-1 0,0 1 0,1 0 0,-1-1 0,0 1 0,0-1 0,0 1 1,0-1-1,1 1 0,-1-1 0,0 1 0,0-1 0,1 1 0,-1-1 0,0 1 0,1-1 1,-1 0-1,1 1 0,-1-1 0,0 1 0,1-1 0,-1 0 0,1 1 0,-1-1 0,1 0 0,-1 0 1,1 0-1,0 1 0,-1-1 0,1 0 0,-1 0 0,1 0 0,0 0 0,31 7 4,-24-5 24,16 2-50,14 3 59,45 15-1,-72-18-40,1 0 0,-1 1 0,0 0-1,-1 1 1,0 0 0,1 1 0,-2 0 0,12 10-1,-18-14-12,-1-1-1,1 1 1,-1-1 0,1 1-1,-1 0 1,0 0-1,0 0 1,0 0-1,-1 1 1,1-1-1,-1 0 1,1 1 0,-1-1-1,0 1 1,-1-1-1,1 1 1,-1-1-1,1 1 1,-1 0-1,0-1 1,0 1 0,-1 0-1,1-1 1,-1 1-1,0-1 1,0 1-1,0-1 1,0 1-1,0-1 1,-1 0 0,0 1-1,0-1 1,0 0-1,0 0 1,-4 4-1,-2 2 29,1-1 0,-2 0 0,1-1-1,-1 0 1,0 0 0,-1-1 0,1 0 0,-1-1 0,-1 0-1,-14 6 1,20-10 3,-1 1 0,1-1 0,-1 0-1,1 0 1,-1 0 0,1-1 0,-1 0 0,1 0-1,-1 0 1,1-1 0,-1 0 0,1 0 0,-1 0-1,-8-4 1,11 3-20,0 1 0,1-1-1,0 1 1,-1-1 0,1 0 0,0 0-1,0 1 1,0-2 0,0 1-1,0 0 1,0 0 0,0-1 0,1 1-1,0-1 1,-1 1 0,1-1 0,0 0-1,0 1 1,0-1 0,0 0-1,1 0 1,-1 0 0,1 1 0,0-1-1,0 0 1,0 0 0,0 0 0,0 0-1,2-4 1,-1-2-12,2 1 1,-1 0-1,1 0 0,0 1 1,1-1-1,0 0 0,0 1 1,1 0-1,0 0 0,0 1 1,0-1-1,1 1 0,0 0 1,0 0-1,1 1 0,10-8 1,12-5 124,0 1 1,54-22-1,-73 34-68,-1 1-1,7-3 140,0 0 1,0-2 0,28-19 0,-43 28-183,0-1 1,0 1-1,0-1 1,-1 1-1,1-1 1,0 0-1,0 1 1,-1-1 0,1 0-1,-1 1 1,1-1-1,-1 0 1,1 0-1,-1 0 1,1 0-1,-1 0 1,1 1-1,-1-1 1,0 0 0,0 0-1,0 0 1,1 0-1,-1 0 1,0 0-1,0 0 1,0 0-1,-1-2 1,1 2 0,-1 0 0,0-1 0,0 1 1,0 0-1,0 0 0,0 0 0,-1 0 0,1 0 0,0 0 1,0 0-1,-1 0 0,1 0 0,0 0 0,-1 1 0,-1-1 1,-8-4 35,-1 2 1,0 0-1,-15-2 1,-5 0-448,-1 3 0,1 0 1,-55 6-1,67-2 88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1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19948,'5'-3'1857,"17"-2"-1225,10 2-280,18-2 848,13 5-288,11 0-536,4-1-416,-4-1-704,-2 1-352,-17-4 840,-6-1-208,-25-7-208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5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99 230 15923,'-24'46'1999,"-31"67"1873,51-102-3379,0 0 0,1 0 1,0 1-1,1-1 0,0 1 0,1-1 0,0 1 0,1 15 0,0-25-438,1 0-1,-1 1 0,0-1 0,1 0 1,-1 0-1,1 0 0,0 1 1,-1-1-1,1 0 0,0 0 1,0 0-1,1 0 0,-1 0 1,0-1-1,1 1 0,-1 0 0,1-1 1,-1 1-1,1-1 0,0 1 1,0-1-1,0 0 0,0 0 1,0 1-1,0-1 0,0-1 0,0 1 1,0 0-1,0 0 0,0-1 1,1 0-1,-1 1 0,0-1 1,0 0-1,1 0 0,-1 0 0,0 0 1,4-1-1,4 0-37,-1-1-1,1 0 1,0-1-1,-1 0 1,1 0-1,-1-1 1,0 0-1,0-1 1,-1 0-1,0 0 1,1-1-1,-1 0 1,-1 0-1,9-9 1,5-7 4,-1-1 1,0 0-1,21-35 0,-20 24 1,-1-1 0,-1-1-1,-2 0 1,-2-1-1,18-64 1,-32 96-22,1 0 0,-1 1 0,0-1 0,0 1 0,0-1 1,0 1-1,-1-1 0,0 0 0,0 1 0,0-1 0,0 1 0,-1-1 0,0 0 0,-1-4 0,1 8 0,1 1 0,0-1 0,0 1 0,0 0 0,0-1 0,-1 1 1,1 0-1,0-1 0,-1 1 0,1 0 0,0-1 0,0 1 0,-1 0 0,1 0 0,-1-1 0,1 1 0,0 0 0,-1 0 0,1 0 0,0-1 0,-1 1 0,1 0 0,-1 0 0,1 0 0,-1 0 1,1 0-1,0 0 0,-1 0 0,1 0 0,-1 0 0,1 0 0,-1 0 0,1 0 0,0 0 0,-1 0 0,1 0 0,-1 1 0,1-1 0,0 0 0,-1 0 0,1 0 0,0 1 0,-1-1 0,1 0 1,-1 1-1,-15 16 11,14-15-9,-10 17 22,-1-1 0,2 2 0,1 0 1,0 0-1,-6 23 0,5-11-11,2 0 1,-9 58 0,16-74-132,1 0 0,0 0 0,1 0 0,1 0 0,3 23 0,-3-35 66,0 1 0,0 0 0,0-1-1,1 1 1,-1-1 0,1 1-1,0-1 1,1 0 0,-1 0 0,1 0-1,0 0 1,0 0 0,0-1-1,0 1 1,1-1 0,-1 0 0,1 0-1,0 0 1,0 0 0,0-1-1,0 1 1,6 1 0,21 4-336</inkml:trace>
  <inkml:trace contextRef="#ctx0" brushRef="#br0" timeOffset="1">622 315 19884,'9'6'402,"-1"-1"-1,1 0 0,1 0 1,-1-1-1,1 0 1,-1-1-1,1 0 1,0 0-1,0-1 0,1-1 1,-1 0-1,0 0 1,18-1-1,-19-1-294,1 0 1,-1 0-1,0 0 0,0-2 0,-1 1 1,1-1-1,0 0 0,-1-1 1,0 1-1,1-2 0,-2 1 0,1-1 1,0-1-1,-1 1 0,11-12 0,-16 15-71,0-1 0,0 1 0,-1 0 0,1-1 0,-1 1-1,0-1 1,0 1 0,0-1 0,0 0 0,0 0-1,0 1 1,-1-1 0,1 0 0,-1 0 0,0-4-1,0 6-14,0-1 0,0 1-1,0-1 1,-1 1-1,1 0 1,-1-1 0,1 1-1,-1-1 1,1 1-1,-1 0 1,0-1 0,0 1-1,0 0 1,0 0-1,0 0 1,0 0 0,0 0-1,0 0 1,0 0 0,0 0-1,0 0 1,-1 0-1,1 0 1,0 1 0,-1-1-1,1 0 1,0 1-1,-1 0 1,1-1 0,-1 1-1,-1-1 1,-2 1 23,0 0 0,-1 0-1,1 0 1,0 1 0,0-1 0,0 1 0,0 0 0,-1 1 0,2-1 0,-1 1 0,0 0 0,0 0-1,0 1 1,1-1 0,0 1 0,-1 0 0,1 0 0,0 1 0,0-1 0,1 1 0,-5 5 0,0 0-10,1 0 0,0 0 0,1 1 0,0 0 0,0 0 0,1 0 0,1 1 0,-7 19 0,9-21-65,0 0 1,1 0-1,-1 0 0,2 0 0,-1 1 1,1-1-1,1 0 0,0 1 0,0-1 1,3 10-1,-2-13-20,0 0-1,0-1 0,1 1 1,0-1-1,0 1 1,0-1-1,0 0 1,1 0-1,0-1 1,0 1-1,0-1 1,1 0-1,0 0 1,-1 0-1,1-1 1,8 5-1,16 6-245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1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15251,'14'10'2305,"11"-1"-1217,19-4-440,7-2 2129,14-3-1785,-1 0-136,2-8 680,1 2-1127,-7 0-81,-5 3-56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1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17764,'-1'0'45,"1"0"0,0 0 0,0 0 0,-1 0 1,1 0-1,0 0 0,0 0 0,0 0 0,-1 0 1,1 0-1,0 0 0,0 0 0,0 0 0,-1-1 0,1 1 1,0 0-1,0 0 0,0 0 0,-1 0 0,1 0 0,0 0 1,0-1-1,0 1 0,0 0 0,0 0 0,-1 0 1,1 0-1,0-1 0,0 1 0,0 0 0,0 0 0,0 0 1,0-1-1,0 1 0,0 0 0,0 0 0,0 0 0,0-1 1,0 1-1,0 0 0,0 0 0,0-1 0,0 1 0,0 0 1,0 0-1,0 0 0,0-1 0,0 1 0,0 0 1,0 0-1,0 0 0,0-1 0,1 1 0,-1 0 0,0 0 1,16-12 1177,28-6 406,-18 10-641,52-8 0,-67 15-852,-1-1-1,1 2 1,0 0 0,0 0 0,0 1 0,0 0-1,18 5 1,-27-6-121,0 1 0,0 0 0,0 0 0,0 0 1,0 0-1,0 0 0,0 0 0,0 0 0,-1 0 0,1 1 0,-1-1 0,1 1 0,-1-1 0,1 1 0,-1-1 0,0 1 0,0 0 0,0 0 0,1 2 0,-1-1-3,0 1-1,0-1 0,-1 0 0,1 0 1,-1 0-1,0 0 0,0 1 0,0-1 0,-1 0 1,1 0-1,-2 5 0,-2 4 16,-1 0-1,0 0 1,0-1-1,-1 0 1,-10 15-1,-60 69 239,3-6 77,73-88-340,0-1 1,-1 0-1,1 0 0,0 1 1,0-1-1,0 0 0,-1 1 1,1-1-1,0 0 0,0 1 1,0-1-1,0 0 0,-1 1 1,1-1-1,0 0 0,0 1 1,0-1-1,0 0 0,0 1 1,0-1-1,0 0 0,0 1 1,0-1-1,0 1 0,0-1 1,0 0-1,0 1 0,1-1 1,-1 1-1,12 1 3,31-12-97,-19 4 30,-12 4 29,0 2 0,0 0 0,0 0-1,0 1 1,0 0 0,0 1 0,0 1 0,0 0-1,-1 0 1,1 1 0,-1 1 0,0 0 0,11 7-1,-16-9 23,0 1-1,-1-1 1,1 1-1,-1 1 1,0-1-1,0 1 1,0 0-1,-1 0 1,0 1-1,0-1 1,0 1-1,-1 0 1,0 0-1,0 0 1,0 0-1,-1 0 1,0 1-1,0-1 1,0 1-1,-1 0 1,0-1 0,0 1-1,-1 0 1,-1 10-1,1-12 24,-1-1 0,1 0-1,-1 0 1,0 0 0,-1 0 0,1-1 0,-1 1-1,0 0 1,1 0 0,-2-1 0,1 1 0,0-1-1,-1 0 1,-3 4 0,1-2 22,0-1 0,-1 0 0,1 0 0,-1 0 0,0-1 0,0 0 1,-12 5-1,-4-2 94,1 0 1,-1-1-1,-1-2 1,-24 2-1,14-4-28,21-1-376,1 1 1,0-1-1,0 2 1,0 0-1,-17 4 1,21-2-1165,10 1 580,4-1 79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1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18820,'-3'5'396,"-33"64"2389,33-61-2470,0 0-1,0 0 0,1 0 1,0 0-1,1 0 0,-1 1 1,1 9-1,1-16-292,0-1 1,0 1-1,1-1 0,-1 1 0,0-1 1,1 1-1,-1-1 0,1 1 1,-1-1-1,1 1 0,-1-1 1,1 0-1,0 1 0,0-1 1,0 0-1,0 0 0,0 1 0,0-1 1,0 0-1,0 0 0,1 0 1,-1 0-1,0-1 0,1 1 1,-1 0-1,0 0 0,1-1 1,-1 1-1,1-1 0,-1 1 1,1-1-1,-1 0 0,1 0 0,1 1 1,8 0 105,0-1 1,0 0-1,0 0 0,11-3 1,5 1-30,-18 2-105,1 0 0,0 1 0,0 0 1,-1 0-1,1 1 0,-1 1 0,1 0 0,-1 0 1,0 0-1,0 1 0,0 1 0,-1 0 1,15 10-1,-17-10 1,0 0 1,-1 0 0,0 1-1,0-1 1,0 1-1,-1 0 1,0 1-1,0-1 1,-1 1-1,1 0 1,-1 0-1,-1 0 1,1 0-1,-1 0 1,-1 0 0,1 1-1,-1-1 1,0 12-1,-1-12 30,-1-1 0,0 1-1,0-1 1,0 0 0,-1 1-1,0-1 1,0 0 0,0 0-1,-1 0 1,0 0 0,0 0 0,-1-1-1,1 1 1,-1-1 0,0 0-1,-1 0 1,1 0 0,-1-1 0,0 0-1,0 0 1,-1 0 0,1 0-1,-10 4 1,3-2 35,0 0-1,-1-1 1,0 0 0,0-1 0,0 0-1,-1-1 1,1-1 0,-1 0-1,0-1 1,-17 0 0,27-1-76,-1 0 0,1-1 0,-1 1-1,1-1 1,-1 0 0,1-1 0,-1 1 0,1-1 0,0 0 0,0 0 0,0 0 0,0 0 0,0-1 0,0 1-1,1-1 1,-1 0 0,1 0 0,0-1 0,0 1 0,0-1 0,0 1 0,1-1 0,-1 0 0,1 0 0,0 0 0,0 0-1,0-1 1,1 1 0,0 0 0,-1-1 0,1-5 0,-6-49-141,6-8-55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1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17724,'18'-5'1848,"-1"4"-1176,4-1-288,7 2 889,7 0-321,7 2-672,5 1-640,9-2 344,0-1-144,11-1-104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1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13043,'-32'36'1780,"2"2"-1,-31 48 1,53-72-1375,0 0 1,1 1-1,0 0 0,1 0 1,1 1-1,0 0 0,1 0 1,1 0-1,0 0 1,0 19-1,3-30-351,0 0 1,0-1-1,0 1 0,0 0 1,1-1-1,0 1 1,0 0-1,0-1 0,1 1 1,-1-1-1,1 1 1,0-1-1,0 0 0,1 0 1,-1 0-1,1 0 1,0 0-1,0-1 0,0 1 1,0-1-1,1 0 1,-1 1-1,1-2 0,0 1 1,0 0-1,0-1 1,0 0-1,1 0 0,-1 0 1,0 0-1,1-1 1,9 2-1,-2-1-33,0-1 0,0-1 0,0 0 0,1 0 0,-1-1 0,0-1 0,0 0 0,0-1 0,0 0 0,-1-1 1,22-9-1,-18 6 52,-1-1 1,0 0-1,0-1 1,-1 0-1,0-1 1,-1-1 0,0 0-1,15-19 1,-23 26-31,0-1 1,-1 1 0,1-1-1,-1 0 1,0 0-1,-1-1 1,0 1-1,1 0 1,-2-1 0,1 0-1,0 1 1,-1-1-1,0 0 1,-1 1 0,1-1-1,-1 0 1,0 0-1,-1 0 1,1 0 0,-1 1-1,0-1 1,-1 0-1,1 1 1,-1-1 0,0 1-1,-1-1 1,1 1-1,-1 0 1,0 0-1,0 0 1,-1 0 0,1 1-1,-1-1 1,0 1-1,-1 0 1,1 0 0,-7-4-1,-1 0-79,1 1 0,-1 1 0,0 0 0,0 1 0,0 0 0,-1 1-1,0 0 1,0 1 0,0 0 0,0 1 0,-1 1 0,1 0 0,0 0 0,-21 3 0,33-1-18,-1-1 0,1 0 0,-1 1 0,1-1 0,-1 1 0,1-1 0,-1 1 0,1-1 0,0 1 0,-1 0 0,1 0 0,-2 1 0,3-1-9,-1-1 1,1 1 0,0-1 0,-1 1 0,1-1 0,0 1 0,-1-1 0,1 1 0,0 0 0,0-1 0,-1 1 0,1 0 0,0-1 0,0 1 0,0-1 0,0 1 0,0 0 0,0-1 0,0 1-1,0 0 1,0 0 0,1 1-22,0 0-1,0-1 1,0 1-1,0 0 1,0-1-1,0 1 1,0-1-1,0 1 1,1-1-1,-1 0 1,0 1-1,1-1 1,-1 0-1,1 0 1,0 0-1,-1 0 1,1 0-1,3 1 1,31 8-594,13-2-144</inkml:trace>
  <inkml:trace contextRef="#ctx0" brushRef="#br0" timeOffset="1">741 36 17340,'-4'1'210,"0"0"1,0-1 0,0 1 0,0 1 0,1-1-1,-1 0 1,0 1 0,1 0 0,-1 0-1,1 0 1,-1 0 0,1 1 0,-4 3 0,-37 39 1173,35-34-1101,1 1 0,0-1 0,0 2 0,1-1-1,1 1 1,0 0 0,1 0 0,-5 19 0,8-24-189,1-1 0,0 1 1,0-1-1,1 1 0,-1-1 1,2 1-1,1 12 0,-1-15-52,0 0-1,1-1 0,-1 1 1,1-1-1,0 0 1,0 0-1,1 1 0,-1-1 1,1-1-1,0 1 1,0 0-1,0-1 0,4 5 1,-1-4-22,-1-1 0,1 1 1,-1-1-1,1 0 0,0-1 1,0 1-1,0-1 0,1 0 1,-1-1-1,0 1 0,1-1 1,-1 0-1,1-1 0,-1 0 1,1 0-1,6-1 0,7-1 0,-1-1 0,0-1-1,0-1 1,21-7 0,-18 4 17,-1-1 0,0 0 0,0-2 0,0 0 0,-2-2 0,1 0 1,-2-1-1,0-1 0,-1 0 0,25-29 0,-38 39-16,0-1 1,0 0-1,0 0 1,-1 0-1,0-1 0,0 1 1,0-1-1,1-9 1,-3 13-11,0-1 1,-1 0 0,0 1 0,1-1 0,-1 1 0,-1-1-1,1 0 1,0 1 0,-1-1 0,0 1 0,0-1 0,0 1-1,0-1 1,-1 1 0,1-1 0,-1 1 0,0 0 0,-2-4-1,-1 2 4,-1-1-1,1 1 1,-1 1-1,0-1 1,0 1-1,0 0 0,0 0 1,-1 0-1,0 1 1,0 0-1,0 1 1,0-1-1,0 1 1,0 1-1,-1-1 0,-7 1 1,-1-1-77,0 1 0,0 1-1,0 0 1,0 2 0,0 0 0,-25 6 0,33-6-18,-1 0 0,1 1 0,-1 0 0,1 1 0,0 0 0,0 0 0,1 0 0,-1 1 0,1 1 0,0-1 0,0 1 0,-6 7 0,3 3-206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1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21989,'-2'2'1864,"7"2"-1304,3 6-216,9 9 697,5 8-201,11 4-360,5 2-128,6-4-176,5-6-112,10-13-320,5-9-328,7-12-793,0-11-647,-3-14 1576,-5-4-384,-5-5-264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1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19812,'-33'52'1977,"-7"14"-1153,1 2-304,-1 9 968,6 0-319,4-3-521,5-4-328,9-14-888,6-7 1408,7-19-856,0-3-72,1-14-48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1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0 15571,'-69'77'3217,"-105"151"0,173-227-3195,-114 168 2148,85-122-1306,-36 81 1,65-127-853,0 1 1,0-1 0,1 1-1,-1 0 1,0-1 0,1 1-1,0 0 1,-1-1 0,1 1 0,0 0-1,0 0 1,0-1 0,0 4-1,0-5-12,1 1 0,-1-1-1,0 0 1,0 0-1,1 1 1,-1-1 0,0 0-1,1 0 1,-1 1 0,0-1-1,1 0 1,-1 0-1,0 0 1,1 0 0,-1 1-1,1-1 1,-1 0-1,0 0 1,1 0 0,-1 0-1,1 0 1,-1 0-1,0 0 1,1 0 0,-1 0-1,0 0 1,1 0-1,-1 0 1,1-1 0,-1 1-1,0 0 1,1 0 0,-1 0-1,1-1 1,4-1-24,0-1 1,0 0 0,0 0 0,0 0-1,0-1 1,5-5 0,9-12-51,-1 0-1,0-2 1,-2 0 0,0 0 0,19-43 0,-14 21-57,-3 0 0,19-69 0,-33 97 96,0 0 0,-1 0-1,1-22 1,-4 38 33,0 1-1,0-1 1,0 1-1,0-1 1,0 1 0,0-1-1,0 1 1,0-1 0,0 1-1,0-1 1,0 1-1,0-1 1,-1 1 0,1-1-1,0 1 1,0-1-1,0 1 1,-1-1 0,1 1-1,0 0 1,-1-1-1,1 1 1,0-1 0,-1 1-1,1 0 1,0-1 0,-2 1-1,2 0 1,-1 0-1,1 0 1,-1 0 0,1 0 0,-1 1-1,1-1 1,-1 0 0,1 0-1,-1 1 1,1-1 0,-1 0-1,1 1 1,-1-1 0,1 1-1,-1-1 1,1 1 0,0-1 0,-1 0-1,1 1 1,0 0 0,-1-1-1,1 2 1,-5 8-2,1 0-1,0 1 1,0-1 0,2 1 0,-1 0-1,-1 16 1,2-5 9,0 0-1,3 34 1,1-44 8,-1 1 0,2-1 0,-1 1 0,2-1 0,-1 0 1,2 0-1,0-1 0,0 1 0,1-1 0,8 12 0,-4-10 15,0 0 0,1-1 0,1 0 0,0-1 0,0 0 0,1-1 0,19 12 0,-5-7 11,-20-12-16,0 0-1,-1 0 1,0 1-1,0 0 1,0 1-1,0-1 1,-1 1-1,10 10 0,-15-15-20,0 0 0,0 0 0,0 0 0,0 1 0,0-1 0,0 0 0,1 0 0,-1 0 0,0 0 0,0 1 0,0-1 0,0 0 0,0 0 0,0 0 0,0 1 0,0-1 0,0 0 0,0 0 0,0 0 0,0 0 0,0 1 0,0-1 0,0 0 0,0 0 0,0 0 0,-1 1 0,1-1 0,0 0 0,0 0 0,0 0 0,0 0 0,0 0 0,0 1 0,0-1 0,-1 0 0,1 0 0,0 0 0,0 0 0,0 0 0,-10 3 34,-10-4-2,2-3-7,0-1 0,0-1 0,0 0 0,1-1 0,0-1 0,1-1 0,-25-16 0,-1-5-9,-56-52 0,97 80-18,-31-25 37,2-2 1,1-1 0,-36-49 0,64 78-32,0-1 0,-1 0 0,1 0 0,0 0 1,0 0-1,0 0 0,1 0 0,-1 0 0,0 0 1,1 0-1,0 0 0,-1-3 0,1 4-3,0 1 0,0-1 0,0 0 0,1 1 0,-1-1-1,0 1 1,0-1 0,1 1 0,-1-1 0,0 1 0,1-1 0,-1 1-1,0-1 1,1 1 0,-1-1 0,1 1 0,-1 0 0,1-1 0,-1 1 0,1 0-1,-1-1 1,1 1 0,-1 0 0,1 0 0,-1-1 0,1 1 0,-1 0-1,2 0 1,5-1 15,0 1 0,0 0 0,1 0-1,-1 0 1,14 4 0,-17-4-16,91 15 144,160 19-702,-208-31 440,0-2 1,0-2-1,71-10 0,4-15-68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2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20092,'2'0'1705,"7"-3"-1129,2-3-248,3 1 648,4 0-224,0 4-312,5 1-88,-1 5-160,0 2-192,-2 6-736,-2 1-336,-7-1 880,-5-1-144,-8-2-128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2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17020,'1'12'2088,"9"-5"-1320,10-14-304,8-2 1017,12-5-553,4 0-216,8-2-720,3 0-472,2-6 440,0-5-144,-4 2-136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5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17140,'3'-8'538,"0"-1"1,0 0-1,1 1 1,0-1 0,0 1-1,1 0 1,0 1-1,0-1 1,1 1 0,0 0-1,1 0 1,12-10-1,-14 12-299,1 1 0,0 0 1,-1 0-1,1 1 0,1 0 0,-1 0 0,0 0 0,1 1 0,-1 0 0,1 0 0,0 1 0,0 0 0,-1 0 0,1 0 1,0 1-1,0 0 0,12 2 0,-16-1-209,0 0 0,0 0 0,0 0 0,-1 0 0,1 1 0,0-1 0,-1 1 0,1 0 0,-1-1 0,0 1 1,0 0-1,0 1 0,0-1 0,0 0 0,0 0 0,0 1 0,-1-1 0,1 1 0,-1 0 0,0-1 0,1 1 0,-1 0 0,-1 0 0,1 0 1,0 0-1,0 5 0,1 10-23,-1 0 0,0 0 1,-2 25-1,0-20 32,0-18-35,1 0 0,0 0 1,0 0-1,1 1 0,0-2 0,0 1 1,0 0-1,0 0 0,1 0 0,0 0 1,0-1-1,3 7 0,-3-8-1,0-1-1,0 0 1,1 0-1,-1-1 1,0 1 0,0 0-1,1-1 1,-1 1-1,1-1 1,0 0 0,-1 1-1,1-1 1,0-1-1,0 1 1,0 0 0,-1-1-1,1 1 1,0-1-1,0 0 1,0 0-1,0 0 1,0-1 0,4 0-1,8-1 24,1-1 0,0-1 0,-1-1 0,0 0 0,0-1 0,0-1 0,-1 0 0,0-1-1,22-16 1,-13 7 67,0-2 0,-2-1 0,0 0-1,26-34 1,-37 41-29,0 0 0,-1 0 0,0-1 0,-2 0-1,1 0 1,-2-1 0,0 1 0,7-28 0,-12 39-37,-1-1 0,1 0-1,-1 0 1,0-1 0,0 1 0,-1-6 0,1 9-23,0 1 0,0-1 1,-1 0-1,1 1 1,0-1-1,0 0 1,-1 1-1,1-1 0,0 0 1,0 1-1,-1-1 1,1 1-1,-1-1 0,1 1 1,-1-1-1,1 1 1,-1-1-1,1 1 1,-1-1-1,1 1 0,-1-1 1,0 1-1,1 0 1,-1-1-1,1 1 1,-1 0-1,0 0 0,1 0 1,-1-1-1,0 1 1,1 0-1,-1 0 1,0 0-1,0 0 0,1 0 1,-1 0-1,0 0 1,1 0-1,-1 1 1,0-1-1,1 0 0,-1 0 1,0 1-1,1-1 1,-1 0-1,0 1 1,0-1-1,-4 4 5,0-1-1,0 0 1,1 1 0,-1 0 0,1 0-1,0 0 1,0 1 0,0-1 0,0 1-1,1 0 1,0 0 0,0 0 0,0 0-1,-3 11 1,1-4-4,1 0 1,1 1-1,-1 0 0,2 0 0,-2 23 1,3-31-5,1-1 1,1 0-1,-1 1 1,0-1-1,1 1 0,0-1 1,0 0-1,1 0 1,-1 0-1,1 1 1,-1-1-1,1 0 1,1-1-1,-1 1 1,1 0-1,-1-1 0,1 1 1,6 5-1,-5-6 1,1 0 0,-1 0 0,1 0-1,0 0 1,0-1 0,0 0 0,0 0 0,0 0-1,0-1 1,0 0 0,1 0 0,-1 0-1,1 0 1,-1-1 0,8 0 0,-3-1 2,1-1 0,0 0 0,-1 0 0,1-1 0,-1-1 0,0 1 0,0-2 0,0 1 0,-1-1 0,1-1 0,-1 0 0,0 0 1,-1-1-1,0 0 0,0 0 0,0-1 0,10-14 0,-6 7 4,0-2-1,-1 0 1,-1 0 0,-1-1-1,0-1 1,-2 1 0,0-1 0,7-32-1,-13 46-7,0 0-1,0-1 1,-1 1 0,0-1-1,0-6 1,0 11-1,0 0 0,-1 1 1,1-1-1,0 0 1,0 1-1,0-1 1,0 0-1,-1 1 1,1-1-1,0 1 1,-1-1-1,1 0 0,0 1 1,-1-1-1,1 1 1,-1-1-1,1 1 1,-1-1-1,0 0 1,0 1-1,0 0 0,0 0 0,1 0 0,-1 0 0,0 0 1,0 0-1,0 0 0,1 0 0,-1 0 0,0 0 0,0 0 0,1 1 1,-1-1-1,0 0 0,0 0 0,1 1 0,-1-1 0,0 1 0,1-1 1,-1 1-1,0-1 0,0 1 0,-8 7 0,0 0 0,0 1-1,1 0 1,0 0 0,0 1 0,-7 12-1,11-15 9,0 0-1,0 0 0,1 1 1,-1-1-1,2 1 1,-1 0-1,1 0 0,0 0 1,1 0-1,-1 9 0,2-17-5,0 0 0,0 0-1,0 0 1,0 1 0,0-1-1,0 0 1,0 0 0,0 0-1,0 0 1,0 0 0,0 1-1,0-1 1,0 0 0,0 0 0,0 0-1,0 0 1,0 0 0,0 1-1,0-1 1,0 0 0,0 0-1,0 0 1,0 0 0,0 0-1,1 0 1,-1 1 0,0-1-1,0 0 1,0 0 0,0 0-1,0 0 1,0 0 0,0 0-1,1 0 1,-1 0 0,0 0-1,0 0 1,0 0 0,0 1-1,0-1 1,1 0 0,-1 0-1,7-5 28,4-8 6,7-34 65,-13 30-222,-5 14-1030,-4 7 370,2 0-228,6-5-830,3-7 1087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2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12843,'4'30'414,"-1"-1"0,-1 1 0,-3 32 1,0-10 18,7 384 721,-3 226-849,-4-623-298,0 89-500,2-105 356,1 0-1,1 0 1,8 31 0,-4-35-57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2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2027 10730,'9'1'356,"1"0"0,-1 1 0,1 0 0,-1 1 0,14 5 0,18 5 560,-4-6-518,0-2 0,1-1 1,-1-2-1,53-4 1,153-25 178,-170 17-402,767-74 261,-334 75-2651,149-8-3537,-180-22 5578,622-124 8338,-7-31-4455,-1079 193-3679,23-4 92,-1-1 0,36-11 0,-59 10-229,2 0-116,1 5 220,-1-2-1,1 0 0,-1 0 1,0-1-1,0-1 0,0 0 1,-1-1-1,14-10 0,-10 5 42,0-1 1,-2 0-1,1-1 1,-2 0-1,12-18 0,2-9 51,-1-2 1,-2-1-1,26-73 0,-19 33-25,35-165 0,-14-95 0,-38 191-48,-12 119-13,-1 1 0,-7-52 0,5 77-4,1 1 0,-1-1-1,0 0 1,-4-7 0,5 13 6,1 0-1,-1 1 1,0-1 0,0 1 0,0-1 0,0 1 0,0-1 0,0 1-1,0 0 1,0-1 0,-1 1 0,1 0 0,0 0 0,-1 0 0,1 0-1,-1 0 1,1 0 0,-1 0 0,1 0 0,-1 1 0,0-1-1,1 1 1,-1-1 0,-3 1 0,3 0 0,2-1-4,0 1 1,-1 0 0,1 0 0,0 1-1,0-1 1,-1 0 0,1 0 0,0 0-1,0 0 1,-1 0 0,1 0 0,0 0 0,0 0-1,-1 0 1,1 0 0,0 1 0,0-1-1,0 0 1,0 0 0,-1 0 0,1 0-1,0 1 1,0-1 0,0 0 0,0 0-1,-1 0 1,1 1 0,0-1 0,0 0-1,0 0 1,0 0 0,0 1 0,0-1-1,0 0 1,0 0 0,0 1 0,0-1-1,0 0 1,0 0 0,0 1 0,0-1-1,0 0 1,0 0 0,0 1 0,0-1-1,0 0 1,0 0 0,0 1 0,0-1-1,1 0 1,-1 1 0,-17 2-117,-39 3-88,-1-2 0,-89-7 0,106 2 140,-344-23-352,-73-2 206,-436 49-31,2 47 88,418-31 167,215-19 35,-271 23 52,5 32-5,413-52-74,-164 58 1,199-53-122,2 4-1,-135 80 1,169-85-179,-18 10-49,58-37 322,0 1-1,-1-1 1,1 0-1,-1 1 1,1-1-1,-1 0 1,1 1-1,-1-1 1,1 0-1,-1 0 1,1 0-1,-1 1 1,1-1-1,-1 0 1,1 0-1,-1 0 1,1 0-1,-1 0 1,1 0-1,-1 0 1,1 0-1,-1 0 1,1 0-1,-1-1 1,0 1-1,1 0 1,-1 0 0,1 0-1,-1 0 1,1-1-1,0 1 1,-1-1-1,0-1-16,0 0-1,1 0 1,0 0 0,-1-1-1,1 1 1,0 0 0,0 0-1,1-4 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0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98 15795,'74'-69'5411,"-72"67"-3481,-3 6-655,-11 12-123,-20 24-503,-199 242-374,230-281-353,0 1 0,0-1 1,0 0-1,0 0 0,0 1 0,0-1 0,-1 0 1,1 0-1,0 0 0,-1 0 0,1 0 0,0-1 0,-3 2 1,4-2 14,0-1 1,-1 1-1,1 0 1,0-1 0,0 1-1,-1 0 1,1-1-1,0 1 1,0-1 0,0 1-1,0 0 1,-1-1-1,1 1 1,0-1 0,0 1-1,0-1 1,0 1-1,0 0 1,0-1-1,0 1 1,0-1 0,0 1-1,1-1 1,-1 1-1,0 0 1,0-1 0,0 1-1,0-1 1,1 1-1,15-45-2882,9-2-283,47-63 0,-39 65 3229,51-51 0,-54 70 1845,-29 26-1757,-1-1 0,1 1 0,-1 0 0,1-1 0,-1 1 0,1 0 0,0 0-1,-1-1 1,1 1 0,-1 0 0,1 0 0,0 0 0,-1 0 0,1 0-1,-1 0 1,1 0 0,0 0 0,-1 0 0,1 0 0,1 1 0,-2-1 18,1 1 1,-1-1 0,0 1 0,1-1-1,-1 1 1,1 0 0,-1-1-1,0 1 1,0 0 0,1 0 0,-1-1-1,0 1 1,0 0 0,0-1 0,0 1-1,0 0 1,0 0 0,0-1-1,0 1 1,0 0 0,0 0 0,0 0-1,-4 26 1409,-7 29 0,-3 22-281,13-64-1090,0 0-1,1 0 1,0 0 0,1 0 0,5 26 0,-5-35-285,0 0 1,1 0-1,0 0 0,0-1 0,0 1 1,0 0-1,0-1 0,1 1 0,0-1 1,0 0-1,0 0 0,1 0 0,-1 0 0,1-1 1,0 1-1,0-1 0,0 0 0,1 0 1,5 3-1,4-2-1044,-14-4 1151,1 0 0,-1 0 0,0 0 0,1 0-1,-1 0 1,0 0 0,1 0 0,-1 0 0,0 0-1,1 0 1,-1 0 0,0 0 0,1 0 0,-1 0-1,0 0 1,0-1 0,1 1 0,-1 0 0,0 0-1,1 0 1,-1 0 0,0-1 0,0 1 0,1 0-1,-1 0 1,0 0 0,0-1 0,0 1 0,1 0-1,-1-1 1,0 1 0,0 0 0,0 0-1,0-1 1,0 1 0,1 0 0,-1-1 0,0 1-1,0 0 1,0-1 0,0 1 0,0-1 0,-3-9-897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0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15267,'-16'7'1657,"9"0"-881,2 0-216,11-1 1096,8-1-399,12 1-209,7-1-160,11 0-216,5-2-56,6-3-352,0 0-320,3-2-736,-2-4 736,-1-4-152,-5 1-88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0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38 16876,'1'-1'100,"0"0"1,0 0 0,0 0 0,0 0-1,-1 0 1,1 0 0,0 0-1,0 0 1,-1-1 0,1 1 0,-1 0-1,1 0 1,-1-1 0,1 1-1,-1 0 1,0 0 0,0-1 0,0 1-1,1-3 1,-2 4-56,1-1 0,-1 0-1,1 0 1,-1 0 0,0 1 0,1-1-1,-1 0 1,1 1 0,-1-1 0,0 1-1,0-1 1,1 1 0,-1-1 0,0 1-1,0-1 1,0 1 0,0 0 0,0-1 0,1 1-1,-1 0 1,0 0 0,0-1 0,0 1-1,0 0 1,0 0 0,0 0 0,0 0-1,0 0 1,0 1 0,-1-1 0,-7 1 136,1 0 0,-1 1 0,1 0 0,0 1 0,-1-1 0,1 1 0,0 1 0,-14 8 0,-4 5 81,-26 21 0,36-26-141,2 1-1,0 1 1,0 0-1,-17 24 0,25-30-56,1 1 0,-1 0 0,1 0 0,1 0 0,-1 1 0,2 0-1,-1-1 1,1 1 0,1 0 0,-2 12 0,4-20-58,-1 1 0,1-1 0,0 0 0,0 1 0,0-1 0,0 1 1,1-1-1,-1 0 0,1 1 0,-1-1 0,1 0 0,0 1 0,0-1 0,0 0 1,0 0-1,0 0 0,0 0 0,1 0 0,-1 0 0,1 0 0,-1 0 0,1 0 0,0-1 1,0 1-1,0-1 0,-1 1 0,2-1 0,-1 0 0,0 0 0,0 0 0,0 0 1,0 0-1,1 0 0,-1 0 0,0-1 0,1 1 0,-1-1 0,1 0 0,-1 0 0,1 0 1,2 0-1,4 0 21,-1-1 1,1 0-1,0 0 1,-1-1 0,1 0-1,-1 0 1,0-1-1,0 0 1,0-1-1,10-5 1,-15 7 24,1-1 0,-1 1 1,0-1-1,0 0 0,0 0 1,0 0-1,0 0 0,-1-1 1,1 1-1,-1-1 0,3-5 1,-5 9-29,0-1 1,1 0-1,-1 0 1,0 0-1,0 0 1,1 0-1,-1-1 1,0 1 0,0 0-1,0 0 1,0 0-1,0 0 1,-1 0-1,1 0 1,0 0-1,0 0 1,-1 0-1,1 0 1,-1-1 0,0 1 2,0-1 0,-1 1 0,1 0 0,0 0 0,0 0 0,-1 0 1,1 0-1,0 1 0,-1-1 0,1 0 0,-1 1 0,1-1 1,-1 1-1,1-1 0,-1 1 0,-3-1 0,1 0-1,0 1 0,0-1 0,0 1-1,-1 0 1,1 0 0,0 0 0,0 1 0,-1-1 0,1 1-1,0 0 1,0 0 0,0 1 0,0-1 0,0 1 0,0 0-1,0 0 1,1 0 0,-1 0 0,1 1 0,-1-1 0,-3 5-1,7-7-24,0 1 0,-1-1-1,1 0 1,0 0 0,0 1 0,0-1-1,-1 0 1,1 1 0,0-1-1,0 0 1,0 1 0,0-1 0,0 1-1,0-1 1,-1 0 0,1 1-1,0-1 1,0 1 0,0-1 0,0 0-1,0 1 1,1-1 0,-1 0-1,0 1 1,0-1 0,0 1 0,0-1-1,0 0 1,0 1 0,1-1-1,-1 0 1,0 1 0,0-1 0,0 0-1,1 1 1,-1-1 0,0 0-1,1 1 1,19 5 13,24-4 7,0-6-55,-1-2 0,54-14-1,-1-1-173,-92 20 181,1 1-1,0-1 1,-1 1-1,1 0 1,7 0-1,-12 0 23,1 0 1,0 0-1,0 1 0,-1-1 0,1 0 0,-1 0 0,1 1 1,0-1-1,-1 0 0,1 1 0,-1-1 0,1 1 0,0-1 1,-1 1-1,0-1 0,1 1 0,-1-1 0,1 1 0,-1-1 1,1 1-1,-1 0 0,0-1 0,0 1 0,1 0 1,-1-1-1,0 1 0,0 0 0,0-1 0,1 1 0,-1 0 1,0-1-1,0 1 0,0 0 0,0 0 0,-1-1 0,1 1 1,0 0-1,0-1 0,0 1 0,0 0 0,-1-1 0,1 1 1,-1 0-1,-4 14 9,0-1-1,-9 15 1,8-18 22,0 1 0,1 0 1,-6 22-1,11-34-59,0 1-1,0 0 1,-1-1 0,1 1-1,0 0 1,0 0 0,0-1-1,0 1 1,0 0 0,0 0 0,0-1-1,0 1 1,0 0 0,1 0-1,-1-1 1,0 1 0,0 0 0,1-1-1,0 2 1,-1-2-4,0 1 0,1-1 1,-1 0-1,1 0 0,-1 0 0,1 1 1,-1-1-1,1 0 0,-1 0 1,0 0-1,1 0 0,-1 0 0,1 0 1,-1 0-1,1 0 0,-1 0 0,1 0 1,-1 0-1,1 0 0,-1 0 0,1 0 1,0-1-1,28-15-983,-25 14 1074,20-15-547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0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18812,'4'9'1880,"7"-4"-1135,4-2-273,11-1 768,11-1-152,5-1-384,4 0-112,3 0-351,0-1-153,-7-1-457,-1 1-207,-9 1-560,-12 0-208,-18 0 960,0-2-320,-17 4-153</inkml:trace>
  <inkml:trace contextRef="#ctx0" brushRef="#br0" timeOffset="1">20 144 17108,'22'7'2272,"6"-4"-1400,13-3-376,5-2 1009,7-1-377,1 0-336,-2 0-1040,-3-2-448,-7 2 544,-2-2-176,-7 2-136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0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19956,'1'1'146,"-1"-1"-1,1 0 0,-1 1 1,1-1-1,0 1 0,-1-1 0,1 0 1,0 0-1,-1 1 0,1-1 1,-1 0-1,1 0 0,0 0 1,0 0-1,-1 1 0,1-1 1,0 0-1,-1 0 0,1-1 1,0 1-1,-1 0 0,1 0 0,0 0 1,1-1-1,19-6 476,-15 4 13,49-18 722,62-34-1,-63 24-1561,-2-1 0,74-60-1,-122 92-23,-5 6 157,-4 8 36,-14 23 46,3-10 91,2 1 1,1 1-1,-11 36 0,23-64-124,1 1-1,-1 0 1,1 0 0,-1 0 0,1 0 0,0 0-1,0 1 1,0-1 0,0 0 0,0 0 0,0 0 0,0 0-1,1 0 1,-1 0 0,1 0 0,0 0 0,-1 0 0,1-1-1,0 1 1,0 0 0,2 3 0,-1-4-32,-1 0 0,1 0 0,0 0-1,-1 0 1,1-1 0,0 1 0,0 0 0,-1-1 0,1 1 0,0-1 0,0 0 0,0 1 0,0-1 0,-1 0 0,1 0 0,0 0 0,0-1-1,0 1 1,0 0 0,0-1 0,-1 1 0,1-1 0,3-1 0,26-11-287,3-6-109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0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17972,'-25'22'1214,"10"-9"-609,-20 22 0,32-31-440,-1-1 1,1 1 0,1 0-1,-1 0 1,1 1 0,-1-1-1,1 1 1,1-1 0,-1 1-1,1-1 1,-2 7-1,3-10-131,0 1-1,0 0 0,0-1 0,1 1 1,-1-1-1,0 1 0,1-1 0,-1 1 1,1-1-1,0 1 0,-1-1 0,1 1 1,0-1-1,0 0 0,0 1 0,0-1 1,0 0-1,0 0 0,0 0 0,0 0 0,1 0 1,-1 0-1,0 0 0,1 0 0,-1 0 1,0-1-1,1 1 0,-1 0 0,1-1 1,-1 0-1,1 1 0,-1-1 0,3 1 1,4 0 1,0 1 1,0-1-1,0 0 0,0-1 1,10-1-1,-3 0 26,1-1 0,-1-1 0,0-1 0,28-10 0,-34 11-2,1-1 1,-1-1-1,0 0 0,-1 0 1,1-1-1,-1 0 0,0 0 1,11-13-1,-18 18-45,0 0 0,0 0-1,0 0 1,0 0 0,0 0-1,-1 0 1,1-1 0,0 1 0,0 0-1,-1-1 1,1 1 0,-1-1-1,1 1 1,-1 0 0,0-1 0,0 1-1,1-1 1,-1 1 0,0-1-1,0 1 1,0-1 0,-1 1 0,1-1-1,0-1 1,-1 2 0,0-1 0,0 1 0,-1 0 0,1 0 0,0-1 0,0 1 0,0 0 0,-1 0 0,1 0 0,-1 0 0,1 0 0,-1 0 0,1 1 0,-1-1 0,1 0 0,-1 1 0,0-1 0,1 1 0,-1 0 0,0 0 0,-2-1 0,-6 0-73,0 0-1,0 1 1,0 0 0,-1 1-1,1 0 1,0 1 0,0-1-1,0 2 1,1 0 0,-1 0-1,0 1 1,1 0 0,0 0-1,0 1 1,-13 9 0,21-13 31,0-1 0,1 1 0,-1-1 0,0 1 1,1 0-1,-1-1 0,1 1 0,-1 0 0,1-1 1,-1 1-1,1 0 0,-1 0 0,1-1 0,0 1 1,-1 0-1,1 1 0,0-1 31,0-1 1,0 1-1,0-1 1,0 0-1,1 1 0,-1-1 1,0 0-1,0 1 1,0-1-1,1 0 0,-1 1 1,0-1-1,0 0 1,1 0-1,-1 1 1,0-1-1,1 0 0,-1 0 1,0 0-1,0 1 1,1-1-1,-1 0 0,1 0 1,-1 0-1,1 0 1,28 4-53,-29-4 17,34 0-277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9:0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21 15715,'-9'6'776,"0"0"-1,-1-1 1,1 0-1,-16 5 0,-18 10 1232,36-16-1616,-8 4 632,-24 18 0,36-24-924,0 0 1,1 1-1,-1-1 1,1 0-1,-1 1 1,1 0-1,0-1 1,0 1-1,0 0 1,1 0-1,-1 0 1,1 0 0,-1 1-1,1-1 1,-1 5-1,2-6-70,0 0 1,0 0-1,1 0 0,-1 1 0,1-1 0,-1 0 0,1-1 1,0 1-1,-1 0 0,1 0 0,0 0 0,1 0 1,-1 0-1,0-1 0,0 1 0,1-1 0,-1 1 0,1-1 1,-1 1-1,1-1 0,-1 0 0,1 0 0,0 0 1,0 0-1,0 0 0,0 0 0,0 0 0,0 0 0,2 0 1,8 3 36,1-1 1,-1 1-1,17 0 1,-3-1 4,-1-1 1,0-1-1,0-1 1,46-7-1,-55 5-55,1-2 0,-1 0 1,0-1-1,0 0 0,0-1 0,-1-1 0,0 0 0,15-11 0,-26 15-26,0 0-1,0 0 1,-1 0-1,0 0 0,1 0 1,-1-1-1,-1 0 0,1 1 1,0-1-1,-1 0 0,0-1 1,0 1-1,0 0 0,0 0 1,-1-1-1,2-7 0,-3 9-11,0 0-1,0 0 1,0 0-1,0 0 0,0 1 1,-1-1-1,1 0 0,-1 0 1,0 0-1,0 0 0,0 1 1,0-1-1,0 0 1,-1 1-1,1-1 0,-1 1 1,0 0-1,0-1 0,0 1 1,0 0-1,0 0 0,0 0 1,0 0-1,-1 1 1,1-1-1,-1 0 0,-3-1 1,-4-1-93,0 0 1,0 1 0,0 0-1,0 1 1,-1 0 0,1 0-1,-1 1 1,1 1-1,-1 0 1,1 0 0,-1 1-1,1 0 1,-1 1 0,1 0-1,-11 4 1,-22 12-237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3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15307,'25'13'1372,"38"17"0,-8-12-1387,89 18 0,63-1-100,1 0 53,-106-14 57,276 53 2,2-23 17,170-28-11,0-25-20,-377 0-1,-164 2 18,968-20-30,-6-70 52,-427-10-2,-538 99 7,-2 0-14,-1 0 1,1 0-1,0 0 0,0 0 0,-1 0 0,1-1 1,0 0-1,-1 1 0,0-1 0,1-1 1,-1 1-1,4-4 0,-6 5 30,-1 1 0,0-1 0,1 1 0,-1-1 0,0 0 0,0 1 0,1-1-1,-1 0 1,0 1 0,0-1 0,0 0 0,0 1 0,0-1 0,0 0 0,0 1 0,0-1 0,0 1 0,0-1 0,-1 0-1,1 1 1,0-1 0,0 0 0,-1 1 0,1-1 0,0 1 0,-1-1 0,1 0 0,0 1 0,-1-1 0,1 1-1,-1-1 1,1 1 0,-1-1 0,-21-15 149,18 14-128,-42-24 231,-15-2 126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18852,'-4'-11'2040,"-1"7"-1439,-1 4-281,5 3 1536,7-2-960,4 5-520,16-6-168,17-6-72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5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 14819,'-6'-9'5803,"8"17"-1604,3 11-2850,-4-2-744,-1 1-1,-1-1 1,0 0 0,-2 0 0,-5 22 0,-3 27 377,11-60-953,1 1 0,-1-1-1,1 0 1,1 1 0,-1-1 0,1 0-1,0 0 1,1 1 0,0-2 0,3 7-1,-7-21-344,0 0 0,1 0 0,1 0 0,-1 0 0,3-13 0,-2 20 327,0-26-393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44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24 15595,'-19'-5'1057,"-3"-3"-1049,1 0-184,13 5 944,5 3-888,10 2-8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5:54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4726 321 12363,'-7'1'83,"1"-1"0,-1-1 1,1 1-1,-1-1 0,0 0 1,1 0-1,0-1 0,-1 0 1,1 0-1,-9-5 0,-16-4-6,-42-8 148,12 4 376,-81-33 0,75 21-558,-2 2 0,-1 4 0,0 3 0,-112-15 0,-427 4 55,145 13-165,309 5-213,-460-21-531,503 34 817,0 4 1,0 5-1,-164 38 0,-170 84 100,8 27-67,308-112-23,-35 17 75,125-46-20,-74 45 1,106-60-63,1 2 0,0-1 0,0 1 0,1 0 0,-1 0-1,1 1 1,1-1 0,-1 1 0,1 1 0,1-1 0,-1 1 0,1 0 0,-5 15 0,7-17-9,1 1 0,-1 0 0,2 0 0,-1-1 0,1 1 0,0 0 0,0 0 0,1 0-1,0 0 1,0-1 0,1 1 0,-1 0 0,2-1 0,-1 1 0,1-1 0,0 0 0,0 0 0,5 8 0,4 3-6,1-1 1,0-1 0,1 0 0,1 0-1,0-2 1,1 0 0,23 15-1,1-3-3,0-3 0,52 21-1,145 40 30,9-21 6,-232-58-25,562 112 202,13-59 91,228-83-187,-2-68-341,-196-8 55,-498 75 177,-1-6 1,-3-4 0,117-56-1,-185 70 45,51-33 1,-78 41 11,-1-1 0,0 0 0,-1-1 0,21-23 0,-35 33-9,-1 1 0,0 0 0,0-1 0,-1 0 1,0 0-1,0-1 0,-1 1 0,0-1 0,4-13 1,-6 15-9,0 0 0,0 1 1,-1-1-1,0 0 0,0 0 1,-1 0-1,1 0 1,-1 1-1,0-1 0,-1 0 1,1 1-1,-1-1 0,0 1 1,-4-8-1,-3-1 23,-1 0 1,0 0-1,0 1 0,-1 1 1,-1 0-1,0 0 1,-1 2-1,0-1 0,-19-11 1,-5 0 446,0 1 1,-61-23-1,29 18-166,-120-27 0,18 17-11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07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1 497 14547,'0'1'56,"1"1"0,0-1 0,-1 0 0,1 1 0,0-1 0,0 0 0,0 0 0,0 0 0,0 0 0,0 0 0,0 0-1,1 0 1,-1 0 0,0 0 0,0-1 0,1 1 0,-1 0 0,0-1 0,1 1 0,2 0 0,36 4-212,-27-4 259,113 7-48,171-12 0,130-33 1,650-92-12,-2-22 3,-821 115-44,-195 27-3,539-73-13,2 23-6,-340 48 581,273 24 0,-517-12-421,-11 1-111,0-2 0,0 1 0,1-1 0,-1 0 0,1 0-1,-1 0 1,0-1 0,1 0 0,-1 0 0,0 0-1,0 0 1,0-1 0,6-3 0,-10 4-2,1 0 0,-1 0 1,0-1-1,0 1 1,1-1-1,-1 1 0,0-1 1,0 1-1,0-1 0,1-3 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12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10 270 16772,'-9'1'1024,"13"-2"-489,25-7 33,69-13 48,2 5 0,0 4 0,125 1 0,306 31-422,-389-15-212,267-26 0,136-57-55,-115 14 22,3 30 35,-178 37-92,316 45 0,-551-47 79,23 4-44,-40-5 58,-1 1 1,1-1-1,0 1 0,0 0 1,-1 0-1,1 0 0,-1 0 1,1 0-1,-1 1 0,5 2 1,-7-3 11,0-1 0,0 0 1,0 1-1,0-1 0,0 0 1,0 1-1,0-1 0,0 0 0,0 1 1,0-1-1,0 0 0,0 1 1,0-1-1,0 0 0,0 1 1,0-1-1,0 0 0,0 0 0,-1 1 1,1-1-1,0 0 0,0 1 1,0-1-1,-1 0 0,1 0 1,0 1-1,0-1 0,-1 0 0,1 0 1,0 0-1,0 1 0,-1-1 1,1 0-1,0 0 0,-1 0 1,1 0-1,0 0 0,0 0 0,-1 0 1,1 1-1,0-1 0,-1 0 1,-19 7-46,-205 37-238,152-32 228,-708 112-136,573-92 185,-499 72 20,-228 36 3,829-122-20,-193 27-1,205-35 2,-110-3 1,172-7-8,-37-6 0,59 4 6,-1 0 0,1-1 0,0 1 0,0-2 0,0 0 0,0 0 0,-11-7 0,18 10 3,1-1 1,0 1 0,0-1 0,-1 0-1,1 0 1,0 0 0,0 0 0,0 0-1,1 0 1,-1 0 0,0 0-1,1-1 1,0 1 0,-1-1 0,1 1-1,0-1 1,0 1 0,1-1 0,-1 0-1,0 0 1,1 1 0,0-1 0,-1 0-1,1 0 1,0 1 0,1-1 0,-1 0-1,0 0 1,1 1 0,-1-1 0,1 0-1,0 0 1,0 1 0,0-1-1,0 1 1,1-1 0,-1 1 0,1 0-1,-1-1 1,1 1 0,0 0 0,0 0-1,0 0 1,0 0 0,4-2 0,9-6-25,1 0 1,-1 1-1,2 1 0,-1 0 1,1 2-1,21-6 1,114-22-264,164-4-566,5 23-146,-71 4 292,736-99-654,-583 38 1338,189-31 81,1 46-13,-567 56-45,-1 0 0,0 0-1,0 1 1,0 2 0,0 1-1,36 8 1,-59-11 5,-1 0-1,1 1 1,-1-1 0,1 1-1,-1 0 1,1-1-1,-1 1 1,0 0 0,1 0-1,-1 0 1,0 0 0,2 2-1,-2-2 1,-1-1-1,0 1 0,1-1 1,-1 1-1,0-1 0,0 1 1,0-1-1,0 1 0,0-1 1,1 1-1,-1-1 1,0 1-1,0-1 0,0 1 1,0-1-1,-1 1 0,1 0 1,0-1-1,0 1 1,0-1-1,0 1 0,0-1 1,-1 1-1,1-1 0,-1 1 1,-1 2 3,-1 0 0,0 0 0,0 0 0,0 0 0,0-1 0,-1 0 0,1 1 0,-1-1 0,1-1 0,-6 3 0,-32 13 23,-1-2 0,-81 17 1,-102 5 26,193-32-50,-812 72 632,360-42-117,209-9-308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10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13691,'0'-1'100,"0"-1"-1,0 0 1,0 1-1,0-1 1,0 0 0,1 1-1,-1-1 1,0 1 0,1-1-1,0 0 1,-1 1-1,1-1 1,0 1 0,-1 0-1,1-1 1,0 1 0,0 0-1,0-1 1,0 1-1,1 0 1,-1 0 0,0 0-1,2-2 1,0 2-9,0 0 1,-1 0-1,1 0 1,0 1-1,0-1 1,0 1-1,-1-1 1,1 1-1,0 0 1,0 0-1,0 0 1,4 1-1,3 1-4,1 0 0,-1 1-1,0 1 1,0-1 0,-1 1 0,16 9-1,-13-5-71,0 1-1,-1 0 1,1 0-1,-2 1 1,0 1-1,0-1 1,0 2-1,-2-1 1,11 18-1,-9-10-6,-1 0-1,-1 0 0,0 1 0,-2 0 0,9 39 0,-10-18-69,-1-1 0,-2 1-1,-2 0 1,-1 0 0,-2 0 0,-11 49-1,-17 44-268,24-113 285,-1 1 0,-1-2 0,0 1 0,-15 20 0,-5 2-155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9:4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297 116 12147,'4'-8'1082,"-1"1"1,0-1-1,0 0 1,-1-1 0,3-14-1,-4 21-914,-1 1 0,0-1 0,0 0 0,0 0-1,0 1 1,0-1 0,0 0 0,0 0 0,0 1-1,0-1 1,-1 0 0,1 1 0,-1-1 0,0 0 0,1 1-1,-1-1 1,0 1 0,0-1 0,0 1 0,0-1-1,0 1 1,0 0 0,0-1 0,0 1 0,-1 0 0,1 0-1,-1 0 1,1 0 0,-1 0 0,1 0 0,-1 0-1,1 1 1,-1-1 0,-2 0 0,-5-1-38,1 2 0,-1-1-1,1 1 1,-1 0 0,1 1 0,0 0 0,-1 0-1,1 1 1,0 0 0,-1 0 0,1 1 0,1 0-1,-1 0 1,0 1 0,1 0 0,0 1 0,0-1-1,-10 10 1,5-5-110,1 2 0,0-1 0,0 2 0,1-1-1,1 1 1,0 1 0,1 0 0,0 0 0,-9 21-1,13-22-13,0 0-1,1 0 1,0 0-1,1 1 1,0-1-1,1 1 0,0-1 1,1 1-1,3 22 1,-3-31-4,1 1 0,0-1 0,0 1 0,0-1 0,0 1 0,1-1 0,0 0 0,0 0 0,0 1 0,0-1 0,0-1 0,1 1 0,0 0 1,0-1-1,0 1 0,0-1 0,1 0 0,-1 0 0,1 0 0,0-1 0,-1 1 0,1-1 0,1 0 0,-1 0 0,0 0 0,0-1 0,1 1 0,-1-1 0,8 1 0,-3-1 23,-1-2 0,1 1 0,-1-1-1,1 0 1,-1 0 0,1-1-1,-1-1 1,0 1 0,0-1-1,0-1 1,0 1 0,-1-1 0,1-1-1,-1 1 1,0-1 0,0 0-1,6-7 1,-2 2 69,0-1 0,0-1-1,-1 1 1,-1-2 0,0 1 0,0-1-1,-1-1 1,10-22 0,-15 25-12,0 1 1,0 0 0,0-1-1,-2 1 1,2-15 0,-3 20-49,0 1 0,0-1 0,0 1 1,0-1-1,-1 1 0,0 0 0,1-1 1,-2 1-1,1 0 0,-1-1 0,1 1 1,-1 0-1,0 0 0,-5-7 0,6 10-40,0 0 0,0 0-1,-1 0 1,1 0-1,0 0 1,0 0 0,-1 0-1,1 0 1,-1 0-1,1 0 1,-1 1 0,1-1-1,-1 1 1,1-1 0,-1 1-1,0 0 1,1-1-1,-1 1 1,0 0 0,1 0-1,-1 0 1,1 0 0,-1 1-1,0-1 1,1 0-1,-1 1 1,1-1 0,-1 1-1,0-1 1,1 1-1,-1 0 1,1 0 0,0-1-1,-2 3 1,-1-1-119,1 1 1,0-1-1,0 1 1,0 0-1,0 0 1,0 1 0,0-1-1,1 1 1,0-1-1,0 1 1,0 0-1,-2 4 1,1 1-727,1-1 0,0 1 1,-2 18-1,4-23 643,0-1-1,0 1 1,0-1-1,0 1 1,0-1-1,1 1 1,0-1-1,0 1 1,0-1-1,0 1 1,0-1-1,1 0 1,2 5-1,10 8-1162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9:4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16347,'8'27'2193,"0"1"-1321,-5 2-360,2 0 1337,-1-2-801,0-2-384,0-9-904,1-3-464,1-12 592,-1-4-192,-2-11-168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9:4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 19340,'5'-3'307,"1"1"0,-1-1 0,1 1 0,0 0 0,0 0 0,0 1 0,0 0 0,0 0 0,0 0 0,1 1 0,-1 0 0,0 0 0,0 1 0,0-1 0,0 1 0,6 2 0,-8-2-235,0 1-1,0-1 1,0 0-1,0 1 1,-1 0 0,1 0-1,-1 0 1,1 0-1,-1 1 1,0-1 0,0 1-1,0 0 1,0 0-1,-1 0 1,1 0-1,-1 1 1,0-1 0,0 1-1,0-1 1,0 1-1,0 0 1,-1-1 0,0 1-1,1 0 1,0 7-1,-2-2-32,0 1 0,0-1 0,-1 0 0,0 0 0,-1 0 0,0 0 0,0 0 0,-1-1 0,0 1 0,-1-1 0,-4 9 0,-9 15 216,-29 39 1,43-66-229,-45 60 360,27-37-156,0 1-1,-17 34 1,37-61-218,-12 29 179,13-30-185,0 0 0,0-1-1,0 1 1,0 0-1,0 0 1,-1 0-1,1-1 1,1 1-1,-1 0 1,0 0 0,0 0-1,0-1 1,0 1-1,0 0 1,1 0-1,-1-1 1,0 1-1,1 0 1,-1 0 0,1-1-1,-1 1 1,0 0-1,1-1 1,0 1-1,-1-1 1,1 1 0,-1-1-1,1 1 1,0-1-1,-1 1 1,1-1-1,0 1 1,-1-1-1,1 0 1,0 1 0,0-1-1,-1 0 1,3 0-1,12 1 9,0 0 0,1-1-1,-1-1 1,0-1 0,0 0 0,28-8-1,8-1-166,140-29-578,-134 22 541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15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4327 9946,'5'0'834,"0"-1"-1,0 0 0,0 1 1,0-2-1,5-1 1,43-19 1383,-28 10-1353,23-11-312,-2-2 0,-1-2 0,-1-2 0,77-66 0,-53 27-305,-50 48-135,0 1-1,2 0 1,32-22 0,34-12-90,99-42 0,-115 60 9,77-51 169,-14 7-18,121-46-42,189-107-5,66-51 26,-443 248-161,16-9 58,192-107 360,-193 102-244,96-78-1,20-20-125,-151 117 19,1 3-1,76-33 1,-90 46 12,81-33 450,142-80 0,-72 21-452,256-166-65,-372 227 0,2 4-1,1 2 1,107-40 0,-107 47-15,103-62 0,56-59-2,-51 27 40,6 9 0,214-101 0,135-78 36,-374 200-66,-67 42 19,256-147 28,-317 182 30,-16 9 53,0 2 1,0-1 0,34-10-1,2 4-83,-52 15-78,-1 0 0,1 0-1,0 0 1,0 0-1,0-1 1,0 1-1,0 0 1,0 0-1,-1 0 1,1 0-1,0 0 1,0 0-1,0 0 1,0 0-1,0 0 1,0 0-1,0 0 1,-1-1-1,1 1 1,0 0-1,0 0 1,0 0-1,0 0 1,0 0 0,0 0-1,0 0 1,0-1-1,0 1 1,0 0-1,0 0 1,0 0-1,0 0 1,0 0-1,0-1 1,0 1-1,0 0 1,0 0-1,0 0 1,0 0-1,0 0 1,0 0-1,0-1 1,0 1-1,0 0 1,0 0 0,0 0-1,0 0 1,0 0-1,0 0 1,1-1-1,-1 1 1,0 0-1,0 0 1,0 0-1,0 0 1,0 0-1,0 0 1,0 0-1,1 0 1,-12-5-973,4 0 601,-1-3-149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26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4 17932,'-8'0'307,"0"0"0,0 0 0,0 1 0,0 0 0,0 0 0,0 1 0,0 0 0,1 1 0,-1-1 0,0 1 1,-11 7-1,14-7-235,-1 1 0,1-1 0,0 1 0,0 1 0,0-1 0,1 1 0,-1-1 0,1 1 0,0 1 1,1-1-1,-1 0 0,1 1 0,0 0 0,0 0 0,-2 7 0,5-12-72,-1 1-1,1 0 1,0 0 0,-1 0-1,1-1 1,0 1-1,0 0 1,0 0-1,0 0 1,1-1 0,-1 1-1,0 0 1,1 0-1,-1 0 1,1-1 0,0 1-1,-1 0 1,1-1-1,0 1 1,0-1-1,0 1 1,0-1 0,1 1-1,-1-1 1,0 0-1,0 1 1,1-1-1,-1 0 1,1 0 0,-1 0-1,1 0 1,-1 0-1,1 0 1,0-1 0,0 1-1,-1-1 1,4 2-1,8 1-4,0 0-1,1 0 0,-1-1 1,15 0-1,-12 0 0,3 0 5,0 0 0,-1 2 1,1 0-1,-1 1 1,31 13-1,-45-16 1,1 1 0,0-1 0,-1 1 0,0 0 0,0 1 0,0-1 0,0 1 0,0-1 0,-1 1 0,1 0 1,2 5-1,-4-5 0,-1-1 0,1 1 0,-1-1 0,0 1 0,0 0 0,0-1 0,0 1 0,-1 0 0,1 0 0,-1-1 0,0 1 0,0 0 0,0 0 0,-1 0 0,0 0 0,1-1 0,-3 5 0,-1 5 2,-2 0-1,1 0 1,-2 0 0,0-1-1,0 1 1,-1-2 0,-1 1-1,0-1 1,-17 16 0,6-9 5,-1 0 0,0-1 1,-2-1-1,-25 14 0,46-29-5,-47 23 54,45-22-50,1-1 0,-1 0-1,0 0 1,1 0 0,-1 0 0,0-1 0,1 1-1,-1-1 1,0 0 0,1 0 0,-1-1 0,-4 0 0,7 1-4,0-1 1,0 1-1,0 0 1,0-1 0,0 1-1,1-1 1,-1 0-1,0 1 1,0-1 0,0 1-1,1-1 1,-1 0-1,0 0 1,1 0 0,-1 1-1,1-1 1,-1 0-1,1 0 1,-1 0 0,1 0-1,0 0 1,-1 0-1,1 0 1,0 0 0,0 0-1,0 0 1,0 0-1,0 0 1,0 0 0,0 0-1,0 0 1,0 0-1,0 0 1,0 0 0,0 0-1,1-1 1,1-4 2,0 0 0,0 0 0,0 0 1,4-6-1,-5 11-5,14-26 18,1 0 0,1 1 0,36-40 0,74-66 245,-49 53 112,-55 56-217,-14 15-57,-1 0 0,0-1 1,-1 1-1,1-2 0,-2 1 0,1-1 1,7-16-1,-13 25-76,-1-1 0,1 0 0,0 1 0,-1-1 1,0 0-1,1 1 0,-1-1 0,0 0 0,0 1 0,1-1 0,-2 0 1,1 0-1,0 1 0,0-1 0,0 0 0,-1 1 0,1-1 0,-1 0 0,1 1 1,-1-1-1,-1-2 0,0 2-1,0 0-1,0 0 1,0 1 0,0-1 0,0 0 0,0 1 0,0 0-1,0 0 1,0-1 0,-1 1 0,1 0 0,0 1-1,-4-2 1,-5 0 20,0 0 0,0 1 1,0 0-1,-1 1 0,-18 2 0,19-1-29,0 1 1,0 1 0,-20 6-1,28-8-95,0 0 0,0 0 0,0 1 0,0-1 0,0 1 0,0 0 0,1 0 0,-1 0 0,0 0 0,1 0 0,-1 0-1,1 1 1,0-1 0,0 1 0,0 0 0,0 0 0,-2 4 0,4-7 43,0 1 1,0-1-1,0 1 1,0-1-1,-1 1 1,1-1-1,0 0 1,0 1-1,0-1 1,0 1-1,0-1 1,0 1-1,1-1 1,-1 1-1,0-1 1,0 1-1,0-1 1,0 1-1,0-1 1,1 1-1,-1-1 1,0 1-1,0-1 1,1 0-1,-1 1 1,0-1-1,1 0 1,-1 1-1,0-1 1,1 0-1,-1 1 1,1-1-1,-1 0 1,1 1-1,18 2-517,2-4-69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5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 20956,'6'-7'4335,"-6"20"-2305,-4 25-694,-47 245 290,38-212-1388,12-68-270,-3 31 121,4-34-111,0 0 0,0 1 0,0-1 0,0 1 0,0-1 1,0 1-1,0-1 0,0 1 0,0-1 0,0 1 0,0-1 0,0 1 0,1-1 0,-1 1 0,0-1 0,0 0 0,1 1 1,-1-1-1,0 0 0,1 1 0,-1 0 0,1-1-41,0 0 1,-1 0-1,1-1 0,0 1 0,-1 0 1,1 0-1,-1 0 0,1 0 1,-1-1-1,1 1 0,0 0 1,-1-1-1,1 1 0,-1 0 1,1-1-1,-1 1 0,1-1 1,-1 1-1,0-1 0,1 1 0,-1-1 1,1 0-1,7-9-784,-1 0-1,0 0 1,-1-1 0,9-20-1,-8 16 403,10-18-658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27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1 18636,'-14'4'347,"0"1"-1,1 1 1,0 0-1,0 1 1,0 0-1,1 1 1,-22 19 0,19-15-213,1 1 0,0 1 0,1 0 1,0 1-1,2 0 0,-1 1 0,2 0 1,-13 27-1,18-34-108,1 1 0,1-1 0,-1 1 0,2-1 0,-1 1 0,1 0 0,1 0 0,0 0 0,0 1 0,1-1 0,0 0 0,1 0 0,0 0 0,1 0 0,0 0 0,0 0 0,7 17 0,-7-23-16,1 1-1,-1-1 1,1 0-1,-1 1 1,1-1-1,0-1 1,1 1-1,-1 0 1,1-1 0,0 1-1,-1-1 1,1 0-1,1-1 1,-1 1-1,0-1 1,1 0 0,-1 0-1,9 3 1,-9-4-8,0-1-1,1 1 1,-1-1 0,1 0 0,-1 0 0,1 0 0,-1 0-1,1-1 1,-1 0 0,0 0 0,1 0 0,-1 0-1,0-1 1,0 0 0,0 0 0,0 0 0,0 0 0,0-1-1,0 1 1,5-6 0,1-2 31,-1 0-1,-1 0 1,0-1 0,0 0-1,-1 0 1,-1-1 0,1 0-1,-2 0 1,0 0 0,0-1-1,-2 1 1,5-22 0,-6 24 18,-1 0-1,0 0 1,-1 0 0,0 0 0,-1 0 0,0 0 0,-4-17-1,4 21-8,-1 0-1,-1 0 0,1 0 0,-1 0 0,0 0 1,0 1-1,0-1 0,-1 1 0,0 0 0,0 0 1,-1 0-1,-8-6 0,8 6-18,-1 2-1,0-1 1,0 1 0,-1 0-1,1 0 1,-1 0 0,-13-2-1,16 4-155,1 0 0,-1 0 0,0 1 0,1-1 0,-1 1 0,0 0 0,0 0 0,1 1 0,-1-1 0,0 1 0,0 0 0,1 0 0,-1 0 0,1 0 0,-1 0 0,-3 3-1,7-4 116,-1 1 0,1-1 0,0 0 0,-1 0 0,1 1 0,0-1-1,0 0 1,-1 1 0,1-1 0,0 1 0,0-1 0,0 0 0,-1 1-1,1-1 1,0 1 0,0-1 0,0 0 0,0 1 0,0-1 0,0 1-1,0-1 1,0 1 0,0-1 0,0 0 0,0 1 0,0-1 0,0 1-1,0-1 1,1 0 0,-1 1 0,0-1 0,0 1 0,0-1-1,1 0 1,-1 1 0,0-1 0,0 0 0,1 1 0,-1-1 0,0 0-1,1 1 1,-1-1 0,0 0 0,1 0 0,-1 0 0,0 1 0,1-1-1,-1 0 1,1 0 0,0 0 0,19 11-612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2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0 16724,'0'4'172,"-1"-1"1,0 1 0,0-1 0,-1 0 0,1 0-1,-1 0 1,1 0 0,-1 0 0,0 0 0,0 0 0,0 0-1,-1-1 1,1 1 0,-4 3 0,-8 9 327,4-2-34,1 1 0,1 0 0,0 1 0,1 0 0,-7 20 0,10-23-325,1-1 1,0 0 0,0 1-1,2-1 1,-1 1 0,2 0-1,-1 0 1,2 14-1,0-22-106,-1-1-1,1 1 1,0-1-1,0 1 0,0-1 1,0 0-1,1 0 0,-1 1 1,1-1-1,0 0 1,-1 0-1,2 0 0,-1-1 1,0 1-1,0 0 1,1-1-1,0 1 0,-1-1 1,1 0-1,0 0 0,0 0 1,0 0-1,0-1 1,1 1-1,4 0 0,-3 0 1,1-1 0,-1 0 1,1 0-1,0-1 0,-1 0 0,1 0 0,0 0 0,0-1 0,-1 0 0,1 0 0,-1 0 0,1-1 0,-1 0 0,1 0 0,6-4 0,2-1 50,-1-2 1,0 0-1,0 0 0,0-1 0,-2-1 0,1 0 0,12-16 0,-19 20-32,1-1 1,-1 0-1,0 0 1,0-1-1,6-16 0,-10 20-38,1 0-1,-1 0 1,0 0-1,0-1 0,-1 1 1,0 0-1,1 0 0,-2 0 1,1 0-1,-1-1 1,-1-7-1,0 8-41,0-1-1,-1 1 1,0-1 0,0 1-1,0 0 1,0 0 0,-1 0-1,0 0 1,0 1 0,0-1-1,0 1 1,-1 0 0,0 1-1,0-1 1,0 1 0,0 0-1,0 0 1,-1 0 0,1 1-1,-1 0 1,0 0 0,-9-2-1,-1 1-186,-1 0 0,1 1 0,-1 0 0,0 1 0,1 1 0,-1 1 0,-16 2 1,-8 5-269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32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11707,'3'65'1080,"2"-1"-808,1 0-112,5 0 368,5-4-240,3 0-72,-2-3-64,0-2-40,-3 0-32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33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16892,'30'11'1336,"8"-11"-1016,-2-5-152,24-4 232,11-4-344,29-6 72,5-1 24,7-2-168,2 0-104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32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14275,'-5'49'1056,"3"5"-1056,-7 9-288,6 5-368,6 1-1104,6 4 1488,6 1-1729,0 1 233,4 4 296,-3-3-57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34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1 124 13451,'80'17'808,"-10"-3"-744,-6-1-64,4-4 80,6-4-48,8-6-224,3-10-432,8-10 528,2-3-56,3-4-72</inkml:trace>
  <inkml:trace contextRef="#ctx0" brushRef="#br0" timeOffset="1">1280 1 12067,'53'0'1424,"-4"5"-592,-5 1-232,-3 0 929,0-1-193,2-2-208,-1-3-88,-1 0-288,2-2-103,-7-1-241,0 0-104,-10 2-344,-6 1-168,-12 1 1528,-8 2-1256,-5-3 80,-6-3 40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33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12155,'52'488'-112,"-26"-272"-1355,-9 0-694,-12 110 3578,-4-126-1176,1-47-10,22 543 6513,-7-414-4657,-17-201-1356,-13 119 1,0-113-424,-7 75-36,27-125-2678,-3-43 1950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34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18756,'-3'3'299,"0"-1"0,-1 1 0,1 0-1,0 0 1,1 0 0,-1 0 0,0 1 0,1-1 0,0 1 0,0 0 0,0-1-1,0 1 1,0 0 0,1 0 0,0 0 0,0 0 0,-1 6 0,-1 6 550,1 1 0,0 32 0,2-33-588,1-1 1,0 0-1,1 1 1,0-1-1,9 27 1,-10-39-260,0 1 1,1-1-1,-1 1 1,1-1-1,-1 0 1,1 0-1,0 0 1,0 0-1,0 0 1,1 0-1,-1 0 1,1-1 0,-1 1-1,1-1 1,0 0-1,0 0 1,0 0-1,0 0 1,0-1-1,1 1 1,-1-1-1,1 1 1,-1-1-1,1 0 1,-1-1-1,1 1 1,-1-1-1,1 1 1,-1-1 0,6 0-1,-3-2-205,1 1-1,-1-1 1,1 0-1,-1 0 1,0 0-1,0-1 1,0 0-1,0-1 1,-1 1-1,1-1 1,-1 0-1,6-6 1,5-5-674,0-1-1,17-24 1,61-102-7053,-87 137 8235,-5 10 723,-5 17 430,-8 28 482,-2-1 0,-25 60 0,11-35-441,-103 286 735,127-349-2509,3-9 216,-1 0-1,0 0 1,1 0-1,-1 0 0,0 0 1,0 0-1,0-1 1,0 1-1,0 0 0,0 0 1,0-1-1,-3 3 1,4-4 53,0 0 0,0 0 1,0-1-1,0 1 1,0 0-1,0 0 0,0 0 1,0 0-1,0 0 1,0 0-1,0 0 0,0 0 1,0 0-1,0 0 1,0 0-1,0 0 0,0 0 1,0 0-1,0 0 1,0-1-1,0 1 0,0 0 1,0 0-1,0 0 1,0 0-1,0 0 0,0 0 1,0 0-1,0 0 0,0 0 1,0 0-1,0 0 1,0 0-1,0 0 0,0 0 1,0 0-1,-1 0 1,1 0-1,0 0 0,0 0 1,0 0-1,0 0 1,0 0-1,0 0 0,0 0 1,0 0-1,0 0 1,0 0-1,0 0 0,0 0 1,0 0-1,0 0 1,-1 0-1,4-16-392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35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13 19676,'4'-3'364,"9"-6"1198,-11 9-772,-8 6-245,-13 13 342,1 2-1,1-1 1,-26 42 0,-31 76-511,61-104-256,13-33-119,0-1 0,0 0 0,0 1 0,-1-1-1,1 0 1,0 1 0,0-1 0,0 1 0,0-1-1,0 0 1,0 1 0,0-1 0,0 1 0,0-1-1,0 0 1,0 1 0,0-1 0,1 0 0,-1 1-1,0-1 1,0 0 0,0 1 0,0-1 0,1 0-1,-1 1 1,0-1 0,1 0-6,0 0-1,0 0 1,0-1 0,0 1 0,0 0-1,0-1 1,-1 1 0,1 0 0,0-1-1,0 0 1,-1 1 0,1-1-1,0 1 1,0-1 0,-1 0 0,2-1-1,16-17-222,18-24 0,5-7-84,-26 33 208,-8 9 19,0 0 1,0 1-1,1 0 0,16-13 0,-23 20 82,-1 0 0,0-1 1,1 1-1,-1 0 0,1 0 0,-1-1 0,0 1 0,1 0 0,-1 0 0,1 0 1,-1-1-1,0 1 0,1 0 0,-1 0 0,1 0 0,-1 0 0,1 0 0,-1 0 1,1 0-1,-1 0 0,0 0 0,1 0 0,-1 0 0,1 0 0,-1 0 0,1 1 1,-1-1-1,0 0 0,1 0 0,-1 0 0,1 1 0,-1-1 0,0 0 0,1 0 1,-1 1-1,0-1 0,1 0 0,-1 1 0,0-1 0,1 0 0,-1 1 0,0-1 1,0 1-1,0-1 0,1 0 0,-1 1 0,0-1 0,0 1 0,0-1 0,0 0 1,0 1-1,0-1 0,0 1 0,0 0 0,1 30-1,-2-26 3,-1 42 23,-5 170 550,8-199-497,0-14-47,0 1-1,-1 0 0,0-1 1,0 1-1,0 0 1,0-1-1,-1 1 0,0 0 1,-1 5-1,1-10-25,1 0 0,0 0 0,-1 0 0,1 0 0,0 0 0,0 0 0,-1 0 0,1 0 0,0 0 0,0 0 0,-1 0 0,1-1 0,0 1 0,0 0 0,-1 0 0,1 0 0,0 0 0,0 0 0,-1 0 0,1-1 0,0 1 0,0 0 0,0 0 0,-1 0 0,1-1 0,0 1 0,0 0 0,0 0 0,0-1 0,-1 1 0,1 0 0,0 0 0,0-1 0,0 1 0,0 0 0,0-1 0,-8-12 1,7 12 0,-13-25-6,-2 2 0,-1 0-1,0 1 1,-2 0-1,-1 2 1,0 0 0,-2 1-1,0 1 1,-1 1-1,-34-19 1,40 30 39,3 0 77,26 6 91,339 14-1648,-326-14 1095,-6-3-117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35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23 19156,'8'-19'2305,"-2"16"-657,-7 18 936,-6 7-1207,-2 8-633,-1 0-200,1 7-384,-1-3-128,1-1-384,3 0-496,-1-7 704,4-4-104,3-8-104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5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21085,'5'4'327,"1"0"0,-1-1 0,1 1 0,-1-1 0,1 0 1,0-1-1,0 1 0,0-1 0,0 0 0,1-1 1,-1 0-1,0 0 0,1 0 0,-1 0 0,1-1 1,-1 0-1,1-1 0,-1 1 0,1-1 0,-1-1 0,9-2 1,-6 2-282,0-1 0,0 0 0,0 0 0,-1-1 0,1 0 0,-1 0 0,0-1 0,-1 0 1,1-1-1,-1 1 0,0-1 0,0-1 0,-1 0 0,8-10 0,-12 14-35,0 0 0,0 0 0,0-1 0,-1 1-1,0 0 1,0-1 0,0 1 0,0-1 0,0 1 0,0-1 0,-1 1-1,0-1 1,0 1 0,0-1 0,0 1 0,-1-5 0,0 6-6,1 1 0,-1 0 1,1-1-1,-1 1 0,1 0 0,-1 0 1,0-1-1,0 1 0,0 0 0,0 0 1,0 0-1,0 0 0,0 0 1,0 0-1,0 0 0,-2-1 0,0 1 0,1 0-1,0 0 1,-1 1-1,1-1 1,-1 1-1,1-1 1,0 1-1,-1 0 0,1 0 1,-1 0-1,1 0 1,-5 1-1,0 1 2,0 1-1,-1-1 1,1 1-1,1 0 1,-1 1-1,0-1 1,1 1-1,0 1 1,0-1-1,0 1 1,0 0 0,1 1-1,0-1 1,-7 10-1,-1 2 25,2 0 0,-1 1 0,-16 38 0,22-41 13,0 1-1,1 0 1,0 0 0,1 0 0,-2 32-1,5-43-24,1 0 0,0 0-1,1 0 1,-1 0-1,1 0 1,0 0-1,0 0 1,1 0-1,-1-1 1,5 8-1,-5-9-5,1 0 0,0-1-1,0 0 1,0 1-1,0-1 1,1 0-1,-1 0 1,0 0 0,1 0-1,0 0 1,-1-1-1,1 1 1,0-1 0,0 0-1,0 0 1,0 0-1,0 0 1,5 1-1,-2-1-76,0-1 0,0 1 0,1-1-1,-1-1 1,0 1 0,0-1 0,1 0-1,-1 0 1,0-1 0,0 1 0,0-1 0,0-1-1,-1 1 1,1-1 0,-1 0 0,1-1-1,-1 1 1,0-1 0,0 0 0,-1 0-1,1 0 1,6-9 0,-2 1-186,0 1 0,-1-1 0,-1-1 0,0 0 0,0 0 0,-1 0 0,-1 0 0,7-26 0,-8 15-82,3-30 1,-2-26-505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16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18060,'-1'-2'3850,"8"11"-1989,25 28-412,-31-36-1431,24 22 497,36 28-1,-54-46-566,0 0 0,0-1 1,0 1-1,1-1 0,-1-1 0,1 0 0,0 0 1,0 0-1,0-1 0,1 0 0,9 0 0,-14-2 17,1 0 0,-1 0 0,0-1-1,1 0 1,-1 0 0,0 0 0,0 0-1,0-1 1,0 0 0,0 0-1,0 0 1,7-5 0,1-2 34,-1-1-1,15-15 1,-23 22-70,29-32-196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17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1 17444,'-28'36'1928,"-4"6"-992,1 3-352,1 7 857,1 1-201,6 1-304,7-4-152,6-4-496,7-5-288,6-11-872,7-6 1600,3-23-808,2-7-40,-1-16-40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17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18524,'-4'27'1976,"3"0"-1424,-2 1-263,3 4 727,1 4-432,2 2-136,4-5-784,-3 0-536,1-8 696,-3-2-152,-4-5-120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18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17068,'2'-4'172,"-1"-1"0,1 1 0,0-1 0,0 1 0,0 0 0,1 0 0,0 0 0,-1 0 0,1 1 0,0-1 0,1 1 0,-1 0 0,1 0 0,-1 0 0,1 0 0,0 0 0,8-3 0,4-2 219,0 1-1,1 0 1,23-5-1,-10 4-213,1 2-1,0 1 1,0 1 0,0 1-1,0 2 1,0 2-1,0 1 1,1 1 0,-2 1-1,35 10 1,-54-11-160,0 1 0,-1 0 0,1 0 1,-1 1-1,0 1 0,-1 0 0,14 10 0,-20-14 0,-1 0 1,1 1-1,0 0 1,-1-1-1,0 1 0,0 0 1,0 0-1,0 0 1,0 0-1,0 0 0,-1 1 1,1-1-1,-1 0 1,0 1-1,0-1 0,0 1 1,-1-1-1,1 1 1,-1 0-1,0-1 0,0 1 1,0-1-1,0 1 1,-1 0-1,1-1 0,-3 7 1,-1-1 65,0 1 1,-1-1-1,0 0 0,-1 0 1,0-1-1,0 0 0,-1 0 1,0 0-1,0-1 0,-1 0 1,-11 9-1,-8 3 257,0-2-1,-38 19 1,14-10 218,-54 17-1,80-34-527,0-1 1,-1-2-1,0-1 0,-36 4 0,61-9-113,-1 0 1,1 0-1,-1 0 1,1 0-1,-1 0 1,1 0 0,-1-1-1,1 1 1,-1 0-1,1-1 1,-1 1 0,-1-2-1,3 2 49,-1 0 0,1-1-1,0 1 1,-1 0 0,1-1-1,0 1 1,0 0 0,-1-1-1,1 1 1,0 0 0,0-1 0,0 1-1,-1-1 1,1 1 0,0-1-1,0 1 1,0 0 0,0-1-1,0 1 1,0-1 0,0 1 0,0-1-1,0 1 1,0-1 0,0 1-1,0-1 1,2-2-63,-1-1-1,0 1 1,1 0 0,0 0-1,0 1 1,0-1-1,0 0 1,0 1 0,3-3-1,21-21-630</inkml:trace>
  <inkml:trace contextRef="#ctx0" brushRef="#br0" timeOffset="1">981 264 18964,'-3'8'2072,"3"0"-1383,9-5-289,10 2 1072,13-1-656,7 1-104,10 0-448,8 1-256,1-1-632,0-2-520,-5-3 944,-5-2-216,-10-1-136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18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15539,'6'8'1721,"20"-2"-913,8-4-304,15-2 832,8 0-432,9-5-223,0-3-369,2-3-32,-3 3-152,-10-3-184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19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18292,'8'3'420,"-1"-1"1,1 0 0,0 0-1,-1-1 1,1 0-1,0 0 1,0-1-1,0 1 1,8-2-1,14-3 445,30-7-1,-32 6-383,48-11 232,-30 5-530,63-5 0,-108 16-184,0-1 0,-1 1 1,1 0-1,0 0 1,-1 0-1,1 0 1,-1 0-1,1 0 1,0 0-1,-1 0 0,1 0 1,0 0-1,-1 0 1,1 0-1,0 1 1,-1-1-1,1 0 1,-1 0-1,1 1 1,0-1-1,-1 0 0,1 1 1,-1-1-1,1 1 1,-1-1-1,1 0 1,-1 1-1,1-1 1,-1 1-1,0-1 1,1 1-1,-1 0 0,0-1 1,1 1-1,-1-1 1,0 1-1,0 0 1,0-1-1,1 1 1,-1 0-1,0-1 1,0 1-1,0 1 0,-1 1-2,1 1-1,-1-1 0,0 1 0,0-1 0,-1 1 0,-1 3 0,2-4 2,-82 171-91,-31 74 81,104-222-28,-1-1-484,-11 47 1,13-106-2710,0 7 2426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19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16131,'13'0'1425,"6"2"-969,6-1-280,11-4 40,8-3 176,11-21-104,5-4-112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20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15 16371,'-29'28'1556,"2"1"0,-30 43-1,50-62-1347,1-1 0,0 1 0,0 0 0,1 1 0,1 0 0,0-1 0,0 1 0,1 0-1,1 1 1,0-1 0,0 1 0,0 18 0,2-27-181,0 1 0,1 0 1,-1 0-1,1 0 0,0-1 0,0 1 0,0 0 0,1-1 0,-1 1 1,1-1-1,0 1 0,0-1 0,0 0 0,0 0 0,0 0 0,6 6 1,-4-6-21,0 0 1,1 0 0,-1-1-1,1 1 1,-1-1 0,1 0 0,0 0-1,0 0 1,0-1 0,0 0 0,7 1-1,-1 0 9,0-2-1,0 0 1,0 0 0,0-1-1,-1 0 1,1-1 0,0 0-1,0-1 1,-1 0-1,1 0 1,10-7 0,-11 5 47,0-1 0,-1-1 1,0 0-1,0 0 1,-1-1-1,0 0 1,0 0-1,-1-1 1,0 0-1,0-1 1,-1 1-1,-1-1 0,6-12 1,-8 17-27,-1-1-1,0 1 1,0-1-1,0 0 1,-1 0 0,0 0-1,0 1 1,0-1 0,-1 0-1,0 0 1,0 0 0,-1 0-1,1 0 1,-1 0 0,-1 0-1,1 0 1,-1 1 0,0-1-1,0 1 1,0-1-1,-1 1 1,0 0 0,0 0-1,-1 0 1,1 0 0,-6-6-1,4 7-77,0 0 1,0 1-1,0-1 0,-1 1 0,1 0 0,-1 1 0,0-1 0,1 1 0,-1 0 0,0 1 0,0-1 1,-12 0-1,15 1-37,1 1 0,-1 0 1,0 0-1,0 0 0,0 0 0,1 0 1,-1 0-1,0 1 0,0-1 1,1 1-1,-1 0 0,0 0 0,1 0 1,-1 0-1,1 0 0,-1 1 1,1-1-1,0 1 0,-1 0 0,1-1 1,0 1-1,0 0 0,0 0 1,0 0-1,1 1 0,-1-1 0,1 0 1,-1 1-1,1-1 0,-2 4 1,2 4-498</inkml:trace>
  <inkml:trace contextRef="#ctx0" brushRef="#br0" timeOffset="1">591 1 16412,'-14'13'1143,"0"2"0,0 0 0,2 1 0,-21 33 0,25-36-868,1 0-1,1 1 1,0 0-1,1 0 1,0 0 0,1 1-1,-2 17 1,5-28-253,1 1 0,-1 0 1,1-1-1,0 1 0,0 0 0,1 0 1,0-1-1,-1 1 0,1-1 0,1 1 1,-1-1-1,1 1 0,0-1 1,0 0-1,0 0 0,0 1 0,1-2 1,-1 1-1,1 0 0,0 0 0,1-1 1,-1 0-1,0 0 0,1 0 0,0 0 1,0 0-1,0-1 0,0 1 0,0-1 1,0 0-1,0 0 0,1-1 0,-1 1 1,1-1-1,-1 0 0,1 0 1,0-1-1,5 1 0,-2-1 1,0 0-1,0-1 1,0 0 0,0 0 0,0 0-1,-1-1 1,1-1 0,0 1-1,-1-1 1,1 0 0,-1-1 0,0 0-1,0 0 1,0 0 0,-1-1-1,0 0 1,0 0 0,0-1 0,0 0-1,-1 0 1,0 0 0,6-9-1,-6 8 40,-1-1-1,1 0 0,-1 0 1,0 0-1,-1-1 0,0 1 0,0-1 1,-1 0-1,0 0 0,0 0 1,-1 0-1,-1 0 0,1 0 1,-1 0-1,-1 0 0,0 0 1,0 0-1,-1 0 0,-4-14 0,4 18-28,-1 0-1,0 0 0,0 0 0,0 0 0,0 0 1,-1 1-1,0-1 0,0 1 0,0 0 0,-1 0 1,1 0-1,-1 1 0,0 0 0,0 0 0,0 0 0,-1 0 1,-5-1-1,5 1-136,0 1 0,-1 0 0,1 1 0,0 0 0,-1 0-1,1 0 1,-1 1 0,1 0 0,0 0 0,-1 0 0,1 1 0,-1 0 0,1 0 0,0 1 0,-10 3 0,-3 7-1115,19-12 1195,0 1 1,-1-1 0,1 0 0,0 0 0,-1 1 0,1-1 0,0 0 0,-1 0-1,1 1 1,0-1 0,0 0 0,-1 1 0,1-1 0,0 0 0,0 1 0,0-1 0,-1 1-1,1-1 1,0 0 0,0 1 0,0-1 0,0 0 0,0 1 0,0-1 0,0 1-1,0-1 1,0 0 0,0 1 0,0-1 0,0 1 0,0-1 0,0 0 0,0 1 0,0-1-1,1 1 1,-1-1 0,0 0 0,0 1 0,0-1 0,1 0 0,-1 1 0,0-1-1,1 1 1,10 5-742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20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0 19916,'-10'22'2297,"10"4"-1537,-1 0-360,1 7 1416,1 5-1031,5 2-153,7-2-512,4-2-216,1-3-280,-4-5-80,-3-4-457,-3-5-271,-8-8 760,-3-6-208,-7-5 96</inkml:trace>
  <inkml:trace contextRef="#ctx0" brushRef="#br0" timeOffset="1">1 183 17836,'19'8'2184,"5"-5"-1408,9-6-375,6-2 1407,7-3-1192,1 1-496,4-6 184,-1-3-152,-6-1-264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21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16516,'6'-8'1786,"1"-2"1375,-4 10-1682,-2 7-281,3 76 741,-3-35-1829,3 0 0,16 85 1,-18-125-115,0 2-218,0 0 0,1-1-1,0 1 1,0-1-1,1 0 1,9 14-1,-13-22 204,0-1 0,1 1 0,-1-1 0,0 1 0,1 0 0,-1-1 0,1 1-1,-1-1 1,1 1 0,0-1 0,-1 0 0,1 1 0,-1-1 0,1 1 0,0-1 0,-1 0 0,1 0-1,0 1 1,-1-1 0,1 0 0,0 0 0,0 0 0,-1 0 0,1 0 0,0 0 0,0 0 0,-1 0-1,1 0 1,0 0 0,-1 0 0,1 0 0,0-1 0,1 1 0,2-12-408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5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17908,'-20'8'2294,"18"-3"-1195,13-1-22,23 0-10,53-1 0,-23-2-996,-11 1-179,114 9-1073,-137-8 582,-1 2-1,0 1 1,43 15-1,-68-20 524,-1 0 1,1 0-1,-1 1 0,0 0 0,0-1 0,0 1 0,0 0 0,0 1 0,0-1 0,-1 0 0,1 1 0,2 3 0,-3-4 89,-1 1-1,0-1 1,0 0 0,-1 0 0,1 1 0,0-1 0,-1 0-1,1 1 1,-1-1 0,0 1 0,0-1 0,0 0-1,0 1 1,0-1 0,0 1 0,-1-1 0,1 0 0,-2 5-1,-7 19 1505,-25 48-1,20-45-272,-11 29-1,17-33-657,1 1-1,-7 42 1,13-61-500,0 1 1,0 0-1,1-1 1,0 1-1,1 0 1,-1-1 0,1 1-1,1-1 1,0 1-1,0-1 1,0 1 0,1-1-1,5 11 1,-6-16-90,-1 0 1,1 0-1,-1 0 1,1 0-1,0 0 1,0 0-1,0-1 0,0 1 1,0-1-1,0 1 1,0-1-1,1 0 1,-1 0-1,0 0 1,1 0-1,-1 0 1,5 1-1,-2-2-7,-1 0 0,1 0-1,-1 0 1,1 0 0,0 0-1,-1-1 1,1 0 0,-1 0 0,6-2-1,3-2-17,0-1 0,-1-1-1,1 0 1,-1 0-1,15-13 1,-2 0 16,-1-2 0,0 0 0,-2-2 0,0-1 0,22-33 0,-35 43 74,-11 18 80,-15 30 77,11-16-126,1-1 1,0 1-1,2 0 1,0 0-1,0 1 1,2-1-1,0 27 1,2-37-59,0-1 1,0 0 0,0 0 0,1 1 0,0-1 0,0 0 0,0 0 0,1 0-1,0-1 1,5 9 0,-5-11-9,0 1 0,0-1 0,0 0 0,1 1 0,-1-1 0,1-1 0,0 1 0,0 0 0,0-1 0,0 0 0,1 0 0,-1 0 0,0-1 0,1 0 0,8 2-1,-6-1 10,1-1 0,-1-1 0,1 1 0,-1-1-1,1-1 1,-1 1 0,0-1 0,1-1 0,-1 1-1,0-1 1,1 0 0,-1-1 0,12-5 0,-11 2 6,1 1 0,0-1 0,-1-1 1,0 1-1,-1-1 0,0-1 0,0 0 1,0 0-1,6-10 0,-4 3 0,0 0 1,-2 0-1,1-1 0,-2 0 0,0 0 0,-1 0 0,-1-1 0,0 0 1,-2 0-1,0 0 0,0-30 0,-3 35-17,0 0 1,-1 0-1,0 1 0,-1-1 0,-6-17 0,8 26-44,-1 0-1,1 0 0,0-1 0,-1 1 1,0 0-1,1 0 0,-1 0 0,0 1 1,-1-1-1,1 0 0,0 1 0,-1-1 1,1 1-1,-1 0 0,0 0 0,0 0 1,0 0-1,0 1 0,0-1 0,0 1 1,-1 0-1,1-1 0,-5 0 0,8 2 7,-1 0-18,0 0 0,0 0-1,0 0 1,0 0 0,0 0-1,0 0 1,0 0 0,0 0 0,0 0-1,0 0 1,0 0 0,1 0-1,-1 1 1,0-1 0,0 1 0,0-1-1,0 0 1,0 1 0,0-1-1,1 1 1,-2 0 0,3 2-174,10-2-52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21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16500,'-3'22'915,"0"1"0,2 0 0,3 42 0,-2-57-821,2 0-1,-1 0 0,1 0 1,0 0-1,1 0 0,0-1 1,0 1-1,0-1 1,1 0-1,0 0 0,1 0 1,0 0-1,0-1 0,7 8 1,-11-13-28,1 0 1,-1 1 0,0-1 0,1 0-1,-1 0 1,1 0 0,-1 0-1,1 0 1,-1 0 0,1-1 0,0 1-1,-1 0 1,1-1 0,0 1 0,-1-1-1,1 0 1,0 0 0,0 1-1,0-1 1,-1 0 0,1-1 0,0 1-1,0 0 1,0 0 0,-1-1-1,1 1 1,0-1 0,-1 1 0,1-1-1,0 0 1,-1 0 0,1 0 0,-1 0-1,1 0 1,-1 0 0,0 0-1,1 0 1,-1-1 0,0 1 0,2-2-1,2-3 177,-1 0-1,1-1 0,-1 0 1,-1 0-1,1 0 0,-1 0 1,4-15-1,-4 15-114,-2-1-1,1 0 1,-1 1 0,0-1 0,-1 0 0,0 0-1,0 0 1,-1 0 0,0 1 0,-2-10-1,2 14-90,0-1 0,0 1 1,-1-1-1,1 1 0,-1 0 0,0-1 0,0 1 0,0 0 0,0 0 0,-1 0 0,1 1 0,-1-1 0,0 0 0,1 1 0,-1 0 0,0 0 0,-1 0 0,1 0 0,0 0 0,-1 0 0,1 1 0,-1 0 0,-3-1 0,1 0-12,-1 1 0,1 0 0,-1 0 0,1 1 0,-1 0 0,1 0 0,-1 1 0,1 0 0,-9 2 0,12-3-28,0 1 0,0 0 0,1 0 0,-1 0 1,0 0-1,0 1 0,0-1 0,1 1 0,-1-1 0,1 1 0,-1 0 0,1 0 0,0 0 1,0 1-1,0-1 0,0 0 0,0 1 0,0-1 0,1 1 0,-1 0 0,0 3 0,1-5-24,1 1 1,-1-1-1,1 1 0,-1-1 0,1 1 0,0-1 0,0 0 0,0 1 0,0-1 0,0 1 0,0-1 0,0 1 0,1-1 0,-1 1 0,0-1 0,1 1 0,-1-1 0,1 0 0,-1 1 0,1-1 0,0 0 0,1 3 0,0-2-95,0-1-1,0 1 1,0 0-1,1-1 1,-1 1-1,0-1 1,1 0 0,-1 0-1,1 0 1,-1 0-1,5 1 1,1 0-146,0-1 0,1 0 0,-1 0 0,0-1-1,0 0 1,1 0 0,9-3 0,19-8-436,0-5-100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22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12963,'-32'20'2154,"27"-18"-1734,0 1-1,1-1 0,0 1 0,-1 0 1,1 0-1,0 0 0,1 1 0,-1 0 1,0-1-1,1 1 0,0 0 1,0 1-1,-3 5 0,3-6 1674,4-8-189,0 4-1532,-9 40 611,6-21-940,1-1-1,0 1 1,2-1 0,0 0-1,7 37 1,-7-49-27,1-1 0,0 1-1,0-1 1,0 1 0,1-1-1,0 0 1,0 0 0,0 0 0,0-1-1,6 7 1,-6-9-3,0 0 0,-1 1 0,1-1 0,0 0 0,1-1 0,-1 1 0,0 0 1,1-1-1,-1 0 0,0 0 0,1 0 0,0 0 0,-1 0 0,1-1 0,-1 1 0,1-1 0,6-1 0,-4 1 29,-1-1 1,0 0-1,0 0 0,0 0 1,0 0-1,0-1 0,0 0 0,0 0 1,0-1-1,-1 1 0,1-1 1,-1 0-1,0 0 0,0-1 0,0 1 1,0-1-1,0 0 0,-1 0 1,0 0-1,0 0 0,0 0 0,0-1 1,-1 0-1,3-5 0,-3 4 7,0 1 0,0-1-1,-1 1 1,0-1 0,0 0-1,0 1 1,-1-1 0,1 0-1,-2 0 1,1 1 0,0-1 0,-1 0-1,0 1 1,-1-1 0,1 0-1,-1 1 1,0 0 0,-1-1-1,1 1 1,-1 0 0,-6-9 0,5 9-200,1 0 0,-1 0 1,-1 1-1,1-1 1,0 1-1,-1 0 1,0 0-1,0 1 1,0-1-1,0 1 1,-1 0-1,1 1 1,-1-1-1,0 1 1,-10-2-1,5 3-326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22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17132,'-6'27'2184,"0"4"-1352,-1 2-416,1 2 1385,4 1-1025,2-1-192,5-5-752,3-3-336,3-8-672,0-2-953,-3-8 1625,-2-2-376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23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4 183 16868,'-3'-1'1432,"9"1"-1072,7 1-160,10 6 512,7-1-296,13-3-712,4-1 1000,5-5-720,-5-8-24,-2-4-24</inkml:trace>
  <inkml:trace contextRef="#ctx0" brushRef="#br0" timeOffset="0.45">593 0 14891,'-7'1'489,"-1"-1"0,1 1 0,-1 1 0,1-1 0,-1 1 0,1 0 0,0 1 0,0 0-1,0 0 1,0 0 0,0 1 0,1 0 0,0 1 0,0-1 0,-10 11 0,11-10-360,0 0-1,0 0 1,1 1 0,0 0-1,0 0 1,1 0 0,-1 0 0,2 0-1,-1 1 1,0 0 0,1-1-1,1 1 1,-1 0 0,1 0 0,0 0-1,0 0 1,1 9 0,0-12-109,0-1 1,1 0 0,-1 0 0,1 1 0,0-1 0,0 0-1,0 0 1,0 0 0,0 0 0,1 0 0,-1 0-1,1 0 1,0 0 0,0 0 0,0-1 0,0 1 0,1-1-1,-1 0 1,4 4 0,-3-5-13,-1 0 0,1 1 1,0-1-1,-1 0 0,1-1 0,0 1 1,-1 0-1,1-1 0,0 1 0,0-1 0,0 0 1,0 0-1,-1 0 0,1-1 0,0 1 0,0 0 1,0-1-1,-1 0 0,1 0 0,0 0 1,-1 0-1,1 0 0,2-2 0,3-1 8,-2-1 0,1 0 1,0 0-1,-1-1 0,0 1 0,-1-1 0,1-1 0,-1 1 0,0-1 1,0 0-1,5-12 0,-7 13-9,0 0-1,0-1 1,0 0-1,-1 1 1,0-1 0,-1 0-1,0 0 1,0 0 0,0 0-1,-1 0 1,0 0 0,0 0-1,-3-14 1,3 19-30,-1 0 1,1 0 0,-1 1-1,1-1 1,-1 0-1,0 1 1,0-1 0,0 1-1,0-1 1,0 1 0,0-1-1,0 1 1,-1 0-1,1-1 1,0 1 0,-1 0-1,1 0 1,-1 0-1,1 0 1,-1 0 0,0 1-1,1-1 1,-1 0-1,0 1 1,1-1 0,-1 1-1,-2-1 1,0 1-54,1 0 0,0 0 1,0 0-1,-1 1 0,1-1 0,0 1 1,0-1-1,0 1 0,0 0 0,-1 0 1,1 1-1,1-1 0,-1 1 1,-3 1-1,-6 7-247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23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16099,'-8'42'1841,"7"-4"-1289,-1 0-288,2-2 712,2-6 104,4-8-535,5-3-369,0-6-112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23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69 16796,'-6'3'340,"-1"1"0,0-1 0,1 1 0,-1 1-1,1-1 1,0 1 0,1 0 0,-1 0 0,1 1 0,0 0 0,-5 7 0,8-10-282,0 0 0,0 0 0,1 0 0,-1 0 0,1 0 0,0 0 0,-1 0 0,2 0 0,-1 0 0,0 1 0,0-1 0,1 0 0,0 1 0,0-1 0,0 0 0,0 1 0,0-1 0,1 0 0,-1 1 0,1-1 0,0 0 0,0 0 0,0 0 0,0 1 0,1-1 0,-1 0 0,3 3 0,3 2-47,0 1-1,1-1 1,0-1-1,0 0 0,1 0 1,13 9-1,63 29 9,-24-13-5,-50-26-10,37 25-2,-45-29-2,0 0-1,0 0 1,0 1 0,-1 0 0,1-1 0,-1 1 0,0 0 0,0 0-1,0 0 1,0 0 0,0 1 0,1 5 0,-2-7 4,-1 0 0,0 0 0,0 1-1,0-1 1,-1 0 0,1 0 0,0 1 0,-1-1 0,0 0 0,1 0 0,-1 0 0,0 0-1,0 0 1,0 0 0,0 0 0,-1 0 0,1 0 0,0 0 0,-1-1 0,1 1 0,-1-1-1,-2 3 1,-4 2 63,0 1-1,0-1 0,-15 8 1,8-6 203,-2 0 1,-33 11 0,44-17-172,0 0 1,-1-1-1,1 1 0,-1-1 1,1-1-1,-1 1 1,0-1-1,1-1 1,-1 1-1,1-1 1,-10-2-1,14 2-57,0 1 0,0-1 0,0 0 0,0 0 0,0-1 0,0 1 0,0 0 0,1-1 0,-1 1 0,0-1 0,1 1 0,-1-1 0,1 0 0,-1 0 0,1 0 0,0 0 0,-2-3 0,2 1-1,-1 0-1,1 0 1,0 0 0,0 0-1,0-1 1,1 1-1,0 0 1,0-8 0,1 0-24,1 1 0,0-1 0,0 1 0,1 0 1,1 0-1,5-12 0,2 2-26,1 2 1,1 0-1,1 0 0,1 1 1,31-30-1,-21 22 26,31-40 1,-54 63-14,0 0 1,0 0 0,0 0 0,-1 0-1,1 0 1,-1 0 0,0 0-1,0-1 1,0 1 0,0 0 0,0-1-1,-1 1 1,0-1 0,1 1 0,-1-1-1,0 1 1,-1-1 0,1 1-1,-2-5 1,1 4-10,-1-1 0,0 1 0,0 0 0,-1 0 0,1 0 0,-1 0 0,0 1 0,0-1 0,0 1 0,0-1 0,-1 1 0,1 0 0,-9-5 0,4 4-132,0-1 0,0 1 1,0 0-1,-1 1 0,1 0 1,-1 0-1,-18-2 1,22 4 56,0 0 0,-1 1 0,1 0 1,0 0-1,-1 0 0,1 0 1,0 1-1,-1 0 0,1 0 1,0 1-1,0-1 0,0 1 0,0 0 1,-8 5-1,-8 10-356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24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19708,'5'10'1793,"-2"4"-1113,-1 2-240,3 9 928,1 2-280,2 7-432,-2 1-191,4-3-137,4-3-24,0-5-160,0-7-136,3-9-256,2-6-288,2-12-617,-2-5-271,-3-11 1056,-2-5-280,-2-4-240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24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 14035,'-6'14'1904,"-1"6"-743,1 4-361,-2 6 1344,-1 6-471,2 4-385,1 2-184,0 4-376,1 3-184,-3 1-416,-1 4-392,-2-4 328,6-4-104,-9-13-72,1-4-24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51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15667,'11'-5'1897,"1"-1"-1265,-4 14-232,-5 11 1424,5 8-903,2 6-185,-3 8-312,3 4-136,-2 1 8,3 0-32,-2-7-408,-1-4-448,2-18 520,-1-6-72,7-14-64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14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1657 190 10450,'-5'-11'404,"-1"1"-1,-1-1 0,0 1 1,0 0-1,-1 1 0,0 0 1,-1 0-1,0 1 0,0 0 1,-19-12-1,8 9-241,0 1 1,-1 1-1,0 1 0,0 0 1,-1 2-1,0 1 0,-37-5 0,-3 4-21,-95 5-1,74 5-128,1 4 0,1 3 0,0 4-1,0 3 1,2 4 0,-105 43 0,150-50-11,0 1 1,1 2 0,1 2-1,1 0 1,1 2 0,0 2-1,2 0 1,-41 48 0,53-54 2,2 1 1,0 0-1,1 1 1,1 1-1,1 0 1,1 0-1,1 1 1,1 1-1,1-1 1,0 1-1,2 1 1,1-1-1,1 1 1,-1 40 0,5-43 1,1 0 1,1 0 0,1-1 0,0 1 0,1-1-1,2 0 1,0-1 0,1 1 0,1-2 0,0 1 0,2-1-1,0 0 1,1-1 0,1-1 0,0 0 0,1 0-1,18 14 1,2-2 2,1-1 0,1-2 0,2-1 0,0-2 0,1-2-1,1-1 1,1-2 0,45 12 0,-24-12 6,1-3 0,0-3-1,1-2 1,123 0 0,-123-12 47,0-3 0,0-2 0,-1-4 0,-1-2 0,0-3 0,-1-2 1,-1-3-1,0-3 0,65-38 0,-82 39 111,66-51 0,-94 64-97,-2 0 0,1-2 0,-2 0 0,0 0 0,0-1 1,-1 0-1,17-30 0,-26 38-47,1 0 0,-1 1 1,0-1-1,-1 0 0,0 0 0,0 0 1,0 0-1,0 0 0,-1 0 0,0 0 1,0 0-1,-1-1 0,0 1 0,0 0 1,0 0-1,0 1 0,-1-1 0,0 0 1,-6-10-1,-3-4 44,-1 0 1,-2 1-1,-28-32 1,39 47-66,-81-88-194,-3 3 0,-4 5 1,-158-114-1,234 188-29,15 8-74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0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14 19948,'-1'-1'124,"0"0"0,-1-1 0,1 1-1,0 0 1,0 0 0,0 1 0,-1-1 0,1 0-1,0 0 1,-1 1 0,1-1 0,-1 0 0,1 1-1,-1 0 1,1-1 0,-1 1 0,1 0 0,-1 0-1,1-1 1,-1 1 0,0 1 0,1-1-1,-1 0 1,1 0 0,-1 0 0,1 1 0,-1-1-1,1 1 1,-1-1 0,1 1 0,0 0 0,-1 0-1,1-1 1,0 1 0,-1 0 0,1 0 0,0 0-1,-1 2 1,-6 4 273,0 1-1,1 0 1,0 0-1,-7 12 1,12-18-313,-10 15 327,-16 31-1,25-43-375,1 0-1,0 0 1,0 0 0,0 1-1,1-1 1,-1 0-1,1 1 1,1 0 0,-1-1-1,1 1 1,0 6-1,0-10-26,1-1-1,-1 1 1,1 0-1,-1-1 0,1 1 1,0 0-1,-1-1 1,1 1-1,0 0 0,0-1 1,0 1-1,0-1 1,0 0-1,1 1 0,-1-1 1,0 0-1,1 0 1,-1 0-1,1 0 1,-1 0-1,1 0 0,-1 0 1,1 0-1,0-1 1,-1 1-1,1-1 0,0 1 1,0-1-1,-1 0 1,1 1-1,0-1 0,0 0 1,3 0-1,5-1 14,0 0-1,0 0 1,0-1 0,17-5-1,16-7 47,73-38-1,-16 7 22,-96 43-78,0 0 0,1 1 0,-1-1 1,0 1-1,1 1 0,-1-1 0,1 0 0,-1 1 0,7 0 0,-10 1-2,1-1 0,-1 0 0,1 1 0,-1-1 0,0 1 1,1-1-1,-1 1 0,1 0 0,-1 0 0,0-1 1,0 1-1,1 0 0,-1 0 0,0 0 0,0 0 0,0 1 1,0-1-1,0 0 0,0 0 0,-1 1 0,1-1 1,0 0-1,-1 1 0,1-1 0,-1 0 0,1 1 0,-1-1 1,1 4-1,4 28 154,-5-24-94,2 0 0,-1-1 0,1 1-1,0-1 1,6 16 0,-6-22-47,-1 1-1,1 0 1,0-1-1,0 1 1,0-1 0,0 0-1,0 0 1,0 0 0,1 0-1,-1 0 1,1 0-1,-1 0 1,1-1 0,0 1-1,0-1 1,0 0 0,-1 0-1,1 0 1,0 0 0,0-1-1,4 1 1,5 1 22,0-2-1,0 1 1,0-2 0,-1 0 0,1 0 0,0-1-1,-1 0 1,13-5 0,90-37 169,-60 21-173,-36 19-67,-18 4 27,1 0 1,-1 0 0,0 0 0,1 0-1,-1 0 1,0 0 0,1 1-1,-1-1 1,0 0 0,0 0 0,1 0-1,-1 0 1,0 1 0,1-1-1,-1 0 1,0 0 0,0 0 0,1 1-1,-1-1 1,0 0 0,0 0-1,0 1 1,0-1 0,1 0 0,-1 1-1,0-1 1,0 0 0,0 1-1,0 2-10,0 0-1,0 0 1,0 0-1,-1 1 1,1-1-1,-1 0 1,0 0-1,-1 3 1,1-4-25,-7 34-594,8-35 614,0 0 1,0 0-1,0 0 0,0 0 1,0 0-1,0 0 1,0 0-1,0 0 1,0 0-1,0 0 1,0 0-1,1 0 1,-1 0-1,0-1 1,1 1-1,-1 0 1,1 0-1,-1 0 0,1 0 1,-1 0-1,1-1 1,0 1-1,-1 0 1,1-1-1,0 1 1,0 0-1,-1-1 1,1 1-1,0-1 1,0 1-1,0-1 0,1 1 1,10 0-224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15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67 11602,'0'-12'4389,"-3"17"-3015,-5 20-1119,6-13-239,0 0-1,1-1 1,1 1 0,0 0 0,0 0 0,1 0 0,1 0 0,6 23 0,5 5 40,21 48 1,2 5 96,-31-80-119,-1 0 0,-1 1 1,0 0-1,-1-1 0,0 1 0,-1 18 0,-1-27-24,-1-1 0,1 1 1,-1 0-1,0 0 0,-1-1 0,1 1 1,-1-1-1,1 1 0,-1-1 0,-1 1 1,1-1-1,-1 0 0,1 0 0,-1 0 1,0-1-1,-1 1 0,1-1 0,-1 1 1,1-1-1,-1 0 0,-6 3 0,1-1 4,1-1-1,-1 0 0,0 0 1,-1-1-1,1-1 0,-1 1 0,1-1 1,-17 1-1,22-3-4,0 0 0,0 0 0,0-1 0,0 1 0,1-1 0,-1 0 0,0 0 0,0 0 0,1 0 0,-1-1 0,-3-1 0,5 2-1,0-1 1,0 1-1,0-1 0,0 0 0,1 1 0,-1-1 0,0 0 0,1 0 1,0 0-1,-1 0 0,1 0 0,0 0 0,0-1 0,0 1 0,0 0 1,1-1-1,-1 1 0,0-5 0,1 1 8,0 0-1,0 1 1,0-1 0,1 0-1,0 0 1,0 1 0,1-1-1,0 0 1,0 1 0,0 0-1,1-1 1,-1 1 0,1 0-1,0 0 1,1 1 0,5-7-1,6-7 110,0 1 0,34-27-1,2 7 288,2 1-1,104-52 1,-12 8 724,-142 79-1098,5-4 86,0 0 0,-1 0 0,1-1 0,8-8 0,-15 13-105,0 0 0,0 0 1,0 0-1,0-1 0,0 1 0,-1 0 0,1 0 1,0 0-1,0-1 0,-1 1 0,1 0 0,-1-1 1,1 1-1,-1-1 0,0 1 0,1 0 0,-1-1 1,0 1-1,0-1 0,0 1 0,0-1 0,0 1 1,-1-1-1,1 1 0,0-1 0,-1 1 0,1 0 1,-1-1-1,1 1 0,-1 0 0,0-1 0,1 1 1,-1 0-1,-1-2 0,-5-4 30,0 0 1,-1 0-1,0 1 0,0 0 0,0 0 1,-1 1-1,-13-7 0,-7-1-14,-33-11 0,47 19-204,0 0 1,-1 1-1,0 1 0,1 0 0,-1 2 0,0-1 1,0 2-1,-17 1 0,31-1 134,0 1-1,0-1 1,-1 1-1,1-1 1,0 1-1,0 0 1,0 0-1,0 0 1,0 0-1,0 0 1,1 0 0,-1 0-1,0 1 1,0-1-1,1 1 1,-3 2-1,0 12-366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16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10 14395,'-20'6'332,"0"1"0,0 1 0,0 1-1,1 1 1,1 1 0,-21 14 0,28-16-206,0 0-1,1 0 1,0 1 0,0 1 0,1 0-1,0 0 1,1 0 0,1 1 0,0 0-1,-8 18 1,13-25-91,0 0-1,1 1 0,-1-1 1,1 1-1,0-1 1,0 1-1,1-1 1,-1 1-1,1 0 0,1-1 1,-1 1-1,1-1 1,0 1-1,2 8 0,-1-10-26,0 0-1,0 0 0,0-1 1,0 1-1,0 0 0,1-1 0,-1 1 1,1-1-1,0 0 0,0 0 0,1 0 1,-1 0-1,0-1 0,1 1 0,0-1 1,-1 0-1,1 0 0,0 0 0,5 1 1,-2 0-4,1-2 0,-1 1 0,0-1 0,1 0 1,-1 0-1,0-1 0,1 0 0,-1 0 0,1-1 1,-1 1-1,10-4 0,-6 1 19,1-1 1,-2 0-1,1-1 1,0 0-1,-1 0 1,18-13 0,-15 8 49,-1 0 0,0-1 0,-1 0 0,0-1 0,-1 0 0,0 0 0,-1-1 0,0-1 0,-1 0 0,11-26 1,-15 31 12,-2 0 1,1 0 0,-1 0 0,0-1 0,-1 1 0,0 0 0,-1-1 0,0 1-1,-2-19 1,1 25-56,1 0 0,-1 0-1,0 0 1,0 0 0,0 0-1,0 0 1,-1 0 0,1 0-1,-1 1 1,0-1 0,0 1-1,0-1 1,0 1 0,0-1-1,0 1 1,-1 0-1,1 0 1,-1 0 0,1 1-1,-1-1 1,0 0 0,0 1-1,0 0 1,0 0 0,0 0-1,0 0 1,0 0 0,0 0-1,0 1 1,0 0 0,0-1-1,-4 1 1,3 1-17,-1-1-1,1 1 1,0 0 0,0 0-1,-1 0 1,1 0 0,0 1 0,0 0-1,1 0 1,-1 0 0,0 0-1,1 0 1,-1 1 0,1 0 0,-6 5-1,7-6-58,1-1-1,0 0 1,-1 1-1,1-1 1,0 1-1,0-1 1,0 1-1,0-1 1,1 1-1,-1 0 1,0-1-1,1 1 1,-1 0-1,1 0 1,-1 0-1,1-1 1,0 1-1,0 0 1,0 0-1,0 0 1,0 0-1,0-1 1,0 1-1,1 0 1,-1 0-1,1 0 1,-1-1-1,1 1 1,0 0-1,-1 0 1,1-1-1,0 1 1,0-1-1,0 1 1,1-1-1,-1 1 1,0-1-1,2 2 1,1-1-11,0 1 0,-1-1 0,1 0 0,0 0-1,0-1 1,0 1 0,0-1 0,1 0 0,-1 0 0,0 0 0,1 0 0,5-1-1,30 1-460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16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57 12251,'-21'12'440,"0"1"1,1 2 0,1 0-1,1 0 1,0 2-1,1 1 1,0 0 0,2 1-1,-20 29 1,33-43-406,-1 0 0,1 0 0,-1 0 1,1 0-1,1 1 0,-1-1 0,1 1 0,0-1 1,0 1-1,0 7 0,1-10-26,1-1 0,-1 0-1,0 1 1,1-1 0,-1 1 0,1-1-1,0 0 1,0 0 0,0 1 0,0-1-1,0 0 1,1 0 0,-1 0 0,0 0-1,1 0 1,0 0 0,-1-1 0,1 1-1,0 0 1,0-1 0,0 1 0,0-1-1,0 0 1,0 0 0,3 2 0,2-1 12,0 0 0,-1-1 0,1 1 0,0-1 0,0 0 0,0-1 0,0 0 0,0 0 0,0 0 0,0-1 1,0 0-1,0 0 0,-1-1 0,1 0 0,12-5 0,0-2 125,0 0 0,-1-1 0,0 0 0,18-15 0,-22 14 88,-1 0 1,1-1 0,-2 0-1,0-1 1,11-15 0,-19 23-114,-1 0-1,1 0 1,-1-1-1,0 0 1,0 0 0,-1 0-1,1 0 1,-1 0-1,-1 0 1,1 0 0,-1-1-1,0 1 1,-1-1 0,0 1-1,0 0 1,0-1-1,-1-6 1,-1 8-47,1 1 0,-1-1-1,0 1 1,0-1 0,0 1 0,-1 0 0,0 0 0,1 0-1,-1 0 1,-1 1 0,1-1 0,0 1 0,-1 0 0,0 0-1,0 0 1,0 0 0,0 0 0,0 1 0,-1 0 0,1 0-1,-1 0 1,-5-1 0,-3-1-88,0 1-1,-1 0 1,0 0 0,0 2-1,0 0 1,-23 1 0,-7 5-60,2 5-19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17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2055 219 12003,'-6'-11'159,"-1"1"0,-1 0 0,0 0 0,0 0 0,0 1 0,-1 0 0,-1 1 0,0 0 1,0 1-1,0-1 0,-1 2 0,-16-8 0,-3 0 153,0 2 1,-2 0-1,-50-10 1,6 7 21,-1 4 0,1 4 1,-114 2-1,-229 37-147,158 11-156,207-30-21,0 3 0,-87 37 0,116-40-6,0 1-1,1 1 1,1 0 0,0 2-1,1 1 1,-34 36-1,31-25 3,0 1-1,2 1 0,2 1 1,-26 49-1,36-58 2,1 0-1,1 1 1,2 1-1,0 0 0,1 0 1,2 0-1,0 0 1,2 1-1,1-1 0,1 1 1,1 0-1,1-1 1,1 1-1,2-1 1,10 35-1,-8-36 0,2-1 0,0 0 0,2 0 0,0-1 0,2 0-1,0-1 1,1 0 0,1-1 0,1-1 0,1 0 0,1-2 0,0 0 0,1-1 0,1 0 0,40 23 0,-25-23-11,0-1-1,1-2 1,1-1 0,0-1 0,0-3 0,1-1 0,0-1 0,43-1 0,32-3-32,164-18 0,-132 0-16,-1-7 0,-2-6 1,0-6-1,-3-6 0,-1-6 1,-3-7-1,153-82 0,-109 27 247,-158 94-101,-2 0 1,0-1-1,0-1 0,-2-1 0,0 0 1,16-24-1,-30 38-48,0-1 0,-1 0 0,1 1 0,-1-1 0,0 0-1,0 0 1,0-1 0,-1 1 0,0 0 0,0 0 0,0-1 0,-1 1 0,0-1 0,0 1 0,0 0 0,-1-1-1,1 1 1,-1-1 0,0 1 0,-1 0 0,0 0 0,1 0 0,-6-8 0,-3-5 99,-2 0-1,0 1 1,-1 0 0,-27-26 0,12 12-3,-199-241 486,214 256-795,-25-25 1,33 36 126,-1 0-1,1 1 1,-1 0 0,0 0 0,-1 0 0,1 1-1,-1 0 1,-8-3 0,-11-1-147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18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66 11578,'-5'-6'220,"0"0"-1,0 1 0,-1 0 0,0 0 0,0 0 0,-1 1 0,1 0 0,-1 0 0,0 0 0,0 1 0,0 0 0,0 1 0,-1 0 0,1 0 1,-1 0-1,-12-1 0,15 3-97,-1 0 1,1 0 0,0 0-1,0 0 1,0 1-1,0 0 1,0 0 0,0 0-1,0 1 1,0-1-1,1 1 1,-1 1 0,0-1-1,1 0 1,0 1-1,-1 0 1,1 0 0,0 0-1,1 1 1,-1 0 0,0-1-1,1 1 1,0 0-1,0 0 1,-5 10 0,7-12-95,0 0 0,0 0 0,0 0 0,0 1 0,0-1 0,1 1 0,-1-1 0,1 0 0,0 1 0,-1-1 0,1 1 0,0-1 0,0 1 0,1-1 0,-1 1 1,0-1-1,1 1 0,0-1 0,-1 0 0,2 3 0,1-1-9,-1-1 1,0 0 0,1 0-1,-1 0 1,1 0-1,0 0 1,0 0 0,0-1-1,0 1 1,1-1-1,4 3 1,11 3-12,-1 0 1,1-1 0,1-2-1,20 5 1,-25-7 12,61 14-21,42 11-13,-98-23 2,-1 2 1,1 0-1,29 17 1,-46-22 4,0-1 0,-1 1 0,1 0 0,0 0 0,-1 0 0,1 0 0,-1 0 0,0 1-1,0-1 1,0 1 0,0-1 0,0 1 0,0 0 0,-1 0 0,1-1 0,-1 1 0,0 0 0,0 1 0,1 2 0,-2-2-1,0-1 1,0 1-1,0-1 1,-1 1-1,0-1 1,1 1-1,-1-1 1,0 0-1,0 1 1,-1-1-1,1 0 0,-1 0 1,0 0-1,0 0 1,0 0-1,0 0 1,-4 4-1,-8 8-2,0-1-1,-1-1 0,-1-1 1,0 0-1,-28 15 0,15-11 23,0-1 0,-53 17-1,68-28-4,1 0-1,-1-1 1,0-1 0,0 0-1,-22 0 1,32-2-6,1 0-1,-1-1 1,1 1 0,-1-1 0,1 0 0,-1 0 0,1 0 0,0 0 0,0-1 0,-1 1 0,1-1 0,-3-2 0,4 3-3,0-1 0,1 0 1,-1 1-1,1-1 0,0 0 0,0 0 1,-1 0-1,1 0 0,0 0 0,1 0 0,-1 0 1,0 0-1,1-1 0,-1 1 0,1 0 0,-1 0 1,1 0-1,0-1 0,0 1 0,0 0 1,1-3-1,0-2-3,0-1 0,1 1 1,0 0-1,1 0 0,-1 0 1,1 0-1,1 0 0,-1 1 0,1-1 1,0 1-1,1 0 0,8-9 1,2-1-7,1 1 0,0 0 1,23-14-1,13-4 16,2 2 0,1 3 0,63-22 0,-74 32 54,-32 13-34,34-17 135,-43 21-133,0-1 0,-1 0 0,1 1 0,-1-1 1,0 0-1,0 0 0,1 0 0,-1 0 0,0-1 0,-1 1 0,1-1 0,0 1 0,1-5 0,-2 6-11,-1 0-1,0-1 0,0 1 1,0 0-1,0 0 0,0-1 1,0 1-1,0 0 1,0 0-1,-1 0 0,1 0 1,0-1-1,-1 1 0,1 0 1,-1 0-1,1 0 1,-1 0-1,1 0 0,-1 0 1,0 0-1,0 0 0,1 0 1,-1 0-1,0 0 0,0 1 1,0-1-1,-2-1 1,-29-16 251,29 17-247,-19-9-65,-1 2-1,0 1 0,0 0 0,0 2 0,-1 1 0,0 0 0,-34 1 1,48 3-431,10 1 112,20 3-32,15 0-22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18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400 4 14955,'-7'-2'139,"1"1"-1,-1 1 1,0-1 0,0 1-1,0 0 1,1 1-1,-1 0 1,0 0 0,-13 4-1,11-3-2,-25 5 302,1 3 1,-60 24 0,79-27-334,0-1 0,1 2-1,0 0 1,0 0 0,1 1 0,0 1 0,0 0 0,-19 22 0,29-30-82,1 0-1,-1 0 0,1 0 0,0 0 0,-1 0 0,1 0 1,0 1-1,0-1 0,0 0 0,1 1 0,-1-1 0,1 0 1,-1 1-1,1-1 0,0 1 0,-1-1 0,2 5 0,-1-5-9,1 0 0,0 0 0,0 0-1,-1 0 1,1-1 0,0 1-1,1 0 1,-1-1 0,0 1-1,0-1 1,1 1 0,-1-1-1,1 0 1,-1 1 0,1-1 0,0 0-1,2 1 1,4 2 1,1 0-1,0-1 1,0 0 0,0-1 0,0 0-1,0 0 1,15 0 0,7-1 3,0-1-1,0-1 1,0-2 0,42-10 0,-51 8-3,-1 0-1,0-2 1,-1-1 0,0 0-1,0-1 1,0-2 0,18-12-1,-34 20-7,1 0-1,-1-1 1,0 0-1,0 1 1,-1-1-1,1 0 1,4-8-1,-7 10-2,0 1 0,0-1 0,-1 0 0,1 0 1,0 0-1,-1 1 0,1-1 0,-1 0 0,0 0 0,0 0 0,0 0 0,1 0 0,-2 0 0,1 0 0,0 0 0,0 0 0,-1 1 0,1-1 0,-1 0 0,1 0 0,-1 0 0,0 1 0,0-1 0,-2-3 0,0 1-1,0 1-1,0-1 1,-1 1 0,1 0-1,-1 0 1,0 0 0,0 0-1,0 1 1,0 0 0,-1 0-1,1 0 1,-1 0-1,1 0 1,-1 1 0,-8-2-1,-3 1 2,1 0 0,-1 1 0,-25 1 0,29 1 11,0 0 0,1 1 1,-1 1-1,0-1 0,1 2 1,-16 6-1,24-9-25,0 0-1,0 0 0,0 1 1,0 0-1,0-1 1,0 1-1,1 0 1,-1 0-1,1 0 1,-1 1-1,1-1 1,0 1-1,0-1 0,0 1 1,0 0-1,0-1 1,1 1-1,-1 0 1,1 0-1,0 0 1,0 1-1,0-1 1,0 0-1,0 0 1,1 0-1,0 1 0,-1 3 1,2-5-34,-1 0 0,0 1 0,1-1 0,-1 0 0,1 0 0,0 0-1,0 0 1,0 0 0,0 0 0,0 0 0,0-1 0,1 1 0,-1 0 0,0-1 0,1 1 0,1 1 0,1 0-17,0 0-1,0 0 1,1-1 0,-1 1 0,1-1-1,8 3 1,3-1-49,0 0-1,0-1 0,22 2 1,26-1-272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19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23 14315,'-22'4'1726,"6"0"-1403,0 2 1,0 0 0,0 0-1,1 2 1,-1 0-1,-20 16 1,25-17-225,2 1 0,-1 0 0,1 0 0,0 1 0,1 1 0,0-1 0,1 1 0,0 1 0,-10 18 0,15-25-83,1-1 0,-1 1 0,1 0 0,0 0 0,0 0 0,0 0 0,0 0 0,1 0 0,0 0 0,-1 0 0,1 0 0,1 0 0,-1 1 0,1-1 0,0 0 0,0 0 0,0-1 0,0 1 0,0 0 0,1 0 0,0 0 0,0-1 0,0 1 0,0-1 0,1 0 0,2 4 0,0-2-2,0-1 0,0 1 0,1-1 0,-1 0 0,1-1 0,0 1 0,0-1-1,0 0 1,1-1 0,-1 1 0,1-1 0,-1-1 0,1 1 0,0-1 0,7 0 0,3 0 36,-1-1 0,1-1 0,0-1 0,-1 0 0,0-1 0,1-1 0,-1-1 0,21-8 0,-19 5 57,0-1 1,0 0-1,-1-1 1,-1 0 0,0-2-1,27-24 1,-38 31-67,1-1 0,-1 0 0,0 0 1,-1 0-1,0-1 0,0 1 0,0-1 0,0 0 0,-1 0 0,0-1 1,-1 1-1,3-14 0,-4 17-40,-1 0 0,0 0 0,0 0-1,0-1 1,-1 1 0,1 0 0,-1 0 0,0 0 0,0 0 0,0 0 0,-1 1-1,0-1 1,1 0 0,-1 1 0,0-1 0,-1 1 0,1-1 0,-1 1 0,1 0 0,-1 0-1,0 0 1,0 1 0,0-1 0,-1 1 0,1-1 0,-4-1 0,-5-2 96,1 1 1,-1 1-1,0-1 1,0 2 0,0 0-1,0 0 1,-1 1-1,1 1 1,-1 0-1,1 1 1,-17 1 0,-35 4-1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20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1808 242 11178,'7'-7'323,"0"-1"0,0 0 0,0-1-1,-1 0 1,6-11 0,-10 17-247,-1 1-1,0 0 1,-1-1 0,1 1 0,0-1 0,-1 1 0,1-1-1,-1 1 1,0-1 0,0 1 0,0-1 0,0 1 0,0-1-1,0 1 1,-1-1 0,1 1 0,-1-1 0,0 1 0,0 0-1,0-1 1,0 1 0,0 0 0,0 0 0,-1 0 0,1-1-1,-1 1 1,1 1 0,-4-4 0,-2-1 99,0 0-1,-1 0 1,0 1 0,0 0-1,0 1 1,-1-1 0,0 2 0,-12-5-1,-78-16 629,99 24-802,-115-17 550,-222-3-1,297 19-514,-315 2 61,247 4 0,-136 26-1,211-24-58,0 0 0,1 2 0,0 2 1,0 0-1,-48 27 0,65-29-25,0 0 0,1 1 1,0 1-1,0 0 0,1 1 1,1 1-1,0 0 0,0 0 1,1 1-1,1 1 0,1 0 1,-11 21-1,11-14-16,1 1 1,1 1-1,0-1 0,2 1 1,1 1-1,1-1 1,1 0-1,1 1 0,1-1 1,1 1-1,2-1 1,0 0-1,12 42 1,-6-33-9,2 0 1,1-1 0,1-1 0,2 0-1,1-1 1,2 0 0,1-2 0,1 0-1,30 32 1,-31-41 10,0 0 0,1-2-1,1 0 1,0-2 0,1 0 0,1-2-1,1 0 1,-1-1 0,2-2-1,0 0 1,0-2 0,0-1 0,1 0-1,0-2 1,0-1 0,1-2 0,-1 0-1,1-2 1,48-5 0,-15-5 72,0-3 0,-1-3 0,68-27 0,161-85 421,-193 81-116,-2-3 0,-2-5 1,149-119-1,-217 155-280,-1-1 0,-1-1 0,-1-1 1,0-1-1,17-28 0,-31 42-64,0-1 0,-2 0-1,1 0 1,-1-1-1,0 0 1,-1 1-1,2-15 1,-4 17-20,0 0-1,-1 0 1,0 0-1,0 0 1,-1 0-1,0 0 1,-1 0-1,1 1 1,-2-1-1,1 0 1,-5-9 0,2 7-9,-1 0 0,0 0 0,0 1 0,-1 0 0,0 0 0,0 0 0,-1 1 0,-14-11 0,8 8-20,-1 1-1,0 0 1,-1 1 0,-29-12-1,5 7-409,1 2 0,-2 2 0,-76-10 0,48 12-268,62 8 234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20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84 14867,'-6'-4'223,"0"-1"0,0 1 0,0-1 0,0 2-1,-1-1 1,0 1 0,0 0 0,0 0 0,0 1 0,0 0 0,-9-2-1,13 4-135,-1-1-1,1 1 0,-1 0 0,1 0 0,-1 0 1,1 1-1,-1-1 0,1 1 0,-1 0 0,1 0 1,-1 0-1,1 0 0,0 1 0,0-1 1,0 1-1,0 0 0,0 0 0,0 0 0,0 0 1,0 1-1,1-1 0,-1 1 0,1-1 0,0 1 1,-3 5-1,2-5-66,1 1 1,0-1-1,0 1 0,0 0 1,1 0-1,-1 0 0,1 0 1,0 0-1,0 0 0,0 0 1,1 0-1,-1 0 1,1 1-1,0-1 0,1 0 1,-1 0-1,0 0 0,1 0 1,0 1-1,0-1 0,0 0 1,1 0-1,0-1 0,-1 1 1,1 0-1,0 0 0,1-1 1,-1 1-1,1-1 1,-1 0-1,1 0 0,4 4 1,8 6-14,0-1 0,1-1-1,0 0 1,0-1 0,30 13 0,-25-14-6,-5-2 1,0 1 1,-1 0-1,0 1 1,20 15-1,-33-22-2,1 0-1,-1 0 1,1 0-1,-1 1 1,0-1-1,0 1 1,0-1-1,0 1 1,0 0-1,0 0 1,-1 0-1,0 0 1,1 0-1,-1 0 1,0 0-1,-1 0 1,1 1-1,-1-1 0,1 0 1,-1 1-1,0-1 1,0 0-1,0 1 1,0-1-1,-1 0 1,0 0-1,1 1 1,-1-1-1,-2 5 1,-1-1 3,-1 0 1,1 0 0,-1-1-1,0 1 1,-1-1 0,1 0-1,-1-1 1,0 1-1,-1-1 1,1 0 0,-1-1-1,-8 5 1,-8 3 56,0-1 0,-39 13-1,46-19-4,0 0 0,-1-2 0,0 0 0,-26 2 0,37-5-35,0 0 1,0 0 0,0-1 0,0 0 0,0 0 0,0-1 0,-7-1-1,11 2-8,-1-1 0,0 1 0,1 0 0,-1-1 1,1 0-1,0 1 0,-1-1 0,1 0 0,0 0 0,0 0 0,0-1 0,0 1 0,0 0 0,1-1 0,-3-3 0,3 3-8,0 0 0,0 0 0,1-1 1,-1 1-1,1 0 0,-1-1 0,1 1 0,0 0 0,1-1 1,-1 1-1,0 0 0,1-1 0,0 1 0,-1 0 0,1 0 1,1 0-1,-1 0 0,0 0 0,1 0 0,0 0 0,-1 0 1,1 0-1,3-2 0,4-7 9,1 1 0,0 0 0,22-18 0,9-1-3,1 2-1,71-35 1,-70 41 3,0-2-1,-2-2 1,38-31 0,-76 54-5,1 1 0,-1-1 0,-1 0 1,1 0-1,0-1 0,-1 1 0,1 0 0,-1-1 0,0 1 1,0-1-1,-1 0 0,1 0 0,-1 0 0,1 0 0,0-5 0,-2 6-1,0 0-1,-1 1 0,1-1 0,0 0 1,-1 0-1,0 0 0,1 1 0,-1-1 1,0 0-1,0 1 0,-1-1 0,1 1 0,-1-1 1,1 1-1,-1 0 0,0-1 0,1 1 1,-1 0-1,0 0 0,-1 0 0,1 1 1,0-1-1,-4-2 0,-5-2-8,1 0 0,-1 1 0,1 0 0,-1 1 0,-1 0-1,1 1 1,0 0 0,-1 0 0,-22 0 0,27 2-93,0 1 0,0-1 0,0 2 0,0-1 0,0 1 0,0 0 1,0 1-1,1-1 0,-1 2 0,0-1 0,1 0 0,-1 1 0,1 1 0,0-1 0,0 1 0,0 0 0,-10 9 0,15-12 70,-1 0-1,1 1 0,0-1 1,0 1-1,0-1 0,-1 1 1,1 0-1,1 0 0,-1-1 0,0 1 1,0 0-1,1 0 0,-1 0 1,1 0-1,-1 0 0,1-1 1,0 1-1,0 0 0,0 0 1,0 0-1,0 0 0,0 0 1,0 0-1,1 0 0,-1 0 1,2 3-1,12 22-413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21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51 13731,'-11'1'283,"0"0"0,0 0 0,0 1-1,0 1 1,0 0 0,1 1 0,-1-1 0,-11 8 0,6-3-1,0 1 0,1 1 0,0 1 0,-16 14-1,23-18-176,1 0 0,1 0-1,0 1 1,0 0 0,0 0-1,1 0 1,0 1 0,-6 13-1,10-19-82,0-1 0,0 1 0,0 0 0,1-1-1,-1 1 1,1 0 0,-1 0 0,1-1 0,0 1 0,0 0-1,0 0 1,0-1 0,1 1 0,-1 0 0,1 0 0,0-1 0,-1 1-1,1 0 1,1-1 0,-1 1 0,0-1 0,0 1 0,1-1-1,0 0 1,-1 0 0,1 0 0,0 0 0,0 0 0,0 0-1,0 0 1,0 0 0,1-1 0,4 3 0,4 1 24,0 0-1,0-2 1,0 1 0,1-1 0,-1-1 0,1 0 0,0 0-1,-1-2 1,24 0 0,-2-2 167,0-2 0,43-10 0,-47 7 77,0-1 0,51-21 0,-72 25-215,-1 1 0,1-1 0,-1 0 1,0-1-1,0 1 0,-1-2 0,1 1 0,-1-1 1,0 0-1,0 0 0,-1 0 0,0-1 0,0 0 0,-1 0 1,5-8-1,-8 11-44,0 0 0,1 0 0,-2-1 0,1 1 0,0 0 0,-1 0 0,0-1 0,0 1 0,0 0 0,0 0 0,-1-1 0,0 1 0,0 0 0,0 0 0,0 0 0,0 0-1,-1 0 1,0 0 0,0 0 0,0 0 0,0 1 0,-1-1 0,1 1 0,-1 0 0,0 0 0,0 0 0,0 0 0,-4-3 0,-2-1-14,0 0 0,-1 1-1,0-1 1,0 2 0,-1 0 0,0 0-1,1 1 1,-1 0 0,-13-2-1,10 3-123,1 1 0,-1 0 0,1 1 0,-28 2 0,37 0 8,-1-1 0,1 1 0,-1 0 0,1 1 0,0-1 0,-1 1 1,1 0-1,-5 3 0,7-4 9,0 0 0,0 0 0,1 1 0,-1-1 0,0 1 1,1-1-1,0 1 0,-1 0 0,1 0 0,0 0 0,0 0 0,0 0 0,0 0 1,0 0-1,0 0 0,1 0 0,-2 4 0,2-3 33,0-1 0,0 1 0,1 0 1,-1-1-1,1 1 0,-1-1 0,1 1 0,0-1 0,0 1 0,0-1 0,0 1 1,0-1-1,0 0 0,1 0 0,-1 1 0,1-1 0,0 0 0,0 0 0,3 2 0,29 20-668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0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18900,'1'25'5834,"2"11"-3766,2 47-1248,-4-16-487,12 151 342,-13-215-638,0 1 1,1 0-1,0 0 1,0-1-1,0 1 0,1 0 1,2 5-1,-3-8-28,-1-1 0,0 1 0,1-1 0,-1 1 0,0-1-1,1 0 1,-1 1 0,1-1 0,-1 0 0,0 1 0,1-1 0,-1 0 0,1 0 0,-1 0 0,1 1 0,-1-1-1,1 0 1,-1 0 0,1 0 0,-1 0 0,1 0 0,0 0 0,0 0 3,0 0 1,0-1 0,1 1-1,-1 0 1,0-1-1,0 1 1,0-1-1,0 0 1,0 1-1,0-1 1,-1 0 0,1 1-1,0-1 1,1-1-1,5-6 61,-1-1 0,0 0-1,0 0 1,0 0 0,-2 0 0,7-16-1,19-67 243,-21 64-232,2-8-61,-1 0 1,-2 0-1,7-69 0,-18 86-117,0 21 11,0 10 9,2 2 50,0-1 1,1 1-1,1 0 0,0 0 1,1-1-1,0 1 0,1-1 1,0 0-1,1 1 1,7 13-1,-9-22 26,1 0 0,0 0 0,0 0-1,0 0 1,0 0 0,1-1 0,-1 0 0,1 1 0,0-1 0,1-1-1,-1 1 1,1-1 0,-1 1 0,1-1 0,0-1 0,0 1 0,0-1-1,1 0 1,-1 0 0,1 0 0,-1-1 0,1 0 0,-1 0 0,1 0-1,0-1 1,-1 0 0,8 0 0,-1-2 10,-1 0-1,1 0 1,-1-1 0,0-1-1,0 0 1,0-1-1,0 0 1,-1 0 0,1-1-1,-2 0 1,1-1 0,-1 0-1,9-9 1,-4 3 12,0-1 1,-1-1-1,-1 0 0,-1 0 1,0-1-1,-1-1 1,10-20-1,-14 18-2,-6 19-20,0 0-1,0 0 0,0 0 1,0 0-1,0-1 1,0 1-1,0 0 0,0 0 1,0 0-1,0-1 1,0 1-1,0 0 0,0 0 1,0 0-1,0 0 1,0-1-1,0 1 0,0 0 1,-1 0-1,1 0 1,0 0-1,0 0 0,0-1 1,0 1-1,0 0 1,0 0-1,0 0 0,-1 0 1,1 0-1,0 0 1,0 0-1,0-1 0,0 1 1,0 0-1,-1 0 1,1 0-1,0 0 0,0 0 1,0 0-1,-1 0 1,1 0-1,-2 1 1,1 0-1,-1 0 1,0 0-1,1 0 1,-1 0-1,1 0 1,-1 0 0,1 1-1,-1-1 1,1 0-1,0 1 1,0-1 0,0 1-1,-1 1 1,-8 16-1,0 0 0,2 0-1,0 1 1,1 0 0,1 0 0,1 1 0,1 0 0,0 0 0,2 0 0,0 25-1,2-39 6,1 0 0,-1 0 0,1 1 1,0-1-1,1 0 0,0 0 0,0 0 0,1-1 0,-1 1 0,1 0 0,1-1 0,8 12 0,-10-15-2,1 0 1,-1 0-1,1 0 1,0-1-1,0 1 1,0-1-1,0 0 1,1 0 0,-1 0-1,0 0 1,1 0-1,0-1 1,-1 0-1,1 0 1,0 0-1,-1 0 1,1 0-1,0-1 1,0 0 0,0 0-1,0 0 1,0 0-1,-1 0 1,1-1-1,6-1 1,0-1 4,1-1 0,-1 0 0,0-1 0,0 0 0,0-1 0,-1 1 0,0-2 0,0 1 0,0-2 0,-1 1 0,0-1 0,13-17 0,-12 14 3,-1-1 1,0-1-1,-1 1 1,0-1 0,0 0-1,-2-1 1,0 0 0,0 1-1,3-21 1,-8 31-9,1 1 1,-1-1-1,0 1 0,0-1 1,0 1-1,0 0 0,-1-1 1,1 1-1,-1-1 0,1 1 1,-1 0-1,-1-4 1,2 5-4,-1 1 0,1-1 1,0 1-1,-1 0 1,1-1-1,0 1 0,-1 0 1,1-1-1,0 1 1,-1 0-1,1-1 0,-1 1 1,1 0-1,-1 0 1,1-1-1,-1 1 0,1 0 1,-1 0-1,1 0 1,-1 0-1,1 0 0,-1-1 1,0 1-1,0 1 0,0-1 1,-1 0-1,1 1 0,0-1 0,0 1 0,0-1 1,0 1-1,0-1 0,-1 1 0,1 0 0,0-1 1,0 1-1,-1 2 0,-3 2-17,0 1 0,0 0 0,1 1 0,0-1 0,1 1 0,-1 0 0,1 0 0,0 0 0,1 0 0,-1 0 0,-1 13 0,3-13-156,0-1-1,0 0 1,0 1 0,1-1 0,0 1 0,0-1-1,0 0 1,1 1 0,0-1 0,1 0 0,-1 1 0,1-1-1,0 0 1,4 7 0,-5-12 129,0 1 1,0-1 0,1 1-1,-1-1 1,1 1-1,-1-1 1,1 0-1,-1 0 1,1 0-1,0 0 1,0 0 0,-1 0-1,1 0 1,0-1-1,0 1 1,0 0-1,0-1 1,0 0-1,0 1 1,0-1-1,0 0 1,0 0 0,2-1-1,27-6-673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21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29 15835,'0'0'36,"0"0"-1,0-1 0,0 1 0,0 0 0,0 0 1,0 0-1,0-1 0,0 1 0,0 0 1,0 0-1,0-1 0,0 1 0,0 0 0,0 0 1,0-1-1,0 1 0,0 0 0,0 0 0,0-1 1,0 1-1,0 0 0,0 0 0,0-1 1,0 1-1,-1 0 0,1 0 0,0 0 0,0-1 1,0 1-1,0 0 0,-1 0 0,1 0 0,0 0 1,0 0-1,0-1 0,-1 1 0,-11-1 384,-17 9-116,14-3-113,1 2 0,1-1 0,-1 2 0,1 0 0,0 0 0,1 1 0,0 1 1,1 0-1,-1 1 0,2 0 0,0 0 0,-15 23 0,24-32-172,-1 0 1,1 0-1,0 0 1,0 0-1,0 0 1,0 1-1,1-1 1,-1 0-1,1 1 1,-1-1-1,1 0 1,0 1-1,-1-1 1,1 1-1,1-1 1,-1 0-1,0 1 1,1-1-1,-1 1 1,1-1-1,-1 0 1,1 0-1,1 3 1,0-3-2,0 1 0,0-1 0,0 0 0,1 0 1,-1 0-1,1 0 0,-1 0 0,1 0 1,-1-1-1,1 1 0,0-1 0,0 0 0,0 0 1,0 0-1,0 0 0,0 0 0,5 0 1,8 1 8,0-1 0,0 0 1,0-2-1,1 1 1,-1-2-1,0 0 1,17-5-1,-23 4-6,-1 0-1,1 0 1,0 0-1,-1-1 0,0-1 1,0 0-1,0 0 1,-1 0-1,0-1 0,0-1 1,0 1-1,9-11 1,-14 14-46,-1-1 0,0 0 0,0 0 0,0 0 0,0 0 0,0 0 0,-1 0 0,0 0 0,0 0 0,0-1 0,0 1 0,-1 0 0,0-1 0,1 1 0,-2-1 0,1 1 0,0 0 0,-1-1 0,0 1 0,0 0 0,0-1 0,-1 1 0,1 0 0,-1 0 0,0 0 0,0 0 0,0 1 0,-1-1 0,1 1 0,-1-1 0,0 1 0,0 0 1,0 0-1,-1 0 0,1 0 0,-1 0 0,1 1 0,-1 0 0,-8-4 0,4 3-28,0 0 0,0 0-1,-1 1 1,1 0 0,-1 0 0,1 1 0,-1 0 0,-11 1 0,-26 8-301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22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1829 262 11594,'0'-2'65,"0"0"0,0 0 0,0-1 0,0 1 0,-1 0 0,1 0 0,-1 0 0,1 0 0,-1 0 0,0 0 0,0 0 0,0 0 0,0 0 0,0 0 0,0 0 0,-1 0 0,1 1 0,-1-1 0,1 1 0,-1-1 0,1 1 0,-1-1 0,-3-1 0,-6-4 105,-1 0 1,-21-10 0,23 13 19,-59-26 572,-1 4-1,-100-25 1,-152-7 569,240 49-955,1 5 0,-1 2 0,-141 17 0,162-6-186,0 3 0,0 2 0,2 3-1,0 3 1,-86 41 0,125-51-101,-1 1-1,2 1 1,-1 0 0,-23 22 0,36-28-52,1 0 0,0 0 1,0 1-1,1 0 0,0 0 0,0 0 1,0 1-1,1-1 0,1 1 0,-1 0 1,1 1-1,0-1 0,1 0 1,-3 15-1,5-12-7,0 1 1,0-1-1,1 0 1,0 0-1,1 1 1,0-1-1,1 0 1,0 0-1,1-1 1,0 1-1,1-1 1,0 0-1,1 0 1,0 0-1,0-1 1,16 18-1,-1-4-8,1-1 0,2 0 0,0-2 0,51 33 0,-31-27-19,1-2 1,1-2-1,0-3 1,2-1-1,98 23 1,-55-24 5,0-4 1,131 3-1,-140-15-37,1-4 0,-1-4-1,0-3 1,-1-3-1,0-4 1,-2-4-1,0-3 1,-1-3 0,83-43-1,86-66 1,-203 107 75,-1-2-1,-1-2 1,47-48 0,-82 74-26,0 0 1,0-1-1,-1 0 0,0-1 0,0 1 1,7-17-1,-11 22-16,-1 0 0,0 0 0,-1 0 1,1 0-1,0-1 0,-1 1 0,0 0 0,0 0 0,0-1 0,0 1 1,0 0-1,-1 0 0,1-1 0,-1 1 0,0 0 0,0 0 0,0 0 0,-1 0 1,1 0-1,0 0 0,-1 0 0,0 1 0,0-1 0,-2-2 0,-7-7 4,0 1 0,0 1 0,-1 0-1,-1 0 1,1 1 0,-1 1 0,-20-9-1,-105-41-431,93 43-359,0 1 0,-1 2 0,-84-9 1,98 20 110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22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64 14475,'-1'-1'85,"0"0"0,0 0 0,0 0 0,0 0-1,0 1 1,0-1 0,0 0 0,0 1 0,0-1 0,0 1-1,0-1 1,-1 1 0,1-1 0,0 1 0,0 0 0,-1 0 0,1 0-1,0 0 1,0 0 0,-1 0 0,1 0 0,0 0 0,-1 0 0,1 0-1,0 1 1,0-1 0,0 0 0,-3 2 0,4-2-55,-1 1 0,0 0 0,1 0 1,-1-1-1,0 1 0,1 0 0,-1 0 1,1 0-1,-1 0 0,1 0 0,0 0 0,-1-1 1,1 1-1,0 0 0,-1 0 0,1 0 1,0 0-1,0 0 0,0 0 0,0 0 1,0 0-1,0 0 0,0 0 0,0 0 0,1 0 1,-1 0-1,0 0 0,1 0 0,-1 0 1,0 0-1,1 0 0,-1 0 0,1 0 0,0 0 1,-1-1-1,1 1 0,0 0 0,0 0 1,10 12 11,0-2 0,0 0 0,1 0 0,20 14 1,-2-2-24,13 11-6,61 53 6,-87-72-16,-2 1-1,0 1 0,25 35 1,-38-49-3,0 0 1,0 0 0,0 1 0,0-1 0,-1 1 0,1-1 0,-1 1 0,0 0-1,0-1 1,0 1 0,0 0 0,-1 0 0,1 0 0,-1-1 0,0 1 0,-1 0-1,1 0 1,0 0 0,-1-1 0,0 1 0,0 0 0,0 0 0,-1-1 0,1 1 0,-1-1-1,0 1 1,0-1 0,0 0 0,0 0 0,0 0 0,-1 0 0,1 0 0,-1 0-1,0-1 1,0 1 0,0-1 0,-4 2 0,-8 7 7,-2-2 0,1 0 0,-1-1 0,-1-1 0,1 0 0,-22 4-1,9-4 48,1-1-1,-1-2 0,-36 1 0,57-5-27,0 0 0,-1-1 0,1 0 0,0 0 1,-1-1-1,1 0 0,-11-4 0,17 5-17,1 0-1,0 0 1,-1 0-1,1 0 1,0-1-1,0 1 1,0-1-1,0 1 1,0-1 0,0 0-1,0 0 1,0 0-1,1 0 1,-1 0-1,1 0 1,0 0 0,-1 0-1,1-1 1,0 1-1,0 0 1,0-1-1,1 1 1,-1-1-1,1 1 1,-1-1 0,1 1-1,0-1 1,0 1-1,0-1 1,0-4-1,2-1 15,1-1 0,-1 0-1,1 1 1,1 0-1,-1 0 1,1 0-1,1 0 1,0 0-1,0 1 1,0 0-1,9-9 1,8-7 53,45-36 0,-21 25 99,2 2 0,53-26 1,28-19 599,-126 75-735,0 0 0,0 0 0,0 0 0,0-1 0,0 0 0,0 1 0,-1-1 0,0 0 0,1 0 0,1-4 0,-4 5-27,1 1-1,-1 0 0,1-1 1,-1 1-1,1 0 1,-1-1-1,0 1 1,0-1-1,0 1 0,0 0 1,0-1-1,0 1 1,0-1-1,-1 1 0,1 0 1,0-1-1,-1 1 1,1 0-1,-1-1 1,0 1-1,1 0 0,-1-1 1,0 1-1,0 0 1,1 0-1,-1 0 0,0 0 1,0 0-1,-2-1 1,-6-6 19,0 1 1,-1 1 0,0-1-1,0 1 1,0 1 0,-22-8-1,10 5-11,0 2 0,-36-7 0,15 10-561,40 4-139,10 3 473,13 4 55,13 1-160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23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1 16908,'-14'2'252,"0"1"1,0 1 0,0 1-1,0 0 1,1 0-1,0 2 1,0-1 0,0 2-1,1 0 1,0 0 0,1 1-1,0 0 1,0 1 0,-10 13-1,13-15-162,1 0-1,1 1 1,-1 0-1,1 1 1,1-1-1,0 1 1,0 0-1,1 1 1,0-1-1,1 1 1,0-1-1,1 1 1,0 0 0,1 0-1,0 0 1,1 0-1,0 0 1,2 20-1,-1-27-80,0 0-1,0 0 0,0 0 1,0 0-1,0 0 1,1 0-1,0 0 0,0-1 1,0 1-1,0 0 1,0-1-1,1 0 0,0 0 1,0 0-1,-1 0 1,2 0-1,-1 0 0,0-1 1,0 1-1,1-1 1,0 0-1,-1 0 1,1 0-1,0-1 0,5 2 1,-2-1-5,0-1 0,0-1 1,0 1-1,0-1 0,0 0 0,0-1 1,0 0-1,0 0 0,0 0 1,0-1-1,-1 0 0,1 0 1,12-7-1,2-2 6,-1-1 0,0-1 0,-1 0 0,0-2 0,19-20 1,-24 22 3,-1-1 0,-1 0 0,-1-1 0,0 0 0,0-1 0,15-33 0,-24 44-13,0 0 0,0-1 0,-1 1 0,1 0 0,-1-1 0,0 1 0,0-1 0,-1 1 0,0-1 0,0 1 0,0-1 0,-2-8 0,1 11 0,0 0 0,0 1 0,0-1 1,-1 0-1,1 1 0,-1-1 0,0 1 0,1-1 1,-1 1-1,0 0 0,-1-1 0,1 1 1,0 0-1,-1 1 0,1-1 0,-1 0 1,1 1-1,-1-1 0,0 1 0,1 0 1,-1 0-1,0 0 0,-6-1 0,-2 0-4,1 0 0,-1 1 0,0 0 0,0 1 0,0 0 0,-16 3 0,21-3-4,0 1 0,0 1 1,0-1-1,0 1 0,0 0 0,0 0 0,1 0 0,-1 1 0,1 0 0,0 0 0,0 1 1,0-1-1,-5 6 0,9-8-8,0-1 0,1 1 0,-1-1 0,1 1 0,-1-1 0,1 1 0,-1 0 0,1-1 0,-1 1 0,1 0 0,0 0 0,-1-1 0,1 1 0,0 0 0,0 0 0,-1-1 0,1 1 0,0 0 0,0 0 0,0 0 0,0-1 0,0 1 0,0 0 0,0 0 0,0 0 0,1-1 0,-1 2-1,1-1-28,0 1-1,0-1 1,0 0-1,0-1 1,0 1-1,0 0 1,0 0-1,0 0 1,0-1-1,1 1 1,-1 0-1,0-1 1,0 1-1,3 0 1,4 1-89,1-1 1,-1 1-1,1-1 0,10 0 1,29-4-152,11-5-110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23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43 14763,'-16'5'383,"0"1"0,1 1-1,0 1 1,0 0 0,1 1-1,0 0 1,-16 15 0,22-17-224,0 0 0,0 0-1,1 1 1,1 0 0,-1 1 0,1-1 0,1 1-1,0 0 1,0 1 0,0-1 0,1 1 0,-4 15 0,7-21-131,1-1 1,-1 0 0,0 0 0,1 1-1,0-1 1,0 0 0,0 1-1,0-1 1,0 0 0,1 1 0,-1-1-1,1 0 1,0 0 0,0 1 0,0-1-1,1 0 1,-1 0 0,1 0-1,-1 0 1,1-1 0,0 1 0,0 0-1,0-1 1,1 1 0,-1-1 0,0 0-1,1 0 1,0 0 0,0 0-1,-1 0 1,1-1 0,0 1 0,0-1-1,0 1 1,5 0 0,1 0-26,0 0-1,1 0 1,-1-1 0,1 0-1,-1 0 1,1-1 0,-1-1 0,0 0-1,1 0 1,-1 0 0,16-6-1,-2-1 50,1-2-1,-1-1 0,0 0 0,-1-2 0,-1-1 0,0 0 0,-1-2 0,-1 0 0,0-1 0,26-31 0,-40 42-1,0 0 1,-1-1-1,0 1 0,0-1 1,-1 0-1,0 0 0,0 0 1,-1 0-1,3-12 0,-4 17-27,-1-1-1,0 0 1,0 1-1,0-1 1,0 0-1,0 1 1,-1-1-1,1 1 1,-1-1-1,0 0 1,0 1-1,1 0 1,-2-1-1,1 1 1,0-1-1,0 1 1,-1 0-1,1 0 1,-1 0-1,0 0 0,0 0 1,0 0-1,0 0 1,0 1-1,0-1 1,0 1-1,0-1 1,-1 1-1,1 0 1,0 0-1,-4-1 1,-5-2-71,-1 1 0,0 0 0,0 1 0,0 0 0,0 1 0,0 0 0,-1 1 0,1 1 0,0 0 0,0 0 0,0 1 0,0 1 0,-19 6 0,10 3-98,9 3-76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45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19884,'-3'3'1697,"3"5"-1201,3 0-216,6 8 680,2 3-144,5 8-256,2 4-144,4 6-208,1-1 0,2-2-48,2 0 1,0-9-193,0-3-193,0-10-759,0-5-200,-2-14 936,5-7-232,0-19-176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46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348 1 18340,'-16'42'1992,"-6"13"-1119,-3 4-329,-8 8 1112,1 6-376,-1-1-352,0 3-223,5-1-329,1-3-96,5-2-328,0-4-192,7-13-801,4-8 1738,0-16-809,0-14-56,5-22-96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47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20604,'0'8'1809,"19"-6"-1217,8-5-224,15-7 664,7 1-184,10-1-327,0 1-97,3 4-216,-2 3-136,-11 6-328,-5 3-136,-17 9-529,-7 3-255,-18 0 864,-9-2-232,-15 1-176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48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17820,'7'11'1832,"12"-3"-984,4-3-287,17-3 831,7-2-176,7-5-288,-1 0-160,2-1-367,-1 1-241,-11 2-737,-2 0-423,-19 6 824,-11 3-176,-11 4-152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48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18844,'-1'16'2321,"6"4"-1489,3 5-312,3 2 1440,7 6-904,5 2-231,8-2-313,2-8-144,10-6-208,2-6-40,9-12-200,0-1-112,1-12-496,-2-2-329,-5-13 1666,-4-2-825,-9-7-105,-5-3-111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0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12 235 20812,'1'2'151,"0"-1"-1,0 1 1,1-1-1,-1 0 1,0 1-1,1-1 1,-1 0-1,1 1 0,0-1 1,-1 0-1,1 0 1,0-1-1,0 1 1,-1 0-1,1 0 1,0-1-1,0 1 1,0-1-1,0 0 0,0 0 1,0 1-1,0-1 1,0 0-1,0-1 1,0 1-1,0 0 1,0-1-1,2 0 0,6-1 147,-1 0 0,0-1 0,0 0-1,12-7 1,-8 3-149,-1 0 0,-1-1 0,0 0 0,0 0 0,0-1 0,13-15 0,-20 19-109,0 0 0,0 1 0,-1-2 0,1 1 0,-1 0 0,0-1 0,0 1 0,-1-1 0,0 0 0,0 0 0,0 0 0,-1 0 0,1 0 0,-2 0 0,1-1 0,-1-7 0,0 11-20,0 0 1,-1 1-1,1-1 0,-1 1 0,1 0 1,-1-1-1,0 1 0,0-1 1,0 1-1,-1 0 0,1 0 0,0 0 1,-1 0-1,0 0 0,1 0 1,-1 0-1,0 0 0,0 1 1,0-1-1,0 0 0,0 1 0,0 0 1,0 0-1,-1-1 0,1 1 1,-3 0-1,1 0 0,0 0 1,1 0-1,-1 1 1,0-1-1,0 1 1,1 0-1,-1 0 0,0 0 1,0 1-1,1-1 1,-1 1-1,0 0 1,1 0-1,-1 1 1,1-1-1,-1 0 0,-5 4 1,0 2 0,-1 1 0,1 0 0,0 0 0,0 1 0,1 0 0,1 0 0,-1 1 0,1 0 0,1 0 0,0 1 0,-5 11 0,3-3 16,1 0 0,0 1 0,2 0 1,0 0-1,-4 34 0,9-47-56,-1 0-1,1 1 0,0-1 1,1 0-1,-1 0 1,2 0-1,-1 0 0,4 12 1,-3-16-45,-1 0 1,0 0 0,1 0-1,0 0 1,0-1-1,0 1 1,0 0 0,0-1-1,0 0 1,1 1 0,-1-1-1,1 0 1,-1 0 0,1-1-1,0 1 1,0 0-1,0-1 1,0 0 0,0 0-1,0 0 1,4 1 0,3 0-27,-1-1 1,1-1 0,0 1 0,-1-2 0,1 1 0,0-1-1,17-5 1,33-14-395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49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0 19468,'-27'57'2401,"-3"1"-1473,-4 8-328,1 4 1280,-4 2-631,3-1-233,2 0-504,7-5-248,6-10-424,5-6-288,7-15-656,4-10-385,5-22 1073,4-8-328,0-20-128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56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31 16067,'8'-18'2415,"1"6"4087,-9 23-5276,-7 225 671,0-79-3476,7-155 1424,-2 19-587,0-12 284,2-9 443,-1 0 1,1 0-1,0 0 0,0 0 0,0 0 0,0 0 0,0 0 0,0 1 0,0-1 0,0 0 0,-1 0 0,1 0 0,0 0 0,0 0 1,0 0-1,0 0 0,0 0 0,0 0 0,-1 0 0,1 0 0,0 0 0,0 0 0,0 0 0,0 0 0,0 0 0,-1 0 0,1 0 0,0 0 1,0 0-1,0 0 0,0 0 0,0 0 0,-1 0 0,1 0 0,0 0 0,0 0 0,0 0 0,0 0 0,0-1 0,0 1 0,-1 0 1,-6-9-632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56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53 16179,'1'-3'276,"0"1"-1,0-1 0,0 1 0,1-1 1,-1 1-1,1 0 0,-1-1 0,1 1 0,0 0 1,0 0-1,0 0 0,0 1 0,0-1 0,0 0 1,1 1-1,-1-1 0,1 1 0,-1 0 0,1 0 1,-1 0-1,1 0 0,-1 0 0,6-1 1,6 0 203,-1-1 1,1 2-1,18-1 1,-20 2-393,1 0 1,-1 1 0,0 0 0,0 1 0,0 1-1,0 0 1,0 0 0,0 1 0,14 7 0,-20-8-83,-1 0 1,1 1-1,-1-1 0,0 1 1,0 0-1,0 1 1,-1-1-1,0 1 1,1 0-1,-1 0 1,-1 0-1,1 0 0,-1 1 1,0-1-1,0 1 1,-1 0-1,0 0 1,0 0-1,2 10 0,-2 0 18,0 0 0,-2 0 0,0 1 0,0-1 0,-2 0 0,0 0 0,0 0 0,-2 0 0,-8 25 0,2-16 136,-1 1 0,0-2 0,-2 0 0,-31 43 0,39-60-90,-1 1 0,0-1 0,-1-1 0,0 1 0,0-1 0,0-1 0,0 1 0,-1-1 1,-14 7-1,19-11-65,-1 1 1,1-1-1,-1 0 1,1 0-1,-1 0 1,0 0 0,0-1-1,1 1 1,-1-1-1,0 0 1,0 0-1,1-1 1,-1 1 0,0-1-1,1 0 1,-1 0-1,0 0 1,1 0-1,-1-1 1,1 1-1,0-1 1,-1 0 0,1 0-1,0 0 1,-5-5-1,-1-2-227,2-1-1,-1 0 0,1 0 1,1-1-1,0 1 1,0-1-1,1-1 1,0 1-1,1-1 0,1 0 1,0 0-1,0 0 1,-1-15-1,4-8-452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6:57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20428,'4'14'2185,"-4"5"-1489,-2 14-264,-1 9 1280,-2 10-879,-4 2-209,4 6-240,-1 0-64,4-5-240,2-4-192,0-12-864,2-9 864,10-10-112,6-1-72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05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9 19252,'0'0'53,"-1"-1"0,1 1 0,0 0 1,0-1-1,0 1 0,0-1 0,0 1 0,0 0 0,-1-1 0,1 1 0,0 0 0,0-1 0,-1 1 1,1 0-1,0-1 0,0 1 0,-1 0 0,1 0 0,0-1 0,-1 1 0,1 0 0,0 0 1,-1 0-1,1-1 0,-1 1 0,1 0 0,0 0 0,-1 0 0,1 0 0,-1 0 0,1 0 1,0 0-1,-1 0 0,1 0 0,-1 0 0,1 0 0,0 0 0,-1 0 0,1 0 0,-1 0 0,1 0 1,0 0-1,-1 1 0,1-1 0,0 0 0,-1 0 0,1 0 0,0 1 0,-1-1 0,1 0 1,0 1-1,-1-1 0,1 0 0,0 0 0,0 1 0,-1-1 0,1 0 0,0 1 0,0-1 0,0 1 1,0-1-1,-1 0 0,1 1 0,0-1 0,0 1 0,-2 3 198,1 1-1,0-1 0,0 0 1,0 1-1,-1 6 1,2 1-36,0 0 1,0-1-1,2 1 1,-1 0-1,1-1 1,1 1-1,0-1 1,1 1-1,0-1 1,5 10-1,-6-15-180,0-1-1,-1 0 1,2 0-1,-1-1 1,1 1-1,-1-1 1,1 1-1,0-1 1,1 0-1,-1-1 0,1 1 1,0-1-1,0 0 1,0 0-1,0 0 1,0-1-1,1 0 1,-1 0-1,1 0 1,-1-1-1,1 1 1,6-1-1,-1 0-227,-1-1-1,1 0 0,-1-1 1,1-1-1,-1 1 1,0-2-1,0 1 0,0-1 1,0-1-1,0 0 1,0 0-1,-1-1 0,0 0 1,0-1-1,-1 0 1,1 0-1,8-9 0,13-17-491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06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213 133 17684,'-22'53'1984,"-6"15"-1056,-3 8-351,-4 9 1015,2 0-248,7-4-440,4-6-344,11-13-856,7-12-472,8-31 664,11-19-168,15-38-160</inkml:trace>
  <inkml:trace contextRef="#ctx0" brushRef="#br0" timeOffset="1">934 0 19372,'5'18'2161,"-2"1"-1465,2 1-296,1-4 1120,7 1-648,2-3-160,7-4-471,2-4-241,6-4-433,0-2-295,-2-2-528,-2 1-936,-14 1 1655,-1 1-383,-11 9-256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06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15 17820,'-7'6'2056,"18"0"-1096,4-3-351,15-3 1215,7-1-424,10-4-512,5-1-175,-2-2-505,-2 3-696,-9 0 488,-7 5-96,-13 4-89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07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155 151 16812,'-1'-2'237,"0"1"1,0 0 0,0-1 0,0 1-1,0 0 1,-1 0 0,1 0 0,-1-1-1,1 2 1,0-1 0,-1 0 0,0 0-1,1 0 1,-4 0 0,5 1-172,0 0 1,-1 0 0,1 0-1,-1 0 1,1 0-1,0 0 1,-1 0 0,1 0-1,-1 1 1,1-1 0,0 0-1,-1 0 1,1 0-1,-1 1 1,1-1 0,0 0-1,0 1 1,-1-1-1,1 0 1,0 1 0,-1-1-1,1 1 1,-6 17 1091,4-4-988,1-1 0,0 1 0,1 0 0,1 0 0,0-1 0,1 1 0,0 0 1,1-1-1,5 14 0,7 14 68,30 58 1,-36-80-154,-5-13-67,-1 1 0,0 0 1,-1-1-1,1 1 0,-1 0 1,2 13-1,-4-18-17,0 0 0,-1 0 1,1 0-1,0 0 0,0 0 1,-1 0-1,0 0 0,1 0 1,-1 0-1,0 0 0,0 0 1,0 0-1,0-1 0,0 1 1,0 0-1,0-1 0,-1 1 1,1-1-1,-1 1 0,1-1 1,-1 0-1,0 1 0,1-1 1,-1 0-1,0 0 0,0 0 1,0 0-1,-2 0 0,-15 6 5,-1 0-1,0-2 1,0 0 0,0-2-1,-1 0 1,-39 0-1,60-2-5,0-1-1,0 0 1,0 0-1,-1 0 1,1 0-1,0 0 1,0 0-1,0 0 1,-1 0-1,1 0 1,0 0-1,0 0 1,-1 0 0,1 0-1,0 0 1,0-1-1,0 1 1,-1 0-1,1 0 1,0 0-1,0 0 1,0 0-1,0 0 1,-1 0-1,1-1 1,0 1-1,0 0 1,0 0 0,0 0-1,0 0 1,-1-1-1,1 1 1,0 0-1,0 0 1,0 0-1,0-1 1,0 1-1,0 0 1,0 0-1,0 0 1,0-1-1,0 1 1,0 0-1,0 0 1,0-1 0,0 1-1,0 0 1,0 0-1,0 0 1,0-1-1,0 1 1,0 0-1,0 0 1,0 0-1,0-1 1,1 1-1,8-10-21,98-51-26,-56 33 167,0-1 0,-2-3 0,71-59 0,-100 72-4,-1 0 0,0-1 1,19-29-1,-34 44-72,0-1-1,0 0 1,-1 0 0,1-1-1,-1 1 1,-1-1 0,1 0 0,-1 0-1,-1 1 1,1-1 0,-1-1-1,0 1 1,-1 0 0,1 0-1,-2 0 1,1 0 0,-3-12-1,2 14-11,-1 0-1,0 0 1,0 0-1,0 0 0,-1 1 1,1-1-1,-1 1 1,-1-1-1,1 1 0,0 0 1,-1 0-1,0 1 1,-6-5-1,3 3 7,0 0-1,-1 1 1,1 0-1,-1 0 1,0 1-1,0 0 1,-16-4-1,13 5-32,0 0 0,-1 0 1,1 1-1,0 1 0,0 0 0,-1 0 0,1 2 0,0-1 0,0 1 0,0 1 0,0 0 0,-21 8 0,28-9-112,0 1-1,0 0 0,0-1 0,0 1 0,0 1 1,1-1-1,-1 0 0,1 1 0,0 0 1,0 0-1,-5 7 0,7-9-21,0 1-1,0-1 1,0 0 0,1 0-1,-1 1 1,0-1 0,1 1-1,0-1 1,-1 0 0,1 1-1,0-1 1,0 1 0,0-1-1,1 1 1,-1-1-1,1 0 1,-1 1 0,1-1-1,0 0 1,0 1 0,0-1-1,0 0 1,0 0 0,0 0-1,3 4 1,0-2-9,0-1 0,1 1 0,-1-1 0,0 1 0,1-1 0,0-1 1,0 1-1,0-1 0,0 0 0,0 0 0,7 2 0,38 8-923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07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17 16075,'0'-1'79,"0"1"0,0-1-1,0 1 1,1-1 0,-1 1-1,0-1 1,0 1-1,-1-1 1,1 0 0,0 1-1,0-1 1,0 1-1,0-1 1,0 1 0,-1-1-1,1 1 1,0-1-1,0 1 1,-1-1 0,1 1-1,0 0 1,-1-1 0,1 1-1,0-1 1,-1 1-1,1 0 1,-1-1 0,1 1-1,0 0 1,-1-1-1,1 1 1,-1 0 0,1 0-1,-1 0 1,1-1 0,-1 1-1,1 0 1,-1 0-1,0 0 1,1 0 0,-1 0-1,1 0 1,-1 0-1,1 0 1,-1 0 0,1 0-1,-2 1 1,-1-1 185,0 0-1,0 1 1,0 0-1,0 0 1,0 0 0,0 0-1,-4 3 1,-3 2 67,1 1-1,0 1 1,1 0 0,0 0 0,0 0-1,1 1 1,0 0 0,-8 14-1,5-7-191,1 1 0,1 1 0,0-1-1,-6 24 1,11-31-84,1 0 0,0 0 1,0 1-1,1-1 0,0 1 0,1-1 0,0 1 0,3 14 0,-3-21-39,1 0 0,0-1-1,0 1 1,1 0-1,-1-1 1,1 1 0,-1-1-1,1 1 1,1-1-1,-1 0 1,0 0-1,1 0 1,-1 0 0,1 0-1,0 0 1,0-1-1,0 1 1,0-1 0,1 0-1,-1 0 1,0 0-1,1-1 1,-1 1 0,1-1-1,5 2 1,1-1-2,1-1-1,-1 1 1,0-2 0,1 1 0,-1-2 0,0 1 0,1-1 0,-1-1 0,0 0 0,0 0-1,0-1 1,0-1 0,0 1 0,10-7 0,-4 2 10,-1 0-1,0-2 0,-1 0 1,0 0-1,0-1 1,-1-1-1,19-23 1,-26 28-12,0-2 1,0 1-1,-1-1 0,-1 0 1,1 0-1,-1 0 0,-1 0 1,0-1-1,0 0 1,-1 0-1,0 1 0,0-13 1,-1 17-8,-1 0 0,0-1 0,0 1 0,-1 0 0,1-1 0,-1 1 0,-1 0 0,1 0 0,-1 0 0,0 0-1,0 0 1,0 0 0,0 0 0,-1 1 0,0-1 0,0 1 0,0 0 0,-1 0 0,1 0 0,-1 0 0,0 0 0,0 1 0,-1 0 0,-5-4 0,5 5-3,1 0 1,-1 0-1,0 0 0,0 1 1,0-1-1,0 1 0,0 1 1,0-1-1,0 1 0,0 0 0,0 0 1,0 0-1,0 1 0,-1-1 1,1 1-1,1 1 0,-1-1 1,0 1-1,0-1 0,0 2 0,1-1 1,-1 0-1,1 1 0,0 0 1,-1 0-1,-5 6 0,3-4-41,1 1 0,0 0 0,0 1 0,0-1 0,1 1-1,0 0 1,0 1 0,1-1 0,0 1 0,0 0 0,1 0 0,0 0-1,0 0 1,1 1 0,-1 8 0,2-15 32,1-1 0,0 0 0,0 0-1,0 0 1,-1 0 0,1 0 0,0 0 0,1 0 0,-1 0-1,0 0 1,0 0 0,0 0 0,1 0 0,-1 0 0,0 0 0,1 0-1,-1 0 1,1 0 0,-1 0 0,1 0 0,0 0 0,-1 0-1,1-1 1,0 1 0,-1 0 0,1 0 0,0-1 0,0 1-1,0 0 1,0-1 0,0 1 0,0-1 0,0 1 0,0-1 0,1 1-1,1-1 8,0 0-1,0 0 0,0 0 1,0 0-1,0-1 1,0 1-1,0-1 0,0 1 1,0-1-1,0 0 0,5-3 1,23-11-176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08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 18924,'-13'9'613,"2"1"0,-1 0 0,1 1 0,1 1 0,0 0 0,0 0 0,1 0-1,1 1 1,-7 15 0,10-18-542,0 0 0,1 0 0,0 1-1,1-1 1,1 1 0,-1 0 0,2 0 0,-1 0-1,2 0 1,-1 0 0,1 0 0,1 0-1,3 15 1,-4-22-65,2 1 0,-1-1 0,0 0 0,1 1 0,0-1 0,0 0 0,0 0 0,1-1 0,-1 1 1,1 0-1,0-1 0,0 1 0,0-1 0,0 0 0,6 4 0,-3-4 2,-1 0 0,1 0 0,-1 0 0,1-1 0,0 0-1,0 0 1,0 0 0,0-1 0,0 0 0,9 0 0,-4 0 13,1-1-1,0-1 0,0 0 0,0-1 0,-1 0 1,1-1-1,-1 0 0,1-1 0,-1 0 1,0-1-1,15-8 0,-16 6 18,0 0 1,-1 0-1,0-1 1,0-1-1,-1 1 1,0-1-1,0-1 0,-1 1 1,10-19-1,-14 22-17,0 1-1,0-1 0,-1 0 1,0 0-1,0 0 0,0 0 1,-1 0-1,0-1 0,0 1 1,-1 0-1,1-1 0,-2 1 1,1 0-1,0-1 0,-1 1 1,-1 0-1,1 0 0,-1 0 1,-4-12-1,4 15-39,0-1-1,0 1 1,0 0 0,-1-1 0,1 1 0,-1 0-1,0 0 1,0 1 0,0-1 0,0 1 0,0-1 0,-1 1-1,1 0 1,-1 0 0,1 1 0,-1-1 0,0 1-1,1-1 1,-1 1 0,0 0 0,0 1 0,-7-1-1,3 0-66,1 1-1,-1 1 0,0-1 0,1 1 0,-1 1 0,1 0 0,-1 0 0,1 0 0,0 1 0,-12 5 0,2 4-196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0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21693,'-41'27'2032,"-3"4"-1304,0-1-264,3 7 905,8-1-273,9 0-440,13-6-248,20-5-160,9-4-176,10-10-200,4-3-176,7-10-512,-1-7-264,5-7-601,-4-8 1257,-4-10-312,-1-6-176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08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18 18124,'-7'-17'2261,"7"17"-2216,0 0 1,0 0-1,-1 0 0,1 0 1,0 0-1,0 0 1,0-1-1,-1 1 1,1 0-1,0 0 0,0 0 1,0 0-1,-1 0 1,1 0-1,0 0 1,0 0-1,-1 0 0,1 0 1,0 0-1,0 0 1,0 0-1,-1 0 1,1 0-1,0 0 0,0 0 1,0 1-1,-1-1 1,1 0-1,0 0 1,0 0-1,0 0 0,-1 0 1,1 0-1,0 1 1,0-1-1,0 0 1,-1 0-1,0 3 164,-1-1-1,1 1 1,-1 0 0,1-1-1,0 1 1,0 0 0,0 0-1,0 5 1,-9 53 243,3 0 0,2 1 0,3-1 1,7 69-1,-3-112-651,0 1 1,1-1 0,0 0 0,2 0-1,8 23 1,-8-34-589,-5-7 751,0 0 0,0 0-1,0 0 1,0 0-1,0 0 1,0 0 0,1-1-219,-1 1 219,0 0-1,0 0 1,0 0-1,0 0 1,0 0 0,0 0-1,0 0 1,0 0 0,0 0-1,0 0 1,0 0-1,0 0 1,0 0 0,1 0-1,-6-6-536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08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17884,'2'-5'2040,"6"4"-1152,3 1-351,9-2 1135,5 0-352,7 1-552,3-1-304,-1 1-864,1 1-488,-3 1 752,-4 2-160,-3-7-152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09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56 15011,'-1'-4'266,"-1"0"0,0 1 0,-1-1 0,1 1 0,-1 0 0,1 0 0,-1 0 0,0 0-1,0 0 1,0 0 0,0 1 0,-1 0 0,1-1 0,-1 1 0,0 1 0,1-1 0,-1 0 0,0 1 0,0 0-1,0 0 1,0 0 0,0 0 0,0 1 0,0-1 0,0 1 0,0 0 0,0 0 0,-5 1 0,1 1-91,-1 0 1,1 0 0,0 0-1,0 1 1,0 1 0,0-1 0,0 1-1,1 0 1,-1 1 0,1 0-1,0 0 1,-8 9 0,3-2-123,1 1 0,0 1 1,1 0-1,1 0 0,0 1 1,1 0-1,0 1 1,-7 21-1,12-27-42,0 0 1,0 0-1,1 0 0,0 0 0,0 1 1,1-1-1,1 0 0,0 1 0,0-1 1,1 0-1,0 1 0,1-1 1,0 0-1,7 19 0,-7-25 1,0 1 0,1-1 0,0 0 0,-1 0 0,1 0 0,0-1 1,1 1-1,-1-1 0,1 1 0,-1-1 0,1 0 0,0-1 0,0 1 0,1-1 0,-1 0 0,0 1 0,1-2 0,-1 1 0,1-1 0,0 1 0,-1-1 0,1-1 0,0 1 0,0-1 1,0 1-1,-1-1 0,7-1 0,4-1 41,-1 0 0,1 0 0,-1-2 0,0 0 0,0 0 0,0-1 0,25-14 0,-12 4 94,-1-1 1,-1-1-1,-1-2 1,45-42-1,-57 48-64,1-1 0,-2 0-1,0-1 1,0 0 0,-1-1-1,-1 0 1,-1 0 0,-1-1-1,10-28 1,-16 41-71,0 0 0,-1-1 0,1 1-1,-1-1 1,1 1 0,-1-1 0,-1 1 0,1-1 0,-2-6 0,2 10-31,-1 0 0,1-1 1,0 1-1,-1 0 1,1 0-1,-1 1 0,0-1 1,1 0-1,-1 0 1,0 0-1,1 0 1,-1 0-1,0 1 0,0-1 1,0 0-1,0 1 1,0-1-1,0 0 1,1 1-1,-2-1 0,1 1 1,0 0-1,0-1 1,0 1-1,0 0 1,0 0-1,0-1 0,0 1 1,0 0-1,0 0 1,0 0-1,-1 0 1,1 1-1,0-1 0,0 0 1,0 0-1,0 1 1,0-1-1,0 0 1,0 1-1,0-1 0,-1 2 1,-3 0-54,0 1 0,0-1 0,1 1 0,-1 0 0,1 1 1,0-1-1,0 1 0,0 0 0,-5 6 0,2-1 4,1 0-1,0 0 1,-9 19 0,4 0-268</inkml:trace>
  <inkml:trace contextRef="#ctx0" brushRef="#br0" timeOffset="1">551 420 16628,'0'47'2072,"-10"-3"-1176,-1-4-368,-2-9 1761,4-2-1289,6-9-1040,3-7-576,9-13 544,6-6-192,0-7-168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09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24 13435,'0'0'77,"0"-1"0,0 1 0,0-1-1,0 1 1,0-1 0,0 1 0,0-1 0,0 1 0,-1-1 0,1 1 0,0-1 0,0 1 0,0 0-1,0-1 1,-1 1 0,1-1 0,0 1 0,0 0 0,-1-1 0,1 1 0,0-1 0,-1 1 0,1 0-1,0-1 1,-1 1 0,1 0 0,-1 0 0,1-1 0,0 1 0,-1 0 0,1 0 0,-1 0 0,1 0-1,-1-1 1,1 1 0,-1 0 0,1 0 0,-1 0 0,0 0 0,-1 0 165,-1 1 0,0-1 1,1 1-1,-1 0 0,0 0 0,1 0 0,-1 0 1,-2 1-1,-7 5 654,0 0 0,-13 10 0,15-8-557,1 0 0,-1 0 0,1 0 0,1 1 0,0 1-1,-13 20 1,19-26-278,-1-1-1,1 1 1,0 0-1,1 0 1,-1 0-1,1 0 1,0 0-1,0 11 1,1-13-45,0 0 0,0 0 1,0 0-1,1 0 1,0 0-1,0 0 1,0 0-1,0 0 0,0-1 1,0 1-1,1 0 1,-1 0-1,1-1 0,0 1 1,0-1-1,2 3 1,10 7 8,0 0 0,1-2 0,0 0 0,1 0 0,0-2 1,33 14-1,-30-15-68,-1 1 1,0 1 0,-1 1 0,0 1-1,21 16 1,-35-24 26,0-1 0,0 1 1,-1 0-1,1 0 0,-1 0 0,0 0 0,0 0 0,0 1 0,0-1 0,0 1 0,-1-1 0,1 1 1,-1 0-1,0-1 0,0 1 0,-1 0 0,1 0 0,-1-1 0,0 1 0,0 0 0,0 0 1,0 0-1,-1 0 0,1-1 0,-1 1 0,0 0 0,0 0 0,-1-1 0,1 1 0,-1-1 0,1 1 1,-1-1-1,0 0 0,-1 1 0,1-1 0,-4 3 0,-4 5 10,0 0-1,-1 0 1,-1-2 0,1 1-1,-2-1 1,-16 9 0,20-13 25,0 0 0,-1-1 0,0 1 0,1-2 0,-2 0 0,1 0 1,0-1-1,0 0 0,-20 1 0,27-3-13,-1 0 1,1 0-1,-1-1 0,1 1 1,0-1-1,-1 1 0,1-1 1,0 0-1,-1-1 1,1 1-1,0-1 0,0 1 1,0-1-1,0 0 1,1 0-1,-1 0 0,0 0 1,1-1-1,-1 1 0,1-1 1,0 1-1,0-1 1,0 0-1,0 0 0,1 0 1,-3-5-1,2 2-5,0 0 0,1 0 0,0 0 0,0-1-1,1 1 1,-1 0 0,1 0 0,1-1 0,-1 1 0,1 0 0,0 0 0,1 0-1,-1 0 1,4-7 0,1-2-3,1 1 0,1-1 0,0 2 0,1-1-1,1 1 1,0 0 0,0 1 0,20-17 0,13-8 179,51-33 0,-70 53-69,23-16 145,-21 16 29,0-1 0,-1-2 0,33-32 1,-56 49-241,0 1 0,0-1 0,0 1 0,0-1 1,0 0-1,0 0 0,-1 0 0,1 0 1,-1 0-1,0 0 0,0 0 0,0 0 1,0-5-1,-1 7-27,0-1 1,0 0 0,-1 1 0,1-1-1,0 1 1,-1-1 0,0 1-1,1-1 1,-1 1 0,0-1 0,0 1-1,0 0 1,0-1 0,0 1-1,0 0 1,0 0 0,0 0 0,0 0-1,0 0 1,-1 0 0,1 0-1,-1 0 1,1 0 0,0 1 0,-1-1-1,1 0 1,-1 1 0,-2-1-1,-9-3-91,-1 1 0,0 1 0,0 0 0,0 0-1,0 2 1,0 0 0,0 0 0,0 1 0,0 1 0,0 1-1,0 0 1,1 0 0,-1 1 0,-16 8 0,11 2-169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10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17748,'-5'17'2304,"5"15"-1207,3 2-441,2 6 1920,3 4-1248,3 2-455,2-1-177,4-7-456,5-6-168,9-26-336,7-6-288,10-21-609,2-8-351,5-19 1112,-1-4-288,-2-3-216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11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1 17156,'-29'61'1936,"-14"15"-936,-6 4-296,-1 10 1041,1 0-273,6-3-432,5-5-247,12-16-585,2-5-512,13-21 344,5-7-153,6-24-143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27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5 119 20572,'-5'-2'1985,"20"1"-1257,15-4-288,12-11 896,16-1-311,12-4-417,4 2-200,3 2-496,-3 3-280,-14 9-577,-11 3-239,-22 7 864,-13 5-256,-12 2-176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27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4 139 18148,'-4'22'1968,"19"-9"-1040,10-9-343,21-5 975,4-9-264,18-7-376,4-3-239,6-6-553,2 4-448,-8-3 23,-4 3 217,-14 3-152,-2 3-80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28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18804,'-8'4'983,"3"-3"279,8-1-214,20-2-40,43 3-55,85 13 1,-114-8-625,-1 1 0,1 2 0,62 24 0,-89-29-342,-1 0 0,0 1 0,0 0-1,-1 0 1,0 1 0,1 0-1,-2 0 1,9 9 0,-13-11 6,0 0-1,0-1 1,-1 1-1,1 1 1,-1-1 0,0 0-1,0 0 1,0 1 0,-1 0-1,1-1 1,-1 1 0,0-1-1,-1 1 1,1 0-1,-1 0 1,0 0 0,0-1-1,0 1 1,-2 5 0,-1 5-9,-1-1 0,0 1 0,-2-1 0,1 0 0,-2 0 0,-11 19 0,-56 74 24,72-106-7,-101 126-1439,98-123 1093,8-8 107,11-16-135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29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17004,'-10'20'2208,"10"9"-1112,5-1-456,9 5 2049,6 2-1425,7 3-407,5 0-201,2-5-328,4-5-136,2-15-312,1-4-232,-2-10-545,-1-9-271,-2-9-960,-6-11 1640,-3-12-417,-3-2-295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0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63 10450,'-17'23'7632,"26"-33"-4687,-2 2-1955,-4 4-766,0 0 1,1 0-1,-1 0 1,1 1-1,0-1 1,0 1-1,0 0 1,0 0-1,1 1 1,-1-1-1,1 1 1,-1 0 0,8-2-1,81-16-169,-74 18-11,-23 6 236,-31 10 492,22-9-529,-9 5 277,0 1 0,1 1 0,-34 25 0,44-29-337,1 1-1,0 0 1,0 0 0,1 1 0,0 1 0,1-1 0,0 2 0,-7 12 0,14-22-152,-1 0 0,1 1 0,0-1 0,1 0 0,-1 1 1,0-1-1,1 1 0,-1-1 0,1 1 0,0 0 0,-1-1 0,1 1 0,1-1 1,-1 4-1,1-5-20,-1 1 0,1-1 0,0 0-1,-1 0 1,1 0 0,0 0 0,0 0 0,0 0 0,-1 0 0,1 0 0,0 0 0,0 0 0,1-1 0,-1 1 0,0 0 0,0-1 0,0 1 0,0-1 0,1 1 0,-1-1-1,0 1 1,0-1 0,1 0 0,-1 0 0,0 1 0,1-1 0,-1 0 0,3-1 0,7 1-6,0-1-1,0 0 1,0-1 0,0 0-1,21-7 1,54-26-100,-56 22 53,-11 5 16,64-24-112,-75 29 113,1 1 1,0 0-1,0 1 1,-1-1-1,1 2 1,0-1-1,15 3 1,-21-2 22,-1 1 1,0 0-1,1-1 1,-1 1-1,0 1 1,0-1 0,0 0-1,0 0 1,0 1-1,0-1 1,0 1 0,0-1-1,-1 1 1,1 0-1,0 0 1,-1 0 0,0 0-1,1 0 1,-1 0-1,0 0 1,0 0 0,0 1-1,0-1 1,0 4-1,0-4 4,-1 0 0,1 0-1,0 0 1,0 1 0,0-1-1,0 0 1,0 0 0,0 0 0,0-1-1,1 1 1,-1 0 0,1 0-1,-1-1 1,1 1 0,0-1-1,-1 1 1,1-1 0,0 0 0,0 1-1,0-1 1,0 0 0,0 0-1,1-1 1,-1 1 0,0 0-1,4 0 1,4-1-42,0 0 0,0-1 0,0 0 0,0-1-1,0 0 1,0 0 0,10-4 0,68-32-744,-35 15 99,-45 19 619,4-1-227,0 0-1,1 1 1,0 0-1,19-3 1,-30 7 273,1-1 0,-1 1 1,1 0-1,0 0 0,-1 0 1,1 0-1,-1 0 0,1 1 1,-1-1-1,1 1 0,-1 0 1,0 0-1,1-1 1,-1 1-1,0 1 0,1-1 1,-1 0-1,0 1 0,0-1 1,0 1-1,0-1 0,0 1 1,-1 0-1,1 0 0,0 0 1,-1 0-1,1 0 0,-1 0 1,0 1-1,1 1 0,-1-1 69,0-1 0,1 0-1,-1 0 1,1 1 0,-1-1-1,1 0 1,0 0-1,-1 0 1,1-1 0,0 1-1,0 0 1,1-1 0,-1 1-1,0-1 1,0 0 0,1 0-1,-1 1 1,1-2-1,-1 1 1,1 0 0,-1 0-1,1-1 1,0 0 0,-1 1-1,1-1 1,-1 0 0,1 0-1,0 0 1,4-2-1,7 0-18,1-1 0,-1-1 0,0 0 0,15-8-1,-23 10-70,156-68-1587,-162 69 1620,5-1-108,0 0 1,1 0-1,-1 0 0,9-1 0,-14 3 109,1 0 0,0 0-1,0 0 1,-1 0 0,1 0 0,0 0-1,0 0 1,-1 0 0,1 0 0,0 0-1,0 0 1,-1 0 0,1 1 0,0-1-1,0 0 1,-1 0 0,1 1 0,0-1-1,-1 1 1,1-1 0,-1 0 0,1 1-1,0-1 1,-1 1 0,1 0 0,-1-1-1,1 1 1,-1-1 0,0 1-1,1 0 1,-1-1 0,0 1 0,1 0-1,-1-1 1,0 1 0,0 0 0,1 0-1,-1-1 1,0 1 0,0 0 0,0 0-1,0 0 1,-2 42 572,0-35-377,2 1 1,-1-1 0,1 0-1,2 10 1,-2-15-145,1 1 0,0-1 1,0 0-1,0 0 0,1 1 0,-1-1 1,1 0-1,-1 0 0,1-1 0,0 1 0,0 0 1,1-1-1,-1 1 0,3 2 0,8 6-261,1-1 1,19 11-1,-20-13-275,0 0 0,19 17 0,-28-21 383,0 1-1,0-1 0,0 1 1,0 0-1,-1 0 0,1 1 0,-2-1 1,1 1-1,0-1 0,1 8 1,0 3 177,-1 0 1,0 0-1,-1 0 1,-1 0-1,-1 0 1,-3 33-1,-23 98 1737,18-108-1317,1-1-25,0 0-35,-1 0 0,-1-1 1,-3 0-1,-20 47 1,31-83-418,1 1-1,-1-1 1,0 0 0,1 1 0,-1-1 0,0 0 0,0 1 0,0-1 0,0 0-1,0 0 1,0 0 0,0 0 0,0 0 0,-1 0 0,1 0 0,0 0-1,-1-1 1,1 1 0,-1 0 0,-2 0 0,3-1 5,0 0 0,0 0 0,0-1 0,0 1 0,-1 0 1,1-1-1,0 1 0,0-1 0,0 1 0,0-1 0,0 0 0,0 1 0,0-1 0,0 0 0,0 0 0,1 1 1,-1-1-1,0 0 0,0 0 0,0-2 0,-4-4 64,0-1-1,1 0 1,1 0 0,-1 0-1,-3-16 1,0-3-11,2 0 0,1 0 0,1-1 0,1 0 0,2 0 0,1 1 0,5-35 0,-5 48-83,2-1-1,0 1 0,1 1 1,0-1-1,1 0 0,0 1 1,1 0-1,1 0 0,0 1 0,1 0 1,0 0-1,1 1 0,0-1 1,1 2-1,20-18 0,-19 21-94,0 0-1,1 0 0,0 2 0,0-1 0,0 1 1,1 1-1,0 1 0,23-5 0,9 3-418,56-1 1,-54 5 403,6-3-280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29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0 15059,'0'19'1857,"-13"22"-849,-3 10-344,-9 15 1064,-2 6-151,-4 13-385,2 4-152,0 2-392,3-1-112,9-11-528,4-5-448,12-19 440,1-16-128,4-29-80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33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24 19596,'9'-24'1991,"-44"128"2543,0 4-4136,19-66-302,-65 163 520,73-192-452,8-18 30,10-28 62,-8 25-270,85-274 196,-82 274-204,-1 15 19,-2 19 1,-2-4-15,6 76-3,-4-84 51,0 0 0,1 0 0,0 0 0,10 24 1,-11-35-19,0 0 1,0 0-1,1 0 1,-1 0-1,1-1 1,0 1-1,5 4 1,-7-7-11,-1 1 0,0-1 0,1 0 0,-1 1 0,0-1 0,1 1 1,-1-1-1,1 0 0,-1 1 0,1-1 0,-1 0 0,1 0 1,-1 1-1,1-1 0,-1 0 0,1 0 0,-1 0 0,1 0 0,0 0 1,-1 0-1,1 0 0,-1 0 0,1 0 0,-1 0 0,1 0 0,-1 0 1,1 0-1,-1 0 0,1 0 0,0 0 0,-1-1 0,1 1 1,-1 0-1,1 0 0,-1-1 0,0 1 0,1 0 0,-1-1 0,1 1 1,-1 0-1,1-1 0,-1 1 0,0-1 0,1 1 0,-1-1 0,0 1 1,0-1-1,1 1 0,-1-1 0,0 1 0,0-1 0,0 1 1,1-1-1,-1 1 0,0-1 0,0 0 0,0 1 0,0-1 0,0 1 1,0-2-1,-1 1-1,1 0-1,0 0 1,0-1 0,0 1 0,-1 0-1,1 0 1,-1-1 0,1 1 0,-1 0 0,1 0-1,-1 0 1,0 0 0,0 0 0,0 0 0,1 0-1,-1 0 1,0 0 0,0 0 0,-2-1-1,-23-15 1,20 14-2,-43-26-29,12 8-40,-58-42 0,95 63 73,0 0-1,0-1 1,0 1-1,0 0 0,0 0 1,0 0-1,0 0 0,0-1 1,0 1-1,0 0 1,0 0-1,0 0 0,0-1 1,0 1-1,0 0 1,0 0-1,0 0 0,0-1 1,0 1-1,1 0 0,-1 0 1,0 0-1,0 0 1,0 0-1,0-1 0,0 1 1,1 0-1,-1 0 1,0 0-1,0 0 0,0 0 1,0 0-1,1 0 1,-1-1-1,0 1 0,0 0 1,0 0-1,0 0 0,1 0 1,-1 0-1,0 0 1,0 0-1,0 0 0,1 0 1,-1 0-1,0 0 1,0 0-1,0 0 0,1 0 1,-1 0-1,0 0 0,0 1 1,13-3 102,163 25 233,-1-1-3516,-160-22 2499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33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19956,'15'-9'2073,"-1"10"-1297,-5 7-328,-1 9 1336,5 7-679,-1 11-505,-1 4-176,0 10-248,-4 1-88,-1 2-264,-3-3-320,3-8-1537,-1-4 1793,5-28-256,2-7-176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34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17692,'44'-5'1952,"7"-4"-1144,1-2-280,6-2 825,2 0-177,-6-1-336,-2 2-328,-11 1-696,-3 3-408,-13 1-1512,-8 3 1784,-15 4-272,1 3-217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35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1 242 19188,'28'9'2417,"8"-12"-1489,24-21-368,11-4 1192,19-7-655,9-3-89,5 1-640,-1 2-656,-23 10 312,-17 6-120,-31 13-104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37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158 190 15995,'0'-11'721,"-1"0"-1,0 0 1,-1 1-1,0-1 1,-5-12-1,6 21-592,1 0 0,-1 0 0,0 0-1,1 1 1,-1-1 0,0 0 0,-1 0-1,1 1 1,0-1 0,0 0 0,-1 1 0,1-1-1,0 1 1,-1 0 0,0 0 0,1-1 0,-1 1-1,0 0 1,0 0 0,1 0 0,-1 1 0,0-1-1,0 0 1,0 1 0,0-1 0,0 1 0,0 0-1,0-1 1,0 1 0,0 0 0,0 0-1,0 1 1,0-1 0,0 0 0,-3 1 0,1 1-50,-1 0 1,1 0-1,0 1 1,0-1-1,1 1 1,-1-1-1,0 1 1,1 1-1,0-1 1,0 0-1,0 1 1,0-1-1,0 1 1,1 0 0,-3 5-1,1-2-63,0 1-1,0-1 1,1 1 0,1 0-1,-1 0 1,1 0 0,-2 14-1,4-18-3,1 0-1,-1 0 0,0 0 0,1-1 1,0 1-1,0 0 0,0-1 1,0 1-1,1-1 0,-1 1 0,1-1 1,0 0-1,0 0 0,0 0 0,1 0 1,-1 0-1,1 0 0,-1 0 1,1-1-1,0 1 0,0-1 0,4 3 1,9 5 54,1-1 0,-1-1 0,25 9 0,-15-6 21,-9-4-38,0 1 0,0 1 0,-1 0-1,25 20 1,-37-26-44,-1-1-1,1 1 0,-1 0 1,0 1-1,0-1 1,-1 1-1,1-1 1,-1 1-1,1 0 0,-1 0 1,0 0-1,-1 0 1,1 0-1,-1 0 1,0 1-1,0-1 0,0 0 1,0 1-1,-1-1 1,0 1-1,0-1 0,0 0 1,0 1-1,-1-1 1,-1 8-1,-2-2 3,1-1 1,-1-1-1,-1 1 0,0 0 0,0-1 1,-1 0-1,0 0 0,0-1 0,-1 0 0,0 0 1,-15 12-1,12-11 32,-1-1-1,1 0 1,-1 0-1,-1-1 1,1-1 0,-1 0-1,0 0 1,-21 4 0,30-8-24,-1-1 1,0 1-1,0-1 1,1 0 0,-1 1-1,0-2 1,0 1 0,0 0-1,1-1 1,-1 0 0,0 0-1,1 0 1,-1 0 0,1 0-1,-1-1 1,1 0 0,0 0-1,-1 0 1,1 0-1,0 0 1,0 0 0,-4-6-1,4 5 0,1-1-1,-1 1 0,1-1 1,0 0-1,1 0 1,-1 0-1,1 0 0,-1 0 1,1 0-1,0 0 0,1-1 1,-1 1-1,1 0 0,0-1 1,0 1-1,0 0 1,0 0-1,1-1 0,1-5 1,2-5-6,1 1 1,1 0-1,0 0 1,1 0-1,0 1 1,1 0-1,0 0 1,1 1-1,15-16 1,14-11 90,53-43 0,-72 67-54,-9 6-27,11-9 58,-1 0 1,22-26-1,-38 40-48,0-1-1,0 0 0,0-1 0,-1 1 0,0-1 1,0 1-1,0-1 0,-1 0 0,0 0 0,0 0 1,0 0-1,-1-1 0,0 1 0,0 0 0,-1-9 1,0 11-14,-1 0 0,0 0 1,0 0-1,0 0 0,-1 0 1,0 0-1,1 0 1,-1 0-1,-1 1 0,1-1 1,0 1-1,-1-1 0,0 1 1,0 0-1,0 0 1,0 0-1,0 1 0,0-1 1,-1 1-1,1 0 0,-1 0 1,0 0-1,0 0 1,0 0-1,0 1 0,-6-2 1,2 1-56,1 0 1,-1 1 0,0 0 0,0 0-1,0 0 1,0 1 0,0 0-1,0 1 1,0 0 0,1 0-1,-1 0 1,0 1 0,-9 4 0,14-4-142,-1 0 1,1 0 0,0 0-1,0 0 1,0 1 0,0 0-1,0-1 1,0 1 0,1 0-1,-1 0 1,-3 7 0,5-9 119,1 0 1,-1 0 0,1 0 0,-1 0 0,1 1-1,0-1 1,-1 0 0,1 0 0,0 0 0,0 0-1,0 1 1,0-1 0,0 0 0,0 0 0,0 1-1,0-1 1,0 0 0,1 0 0,-1 0-1,0 0 1,1 1 0,-1-1 0,1 0 0,-1 0-1,1 0 1,0 0 0,-1 0 0,1 0 0,0 0-1,0 0 1,0-1 0,-1 1 0,1 0 0,0 0-1,0-1 1,0 1 0,0 0 0,1-1 0,-1 1-1,0-1 1,0 1 0,0-1 0,2 1-1,25 4-839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38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39 19308,'-17'9'387,"-1"0"-1,1 1 1,0 0-1,1 2 1,1 0 0,0 0-1,0 2 1,1 0-1,1 0 1,0 2 0,1-1-1,1 1 1,1 1-1,0 0 1,-14 35-1,21-45-348,0 0-1,1 1 0,1-1 1,-1 1-1,1-1 1,0 1-1,1-1 0,0 1 1,1 13-1,0-19-24,0 1-1,-1 0 1,1 0-1,0 0 1,0 0-1,1 0 1,-1-1-1,1 1 1,-1-1-1,1 1 1,0-1-1,0 1 1,0-1 0,0 0-1,0 0 1,0 0-1,1 0 1,-1-1-1,1 1 1,-1 0-1,1-1 1,0 0-1,0 0 1,-1 1 0,1-2-1,5 2 1,1 0 13,1-1 0,0 0 0,0-1 1,0 0-1,0 0 0,0-1 0,-1-1 1,1 1-1,0-2 0,-1 1 0,1-1 1,-1-1-1,10-5 0,-2 1 37,0-1 0,-1-1 1,-1-1-1,0 0 0,0-1 0,13-14 0,-16 14 33,-2-1 1,1 0-1,-2 0 1,0-1-1,0 0 0,11-27 1,-16 31-21,0-1 0,-1 1 0,0-1 1,-1 0-1,0 0 0,0 0 1,-1-1-1,-1 1 0,0 0 0,-3-21 1,3 29-61,-1 0 1,1 0-1,-1 0 1,0 0 0,0 0-1,0 1 1,0-1-1,0 0 1,-1 1-1,1-1 1,-1 1-1,0-1 1,1 1 0,-1-1-1,0 1 1,-1 0-1,1 0 1,0 0-1,-1 1 1,1-1 0,-1 0-1,1 1 1,-1-1-1,0 1 1,1 0-1,-1 0 1,0 0-1,0 1 1,0-1 0,0 0-1,0 1 1,0 0-1,0 0 1,0 0-1,0 0 1,0 0 0,0 1-1,0-1 1,0 1-1,1 0 1,-1 0-1,-5 2 1,-3 2-10,0 0 0,0 1 1,0 0-1,1 1 0,-1 0 0,2 0 1,-17 16-1,18-15-50,1 0 1,0 0 0,1 0-1,-1 1 1,1 0-1,1 0 1,0 1-1,0-1 1,-4 15-1,8-22-12,1-1-1,-1 1 1,0 0-1,1 0 1,0 0 0,-1 0-1,1-1 1,0 1-1,0 0 1,0 0-1,0 0 1,0 0 0,1 0-1,-1-1 1,0 1-1,1 0 1,0 0-1,-1 0 1,1-1 0,0 1-1,0 0 1,0-1-1,0 1 1,0-1-1,0 1 1,0-1 0,1 1-1,-1-1 1,0 0-1,1 0 1,-1 0-1,1 0 1,-1 0-1,1 0 1,0 0 0,0 0-1,-1 0 1,1-1-1,0 1 1,0-1-1,0 1 1,-1-1 0,1 0-1,0 0 1,2 0-1,26 1-420,7-7-119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38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43 14923,'-21'9'1950,"16"-7"-1664,0 0 0,0 0 0,1 1 0,-1-1 0,0 1 0,1 1-1,0-1 1,0 0 0,-6 7 0,-3 7 258,0 0-1,1 1 1,0 1-1,2 0 1,0 0-1,2 1 1,0 1-1,1-1 1,1 1-1,-6 32 1,12-49-476,-1-1 0,1 1 0,-1 0 0,1 0 0,0 0 1,1 0-1,-1-1 0,1 1 0,0 0 0,-1 0 0,2-1 0,-1 1 0,0 0 1,1-1-1,2 6 0,-2-8-34,0 1 0,0 0 0,0-1 0,0 1 0,0-1 0,0 1 0,0-1 0,0 0 0,1 0-1,-1 0 1,0 0 0,1-1 0,-1 1 0,1 0 0,-1-1 0,1 0 0,-1 0 0,1 0 0,-1 0 0,1 0 0,-1 0 0,1 0 0,-1-1 0,5-1 0,10-2 55,-1-1-1,0-1 1,-1-1 0,1 0-1,-1-1 1,-1 0 0,24-19-1,-6 2 97,-2-1 0,32-36 0,-46 45-89,0-1 0,18-28 0,-31 41-77,0 0 0,0 0-1,-1 0 1,1 0 0,-1-1-1,0 1 1,0-1 0,-1 1-1,0-1 1,0 0 0,0 1-1,0-1 1,-1 0 0,0 0-1,-2-9 1,2 12-20,-1 1 1,0-1-1,-1 1 1,1-1-1,0 1 1,-1-1-1,0 1 0,1 0 1,-1 0-1,0 0 1,0 0-1,0 0 1,0 0-1,0 1 1,-1-1-1,1 1 0,0-1 1,-1 1-1,1 0 1,-1 0-1,1 0 1,-1 0-1,0 1 0,1-1 1,-1 1-1,-4-1 1,-6 0-100,1 0 0,-1 1 1,0 1-1,-18 2 1,-1 4-509,1 1 0,0 2 1,0 1-1,1 1 1,1 1-1,-51 32 1,45-21-147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38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0 717 19596,'5'-1'305,"0"0"-1,0 0 1,0 0-1,-1-1 1,1 0-1,0 0 1,-1 0-1,0 0 1,1-1 0,4-3-1,18-10 254,390-168 4053,-379 168-4429,538-196 1115,9 26-1629,-518 165 152,-40 13 14,-3 1-187,-1-1 0,0 0 0,25-14 1,-48 22 332,0 0 0,-1 0 1,1 0-1,0 0 1,0 0-1,0-1 1,0 1-1,0 0 0,0 0 1,0 0-1,0 0 1,0 0-1,0 0 1,-1 0-1,1 0 0,0 0 1,0-1-1,0 1 1,0 0-1,0 0 1,0 0-1,0 0 1,0 0-1,0 0 0,0 0 1,0-1-1,0 1 1,0 0-1,0 0 1,0 0-1,0 0 0,0 0 1,0 0-1,0 0 1,0-1-1,0 1 1,0 0-1,0 0 0,0 0 1,0 0-1,1 0 1,-1 0-1,0 0 1,0 0-1,0-1 1,0 1-1,0 0 0,0 0 1,0 0-1,0 0 1,0 0-1,0 0 1,1 0-1,-1 0 0,0 0 1,0 0-1,0 0 1,0 0-1,-18-1-862,-26 5-413,-27 11 376,39-5 446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3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20 523 14387,'-19'40'3474,"19"-33"-2074,6-12 977,25-37-243,0-1 0,31-63 0,40-102-210,-34 53-964,-60 144-770,-5 16-151,-2 17-47,-1-22 8,-2 84-33,4 0 0,18 124-1,-19-199-94,1-1 0,0 0 0,1 1 0,0-1-1,0 0 1,5 9 0,-7-15 63,0-1 1,0 1-1,0-1 0,0 1 0,0-1 1,0 1-1,1-1 0,-1 0 0,0 0 1,1 0-1,-1 0 0,1 0 0,-1 0 0,1 0 1,0 0-1,-1 0 0,1-1 0,0 1 1,0-1-1,-1 1 0,1-1 0,0 0 1,0 1-1,0-1 0,0 0 0,-1 0 1,1 0-1,0-1 0,0 1 0,0 0 0,-1-1 1,1 1-1,0-1 0,0 0 0,1 0 1,21-14-474,4-7-159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1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14 9490,'-1'-1'109,"-1"0"0,1-1 0,-1 1 0,1 0 1,-1 0-1,0 0 0,0 0 0,1 0 0,-1 1 0,0-1 0,0 0 0,0 1 0,0-1 1,0 1-1,0 0 0,0 0 0,0 0 0,0 0 0,0 0 0,0 0 0,0 0 0,-4 2 0,-4-1 289,0 2 0,0-1 0,-11 5 0,4 1 612,1 0 1,0 1-1,1 1 1,0 0-1,0 2 1,-21 20-1,43-28-915,1-1 0,-1 0-1,1-1 1,10 2 0,19 4-33,1-2 0,-1-2 0,75-2 0,113-25 211,-176 16-236,342-42 24,305 42-40,-508 9-18,115 1 9,608-4 57,5 2-45,-901-1-24,357-3 15,-101 0-7,-257 3-18,40 1-136,-50 0 121,0-1-1,0 1 1,1 0 0,-1 0 0,0 0 0,0 1-1,0-1 1,-1 1 0,7 3 0,-9-4 8,0 0 0,0-1 1,-1 1-1,1 0 0,0-1 1,-1 1-1,1 0 0,0 0 1,-1-1-1,1 1 0,-1 0 1,0 0-1,1 0 0,-1 0 1,1 0-1,-1 0 1,0 0-1,0 0 0,0 0 1,0 0-1,0 0 0,1 0 1,-2 0-1,1 0 0,0 0 1,0 0-1,0-1 0,0 1 1,-1 0-1,1 0 0,0 0 1,-1 0-1,1 0 0,-1 0 1,1 0-1,-2 1 0,-18 9-167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40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 21621,'8'5'2368,"0"-3"-1664,5-4-336,-1-1 1313,7-3-961,0-4-360,3-2-976,0-3-416,-3-3 800,0-3-201,-2 1-167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40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92 19036,'-2'-1'162,"-1"1"-1,1-1 0,-1 1 1,1-1-1,-1 1 1,1 0-1,-1 0 1,1 0-1,-1 1 0,1-1 1,0 0-1,-1 1 1,1 0-1,-1-1 1,1 1-1,0 0 1,0 0-1,-1 0 0,1 1 1,0-1-1,0 0 1,-3 4-1,-4 2 298,0 1 0,1 1-1,-11 13 1,5-4-275,0 2 0,1-1 1,1 2-1,-12 29 0,19-38-134,0 0 0,1 1 0,0 0 0,1 0 0,0 0 0,1 1 0,1-1 0,0 1 1,1 13-1,0-25-29,1 0 1,-1 0 0,0 0 0,0 0 0,1 0-1,-1-1 1,1 1 0,0 0 0,0 0 0,-1-1 0,1 1-1,0 0 1,0-1 0,0 1 0,2 1 0,-2-2-2,0-1 1,0 1 0,0 0 0,0-1-1,0 1 1,0-1 0,0 1-1,0-1 1,0 0 0,1 0 0,-1 1-1,0-1 1,0 0 0,0 0-1,0 0 1,1 0 0,-1 0 0,2-1-1,2 0 41,0-1-1,0 0 0,0 0 1,0 0-1,0-1 0,0 0 0,0 0 1,-1 0-1,5-4 0,11-13 99,0 0 0,-2-1-1,0 0 1,-2-2 0,0 0-1,-2-1 1,0 0 0,-2-1-1,0 0 1,-2-1 0,11-43 0,-20 65-145,9-47 180,-10 48-187,0 1 0,0-1 0,0 0 0,0 1 0,0-1 0,0 0 0,0 1 0,-1-1 0,0 1 0,1-1 1,-1 0-1,0 1 0,0 0 0,0-1 0,-3-3 0,3 5-23,0 0 0,0 0 0,0 0 0,0 1 0,-1-1 0,1 0 0,0 1 0,0-1 0,-1 1 1,1 0-1,0-1 0,0 1 0,-1 0 0,1-1 0,0 1 0,-1 0 0,1 0 0,0 0 0,-1 1 0,1-1 0,0 0 0,-1 0 0,1 1 0,0-1 0,0 0 0,-1 1 0,1-1 1,0 1-1,0 0 0,0-1 0,0 1 0,0 0 0,-2 2 0,-2 0-178,0 1 1,1 0-1,0 0 1,0 1 0,0-1-1,-4 7 1,3-4-63,0 1-1,1-1 1,1 1 0,-1 0 0,1 0 0,0 0 0,1 0 0,-3 17 0,7-2-443</inkml:trace>
  <inkml:trace contextRef="#ctx0" brushRef="#br0" timeOffset="1">402 207 16243,'-6'40'2201,"1"7"-1273,1 2-408,1 1 1449,6-3-1145,1-4-304,6-18-768,1-9-208,3-21 336,2-12-232,1-19-152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40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34 15819,'-13'9'927,"1"2"-1,0 0 1,1 0-1,-13 17 1,20-23-740,0 0-1,1 0 1,0 0-1,0 1 1,0-1-1,0 1 1,1 0-1,0-1 1,0 1-1,1 0 1,0 1 0,0-1-1,-1 12 1,3-15-170,-1 0 0,1 0 0,0 0 1,0 0-1,0-1 0,0 1 0,1 0 1,-1-1-1,1 1 0,-1 0 0,1-1 1,0 0-1,0 0 0,0 1 0,0-1 1,1 0-1,-1 0 0,0-1 0,1 1 1,-1-1-1,1 1 0,0-1 0,4 2 1,7 2 35,0 0 1,0-1 0,20 3 0,-31-6-54,49 8 39,60 14 186,-98-19-193,0 0 0,0 1 0,-1 1-1,1 0 1,19 13 0,-31-17-23,1-1 0,-1 0 0,0 1 0,0-1 0,0 1 0,-1-1 0,1 1 0,0 0 0,-1 0 0,1 0 0,-1 0 0,1 0 0,-1 0 0,0 0-1,0 1 1,0-1 0,0 0 0,0 1 0,-1-1 0,1 1 0,-1-1 0,1 0 0,-1 1 0,0-1 0,0 1 0,0-1 0,0 1 0,-1-1 0,1 1 0,-1-1 0,1 1 0,-1-1 0,0 0 0,0 1 0,0-1 0,0 0 0,0 0 0,-1 0 0,1 0 0,-3 3 0,-2 2 47,-1 1 1,-1-1-1,1-1 1,-1 0-1,0 0 0,-1 0 1,1-1-1,-1 0 1,0-1-1,0 0 1,-15 4-1,11-4 62,-1 0-1,0-1 1,-1-1 0,1 0 0,0-1-1,-1-1 1,-19-1 0,28 0-67,1 1 1,0-1-1,0-1 0,0 1 1,0-1-1,0 0 1,0 0-1,0 0 0,0-1 1,1 1-1,-1-1 1,1 0-1,-6-5 0,9 6-40,-1 0 0,1 0 0,-1 0 0,1 0 0,0 0 0,0 0 0,0 0 0,0-1-1,0 1 1,0 0 0,1-1 0,-1 1 0,1 0 0,0-1 0,-1 1 0,1-1 0,0 1 0,1 0-1,-1-1 1,0 1 0,1-1 0,-1 1 0,1 0 0,-1-1 0,1 1 0,0 0 0,0 0 0,0 0-1,1 0 1,-1 0 0,3-3 0,4-6-3,0 1 0,0 0 0,1 0 1,1 1-1,14-11 0,61-38 97,-21 16 47,-46 28-50,-1 0 1,25-25 0,-35 32-48,-1 0 0,-1-1 0,1 0 0,-1 0 0,0 0 0,-1-1 1,0 1-1,5-15 0,-8 21-36,-1-1 0,1 0 1,0 1-1,-1-1 0,1 0 0,-1 0 1,0 1-1,0-1 0,0 0 1,0 0-1,-1 1 0,1-1 1,-1 0-1,1 0 0,-1 1 0,0-1 1,0 1-1,0-1 0,-1 1 1,1-1-1,-1 1 0,1-1 0,-1 1 1,0 0-1,0 0 0,0 0 1,0 0-1,0 0 0,0 1 0,0-1 1,-1 1-1,1-1 0,0 1 1,-1 0-1,-4-2 0,-1 0-27,-1 1-1,0-1 0,0 2 1,0-1-1,0 1 0,0 1 1,0-1-1,0 2 0,-17 1 1,5 3-627,1 0 0,-40 17 0,38-13-256,-33 9 1,36-17 140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41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0 163 17452,'10'11'2280,"15"-4"-1096,8-6-455,18-4 1767,4-3-855,8-5-705,3 0-216,0-5-536,-3-3-448,-8-6-800,-10-4 928,-20 0-200,-17-3-193</inkml:trace>
  <inkml:trace contextRef="#ctx0" brushRef="#br0" timeOffset="1">63 332 17332,'29'-6'1792,"18"-8"-1112,5-2-240,13-6 633,2-2-537,1-9-152,2-6-72,1-9-232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41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23253,'2'32'1247,"-1"0"0,-3 36 0,0-30-356,4 40 0,-1-66-780,0-1 0,1 0 0,1 0 0,0 0 0,0 0 0,1 0 0,10 19 0,-9-23-93,0 0 1,0 0-1,1-1 1,0 0-1,0 0 1,0 0-1,1-1 1,0 0-1,0 0 1,0 0 0,1-1-1,-1-1 1,1 1-1,0-1 1,10 3-1,1-1-155,-1-1 1,1-1-1,-1 0 0,1-2 0,36 0 1,-47-2-86,0 1 0,0-1 0,0-1 0,0 1 0,0-2 0,9-3 0,-14 5 170,0 0 0,0-1-1,0 1 1,-1-1 0,1 0 0,-1 0 0,1 0 0,-1 0 0,0-1 0,0 1 0,0-1 0,0 1 0,0-1 0,0 0 0,-1 1 0,1-1-1,-1 0 1,2-6 0,4-23-494,-2-6-83</inkml:trace>
  <inkml:trace contextRef="#ctx0" brushRef="#br0" timeOffset="1">369 295 16123,'-12'45'2097,"-1"-1"-1249,10 0-336,3 0 1313,11-3-1073,5-5-512,11-14 112,6-9-96,6-13-264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42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30 16468,'-17'9'444,"-1"1"1,2 0 0,0 1 0,0 1 0,1 0 0,0 1 0,1 1 0,1 0-1,0 1 1,-11 17 0,17-22-300,1 0 0,0 0 0,1 1 0,0 0 0,1 0-1,0 0 1,0 0 0,1 1 0,1-1 0,0 1 0,0 0 0,2 0 0,-1 0 0,1 0-1,1-1 1,0 1 0,5 19 0,-5-25-96,2 1 0,-1-1 0,1 0-1,-1 0 1,2 0 0,-1 0 0,1-1 0,0 0 0,0 1 0,0-1-1,1-1 1,8 8 0,-5-6 4,0 0 0,1-1 0,0 0 1,0 0-1,0-1 0,0 0 0,19 4 0,-14-4-1,0-2 0,0 0-1,1 0 1,-1-2 0,0 0-1,1 0 1,-1-1 0,0-1 0,0 0-1,0-1 1,0-1 0,14-5-1,-20 5-15,1 0-1,-1 0 1,0-1-1,0 0 1,-1 0-1,1-1 1,-1 0-1,0-1 1,-1 1-1,0-1 0,0-1 1,0 1-1,-1-1 1,0 0-1,0 0 1,5-14-1,-6 11-17,0-1 1,-1 0-1,-1-1 0,0 1 0,0 0 0,-1-1 0,-1 1 1,0 0-1,0-1 0,-2 1 0,-3-21 0,1 20-90,0-1 0,0 1-1,-1 0 1,-1 0 0,0 0 0,-1 0-1,0 1 1,-1 1 0,0-1 0,-13-13-1,14 18-89,-1 0 0,1 0-1,-2 0 1,1 1-1,-1 1 1,1-1 0,-2 1-1,1 1 1,0 0 0,-1 0-1,0 0 1,0 2-1,0-1 1,-17-1 0,20 3 21,0 1 0,0 0 1,0 0-1,0 1 0,0 0 1,1 0-1,-1 0 0,0 1 1,0 0-1,1 1 0,-1-1 1,1 1-1,0 0 0,0 1 1,0 0-1,-9 7 0,-5 12-515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42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242 188 19604,'0'-1'66,"0"1"0,0-1-1,1 0 1,-1 1 0,0-1-1,0 0 1,0 1-1,0-1 1,0 0 0,0 0-1,0 1 1,0-1 0,-1 0-1,1 1 1,0-1 0,0 0-1,0 1 1,-1-1 0,1 0-1,0 1 1,-1-1 0,1 0-1,-1 1 1,1-1 0,-1 1-1,1-1 1,-1 1 0,1-1-1,-2 0 1,1 1-4,-1-1-1,0 1 1,1-1-1,-1 1 1,0 0-1,1 0 1,-1 0-1,0 0 1,1 0 0,-1 0-1,0 0 1,-2 1-1,-4 2 177,0-1 0,0 1 0,0 0 0,-11 7 0,6-2-30,1 1 0,0 0 0,0 1 0,1 0 0,1 1 0,0 0 1,0 1-1,1 0 0,-11 19 0,14-21-140,1 1 0,0-1 1,0 1-1,1 0 0,0 0 1,1 1-1,0-1 0,1 1 0,0-1 1,1 1-1,0 0 0,2 19 0,0-26-45,0 0-1,0 0 0,0 0 1,0 0-1,1 0 0,0 0 0,0 0 1,0 0-1,1-1 0,0 1 1,0-1-1,0 0 0,0 0 0,0 0 1,5 4-1,-2-4-7,-1 0 1,1 0-1,0-1 0,0 0 0,0 0 1,0 0-1,0-1 0,1 0 1,-1 0-1,11 2 0,0-3-5,0 0 1,0 0-1,0-2 0,-1 0 1,1-1-1,0 0 0,0-1 1,25-10-1,-13 3-2,0-2 1,-2-1-1,0-2 1,0 0-1,-1-2 1,35-30-1,-42 31-4,-1-1 0,-1 0 0,-1-1 0,0-1 0,-1-1 1,-1 0-1,-2-1 0,19-37 0,-26 46 0,-1 1-1,0-1 1,-1 0 0,0 0 0,-1 0-1,0 0 1,-1 0 0,-1 0 0,0-20 0,-1 28-4,0-1 1,0 1 0,0 0 0,0-1 0,0 1 0,-1 0-1,0 0 1,0 0 0,0 0 0,0 0 0,-1 1 0,1-1-1,-1 1 1,0 0 0,0-1 0,0 1 0,-1 0-1,1 1 1,-1-1 0,0 1 0,1-1 0,-1 1 0,0 0-1,0 1 1,-1-1 0,1 1 0,0 0 0,0 0 0,-9-1 0,-4 0 6,0 1 0,0 0 0,0 1 0,0 1 1,1 1-1,-1 1 0,0 0 0,1 1 1,-31 11-1,35-11-106,0 2 0,0-1 0,0 2 1,1-1-1,0 1 0,0 1 0,1 0 0,-1 1 1,2 0-1,0 0 0,0 1 0,0 0 0,-8 14 1,15-21-37,0 1 0,0-1 1,1 1-1,-1 0 1,1 0-1,0-1 1,0 1-1,0 0 0,0 0 1,1 0-1,-1 0 1,1 0-1,0 0 1,1 6-1,0-7 88,0 0 0,0 1 0,0-1 0,0 0 0,1-1 0,-1 1 0,1 0 1,0 0-1,0-1 0,0 1 0,0-1 0,1 1 0,-1-1 0,0 0 0,1 0 0,0 0 0,3 2 0,40 21-714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47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310 127 11883,'0'-1'83,"1"0"0,-1 0 0,0 0 0,0 0 1,1 0-1,-1 0 0,0 0 0,0-1 0,0 1 1,0 0-1,0 0 0,0 0 0,-1 0 0,1 0 1,0 0-1,0 0 0,-1 0 0,1 0 0,-1 0 1,1 0-1,-1 1 0,1-1 0,-1 0 0,1 0 1,-1 0-1,0 0 0,0 0 0,-2 0 19,1 0 0,0 0 0,0 0-1,-1 1 1,1-1 0,-1 0 0,1 1 0,0 0 0,-1 0-1,1 0 1,-3 0 0,-4 1 168,0 0-1,1 0 1,-1 1-1,1 0 1,0 0-1,-1 1 1,1 0 0,0 1-1,1 0 1,-1 0-1,1 0 1,-1 1 0,1 0-1,1 1 1,-1 0-1,1 0 1,0 0-1,-8 10 1,0 4-33,0-1 0,2 2 0,0-1 0,1 2 0,-13 34 0,17-37-151,1-1 1,1 1-1,0 1 0,1-1 1,2 0-1,-1 1 0,2 0 1,1-1-1,1 1 1,0 0-1,7 32 0,-6-45-62,0-1-1,0 1 1,1 0-1,0-1 1,1 0-1,-1 1 0,1-1 1,0-1-1,1 1 1,-1 0-1,1-1 1,0 0-1,1 0 1,-1-1-1,1 0 1,0 1-1,0-2 0,0 1 1,1-1-1,-1 0 1,1 0-1,0-1 1,-1 0-1,1 0 1,0 0-1,0-1 1,8 0-1,3 0 47,0 0-1,0-1 1,0-1 0,0-1-1,0-1 1,0 0 0,-1-2-1,1 0 1,28-12 0,-23 7 39,-1-2-1,0 0 1,-1-1 0,0-1 0,-1-1 0,-1-1-1,0-1 1,31-36 0,-43 44-80,0 0 1,0-1 0,-1 1-1,0-1 1,-1-1-1,0 1 1,-1-1-1,0 0 1,0 0-1,-1 0 1,-1 0-1,0-1 1,0 1-1,-1-1 1,-1 1-1,0-1 1,0 0-1,-2 1 1,1-1-1,-1 1 1,-5-17-1,-1 9-41,-1 0-1,-1 1 1,0 0-1,-1 1 1,-1 0 0,0 1-1,-2 0 1,0 1-1,0 1 1,-1 0-1,-1 1 1,0 1-1,-1 0 1,-33-17 0,42 25-110,1 1 1,-1 0 0,1 1 0,-1 0 0,0 0 0,0 0-1,0 1 1,0 0 0,-13 1 0,19 0 73,-1 0-1,1 1 1,0-1 0,-1 0 0,1 1-1,0 0 1,0 0 0,-1-1 0,1 1-1,0 0 1,0 1 0,0-1 0,0 0 0,1 1-1,-1-1 1,0 1 0,0-1 0,1 1-1,-1 0 1,1 0 0,-1 0 0,1 0-1,0 0 1,0 0 0,0 0 0,0 0-1,0 0 1,1 0 0,-1 1 0,0-1-1,1 0 1,0 0 0,-1 1 0,1-1 0,0 0-1,0 1 1,1 2 0,6 34-512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49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18420,'13'12'1824,"20"-5"-1104,8 4-287,14-12 1391,15-1-1016,10-2-344,5-1-40,3-3-360,1-3-232,-12 0-520,-8 1-240,-25-2-392,-9-2 952,-25-1-297,-10 1-247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49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1 216 17284,'27'8'2208,"7"0"-1304,15-14-392,8-7 1281,16-11-737,4-1-248,8-3-960,2-1-472,-12-1 584,-8-4-232,-18-9-128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85 14987,'9'-31'1689,"-7"23"-1162,0 0 0,1 1 1,0-1-1,7-14 0,-12 59 2010,-34 147-2000,-26 171-185,59-301-52,2-54-296,1 0 0,0 0-1,0 0 1,0 0 0,0 0-1,0 0 1,0 0-1,0 0 1,0 0 0,0 0-1,0 0 1,-1 0 0,1 0-1,0 0 1,0 0 0,0 0-1,0 0 1,0 0 0,0 0-1,0 0 1,0 0 0,0 0-1,0 0 1,0 0 0,-1 0-1,1 1 1,0-1-1,0 0 1,0 0 0,0 0-1,0 0 1,0 0 0,0 0-1,0 0 1,0 0 0,0 0-1,0 0 1,0 0 0,0 0-1,0 1 1,0-1 0,0 0-1,0 0 1,0 0 0,0 0-1,0 0 1,0 0-1,0 0 1,0 0 0,0 0-1,0 0 1,0 1 0,0-1-1,0 0 1,0 0 0,0 0-1,0 0 1,0 0 0,0 0-1,0 0 1,0 0 0,0 0-1,0 0 1,0 0 0,0 0-1,0 1 1,-3-8 78,-52-191-1000,-9 26-427,64 172 1359,0-1 0,-1 1 0,1 0 0,0-1 0,0 1 0,0-1 0,0 1-1,0 0 1,0-1 0,0 1 0,0-1 0,0 1 0,0 0 0,0-1 0,0 1 0,0-1 0,0 1 0,1 0 0,-1-1 0,0 1 0,0 0 0,0-1 0,1 1 0,-1 0 0,0-1 0,0 1 0,1 0 0,-1-1 0,0 1 0,0 0 0,1 0-1,-1 0 1,0-1 0,1 1 0,-1 0 0,1 0 0,-1 0 0,0-1 0,1 1 0,-1 0 0,0 0 0,1 0 0,-1 0 0,1 0 0,-1 0 0,0 0 0,1 0 0,-1 0 0,1 0 0,-1 0 0,0 0 0,1 1 0,26 4 333,-22-4-233,6 2 68,128 26 590,-121-27-837,0 0 1,0-1-1,0-1 0,-1-1 1,34-5-1,-45 5 48,0-1 0,0 1-1,-1-1 1,1 0 0,-1-1 0,0 0 0,1 1-1,6-6 1,7-10-180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2143 262 7698,'-11'-27'1796,"8"18"-1267,-1-1 0,0 1 0,0 0 0,-1 0 0,0 0 0,-1 1 0,0 0 0,0 0 0,0 0 0,-12-9 0,3 6-320,-1 0 1,0 1 0,-1 0 0,0 2 0,0 0 0,-1 1 0,0 1 0,-31-7 0,-17 0-162,-73-3 0,125 14-21,-170-14 162,-364 17-1,524 1-177,0 2-1,0 1 0,0 1 0,-33 13 1,-87 45-30,36-13 13,70-36-1,-24 11 21,0 2 1,-69 44-1,114-61 16,0 1 0,1 0-1,1 1 1,0 0 0,0 2-1,2 0 1,0 0 0,0 1-1,2 1 1,0 0 0,-17 36-1,17-23 31,2 0-1,1 1 1,1 0-1,2 0 0,0 0 1,1 54-1,6-25-14,2 0 0,18 93 0,-15-118-43,2-1 1,1 0-1,17 37 0,-19-52 3,2-1 0,0-1 0,0 1-1,2-1 1,0-1 0,28 29 0,-6-16 5,0-1 1,2-1 0,1-2-1,65 32 1,-28-22 16,127 40-1,-123-53-35,1-4 0,1-3 0,0-4 0,1-3-1,0-3 1,0-4 0,0-4 0,117-19 0,-143 13 47,-1-3 0,0-2 0,-1-3 0,0-2 0,-2-2 0,0-2 0,-2-3 1,0-2-1,-2-1 0,-1-3 0,-2-2 0,-1-1 0,42-48 0,-39 33 129,69-99-1,-94 117-124,-2 0 0,-1-1 0,-2-1 0,22-64 0,-34 83-4,-1-1 1,0 1-1,-1-1 1,-1 0-1,0 0 1,-1 0-1,-1 1 1,0-1-1,-2 0 1,1 1 0,-2-1-1,0 1 1,-1 0-1,0 0 1,-11-20-1,-97-182 290,80 161-478,-71-89-1,95 133 225,0 1-1,-1 1 1,0-1 0,-1 2 0,0 0 0,0 0 0,-1 1 0,0 0-1,-1 1 1,0 0 0,0 1 0,0 1 0,-1 0 0,0 1-1,-16-3 1,-44-1 84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49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18660,'74'12'2409,"-51"-10"-2041,0 1 0,-1 1 0,1 2 0,-1 0 0,39 17 0,-57-21-368,0 0 1,0 1-1,0 0 1,0 0-1,0 1 1,-1-1-1,0 1 1,0-1-1,0 1 1,0 0-1,0 0 1,-1 0-1,1 1 1,-1-1-1,0 0 1,-1 1-1,1 0 1,-1-1-1,0 1 1,0 0-1,0 0 1,-1-1-1,0 8 1,0 4-15,-1 1 1,-1-1-1,-1 0 1,0 0-1,-10 26 1,-3-1-126,-2 0 0,-1-1 1,-2-1-1,-2-1 0,-44 54 0,54-74 82,-1-1-1,-1 0 1,0-2-1,-23 19 0,-7 0-128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0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57 14723,'29'-57'3246,"-31"62"-252,-31 99 483,-78 178-2070,-22 64-1939,129-337-2223,4-18 1399,4-18 632,8-19-287,2-12-326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1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14 17508,'16'-14'1848,"-2"21"-1048,-1 11-296,4 22 1065,2 6-257,6 7-464,0 4-136,9 0-232,2-2-87,2-6-129,-1-4-88,-2-5-328,-2-4-248,-4-4-713,-6-2-95,-13-7 880,-6-4-256,-8-6-224</inkml:trace>
  <inkml:trace contextRef="#ctx0" brushRef="#br0" timeOffset="1">5 768 16732,'-5'21'2152,"12"-9"-1032,7-6-408,9-6 1801,9-1-1009,14-7-512,6-3-151,9-3-329,2-5-136,-1 0-376,-4-3-400,-4 0-248,-4-2 536,-9-4-104,-3 1-129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1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1 160 19884,'7'22'1564,"2"-2"0,20 39 1,-11-27-467,-18-30-1068,8 13 206,0 1 0,0-2 0,2 1 1,0-1-1,13 15 0,-20-26-251,0 0-1,1 0 0,-1 0 1,1-1-1,-1 0 0,1 1 0,0-1 1,-1 0-1,1-1 0,0 1 0,1-1 1,-1 1-1,0-1 0,0-1 0,0 1 1,1 0-1,-1-1 0,0 0 1,1 0-1,-1-1 0,0 1 0,0-1 1,1 1-1,-1-2 0,0 1 0,6-2 1,1-2-222,-1-1 0,1 0 0,-1 0 0,0-1 0,0 0 0,-1-1 0,0 0 0,0 0 0,-1-1 0,0 0 0,0-1 0,10-17 0,-8 9-284,0 0 1,-1-1-1,-1 0 0,0-1 1,-2 1-1,7-33 0,-5-12-672,-8 58 1121,0 0 0,0 0 0,0 0 0,-1-1 0,0 1 0,0 0 0,-1 0 0,-2-7 0,4 13 85,0-1 1,-1 0-1,1 1 1,0-1-1,0 0 1,-1 1-1,1-1 1,0 0 0,-1 1-1,1-1 1,-1 0-1,1 1 1,-1-1-1,1 1 1,-1-1-1,1 1 1,-1-1 0,1 1-1,-1-1 1,0 1-1,1 0 1,-1-1-1,0 1 1,1 0-1,-1 0 1,0-1 0,1 1-1,-1 0 1,0 0-1,0 0 1,1 0-1,-1 0 1,0 0-1,-1 0 1,1 1 44,-1 0-1,1 0 1,0 0 0,0 0 0,-1 0-1,1 0 1,0 0 0,0 1 0,0-1-1,0 0 1,0 1 0,0-1 0,1 1-1,-1-1 1,0 1 0,1-1-1,-1 2 1,-7 27 589,2 0 0,1 1 1,1-1-1,1 34 0,0-16-13,-7 208 1553,12-185-2197,15 112 0,-10-149-106,2-20-116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2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9 173 21197,'-8'19'2280,"9"-5"-1368,11-8-408,13-9 1609,11-7-881,18-10-680,6-5-216,4-7-456,2 1-200,-6 1-472,-8 3-288,-14 10-217,-9 4-271,-28 13 968,2-3-328,-22 14-48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2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1 249 21701,'20'7'2304,"18"-20"-1416,8-9-376,11-6 1105,1-4-361,2-3-616,-3 4-320,-5 3-936,-10 4 440,-10 7 32,-7 2-112,-6 4-176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3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16347,'0'0'118,"0"-1"0,0 0 0,0 0-1,0 1 1,0-1 0,0 0-1,0 0 1,0 1 0,0-1-1,0 0 1,1 1 0,-1-1-1,0 0 1,0 0 0,1 1-1,-1-1 1,1 0 0,-1 1-1,0-1 1,1 1 0,-1-1-1,1 1 1,0-1 0,-1 1-1,1-1 1,-1 1 0,1-1-1,0 1 1,-1-1 0,1 1-1,0 0 1,-1 0 0,1-1-1,0 1 1,0 0 0,-1 0-1,1 0 1,0 0 0,0 0-1,-1 0 1,1 0 0,0 0-1,0 0 1,-1 0 0,1 0-1,0 0 1,0 1 0,-1-1-1,1 0 1,0 0 0,-1 1-1,1-1 1,0 1 0,-1-1-1,2 1 1,5 4 784,0 0 0,0 0 0,12 12 0,-16-14-809,24 22 763,-4-2-443,1-1 0,1-1 0,48 31-1,-65-47-571,0-1-1,0 0 0,0-1 1,0 0-1,0 0 1,1-1-1,0 0 0,-1 0 1,1-1-1,0 0 0,0 0 1,0-1-1,0-1 0,-1 1 1,1-1-1,0-1 1,0 0-1,14-5 0,-16 4-20,0 0 1,-1 0-1,1 0 0,-1-1 0,0 0 0,0-1 0,-1 1 0,1-1 1,-1 0-1,0-1 0,0 1 0,-1-1 0,1 0 0,-1 0 1,-1 0-1,1-1 0,-1 1 0,0-1 0,-1 0 0,3-11 0,6-28-686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3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11 16412,'-2'-11'1928,"2"16"-1032,0 11-312,2 19 1113,-2 6-145,0 12-272,-5 7-224,1 9-287,-3 4-89,-4 6-112,2 1-96,-1-1-416,-1 1-336,3-9-904,7-6 632,-1-13 279,2-6-247,8-19-192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4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11 17180,'11'-10'2184,"-29"28"-1078,-10 18-183,1 2 1,1 1 0,-21 46 0,-51 133-372,59-107-308,55-151-207,-2-2-1,-3 1 0,-1-1 0,-1-1 0,3-72 1,-11 106-27,0 0 1,-1 0 0,0 0-1,-3-17 1,3 26-11,0-1 0,0 1 0,0 0 1,0 0-1,0-1 0,-1 1 0,1 0 0,0-1 0,0 1 0,0 0 1,0 0-1,0-1 0,-1 1 0,1 0 0,0 0 0,0-1 0,0 1 1,-1 0-1,1 0 0,0-1 0,0 1 0,-1 0 0,1 0 0,0 0 0,0 0 1,-1 0-1,1-1 0,0 1 0,-1 0 0,1 0 0,0 0 0,0 0 1,-1 0-1,1 0 0,0 0 0,-1 0 0,1 0 0,0 0 0,-1 0 1,1 0-1,0 0 0,-1 0 0,1 1 0,0-1 0,0 0 0,-1 0 0,1 0 1,0 0-1,0 0 0,-1 1 0,1-1 0,0 0 0,0 0 0,-1 0 1,1 1-1,0-1 0,0 0 0,0 0 0,0 1 0,-1-1 0,1 0 1,0 1-1,0-1 0,0 0 0,0 0 0,0 1 0,0 0 0,-3 5 4,1 1 0,1 0 0,-1 0 0,1 1-1,0-1 1,1 0 0,0 9 0,5 53-1,-3-58 3,0 1 1,1 0 0,0-1-1,1 0 1,0 0 0,1 0-1,0 0 1,1-1 0,10 15-1,-13-21 8,0 0 0,0-1 0,1 1 0,0 0 0,-1-1 0,1 0 0,1 0 0,-1 0 1,0-1-1,1 1 0,-1-1 0,1 0 0,0 0 0,-1-1 0,1 1 0,0-1 0,0 0 0,0 0 0,0-1 0,0 1 0,0-1 0,0 0 0,1-1 0,6-1 0,-5 0 18,1 0 0,-1-1 0,0 0-1,0 0 1,0-1 0,0 1 0,0-2-1,-1 1 1,0-1 0,0 0 0,8-9 0,-11 12-23,-1-1 1,1 0-1,-1-1 1,0 1-1,0 0 1,0-1-1,-1 1 1,1-1 0,-1 1-1,0-1 1,2-5-1,-3 7-12,0-1-1,0 1 0,0-1 1,0 1-1,0-1 1,-1 1-1,1-1 1,-1 1-1,0-1 0,1 1 1,-1 0-1,0-1 1,0 1-1,-1 0 1,1 0-1,0 0 0,-1 0 1,-2-4-1,-2 1-30,-1-1 0,1 1 0,-1 0-1,1 0 1,-1 1 0,-1 0 0,1 0-1,-12-4 1,-70-18-250,64 19 213,-24-7-57,19 4 112,-1 2 0,-49-7 0,81 15 18,-1 0-1,0 0 1,0 0 0,0 0-1,0 0 1,0 0-1,0 0 1,0 0-1,0 0 1,0 0-1,0 1 1,0-1-1,0 0 1,0 0-1,0 0 1,0 0 0,0 0-1,0 0 1,0 0-1,0 0 1,0 0-1,0 0 1,0 0-1,0 0 1,0 0-1,0 0 1,0 0-1,0 1 1,0-1 0,0 0-1,0 0 1,0 0-1,0 0 1,0 0-1,-1 0 1,1 0-1,0 0 1,0 0-1,0 0 1,0 0 0,0 0-1,0 0 1,0 0-1,0 0 1,0 0-1,0 0 1,0 0-1,0 0 1,0 0-1,10 6 43,16 6 42,17-2-153,0-2-1,1-1 1,-1-3-1,84-2 1,-115-2-74,-1 0 1,1-1 0,-1 0 0,1-1-1,-1-1 1,0 1 0,0-2-1,0 0 1,16-7 0,-5-8-267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4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19020,'3'21'1728,"2"9"-1199,1 6-233,2 11 728,0 5-272,0 4-240,1-3-280,1-9-672,-1-1-368,2-16 688,0-5-120,3-11-88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0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12619,'-2'3'5220,"9"-3"-1368,1 4-4081,-2 2 411,1-1 1,0 0-1,0 0 0,1 0 1,-1-1-1,1-1 0,0 1 1,0-1-1,0 0 0,11 2 1,-6-3-176,0-1 1,0 0-1,0-1 0,-1 0 1,1-1-1,17-4 1,-19 4-2,69-14 66,2 4 0,132 0 0,-151 13-56,121-12-1,-129 2-27,101 1 0,-130 8 10,-1 1 0,0 1-1,-1 1 1,1 2 0,-1 0-1,33 14 1,9 8-4,-22-8 21,-1-3 1,66 18-1,15-11-7,0-5 0,222 4 0,-292-26-6,-1-2 0,1-2-1,83-23 1,-53 11-1,-79 18-1,68-15 4,101-8 0,-123 20-25,0-3 0,0-1 0,69-22 0,-103 25-140,0 0 0,0 1 1,0 1-1,0 0 0,0 2 0,30 0 0,-45 1 130,0 0-1,0 1 0,0 0 0,-1-1 0,1 1 0,0 0 0,-1 0 0,1 0 0,-1 0 0,1 0 0,-1 0 1,1 0-1,-1 1 0,2 1 0,-2-3-6,-1 1-1,1 0 1,-1-1 0,0 1 0,1-1-1,-1 1 1,1 0 0,-1 0 0,0-1-1,1 1 1,-1 0 0,0-1 0,0 1-1,0 0 1,0 0 0,1-1 0,-1 1-1,0 0 1,0 0 0,-1 0 0,1-1-1,0 1 1,0 0 0,0 0 0,0-1-1,-1 1 1,1 0 0,0-1 0,-1 1-1,1 0 1,0-1 0,-1 1 0,1 0-1,-1-1 1,1 1 0,-2 0 0,1 0 59,-1 0 0,1-1-1,0 1 1,-1-1 0,1 1 0,-1-1 0,1 0 0,-1 0 0,1 0 0,-1 1-1,1-2 1,0 1 0,-1 0 0,1 0 0,-1 0 0,1-1 0,-1 1-1,1 0 1,-1-1 0,1 1 0,0-1 0,-2-1 0,-14-10-175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5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1 234 20748,'0'2'1985,"12"-5"-1289,7-8-288,11-5 1008,10 2-343,10-10-625,7 2-208,6-3-616,0 3-344,-6-2-2241,-2 0 2553,-5 1-400,-7-4-321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5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18332,'-1'14'2144,"2"8"-1191,4 0-401,3 3 1256,3 4-448,8 1-519,1-2-313,6-4-584,4-2-344,3-13-641,5-6-295,3-7 672,-4-9 200,1-17-272,-2-8-225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6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0 14227,'-5'0'1840,"-6"19"-911,-3 13-321,-3 15 1352,0 7-423,1 14-433,-2 6-176,7 8-248,8-2-112,3 0-80,3-1-112,5-9-360,-1-6-240,2-10-768,0-10 304,-2-20 416,-6-12-168,-1-16-248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6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0 16804,'0'9'374,"0"-1"0,0 1 0,-1-1 0,0 1 0,-1-1 0,0 0 0,0 0 0,-4 9 0,-3 15 625,-22 93 490,-48 206-473,78-326-966,2-6-12,5-12 13,6-24 20,1-19-38,-3 0 0,-2-1 1,-2 0-1,-4-102 0,-6 134-45,4 25 12,0 0 0,0 0 0,0-1 0,0 1-1,0 0 1,0 0 0,0 0 0,0 0-1,0-1 1,0 1 0,0 0 0,0 0-1,0 0 1,0 0 0,0-1 0,0 1-1,0 0 1,0 0 0,0 0 0,0 0 0,0-1-1,0 1 1,-1 0 0,1 0 0,0 0-1,0 0 1,0 0 0,0 0 0,0 0-1,0-1 1,-1 1 0,1 0 0,0 0-1,0 0 1,0 0 0,0 0 0,-1 0-1,1 0 1,0 0 0,0 0 0,0 0 0,0 0-1,-1 0 1,1 0 0,0 0 0,0 0-1,0 0 1,-1 0 0,1 0 0,-5 10 1,-2 16 13,3 11 11,1 1-1,2-1 1,5 64-1,-2-85 67,0 0 1,1 1-1,1-1 0,1 0 0,0-1 0,1 1 0,0-1 0,1 0 0,1-1 1,17 25-1,-21-35 2,-1 1 1,1-1-1,-1 0 1,1-1-1,0 1 1,1-1-1,6 4 1,-11-7-89,-1 0 0,1 0 0,0 0 0,0 0 1,0 0-1,0 0 0,0 0 0,0 0 0,0 0 0,0 0 0,0 0 1,0-1-1,0 1 0,0 0 0,0 0 0,0 0 0,0 0 0,0 0 0,0 0 1,0 0-1,0 0 0,0 0 0,0 0 0,0-1 0,0 1 0,0 0 1,0 0-1,0 0 0,0 0 0,0 0 0,0 0 0,0 0 0,0 0 1,0 0-1,0 0 0,0 0 0,0-1 0,0 1 0,0 0 0,1 0 1,-1 0-1,0 0 0,0 0 0,0 0 0,0 0 0,0 0 0,0 0 1,0 0-1,0 0 0,0 0 0,0 0 0,0 0 0,1 0 0,-7-8-6,-149-172-173,99 110 155,42 53 38,1 2 63,0-1 0,-20-35 0,32 51-79,1 0 0,0 0 1,0-1-1,0 1 0,0 0 0,0 0 1,0 0-1,0-1 0,0 1 0,0 0 1,0 0-1,0 0 0,-1-1 0,1 1 1,0 0-1,0 0 0,0 0 1,1-1-1,-1 1 0,0 0 0,0 0 1,0 0-1,0-1 0,0 1 0,0 0 1,0 0-1,0 0 0,0-1 0,0 1 1,1 0-1,-1 0 0,0 0 0,0 0 1,0-1-1,0 1 0,0 0 0,1 0 1,-1 0-1,0 0 0,0 0 0,0 0 1,1 0-1,-1-1 0,0 1 0,0 0 1,0 0-1,1 0 0,-1 0 0,0 0 1,1 0-1,12 0 50,-10 0-39,35 2 190,52 2-1707,114-10-1,-130-2 1035,-1-3-158</inkml:trace>
  <inkml:trace contextRef="#ctx0" brushRef="#br0" timeOffset="1">878 350 22549,'19'2'2040,"17"-16"-1392,10-7-288,8-5 913,6-4-593,-1 3-872,-2 2-496,-13 3 592,-7 4-184,-26 9-208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7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0 264 16412,'25'0'2144,"15"-8"-1312,13-19-336,4-3 1505,6-6-1721,0 0-480,-1-8 288,-4 1-216,-6 4-208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7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93 18052,'-5'48'1489,"1"1"0,3 0-1,1 0 1,9 57 0,-7-89-1299,1 1 0,0-1 1,2 1-1,0-1 0,8 19 0,-11-32-210,0 0 1,0-1-1,0 1 1,1-1-1,-1 1 0,1-1 1,0 0-1,0 0 0,0 0 1,0 0-1,0-1 0,5 3 1,-5-3-57,-1-1-1,1 0 1,0 0 0,0-1 0,0 1-1,0 0 1,0-1 0,0 0 0,0 0 0,0 0-1,0 0 1,0 0 0,0-1 0,0 1-1,0-1 1,0 0 0,0 0 0,0 0 0,2-1-1,2-2-267,-1 0-1,-1 1 0,1-2 1,0 1-1,-1-1 0,0 1 1,0-2-1,-1 1 0,1 0 1,-1-1-1,0 0 0,-1 0 1,1 0-1,3-9 0,2-8-1758,0 0 0,9-40 0,-15 51 1658,0-1 1,-1 1-1,0-1 1,0-24 0,-2 37 451,0 0 1,0 0-1,0 0 1,0 0 0,0 0-1,-1 0 1,1 0-1,0 0 1,0 0 0,0 0-1,0 0 1,0 0-1,0 0 1,0 0 0,0 0-1,0 0 1,0 0-1,0 0 1,0 0 0,-1 0-1,1 0 1,0 0-1,0 0 1,0 0 0,0 0-1,0 0 1,0 0-1,0 0 1,0 0-1,0 0 1,0 0 0,0 0-1,0 0 1,0 0-1,-1 0 1,1 0 0,0 0-1,0 0 1,0 0-1,0 0 1,0-1 0,0 1-1,0 0 1,0 0-1,0 0 1,0 0 0,0 0-1,0 0 1,0 0-1,0 0 1,0 0 0,0 0-1,0 0 1,0 0-1,0-1 1,0 1-1,0 0 1,0 0 0,0 0-1,0 0 1,0 0-1,0 0 1,0 0 0,-5 9 620,-5 17 978,-25 118 4393,32-125-5457,0 1 0,1 0 0,1-1 0,1 1-1,4 28 1,-4-44-488,1 0-1,0 0 0,-1 0 1,2 0-1,-1-1 0,0 1 1,1 0-1,-1-1 1,1 1-1,0-1 0,1 0 1,-1 0-1,0 1 0,1-1 1,0-1-1,-1 1 0,1 0 1,6 3-1,-5-4 5,1 0 0,0 0-1,0 0 1,0-1 0,0 1-1,0-1 1,0-1 0,0 1 0,0-1-1,0 0 1,0 0 0,0 0-1,8-2 1,30-7-25,3-8-1</inkml:trace>
  <inkml:trace contextRef="#ctx0" brushRef="#br0" timeOffset="1">672 88 16163,'-16'20'727,"0"1"-1,2 0 0,0 2 0,1-1 0,-10 27 0,17-34-368,0 1 0,1 0 1,1 0-1,1 1 0,0-1 0,1 1 0,0 0 1,2 30-1,1-40-268,0 0 0,0 0 0,0 0 0,1 0 0,0-1 0,1 1 0,0 0 0,-1-1 0,2 0 0,5 9 0,-7-12-64,1 0 0,-1 0-1,1 0 1,0 0 0,0-1-1,0 1 1,0-1 0,0 0-1,0 0 1,1 0 0,-1-1-1,1 1 1,-1-1 0,1 0-1,0 1 1,0-2 0,-1 1-1,1 0 1,0-1 0,7 0-1,-2-1-11,-1 0 0,1 0 0,0-1 0,0-1 0,-1 1-1,0-1 1,1-1 0,-1 0 0,0 0 0,-1 0 0,1-1-1,-1 0 1,0-1 0,0 0 0,0 0 0,-1 0 0,9-12-1,-3 3 11,0-1-1,-1-1 1,-1 0-1,-1 0 0,0-1 1,-2 0-1,7-20 1,-8 18 2,-1-1 0,-1 0 0,-1-1 0,2-39 0,-5 53-22,0 0 0,-1 1 0,1-1 0,-2 0-1,1 1 1,-1-1 0,0 0 0,0 1 0,-1 0 0,0 0 0,0 0-1,-1 0 1,0 0 0,0 0 0,-1 1 0,-8-9 0,10 12-34,0 0 1,0 1 0,-1-1 0,1 1 0,-1 0 0,0 0-1,0 1 1,1-1 0,-1 1 0,0 0 0,0 0 0,0 0-1,-1 0 1,1 1 0,0 0 0,0 0 0,0 0 0,0 0 0,0 0-1,0 1 1,-1 0 0,1 0 0,0 0 0,1 0 0,-1 1-1,0-1 1,0 1 0,-3 2 0,1 0-71,0 0 0,0 0-1,0 0 1,1 1 0,0-1 0,0 1 0,0 1-1,0-1 1,1 1 0,0-1 0,0 1 0,1 1 0,-1-1-1,1 0 1,-3 12 0,5-17 86,1 0 0,-1 0 0,1 0-1,0 0 1,-1 1 0,1-1 0,0 0 0,0 0 0,0 0-1,0 0 1,0 0 0,0 0 0,0 0 0,1 1 0,-1-1-1,0 0 1,0 0 0,1 0 0,-1 0 0,1 0 0,-1 0-1,1 0 1,-1 0 0,1 0 0,0 0 0,0-1 0,-1 1-1,2 1 1,18 0-339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8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29 17060,'-8'2'264,"1"-1"0,0 1-1,-1 1 1,1-1 0,0 1 0,1 0 0,-1 1 0,-8 6 0,-1 0 128,2 2 0,-17 15 0,17-14 9,1 1 0,1 0 0,-14 22 0,22-30-292,-1 1 1,2 0 0,-1 0 0,1 1 0,0-1-1,1 1 1,-1-1 0,2 1 0,-1 0 0,0 12-1,2-17-72,-1 0-1,2 0 0,-1 0 0,0 0 0,1 0 0,-1 0 1,1 0-1,0 0 0,0 0 0,0 0 0,0 0 1,1-1-1,-1 1 0,1 0 0,0-1 0,-1 1 1,1-1-1,0 0 0,4 4 0,-2-3-8,0-1 1,0 1-1,1-1 0,-1 0 1,1 0-1,-1 0 0,1-1 1,0 1-1,-1-1 0,1 0 1,7 0-1,2 0-7,1-1 0,0-1 0,-1 0 0,1-1 0,-1-1 0,0 0 1,21-7-1,-11 1-16,-1-2 1,0 0 0,0-1-1,-1-2 1,22-17 0,-33 23 10,0-1 0,0-1 1,-1 0-1,-1-1 0,1 1 1,-2-2-1,0 1 0,0-1 0,-1-1 1,10-23-1,-15 31-2,-1 0 0,1 1 0,-1-2 0,0 1 0,-1 0 0,1 0 0,-1 0 0,-1-8 0,1 11-7,0 0 1,-1 0-1,1-1 0,-1 1 0,0 0 1,0 0-1,0 0 0,0 0 0,0 0 1,0 0-1,0 0 0,-1 0 0,1 0 1,-1 0-1,1 1 0,-1-1 0,0 1 0,0-1 1,1 1-1,-1 0 0,-4-2 0,-2 0 15,0 0 0,-1 1 0,1 0-1,-1 0 1,1 1 0,-1 0 0,0 1 0,1 0-1,-1 0 1,-14 3 0,1 0-6,0 1 1,1 2-1,-24 8 1,23-5-10,1 0 0,-34 21 0,46-25-33,1 1 1,0-1-1,1 2 0,-1-1 0,1 1 0,1 0 1,-1 0-1,-10 16 0,16-21-6,1-1 0,-1 0 0,0 0 0,1 1 0,-1-1 0,1 0 0,-1 1-1,1-1 1,-1 1 0,1-1 0,0 1 0,0-1 0,0 1 0,0-1 0,0 1 0,0-1 0,0 1 0,1 1 0,0-2 7,-1 0 0,1 0 1,-1 0-1,1 0 0,0 0 1,0 0-1,0 0 0,-1-1 1,1 1-1,0 0 1,0 0-1,0-1 0,0 1 1,0 0-1,0-1 0,1 0 1,1 2-1,4-1-30,0 1 1,0-1-1,0-1 1,0 1-1,0-1 1,8-1-1,38-4-224,5-5-138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8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61 15691,'-12'8'488,"1"1"0,0 0 0,0 0 0,1 1 0,0 1 0,0 0 0,-7 12 0,-4 7 704,-25 50-1,37-62-764,1 0 1,-10 34-1,16-46-325,0 1 0,1 0 0,0 0 0,0-1 0,0 1 0,1 0 0,0 0 0,1 0 0,-1-1 0,1 1 0,4 12 0,-4-16-66,0-1 1,0 1-1,1 0 0,-1-1 0,1 1 1,0-1-1,-1 0 0,1 1 1,0-1-1,1 0 0,-1 0 1,0 0-1,0-1 0,6 4 1,-3-3-3,0 1 0,0-1 0,0-1 0,1 1 1,-1-1-1,1 0 0,7 1 0,1-1-3,0-1-1,1-1 0,-1 0 0,0-1 1,21-5-1,-20 3 15,0-2 1,-1 1-1,1-2 0,-1 0 1,-1 0-1,1-1 0,-1-1 1,-1-1-1,1 1 0,-2-2 1,1 0-1,-2 0 0,1-1 1,11-18-1,-14 18-6,-1 1 0,0-1 0,-1 0 0,-1-1 0,0 0 0,0 0 0,-1 0 0,-1 0 0,0-1 0,-1 1 0,0-1 0,-1 1 0,-1-1 0,0 0 0,-1 1 0,-4-24 0,3 31-46,1 1 1,-1 0-1,1 0 0,-1-1 1,-1 1-1,1 0 0,-1 1 1,0-1-1,0 0 0,0 1 1,-1 0-1,1 0 0,-9-7 1,9 9-42,0-1 1,-1 1 0,1 1-1,-1-1 1,1 0 0,-1 1 0,1 0-1,-1 0 1,0 0 0,0 0-1,0 1 1,0-1 0,1 1-1,-1 0 1,0 0 0,0 1-1,0-1 1,0 1 0,1-1-1,-7 3 1,-2 2-24,0 0 1,0 1-1,0 0 0,0 1 1,1 1-1,-18 14 0,-24 30-249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9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0 251 22357,'29'-8'2088,"2"-4"-1472,4-7-312,8-2 1001,-1-2-417,2-1-688,-1 0-528,-10-1 904,-3 0-632,-6-10-32,-2 1-8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7:59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17252,'8'-4'736,"-1"-1"1,1 1-1,0 0 1,0 1-1,1 0 1,-1 1 0,10-3-1,62-6 2182,-68 10-2630,-3 0-89,64-4 832,-66 5-957,1 0 0,-1 1 0,1 0 0,-1 0 0,0 0 0,0 1-1,11 5 1,-17-7-72,0 0 0,0 0 0,0 0 0,-1 1 0,1-1 0,0 0 0,0 1-1,-1-1 1,1 1 0,0-1 0,-1 1 0,1-1 0,0 1 0,-1-1 0,1 1 0,-1 0-1,1-1 1,-1 1 0,1 0 0,-1 0 0,1-1 0,-1 1 0,0 0 0,1 0-1,-1 0 1,0-1 0,0 1 0,0 0 0,0 0 0,1 0 0,-1 0 0,0-1 0,-1 1-1,1 0 1,0 0 0,0 0 0,0 0 0,0-1 0,-1 1 0,1 0 0,0 0 0,-1 0-1,1-1 1,0 1 0,-1 0 0,1-1 0,-1 1 0,0 1 0,-4 3 4,0 0 0,0 0 0,-1-1 0,-9 7 0,11-8-6,-103 59-7,14-10-2,92-49-17,7-2 10,10-2-11,12-6-11,0 0-50,0 1 0,1 2 0,51-2-1,-74 5 64,1 2 0,0-1 0,-1 1 0,1 0 0,0 0 0,-1 1-1,0-1 1,1 1 0,-1 1 0,0 0 0,0-1 0,0 2 0,0-1 0,-1 1-1,1 0 1,-1 0 0,0 0 0,0 1 0,-1 0 0,1 0 0,-1 0 0,4 6-1,-2 0 41,-2-1 0,1 1 0,-1 0-1,-1 0 1,1 0 0,-2 0-1,0 1 1,0-1 0,-1 1 0,-1-1-1,0 1 1,0-1 0,-3 15-1,1-15 81,0 0-1,0 0 1,-1 0-1,0-1 1,-1 1-1,0-1 1,-1 0-1,0 0 1,-1-1-1,0 1 0,0-1 1,-1 0-1,-14 14 1,19-21-122,0-1 1,0 1-1,-1 0 1,1-1-1,0 0 1,0 1-1,-1-1 1,1 0-1,-1 0 1,1 0-1,-1 0 1,1-1-1,-1 1 1,0-1-1,-3 1 1,4-2-12,1 1 1,0 0-1,-1-1 1,1 1-1,-1-1 0,1 1 1,-1-1-1,1 0 1,0 1-1,0-1 1,-1 0-1,1 0 1,0 0-1,0 0 1,0 0-1,0 0 1,0 0-1,0 0 1,0-1-1,0 1 1,1 0-1,-1-1 1,0 1-1,1 0 1,-1-1-1,1 1 1,-1-1-1,1 1 1,0-2-1,-4-40-301,4-10-119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0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17756,'0'0'79,"0"0"1,-1 0-1,1 0 1,0-1-1,-1 1 1,1 0-1,-1 0 1,1 0 0,0 0-1,-1 0 1,1 0-1,-1 0 1,1 0-1,0 0 1,-1 0-1,1 0 1,-1 0-1,1 0 1,0 0-1,-1 0 1,1 1-1,-1-1 1,1 0-1,0 0 1,-1 0 0,1 1-1,0-1 1,-1 0-1,1 0 1,0 1-1,-1-1 1,1 0-1,0 1 1,0-1-1,-1 0 1,1 1-1,0-1 1,0 0-1,0 1 1,-1-1-1,1 0 1,0 1 0,0-1-1,0 1 1,0-1-1,0 0 1,0 1-1,0-1 1,0 1-1,0-1 1,0 1-1,0-1 1,0 0-1,0 1 1,0 0-1,6 26 1676,1-5-1272,1-1 0,14 28 1,-19-44-484,0 0 1,0 0-1,0 0 1,0 0-1,1-1 1,0 1-1,0-1 1,0 0-1,0 0 1,1 0-1,-1-1 1,1 0-1,0 0 1,10 5-1,-12-7-90,-1-1 0,1 1 0,0-1 0,0 0 0,0 0 0,-1 0 0,1 0-1,0 0 1,0 0 0,-1-1 0,1 1 0,0-1 0,0 0 0,-1 0 0,1 0 0,-1 0-1,1-1 1,-1 1 0,1-1 0,-1 1 0,0-1 0,0 0 0,0 0 0,0 0-1,0 0 1,2-3 0,4-6-291,0 0-1,-1 0 1,-1 0-1,7-16 1,3-8-448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00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20108,'-26'53'2482,"20"-44"-2150,0 2-1,1-1 1,0 1-1,1-1 1,0 1-1,1 0 1,0 1-1,-2 16 0,5-26-283,0 1-1,0-1 1,1 0-1,-1 0 0,0 1 1,1-1-1,-1 0 0,1 0 1,0 0-1,0 1 0,0-1 1,0 0-1,0 0 1,0 0-1,1-1 0,-1 1 1,2 2-1,0-1-21,0-1 1,1 1-1,-1-1 0,0 0 1,1 0-1,-1-1 1,1 1-1,-1 0 0,6 0 1,8 2-70,-1-1 1,1-1 0,30 0-1,-32-2 43,-3 0-27,24 1-104,0 1-1,-1 1 1,1 2 0,41 11-1,-73-15 117,1 1 0,-1 0 1,0 0-1,0 0 0,0 0 0,0 0 0,0 1 0,4 4 0,-6-6 19,-1 0 0,0 0 0,0 0-1,0 1 1,0-1 0,0 0 0,-1 1-1,1-1 1,0 1 0,-1-1 0,1 1 0,-1-1-1,1 1 1,-1 0 0,0-1 0,1 1-1,-1 0 1,0-1 0,0 1 0,0-1 0,0 1-1,-1 0 1,1-1 0,0 1 0,-1 0-1,0 1 1,-2 3 36,1-1 0,-1 0 0,-1 0 0,1 0 0,-1 0 0,0 0 0,0-1 0,0 1 0,-9 6 0,-49 32 323,53-37-310,-5 3-60,-1-1 0,0 0-1,-1 0 1,0-2 0,0 0-1,-24 6 1,34-11-87,1 0 1,-1-1-1,0 1 0,1-1 1,-1-1-1,0 1 0,1-1 0,-1 1 1,1-2-1,-7-1 0,8 2 34,1-1-1,-1 0 1,1 0-1,-1 0 0,1 0 1,0-1-1,0 1 1,0-1-1,0 0 1,0 0-1,1 0 1,-1 0-1,1 0 0,0-1 1,-4-6-1,-9-25-463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00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1 214 17908,'17'-18'2360,"5"9"-1199,0-1-505,6 3 1648,4 3-559,4 0-1009,0 1-864,2-2 240,0-3-112,0-6-208</inkml:trace>
  <inkml:trace contextRef="#ctx0" brushRef="#br0" timeOffset="1">519 2 19404,'-25'47'1958,"-54"110"2284,70-136-3933,2 0 1,0 1-1,1 0 1,2 0-1,-4 39 1,7-54-269,1 1 0,0-1 0,0 0 1,1 0-1,0 0 0,1 0 1,-1 1-1,1-1 0,0-1 1,1 1-1,4 7 0,-6-11-37,1 0 1,0 0-1,0-1 0,1 1 0,-1-1 0,0 1 0,1-1 1,0 0-1,-1 0 0,1 0 0,0 0 0,0-1 0,0 1 1,0-1-1,0 0 0,1 0 0,-1 0 0,0 0 0,0 0 1,1-1-1,-1 1 0,0-1 0,1 0 0,-1 0 0,1 0 0,3-1 1,0 0-4,0-1 1,1 1-1,-1-1 1,0 0-1,0-1 1,0 0 0,0 0-1,-1 0 1,1-1-1,-1 0 1,6-5-1,-3 1-3,-1 1 0,0-1 0,0-1 0,-1 0 0,0 0 0,9-16 0,-7 7-3,0 0 1,-1-1-1,-1 1 1,-1-1-1,-1-1 1,0 1-1,3-38 1,-8 42-1,0 1 1,0-1-1,-1 0 1,-1 1-1,0-1 0,-1 1 1,-8-22-1,9 31-11,0 0-1,0 1 0,0 0 0,-1-1 0,0 1 0,0 0 0,0 0 0,0 0 0,-1 1 1,1-1-1,-6-3 0,7 5-13,-1 0 1,-1 1 0,1-1 0,0 1-1,0 0 1,0 0 0,-1 0 0,1 0-1,0 1 1,-1-1 0,1 1 0,-1 0-1,1 0 1,-1 0 0,1 0 0,0 1-1,-1-1 1,-2 2 0,1 0-115,0-1 1,0 2 0,0-1-1,0 0 1,1 1-1,-1 0 1,1 0 0,0 0-1,0 1 1,0-1-1,0 1 1,0 0 0,-4 7-1,5-7 20,0-1 1,1 1-1,0 0 0,0 0 0,0 0 0,0 1 0,0-1 1,1 0-1,0 1 0,0-1 0,0 1 0,1-1 0,-1 1 1,1-1-1,1 9 0,7 5-564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01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215 107 14619,'0'-1'106,"0"0"1,-1 1-1,1-1 0,-1 0 0,1 0 1,-1 1-1,1-1 0,-1 1 0,1-1 0,-1 1 1,0-1-1,1 1 0,-1-1 0,0 1 1,1-1-1,-1 1 0,0 0 0,0-1 1,1 1-1,-1 0 0,0-1 0,0 1 1,0 0-1,1 0 0,-1 0 0,0 0 0,0 0 1,0 0-1,1 0 0,-1 0 0,-1 1 1,-27 7 782,19-4-529,1 1 1,-1 1-1,1 0 1,0 0-1,0 0 1,1 1-1,0 1 0,0-1 1,0 1-1,1 0 1,1 1-1,-7 10 1,6-8-259,0 0 0,1 1 0,1 0 1,0 0-1,0 0 0,1 1 0,1-1 0,0 1 1,-2 23-1,5-30-66,0-1-1,0 0 1,1 1-1,-1-1 1,1 0 0,0 0-1,0 0 1,1 0 0,0 0-1,0 0 1,0 0-1,0 0 1,1 0 0,-1-1-1,1 0 1,1 1 0,-1-1-1,0 0 1,1 0-1,0-1 1,0 1 0,0-1-1,0 0 1,1 0 0,-1 0-1,1-1 1,0 0-1,0 1 1,-1-2 0,1 1-1,1 0 1,-1-1 0,0 0-1,0 0 1,0-1-1,1 0 1,-1 1 0,0-2-1,1 1 1,-1-1 0,7-1-1,3-2 51,1 0-1,-1-1 1,-1-1-1,1 0 0,-1-1 1,0-1-1,-1 0 1,20-15-1,-12 6 54,-1 0 0,-1-1 0,-1-1 0,23-31 1,-31 34-40,1 0 0,-2 0 1,0-1-1,13-36 1,-20 47-63,1 0 0,-2 0 1,1 0-1,-1 0 0,0 0 1,0-1-1,0 1 0,-1 0 1,0-1-1,-1 1 1,1 0-1,-1-1 0,0 1 1,-1 0-1,0 0 0,0 0 1,0 0-1,-5-9 0,4 11-24,0 1 0,0 0 0,0 0 0,0 0 0,-1 1 0,1-1 0,-1 1 0,1 0 0,-1 0 0,0 0 0,0 0 0,0 1 0,0-1 0,0 1 0,-1 0 0,1 0 0,0 1 0,0-1 0,-1 1 0,1 0 0,-8 1 0,0 0-18,0 0 0,0 1 0,1 1 0,-1 0 0,1 0 0,-19 9 1,12-2-265,2 0 0,-1 1 1,2 0-1,-1 1 0,2 1 0,-26 28 1,22-20-24,14-4-98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01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1 289 21397,'28'0'2192,"13"-17"-1368,8-10-360,17-6 1089,7-2-313,7-3-664,2 2-408,-11 6-688,-6 3-432,-21 10 1416,-9 0-656,-24 9-160,-11 5-176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02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1 801 19100,'50'-8'2217,"7"-16"-1449,9-9-320,8-4 1216,2-9-944,0-2-544,-12 4-8,-10 0-64,-11 8-184</inkml:trace>
  <inkml:trace contextRef="#ctx0" brushRef="#br0" timeOffset="1">1073 0 19228,'-12'21'989,"-27"55"1684,35-67-2401,1 0 0,0 0 0,0 1 0,1-1-1,0 1 1,0 14 0,2-21-261,-1-1 0,1 0 0,1 0 0,-1 0-1,0 0 1,0 0 0,1 0 0,-1 0 0,1 0 0,0 0 0,0 0-1,-1 0 1,1 0 0,0 0 0,1 0 0,-1-1 0,0 1-1,0 0 1,1-1 0,-1 1 0,1-1 0,0 0 0,-1 1-1,1-1 1,0 0 0,0 0 0,-1 0 0,1 0 0,0 0-1,0-1 1,3 2 0,5 0-61,1 0 0,-1-1 0,0 0 0,1-1 0,12-1 0,-5 1-18,17-1-96,-13 0-37,0 1 0,39 4 1,-56-3 169,-1-1 1,1 1-1,-1 0 1,1 1 0,-1-1-1,1 1 1,-1 0-1,0 0 1,0 0-1,0 1 1,0-1 0,0 1-1,0 0 1,-1 0-1,1 0 1,-1 1-1,0-1 1,4 7 0,-5-6 38,-1 0 0,1 0 1,-1 0-1,0 0 0,0 0 1,-1 0-1,1 1 1,-1-1-1,0 0 0,0 0 1,0 1-1,-1-1 0,1 0 1,-1 0-1,0 0 0,-1 0 1,1 0-1,-2 5 0,-4 6 197,-1 1-1,-18 28 1,13-24 25,-1 0 0,-1-1 0,0 0 0,-1-2 0,-2 1 1,1-2-1,-2-1 0,-34 23 0,50-36-237,0 0-1,0-1 1,-1 1 0,1-1-1,0 0 1,-1 0 0,1 0-1,0 0 1,-1-1-1,1 1 1,-1-1 0,1 0-1,-1 0 1,1 0 0,-1 0-1,1-1 1,-1 0 0,1 1-1,-1-1 1,1 0 0,0-1-1,-1 1 1,1-1 0,0 1-1,-5-4 1,3 1-23,1-1 1,-1 0-1,1 1 1,0-2-1,0 1 1,0 0-1,1-1 1,0 1-1,0-1 1,0 0-1,1 0 1,-4-13-1,-6-33-189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02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 18540,'27'1'2168,"10"-2"-1303,6-6-377,14-4 1320,3 0-632,3-4-1336,-5-6-2536,-1-6 2384,-5 0-400,-8-4-297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03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160 136 17252,'-36'59'2193,"-48"111"0,76-151-1916,1 0 0,1 1 0,1-1 1,0 1-1,2 0 0,0 1 1,1-1-1,1 1 0,1-1 1,4 30-1,-3-44-219,0 0 0,1 0 1,0 0-1,0 0 0,0-1 0,0 1 1,1-1-1,0 1 0,5 5 0,-6-7-36,1-1 0,0 0 0,0 0 0,0 0 0,1-1 0,-1 1 0,1-1 0,-1 0 0,1 0 0,0 0 0,-1 0 0,1-1 0,0 0 0,7 2 0,-3-1-2,1-1 1,-1 0-1,0-1 0,1 0 1,-1 0-1,1-1 0,-1 0 0,1 0 1,-1-1-1,0 0 0,14-5 1,-11 2 5,0-1 1,0 0 0,0 0 0,-1-1 0,0-1 0,0 0 0,11-11 0,-5 1 25,-1 0 0,-1-1 0,0 0 0,-2-1 0,0-1 0,-1 0 0,15-42 0,-17 38-4,-2 0 0,-1-1 0,-1 0 0,2-35 0,-6 52-46,-1 0 0,0 0 1,0 0-1,-1 0 1,0 0-1,0 0 1,-1 0-1,0 0 1,-1 1-1,0-1 1,-1 1-1,1 0 1,-1 0-1,-1 0 0,0 1 1,-6-9-1,7 12-21,-1 0 1,1 1-1,-1 0 0,0 0 0,0 0 0,0 0 0,0 1 0,0 0 0,-1 0 1,1 0-1,-1 1 0,1 0 0,-1 0 0,0 0 0,1 0 0,-1 1 0,0 0 0,1 1 1,-1-1-1,0 1 0,1 0 0,-10 3 0,2-1-125,-1 2 1,1-1-1,0 2 1,0 0-1,0 0 1,1 2-1,-22 15 0,30-19-45,-1 0 0,1 0-1,0 0 1,1 0 0,-1 0-1,1 1 1,-1-1-1,2 1 1,-5 7 0,7-11 168,0 0 1,0-1-1,0 1 1,-1 0-1,1 0 1,0-1-1,0 1 1,0 0 0,0-1-1,1 1 1,-1 0-1,0 0 1,0-1-1,0 1 1,1 0-1,-1-1 1,0 1-1,1 0 1,-1-1-1,0 1 1,1 0 0,-1-1-1,1 1 1,-1-1-1,1 1 1,-1-1-1,1 1 1,-1-1-1,1 1 1,0-1-1,-1 1 1,1-1 0,0 0-1,-1 0 1,1 1-1,0-1 1,-1 0-1,1 0 1,0 0-1,0 0 1,-1 1-1,1-1 1,1-1-1,24 1-529</inkml:trace>
  <inkml:trace contextRef="#ctx0" brushRef="#br0" timeOffset="1">654 27 19756,'-11'7'245,"0"-1"0,1 2 0,0-1 0,1 1 0,0 1 0,0 0 0,0 0-1,2 1 1,-1 0 0,1 0 0,0 1 0,1 0 0,0 0 0,1 0 0,-5 16 0,7-17-144,0 0 1,0 0 0,1 1-1,0-1 1,1 1 0,0 0-1,1-1 1,0 1 0,1 0 0,0-1-1,1 1 1,0-1 0,0 1-1,1-1 1,0 0 0,1 0-1,0 0 1,7 10 0,-8-15-81,0 0-1,1 0 1,-1 0 0,1-1-1,1 1 1,-1-1 0,0 0 0,1 0-1,0-1 1,0 1 0,0-1-1,0 0 1,1-1 0,-1 1 0,1-1-1,0 0 1,-1 0 0,1-1-1,0 0 1,0 0 0,0 0 0,8 0-1,-4-2 10,0 0 0,-1 0 0,1-1-1,-1-1 1,1 1 0,-1-1 0,0-1 0,0 0-1,0 0 1,0-1 0,-1 0 0,0 0 0,10-8-1,1-4 90,0 0 0,-1 0 0,-1-2 0,-1 0 0,18-28-1,-27 36-63,0 0 0,-1 0 0,-1-1 0,1 0 0,-2 0-1,0 0 1,0 0 0,-1-1 0,-1 0 0,0 0-1,-1 0 1,0-14 0,-1 22-36,0 1 0,-1-1 0,1 1-1,-1-1 1,0 1 0,-1 0 0,1-1 0,-1 1 0,0 0 0,0 0 0,0 0-1,0 0 1,-1 1 0,0-1 0,0 0 0,-4-4 0,2 5-27,0-1 0,0 1 0,0 0 0,0 0-1,0 1 1,0-1 0,-1 1 0,1 0 0,-1 1 0,1-1 0,-1 1 0,-9 0 0,2 0-138,0 1 1,-1 0-1,1 1 0,0 1 0,0 0 1,0 0-1,0 2 0,0 0 0,1 0 1,-1 1-1,1 0 0,0 1 0,1 1 1,0 0-1,0 0 0,0 1 1,-17 17-1,6-3-344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03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24 797 17428,'-24'12'3143,"24"-12"-3098,11-2 617,16-6 181,390-203 3411,-205 96-3726,-164 91-445,678-337 685,-606 311-763,-31 14-126,-87 35 2,-4 2 23,-13 5-38,-28 11-40,-1163 584-1218,1172-581 1353,16-8-142,-39 17-1,86-49-100,155-82-230,363-142 1,34 46 436,-538 186 21,-1 1-71,-1-1-1,-1-2 1,40-20-1,-63 21-86,-16 13 206,-1 0 0,0 0 0,0-1 0,0 1 1,0 0-1,1 0 0,-1 0 0,0-1 0,0 1 0,0 0 1,0 0-1,0-1 0,0 1 0,0 0 0,1 0 0,-1-1 1,0 1-1,0 0 0,0 0 0,0-1 0,0 1 0,0 0 1,0-1-1,0 1 0,-1 0 0,1 0 0,0-1 0,0 1 0,0 0 1,0 0-1,0-1 0,0 1 0,0 0 0,0 0 0,-1 0 1,1-1-1,0 1 0,0 0 0,0 0 0,-1 0 0,1-1 1,0 1-1,0 0 0,0 0 0,-1 0 0,1 0 0,0 0 1,0 0-1,-1 0 0,1-1 0,0 1 0,0 0 0,-1 0 0,1 0 1,0 0-1,0 0 0,-1 0 0,1 0 0,0 0 0,-1 0 1,1 0-1,0 1 0,-14-2-61,0 1 1,0 1-1,1 0 0,-1 1 1,-15 4-1,26-5 61,-111 24-78,-183 66 0,-105 69 54,182-69 631,116-53-535,14-11 31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18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 0 19084,'-20'28'1504,"-4"9"-1064,-5-1-143,0 13 591,-8 9-272,-1 4-128,2-1-88,1-2-112,4-9-40,4-7-120,5-7-88,8-13-400,0-5-232,9-12-480,5-7-112,9-17 823,7-10-271,8-21-208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1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20 14435,'13'-17'1546,"-13"17"-1526,0 0 0,0 0 0,0-1 0,0 1 0,0 0 1,0 0-1,0 0 0,1 0 0,-1 0 0,0-1 0,0 1 0,0 0 1,0 0-1,0 0 0,1 0 0,-1 0 0,0 0 0,0 0 0,0 0 1,0-1-1,1 1 0,-1 0 0,0 0 0,0 0 0,0 0 0,0 0 1,1 0-1,-1 0 0,0 0 0,0 0 0,0 0 0,1 0 0,-1 0 1,0 0-1,0 0 0,0 0 0,0 1 0,1-1 0,-1 0 0,0 0 0,0 0 1,0 0-1,0 0 0,1 0 0,-1 0 0,0 0 0,0 1 0,0-1 1,0 0-1,0 0 0,0 0 0,1 0 0,-1 1 0,0-1 0,0 0 1,0 0-1,2 13 628,0 71 2379,2 34-1594,27 77-291,-24-168-1113,1 1 0,1-2-1,1 1 1,28 48-1,-31-63-46,14 24-1676,-20-34 1571,-1-1-1,1 1 0,0 0 0,-1-1 0,1 1 1,-1 0-1,0 0 0,0 0 0,1-1 1,-1 1-1,0 0 0,-1 0 0,1 0 1,0 0-1,0-1 0,-1 1 0,1 0 1,-2 2-1,-5 3-747</inkml:trace>
  <inkml:trace contextRef="#ctx0" brushRef="#br0" timeOffset="1">1 689 15875,'9'4'1857,"9"0"-1153,13-4-216,9 0 848,12-4-503,3 1-89,5-5-440,1 0-320,-5 1-680,-4-4 1992,-13-4-1352,-7 6-16,-10-4-8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0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16948,'-6'37'2144,"-10"17"-1104,-1 6-408,-5 16 1177,0 2-321,1 8-464,4 0-167,3-2-505,1-1-216,5-8-376,2-8-217,3-16-527,1-9-200,2-18 840,-3-10-248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19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12555,'6'-6'5622,"-4"14"-3938,-2-7-1693,11 76 3336,7 34-1853,-14-92-1311,28 103 624,-28-109-735,1-1 0,1 1 0,0-1 0,0 0 0,1-1 0,0 1 0,12 11 0,-17-20-46,0-1 0,0 1-1,0-1 1,1 0 0,-1 0 0,1 0 0,0 0-1,-1-1 1,1 1 0,0-1 0,0 0 0,0 1-1,0-1 1,0 0 0,0-1 0,0 1 0,0-1 0,1 1-1,-1-1 1,0 0 0,0 0 0,0 0 0,1-1-1,-1 1 1,0-1 0,0 1 0,0-1 0,0 0-1,0-1 1,0 1 0,0 0 0,0-1 0,-1 1 0,1-1-1,0 0 1,-1 0 0,1 0 0,1-3 0,5-5 8,0-1 0,-1 1 0,0-2 0,-1 1-1,0-1 1,-1 0 0,0 0 0,4-16 0,3-10 3,10-58-1,-15 47-125,-2-1 0,-1-73 1,6 168-140,-5 17 308,-4 1 0,-7 84 1,-26 124-191,21-193-398,8-37-1599,2-41 2105,-1 0 1,1 0-1,0 1 0,0-1 0,0 0 0,0 0 1,1 1-1,-1-1 0,0 0 0,0 0 0,0 1 1,0-1-1,0 0 0,0 0 0,0 1 0,0-1 0,0 0 1,1 0-1,-1 0 0,0 1 0,0-1 0,0 0 1,0 0-1,1 0 0,-1 1 0,0-1 0,0 0 0,0 0 1,1 0-1,-1 0 0,0 0 0,0 0 0,1 0 1,-1 1-1,0-1 0,0 0 0,1 0 0,-1 0 0,0 0 1,0 0-1,1 0 0,-1 0 0,0 0 0,0 0 1,1 0-1,-1 0 0,0-1 0,0 1 0,1 0 1,-1 0-1,0 0 0,1 0 0,7-4-787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19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1 528 14763,'1'0'129,"0"0"0,0 1 0,1-1 0,-1 0-1,0 0 1,0 0 0,1 0 0,-1 0 0,0-1 0,0 1-1,0 0 1,1 0 0,-1-1 0,0 1 0,1-2 0,3 1 142,67-21 1790,73-33 0,-26 9-965,64-21-16,411-142 198,-219 99-2810,-299 95 18,-76 16 1524,0-1 0,0 0 1,0 0-1,0 0 0,0 0 0,0 0 1,0 0-1,0 0 0,0 0 0,0 0 1,0 0-1,0 0 0,0 0 0,0 0 0,1 0 1,-1 0-1,0 0 0,0 0 0,0 0 1,0 0-1,0 0 0,0 0 0,0 0 1,0 0-1,0 0 0,0 0 0,0 0 1,0 0-1,0 0 0,0 0 0,0 0 1,0 1-1,-8 2-69,-15 5-195,-15 2-32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20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46 15859,'6'-5'2185,"2"5"-1321,-6 11-392,-4 7 2161,-4 12-1721,-4 6-256,-4 8-352,-2 8-96,1-2-128,0 1-16,3-9-96,1-4-112,6-16-312,5-19-248,0-1-360,8-24 800,3-17-176,6-9-177</inkml:trace>
  <inkml:trace contextRef="#ctx0" brushRef="#br0" timeOffset="1">210 0 15115,'-2'40'1489,"-3"7"-873,1 7-192,4 2 656,4 1-160,4 1-200,3 1-128,5-4-303,1-2-337,-1-5-521,-2-7 953,-9-11-448,-3 1-72,-7-6-72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20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1 200 17876,'23'-12'1888,"4"-5"-1344,11 2-216,6 1 801,7 2-793,1-4-336,7 2-712,3 1-257,-2-9 697,-2-2-248,-1-17-264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21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270 570 15419,'-17'9'457,"0"1"-1,0 1 1,1 0-1,0 1 0,1 1 1,1 1-1,0 0 1,-20 27-1,18-20-94,2 0 0,1 1 0,1 1 0,0 0 0,2 0 0,-9 30 0,16-41-239,-1 1-1,2-1 1,0 1 0,0 0 0,2 0 0,-1 0 0,1 0-1,1 0 1,4 19 0,-4-27-102,0 0-1,1 1 1,0-1-1,0 0 1,0 0-1,0 0 1,1 0-1,0-1 1,0 1-1,0-1 1,1 1 0,-1-1-1,1 0 1,0 0-1,0-1 1,1 1-1,-1-1 1,1 0-1,-1 0 1,1-1-1,0 1 1,0-1-1,0 0 1,8 2-1,-6-3-14,1 0 0,-1 0 0,1 0 0,-1-1 0,1 0 0,0-1 0,-1 0-1,1 0 1,-1 0 0,1-1 0,-1 0 0,0-1 0,0 0 0,0 0 0,0 0 0,0-1-1,-1 0 1,0 0 0,7-5 0,-9 5-3,0 1 0,0-1 0,0 0 0,0 0 0,0 0 0,-1-1 0,0 1 0,0-1 0,0 0 0,0 0 0,-1 0 0,0 0 0,0 0-1,0-1 1,-1 1 0,0-1 0,0 1 0,0-1 0,-1 1 0,1-1 0,-1 1 0,-1-1 0,1 0 0,-1 1 0,0-1 0,-2-6 0,2 9 1,0 0 1,-1 0-1,1 0 1,-1 0-1,0 0 1,0 1-1,0-1 1,0 1-1,0-1 1,-3-2-1,4 5-1,0-1 1,1 0-1,-1 1 0,0-1 1,0 0-1,0 1 0,0-1 1,0 1-1,0-1 0,0 1 1,0 0-1,0-1 0,0 1 1,0 0-1,0 0 0,0 0 0,0 0 1,0 0-1,0 0 0,-1 0 1,1 0-1,0 0 0,0 1 1,0-1-1,0 0 0,0 1 1,0-1-1,0 0 0,0 1 1,0-1-1,0 1 0,0 0 1,1-1-1,-2 2 0,1-2 1,1 1-1,-1-1 0,1 1 1,-1-1-1,1 1 1,-1-1-1,1 1 0,-1-1 1,1 1-1,-1 0 1,1-1-1,0 1 1,-1-1-1,1 1 0,0 0 1,0 0-1,-1-1 1,1 1-1,0 0 0,0-1 1,0 2-1,0-1 0,0-1-1,1 1 0,-1 0 1,0-1-1,1 0 0,-1 1 1,0-1-1,1 1 0,-1-1 1,1 1-1,-1-1 0,1 0 1,-1 1-1,1-1 0,-1 0 1,1 1-1,-1-1 0,1 0 1,-1 0-1,2 1 0,1 0 2,0-1 0,0 1 0,0-1 0,0 1 0,0-1 0,0 0 0,0 0 0,0 0 0,5-2 0,8-3-11,0-1-1,0-1 0,21-13 1,20-9-13,-56 29 21,0-1 1,0 0 0,1 1 0,-1-1 0,0 1 0,1-1 0,-1 1 0,0 0 0,1-1 0,-1 1 0,0 0 0,1 0 0,-1 0 0,0 0 0,1 0-1,-1 1 1,1-1 0,-1 0 0,0 1 0,0-1 0,1 0 0,-1 1 0,2 1 0,-2-1 3,1 1-1,-1-1 1,-1 1 0,1-1 0,0 1-1,0 0 1,0-1 0,-1 1 0,1 0 0,-1 0-1,0 0 1,1-1 0,-1 1 0,0 0-1,0 0 1,0 0 0,-1 2 0,-1 19 58,0 0 1,-10 33-1,-2 11-365,13-49-923,1-18 1202,0 0 1,0 0 0,0 0-1,0 0 1,0 0 0,0 0-1,0 0 1,1 0-1,-1 0 1,0 0 0,0-1-1,0 1 1,0 0-1,0 0 1,0 0 0,0 0-1,0 0 1,0 0 0,0 0-1,0 0 1,0 0-1,0 0 1,1 0 0,-1 0-1,0 0 1,0 0 0,0 0-1,0 0 1,0 0-1,0 0 1,0 0 0,0 0-1,0 0 1,0 0-1,0 0 1,0 0 0,1 1-1,-1-1 1,0 0 0,0 0-1,0 0 1,0 0-1,0 0 1,0 0 0,0 0-1,0 0 1,0 0 0,0 0-1,0 0 1,0 0-1,0 0 1,0 0 0,0 0-1,0 1 1,0-1 0,0 0-1,0 0 1,0 0-1,0 0 1,0 0 0,0 0-1,0 0 1,0 0-1,0 0 1,0 0 0,0 0-1,0 0 1,0 1 0,13-25-2156,-8 13 2279,17-27-1054</inkml:trace>
  <inkml:trace contextRef="#ctx0" brushRef="#br0" timeOffset="0.5">942 40 14571,'4'-13'2369,"4"6"-929,2-3-520,-1 5 2129,4 1-1185,2 4-488,4 0-263,5 0-473,3 3-240,3-2-496,3 1-280,0-2-712,-3 1-409,-13-2 1137,-9 1-256,-14 3-248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21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15331,'5'14'1825,"9"-5"-1169,13-15-272,9-7 984,10-7-800,4-4-336,7-6 64,0-1-40,-5 1-256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22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132 205 16299,'0'0'50,"0"0"0,0 0 0,0 0 0,0 0 0,0-1 0,0 1 0,0 0 0,0 0 0,0 0 0,0 0 0,0 0 0,0-1 0,0 1 0,0 0 0,0 0 0,0 0 0,0 0 0,0 0 0,0 0 0,0 0 0,-1-1 0,1 1 0,0 0 0,0 0 0,0 0 0,0 0 0,0 0 0,0 0 0,-1 0 0,1 0 0,0 0 0,0 0 1,0 0-1,0 0 0,0 0 0,-1 0 0,1 0 0,0 0 0,0 0 0,0 0 0,0 0 0,0 0 0,-1 0 0,1 0 0,0 0 0,0 0 0,0 0 0,0 0 0,0 0 0,0 0 0,-1 0 0,1 0 0,0 0 0,0 0 0,0 0 0,0 1-1,-13 8 1547,-11 15 528,21-19-1942,0 0 1,0 1-1,0-1 0,0 0 1,1 1-1,0 0 0,0 0 1,1 0-1,-2 10 0,3-13-171,0 0 0,0-1 0,0 1-1,0-1 1,0 1 0,1 0 0,-1-1-1,1 1 1,-1-1 0,1 1 0,0-1 0,0 1-1,1-1 1,-1 0 0,0 0 0,1 1-1,-1-1 1,1 0 0,0 0 0,-1 0-1,1-1 1,0 1 0,0 0 0,5 2-1,3 1-84,0-1 0,1 0 0,0 0 0,0-2 0,0 1 0,0-1 0,0 0 0,20-1 0,-20-1-3,1 1 0,-1 0 0,0 1 0,0 0 0,0 0 0,-1 1 0,1 1 0,-1 0 0,12 6 0,-20-9 68,1 1-1,-1-1 1,0 1-1,1 0 1,-1 0 0,0 0-1,0 0 1,-1 0 0,1 0-1,0 1 1,-1-1-1,1 1 1,-1-1 0,0 1-1,0-1 1,0 1-1,1 5 1,-1-4 14,-1 0 0,0 1 0,0-1-1,0 0 1,-1 0 0,1 0 0,-1 0 0,0 0 0,0 0-1,0 0 1,-3 5 0,-1 1 23,0-1 1,-1 1-1,0-1 0,0 0 1,-1 0-1,0-1 0,-1 0 1,-13 11-1,13-13-38,-1 1 0,0-1 0,-1-1 0,1 0 0,-1 0 0,0-1 1,0 0-1,-1-1 0,1 0 0,-19 3 0,22-5-30,1-1 0,-1 0 0,0 0-1,0 0 1,0-1 0,0 0 0,1 0 0,-1-1 0,0 0 0,1 0 0,0-1 0,-1 1 0,1-2 0,0 1 0,0 0-1,1-1 1,-1 0 0,-5-5 0,-22-30-161</inkml:trace>
  <inkml:trace contextRef="#ctx0" brushRef="#br0" timeOffset="1">218 144 16860,'33'-8'1640,"-5"5"-1288,7-8-568,4 0 568,4-3-112,-5-4-104,4-4-320</inkml:trace>
  <inkml:trace contextRef="#ctx0" brushRef="#br0" timeOffset="2">599 0 14235,'-18'28'713,"-5"7"217,-24 48 1,42-71-720,0-1 1,0 1 0,2 0 0,-1 1 0,1-1 0,1 0 0,0 1 0,0 20 0,2-30-164,0 0 1,0 0-1,1 1 1,-1-1-1,1 0 0,0 0 1,-1-1-1,1 1 1,1 0-1,-1 0 0,0 0 1,1-1-1,-1 1 1,1 0-1,0-1 0,0 0 1,4 5-1,-3-5-19,1 1 0,-1-1 0,1 0-1,-1-1 1,1 1 0,0 0 0,-1-1 0,1 0-1,0 0 1,0 0 0,0-1 0,5 1 0,1 0 21,-1-2 1,1 1-1,-1-1 0,1-1 1,-1 1-1,0-2 1,1 1-1,-1-1 1,0-1-1,16-8 0,-18 7 33,0 0 0,0 0 0,0-1 0,0 0 0,-1 0 0,0-1 0,0 0 0,-1 0 0,0 0 0,0-1 1,-1 1-1,0-1 0,0 0 0,0-1 0,-1 1 0,3-13 0,-5 14-30,0-1 1,0 1-1,0 0 1,-1 0 0,0 0-1,0-1 1,-1 1-1,0 0 1,0 0-1,-1 0 1,0 0 0,0 0-1,-1 0 1,0 1-1,0-1 1,0 1 0,-1 0-1,0 0 1,0 0-1,-10-11 1,11 14-105,-1 0-1,0-1 1,0 1-1,0 1 1,0-1 0,0 0-1,-1 1 1,1 0-1,-1 0 1,0 0 0,0 1-1,1 0 1,-1 0-1,-10-1 1,12 2-4,1 0 0,-1 0 0,0 0 0,1 0 0,-1 1-1,0-1 1,1 1 0,-1 0 0,1 0 0,-1 0 0,1 0 0,-1 0 0,1 1 0,0-1 0,-1 1 0,1-1-1,0 1 1,0 0 0,0 0 0,0 0 0,1 0 0,-1 0 0,0 0 0,1 0 0,0 1 0,-1-1 0,1 1 0,-1 4-1,-3 16-424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22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163 115 16828,'-2'3'130,"-95"113"2655,88-103-2516,1-1 1,0 1-1,1 1 0,0-1 1,1 1-1,1 1 1,-7 25-1,11-37-217,1 0 0,-1 0-1,1 0 1,0 0 0,0 0 0,0 0-1,0 0 1,1 0 0,-1 0 0,1 0-1,0 0 1,-1-1 0,1 1 0,0 0 0,1 0-1,-1-1 1,0 1 0,1-1 0,2 3-1,-2-2-17,1-1 0,0 1 0,0-1 0,0 0 0,0 0 0,0 0 0,0 0 0,1-1-1,-1 0 1,0 1 0,1-1 0,-1 0 0,1-1 0,0 1 0,3 0 0,3 0 18,0-1 0,0 0 1,-1-1-1,1 0 1,0-1-1,0 0 0,-1 0 1,0-1-1,1 0 1,-1 0-1,0-1 0,0-1 1,-1 1-1,1-1 1,-1-1-1,0 0 0,-1 0 1,1 0-1,-1-1 1,0 0-1,7-10 0,-5 5 22,1-1-1,-2 0 0,0-1 0,0 1 0,-1-2 1,-1 1-1,-1-1 0,0 0 0,0 0 0,-2 0 1,0-1-1,2-21 0,-5 27-44,-1 1 0,0 0 0,0 0 0,0 0 0,-1 0-1,-1 0 1,1 0 0,-2 0 0,1 1 0,-1-1 0,-5-7 0,7 13-52,1 0 0,-1 0 0,0 1 0,0-1 0,0 1 0,0-1 0,-1 1 0,1 0 0,-1 0 0,1 0 1,-1 0-1,0 0 0,0 1 0,1-1 0,-1 1 0,0 0 0,0 0 0,-1 0 0,1 0 0,0 0 0,0 1 0,0-1 0,-1 1 0,1 0 0,0 0 0,0 0 1,0 0-1,-1 1 0,1-1 0,0 1 0,0 0 0,0 0 0,0 0 0,-5 3 0,0 1-184,0 0 0,0 1-1,1 0 1,0 0 0,0 1 0,1-1-1,-1 2 1,2-1 0,-1 1 0,1 0-1,0 0 1,0 0 0,1 0 0,-5 15-1,1 15-538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23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1 520 16460,'0'0'120,"1"0"1,0 0 0,0 1 0,-1-1-1,1 0 1,0 0 0,0 0 0,-1 0-1,1 0 1,0 0 0,0 0-1,0 0 1,-1 0 0,1 0 0,0-1-1,-1 1 1,1 0 0,0 0 0,0-1-1,4 0 149,493-173 5453,-393 133-5275,718-248-1789,-797 280 1184,-22 7-43,-5 0-14,-10 2-224</inkml:trace>
  <inkml:trace contextRef="#ctx0" brushRef="#br0" timeOffset="1">29 1016 16988,'3'0'225,"1"0"-1,-1-1 1,0 0 0,0 1 0,0-1 0,0 0 0,0 0 0,0-1 0,0 1 0,0-1 0,-1 1 0,4-3 0,30-28 458,-26 22-295,51-52 1592,-2-2-1,50-72 1,-17 11-1169,-102 142-858,1 2 1,1-1-1,-10 32 1,9-23 0,0-4-180,2 0 0,0 1 1,2 1-1,-4 39 0,8-62 155,1-1 0,0 1-1,0-1 1,0 1-1,0-1 1,0 1 0,0-1-1,0 1 1,0-1-1,0 1 1,1-1 0,-1 1-1,1-1 1,-1 0-1,1 1 1,0-1 0,-1 0-1,1 1 1,0-1 0,0 0-1,0 0 1,0 0-1,0 0 1,0 0 0,2 2-1,-1-3 11,0 0 1,-1 0-1,1 1 0,0-1 0,0 0 0,0-1 1,0 1-1,-1 0 0,1 0 0,0-1 0,0 1 0,0-1 1,-1 0-1,1 1 0,0-1 0,-1 0 0,1 0 1,-1 0-1,1 0 0,-1 0 0,2-2 0,26-19-656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23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 18564,'-13'11'562,"-88"86"1676,91-86-2044,0 0 0,1 1 0,1 0 0,0 1 0,1 0 0,0 0 0,-6 17 0,11-26-142,1 1 1,0-1-1,0 0 0,0 1 1,1-1-1,-1 0 1,1 1-1,0-1 1,0 1-1,0-1 1,2 6-1,-2-9-43,1 1 0,0 0 0,-1-1-1,1 1 1,0 0 0,0-1 0,0 1 0,0-1-1,0 1 1,1-1 0,-1 0 0,0 0 0,0 1-1,1-1 1,-1 0 0,1 0 0,-1 0 0,1-1-1,0 1 1,-1 0 0,1 0 0,0-1 0,-1 1-1,1-1 1,0 0 0,0 1 0,0-1-1,-1 0 1,3 0 0,3 0-2,0-1 0,0 0 0,-1 0 0,1-1 1,-1 1-1,1-1 0,-1-1 0,0 1 0,1-1 0,-1 0 0,-1-1 0,1 1 0,10-9 1,-4 2 5,-1-1 1,0 1-1,0-2 1,-1 1 0,9-15-1,-11 14 13,0-1-1,-1 0 0,6-16 1,-11 25-18,-1 0 1,1 0 0,-1-1 0,0 1 0,0 0 0,-1 0 0,1-1 0,-1 1 0,0 0 0,0-1 0,0 1-1,-1 0 1,1-1 0,-3-7 0,2 10-5,0 1-1,0-1 0,0 0 1,0 1-1,0-1 0,0 1 1,-1-1-1,1 1 0,0 0 1,-1-1-1,1 1 0,-1 0 1,0 0-1,1 0 0,-1 0 1,0 0-1,1 1 0,-1-1 1,0 0-1,0 1 0,0-1 1,0 1-1,1 0 0,-1 0 1,0-1-1,0 1 0,0 0 1,0 1-1,0-1 0,0 0 1,0 1-1,-2 0 0,-4 1-19,1 0-1,-1 0 0,0 1 1,1 1-1,0-1 0,-8 6 1,7-4-120,-32 22-456,37-25 352,1 0-1,-1 1 0,1-1 0,0 1 0,-1 0 1,1-1-1,0 1 0,1 0 0,-1 0 0,0 0 1,-1 5-1,3-8 215,0 0 0,0 1 0,0-1 0,0 0 0,0 1 0,0-1 0,-1 0 0,1 1 0,0-1 0,0 0 0,0 1 0,0-1 0,1 0 0,-1 1 0,0-1 0,0 0 0,0 0 0,0 1 0,0-1 0,0 0 0,0 1 0,0-1 0,1 0 0,-1 1 0,0-1 0,0 0 0,0 0 0,1 1 0,-1-1 0,0 0 0,0 0 0,1 0 0,0 1 0,12 1-576,13-1-358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0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17260,'0'16'2080,"-6"17"-1096,-4 3-448,-2 15 1801,-1 2-1337,1 13-320,2 5-80,2-4-327,0-4-153,5-11-216,3-5-153,0-14-479,5-8-264,-5-23 760,2-13-144,1-19-184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24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 15979,'-33'35'1870,"-32"39"502,59-67-2138,1 1 0,0 1 0,0-1-1,1 0 1,0 1 0,0 0 0,-4 17-1,8-24-194,-1 0-1,1-1 0,0 1 1,-1 0-1,1 0 1,0 0-1,0 0 0,1 0 1,-1 0-1,0 0 0,1 0 1,-1 0-1,1 0 1,-1-1-1,1 1 0,0 0 1,0 0-1,0-1 0,0 1 1,2 2-1,-1-2-14,1 1 1,-1-1-1,1-1 0,0 1 0,-1 0 0,1-1 1,0 1-1,0-1 0,0 0 0,0 0 0,5 1 1,4 0 4,1 0 1,-1-1 0,0-1 0,1 0 0,18-3-1,-8 0 142,0-2 0,0-1-1,-1-1 1,0 0 0,0-2 0,0 0-1,-1-2 1,31-21 0,-47 29-89,-1 0 0,-1 0 0,1 0 0,0-1 0,-1 0 1,0 0-1,0 0 0,0 0 0,3-5 0,-6 8-58,1 0 0,-1-1 1,1 1-1,-1 0 0,1 0 0,-1-1 0,0 1 0,0-1 0,0 1 0,0 0 0,0-1 1,0 1-1,0 0 0,0-1 0,0 1 0,0 0 0,-1-1 0,1 1 0,-1 0 0,1-1 1,-1 1-1,1 0 0,-1 0 0,0 0 0,0-1 0,0 1 0,1 0 0,-1 0 0,0 0 1,0 0-1,0 0 0,-1 1 0,1-1 0,0 0 0,0 0 0,-2 0 0,-6-3-16,0 0 1,-1 1-1,1 0 0,-1 0 0,1 1 0,-1 1 0,0 0 0,1 0 0,-1 0 0,-14 2 0,-3 1-561,0 2 1,-41 9-1,50-8 338,1 0 0,0 1 1,-27 14-1,3 5-384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24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17580,'20'-5'2048,"13"-7"-1288,13-10-264,6-2 1265,9-3-873,2 2-264,4 3-432,-7 1-368,-10 7-704,-12 3-1737,-14 8 2161,-7 3-408,-17 2-336</inkml:trace>
  <inkml:trace contextRef="#ctx0" brushRef="#br0" timeOffset="1">89 334 18068,'23'10'1960,"17"-15"-1128,4-6-343,10-6 879,1-2-392,5-13-1168,-2-1 544,-1-2-296,-7 1-168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25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30 20284,'4'-8'665,"-3"6"-474,0 0 1,0 0-1,1 0 1,-1 0-1,0 0 1,1 0-1,-1 0 1,1 1-1,3-4 1,-3 7 1016,-3 5-411,-3 10 46,4-17-803,-8 29 599,3-15-524,1-1 0,1 1 0,0 0 0,1 0 0,0 0 0,1 27 0,1-39-109,1 1-1,0-1 0,0 1 0,0-1 0,0 1 0,0-1 1,0 1-1,1-1 0,-1 0 0,1 0 0,0 0 0,-1 0 1,1 0-1,0 0 0,0 0 0,0 0 0,1-1 0,-1 1 1,0-1-1,1 0 0,-1 0 0,0 0 0,1 0 0,0 0 1,-1 0-1,1-1 0,4 2 0,8 0-20,1 0-1,0-1 1,24 0 0,-27-1 5,10-1-9,55 3-39,-71-1 44,0 0 0,0 1 0,0-1 0,0 1 1,-1 0-1,1 1 0,0 0 0,9 5 0,-14-7 12,0 1 0,-1-1 0,1 1-1,0-1 1,0 1 0,-1 0 0,1-1-1,-1 1 1,1 0 0,-1 0-1,0 0 1,0 0 0,0 1 0,0-1-1,0 0 1,0 0 0,-1 1-1,1-1 1,-1 0 0,1 1 0,-1-1-1,0 0 1,0 1 0,0-1 0,0 0-1,-1 1 1,1-1 0,0 1-1,-1-1 1,0 0 0,0 0 0,1 1-1,-1-1 1,-2 3 0,-3 5 17,0 0 1,0 0-1,-1-1 1,0 0-1,-16 15 1,2-5 91,0 0 0,-2-1 1,-38 24-1,51-36-97,-1-1-1,0 1 1,1-1 0,-2-1 0,1 0 0,0-1-1,-1 0 1,0-1 0,1 0 0,-1-1 0,-17 0 0,24-1-22,-1-1 1,1 0 0,-1 0-1,1-1 1,-1 0 0,1 0-1,0 0 1,0 0 0,0-1-1,0 0 1,1 0 0,-1 0-1,1 0 1,-7-8 0,4 4 17,1-1 0,0 0 1,0 0-1,1 0 1,0-1-1,0 0 0,-5-14 1,-7-33-119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18:25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 20516,'45'-12'1985,"3"-5"-1361,1-5-248,8 2 704,-5-2-736,0-4 56,-6-1-136,-5 2-320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0:11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13335 15251,'2'0'84,"0"1"0,1-1 0,-1 0 0,0 1 0,0-1-1,1 1 1,-1 0 0,0 0 0,0 0 0,0 0 0,3 2 0,6 2-100,17 4-132,1-1-1,0-1 0,0-1 1,33 2-1,122-4 388,-136-7-108,0-2 0,54-13-1,93-31-117,-147 36 7,3-1 7,0-2-1,61-29 1,-90 34 19,-1 0 0,0-2 0,-1-1 1,0 0-1,-1-2 0,0 0 1,19-22-1,18-27 11,-19 20-39,2 2 0,2 1 0,53-40 0,-79 71-16,199-154 152,-153 113-85,75-82 0,21-33-170,-116 127 40,92-67 0,-128 104 56,185-134-102,-145 100 104,-2-1 0,42-46 0,-42 35 6,240-245 18,-229 247-21,-2 3 12,-1-2 0,-3-3 1,50-63-1,58-125 8,3-3 1,-70 115 25,90-169 0,104-172 19,-94 165-32,-46 100-24,-25 40-2,-104 137-7,0-1 1,-2-1 0,0 1 0,-2-2 0,9-36 0,21-142 10,-1 3 5,41-213-1,-37-5 62,-29 263 7,-9 108-70,1 0-1,3 1 1,2 0 0,2 1 0,2 0 0,25-53 0,62-96-4,8-19-23,-59 112 15,4 2-1,5 3 0,3 2 0,5 3 0,4 3 0,4 4 1,3 3-1,107-88 0,205-185-22,-225 190 80,83-87 295,-214 212-293,0-3-1,41-70 1,43-103-45,-28 48-11,-16 33 3,-6-3 1,80-235-1,-106 233 24,31-189 0,-4-149-33,-62 421-3,80-501-22,-35 234 40,-37 227-13,5 0 1,3 1-1,5 1 0,49-112 1,-24 91-9,5 2 0,6 3 0,132-176 1,-146 227 5,2 2 0,99-83 0,-104 102 1,2 4 1,2 1-1,107-52 1,-98 60-1,110-31 1,70-1-1,-226 56 0,698-113 223,-665 110-92,-21 2 129,39-1-1,-65 5-269,-1 0-1,1 0 0,-1 0 0,0 0 0,1 0 1,-1 1-1,0-1 0,1 0 0,-1 0 0,1 0 0,-1 1 1,0-1-1,1 0 0,-1 0 0,0 1 0,0-1 1,1 0-1,-1 1 0,0-1 0,0 0 0,1 1 1,-1-1-1,0 0 0,0 1 0,0-1 0,0 1 1,1 0-1,-1-2-10,-1 1 0,1 0 0,0 0 0,0 0 0,0 0 0,0 0 0,0 0 0,0 0 0,0 0 0,0 0 0,-1 0 0,1 0 0,0 0 1,0 1-1,0-1 0,0 0 0,0 0 0,0 0 0,0 0 0,0 0 0,0 0 0,-1 0 0,1 0 0,0 0 0,0 0 0,0 0 0,0 0 0,0 0 0,0 0 0,0 1 0,0-1 1,0 0-1,0 0 0,0 0 0,0 0 0,0 0 0,0 0 0,0 0 0,0 0 0,0 0 0,0 1 0,0-1 0,0 0 0,0 0 0,0 0 0,0 0 0,0 0 0,0 0 0,0 0 1,0 0-1,0 1 0,0-1 0,0 0 0,0 0 0,0 0 0,0 0 0,0 0 0,0 0 0,0 0 0,0 0 0,0 0 0,0 0 0,1 1 0,-6-7-321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0:11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60 13539,'49'1'2763,"16"4"-2692,0-2-1,103-10 0,130-30-71,-231 27 19,-41 6-8,50-6 27,-67 9 20,0 1 1,1 0-1,-1 1 1,0-1 0,16 5-1,-25-5-40,1 0-1,0 0 0,0 0 1,-1 1-1,1-1 1,0 0-1,0 1 0,-1-1 1,1 1-1,0-1 0,-1 0 1,1 1-1,0 0 1,-1-1-1,1 1 0,-1-1 1,1 1-1,-1 0 0,1-1 1,-1 1-1,0 0 1,1-1-1,-1 1 0,0 0 1,1 1-1,-1-1 14,0 1-1,0-1 0,0 1 1,0 0-1,-1-1 1,1 1-1,0-1 1,-1 1-1,1-1 0,-1 1 1,1-1-1,-2 2 1,-3 5 103,0 0 1,-1-1-1,-9 11 1,14-17-118,-32 32 443,-60 49-1,35-34-1,-28 27 521,-103 85-94,-8-21-523,-21 1 54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4:20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86 143 12571,'-85'-42'2996,"110"42"-2324,425 33-967,1-24-56,207 12 712,182 1 134,-65-47-404,-2-25-49,676-25 133,-644 95 121,-113 0 36,-623-19-305,276-12 101,-315 5 108,-29 6-210,-1 0 1,0 0-1,1 0 1,-1 0-1,0 0 1,1-1-1,-1 1 1,0 0-1,1 0 0,-1 0 1,0 0-1,0-1 1,1 1-1,-1 0 1,0 0-1,0-1 1,1 1-1,-1 0 1,0 0-1,0-1 1,0 1-1,0 0 1,1-1-1,-1 1 0,0 0 1,0-1-1,0 1 1,0 0-1,0-1 1,0 1-1,0 0 1,0-1-1,0 1 1,0 0-1,0-1 1,0 1-1,0 0 1,0 0-1,0-1 1,0 1-1,-1 0 0,1-1 1,0 1-1,0 0 1,0-1-1,-14-11 229,-25-5 7,-14-1 64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01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21 16388,'-3'-8'1008,"3"3"-1216,0 2 64,0-2 192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02.0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432 77 16564,'0'-2'130,"1"1"0,0 0 1,-1-1-1,0 1 0,1-1 1,-1 1-1,0-1 0,0 1 0,1-1 1,-1 1-1,0-1 0,-1 1 1,1-1-1,0 1 0,0-1 1,-1 1-1,1-1 0,-1 1 1,1 0-1,-1-1 0,1 1 1,-1 0-1,0-1 0,0 1 1,0 0-1,0 0 0,0-1 1,0 1-1,0 0 0,0 0 1,0 0-1,0 1 0,0-1 1,-1 0-1,1 0 0,0 1 1,-2-2-1,-6-2 177,0 0 0,0 1 0,0 0 0,-15-3 1,14 3-263,-1 1 1,0 1 0,0 0 0,0 1 0,0 0 0,0 0-1,0 1 1,0 1 0,0 0 0,0 0 0,0 1 0,1 0-1,0 1 1,-1 0 0,1 1 0,-10 6 0,8-3-29,1 0 1,0 1 0,0 1-1,1-1 1,0 2-1,1-1 1,0 1 0,1 1-1,0-1 1,1 2 0,0-1-1,-6 16 1,6-10 12,1 0 1,0 0 0,1 1-1,1-1 1,1 1 0,1 0-1,1 0 1,1 37 0,1-48-12,0 1 1,1-1-1,0 1 1,0-1-1,1 0 1,0 0-1,0 0 1,1 0-1,8 11 1,-8-14-2,0 0 1,0 0 0,0 0 0,1-1 0,0 0 0,0 0-1,0 0 1,1 0 0,-1-1 0,1 0 0,0 0 0,0-1 0,0 0-1,7 3 1,-4-4 13,0 0 0,0 0 0,0 0-1,0-1 1,-1-1 0,1 0 0,0 0-1,0 0 1,-1-1 0,1 0-1,-1-1 1,1 0 0,-1 0 0,13-8-1,-1 0 73,0-1-1,-1-1 1,-1-1-1,26-24 1,-31 24-4,1-1-1,-2 0 1,0-1 0,0 0-1,-2-1 1,11-22 0,-17 31-62,0-1 0,0 1 0,-1-1 0,-1 0 0,1 0 1,-2 0-1,1 0 0,-1 0 0,0 0 0,-1 0 0,0 0 1,-1-1-1,0 1 0,0 0 0,-4-13 0,4 19-92,0-1 0,-1 1 0,1 0 1,-1 0-1,0 0 0,0 0 0,0 0 0,0 1 0,0-1 0,0 1 0,-1-1 0,0 1 0,1 0 1,-1 0-1,0 0 0,0 0 0,0 0 0,0 1 0,0-1 0,-1 1 0,1 0 0,0 0 1,-1 0-1,1 0 0,0 1 0,-1 0 0,1-1 0,-1 1 0,1 0 0,-1 1 0,1-1 0,-1 0 1,1 1-1,0 0 0,-1 0 0,1 0 0,0 0 0,-1 1 0,1-1 0,0 1 0,0 0 1,0 0-1,1 0 0,-1 0 0,-4 5 0,3-3-154,1 1 0,-1 0 0,1 0 0,1 0 1,-1 0-1,1 0 0,-1 0 0,1 1 0,1-1 0,-1 1 0,1 0 1,0 0-1,0-1 0,1 13 0,2 14-802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02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72 18940,'16'-4'527,"0"1"0,0 0 0,1 1 0,-1 1 0,20 1 0,-31 1-470,-1-1 1,1 1-1,-1 0 1,0 0-1,1 1 1,-1-1 0,0 1-1,0 0 1,0 0-1,0 0 1,0 1 0,-1-1-1,1 1 1,-1 0-1,1 0 1,-1 0 0,0 0-1,0 1 1,-1-1-1,1 1 1,-1 0 0,1 0-1,2 7 1,0 0-2,-1 1 0,-1 0 0,0-1-1,3 18 1,-5-23 90,-1 0-1,0 1 1,1-1 0,-2 1-1,1-1 1,-1 1-1,0-1 1,0 0-1,-5 12 1,6-18-131,0 0 0,0 0 1,0 0-1,0 0 0,0 0 0,0 1 1,0-1-1,0 0 0,0 0 1,0 0-1,0 0 0,0 0 0,0 0 1,0 1-1,0-1 0,0 0 0,0 0 1,0 0-1,0 0 0,0 0 1,-1 0-1,1 0 0,0 1 0,0-1 1,0 0-1,0 0 0,0 0 1,0 0-1,0 0 0,-1 0 0,1 0 1,0 0-1,0 0 0,0 0 0,0 0 1,0 0-1,-1 0 0,1 0 1,0 0-1,0 0 0,0 0 0,0 0 1,0 0-1,-1 0 0,1 0 1,0 0-1,-4-8 448,0-17 180,-5-43 273,-7-105-140,19 170-959,5 7 4,11 13-210,-12-12 155,3 3 149,1-1-1,0 0 1,1 0 0,-1-2-1,1 1 1,1-2-1,-1 1 1,0-2 0,1 1-1,0-2 1,0 0 0,16 1-1,30-1-292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0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0 509 20876,'2'-6'298,"-1"1"-1,1-1 0,0 0 1,1 1-1,-1-1 0,1 1 1,0 0-1,1-1 0,-1 2 0,1-1 1,7-7-1,-1-1 327,257-353 1789,-256 349-2405,-7 11-6,0 0 1,1-1 0,0 2-1,7-9 1,-11 14-3,-1-1 1,0 1-1,1 0 0,-1-1 1,1 1-1,-1 0 0,0 0 1,1-1-1,-1 1 0,1 0 1,-1 0-1,1 0 0,-1 0 1,0 0-1,1-1 0,-1 1 1,1 0-1,-1 0 0,1 0 1,-1 0-1,1 0 0,-1 0 1,1 1-1,-1-1 0,1 0 1,-1 0-1,0 0 0,1 0 1,-1 0-1,1 1 0,-1-1 1,1 0-1,-1 0 0,0 1 1,1-1-1,-1 0 0,0 1 1,1-1-1,-1 0 0,0 1 1,1-1-1,-1 1 0,0-1 1,0 0-1,0 1 0,1-1 1,-1 1-1,0-1 0,0 2 1,6 23 14,-6-22-12,34 182-54,-27-154 149,2-1 1,2 0 0,26 53 0,-18-54-63,2-17-3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02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21613,'1'-1'-22,"-1"1"1,1 0 0,0-1-1,0 1 1,-1 0-1,1-1 1,0 1 0,0 0-1,0 0 1,0 0 0,0-1-1,-1 1 1,1 0 0,0 0-1,0 0 1,0 1-1,0-1 1,0 0 0,-1 0-1,1 0 1,0 1 0,0-1-1,0 0 1,-1 1 0,1-1-1,0 0 1,0 1-1,-1-1 1,1 1 0,0 0-1,-1-1 1,1 1 0,0-1-1,-1 1 1,1 0 0,-1 0-1,1-1 1,-1 1-1,0 0 1,1 0 0,-1-1-1,0 1 1,1 0 0,-1 0-1,0 0 1,0 0 0,0-1-1,0 1 1,0 1-1,0 7 625,0-1 0,-1 0 0,0 0 0,-4 12 0,2-3-141,1-5-198,0 0 1,2-1-1,-1 1 0,1 0 1,1 0-1,2 11 0,-2-20-243,-1 0 0,1 0-1,0-1 1,0 1-1,0 0 1,1 0 0,-1-1-1,1 1 1,-1-1-1,1 1 1,0-1 0,0 0-1,0 0 1,0 0-1,0 0 1,1 0 0,-1 0-1,1-1 1,-1 1 0,1-1-1,-1 1 1,1-1-1,0 0 1,0 0 0,0 0-1,0-1 1,-1 1-1,1-1 1,3 1 0,6-1-14,0 1 0,0-2 1,-1 1-1,1-2 1,-1 1-1,1-2 0,-1 1 1,12-6-1,13-6 20,38-20 0,-42 17-16,40-13-1,-68 29-7,0-1 1,0 1-1,0 0 0,1 0 0,-1 1 1,0-1-1,0 1 0,1 0 1,-1 0-1,0 0 0,5 2 0,-6-2 10,-1 1 0,0 0 0,1 0 0,-1 1-1,0-1 1,0 0 0,0 1 0,0 0-1,0-1 1,0 1 0,0 0 0,-1 0-1,1 0 1,-1 0 0,1 0 0,-1 0-1,0 0 1,1 1 0,0 2 0,0 0 28,1 1 0,0 0 0,0 0 0,1-1 0,-1 0 0,1 0 0,1 0 0,-1 0 0,8 6 0,-8-9-30,0 1 0,0-1 1,0 0-1,0 0 0,1 0 0,-1-1 0,1 0 0,-1 0 0,1 0 1,-1 0-1,1 0 0,0-1 0,-1 0 0,7-1 0,1 0-397,0 0 0,0-1 0,0-1-1,0 0 1,0 0 0,-1-1 0,1-1-1,-1 0 1,17-11 0,-27 15 316,0 1 0,0-1 0,0 1 0,0-1 0,0 0 0,0 1 0,0-1 0,-1 0 0,1 0 0,0 0 0,-1 0-1,1 0 1,0 0 0,-1 0 0,1 0 0,-1 0 0,0 0 0,1 0 0,-1 0 0,1-1 0,-6-9-839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03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20628,'3'4'1593,"-1"6"-1241,1-4-448,2 0 744,-5 2-432,0 0-16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04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218 100 19820,'0'-1'77,"0"1"0,0-1 0,0 1 0,1 0 0,-1-1 0,0 1 0,0-1 0,0 1 0,0-1 0,0 1 0,0 0 0,0-1 0,0 1 0,0-1 0,0 1 0,0-1 0,0 1 0,0 0 0,0-1 0,-1 1 0,1-1 0,0 1 0,0-1 0,0 1 0,-1 0 0,1-1 0,0 1 0,0 0 0,-1-1 0,-14-7 942,-20 2 356,28 6-1301,-1 1 1,0-1-1,1 1 1,-1 1-1,1-1 1,0 1-1,0 1 0,-1-1 1,1 1-1,1 0 1,-1 1-1,0-1 1,1 2-1,0-1 1,-7 6-1,9-7-82,0 1 1,0-1-1,1 1 0,-1 0 1,1 0-1,0 0 0,0 0 1,1 0-1,-1 1 0,1-1 1,0 1-1,0 0 0,0 0 1,1-1-1,0 1 0,0 0 1,0 0-1,0 1 0,1-1 0,0 0 1,0 0-1,0 0 0,2 8 1,-1-10 2,0 0 0,0 0 0,1 0 0,-1 0 0,1 0 1,-1 0-1,1-1 0,0 1 0,0-1 0,1 1 0,-1-1 0,0 0 1,1 0-1,-1 0 0,1 0 0,4 2 0,6 3-11,1-1 0,21 7 0,16 9-39,-45-18 48,1 0 0,-1 1 0,0-1-1,0 2 1,-1-1 0,1 1-1,-1-1 1,0 2 0,-1-1-1,1 0 1,-1 1 0,-1 0 0,5 10-1,-4-7-6,-1 1 1,-1-1-1,0 1 0,0 0 0,-1 0 1,0 0-1,-1 0 0,-2 18 0,-1-6 84,-1-1-1,-1 0 0,-1 0 0,-2-1 0,0 0 0,0 0 0,-2-1 0,-21 32 0,29-48-31,-40 52 529,39-51-467,-1-1 0,0 0 0,-1 0 0,1 0 0,-1 0 0,0-1 0,0 1 0,0-1 0,-7 3 0,11-6-78,0 0 0,1 1-1,-1-1 1,1 0 0,-1 0 0,0 1 0,1-1 0,-1 0 0,0 0 0,0 0 0,1 0-1,-1 0 1,0 0 0,1 0 0,-1 0 0,0 0 0,1-1 0,-1 1 0,0 0-1,1 0 1,-1-1 0,1 1 0,-1 0 0,0-1 0,1 1 0,-1 0 0,1-1 0,-2 0-1,1 0 3,1-1-1,-1 1 0,0-1 0,1 1 0,-1-1 0,1 1 1,0-1-1,-1 1 0,1-1 0,0 1 0,0-1 0,0-1 0,0-6 18,1 1-1,0-1 1,5-13-1,4-10-39,2 0-1,2 1 1,0 1-1,2 1 0,25-35 1,108-129-358,-142 184 338,272-311-767,-259 292 631,-17 16 58,-3 12 94,0 0 0,-1 0 0,1-1 0,0 1 1,0 0-1,-1 0 0,1 0 0,0-1 0,0 1 0,-1 0 0,1 0 0,0 0 0,-1 0 0,1 0 0,0 0 0,-1 0 0,1 0 0,0 0 1,0 0-1,-1 0 0,1 0 0,0 0 0,-1 0 0,1 0 0,0 0 0,-1 0 0,1 0 0,0 0 0,0 0 0,-1 0 0,1 0 1,0 1-1,-1-1 0,1 0 0,-8 3-3,1 0 0,0 1 0,0 0-1,0 0 1,0 1 0,0 0 0,-6 7 0,-41 43 83,48-49-71,-5 5 18,1 2-1,0 0 0,-11 18 0,19-27-14,0-1 1,0 1-1,1-1 0,-1 1 0,1 0 0,-1 0 0,1 0 0,0-1 0,1 1 0,-1 0 0,1 0 0,-1 0 0,1 0 0,1 0 1,-1 0-1,0 0 0,1 0 0,2 7 0,-2-9-4,-1-1 1,1 1-1,0 0 0,1-1 1,-1 1-1,0-1 0,0 1 1,1-1-1,-1 1 0,0-1 1,1 0-1,0 0 0,-1 0 1,1 0-1,0 0 0,-1 0 1,4 1-1,-1-1 1,0 0 1,0 0-1,0-1 0,1 1 0,-1-1 0,0 0 0,7-1 1,4-1 1,1-1-1,-1 0 1,19-8 0,5-4 23,-1-2 1,48-30-1,-15 8-1,-69 38-32,0 0 0,0 0 0,1-1-1,-1 1 1,1 1 0,-1-1 0,1 0 0,-1 0-1,1 1 1,0 0 0,4-1 0,-6 2-1,0-1 1,0 1-1,0-1 1,0 1-1,0 0 1,0-1-1,0 1 1,0 0-1,0 0 1,0 0 0,0 0-1,-1-1 1,1 1-1,0 0 1,0 0-1,-1 0 1,1 1-1,-1-1 1,1 0-1,-1 0 1,0 0-1,1 0 1,-1 0-1,0 1 1,0 1 0,5 20-35,-3-14 24,0 1 0,0-1 0,1 0 0,7 17 0,-9-24 14,1 1-1,-1-1 1,1 0 0,0 1 0,-1-1 0,1 0 0,0 0 0,1 0 0,-1 0-1,0-1 1,0 1 0,1-1 0,-1 1 0,1-1 0,-1 0 0,1 0 0,0 0-1,-1 0 1,1 0 0,0-1 0,4 1 0,3 0-5,1-1 1,0-1-1,-1 0 0,1 0 1,-1-1-1,1 0 0,-1-1 1,11-4-1,83-38-205,-78 33 140,-2 0 3,-4 2-71,1 1 0,34-11 0,-54 20 123,0-1 0,1 1 0,-1 0 0,1 0 0,-1-1 0,0 1 0,1 0 0,-1 0 0,1 0 0,-1 0 0,0 1 0,1-1 0,-1 0 0,0 1 0,1-1 0,-1 1 0,2 0 0,-3-1 10,1 1 0,0 0 0,-1-1 0,1 1 0,-1 0-1,1-1 1,-1 1 0,1 0 0,-1 0 0,1 0 0,-1 0 0,0-1 0,1 1-1,-1 0 1,0 0 0,0 0 0,0 0 0,1 0 0,-1 1 0,-1 6-12,0-1-1,0 1 1,0 0 0,-1-1 0,-3 9 0,-1 5-215,5-19 187,0 3-163,0 0 1,1-1 0,0 1 0,-1 0-1,2 5 1,-1-9 184,0 0 0,0-1 1,0 1-1,0 0 0,0-1 0,1 1 0,-1-1 1,0 1-1,0 0 0,1-1 0,-1 1 0,0-1 1,1 1-1,-1-1 0,1 1 0,-1-1 0,1 1 1,-1-1-1,1 0 0,-1 1 0,1-1 1,-1 0-1,1 1 0,-1-1 0,1 0 0,-1 1 1,1-1-1,0 0 0,-1 0 0,1 0 0,0 0 1,-1 0-1,1 0 0,-1 0 0,1 0 0,0 0 1,-1 0-1,1 0 0,0 0 0,-1 0 0,1 0 1,-1-1-1,1 1 0,0 0 0,-1 0 0,1-1 1,-1 1-1,1 0 0,-1-1 0,1 0 0,23-13-479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04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0 156 17020,'8'2'408,"1"0"0,-1-1 0,0 0 1,0-1-1,1 1 0,-1-1 1,0-1-1,0 0 0,1 0 0,10-3 1,7-3 595,45-19 1,-71 26-998,19-8 331,27-16 1,-42 22-314,0 0 0,-1-1 1,1 1-1,0-1 0,-1 0 0,0 0 1,0 0-1,0-1 0,0 1 0,0-1 1,-1 1-1,0-1 0,4-7 0,-6 10-15,1 0 0,-1 0 0,0-1 0,0 1-1,0 0 1,0 0 0,0 0 0,0 0 0,0-1 0,0 1-1,-1 0 1,1 0 0,0 0 0,-1 0 0,1 0 0,0 0-1,-1 0 1,0 0 0,1 0 0,-1 0 0,0 0 0,1 0-1,-1 0 1,0 0 0,0 0 0,0 0 0,0 1 0,0-1-1,0 0 1,0 1 0,0-1 0,0 1 0,0-1 0,0 1-1,0-1 1,0 1 0,0 0 0,0 0 0,-2-1 0,-5-1 68,0 1 0,-1 0 0,1 0 0,-12 0 0,8 2 26,-1-1 0,0 2 0,1 0 0,-1 0 0,-15 6-1,22-6-51,-1 1-1,1-1 0,0 1 0,-1 0 1,2 1-1,-1 0 0,0 0 0,1 0 0,-1 0 1,1 1-1,-5 6 0,9-10-42,-1 1 1,1-1-1,1 0 1,-1 0-1,0 0 1,0 1-1,0-1 1,1 0-1,-1 1 1,1-1-1,-1 1 1,1-1-1,-1 1 0,1-1 1,0 1-1,0-1 1,0 1-1,0-1 1,0 1-1,0-1 1,0 1-1,0-1 1,0 1-1,1-1 0,-1 1 1,1-1-1,-1 1 1,1-1-1,0 0 1,-1 1-1,1-1 1,0 0-1,0 0 1,0 1-1,0-1 1,0 0-1,0 0 0,0 0 1,0 0-1,1 0 1,-1-1-1,0 1 1,3 1-1,3 2 0,1-1 0,-1 1 1,1-2-1,0 1 0,0-1 0,13 2 0,39 2-56,73-2 1,-78-4-128,101 14 0,-151-14 185,1 1 1,-1 0 0,1 0 0,-1 1 0,0 0-1,0 0 1,0 0 0,0 0 0,0 1-1,0 0 1,-1 0 0,1 0 0,-1 0 0,0 1-1,0 0 1,0 0 0,5 6 0,-7-38 781,-3 15-724,0 0-1,-7-23 0,6 27-364,0-1 0,0 1 0,0 0 0,2-1-1,-1 1 1,1-1 0,1-9 0,-1 18 228,0 0 0,1 0 0,-1 1 0,0-1 0,0 0 0,1 0 0,-1 1 0,1-1 0,-1 0 0,1 1 0,-1-1 0,1 0 0,-1 1 0,1-1 0,0 1 0,-1-1 0,1 0 0,0 1 0,-1 0 0,1-1 0,0 1 0,0 0 0,0-1 0,-1 1 0,1 0 0,1-1 0,24 0-634,7 3-22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05.2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171 255 17020,'-18'1'1060,"0"0"0,1 2 0,-23 6 0,35-8-835,0 0-1,0 1 0,0 0 1,1 0-1,-1 0 0,0 0 0,1 1 1,0 0-1,0 0 0,0 0 1,0 0-1,0 1 0,1-1 0,-1 1 1,1 0-1,-3 4 0,5-6-183,1-1-1,-1 0 0,1 0 0,-1 1 0,1-1 1,0 0-1,-1 0 0,1 1 0,0-1 1,0 0-1,0 1 0,0-1 0,0 0 1,0 1-1,1-1 0,-1 0 0,0 1 0,1-1 1,-1 0-1,1 0 0,-1 1 0,1-1 1,-1 0-1,1 0 0,0 0 0,0 0 0,-1 0 1,1 0-1,0 0 0,0 0 0,0 0 1,0 0-1,0-1 0,0 1 0,2 1 0,2 0-11,0 1 0,0-1 0,0 1-1,0-2 1,0 1 0,0 0-1,8 0 1,-1 0-180,-1-1 0,1 0 0,-1-1 0,1-1 0,-1 1 0,1-2-1,-1 0 1,1 0 0,-1-1 0,0 0 0,0-1 0,-1-1 0,1 1 0,-1-2 0,0 1 0,0-1 0,-1-1 0,1 0 0,-1 0-1,13-15 1,-21 20 41,1 0-1,-1 0 1,0 0-1,0 0 1,0 0-1,0 0 1,0-1-1,0 1 1,0 0 0,0-3-1,-1 5 99,0 0-1,0-1 1,0 1 0,0 0 0,0 0-1,0 0 1,0 0 0,0 0 0,0 0-1,0 0 1,0-1 0,0 1-1,0 0 1,0 0 0,0 0 0,0 0-1,0 0 1,0 0 0,0-1-1,0 1 1,0 0 0,0 0 0,0 0-1,0 0 1,0 0 0,0 0 0,-1 0-1,1 0 1,0-1 0,0 1-1,0 0 1,0 0 0,0 0 0,0 0-1,0 0 1,0 0 0,0 0-1,-1 0 1,1 0 0,0 0 0,0 0-1,0 0 1,0 0 0,0 0 0,0 0-1,0 0 1,-1 0 0,1 0-1,0 0 1,0 0 0,0 0 0,0 0-1,-11 11-160,8-7 237,0 0-1,1 0 1,0 0-1,-1 0 1,2 1-1,-1-1 1,0 1-1,1-1 1,0 1-1,0-1 1,0 1-1,1 0 1,0-1 0,0 1-1,0 0 1,0-1-1,1 1 1,-1 0-1,1-1 1,0 1-1,1-1 1,-1 1-1,4 5 1,-3-5 7,1 0-1,0-1 1,0 1 0,0-1 0,1 0 0,0 0 0,0-1 0,0 1 0,0-1-1,0 1 1,0-1 0,1-1 0,0 1 0,-1 0 0,1-1 0,0 0-1,0-1 1,0 1 0,1-1 0,7 2 0,2-2-36,0-1 0,0-1 0,-1 0 0,1 0 0,-1-2-1,1 0 1,-1 0 0,0-2 0,0 0 0,0 0 0,-1-1 0,0-1 0,15-9 0,-2-1-58,-2 0-1,0-2 1,-1 0 0,-1-2 0,29-33-1,-28 25-81,24-37 1,-40 55 73,0-1 0,-1 0 0,0 0 0,-1-1 1,-1 1-1,6-23 0,-10 32 22,1-1 0,-1 1 1,0-1-1,0 1 0,0 0 1,0-1-1,0 1 0,-2-7 0,1 9 10,1 0-1,0 0 1,-1 1-1,1-1 1,-1 0-1,1 0 0,-1 0 1,0 0-1,1 0 1,-1 1-1,0-1 1,0 0-1,0 1 0,1-1 1,-1 1-1,0-1 1,0 0-1,0 1 1,0 0-1,0-1 0,0 1 1,0 0-1,0-1 1,0 1-1,0 0 1,0 0-1,0 0 0,0 0 1,0 0-1,0 0 1,0 0-1,0 0 0,-2 1 1,-4 1 46,0 0 0,1 0 0,-1 1 1,1 0-1,0 0 0,0 1 0,0 0 0,0 0 1,1 0-1,-1 1 0,1-1 0,-8 11 0,2-3 76,1 1 0,1 0-1,0 1 1,-12 23 0,17-29-94,1 1 0,0-1 0,0 0 0,1 1 0,0 0 0,0-1 0,1 1 0,0 0-1,1 0 1,0 0 0,0 0 0,1-1 0,0 1 0,0 0 0,1 0 0,0-1 0,1 1 0,0-1 0,0 0 0,1 0 0,0 0 0,0 0 0,1 0 0,11 13 0,-8-11-195,0-1 0,1 0 0,0 0 0,1-1 1,0 0-1,0-1 0,0 0 0,1 0 0,20 9 0,-23-13 44,0 0 1,1-1-1,-1 0 1,1 0-1,-1-1 0,1 0 1,-1 0-1,1-1 1,0 0-1,-1-1 0,1 1 1,-1-2-1,1 1 0,-1-1 1,10-4-1,24-13-599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05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0 23893,'-10'8'1736,"10"3"-1359,4 0-233,0-1 1296,7-1-1080,8 0-32,2-1-64</inkml:trace>
  <inkml:trace contextRef="#ctx0" brushRef="#br0" timeOffset="1">13 460 20340,'-13'26'1385,"18"-20"-1393,9-9-48,10-11 936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07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18508,'2'28'1704,"4"4"-1056,10 1-207,11 8 559,7 1-72,11-2-208,5-6-208,2-8-368,3-4-32,-1-8-368,-4-2-296,-2-10-432,-3 0-224,-7-10 856,-5-5-257,-4-14-111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07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378 1 19708,'-12'12'1969,"-6"21"-1145,-6 8-304,-8 21 1016,1 6-271,-7 12-393,-1 3-136,-1 4-304,5 0-176,6-4-608,2-1-448,8-14 688,0-3-152,5-19-144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08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75 18668,'15'-43'-4049,"-5"29"7730,-2 1-2705,-4 8-312,3 5-240,4 7 793,-5 4-193,4 6-328,-3 2-184,3 2-512,-2 1-272,-5 3-536,-1-5-232,-7-2 776,-5-3-193,-10-2-199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09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89 9914,'-3'-7'916,"2"5"-578,0 0-1,0 0 0,1 0 0,-1 0 0,0-1 0,1 1 0,0 0 0,-1 0 1,1 0-1,0-1 0,0-2 0,1 4-249,0 0-1,0 0 1,0-1 0,0 1 0,0 0-1,0 0 1,0 0 0,0 0 0,0 0-1,0 0 1,0 0 0,1 1 0,-1-1-1,0 0 1,0 1 0,1-1 0,-1 1-1,1-1 1,-1 1 0,1 0 0,1-1-1,40-9 1003,0 1-1,1 2 1,61-1 0,-75 7-986,0 2 0,-1 1 0,1 2 0,-1 0 0,0 2 0,30 10 0,-50-12-79,1-1 0,-1 2 0,1-1 0,-1 1 0,-1 0 1,1 1-1,-1 0 0,0 1 0,0-1 0,-1 2 0,0-1 0,10 14 1,-13-16-18,-1 1 0,0-1 0,0 1 0,-1 0 0,0 0 1,0 0-1,0 0 0,-1 0 0,1 0 0,-2 1 0,1-1 1,-1 0-1,0 0 0,0 1 0,0-1 0,-1 0 1,0 1-1,0-1 0,-1 0 0,0 0 0,-4 10 0,3-9 11,-1 0 0,0 0 0,0 0 0,-1-1 0,1 1 0,-1-1 0,-1 0 0,1-1 0,-1 1 0,-8 5 0,3-3 39,0-1-1,0-1 1,-1 0-1,0 0 1,-21 6-1,5-5 70,0-1 1,0-1-1,0-1 0,-1-2 0,-29-1 0,32-1-150,-45-7 0,63 6 53,1-1 0,0 0 0,0 0 0,0 0 0,0-1 0,0 0 0,0 0 0,1 0 0,-1-1 0,-8-7 0,15 11-27,-1 0 0,0-1 0,1 1 0,-1-1 0,1 1-1,-1 0 1,1-1 0,-1 1 0,1-1 0,0 1 0,-1-1 0,1 0 0,0 1 0,-1-1 0,1 1 0,0-1 0,-1 0 0,1 1 0,0-1 0,0 0 0,0 1 0,0-1 0,0 0-1,0 1 1,0-1 0,0 0 0,0 1 0,0-1 0,0 0 0,0 1 0,0-1 0,0 1 0,1-1 0,-1 0 0,0 1 0,1-1 0,-1 0 0,0 1 0,1-1 0,-1 1 0,0-1-1,1 1 1,-1-1 0,1 1 0,-1-1 0,1 1 0,0-1 0,26-4-67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1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16 15187,'1'-2'1002,"12"-8"1256,-11 6-900,-9 5 1318,1 1-2386,1 1 1,0 0-1,0 0 1,0 0 0,0 0-1,1 1 1,-1-1-1,-4 6 1,-33 39 258,31-35-371,-21 27 26,-55 86 0,78-111-143,0 2 0,1-1 0,1 1 0,1 0 0,0 0 0,1 0 0,1 1 0,1 0-1,-2 24 1,5-39-46,0 0 1,0 0-1,0 0 0,0 0 0,0 0 0,1 0 0,-1 0 0,1 0 0,0 0 0,0 0 0,0 0 0,0 0 0,1-1 0,-1 1 0,1 0 0,0-1 0,-1 1 0,1-1 0,0 0 0,1 0 0,-1 1 0,0-1 0,0 0 1,1-1-1,0 1 0,-1 0 0,1-1 0,0 0 0,-1 1 0,1-1 0,0 0 0,0-1 0,0 1 0,0 0 0,0-1 0,0 1 0,0-1 0,6-1 0,6 1-154,0-1 0,0 0-1,0-2 1,-1 1 0,1-2-1,23-9 1,-13 3-123,-1-1 1,45-29-1,-16 0-88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09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17820,'15'11'1808,"22"0"-1056,12-5-288,18-1 1257,11 0-929,11-1-328,6 1-184,0 0-768,-7-2-416,-20-3 728,-18 0-200,-28-2-144</inkml:trace>
  <inkml:trace contextRef="#ctx0" brushRef="#br0" timeOffset="0.49">169 294 17836,'37'5'2296,"5"-2"-1384,21-6-359,10-2 1191,17-3-680,6 0-112,2 2-776,-4-2-496,-4 3-848,-5 2 992,-9 2-240,-7-4-144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0.0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36 20460,'-1'11'442,"0"0"-1,1 0 0,0 0 1,1 0-1,1 0 0,0 0 0,0 0 1,1-1-1,5 15 0,-5-20-391,-1 0 0,1 0 0,0 0 0,0 0-1,1 0 1,0-1 0,-1 1 0,1-1 0,1 0-1,-1-1 1,1 1 0,-1-1 0,1 0 0,0 0-1,0 0 1,0 0 0,1-1 0,-1 0 0,8 2 0,0-2-386,-1 0 0,1-1 1,-1 0-1,1-1 1,0 0-1,-1-1 1,1-1-1,-1 0 0,1 0 1,-1-2-1,0 1 1,0-1-1,0-1 1,-1 0-1,21-13 0,-13 6-429,-1 0 0,-1-1 0,0-1 0,-1 0-1,0-1 1,-1-1 0,-1-1 0,17-25 0,-28 37 879,1-1 0,-1 0 1,0 0-1,3-10 1,-6 16-91,0 0 0,0 0 0,0 0 0,0 0 0,0 0-1,0 0 1,-1 0 0,1 1 0,0-1 0,0 0 0,0 0 0,0 0 0,0 0 0,0 0 0,0 0 0,0 0 0,0 0 0,0 0 0,0 0 0,-1 0 0,1 0 0,0 0 0,0 0 0,0 0 0,0 0 0,0 0 0,0 0 0,0 0 0,0 0 0,0 0 0,-1 0-1,1 0 1,0 0 0,0 0 0,0 0 0,0 0 0,0 0 0,0 0 0,0-1 0,0 1 0,0 0 0,0 0 0,0 0 0,0 0 0,-1 0 0,1 0 0,0 0 0,0 0 0,0 0 0,0 0 0,0 0 0,0 0 0,0-1 0,0 1 0,0 0 0,0 0 0,0 0 0,0 0-1,0 0 1,0 0 0,0 0 0,0 0 0,0 0 0,0-1 0,0 1 0,0 0 0,0 0 0,-7 6 815,-7 11 428,1 0-1,1 0 1,-15 31-1,-25 64 1272,45-97-2256,-9 22 54,1 2 0,2 0 0,1 0 0,3 1 0,1 1 0,-5 76 0,15-80-364,6-8-62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34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994 42 12667,'-20'-9'407,"-1"2"1,0 0-1,0 2 1,-1 0-1,0 1 1,0 2-1,-23-1 1,32 3-284,1 1-1,0 0 1,0 1 0,0 0 0,0 1 0,0 1 0,0 0 0,1 0 0,0 1 0,0 0 0,0 1-1,0 0 1,1 1 0,-12 10 0,-13 17 149,1 1 0,-29 39 0,11-12-16,-163 210 549,180-221-658,2 2-1,3 2 0,-38 90 0,57-111-31,0-1 1,2 2-1,-5 44 0,11-57-41,1 1-1,2-1 1,0 1-1,1-1 1,1 1 0,7 27-1,-7-39-54,2 0 0,0 0 0,0-1 0,1 1-1,0-1 1,0 0 0,2 0 0,-1 0 0,1-1 0,0 0 0,17 15-1,-12-13-8,1-2 0,1 0 0,-1 0 0,1-1-1,1-1 1,-1 0 0,28 8 0,-5-5 0,0-2 1,1-2 0,-1-2 0,1-1-1,0-1 1,59-7 0,-25-2 2,1-3 1,-2-4-1,1-2 0,-2-4 1,-1-3-1,0-3 1,-2-2-1,64-39 0,-96 46 19,-1-1 1,-1-2-1,-1-2 0,56-57 0,-76 70-20,0-1-1,-1 0 0,0-1 1,-1 0-1,-1-1 1,-1 0-1,0 0 1,-1-1-1,0 0 1,-1-1-1,-2 1 0,1-1 1,1-24-1,-5 29-13,-2-1-1,1 1 1,-2 0-1,1 0 0,-2 1 1,0-1-1,0 0 1,-8-17-1,2 11-7,0 0 0,-2 1 0,0 0 0,-22-26 0,-8-2-26,-2 2 0,-75-59 0,68 62 121,-242-193-2783,244 200 2221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41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 17388,'-20'9'1832,"17"1"-976,11-1-272,20-1 873,24-3-217,19-2-368,9-3-152,10-2-440,0-1-296,-6 2-776,-9-2-320,-23 3 896,-20 3-232,-27 5-192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41.5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1 544 13491,'1'24'1944,"29"-18"-919,10-8-377,20-16 2128,12-8-1680,21-2-423,5-2-449,6-3 48,5 1-120,-8 4-128</inkml:trace>
  <inkml:trace contextRef="#ctx0" brushRef="#br0" timeOffset="1">1202 0 18812,'-6'32'1960,"-3"-1"-1359,1 2-233,3 4 896,3 2-536,-1 5-96,0 2-240,-3 4-80,-2 4-472,-3 1-360,-3 5 480,-2-5-96,3-9-88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42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 18612,'3'-10'2625,"0"19"-1137,0 21 1018,-2-13-1958,0 1 0,0-1 0,2 1 1,0-1-1,9 25 0,-11-37-512,1 0 0,0 0 0,1 0-1,-1-1 1,1 0 0,0 1 0,0-1 0,0 0 0,0 0 0,1 0 0,0-1-1,0 1 1,0-1 0,0 0 0,0 0 0,0-1 0,1 1 0,0-1 0,-1 0-1,1 0 1,0 0 0,0-1 0,7 2 0,6-1-181,0-1 1,0-1-1,0-1 1,-1 0-1,1-1 1,0-1-1,-1-1 1,18-6-1,4-3-909,-1-2 0,53-27 1,23-26-132,-50 29-819,2 2-4131,-55 35 4316,-9 9 1386,-10 14 1197,8-19-705,-38 73 3053,-81 118 1,82-136-1819,-44 66 359,-118 196-735,196-314-1005,1-3 47,1 0 1,0 0 0,0 0 0,0-1 0,0 1-1,1 0 1,-1 0 0,0 0 0,1 1-1,-1 1 1,5-2-341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42.9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415 0 17260,'-53'91'2155,"-92"122"-1,73-113-747,20-30-534,23-32-22,-30 51 1,54-76-645,6-13-207,-1 1 1,0-1 0,0 0-1,0 0 1,0 0 0,0 0-1,0 0 1,0 1 0,0-1-1,1 0 1,-1 0 0,0 0-1,0 0 1,0 0 0,0 0-1,0 0 1,1 0 0,-1 0-1,0 0 1,0 1 0,0-1-1,0 0 1,1 0 0,-1 0-1,0 0 1,0 0 0,0 0-1,1 0 1,-1 0 0,0 0-1,0 0 1,0-1 0,0 1-1,1 0 1,-1 0 0,0 0-1,0 0 1,24-13-230,-9 1-40,-1-1 0,0-1 0,0 0 0,-2 0 0,0-1 0,14-23 0,51-104-1574,-52 88 1231,-3-2 0,-2 0 0,13-63 0,-51 195 1525,-18 90 331,30-133-948,2 0 1,2 1-1,1 35 1,2-56-129,0 0 0,1 0 1,1 0-1,7 20 0,-9-27-109,1-1-1,1 0 1,-1 0-1,1 0 1,0 0-1,0 0 1,0-1-1,1 1 1,0-1-1,0 0 1,0 0-1,0 0 0,5 3 1,-9-7-56,1 1 0,-1-1 0,0 0 0,0 0 0,0 0 1,1 1-1,-1-1 0,0 0 0,1 0 0,-1 0 0,0 0 0,0 0 0,1 1 1,-1-1-1,0 0 0,0 0 0,1 0 0,-1 0 0,0 0 0,1 0 0,-1 0 0,0 0 1,1 0-1,-1 0 0,0 0 0,0 0 0,1 0 0,-1-1 0,0 1 0,1 0 0,-2-8-3,-10-12-92,-31-39-111,-2 2-1,-64-62 1,51 57 720,54 57-116,9 5-281,11 7-35,13 7-293,0-1-1,1-1 0,1-2 0,0-1 1,0-2-1,1-1 0,0-1 1,0-2-1,34-1 0,26-10-240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43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0 18372,'-25'0'2000,"8"3"-1095,9 2-289,12 1 888,19 1-80,16-1-351,10-1-209,17-2-352,8-1-168,21-2-384,4 0-240,0-2-416,-6 0-225,-15 2-559,-14 4 1072,-26 0-312,-21 1-224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44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87 19116,'-19'23'1744,"32"-13"-1007,12-7-225,27-5 784,8-5-216,19-3-312,6-3-368,8 1-776,-2-4 873,-1-3-457,-6-1-104,-5-4-145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45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548 57 11771,'32'-29'2292,"-31"28"-2182,-1 0 0,1 0-1,0 0 1,-1 0-1,1 0 1,0 0 0,-1 0-1,1 0 1,-1 0-1,0 0 1,1-1-1,-1 1 1,1-2 0,-2 2-26,1 1 0,0-1 0,0 1 1,-1-1-1,1 1 0,0-1 1,0 1-1,-1-1 0,1 1 0,-1-1 1,1 1-1,0-1 0,-1 1 1,1 0-1,-1-1 0,1 1 0,-1 0 1,1-1-1,-1 1 0,1 0 0,-1 0 1,1 0-1,-1-1 0,1 1 1,-1 0-1,0 0 0,1 0 0,-1 0 1,1 0-1,-1 0 0,0 0 1,-7 0 239,1 0 1,0 0-1,-1 1 1,1 0-1,-1 0 1,1 0-1,0 1 1,0 1-1,-7 2 1,-65 33 652,66-31-804,-27 15 51,0 3 0,2 1-1,-54 46 1,68-50-129,1 1-1,1 1 1,1 1-1,1 1 0,-30 52 1,45-69-56,1 0-1,0 0 1,0 0 0,1 0-1,0 0 1,1 1 0,0-1-1,-1 17 1,3-22-39,0-1 0,0 1 0,0 0-1,1 0 1,0 0 0,-1-1 0,1 1 0,1 0 0,-1-1 0,1 1 0,-1-1 0,1 1 0,0-1-1,0 0 1,0 0 0,1 0 0,-1 0 0,1 0 0,0 0 0,-1-1 0,1 1 0,0-1-1,1 0 1,3 2 0,3 1-131,0 0 1,1-1-1,-1-1 0,1 1 0,0-2 0,0 0 0,0 0 0,0-1 0,12 0 1,13-1-193,54-8 0,-20-2-95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1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19572,'10'4'2217,"-9"15"-1233,-1 13-408,-7 14 2457,-5 7-2121,1 10-432,-1 7-56,1-3-248,1 0-144,6-11-352,0-5-176,3-15-624,1-9-313,-2-13 1017,2-12-256,-6-9-160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45.6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1 18748,'-16'20'1164,"5"-7"-400,1 0-1,-14 23 1,21-31-561,0 1 0,1 0 0,0 0 0,0 0 0,0 0 0,1 0 0,-1 0 0,2 0 0,-1 1 0,1 8 0,0-13-150,0 0 1,0 0 0,0 0-1,1 0 1,-1 0 0,1 0-1,-1 0 1,1 0-1,0 0 1,0 0 0,0 0-1,0 0 1,0-1-1,0 1 1,0 0 0,1-1-1,-1 1 1,1-1-1,2 3 1,-1-2-7,1 0-1,-1 0 1,1-1 0,-1 1 0,1-1-1,0 0 1,-1 0 0,1 0-1,0 0 1,4-1 0,4 1 9,0-1 0,0-1 1,1 0-1,-1-1 1,-1 0-1,14-4 0,-11 2 21,-1-1 0,1-1-1,-1 0 1,13-9-1,-21 13-35,0-1 0,-1-1-1,1 1 1,-1-1-1,0 1 1,0-1-1,-1 0 1,1-1-1,-1 1 1,1-1 0,-2 1-1,1-1 1,3-8-1,-5 12-27,-1-1 1,1 1-1,-1 0 0,0-1 0,1 1 1,-1 0-1,0-1 0,0 1 0,0 0 0,0-1 1,0 1-1,0 0 0,0-1 0,-1 1 0,1 0 1,0-1-1,-1 1 0,1 0 0,-1 0 1,0 0-1,1-1 0,-1 1 0,0 0 0,-1-2 1,0 1 1,0 1 0,-1-1 1,1 1-1,0 0 0,-1 0 0,1-1 1,-1 1-1,1 1 0,-1-1 0,1 0 1,-6 0-1,-2 0-53,1 1-1,-1-1 1,0 2 0,1-1 0,-19 5-1,22-4-227,1 1-1,-1 0 1,1 0 0,-1 0-1,1 0 1,0 1 0,0 0-1,0 0 1,0 1-1,1-1 1,-5 5 0,9-8 182,-1 0 0,1 1 0,0-1 0,-1 0 0,1 0 0,0 1 1,0-1-1,-1 0 0,1 1 0,0-1 0,0 0 0,-1 1 1,1-1-1,0 0 0,0 1 0,0-1 0,0 1 0,0-1 0,0 0 1,-1 1-1,1-1 0,0 1 0,0-1 0,0 0 0,0 1 0,0-1 1,0 1-1,1-1 0,-1 0 0,0 1 0,0-1 0,0 1 1,0-1-1,0 0 0,1 1 0,-1-1 0,0 0 0,0 1 0,1-1 1,-1 0-1,0 1 0,1-1 0,0 1-55,1 0 1,0 0-1,-1 0 1,1-1-1,0 1 0,-1-1 1,1 1-1,0-1 0,3 0 1,27 1-1313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46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1 20996,'-18'20'1865,"-2"12"-1233,-2 6-240,6 9 632,2 5-127,9 0-257,5 0-152,10-5-336,7-3-104,2-9-472,1-8-384,-5-8-1817,-4-10 2233,-10-7-328,2 7-328</inkml:trace>
  <inkml:trace contextRef="#ctx0" brushRef="#br0" timeOffset="1">0 289 18148,'16'2'1592,"15"-4"-1104,10-3-200,11 4 641,8-2-305,6-4-2257,4-4 1705,7-9-280,5-1-192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46.5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384 1 18900,'15'24'1600,"-2"4"-1160,0 2-159,-1 6 447,-1 2-80,-3 3-272,-3 2-280,-4-4-560,-1-3-296,-3-4 624,-3-4-184,-10-3-97</inkml:trace>
  <inkml:trace contextRef="#ctx0" brushRef="#br0" timeOffset="1">1 449 16379,'42'1'1937,"9"-1"-1185,19-4-184,8-3 889,10-1-425,3-1-96,2-2-376,-4 1-424,-18-2-872,-10-4-1072,-28-1 1511,-14-5-327,-19-8-208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46.9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36 18108,'2'-8'1816,"18"2"-968,10 0-271,21 1 767,7 0-192,14 2-216,6 0-224,2 3-520,0 0-504,-9 0 336,-8 5-120,-17 1-112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47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0 17276,'7'8'1768,"-6"13"-992,-1 6-208,0 17 825,0 6-233,0 12-288,2 1-104,4 4-264,1-2-232,2-8-568,4-7-352,-1-15-640,-1-10 1040,-4-12-192,-9-5-224</inkml:trace>
  <inkml:trace contextRef="#ctx0" brushRef="#br0" timeOffset="1">0 333 15371,'11'0'1881,"13"0"-1185,17-2-296,9 1 1256,20-5-920,2-1-399,12-9-57,3-1-56,-7-11-184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47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442 0 18556,'-21'4'299,"1"0"1,-1 1-1,1 1 0,0 0 1,1 2-1,0 1 0,0 0 1,1 1-1,0 1 0,0 1 1,-24 21-1,22-16-33,2 1 1,0 0-1,1 1 1,1 1-1,1 1 0,1 0 1,0 1-1,2 0 1,-11 27-1,19-39-154,0 1 1,1 0 0,0 0-1,1 0 1,0 0-1,1 0 1,0 1-1,2 18 1,-1-24-79,1 0 0,0 0 0,1 0 1,-1 0-1,1 0 0,0-1 0,1 1 0,-1-1 1,1 1-1,0-1 0,1 0 0,-1 0 0,1-1 1,0 1-1,0-1 0,0 1 0,10 6 0,-4-5-16,1 1-1,0-2 0,1 1 1,0-1-1,0-1 0,0 0 0,0-1 1,0 0-1,1-1 0,-1-1 1,1 0-1,23-1 0,-18 0-14,-1-2 1,0 0-1,1-1 0,-1-1 0,-1-1 0,1 0 0,0-1 1,27-15-1,-39 19-3,0-1 0,0-1 0,-1 1 0,1 0 0,-1-1 0,0 0 0,5-6 0,-8 8-1,0 0 1,1 1-1,-1-1 0,0 0 1,0 0-1,0 0 0,-1-1 1,1 1-1,0 0 1,-1 0-1,0 0 0,1 0 1,-1-1-1,0 1 1,0 0-1,0 0 0,0-1 1,-1 1-1,1 0 1,-1 0-1,-1-4 0,0 1 1,0 1-1,0 0 1,-1 0-1,0 0 1,0 0 0,0 1-1,0-1 1,0 1-1,-1 0 1,0 0-1,0 0 1,1 0-1,-2 1 1,1-1-1,0 1 1,0 0-1,-1 1 1,1-1 0,-1 1-1,1-1 1,-1 1-1,0 1 1,-7-1-1,1-1 6,0 2 0,-1 0 0,1 0 0,-1 1 0,1 0 0,-1 1 0,1 0 0,-20 7 0,25-6 4,0-1 1,1 1 0,-1 0-1,1 0 1,-7 6 0,10-8-5,1 0 0,-1 1 0,1-1 0,-1 1 0,1-1 0,0 1 0,0-1 0,0 1 0,0 0 0,0-1 0,0 1 0,0 0 0,0 0 0,1 0 0,-1 0 0,1 0 0,-1 0 0,1 0 0,0 2 0,0-3 0,0 1 0,1-1-1,-1 0 1,0 1 0,1-1-1,-1 0 1,1 1 0,-1-1-1,1 0 1,0 0 0,-1 0-1,1 0 1,0 0 0,0 0-1,0 0 1,0 0 0,0 0-1,0 0 1,0 0 0,0 0-1,0-1 1,1 1 0,-1 0-1,0-1 1,0 1 0,1-1-1,1 1 1,5 1 12,0 0-1,0-1 0,13 1 0,26-2 6,0-2-1,-1-2 0,54-11 0,43-4-50,-135 18 22,1 0 0,-1 1 0,0 0-1,1 1 1,9 1 0,-17-2 6,1 1 0,-1-1 0,0 1 0,1-1 0,-1 1 0,0-1 0,1 1 0,-1 0 0,0-1 0,0 1 0,0 0 0,0 0 0,0 0 0,0 0 0,0 0 0,0 0 0,0 0 0,0 0 0,0 1 0,-1-1 0,1 0 0,0 0 0,-1 1 0,1-1 0,-1 0 0,0 1 0,1-1 0,-1 1 0,0-1 0,0 0 0,0 1 0,0-1 0,0 1 0,0-1 0,0 0 0,-1 3 0,-2 9 6,0-1 0,-1 0 0,-1 0 0,-10 20 0,10-23-87,0 0-1,1 0 1,0 0-1,1 0 1,0 1-1,0-1 1,1 1-1,0 0 1,0 17-1,7-7-33,6-5-62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48.4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19 220 14179,'-16'7'1268,"16"-7"-1244,0 0-1,-1 0 0,1 0 0,0 0 0,0 0 0,0 0 0,0 0 0,0 0 0,0 0 0,0 0 1,0 1-1,0-1 0,-1 0 0,1 0 0,0 0 0,0 0 0,0 0 0,0 0 0,0 0 0,0 0 0,0 0 1,0 0-1,0 0 0,0 0 0,0 0 0,0 1 0,0-1 0,0 0 0,0 0 0,0 0 0,0 0 1,0 0-1,0 0 0,0 0 0,0 0 0,0 0 0,0 1 0,0-1 0,0 0 0,0 0 0,0 0 0,0 0 1,0 0-1,0 0 0,0 0 0,0 0 0,0 0 0,0 1 0,0-1 0,0 0 0,0 0 0,0 0 0,0 0 1,0 0-1,0 0 0,0 0 0,0 0 0,1 0 0,-1 0 0,0 0 0,0 0 0,33 4 1682,319-17 1505,-293 8-2969,-18 2-128,1245-68 888,-276 71-1447,527-15 113,-496-45 126,-277 13-34,142 34-731,-867 13 826,-33-1 80,-6-1-18,-14-2-110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50.0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5 532 17508,'-4'7'1248,"6"-5"-167,15-10-108,10-10-132,0-1 1,-2-1 0,25-26-1,66-76 720,-88 90-1208,39-43 275,99-102 472,-162 173-1065,0 1 0,0-1 0,0 1 0,0 0 1,6-3-1,-9 6-33,-1 0 0,1 0 0,-1 0 1,0 0-1,1 0 0,-1-1 1,0 1-1,1 0 0,-1 0 0,1 0 1,-1 0-1,0 0 0,1 0 0,-1 0 1,1 1-1,-1-1 0,0 0 0,1 0 1,-1 0-1,1 0 0,-1 0 0,0 1 1,1-1-1,-1 0 0,0 0 1,1 0-1,-1 1 0,0-1 0,0 0 1,1 1-1,-1-1 0,0 0 0,0 1 1,1-1-1,-1 0 0,0 1 0,0-1 1,0 0-1,0 1 0,0-1 1,1 0-1,-1 1 0,0-1 0,0 1 1,0-1-1,0 0 0,0 1 0,0-1 1,0 1-1,-3 25 25,-43 163-134,10-52-165,28-107 211,-8 49-712,15-72 650,0-1 1,1 1 0,-1 0-1,2-1 1,-1 1 0,1-1-1,0 1 1,0-1 0,3 9-1,-3-14 98,-1 0-1,1 1 1,-1-1-1,1 0 1,0 0 0,-1 0-1,1 0 1,0 0-1,0 0 1,0 0-1,0 0 1,0-1 0,1 2-1,20 5-377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50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56 18996,'14'20'2449,"-1"-3"-1505,7-7-416,8-5 1928,15-5-1495,7-4-185,9-5-680,-1-2-376,2-3-1329,0-4 1401,-10-7-240,-9-2-184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50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518 132 17004,'4'-6'305,"1"-1"0,-2 0 1,1 1-1,0-1 0,-1 0 1,-1-1-1,1 1 1,1-9-1,-4 14-224,1 0 0,-1-1 0,0 1 0,0 0 0,0 0 0,0 0 0,0 0 0,-1 0 0,1 0 0,-1 0 0,1 0 0,-1 0 0,0 0 0,1 0 0,-1 1 1,0-1-1,0 0 0,0 0 0,-1 1 0,1-1 0,0 1 0,-1-1 0,1 1 0,-1-1 0,1 1 0,-1 0 0,0 0 0,0 0 0,1 0 0,-1 0 0,0 0 0,0 0 0,0 0 0,0 1 0,0-1 0,-2 1 0,-4-2 30,0 2 0,1-1 0,-1 1 0,0 0 0,0 0 0,1 1 0,-1 0 0,1 1 0,-1 0 0,1 0-1,-1 0 1,1 1 0,0 0 0,0 1 0,-12 7 0,-3 3 85,1 2 0,0 0 0,-24 25 0,2 3 339,-51 65-1,71-78-239,2 1-1,1 0 1,-21 47 0,36-69-213,1 0 0,0 0 1,1 1-1,0 0 0,0-1 0,-1 17 1,4-24-75,0 0 0,0 0-1,0 0 1,1 0 0,-1 0 0,1 0 0,-1 0 0,1 0-1,0 0 1,0 0 0,1-1 0,-1 1 0,1 0 0,-1-1 0,1 1-1,0-1 1,0 1 0,0-1 0,0 0 0,0 0 0,0 0 0,1 0-1,-1 0 1,1 0 0,-1-1 0,1 1 0,5 1 0,5 2-158,0-1 0,0-1-1,0 0 1,0-1 0,1 0 0,-1-1 0,24-1 0,100-14-834,-116 11 968,72-11-372,2-3-131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1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14 317 18228,'-12'-13'1894,"12"13"-1819,0 0 0,0-1-1,0 1 1,-1 0 0,1 0 0,0-1 0,0 1 0,0 0-1,0 0 1,0-1 0,0 1 0,0 0 0,0-1 0,0 1-1,0 0 1,0-1 0,0 1 0,0 0 0,0 0 0,0-1 0,0 1-1,1 0 1,-1-1 0,0 1 0,0 0 0,0 0 0,0-1-1,1 1 1,1-2 271,1 1 0,-1-1 0,1 1 0,0 0 0,-1 0 0,1 0 0,0 0 0,3 0 0,1-1-211,26-8 111,0-2-1,-1-1 0,0-1 0,-1-2 0,-1-1 1,0-1-1,-2-1 0,0-2 0,-1-1 0,-1-1 0,-1-2 1,28-35-1,-52 59-247,-1 0-1,1 0 1,0 0 0,0 0 0,0 0 0,0 0 0,0 1-1,0-1 1,0 0 0,0 0 0,0 1 0,0-1 0,0 1-1,0-1 1,2 0 0,-2 1 1,-1 0 1,1 0-1,-1 1 0,1-1 1,-1 0-1,1 0 0,-1 0 0,0 0 1,1 0-1,-1 1 0,1-1 1,-1 0-1,1 0 0,-1 1 0,0-1 1,1 0-1,-1 1 0,0-1 0,1 0 1,-1 1-1,0-1 0,1 1 1,-1-1-1,0 1 0,0-1 0,1 1 1,1 4-1,-1 1 1,1 0 0,-1 0 0,0-1-1,0 7 1,0-3 6,9 44-1483,24 79-1,-19-71 235,-6-36 447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51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19 16147,'-3'6'565,"1"0"0,-1-1 0,1 1 0,0 0 0,1 1 0,-1-1 0,1 0 0,0 0 0,1 1 0,-1-1 0,1 0 0,1 8 0,0-11-435,-1 0 0,0-1 0,1 1 0,0 0 0,0-1 0,0 1 0,0-1 0,0 1 0,0-1 0,0 0 0,1 1 0,-1-1 0,1 0 0,0 0 1,0 0-1,0 0 0,0 0 0,0-1 0,0 1 0,0 0 0,0-1 0,1 0 0,-1 1 0,1-1 0,-1 0 0,1 0 0,-1-1 0,1 1 0,-1 0 0,4-1 0,7 1-48,1 0-1,-1-2 1,1 1-1,-1-2 1,1 0 0,-1 0-1,15-6 1,88-35-710,-103 38 529,185-89-3298,-195 93 3262,-1 0 0,0 0 0,1 0 0,-1 0 0,0 0 0,1 1 0,-1-1 0,1 1 1,3-1-1,-6 1 122,1 0 0,-1 0 0,0 0-1,0 0 1,0 0 0,0 0 0,0 0 0,1 0 0,-1 0 0,0 1 0,0-1 0,0 0 0,0 0 0,1 0 0,-1 0 0,0 0 0,0 0 0,0 0 0,0 0 0,0 1 0,0-1 0,0 0 0,1 0 0,-1 0 0,0 0 0,0 0 0,0 1 0,0-1 0,0 0 0,0 0 0,0 0 0,0 0 0,0 1-1,0-1 1,0 0 0,0 0 0,0 0 0,0 0 0,0 1 0,0-1 0,0 0 0,0 0 0,-10 15 72,-2-3 109,-167 196 3228,153-174-2965,2 1-1,2 1 1,1 2-1,-24 59 1,29-54-844,3 1 0,-14 73 0,19-71 116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21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612 600 17292,'-1'-2'125,"1"0"0,0 0-1,-1 1 1,1-1 0,-1 1 0,0-1 0,1 0 0,-1 1 0,0-1 0,0 1 0,0-1 0,0 1 0,0 0-1,0 0 1,-1-1 0,1 1 0,0 0 0,-1 0 0,1 0 0,0 0 0,-1 0 0,0 0 0,1 1 0,-1-1-1,-1 0 1,-8-3 344,0 0-1,-19-3 1,19 5 24,-23-6-27,-1 1 0,0 2-1,0 1 1,-1 2 0,-68 5 0,90-1-439,1 0 1,0 1-1,0 1 0,0 0 1,0 1-1,0 0 0,1 1 1,-12 7-1,15-7-10,1 0 0,0 1-1,0 0 1,1 0 0,0 0 0,0 1-1,0 0 1,1 1 0,1-1 0,-1 1-1,-6 17 1,7-16-15,1 1-1,1 0 0,0 0 1,0 0-1,1 0 0,1 0 1,0 1-1,1 19 1,0-28-2,0 0 0,0 0 0,0 0 0,1-1 0,-1 1 0,1 0 0,0-1 0,0 1 0,0 0 0,0-1 0,0 1 0,1-1 0,-1 1 0,1-1 0,0 0 0,-1 0 0,1 0 0,0 0 0,0 0 0,1 0 0,-1 0 0,0-1 0,0 1 0,1-1 0,-1 0 0,1 1 0,0-1 0,-1 0 0,1 0 0,0-1 0,-1 1 0,1-1 0,0 1 0,0-1 0,-1 0 0,1 0 0,0 0 0,0 0 0,5-2 0,4 0 2,0 0 0,0-2 0,0 1-1,0-1 1,-1-1 0,0 0 0,0-1-1,0 0 1,0-1 0,12-10 0,3-5 14,-1 0 0,36-42 1,-6-3 51,-3-2 0,69-121 0,-61 76 229,50-130 0,-106 236-109,-4 13-137,-4 17-14,-22 87 11,4 1 0,6 1 0,-3 119 0,19-207-16,0 0 0,5 25 0,-5-42-91,1-1 0,1 1 0,-1 0 0,1-1 0,0 1 0,0-1 0,1 1 0,0-1 0,-1 0 0,2 0 0,-1 0 0,1-1 0,5 7 0,-3-7-72,-7-9-74,-3-4-16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21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18516,'-2'13'745,"0"-1"1,1 0-1,0 1 1,1-1-1,0 1 1,1-1-1,1 0 1,3 17-1,-2-11-341,-1-3-206,1-1 0,0 1 0,1-1-1,1 0 1,8 20 0,-11-31-186,0 1 1,0 0 0,0-1 0,1 1 0,-1-1-1,1 0 1,0 0 0,0 0 0,0 0 0,0 0 0,0-1-1,1 1 1,-1-1 0,1 0 0,0 0 0,0 0-1,-1-1 1,1 1 0,0-1 0,0 0 0,0 0-1,1 0 1,6 0 0,2-2-249,0 0 0,0 0 0,0-1 1,-1-1-1,1 0 0,-1-1 0,0 0 0,0-1 0,19-11 0,-5 1-175,-2 0 0,0-2 0,26-23 0,-12 5-272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22.1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358 0 15635,'-9'27'2057,"-13"17"-913,-8 7-368,-11 16 1321,-2 7-329,-4 12-488,3-1-263,4-3-393,7-7-136,8-12-464,5-9-224,16-27-616,4-18-433,10-32 961,3-18-208,7-19-208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22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474 1 19020,'0'0'55,"0"0"0,0 0 1,1 0-1,-1 0 0,0 0 0,1 0 0,-1 0 0,0 0 0,0 0 1,1 0-1,-1 1 0,0-1 0,0 0 0,1 0 0,-1 0 1,0 0-1,0 0 0,1 1 0,-1-1 0,0 0 0,0 0 1,0 0-1,1 1 0,-1-1 0,0 0 0,0 0 0,0 1 0,0-1 1,0 0-1,1 0 0,-1 1 0,0-1 0,0 0 0,0 1 1,0-1-1,0 0 0,0 0 0,0 1 0,0-1 0,0 0 0,0 1 1,0-1-1,0 0 0,0 0 0,-1 1 0,1-1 0,0 0 1,0 0-1,0 1 0,-8 17 180,5-14 38,-47 89 2241,-31 63-1091,81-155-1416,-67 162 664,57-134-592,1 0 0,2 1 0,-6 50 1,12-79-79,1 0 1,0 0 0,0 0-1,-1 0 1,1 1 0,0-1-1,0 0 1,1 0 0,-1 0-1,0 0 1,0 0 0,0 0-1,1 0 1,-1 1 0,0-1-1,1 1 1,0-2-3,-1 0 0,1-1 0,-1 1 1,1 0-1,-1 0 0,1 0 0,-1 0 0,0-1 0,1 1 1,-1 0-1,1-1 0,-1 1 0,0 0 0,1 0 1,-1-1-1,0 1 0,1-1 0,-1 1 0,0 0 0,0-1 1,1 1-1,-1-1 0,0 1 0,0-1 0,19-37-121,-7-9-334,-1 0 0,-3 0 1,-2-1-1,1-78 0,-7 119 352,0 0 0,0 0 0,-1 1 0,1-1 0,-1 0 0,-3-9 0,4 16 100,0 0 1,0 0-1,0 1 0,0-1 1,0 0-1,0 0 0,0 0 1,-1 1-1,1-1 1,0 0-1,0 0 0,0 0 1,0 1-1,0-1 1,0 0-1,0 0 0,-1 0 1,1 1-1,0-1 0,0 0 1,0 0-1,0 0 1,-1 0-1,1 0 0,0 0 1,0 1-1,0-1 1,-1 0-1,1 0 0,0 0 1,0 0-1,-1 0 0,1 0 1,0 0-1,0 0 1,-1 0-1,1 0 0,0 0 1,0 0-1,0 0 1,-1 0-1,1 0 0,0 0 1,0 0-1,-1 0 0,1 0 1,0-1-1,0 1 1,0 0-1,0 0 0,-1 0 1,1 0-1,0 0 0,0-1 1,0 1-1,0 0 1,-1 0-1,1 0 0,0 0 1,0-1-1,0 1 1,0 0-1,0 0 0,0 0 1,0-1-1,-1 1 0,-4 17 45,2 2 48,1 1-1,0-1 0,2 1 0,0 0 0,1-1 1,2 1-1,0-1 0,0 0 0,12 32 0,-4-18 105,3 0 0,0-1 0,2 0 0,30 43 1,-20-44 10,-20-27-24,-16-22-64,-13-14-109,-2 0 0,-1 2 1,-1 1-1,-31-26 1,12 18-86,-1 1 1,-54-30 0,86 58 54,-29-10-1,33 13 46,30 12 8,1-1 1,0-1 0,0 0-1,21 1 1,-5-1 1,18 5-111,0-4 1,0-1-1,0-3 0,77-6 1,-81-4-11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23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48 12699,'5'0'396,"-1"1"0,1-1 1,-1 1-1,1 0 0,7 3 0,14 3 422,36 1 1387,119 0-1,-127-7-1717,741-6 2108,-353-2-2368,-184 6-231,453-9-108,-4-38 197,-688 44-51,-15 3-14,0 0 0,0 0 0,0 1 0,1 0 1,-1-1-1,8 2 0,-59 10-850,36-8 629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23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449 552 17796,'-11'-7'393,"0"0"1,0 1-1,0 0 0,-1 1 1,0 0-1,0 1 1,0 1-1,0 0 1,-1 0-1,1 1 0,-1 1 1,0 0-1,-18 1 1,20 1-292,1 0 0,-1 1 0,1 0 0,-1 1 0,1 0 0,0 1 0,0 0 0,1 1 0,-1 0 0,1 0 0,0 1 0,0 0 0,1 0 1,-1 1-1,2 1 0,-10 9 0,6-3-43,0 0 0,1 0 0,1 1 1,0 0-1,1 0 0,1 1 0,1 0 0,-7 23 1,11-31-45,0-1 1,0 1 0,1 0 0,0 0 0,1 0 0,0 0-1,0 0 1,0 0 0,1-1 0,0 1 0,1 0 0,0 0-1,0-1 1,1 1 0,0-1 0,0 1 0,0-1 0,1 0 0,0-1-1,7 10 1,-7-12-11,-1 0-1,1-1 1,0 0-1,0 1 1,0-1-1,1 0 1,-1-1-1,1 1 1,-1-1-1,1 0 1,0 0-1,0 0 0,0-1 1,0 0-1,0 0 1,0 0-1,1-1 1,-1 1-1,0-1 1,0 0-1,8-2 1,-1 0 4,1-1 0,-1 0 0,0-1 1,0 0-1,0-1 0,-1 0 0,22-14 0,4-7 57,-1-1-1,-1-2 1,-1-1-1,-2-2 1,-1-2-1,28-38 1,-11 5 132,-3-1 0,52-109 1,-56 94 82,34-99-1,-63 141-193,-12 39-79,1-1 0,-1 1 0,1 0 0,-1-1-1,0 1 1,0-1 0,0 1 0,0-1 0,0 1 0,-1-1 0,0-3 0,1 5-7,-1 1 0,1 0 0,0 0 0,0 0 0,0 0 0,0-1 1,0 1-1,0 0 0,0 0 0,-1 0 0,1 0 0,0 0 0,0 0 1,0-1-1,0 1 0,-1 0 0,1 0 0,0 0 0,0 0 0,0 0 1,0 0-1,-1 0 0,1 0 0,0 0 0,0 0 0,0 0 0,-1 0 1,1 0-1,0 0 0,0 0 0,0 0 0,0 0 0,-1 0 0,1 0 0,0 0 1,0 0-1,0 0 0,-1 1 0,-8 6 23,-5 13 2,-7 23-18,1 0 0,3 1 0,2 1 0,2 1 0,-10 57 0,18-68 28,1 0 0,1 0 0,2 0 0,2 0 0,8 56 0,-1-45-490,2 0 1,2 0 0,29 68 0,-40-110 181,-5-9-100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24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494 43 17876,'-2'-3'174,"0"0"0,0 0 0,0 0 0,0 0 0,-1 0 0,0 1 0,1-1 0,-1 1 0,0 0 0,0 0-1,0 0 1,0 0 0,-1 0 0,1 1 0,0 0 0,-1-1 0,1 1 0,-1 0 0,1 1 0,-1-1 0,0 1 0,1-1 0,-1 1 0,1 0 0,-1 0 0,0 1 0,1-1 0,-7 2 0,-5 3 92,1-1 0,0 2 1,0 0-1,0 1 0,1 0 0,0 1 0,-20 15 1,11-4-133,0 0 0,2 1 0,-22 27 0,22-21-46,0 1 0,2 1 0,2 1 0,0 0 0,-15 43 0,22-47-32,1 0 0,1 0 0,2 0 0,0 1 0,2 0 0,0 0 0,2 37 0,2-54-45,0 0 0,0 0 0,1 0 0,0 0 0,0 0 0,1 0 0,0-1 0,1 1 0,0-1 0,9 15 0,-9-18-8,0 0 1,0-1 0,1 1 0,-1-1 0,1 0 0,0 0-1,0 0 1,0-1 0,1 1 0,-1-1 0,1-1-1,0 1 1,0-1 0,0 0 0,0 0 0,10 1-1,3-1 6,0-1 0,1-1-1,-1 0 1,0-2 0,0 0-1,0-1 1,0-1-1,0-1 1,0 0 0,-1-2-1,0 0 1,0-1 0,-1 0-1,0-2 1,-1 0-1,24-19 1,-36 25 3,0 1 0,0-1 1,0 0-1,-1-1 0,0 1 0,0 0 0,0-1 1,0 0-1,0 0 0,-1 0 0,2-5 0,-3 7-1,0-1 0,-1 1 0,1 0 0,-1 0 0,0 0 0,0-1 0,0 1 0,0 0 0,-1 0 0,1 0 0,-1-1 0,0 1 0,0 0 0,0 0 0,0 0 0,0 0 0,-1 0 0,1 0 0,-1 1 0,-2-4 1,-1 0 15,-1 0 1,1 1-1,-1-1 1,0 1-1,0 0 1,-1 0-1,-12-6 1,2 3 3,0 0 1,-19-5-1,34 12-32,4 2-2,6 2-7,18 4-10,5-4 12,1-2 0,-1-1 0,36-4 1,93-19 1,-159 23 7,4-1-1,31-2-2,-35 3 1,0 0 0,1 0 1,-1 0-1,0 0 0,0 0 1,0 1-1,0-1 0,0 1 1,1-1-1,-1 0 0,0 1 1,0 0-1,0-1 1,0 1-1,0 0 0,0-1 1,-1 1-1,1 0 0,0 0 1,0 0-1,0 0 0,-1 0 1,1 0-1,-1 0 0,1 0 1,0 0-1,-1 1 1,1 6 6,0 0 1,-1-1-1,0 1 1,-1 0 0,0-1-1,0 1 1,-1-1-1,0 1 1,0-1 0,-4 9-1,0 4 35,-96 295 770,93-287-758,6-20-3,0 1-102,-1 0 0,2 1 0,-1-1 1,2 1-1,-2 15 0,3-24 50,0-1-1,0 1 1,-1-1 0,1 0 0,0 1 0,0-1 0,0 0 0,1 1-1,-1-1 1,0 0 0,0 1 0,0-1 0,0 0 0,0 1 0,0-1 0,0 0-1,1 1 1,-1-1 0,0 0 0,0 0 0,0 1 0,1-1 0,-1 0-1,0 0 1,0 1 0,1-1 0,-1 0 0,0 0 0,0 0 0,1 1 0,-1-1-1,0 0 1,1 0 0,-1 0 0,0 0 0,1 0 0,-1 0 0,0 0-1,1 0 1,7-2-119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52.1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14699,'0'1'160,"0"1"0,0-1 0,1 1 0,-1-1 0,1 1 0,-1-1 0,1 1 0,-1-1 0,1 0 0,0 1 0,-1-1 0,1 0 0,0 1-1,0-1 1,0 0 0,0 0 0,0 0 0,0 0 0,0 0 0,1 0 0,-1 0 0,0 0 0,0-1 0,1 1 0,-1 0 0,1-1 0,-1 1 0,1-1 0,-1 0 0,0 1 0,4-1 0,6 2 520,-1-1 0,1 0 0,17-2 0,-10 1-192,57-2 1223,93-15 0,-24 2-1095,-131 14-615,2 0 23,-1 0-1,18 1 0,-29 0-74,-1 0-1,1 1 1,-1-1-1,1 1 1,-1-1-1,1 1 1,-1 0-1,1-1 0,-1 1 1,0 1-1,1-1 1,-1 0-1,0 1 1,0-1-1,0 1 0,0-1 1,0 1-1,0 0 1,1 2-1,-2-3-33,-1-1 1,0 1-1,1 0 0,-1 0 0,1 0 0,-1 0 0,0 0 1,0 0-1,0 0 0,0 0 0,1 0 0,-1 0 0,0 0 1,-1 0-1,1 0 0,0 0 0,0 0 0,0 0 0,-1 0 1,1 0-1,0 0 0,-1 0 0,1 0 0,-1 0 0,1-1 1,-1 1-1,1 0 0,-1 0 0,0 0 0,1-1 0,-1 1 1,0 0-1,0-1 0,0 1 0,-5 3-228,1 0 0,-1 0 1,0-1-1,-7 3 0,6-3 71,-18 10-635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52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16027,'0'11'1969,"12"-1"-785,12-2-360,22-5 1217,6-2-377,14-1-312,7 0-79,4-3-433,0 0-168,-4 3-392,-6-2-216,-18 4-672,-6 3-384,-18 1 824,-9 2-208,-16 0-145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2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9506,'0'2'202,"1"-1"0,-1 1 0,1 0 0,-1-1 0,1 1 0,-1 0 0,1-1 0,0 1 0,0-1 0,0 1 0,0-1 0,0 1 0,0-1 0,0 0 0,0 1-1,0-1 1,1 0 0,-1 0 0,1 0 0,-1 0 0,1 0 0,-1 0 0,1-1 0,-1 1 0,1 0 0,0-1 0,-1 1 0,4-1 0,7 3 161,1 0 1,24 1-1,-20-3-10,15 2-151,0-2 0,0-1 0,43-6 0,92-23 555,6 0-40,-151 26-660,1 2 0,0 0 1,0 2-1,0 0 0,-1 1 0,34 9 0,-29-5-25,0-1 0,0-1 1,1-2-1,-1 0 0,55-5 0,-28-4 145,107-28 0,-128 29-98,0 0 0,0 2 0,45 1 0,-35 2-32,53-9 1,39-18 9,-73 13-29,0 3 1,85-5-1,-139 17-24,-1 0-1,1 0 1,0 1-1,-1 1 0,1-1 1,0 1-1,-1 0 1,8 4-1,2 2 5,30 19 0,-21-11 4,-16-11-21,-8-8-32,-11-13-34,4 8 96,-2-5-56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53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32 19084,'5'-6'2065,"5"1"-1137,9-1-328,18 3 1008,17 1-304,12-1-375,7 1-153,7 1-304,1-1-176,-7 2-208,-5 0-88,-12-1-272,-13 1-288,-17 0-680,-24 0 1552,-2 4-552,-21 3-136,-29 1-65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54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98 19260,'33'7'2161,"29"-12"-1193,15-3-392,17-6 920,6 0-135,1-2-449,-4-1-392,-8 6-1080,-10 1 1320,-26 5-800,-13 4-40,-18-2-32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54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95 18820,'-2'6'270,"1"0"0,0 0-1,0 0 1,0 0 0,1 0 0,-1 0-1,2 0 1,-1 0 0,1 0 0,-1 0 0,2 0-1,-1 0 1,1 0 0,0-1 0,0 1 0,0 0-1,1-1 1,0 0 0,0 1 0,0-1-1,1 0 1,0-1 0,0 1 0,0-1 0,0 0-1,7 5 1,-2-2-114,2 0-1,-1 0 0,1-1 1,0 0-1,0-1 1,0-1-1,1 0 1,-1 0-1,1-1 0,0 0 1,0-1-1,15 0 1,-2-1-263,0-2 0,0-1 0,-1 0 0,1-2 0,-1-1 0,0-1 1,0-1-1,0-1 0,29-15 0,-35 15-263,-1-2 1,0 0-1,0-1 1,-1 0-1,-1-1 1,0-1-1,-1-1 0,0 0 1,-1-1-1,0 0 1,-1-1-1,10-19 0,-20 32 285,13-29-718,-14 30 763,0 0-1,0 0 1,0 0-1,-1 0 1,1 0 0,-1 0-1,1-1 1,-1 1-1,0 0 1,0 0 0,0 0-1,-1-4 1,1 6 53,0 0 1,0 0-1,-1 0 1,1 0-1,0 0 1,0 0-1,0 0 1,-1 0 0,1 0-1,0 0 1,0 0-1,-1 0 1,1 0-1,0 0 1,0 0-1,0 0 1,-1 0-1,1 0 1,0 0-1,0 0 1,-1 0-1,1 0 1,0 0-1,0 1 1,0-1 0,0 0-1,-1 0 1,1 0-1,0 0 1,0 0-1,0 1 1,0-1-1,-1 0 1,1 0-1,0 0 1,0 1-1,0-1 1,0 0-1,-8 9 432,-70 111 2900,54-80-2564,-151 276 2120,152-264-3482,2 0 0,2 2 0,2 0 0,-11 73 0,27-122-42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55.5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423 17 19564,'1'-1'269,"14"-15"2344,-11 19-1610,-2 12 37,-4-2-668,1 1-1,-2-1 1,0 0-1,0 0 1,-1-1-1,-6 13 1,-39 75 277,34-72-470,-192 310 819,200-328-960,6-7-22,-1 0 0,1-1 1,-1 1-1,0-1 0,0 1 0,0-1 1,0 0-1,0 0 0,0 0 0,-1 0 1,-4 2-1,7-3-14,0-1 0,0 0-1,0 0 1,-1 0 0,1 0 0,0 0 0,-1 0-1,1 0 1,0 0 0,0 0 0,-1 0 0,1 0-1,0 0 1,0 0 0,-1 0 0,1 0 0,0 0-1,0 0 1,-1-1 0,1 1 0,0 0 0,0 0-1,0 0 1,-1 0 0,1 0 0,0-1 0,0 1 0,0 0-1,-1 0 1,1 0 0,0-1 0,0 1 0,0 0-1,0 0 1,0 0 0,0-1 0,-1 1 0,1 0-1,0 0 1,0-1 0,0 1 0,0 0 0,0 0-1,0-1 1,0 1 0,0 0 0,0-1 0,0 1 0,0-18 10,0 16-4,6-54-189,3 0 0,21-73 0,-13 56-35,-14 62 180,0-4-117,10-28 0,-13 42 144,1 1 0,-1-1 1,0 1-1,0-1 0,0 1 1,1-1-1,-1 0 0,0 1 1,1-1-1,-1 1 0,0-1 1,1 1-1,-1-1 0,1 1 0,-1 0 1,1-1-1,-1 1 0,1-1 1,-1 1-1,1 0 0,-1-1 1,1 1-1,0 0 0,0 0 4,0 0 0,-1 0-1,1 0 1,-1 1 0,1-1-1,-1 0 1,1 1-1,-1-1 1,1 0 0,-1 1-1,0-1 1,1 0 0,-1 1-1,1-1 1,-1 1-1,0-1 1,1 1 0,-1-1-1,1 2 1,11 31-68,-12-32 71,14 47-48,77 318 268,-91-366-216,0 0 1,0 0-1,0 0 1,0-1-1,0 1 1,0 0-1,0 0 0,-1 0 1,1 0-1,0 0 1,0 0-1,0 0 1,0 0-1,0 0 1,0 0-1,-1 0 0,1 0 1,0 0-1,0 0 1,0 0-1,0 0 1,0 0-1,-1 0 0,1 0 1,0 0-1,0 0 1,0 0-1,0 0 1,0 0-1,0 0 1,-1 0-1,1 0 0,0 0 1,0 1-1,0-1 1,0 0-1,0 0 1,0 0-1,0 0 0,0 0 1,-1 0-1,1 0 1,0 1-1,0-1 1,0 0-1,0 0 1,0 0-1,0 0 0,0 0 1,0 0-1,0 1 1,0-1-1,0 0 1,0 0-1,0 0 0,0 0 1,0 1-1,-10-12 37,-23-37 33,-78-103-23,84 118-30,-1 1 0,-46-39 1,67 64 0,5 6-12,0-1 1,1 0-1,-1 1 1,0-1-1,0 1 0,0 0 1,0 0-1,0 0 1,-1 0-1,1 0 1,-4-1-1,16 9 127,12 5-74,23 5-74,0-2-1,2-2 1,-1-2-1,1-2 0,1-2 1,84 1-1,-53-10-23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55.9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474 23 18108,'1'-1'125,"-1"1"1,0-1-1,1 0 1,-1 1-1,0-1 0,1 0 1,-1 1-1,0-1 1,0 0-1,0 0 1,0 1-1,0-1 0,0 0 1,0 0-1,0 1 1,0-1-1,0 0 1,0 0-1,0 1 0,-1-1 1,1 0-1,0 1 1,-1-1-1,1 0 1,0 1-1,-1-1 0,0-1 1,0 2-1,0 0 0,0-1 0,0 1 0,0 0 0,0 0 0,0 0 0,0 0 0,0 0 0,0 0 0,0 0 0,0 0 0,-1 0 0,1 1 0,0-1 0,0 0 0,-1 2 0,-8 2 585,0 1 1,-17 11-1,5 0-382,1 1 0,1 1 0,0 0 0,1 2 0,-16 22 0,-3 9-104,-31 55-1,36-50 137,-41 97 0,63-123-218,0 0 0,2 1 0,1 0 0,2 0-1,-4 42 1,10-61-106,-1 0 0,2-1 0,0 1-1,0 0 1,1 0 0,0-1-1,1 1 1,0-1 0,1 0 0,1 0-1,6 13 1,-7-17-105,0 0 0,1-1 0,0 1 0,1-1 0,-1 0 0,1 0-1,0-1 1,0 0 0,1 0 0,0 0 0,0-1 0,0 0 0,0 0 0,0-1 0,1 0 0,0 0 0,8 1 0,0-1-24,-1-1 0,1 0 1,-1-2-1,1 0 1,-1 0-1,28-6 0,31-11-324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56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388 0 18644,'-26'7'850,"0"2"0,1 0 0,0 2 0,-37 20 0,47-22-503,1 1 0,1 0 0,0 1 0,0 0 0,1 1 0,1 0 0,0 1 1,-14 21-1,12-13-139,0 1 1,2 1 0,1 0 0,1 1-1,0 0 1,2 0 0,1 1-1,1 0 1,-2 34 0,6-46-196,1 0 1,1 0-1,0 0 0,0-1 1,1 1-1,1 0 1,0-1-1,10 23 0,-9-27-12,0 0-1,1 0 1,0 0-1,0-1 0,0 0 1,1 0-1,1 0 1,-1-1-1,1 0 1,0 0-1,0-1 1,1 0-1,13 7 0,-10-6 27,1-2-1,-1 1 0,1-1 1,23 4-1,-31-8 0,0 1-1,0-1 0,0 0 0,1 0 1,-1 0-1,0-1 0,0 1 1,5-2-1,-7 1-5,-1 1 1,1-1-1,0 0 0,-1 1 1,1-1-1,-1 0 0,0 0 1,1 0-1,-1 0 0,0 0 1,1-1-1,-1 1 0,0 0 1,0-1-1,0 1 0,0 0 1,0-1-1,0 1 1,-1-1-1,2-2 0,-2 1 11,1 0 0,-1 0 1,0 0-1,0 0 0,0 0 0,0 0 0,-1 0 0,1 0 0,-1 0 0,0 0 0,1 0 0,-2 0 1,1 0-1,0 0 0,0 0 0,-1 0 0,0 1 0,1-1 0,-1 1 0,0-1 0,-3-1 0,-5-8 61,-1 1-1,-21-17 0,14 15-41,0 0 0,-29-14 0,37 21-21,-1 2 0,1-1 1,-1 1-1,0 1 0,0 0 0,-18-2 0,8 7 45,21-2-69,-1 0-1,1 1 1,0-1-1,-1 0 1,1 0-1,0 0 1,-1 1-1,1-1 1,0 0-1,0 0 1,-1 1-1,1-1 1,0 0-1,0 1 1,-1-1-1,1 0 1,0 1-1,0-1 1,0 0-1,0 1 1,-1-1-1,1 1 1,0-1-1,0 0 1,0 1-1,0 0 1,1 0 4,-1 1 1,1-1 0,-1 0-1,1 1 1,0-1 0,0 0-1,0 0 1,0 1 0,0-1 0,0 0-1,0 0 1,0 0 0,0 0-1,0 0 1,1 0 0,-1-1-1,0 1 1,1 0 0,-1-1 0,3 2-1,14 4 29,0 0 1,0-1-1,0-1 0,1-1 0,24 2 1,95-3 69,89-22-132,-227 20 22,0 0 0,0 0 0,0 0 0,0 0 0,0 0 0,0 0 0,0 0 0,1 0 0,-1 0 0,0 0 0,0 0 0,0 0 0,0 0 0,0 0 1,0 0-1,0 0 0,0 0 0,1 0 0,-1 0 0,0 0 0,0 0 0,0 0 0,0 0 0,0 0 0,0 0 0,0 0 0,0 1 0,0-1 0,1 0 0,-1 0 0,0 0 1,0 0-1,0 0 0,0 0 0,0 0 0,0 0 0,0 0 0,0 0 0,0 0 0,0 1 0,0-1 0,0 0 0,0 0 0,0 0 0,0 0 0,0 0 0,0 0 0,0 0 1,0 0-1,0 1 0,0-1 0,0 0 0,0 0 0,0 0 0,0 0 0,-5 9-48,-20 18 65,4-4 54,15-14-24,1-1 0,0 2 0,0-1 0,1 0 0,0 1 0,0 0 0,1 0 0,-2 14 0,4-18-132,0 0-1,0 0 1,1 0 0,0 0-1,0 1 1,0-1 0,1 0-1,0 0 1,0 0 0,1 0-1,0 0 1,0 0 0,0 0-1,1-1 1,3 8 0,3-4-176,0-6-76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56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1 19316,'3'0'187,"-1"1"0,0-1-1,1 1 1,-1 0 0,0 0 0,0 0 0,1 0-1,-1 0 1,0 0 0,0 1 0,0-1 0,-1 0-1,1 1 1,0 0 0,0-1 0,-1 1 0,1 0-1,-1 0 1,0 0 0,0 0 0,2 4 0,4 8 322,-1-1 0,6 20 1,-8-23-149,14 45 412,-2 1 0,-2 0-1,-3 2 1,-2-1 0,2 111 0,-11-128-682,-3 0 0,-1-1-1,-1 1 1,-3-1 0,-1 0 0,-2-1 0,-1 0-1,-3-1 1,-28 55 0,11-39-222,-2-2 1,-2 0-1,-61 62 0,22-38-24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57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 18676,'7'-8'1992,"3"22"-1055,1 15-337,-3 7 1360,3 14-552,8 10-423,4 2-201,4-4-240,3-4-80,8-17-192,3-10-72,3-17-216,3-7-208,4-16-752,-2-9-432,-2-12 1128,-1-11-241,-8-7-175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58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245 1 14699,'-9'52'2481,"-12"20"-953,-2 8-584,-9 18 2569,1 6-1649,1 10-647,0-7-201,6-8-480,2-6-264,8-15-888,6-11-328,8-27 752,6-13-152,7-34-121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58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 1 22093,'-5'6'2024,"-2"15"-1376,0 4-264,-4 17 1001,0 7-345,-5 11-440,0 6-256,-1 10-184,-1-2 16,6-6-216,2-3-152,6-9-472,2-5-360,5-16 824,10-13-152,4-21-176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15131,'0'13'835,"0"1"1,0-1-1,2 0 0,0 0 0,5 20 0,-6-29-729,1 0 0,0 0-1,0 1 1,1-1 0,-1 0-1,1-1 1,-1 1 0,1 0-1,1-1 1,-1 0 0,0 0-1,1 0 1,0 0 0,-1 0-1,1-1 1,0 1-1,0-1 1,1 0 0,6 2-1,4 1-67,0-1-1,1 0 0,-1-1 0,1-1 0,0-1 1,0 0-1,0-1 0,0 0 0,20-4 0,-13 0 76,-1-1-1,1-1 0,-1 0 0,0-2 1,37-19-1,-58 26-88,-1 1 0,1-1 1,0 1-1,-1-1 0,1 1 0,0 0 1,0-1-1,0 1 0,-1 0 0,1 0 0,0-1 1,0 1-1,0 0 0,0 0 0,-1 0 1,1 0-1,0 0 0,0 0 0,0 0 0,0 0 1,-1 1-1,1-1 0,0 0 0,1 1 1,-1 0 35,-1 0 1,1 0-1,0 0 1,0 0 0,-1 0-1,1 0 1,-1 1-1,1-1 1,-1 0 0,0 0-1,1 3 1,0-2-21,-1 1 1,1-1-1,0 1 1,0-1-1,0 0 1,0 1 0,0-1-1,3 3 1,-1-2-13,0-1-1,0 1 1,0-1 0,1 0 0,-1 0 0,1 0 0,0-1 0,0 1 0,-1-1 0,1 0 0,0 0-1,0 0 1,0-1 0,0 1 0,0-1 0,8 0 0,8-1 36,40-7 1,-54 7-50,49-11 38,-36 7-37,1 0 0,29-1-1,-47 6-13,-1 0 0,1 0-1,-1 0 1,0 0 0,1 0-1,-1 1 1,1-1 0,-1 1-1,0-1 1,1 1 0,-1 0-1,0-1 1,0 1 0,0 0-1,1 0 1,-1 0 0,0 0-1,0 0 1,0 0 0,0 0-1,0 0 1,-1 0-1,1 1 1,0-1 0,0 0-1,-1 0 1,1 1 0,-1-1-1,1 0 1,-1 1 0,1 1-1,-1-1 6,1 0-1,0 1 1,0-1-1,0 0 0,1 0 1,-1 0-1,0 0 1,1 0-1,-1 0 0,1 0 1,0 0-1,3 2 1,0-1 3,0-1 1,-1 0 0,1-1 0,0 1 0,1-1-1,-1 0 1,0 0 0,0 0 0,0-1 0,1 0-1,-1 0 1,7-1 0,10-2 24,35-9 0,-26 5-17,-28 7-38,42-6 18,-44 6-8,0 0 0,0 0 1,0 0-1,0 0 1,0 1-1,0-1 1,0 0-1,0 0 0,0 1 1,0-1-1,0 1 1,-1-1-1,1 0 1,0 1-1,1 1 1,-1-2-8,-1 1 1,0-1-1,0 1 1,1 0 0,-1-1-1,0 1 1,0-1 0,0 1-1,0 0 1,0-1-1,0 1 1,0 0 0,0-1-1,0 1 1,0 0 0,0-1-1,0 1 1,0-1-1,-1 1 1,1 0 0,0-1-1,0 1 1,-1-1 0,1 1-1,0-1 1,-1 1-1,0 0 1,-1 1-83,1 0 0,-1 0 0,0 0 0,0-1 0,0 1-1,0-1 1,0 0 0,0 1 0,-1-1 0,1 0 0,0 0 0,-1 0 0,1-1 0,0 1-1,-1-1 1,1 1 0,-1-1 0,1 0 0,-1 0 0,1 0 0,-1 0 0,1 0-1,-1 0 1,-2-2 0,-18-2-386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3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32 12171,'-5'-3'133,"1"1"1,-1 0 0,0 0 0,0 0-1,0 1 1,0-1 0,0 1-1,0 0 1,0 1 0,-1-1 0,1 1-1,0 0 1,0 0 0,-1 1 0,-5 1-1,7-1-80,0 0-1,0 0 0,1 1 1,-1 0-1,0-1 1,1 1-1,0 1 0,-1-1 1,1 0-1,0 1 0,0-1 1,0 1-1,0 0 0,1 0 1,-1 0-1,1 1 1,0-1-1,0 1 0,0-1 1,-2 5-1,-5 19 90,1 0 0,1 0 0,1 0 0,1 1 0,1 0 0,1 30 0,3 0 163,14 112 0,26 39-95,-30-172-178,2-1-1,1 0 1,28 53-1,-36-80-10,1 1-1,0-1 0,0 0 0,1-1 0,0 0 0,1 0 0,-1 0 0,13 8 1,-16-13 2,0 0 0,0-1 0,1 1 1,-1-1-1,0 0 0,1-1 1,-1 1-1,1-1 0,0 0 0,-1 0 1,1 0-1,0-1 0,0 1 1,0-1-1,0 0 0,-1-1 0,1 1 1,0-1-1,0 0 0,-1 0 1,7-3-1,-4 1 45,1-1 0,-1 0 0,0-1 0,-1 0 0,1 0 0,-1 0 0,0-1 0,0 0 0,-1 0 0,0 0 0,9-14 0,-1-2 217,0 0 1,14-39-1,-11 19 114,-2-2 1,-3 0-1,10-61 0,0-137 658,-20 106-737,-2 120-303,-1 0 0,0 1 0,-2-1-1,1 1 1,-2 0 0,-9-23 0,11 32-43,0 0 1,-1 1 0,0-1 0,0 1 0,0-1 0,-1 1 0,1 1-1,-1-1 1,-1 1 0,1 0 0,0 0 0,-1 0 0,0 1 0,0 0 0,-11-5-1,-2 2-238,-1 0 0,0 1 0,-36-3 0,28 4-33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59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485 0 18612,'-5'3'475,"1"1"0,-1 0 0,1 0-1,0 0 1,0 0 0,-4 6 0,-4 4-20,-41 48 1525,-72 108-1,81-100-1814,4 2-1,3 2 1,-37 103-1,55-125-63,-16 81 0,31-111-74,0-1 1,2 1-1,1 0 1,0-1-1,2 1 0,5 39 1,-5-53-58,1-1 0,0 0-1,0 0 1,0 0 0,1 0 0,0-1 0,0 1 0,1-1-1,-1 1 1,2-1 0,-1 0 0,1-1 0,-1 1 0,2-1-1,-1 0 1,0 0 0,1-1 0,0 1 0,0-1 0,0 0 0,1-1-1,0 0 1,-1 0 0,1 0 0,0-1 0,0 0 0,0 0-1,0-1 1,1 0 0,9 0 0,-3 0-26,0-1 0,23-3 0,32-13-165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2:59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481 7 21829,'-3'-1'190,"-1"0"0,1 0 0,0 0 0,-1 0-1,1 0 1,-1 1 0,1 0 0,0 0 0,-1 0 0,1 0 0,-1 0 0,1 0 0,-1 1 0,1 0 0,-6 2 0,-6 2 374,-28 13 0,23-7-310,1 0-1,0 2 1,0 0 0,1 1-1,1 1 1,1 1-1,0 0 1,-23 31 0,13-11-95,1 2 0,2 1 0,-25 58 1,35-68-84,2 0 1,1 0 0,-6 32-1,14-48-56,0-1 0,0 0 0,1 1 0,1-1 0,0 0 0,0 1 0,2-1 0,-1 0 0,2 1 0,5 17 0,-6-24-12,0-1-1,1 0 1,-1 0-1,1 0 1,0-1-1,1 1 1,-1-1-1,1 1 1,0-1-1,0 0 1,0-1-1,1 1 1,-1-1-1,9 5 1,-5-4-4,1 0 1,-1-1 0,0 0-1,1-1 1,0 0 0,-1 0-1,1-1 1,16 1 0,-10-2 10,0-1 0,-1 0 0,1-1 0,-1-1 0,1 0 0,-1-1 0,0 0 0,0-1 0,-1-1 0,1 0 0,15-10 0,-23 11 2,0 1-1,-1-1 1,1 0 0,-1 0-1,0-1 1,0 1-1,-1-1 1,0 0 0,0 0-1,5-11 1,-8 15-10,0-1-1,0 0 1,0 1 0,0-1 0,0 0-1,-1 0 1,0 0 0,1 1 0,-1-1-1,0 0 1,0 0 0,0 0 0,-1 0-1,1 1 1,-1-1 0,0 0 0,1 0-1,-1 1 1,0-1 0,-1 0 0,1 1-1,0-1 1,-1 1 0,1 0 0,-1-1-1,0 1 1,0 0 0,0 0 0,-4-3-1,0 1 2,1 0-1,-1 1 0,0 0 0,0 0 0,0 1 1,-1 0-1,1 0 0,0 0 0,-1 1 0,1 0 0,-1 0 1,0 0-1,1 1 0,-1 0 0,-8 1 0,7 0-7,-1 0-1,1 1 1,0 0-1,-1 0 1,1 0 0,0 1-1,1 0 1,-1 1-1,0 0 1,1 0-1,-12 10 1,16-12-4,1 0 0,0 0 1,0 0-1,0 1 0,1-1 1,-1 1-1,-2 4 0,3-6 4,1 0-1,0-1 1,0 1-1,-1 0 0,1-1 1,0 1-1,0 0 1,0-1-1,0 1 0,0 0 1,0-1-1,0 1 1,0 0-1,0-1 0,0 1 1,0 0-1,0-1 1,1 1-1,-1 0 0,0-1 1,0 1-1,1-1 1,-1 1-1,0 0 0,1-1 1,-1 1-1,1-1 0,-1 1 1,1-1-1,-1 1 1,1-1-1,-1 0 0,1 1 1,-1-1-1,1 0 1,0 1-1,-1-1 0,1 0 1,-1 1-1,1-1 1,0 0-1,-1 0 0,2 0 1,5 2 0,0-1 0,0-1 0,0 1 0,0-1 1,1 0-1,-1-1 0,0 1 0,0-2 0,7-1 1,68-21-18,-67 19 16,35-13-1,-25 8-4,1 1 1,0 1-1,46-7 1,-70 15 1,0 0 0,0 0 1,0-1-1,0 1 0,0 1 1,0-1-1,0 0 0,0 0 1,0 1-1,0-1 0,0 1 1,0 0-1,0-1 0,0 1 1,0 0-1,-1 0 0,3 2 1,-3-2 1,0 0 0,0 0 0,0 1 0,0-1 0,0 0 0,0 1 0,-1-1 1,1 1-1,-1-1 0,1 1 0,-1-1 0,1 1 0,-1-1 0,0 1 0,0 0 0,0-1 1,0 3-1,-1 4-1,0 1 1,0 0 0,-1-1 0,-1 1-1,0-1 1,-4 11 0,-8 18-347,-1 0 0,-2-1 1,-39 58-1,54-91 117,-3-1-75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00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34 14675,'1'-3'178,"0"1"0,1 0 0,-1 0-1,0 0 1,0 0 0,1 0 0,-1 0 0,1 1-1,0-1 1,0 0 0,-1 1 0,1-1 0,0 1 0,0 0-1,0 0 1,0 0 0,1 0 0,-1 0 0,4-1-1,-3 1 36,0 1 0,0 0 0,0 0 0,0 0 0,0 1 0,0-1 0,0 1 0,0-1 0,0 1 0,0 0 0,0 0 0,0 0 0,3 3 0,4 2 294,0 0 0,0 1 0,-1 1 0,0 0 1,-1 0-1,14 17 0,-11-10-216,-1 0 1,0 1 0,-1 0 0,-1 1 0,-1-1-1,0 2 1,7 29 0,-6-10 8,-2 1 1,4 63-1,-9-50-128,-3-1-1,-1 1 1,-3-1 0,-15 63 0,0-33 66,-56 141 0,54-170-693,-1 0 0,-61 91 1,69-119 142,-1 0 1,-1-1-1,-1-2 0,-1 1 1,-1-2-1,-1-1 1,-39 26-1,-9-10-455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01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21 17244,'8'-3'886,"-2"0"-114,1-1-1,0 2 0,0-1 1,10-2-1,-16 5-670,0 0-1,0 0 1,0-1 0,0 1-1,0 0 1,1 0 0,-1 0 0,0 0-1,0 0 1,0 0 0,0 0-1,0 1 1,0-1 0,0 0 0,0 1-1,0-1 1,0 0 0,0 1 0,0-1-1,0 1 1,-1 0 0,1-1-1,0 1 1,0 0 0,0-1 0,-1 1-1,1 0 1,0 0 0,-1 0-1,1 0 1,-1-1 0,1 1 0,-1 0-1,1 0 1,-1 0 0,0 0-1,1 0 1,-1 2 0,1 5 82,0 0 0,-1-1 0,0 1 1,-1 0-1,1-1 0,-1 1 0,-3 10 1,-19 55 446,15-50-387,-3 9 29,-28 76 536,31-97-711,5-19-32,4-27-1,0 28-56,2-51 18,0 16-25,-2 0 1,-1 0-1,-8-53 1,5 87-96,0 11 61,0 11 6,3 4 15,1 1-1,0 0 0,2-1 1,0 1-1,1-1 0,1 0 1,0 0-1,1-1 1,2 1-1,-1-2 0,2 1 1,0-1-1,1 0 0,1-1 1,0 0-1,1 0 1,1-2-1,18 17 0,-8-15 49,-22-15 6,-2-1 0,-13-9 22,-18-11-52,1-2-1,1-2 1,1 0-1,-41-47 1,69 71-15,1 0 0,-1 1 0,0-1 0,1 0 0,-1 1 0,1-1 0,-1 0 0,1 0 0,0 0 1,-1 1-1,1-1 0,0 0 0,-1 0 0,1 0 0,0 0 0,0-1 0,0 2 1,0 0 1,0-1-1,1 1 0,-1 0 0,0-1 0,0 1 1,0 0-1,1 0 0,-1-1 0,0 1 0,0 0 1,1 0-1,-1 0 0,0 0 0,1-1 0,-1 1 1,0 0-1,1 0 0,-1 0 0,0 0 0,1 0 1,-1 0-1,0 0 0,1 0 0,-1 0 1,0 0-1,1 0 0,0 0 0,37 7-191,-23-4 25,26 3-1185,0-2-1,0-1 1,78-6 0,-47-6 290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05.9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25 15955,'-17'2'2321,"9"3"-1225,13-7-240,13-3 1249,16 1-329,8-1-192,15 0-359,8 0-257,9 2-280,1 0-128,1 3-384,-8 3-272,-10 4-544,-6 0-512,-22 3 1528,-14-2-592,-22-2-176,-12-3-168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06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19212,'15'22'2065,"15"-13"-1105,6-2-328,13-6 912,6-1-207,2-1-441,3-4-440,-8-3-3345,-8 0 2841,-16-4-488,-7-10-312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06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22 812 18252,'-2'5'449,"-14"27"1076,15-31-1470,1 0 0,-1 0-1,1 0 1,0 0 0,-1 0 0,1 0 0,0 0-1,0 0 1,-1 0 0,1 0 0,0 0 0,0 0-1,0 0 1,0 0 0,1 0 0,-1 0 0,0 0-1,0 0 1,1 0 0,-1 0 0,0 0 0,1 0-1,-1 0 1,1 0 0,-1 0 0,1 0 0,-1-1 0,2 3-1,2-2 134,0 0 0,0 0 0,0 0 0,0 0 0,0-1 0,0 1 0,0-1 0,0 0 0,0 0 0,0-1 0,0 1 0,0-1 0,0 0 0,5-2 0,15-6 376,0-1 1,42-24-1,-41 21-349,90-50 330,-2-4 1,136-107-1,72-122-269,-316 292-272,23-23 9,-2-2-1,0 0 1,-2-1 0,38-63-1,-87 168-93,-18 33 22,-28 75 107,56-138 18,3 0 0,-9 54-1,18-80-138,2 0 0,0 0 0,3 38-1,-2-51-20,1-1 0,-1 1 0,1-1 0,1 1 0,-1-1 0,1 0-1,0 1 1,0-1 0,1 0 0,-1 0 0,1-1 0,0 1 0,0 0-1,1-1 1,0 0 0,-1 0 0,1 0 0,5 4 0,6-2-310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07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0 117 17716,'0'0'116,"1"0"0,-1 1 1,0-1-1,0 0 1,1 1-1,-1-1 0,0 0 1,1 0-1,-1 1 0,0-1 1,1 0-1,-1 0 0,0 1 1,1-1-1,-1 0 0,1 0 1,-1 0-1,0 0 0,1 0 1,-1 0-1,1 0 0,-1 0 1,0 0-1,1 0 0,-1 0 1,1 0-1,-1 0 0,1 0 1,47 1 2353,72-7 1,-52 0-1467,1101-41 3150,-935 49-4146,129-1-240,-318-2-103,74-11-1,-117 12 291,-1 0-1,1 0 0,-1 0 0,1-1 0,0 1 0,-1-1 0,1 1 0,-1-1 0,1 0 0,-1 1 0,1-1 0,-1 0 1,2-1-1,-3 1 2,0 1 1,0 0 0,0-1 0,0 1 0,0 0 0,0-1-1,0 1 1,0 0 0,0-1 0,0 1 0,0 0 0,0-1-1,-1 1 1,1 0 0,0-1 0,0 1 0,0 0 0,0 0-1,0-1 1,-1 1 0,1 0 0,0 0 0,0-1 0,-1 1-1,1 0 1,0 0 0,0-1 0,-1 1 0,1 0 0,0 0-1,0 0 1,-1 0 0,1 0 0,0-1 0,-1 1 0,-6-3-383,1 1 1,-1-1 0,-14-2-1,-11-4-147,-6-4-125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07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3 713 19012,'-3'16'2593,"3"-16"-2556,0 0 1,1 1-1,-1-1 1,0 0-1,0 0 1,0 0 0,0 0-1,1 0 1,-1 1-1,0-1 1,0 0-1,0 0 1,1 0-1,-1 0 1,0 0 0,0 0-1,1 0 1,-1 0-1,0 0 1,0 0-1,1 0 1,-1 0-1,0 0 1,0 0 0,0 0-1,1 0 1,-1 0-1,0 0 1,0 0-1,1 0 1,-1 0-1,0 0 1,0 0 0,0 0-1,1-1 1,31-20 1637,55-54 234,97-106-1,-95 89-1427,14-12-139,108-104 130,-200 197-452,-8 8-15,0-1 0,0 1-1,1 0 1,-1 0 0,1 0 0,0 1-1,0-1 1,0 1 0,0 0 0,0 0 0,1 0-1,-1 1 1,0-1 0,6 0 0,-10 2-5,1 0 0,0 0 0,-1 0 0,1 0-1,0 0 1,-1 0 0,1 0 0,0 0 0,-1 0 0,1 1 0,-1-1 0,1 0 0,0 0 0,-1 1 0,1-1 0,-1 0 0,1 1 0,-1-1 0,1 1 0,-1-1 0,1 0 0,-1 1 0,0-1 0,1 1 0,-1 0 0,1-1-1,-1 1 1,0-1 0,0 1 0,1-1 0,-1 1 0,0 0 0,0 0 0,0 25-11,0-23 9,-11 70-7,-4 0 0,-29 88-1,23-88 41,15-52-50,-70 298-364,75-295-236,1-24 611,0 1-1,0-1 1,0 0-1,0 1 1,0-1-1,0 0 1,0 1-1,0-1 1,0 0-1,1 0 1,-1 1-1,0-1 1,0 0-1,0 1 1,1-1-1,-1 0 1,0 0-1,0 0 1,1 1-1,-1-1 1,0 0-1,0 0 1,1 0-1,-1 0 1,0 1-1,1-1 1,-1 0-1,0 0 1,1 0-1,-1 0 1,0 0-1,1 0 1,-1 0-1,0 0 1,0 0-1,1 0 1,-1 0-1,0 0 1,1 0-1,-1 0 1,0 0-1,1 0 1,-1-1-1,0 1 1,1 0-1,-1 0 1,0 0-1,0 0 1,1-1-1,-1 1 1,0 0-1,0 0 1,1 0-1,-1-1 1,0 1-1,0 0 1,1-1-1,12-12-303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08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64 19628,'-8'20'2393,"14"-12"-1249,10-6-464,16-8 1889,10-7-1113,16 0-560,10-1-192,3 0-456,0 1-304,-6 7-840,-5 3-256,-11 1 904,-4-1-200,-15-3-168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4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213 115 12667,'-25'24'322,"2"0"0,1 2 1,1 0-1,1 1 0,-17 32 1,27-39-142,0 0 1,2 0-1,0 1 1,1 0-1,1 1 1,1 0-1,1 0 1,-2 36-1,6-25-40,1 0-1,2 0 0,1 0 1,2 0-1,1-1 1,2 0-1,1-1 1,1 1-1,2-2 1,1 0-1,1-1 0,21 31 1,-28-48-131,0-1 0,1-1 0,0 1 1,1-1-1,0-1 0,0 0 0,1 0 1,19 10-1,-24-15-6,0-1 1,1 0 0,0 0 0,0-1-1,0 0 1,0 0 0,0 0 0,0-1-1,0 0 1,0-1 0,0 1 0,1-2-1,-1 1 1,0-1 0,0 0 0,0 0-1,14-5 1,-9 1 9,0 0-1,-1-1 0,0-1 1,0 0-1,0 0 0,-1-1 1,0-1-1,-1 1 0,11-13 1,-4 1 18,0 0 0,-2 0 1,22-41-1,-21 29-6,-2 0 0,-2-1 0,-1 0-1,-1 0 1,-2-1 0,-1 0 0,-2-1 0,-2 1 0,-1-1 0,-1 0-1,-2 1 1,-1-1 0,-2 1 0,-1 0 0,-2 0 0,-2 1 0,-21-53-1,22 68-28,0 1 0,0-1 0,-2 2 0,0 0 0,-1 0 0,0 1 0,-24-21 0,28 28-40,-1 2 0,1-1 0,-2 1-1,1 0 1,-1 1 0,0 0 0,0 1 0,0 0-1,0 1 1,-1 0 0,0 0 0,0 1 0,1 0-1,-22 0 1,8 2-102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08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560 32 18780,'0'-1'135,"0"0"-1,0-1 1,0 1 0,0 0-1,0 0 1,0 0-1,0 0 1,0 0 0,0 0-1,-1 0 1,1-1 0,0 1-1,-1 0 1,1 0 0,-1 0-1,0 0 1,1 0 0,-1 1-1,1-1 1,-1 0-1,0 0 1,0 0 0,0 0-1,1 1 1,-1-1 0,0 0-1,0 1 1,0-1 0,0 1-1,0-1 1,0 1 0,0 0-1,0-1 1,-1 1-1,1 0 1,0 0 0,0-1-1,-2 1 1,-5 0 283,-1-1 0,1 2 1,-1-1-1,-10 3 0,15-3-210,-26 5 86,0 0 0,1 2 0,0 1 0,0 2 0,1 1 1,1 1-1,-1 1 0,-46 31 0,61-35-227,-1 1-1,1 1 0,1 0 1,0 1-1,0 0 1,1 1-1,1 0 1,0 1-1,1 0 1,0 1-1,2 0 0,-1 0 1,2 0-1,0 1 1,1 0-1,0 0 1,-3 23-1,7-30-41,0 0 0,1 0 0,0 0-1,0 0 1,1 0 0,0 0 0,0 0 0,1 0-1,0-1 1,1 1 0,0-1 0,0 1 0,7 10-1,-6-13-48,0 0 0,1 0 0,0 0-1,0-1 1,0 0 0,0 0 0,1 0-1,0-1 1,0 0 0,0 0 0,1 0-1,-1-1 1,1 0 0,0 0 0,0-1-1,0 0 1,8 1 0,8 1-192,-1-1 0,1-2 1,0 0-1,0-1 1,0-2-1,0 0 0,0-2 1,0 0-1,35-12 0,0-6-305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09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51 19164,'-2'10'1176,"-1"1"0,-1-1-1,-4 12 1,5-17-809,0 1-1,1-1 1,0 1 0,0 0 0,0 0-1,1 0 1,0 0 0,0 0-1,0 0 1,1 0 0,0 0-1,0 0 1,1 0 0,0 6 0,0-11-344,-1 0 0,0 0 0,1 0 0,-1-1 0,1 1 0,-1 0 0,1 0 0,-1-1 0,1 1 0,-1 0 0,1-1 0,0 1 0,-1 0 0,1-1 0,0 1 0,0-1 0,0 1 0,-1-1 0,1 0 0,0 1 0,0-1 0,0 0 0,1 1 0,1-1 1,-1 0-1,1 0 0,0 0 1,0 0-1,-1 0 0,1 0 1,0-1-1,2 0 0,6-3-10,-1 1-1,20-11 1,114-71-749,4-1-1085,-145 84 1758,30-12-495,-33 14 543,1-1-1,0 1 0,0 0 1,0 0-1,-1-1 0,1 1 1,0 0-1,0 0 0,0 0 1,0 0-1,0 0 0,-1 0 1,1 0-1,0 0 0,0 0 1,0 0-1,0 0 0,-1 1 1,1-1-1,0 0 1,0 1-1,0-1 0,-1 0 1,1 1-1,0-1 0,-1 1 1,1-1-1,0 1 0,-1 0 1,1-1-1,-1 1 0,1 0 1,-1-1-1,1 1 0,-1 0 1,1 1-1,0 1 50,-1 1-1,1-1 1,-1 1-1,0 0 1,0 0-1,0-1 1,-1 1-1,0-1 1,1 1-1,-3 6 1,-17 37 581,16-39-495,-16 33 707,-2 0 1,-36 47-1,-64 69 947,42-56-1155,67-81-1187,0 0 0,1 1 1,1 1-1,-12 34 1,20-52 52,-5-1-172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13.6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4561 359 12355,'-84'-49'365,"-3"2"0,-2 5 0,-1 4 0,-105-30 0,79 37-47,-2 4 0,-239-20 0,212 39-147,0 6-1,-158 20 1,184-4-122,1 7 0,1 4 0,-115 41 0,110-24-26,2 6 0,3 5 0,-173 105 0,-152 149 133,316-206 11,-150 156 0,188-164-28,4 4 1,4 3-1,5 4 1,4 3-1,-104 213 1,141-236-54,3 2 0,4 1 0,3 0 0,5 2 0,-15 157 0,25-88 0,7-1 0,26 230 1,-7-243-50,5 0 0,7-2 1,82 238-1,-80-301-46,4-1 1,82 135-1,-81-158-4,3-2 0,2-1-1,3-3 1,64 58 0,-61-66 3,3-3 1,1-2-1,2-2 0,1-2 0,87 36 1,-69-40 2,2-3 0,0-3 1,153 24-1,-121-35 8,0-3-1,150-10 1,-114-9 12,179-38 0,-139 7-2,-3-7 0,290-121 0,-255 73-115,339-211-1,-370 187-65,-5-7 1,255-240-1,-316 253 64,-5-6 0,-6-4 0,-6-5 0,92-155 0,-134 184 102,-5-2 0,61-163 0,-90 197 76,-3-2 1,-4-1-1,-2 0 0,10-146 0,-24 170 13,-3 1 0,-1-1-1,-3 0 1,-1 1 0,-3 0 0,-31-90-1,20 86 31,-1 1 0,-3 2 0,-2 0 0,-1 2 0,-65-79 0,34 60 29,-3 2 0,-2 3-1,-3 3 1,-3 3-1,-149-88 1,93 74 489,-3 5-1,-256-85 1,209 97-365,19 8 64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14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1 912 18500,'1'-5'214,"1"0"-1,0 0 1,0 0-1,1 0 1,-1 0-1,1 0 1,0 1 0,0 0-1,1 0 1,-1 0-1,1 0 1,0 0 0,0 0-1,0 1 1,8-5-1,5-5 357,526-395 1713,-155 125-3408,-385 281 1097,91-75-1751,-92 75 1699,0 0 0,0 0 0,0 0 0,0 0 0,-1 0 0,1-1 1,-1 1-1,1-1 0,-1 1 0,0-1 0,2-3 0,-3 5 55,0 0 0,0 0 0,-1 1 0,1-1 1,0 0-1,0 0 0,0 0 0,-1 1 0,1-1 0,0 0 0,-1 0 0,1 1 0,-1-1 1,1 0-1,-1 1 0,1-1 0,-1 0 0,1 1 0,-1-1 0,0 1 0,1-1 0,-1 1 1,0-1-1,1 1 0,-1 0 0,0-1 0,0 1 0,1 0 0,-1-1 0,0 1 0,0 0 1,0 0-1,0 0 0,1 0 0,-3 0 0,-28-4-674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14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0 14595,'-22'19'511,"1"0"-1,1 1 1,1 1 0,0 1-1,-23 38 1,-65 130 1466,87-152-1541,-66 140 523,73-149-876,3 0 1,0 1-1,2 1 1,-6 38 0,13-62-98,0 0 1,1-1 0,0 1 0,0 0 0,1 0 0,0-1-1,0 1 1,0 0 0,3 6 0,-3-10-7,0 0 0,1-1 0,-1 1 0,1-1-1,-1 1 1,1-1 0,0 1 0,0-1 0,0 0 0,0 0 0,1 0 0,-1 0 0,0 0 0,1-1 0,-1 1 0,1-1 0,0 1-1,0-1 1,-1 0 0,1 0 0,6 1 0,0-1-34,0 0 1,0 0-1,0-1 1,0 0-1,0 0 0,0-1 1,0-1-1,9-2 0,73-25-362,-77 23 318,228-90-688,-152 60 658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15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230 476 15075,'15'-35'802,"-1"-2"-1,-2 1 1,-2-2-1,-1 0 1,-2 0-1,-1 0 1,0-44-1,-6 73-620,0 0 0,-1 0 0,0 0 0,-1 0 0,1 1 0,-2-1-1,1 0 1,-2 1 0,-5-13 0,8 19-147,0 0 0,0 0 0,-1 0-1,1 0 1,-1 0 0,0 0 0,0 0 0,1 0-1,-1 0 1,0 1 0,0-1 0,-1 1 0,1 0 0,0-1-1,0 1 1,-1 0 0,1 0 0,-1 0 0,1 1-1,-1-1 1,1 1 0,-1-1 0,1 1 0,-1 0 0,1 0-1,-1 0 1,0 0 0,1 0 0,-1 1 0,1-1 0,-1 1-1,1 0 1,-1 0 0,1 0 0,0 0 0,-1 0-1,-3 3 1,-2 1 29,-1 1 0,1 0 0,0 0 0,1 1 0,0 0 0,0 1 0,0-1 0,1 1 0,0 1 0,0-1 0,-4 11 0,-5 9 85,2 1-1,-13 43 0,11-21-20,3 0 0,1 1 0,3 1 0,3 0 0,1 0 0,3 0 0,7 55 0,1-37-56,4 0 1,3-2-1,2 1 0,46 116 0,-57-173-58,0 1 0,2-1 0,13 22 0,-20-35-11,0 1 0,0-1-1,1 0 1,-1 1 0,0-1-1,0 0 1,1 1 0,-1-1-1,0 0 1,1 1 0,-1-1-1,0 0 1,1 0 0,-1 0-1,0 1 1,1-1 0,-1 0 0,1 0-1,-1 0 1,0 0 0,1 0-1,-1 1 1,1-1 0,-1 0-1,0 0 1,1 0 0,-1 0-1,1 0 1,-1-1 0,0 1 0,1 0-1,-1 0 1,1 0 0,0 0-1,0-1 2,-1 0 1,1 0-1,0 1 0,-1-1 0,1 0 0,-1 0 0,1 0 0,0 0 0,-1 0 0,0 0 1,1 0-1,-1 0 0,1-1 0,3-21 32,-2 0 1,0 0-1,-1 0 1,-3-30 0,1 17-14,0-55 16,-5 1 0,-29-157 1,35 247-39,-1-7-3,-1-1 1,0 1 0,0 0-1,0 0 1,-1 1 0,0-1-1,-6-9 1,9 16 2,-1-1 0,1 1 0,0 0 0,0 0 0,0 0 0,-1 0 0,1 0 0,0 0 0,0 0 0,0 0 0,-1 0 0,1 0-1,0 0 1,0 0 0,0 0 0,-1 0 0,1 0 0,0 0 0,0 0 0,0 0 0,-1 0 0,1 0 0,0 0 0,0 1 0,0-1 0,0 0 0,-1 0 0,1 0 0,0 0 0,0 0 0,0 0 0,0 1 0,0-1 0,-1 0 0,1 0 0,0 0 0,0 1 0,0-1 0,0 0 0,0 0 0,0 0 0,0 0 0,0 1 0,0-1-1,0 0 1,0 0 0,0 0 0,0 1 0,0-1 0,0 0 0,0 0 0,0 0 0,0 1 0,0-1 0,0 0 0,0 0 0,0 1 0,-1 15-7,2-8 6,0-1 0,1 0 1,0 1-1,0-1 0,0 0 1,1 0-1,0-1 1,0 1-1,0 0 0,1-1 1,0 0-1,1 0 0,-1 0 1,1-1-1,8 8 1,-9-9 0,1-1 1,0 1 0,0-1 0,0 0 0,0-1 0,0 1 0,1-1-1,-1 0 1,1 0 0,-1 0 0,1-1 0,0 0 0,0 0 0,0-1-1,0 1 1,-1-1 0,1-1 0,0 1 0,0-1 0,8-2 0,0-1-1,1-2 1,-1 0 0,0 0 0,-1-1-1,0-1 1,0 0 0,0-1 0,-1 0-1,-1-1 1,1-1 0,-2 0 0,1 0-1,10-17 1,-1 1 6,-1-1 1,-2-1-1,-1-1 0,23-59 0,-44 109 14,1 0 0,-2 36-1,4-28-19,0-9-2,-2 5 2,2 1-1,1-1 1,1 0-1,0 1 1,6 28 0,6-25-179,-12-27 159,0-1 0,0 1 0,1-1 0,-1 1 1,0-1-1,1 1 0,-1-1 0,1 1 0,-1-1 1,1 1-1,-1-1 0,1 1 0,-1-1 0,1 0 1,-1 1-1,1-1 0,-1 0 0,1 1 0,0-1 1,-1 0-1,1 0 0,-1 0 0,1 0 0,0 1 1,-1-1-1,1 0 0,0 0 0,-1 0 0,1 0 1,0 0-1,-1-1 0,1 1 0,-1 0 0,1 0 1,0 0-1,-1 0 0,1-1 0,0 1 0,-1 0 1,1-1-1,-1 1 0,1 0 0,-1-1 0,1 1 0,0-2 1,2-1 46,0-1 1,-1 1-1,1-1 1,-1 0 0,0 0-1,0 0 1,0 0-1,-1-1 1,1 1-1,0-8 1,7-49-183,-6 2-30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16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 15635,'-2'-1'3097,"4"7"-2609,4-1 2377,7 0-2185,3-1-504,4 4-848,4 0 616,3-3-96,3 0-120,3-1-168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16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71 105 13699,'1'0'136,"0"0"0,0 1 0,0-1 0,0 0 0,0 1 0,0-1 0,0 1 0,-1-1 0,1 1 0,0 0 0,0-1 0,-1 1 0,1 0 0,0-1 0,-1 1 0,1 0 0,0 0 0,-1 0 0,1-1 0,-1 1 0,0 0 0,1 0 0,-1 0 0,0 0 0,1 0 0,-1 0 0,0 1 0,-3 32 3032,-1-3-1136,4-29-1979,0-1 0,1 0-1,-1 1 1,0-1 0,0 0 0,1 1-1,-1-1 1,0 0 0,1 0-1,-1 1 1,1-1 0,0 0 0,-1 0-1,1 0 1,0 0 0,0 0 0,0 0-1,2 2 1,0-1-31,0-1 0,0 0 0,0 1 0,0-1 0,1 0 0,-1-1 0,0 1 0,1-1 0,5 1 0,19 4 14,-22-3-32,-1 1 0,0 0-1,0 0 1,0 0 0,0 1 0,0-1-1,-1 1 1,0 0 0,1 1-1,-1-1 1,-1 1 0,1-1 0,-1 1-1,0 0 1,0 1 0,0-1 0,-1 0-1,3 10 1,-3-11 10,-1-1 1,0 1-1,0 0 0,-1 0 0,1 0 1,-1 0-1,0 1 0,0-1 1,0 0-1,-1 0 0,1 0 0,-1 0 1,0 0-1,0 0 0,-1-1 1,1 1-1,-1 0 0,0 0 0,0-1 1,0 1-1,0-1 0,0 0 1,-1 0-1,0 0 0,1 0 0,-1 0 1,-6 5-1,1-4 12,0 0-1,0 0 1,0 0 0,-1-1-1,1 0 1,-1-1 0,1 0-1,-1 0 1,0-1 0,0 0-1,0-1 1,-13 0 0,17 0-71,1-1 0,-1 1 0,1-1 0,0 0 0,-1-1 0,1 1 0,0-1 0,0 0 0,0 0 0,0 0 0,-7-5 1,9 5 5,0 0 0,0 0 1,0 0-1,0-1 1,0 1-1,1-1 1,-1 1-1,1-1 1,-1 0-1,1 0 1,0 1-1,0-1 1,0 0-1,1 0 0,-1 0 1,1 0-1,-1 0 1,1-6-1,7-21-302</inkml:trace>
  <inkml:trace contextRef="#ctx0" brushRef="#br0" timeOffset="1">672 6 19940,'-5'-5'1777,"-14"6"-1241,-4 7-248,-4 10 664,-2 2-176,0 7-328,0 1-128,7 4-200,3-1-72,10-1 0,7-3-32,13-9-240,10-4-312,13-14-328,6-7 720,18-7-128,4-2-112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17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155 500 19084,'-13'9'792,"-14"9"412,-27 23 0,48-36-949,0 0 0,0 1 1,1 0-1,-1 1 0,1-1 0,1 1 0,-1 0 1,1 0-1,-5 12 0,8-17-213,1-1 0,-1 1 0,0-1 0,1 1 0,0-1 0,-1 1 0,1-1 0,0 1 0,0-1 0,0 1 0,0-1 0,0 1 0,0-1 0,0 1 0,1-1 0,-1 1 0,0-1 0,1 1 0,-1-1 0,1 1 0,0-1 0,1 2 0,-1-1-16,0-1 0,1 0 0,-1 0 0,1 0 0,-1 0 0,1 0-1,0-1 1,-1 1 0,1 0 0,0-1 0,-1 1 0,1-1 0,0 0 0,0 0-1,0 1 1,2-1 0,5-1 4,1 1 0,0-1 0,-1-1-1,1 0 1,-1 0 0,10-4 0,1-3-13,-1 0 0,0-1 0,0-1 0,-1 0 0,0-2 0,-1 0-1,-1 0 1,0-2 0,-1 0 0,0-1 0,-1-1 0,15-23 0,-28 38-16,0 0 0,0 1 0,0-1 0,0 0 0,0 0 0,0 0 0,-1 0 0,1 0 0,-1 0 0,1 0 0,-1 0 0,0 0-1,0-4 1,0 6 0,0 0-1,0 0 0,0 0 0,0 0 0,0-1 0,0 1 1,0 0-1,0 0 0,0 0 0,-1 0 0,1 0 0,0-1 1,0 1-1,0 0 0,0 0 0,0 0 0,-1 0 0,1 0 1,0 0-1,0 0 0,0 0 0,0 0 0,0 0 0,-1-1 1,1 1-1,0 0 0,0 0 0,0 0 0,-1 0 0,1 0 1,0 0-1,0 0 0,0 0 0,0 0 0,-1 0 0,1 1 1,0-1-1,0 0 0,0 0 0,0 0 0,-1 0 0,1 0 1,0 0-1,-14 13 4,2 2 8,1 1 0,1 0 0,0 1 0,1 0 0,1 0-1,1 1 1,-10 32 0,16-46-4,1 0-1,-1 0 1,0 0-1,1 1 1,0 6 0,0-10-6,0 0 1,0 0 0,1 0-1,-1 0 1,0 0 0,0 0-1,1-1 1,-1 1 0,0 0 0,1 0-1,-1 0 1,1 0 0,-1-1-1,1 1 1,-1 0 0,1-1-1,0 1 1,-1 0 0,1-1 0,0 1-1,0-1 1,-1 1 0,1-1-1,0 1 1,0-1 0,0 1-1,0-1 1,0 0 0,-1 1 0,1-1-1,0 0 1,0 0 0,0 0-1,2 0 1,4 0 7,0-1-1,0 0 1,0-1-1,0 1 1,0-1-1,0-1 1,0 1 0,-1-1-1,1 0 1,-1-1-1,8-5 1,7-5 9,-2-1 1,21-20-1,-9 3-20,-2-1-1,-1-1 1,-2-1-1,-1-1 0,-2-2 1,-2 0-1,-1-1 1,-2-1-1,25-84 0,-39 111-13,-1-1 0,0 1-1,-1-1 1,0 0 0,-2-26-1,0 38 13,0 1 0,0-1-1,0 0 1,0 1-1,0-1 1,-1 1-1,1-1 1,-1 1 0,1 0-1,-1-1 1,0 1-1,1-1 1,-1 1 0,0 0-1,0-1 1,0 1-1,0 0 1,-2-2-1,2 3 3,0-1-1,0 1 0,0 0 1,0-1-1,0 1 0,0 0 0,0 0 1,0 0-1,0 0 0,0 0 1,0 0-1,0 0 0,0 0 0,0 1 1,0-1-1,0 0 0,0 0 1,0 1-1,0-1 0,-2 2 0,-3 2 4,-1 0-1,1 1 0,0 0 0,1 0 0,-1 0 0,-5 8 0,-7 10 59,1 0 0,0 2 0,3-1 0,-22 47 0,29-54-12,1 1-1,0-1 1,1 1-1,1 0 1,0 0 0,2 1-1,0-1 1,1 30-1,2-41-63,-1-1-1,2 1 0,-1 0 1,1-1-1,0 1 1,0-1-1,0 1 0,1-1 1,0 0-1,0 0 1,1 0-1,0 0 0,0-1 1,0 0-1,1 0 1,0 0-1,0 0 0,0 0 1,0-1-1,7 4 0,-3-3-60,0 0-1,1-1 1,-1 0-1,1 0 0,0-1 1,0 0-1,0-1 1,0 0-1,1-1 0,-1 0 1,1-1-1,15-1 1,24-8-247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19.1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1 793 16828,'0'0'63,"0"-1"0,0 1 0,0 0 0,0 0 0,0 0 0,0-1 0,0 1 0,0 0 0,0 0 1,0 0-1,0-1 0,0 1 0,0 0 0,0 0 0,0 0 0,1-1 0,-1 1 0,0 0 0,0 0 0,0 0 1,0 0-1,0-1 0,1 1 0,-1 0 0,0 0 0,0 0 0,0 0 0,1 0 0,-1 0 0,0 0 0,0 0 1,0 0-1,1-1 0,-1 1 0,0 0 0,0 0 0,0 0 0,1 0 0,-1 0 0,0 0 0,0 0 0,1 0 1,-1 1-1,0-1 0,0 0 0,0 0 0,1 0 0,-1 0 0,0 0 0,0 0 0,1 0 0,2 17 2032,-1 41-55,-2-35-1390,2 51 243,4 1-1,23 114 0,-21-165-813,-8-23-78,0-1 1,0 0 0,0 0 0,0 1-1,0-1 1,0 0 0,0 1 0,0-1-1,0 0 1,0 1 0,0-1 0,0 0-1,1 0 1,-1 1 0,0-1 0,0 0-1,0 1 1,0-1 0,1 0 0,-1 0-1,0 0 1,0 1 0,1-1 0,-1 0-1,0 0 1,0 0 0,1 0 0,-1 1-1,0-1 1,1 0 0,-1 0 0,0 0-1,0 0 1,1 0 0,-1 0 0,0 0-1,1 0 1,-1 0 0,0 0 0,1 0-1,-1 0 1,0 0 0,1 0 0,-1 0-1,0 0 1,1 0 0,-1 0 0,0-1 0,0 1-1,1 0 1,-1 0 0,0 0 0,0 0-1,1-1 1,-1 1 0,0 0 0,0 0-1,1 0 1,-1-1 0,0 1 0,0 0-1,0-1 1,0 1 0,1 0 0,8-21 44,-8 18-41,66-230 185,-1 3-101,-66 229-90,0 0 0,0 1-1,0-1 1,0 0 0,1 1 0,-1-1 0,0 0 0,0 1 0,1-1 0,-1 0 0,0 1 0,1-1 0,-1 1 0,0-1 0,1 1 0,-1-1 0,1 1 0,-1-1 0,1 1 0,-1-1-1,1 1 1,0 0 0,-1-1 0,2 1 0,3 13-18,-4 34 9,-1-44 11,-1 131 6,1-132-7,0 0 0,0-1 1,1 1-1,-1 0 0,0 0 1,0-1-1,1 1 0,-1 0 0,1-1 1,0 1-1,-1 0 0,1-1 1,0 1-1,0-1 0,0 1 1,0-1-1,0 1 0,1-1 1,-1 0-1,2 2 0,-1-3-1,-1 1 0,1 0 0,0-1-1,-1 0 1,1 1 0,0-1 0,-1 0 0,1 0-1,0 0 1,0 0 0,-1 0 0,1 0-1,0-1 1,0 1 0,-1-1 0,1 1 0,0-1-1,-1 1 1,1-1 0,-1 0 0,3-1 0,11-7-1,-1 0 0,0-1 0,0-1 1,-1 0-1,-1-1 0,0-1 0,13-16 1,66-101 19,-78 106-17,-10 17 0,1 0 1,0 1-1,0 0 0,1-1 1,5-5-1,-17 70 0,2-31 13,1 1-1,2-1 0,1 1 1,3 46-1,-1-71-8,-1 0 0,1 0 0,-1-1 0,1 1 0,0 0 0,0 0 1,0 0-1,0-1 0,1 1 0,-1 0 0,1-1 0,0 1 0,0-1 0,0 0 0,0 0 0,3 4 0,-3-5 4,0 0 0,0-1 0,-1 1 0,1 0 0,0-1 0,0 1 0,0-1 0,0 1 0,0-1 0,0 0 0,0 0 0,0 0 0,0 0 0,0 0 0,0 0 0,0 0 0,0-1 0,0 1 0,-1-1 0,1 0 0,0 1 0,0-1 0,0 0 0,-1 0 0,3-2 0,6-4 25,0 0 0,-1-1-1,0 0 1,-1 0 0,0-1 0,0 0 0,-1-1-1,0 0 1,10-18 0,-1-3 64,-2 1 0,11-39 0,-16 45-55,-1-1 1,-2 0-1,-1 0 0,5-48 0,-10 74-42,0-1-1,0 0 1,0 0 0,0 0-1,0 0 1,0 0 0,0 0-1,0 0 1,0 0-1,0 0 1,0 0 0,-1 0-1,1 0 1,0 1 0,0-1-1,0 0 1,0 0-1,0 0 1,0 0 0,0 0-1,0 0 1,0 0-1,0 0 1,0 0 0,0 0-1,0 0 1,0 0 0,0 0-1,0 0 1,-1 0-1,1 0 1,0 0 0,0 0-1,0 0 1,0 0 0,0 0-1,0 0 1,0 0-1,0 0 1,0 0 0,0 0-1,0 0 1,-1 0-1,1 0 1,0 0 0,0 0-1,0 0 1,0 0 0,0 0-1,0 0 1,0 0-1,0 0 1,0 0 0,0 0-1,0 0 1,0 0 0,0 0-1,-5 9 2,-2 17-26,1 1 1,1 0 0,1 0-1,1 0 1,2 35 0,1-58 22,0 0 0,0 0 0,1 1-1,-1-1 1,1 0 0,0 0 0,1 0 0,1 5 0,-3-9 2,1 1-1,-1 0 1,1-1-1,-1 1 0,1 0 1,-1-1-1,1 1 1,-1-1-1,1 1 0,-1-1 1,1 1-1,0-1 1,-1 1-1,1-1 1,0 0-1,0 1 0,-1-1 1,1 0-1,1 1 1,-1-1 1,1 0 0,-1 0 0,1 0 0,-1-1 0,0 1 0,1 0 0,-1-1 0,0 1 0,1-1 0,-1 1 0,0-1 0,0 1 0,1-1 0,1-1 0,4-4-1,0 0 1,0 0-1,0-1 1,-1 0-1,0 0 1,0 0-1,6-11 0,31-63 17,-27 51-18,12-26-8,-23 50-21,-3 11 19,-2 11-4,-2-1-3,-3 15-3,2 0 1,2 1 0,3 51-1,-2-79 19,0-1 0,0 0-1,1 1 1,0-1 0,-1 1-1,1-1 1,0 0 0,0 1-1,0-1 1,0 0 0,1 0-1,-1 0 1,1 0 0,2 3-1,-3-4 3,1 0-1,-1 0 0,0-1 0,0 1 0,1 0 1,-1-1-1,0 1 0,1-1 0,-1 0 0,1 1 0,-1-1 1,0 0-1,1 0 0,-1 0 0,1 0 0,-1 0 1,1 0-1,-1 0 0,2-1 0,3-1 1,0 0 1,0-1-1,-1 0 0,1 0 0,-1 0 0,1-1 1,-1 1-1,0-1 0,7-8 0,22-25-5,-1-1 0,-2-1 0,-2-2 0,-2 0 0,-1-2-1,-3-2 1,-1 0 0,-2-1 0,-3 0 0,22-92 0,-38 136 2,10-63-24,-11 59 20,1 0 0,-1 0 1,0 0-1,0 0 1,-1 0-1,0 0 0,0 0 1,-3-9-1,4 14 5,-1 1 0,1-1 0,0 0 0,0 0 0,-1 0-1,1 1 1,-1-1 0,1 0 0,-1 1 0,1-1 0,-1 0 0,0 1-1,1-1 1,-1 0 0,0 1 0,1-1 0,-1 1 0,0-1 0,1 1 0,-1 0-1,0-1 1,0 1 0,0 0 0,0 0 0,1-1 0,-2 1 0,0 0 0,0 0 0,1 1 0,-1-1 0,1 1 0,-1-1 1,1 1-1,-1-1 0,1 1 0,-1 0 0,1 0 0,0-1 0,-1 1 0,0 2 1,-5 3-1,1 0 1,0 1-1,0-1 0,-5 9 1,-5 9 3,0 1 0,2 1 0,1 0 0,1 1 0,1 0 0,1 1 0,2 0 0,-7 37 1,13-48 4,0 0 0,0 1 0,2-1 0,0 1 0,1-1 1,1 1-1,0-1 0,2 0 0,0 0 0,0 0 1,2-1-1,0 1 0,1-1 0,1-1 0,11 20 1,-16-31-6,0 0 1,0 0 0,0 0-1,0-1 1,1 1 0,0-1 0,0 1-1,0-1 1,0-1 0,0 1 0,7 3-1,-9-5-1,1 0-1,-1-1 0,0 1 1,0-1-1,0 0 0,1 0 1,-1 1-1,0-2 1,0 1-1,1 0 0,-1 0 1,0-1-1,0 1 0,0-1 1,1 1-1,-1-1 0,0 0 1,0 0-1,0 0 0,0 0 1,0-1-1,-1 1 0,1 0 1,0-1-1,-1 1 1,1-1-1,0 1 0,1-4 1,8-11 11,-1 0 0,0 0 0,-2-1 1,1-1-1,10-34 0,-7 18-26,28-84-76,41-214 0,-75 298 54,2-33 0,-28 154-114,-15 189 274,31-208-31,2-1 0,9 75 1,-6-131-83,0 0-1,1 0 1,1 0 0,4 13 0,-7-25-12,0 1 1,0 0 0,0-1-1,0 1 1,0 0 0,0-1 0,0 1-1,1 0 1,-1 0 0,0-1-1,0 1 1,0 0 0,1 0 0,-1-1-1,0 1 1,0 0 0,1 0-1,-1-1 1,0 1 0,0 0 0,1 0-1,-1 0 1,0 0 0,1 0-1,-1-1 1,0 1 0,0 0-1,1 0 1,-1 0 0,0 0 0,1 0-1,-1 0 1,0 0 0,1 0-1,-1 0 1,0 0 0,1 0 0,-1 0-1,0 1 1,1-1 0,-1 0-1,0 0 1,1 0 0,-1 0 0,0 0-1,0 1 1,1-1 0,-1 0-1,0 0 1,0 0 0,1 1 0,-1-1-1,0 0 1,0 1 0,0-1-1,0 0 1,1 0 0,-1 1 0,0-1-1,0 0 1,0 1 0,0-1-1,0 0 1,0 1 0,7-26 45,-4-2-21,-1-1 0,-2 1 0,-5-43 0,-19-80 75,22 138-91,1 8-12,1 0 1,-1-1-1,0 1 1,0 0 0,0 0-1,-1-1 1,1 1-1,-1 0 1,0 0 0,-4-6-1,8 27-37,0-12 31,0-1 0,0 0 0,0 1 1,1-1-1,-1 0 0,1 0 0,0-1 0,0 1 0,1-1 0,-1 1 0,1-1 0,-1 0 0,1 0 0,0-1 0,6 4 0,-4-3 0,0-1 1,1 0-1,-1 0 0,0-1 0,1 0 0,0 0 1,-1 0-1,1-1 0,-1 0 0,8-1 0,5-1-33,0-2-1,-1 0 1,0-1-1,0-1 1,0 0-1,32-18 1,82-54-296,-132 77 336,1 1 0,-1 0-1,0 0 1,1-1-1,-1 1 1,1 0-1,-1 0 1,0 0 0,1 0-1,-1 0 1,1-1-1,-1 1 1,0 0-1,1 0 1,-1 0 0,1 0-1,-1 0 1,1 0-1,-1 1 1,0-1 0,1 0-1,-1 0 1,1 0-1,-1 0 1,1 0-1,-1 0 1,0 1 0,1-1-1,-1 0 1,0 0-1,1 1 1,-1-1-1,0 0 1,1 1 0,-1-1-1,0 0 1,0 1-1,1-1 1,-1 0-1,0 1 1,0-1 0,0 1-1,1-1 1,-1 0-1,0 1 1,0-1-1,0 1 1,0-1 0,0 0-1,0 1 1,0-1-1,0 1 1,0-1-1,0 1 1,0-1 0,0 0-1,0 1 1,-4 34 19,3-27-22,-11 56-1,8-45-177,0 0-1,1 0 1,1 1 0,0 0-1,2-1 1,2 21 0,0-35-943,2-10 650,3-18 151,-6 18 138,9-32-476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5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47 14667,'-2'0'383,"0"-1"0,0 0 1,0 0-1,0 1 0,0 0 0,-1-1 0,1 1 0,0 0 1,0 0-1,0 0 0,0 0 0,-4 1 0,5-1-293,1 0 0,0 0 0,-1 0-1,1 0 1,0 0 0,-1 1 0,1-1-1,0 0 1,-1 0 0,1 0 0,0 1-1,-1-1 1,1 0 0,0 0 0,0 0-1,-1 1 1,1-1 0,0 0 0,0 1 0,0-1-1,-1 0 1,1 1 0,0-1 0,0 0-1,0 1 1,0-1 0,-1 1 0,2 0 15,-1 0 0,0 0 0,0 0 1,1 0-1,-1-1 0,1 1 0,-1 0 0,1 0 1,-1 0-1,1-1 0,-1 1 0,1 0 1,-1 0-1,1-1 0,0 1 0,1 0 0,6 6 98,0-1 0,1-1 0,-1 1-1,1-1 1,1-1 0,-1 0 0,1 0 0,10 2-1,4 1 62,1-2-1,28 3 1,-5-5 302,88-4 0,49-18 189,55-2-158,-141 22-557,-58 1-28,0-2 1,67-9 0,-99 7 1,0-1 1,0 0 0,-1-1 0,1 0-1,-1 0 1,0 0 0,10-9 0,-11 8-129,0 1 1,0-1-1,1 1 0,-1 1 1,1-1-1,0 1 1,0 1-1,9-3 0,-14 5-299,-6-7-3488,-3-2 3133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19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17604,'0'-3'2024,"0"9"-1200,0 2-360,0 3 1673,0-3-1305,8-8-584,1-2-232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20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55 19996,'-2'9'619,"1"0"-1,0 0 1,1 1-1,0-1 0,2 18 1,0 0 361,3 67 241,7 498 1116,-11-580-2170,3-29-53,15-119 44,22-131-99,-30 218-116,2 1-1,1 1 0,30-64 1,-37 95 3,1 1 0,0 0 0,2 0 0,-1 1 0,2 1 0,0-1 0,0 2 0,1-1 0,1 2 0,20-16 0,-31 26 35,1-1 0,0 1 0,-1-1 0,1 1 0,0 0 0,0 0 0,0 0 0,0 0-1,0 1 1,0-1 0,4 1 0,-6 0 16,0 0 0,0 0-1,0 0 1,-1 0-1,1 1 1,0-1 0,0 0-1,-1 1 1,1-1 0,0 0-1,0 1 1,-1-1 0,1 1-1,-1-1 1,1 1 0,0 0-1,-1-1 1,1 1-1,-1-1 1,1 1 0,-1 0-1,1 0 1,-1-1 0,0 1-1,1 0 1,-1 0 0,0-1-1,0 1 1,0 0 0,1 0-1,-1 0 1,0-1 0,0 1-1,0 0 1,0 0-1,0 0 1,-1-1 0,1 1-1,0 0 1,0 0 0,0 0-1,-1-1 1,1 1 0,-1 1-1,-1 4-2,0 1 0,0-1 1,-1 1-1,0-1 0,0 0 0,-1 0 0,1-1 0,-7 8 0,-40 42-1,38-44 9,-13 15-119,-1-1 1,-2-1-1,-41 28 1,68-52 121,-27 13-904,28-13 876,-1 1 1,1-1 0,-1 0-1,1 0 1,-1 0-1,1 0 1,-1 0-1,1 0 1,-1 0-1,0 0 1,1 0 0,-1 0-1,1 0 1,-1 0-1,1 0 1,-1 0-1,1-1 1,-1 1-1,0 0 1,1 0-1,0-1 1,-1 1 0,1 0-1,-1-1 1,1 1-1,-1 0 1,1-1-1,-1 1 1,1-1-1,0 1 1,-1-1 0,1 1-1,0-1 1,0 1-1,-1-1 1,1 1-1,0-1 1,0 1-1,0-1 1,0 1-1,-1-1 1,1 1 0,0-1-1,0 0 1,0 1-1,0-1 1,0 1-1,1-1 1,-1 1-1,0-2 1,7-33-377,7-16-141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20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0 17500,'-19'47'1630,"2"0"0,2 1 0,2 1 1,-11 91-1,18-74-1092,2 1 1,4 0-1,9 71 1,-8-127-528,5 37 62,-5-45-98,0 0 0,0 1-1,0-1 1,0 0 0,1 0 0,-1 0 0,1 0 0,0 0 0,0 0-1,0-1 1,3 4 0,-5-6-19,1 1-1,-1 0 0,1-1 0,0 1 1,-1-1-1,1 1 0,0-1 1,-1 0-1,1 1 0,0-1 1,-1 0-1,1 1 0,0-1 0,0 0 1,0 0-1,-1 0 0,1 0 1,0 0-1,0 0 0,0 0 1,-1 0-1,1 0 0,0 0 1,0 0-1,-1 0 0,1-1 0,0 1 1,0 0-1,-1 0 0,1-1 1,0 1-1,0-1 0,-1 1 1,1 0-1,-1-1 0,1 0 0,0 1 1,-1-1-1,1 1 0,-1-1 1,1 0-1,-1 1 0,1-1 1,-1 0-1,1-1 0,2-4-384,1-1 0,-1 1 0,4-15 0,-5 17 395,23-90-1354,-14 37 448</inkml:trace>
  <inkml:trace contextRef="#ctx0" brushRef="#br0" timeOffset="1">150 344 13067,'-13'47'3383,"3"-9"-832,-8 56-1,17-86-2337,-9 119 2572,10-113-2537,1-1 0,0 1-1,0-1 1,2 1-1,-1-1 1,2 0-1,6 17 1,-10-29-272,0 0 0,1 0 0,-1 0 0,1 1 0,-1-1 0,1 0 1,0 0-1,0 0 0,-1 0 0,1 0 0,0 0 0,0 0 0,0 0 0,0 0 1,0-1-1,0 1 0,0 0 0,0-1 0,0 1 0,0 0 0,2 0 0,-1-1-26,-1-1-1,0 1 0,0 0 0,0-1 1,0 1-1,0-1 0,0 1 1,0-1-1,0 1 0,0-1 0,0 0 1,0 1-1,0-1 0,0 0 0,0 0 1,0 0-1,-1 0 0,1 0 0,0 0 1,-1 0-1,1 0 0,-1 0 0,1-1 1,10-15-277,0-3-96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21.0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1 300 16604,'0'3'187,"1"0"1,0-1-1,0 1 1,0-1-1,0 0 1,1 1-1,-1-1 1,0 0-1,1 0 1,0 0-1,-1 0 1,1 0-1,0 0 1,0 0-1,0 0 1,0-1-1,0 1 1,1-1-1,-1 0 1,0 0-1,1 0 1,-1 0-1,1 0 1,-1 0-1,1 0 1,0-1-1,-1 1 1,1-1-1,-1 0 1,1 0-1,5 0 1,0-1-29,-1 1 0,1-2 1,0 1-1,-1-1 0,1 0 1,-1 0-1,1-1 0,-1 0 1,12-7-1,-12 5-136,1 0-1,-1-1 0,0 0 1,-1-1-1,1 0 0,-1 0 1,-1 0-1,1 0 1,-1-1-1,6-13 0,-8 15-14,0 0-1,-1 0 1,0 0-1,0 0 1,0-1-1,-1 1 1,0-1-1,0 1 0,-1-1 1,0 1-1,0-1 1,0 1-1,-1-1 1,0 1-1,-2-11 1,2 16-6,1-1 0,-1 0 0,1 0 0,-1 1 0,1-1 0,-1 0 0,0 1 0,0-1 0,0 1 0,0-1 1,0 1-1,0-1 0,0 1 0,0 0 0,0 0 0,-1-1 0,1 1 0,-1 0 0,1 0 0,-1 0 0,1 1 0,-1-1 1,1 0-1,-1 0 0,0 1 0,1-1 0,-1 1 0,0 0 0,0-1 0,1 1 0,-1 0 0,0 0 0,0 0 0,1 0 1,-1 0-1,0 1 0,0-1 0,1 0 0,-1 1 0,0-1 0,1 1 0,-1 0 0,0 0 0,1-1 0,-2 2 0,-5 3 27,1-1 0,1 1 0,-1 0-1,1 1 1,0-1 0,0 1 0,0 1 0,-5 7-1,0 4 101,0 0 0,1 0 0,1 1 0,-8 27 0,12-32-6,1 0 0,1 0 0,0 0 0,1 0 0,0 1 0,2 28 0,0-41-96,0 0 0,0 0 0,0 0 0,1 0 0,-1 0 0,1 0 0,-1 0 0,1 0 0,0-1 0,0 1 0,0 0 0,0 0 0,0-1 0,0 1 0,0 0 0,1-1 0,-1 1 0,0-1 0,1 0 0,-1 1 0,4 1 0,-2-2-3,1 0 1,-1 1-1,0-2 0,0 1 0,0 0 1,1-1-1,-1 0 0,0 1 0,1-1 1,-1 0-1,0-1 0,4 0 1,9-2 16,-1-1 0,-1-1 1,1 0-1,19-10 0,78-45 74,-11 5-68,-93 51-49,-6 2 1,1 1-1,0-1 0,1 1 0,-1-1 0,0 1 0,0 0 0,1 0 0,-1 0 0,0 1 0,1-1 0,-1 1 0,1 0 1,4 0-1,-7 0 2,0 1-1,0 0 1,0-1 0,-1 1 0,1 0 0,0 0 0,0-1 0,0 1 0,-1 0 0,1 0 0,0 0 0,-1 0 0,1 0 0,-1 0 0,1 0 0,-1 0 0,1 0 0,-1 0 0,0 0 0,1 0 0,-1 1 0,0-1-1,0 0 1,0 0 0,0 0 0,0 0 0,0 0 0,0 1 0,0-1 0,-1 0 0,0 2 0,-8 43 15,7-41-14,-7 25 14,5-19-7,1-1 0,0 1 0,0 0 0,-1 19 0,4-30-7,0 0-1,0 0 1,0-1 0,1 1-1,-1 0 1,0 0-1,0 0 1,0 0 0,0 0-1,1 0 1,-1 0 0,0-1-1,0 1 1,0 0 0,1 0-1,-1 0 1,0 0 0,0 0-1,0 0 1,0 0 0,1 0-1,-1 0 1,0 0-1,0 0 1,0 0 0,1 0-1,-1 0 1,0 0 0,0 0-1,0 1 1,1-1 0,-1 0-1,0 0 1,0 0 0,0 0-1,0 0 1,1 0 0,-1 0-1,0 1 1,0-1 0,0 0-1,0 0 1,0 0-1,0 0 1,1 0 0,-1 1-1,0-1 1,0 0 0,0 0-1,0 0 1,0 1 0,0-1-1,0 0 1,0 0 0,0 0-1,0 1 1,0-1 0,0 0-1,0 0 1,0 0-1,0 1 1,0-1 0,0 0-1,0 0 1,11-15 29,3-17 21,-1-2 0,-1 0-1,7-38 1,13-107 22,-31 178-73,0-13-45,7-23 42,-7 36-43,-1-1 0,1 1 0,-1 0 0,1-1 0,0 1 0,0 0 0,0 0 0,0 0 0,0 0 0,0 0 0,0 0 0,0 0 0,0 0 0,0 0 0,1 0 0,-1 1 0,0-1 0,1 0 0,-1 1 0,0-1 0,1 1 0,1-1 0,0 0-86,1 1-1,-1-2 1,0 1-1,1 0 1,-1 0-1,0-1 1,0 0-1,0 0 1,0 0-1,2-2 1,8-9-310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21.5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 22181,'-20'11'1744,"9"-2"-1368,8 1-128,7-2 528,9-1-648,-5-8 40,-5-9-176,-3-9-104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21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14675,'3'29'1324,"0"1"1,12 47-1,144 619 1338,10 291-1515,-165-957-1133,56 312 119,-45-279-136,3-1 1,2-1-1,38 79 0,-57-136-4,6 10-89,-1 0 0,2 0 0,0-1 0,1 0 0,0-1 0,19 21 0,-26-30 43,0-2 1,1 1-1,-1 0 0,0 0 1,1-1-1,-1 1 0,1-1 1,-1 0-1,1 1 1,0-1-1,4 1 0,-6-2 44,0 0-1,-1 0 0,1 0 0,-1 0 1,1-1-1,-1 1 0,1 0 1,-1 0-1,1 0 0,-1 0 1,1 0-1,-1-1 0,1 1 1,-1 0-1,0-1 0,1 1 0,-1 0 1,1-1-1,-1 1 0,0 0 1,1-1-1,-1 1 0,0-1 1,1 1-1,-1 0 0,1-2 1,-1 0-11,1 0 1,-1 0-1,1 0 1,-1-1 0,0 1-1,1 0 1,-1 0-1,0-1 1,0 1-1,-1-3 1,-9-55-312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22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1935 13067,'4'-33'328,"1"0"1,2 0-1,2 0 0,0 1 1,3 0-1,0 1 0,2 0 1,31-48-1,-21 45 29,3 1 1,0 2-1,2 0 1,2 3-1,0 0 0,2 2 1,53-33-1,-14 17-148,1 3 0,142-53 0,303-67-1864,-183 62-560,666-270-2107,-595 182 3231,244-103 5088,-631 281-3894,75-28 325,-81 31-299,0 1 0,1 0 0,-1 1 0,20-2 0,-31 4-68,0 0 1,1 0 0,-1 0-1,0 0 1,0 0-1,0 0 1,1 1-1,-1-1 1,0 1-1,0 0 1,0 0-1,0-1 1,0 1-1,0 0 1,0 1-1,0-1 1,-1 0 0,1 1-1,0-1 1,-1 1-1,1-1 1,-1 1-1,1 0 1,-1-1-1,0 1 1,0 0-1,0 0 1,0 0-1,0 0 1,0 0-1,0 0 1,0 4 0,0 2 84,0 0 0,0-1 0,-1 1 1,-1 0-1,1-1 0,-1 1 0,-3 12 1,-39 130 1152,7-27-547,11-25-400,5 1 0,5 1-1,3 0 1,5 1 0,4-1 0,20 189 0,-1-191-304,5 0-1,4-1 1,39 98 0,133 269-206,-184-436 142,23 61 24,-3 1 0,32 143 0,15 192-616,-69-357 235,-10-60 292,1 0 1,-2 0-1,1 0 1,-2 12-1,-3 0-180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3:22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1109 16291,'-26'41'1561,"53"-22"-929,24-18-208,42-31 1520,34-12-935,52-29-129,29-14-48,47-30-32,21-7-64,19-2-144,3 6-311,6 9-1082,-14 3-439,-30 13 992,-22 10-256,-53 12-200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4:28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1 285 14363,'19'1'212,"0"1"0,-1 1 0,28 7 1,18 4-279,16-5 57,143-1 0,85-24 75,3 0-5,202 23 11,-103 2-57,-2-24-158,144-45-322,295-17-62,-60 91 807,-378 0-16,1228-11 110,-1502-5-378,1235 51-80,267-32-4,-39-75 29,-446-14 42,-529 28 11,-168 29 15,-97 5 18,-1-21-4,-296 22-10,-10 1-59,0 2 0,96 1 0,-140 5 25,1 0 0,-1 1 0,1 0 1,-1 0-1,1 1 0,-1 0 1,0 0-1,1 0 0,-1 1 1,-1 1-1,12 6 0,-17-10 17,1 1-1,-1 0 0,0 0 1,0 0-1,0 0 0,0 0 1,-1 0-1,1 0 0,0 0 1,0 0-1,-1 0 0,1 0 1,1 3-1,-3-3 0,1 0 1,0-1-1,0 1 0,-1 0 1,1 0-1,0 0 0,-1 0 1,1 0-1,-1-1 0,1 1 1,-1 0-1,0 0 0,1-1 1,-1 1-1,0-1 0,1 1 1,-2 0-1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9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1 15147,'3'47'1961,"-1"4"-1209,-8 5-320,-5 4 1992,-5 10-1959,-3 18-1,0 8-40,0 0-128,2-1-160,4-4-136,8-1-680,5 0-209,5-3 737,6-4-120,-3-16-112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5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12443,'1'2'158,"-1"0"0,1-1 0,-1 1 1,1-1-1,0 1 0,-1-1 0,1 1 0,0-1 1,0 0-1,0 1 0,0-1 0,0 0 1,0 0-1,1 0 0,-1 1 0,0-1 1,1 0-1,-1-1 0,0 1 0,1 0 0,-1 0 1,1-1-1,-1 1 0,1-1 0,0 1 1,-1-1-1,1 1 0,-1-1 0,1 0 1,0 0-1,-1 0 0,1 0 0,3-1 0,56-2 1135,85-14-1,-24 1-784,-85 13-318,0-2 0,0-1 1,-1-2-1,67-23 0,-90 26-135,0 0 0,0 1 0,1 1 0,-1 0 0,1 1 0,0 1 0,16 0 0,-6 2-16,0 1 0,1 1 0,28 8 0,9 5-23,0-4 0,1-2 0,89 3 0,667 14-23,-511 18-1,10 1 12,-240-42 4,0-4 0,0-3 0,-1-3 0,94-21 0,-136 20-6,-11 1 3,1 1 0,-1 1-1,1 1 1,-1 1 0,1 1-1,25 3 1,-40 0 12,-10-1-6,-22-6-1100,-3-12 1938,16 9-888,-12-7-55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9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97 18908,'-9'6'1888,"17"-11"-1135,8-7-305,15-1 792,8 1-120,13-1-648,5 2-584,13-2 232,4 1-104,5 1-176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0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390 32 20948,'-10'-18'1609,"-7"9"-1241,-7 4-184,-9 10 392,-5 7-64,-7 10-160,0 8-136,-3 8-96,2 5 8,10 6-56,7 0 8,17-1 16,5-2-40,23-11-312,8-4-272,17-15 432,8-3-88,9-16-48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0.6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74 17884,'-4'8'440,"0"1"1,0-1-1,1 1 1,0 0-1,-2 10 1,4-17-367,1-1 0,-1 1 1,1 0-1,0 0 0,0 0 1,0 0-1,0-1 1,0 1-1,0 0 0,0 0 1,1 0-1,-1-1 1,1 1-1,-1 0 0,1 0 1,0-1-1,-1 1 0,1 0 1,0-1-1,0 1 1,0-1-1,0 1 0,1-1 1,-1 0-1,0 1 1,1-1-1,-1 0 0,0 0 1,1 0-1,0 0 0,-1 0 1,1 0-1,2 0 1,3 1 16,-1 0 0,1-1 0,0 0 0,0-1 0,0 0 0,0 0 0,0 0-1,0-1 1,0 0 0,0 0 0,9-3 0,7-4-48,44-19-1,-28 9-123,-1-3 0,-2-1 0,0-2 0,50-43-1,-93 75 203,1 0 0,0 1-1,0-1 1,-5 12-1,0-2 36,-16 29 398,2 2-1,1 0 1,3 1-1,-22 81 1,41-123-554,0 0 1,0 0 0,0 1 0,1-1 0,0 0-1,1 1 1,0-1 0,0 1 0,3 14 0,-3-22-42,1 0 0,-1 0 1,0 0-1,1 0 1,-1 1-1,1-1 0,-1 0 1,1-1-1,0 1 1,-1 0-1,1 0 1,0 0-1,0 0 0,0 0 1,-1-1-1,1 1 1,0 0-1,0-1 0,0 1 1,0 0-1,0-1 1,0 0-1,0 1 1,0-1-1,1 1 0,-1-1 1,0 0-1,0 0 1,0 0-1,0 0 1,0 0-1,0 0 0,1 0 1,0 0-1,12-4-414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1.1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23205,'4'11'1896,"-1"-4"-1448,3-4-191,7-5 431,4-1-688,0-10 192,-2 2-168,-6-1-208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1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22 21861,'-3'2'247,"0"0"1,0 0 0,0 1 0,0-1-1,0 1 1,0 0 0,1 0 0,-1 0-1,1 0 1,0 0 0,0 1 0,0-1-1,1 1 1,-3 3 0,4-5-195,-1 0-1,0-1 1,1 1 0,-1 0 0,1-1-1,0 1 1,0 0 0,-1 0-1,1-1 1,0 1 0,0 0 0,1 0-1,-1-1 1,0 1 0,0 0 0,1 0-1,-1-1 1,1 1 0,0-1 0,-1 1-1,1 0 1,0-1 0,0 1-1,0-1 1,0 0 0,0 1 0,1-1-1,-1 0 1,0 1 0,0-1 0,1 0-1,-1 0 1,3 1 0,4 1-82,0 0 0,0 0 0,0-1 0,1 0 0,-1-1 0,0 0 0,1 0 0,-1-1 0,1 0 0,8-1 0,9-2-614,0-1 0,25-7 1,-19 2-554,1-1 1,-1-2 0,-1-2-1,0 0 1,-1-2 0,40-28 0,-84 57 1957,0 0 1,1 1-1,0 1 1,1 0-1,-16 27 1,2 1 1750,-31 68 1,30-42-2120,4 2 0,-27 137 1,27-109-805,15-66 85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2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383 43 15003,'3'-2'369,"0"0"0,0 0 0,0 0-1,0 0 1,0 0 0,-1-1 0,4-3-1,-6 5-309,1 1-1,-1 0 1,0-1-1,0 1 0,1-1 1,-1 1-1,0-1 0,0 1 1,0-1-1,0 1 1,1-1-1,-1 1 0,0 0 1,0-1-1,0 1 0,0-1 1,0 1-1,0-1 1,0 1-1,0-1 0,-1 1 1,1-1-1,0 1 1,0-1-1,-1 0 45,0 0 1,1 1 0,-1-1-1,0 0 1,0 1-1,1-1 1,-1 1-1,0-1 1,0 1-1,0-1 1,0 1-1,0 0 1,0-1-1,0 1 1,0 0-1,0 0 1,-1 0 0,-7-1 169,-1 0 0,1 1 0,0 1 1,0-1-1,0 2 0,0-1 0,0 1 1,0 0-1,-12 5 0,1 1-73,0 1-1,-34 21 1,37-19-153,0 1 1,1 1-1,0 1 1,1 0-1,1 1 1,0 0-1,-17 26 0,23-30-44,1 1-1,1-1 1,0 1-1,0 0 1,2 1-1,-1-1 1,1 1-1,1 0 1,0 0-1,1 0 1,1 0 0,-1 24-1,3-30-78,-1 0 0,2-1 0,-1 1 0,1 0 0,0 0 0,0-1 0,1 1 0,0-1 0,0 1 0,0-1 0,1 0 0,0 0 0,0-1 0,0 1 0,1-1 1,0 0-1,0 0 0,0-1 0,1 1 0,-1-1 0,1 0 0,0-1 0,1 0 0,-1 1 0,0-2 0,1 1 0,9 2 0,40 8-268,3-5-120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3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267 1 17060,'-21'5'731,"-21"7"570,-44 18-1,76-26-1049,0 1 0,0 0 0,0 0-1,1 1 1,0 1 0,0-1-1,0 1 1,1 1 0,-12 13 0,18-19-228,1-1 1,0 1 0,0-1 0,0 1 0,0-1 0,0 1 0,0 0-1,0-1 1,0 1 0,0 0 0,1 0 0,-1 0 0,1 0 0,0 0 0,-1 0-1,1-1 1,0 1 0,0 0 0,0 0 0,0 0 0,1 0 0,-1 0-1,0 0 1,1 0 0,-1 0 0,1-1 0,0 1 0,0 0 0,0 0-1,-1-1 1,2 1 0,-1 0 0,0-1 0,0 1 0,0-1 0,1 0-1,-1 1 1,1-1 0,-1 0 0,1 0 0,2 2 0,4 1 2,0 1 1,0-2 0,1 1-1,-1-1 1,1 0-1,0-1 1,14 2-1,-2 0 2,0-2 0,0-1 0,1-1 0,-1 0 0,0-2-1,1 0 1,-1-2 0,0 0 0,0-1 0,-1-1-1,0-1 1,0-1 0,22-12 0,-39 18 4,1 0 0,-1 0-1,0-1 1,0 1 0,0-1 0,0 0 0,0 0 0,-1 0 0,1 0 0,-1 0-1,0 0 1,3-7 0,-4 8-15,-1 0 0,1 1-1,-1-1 1,0 1 0,0-1 0,0 1-1,0-1 1,0 0 0,0 1 0,0-1-1,0 1 1,-1-1 0,1 1 0,-1-1-1,1 1 1,-1-1 0,1 1 0,-1-1-1,0 1 1,0-1 0,0 1-1,0 0 1,0 0 0,0 0 0,0-1-1,0 1 1,0 0 0,-1 0 0,1 0-1,0 1 1,-1-1 0,1 0 0,-1 0-1,-2 0 1,-5-3-86,-1 1 0,1 0 0,-1 0 0,0 1 0,0 0 0,0 1 0,0 0 0,0 1 0,0 0 0,0 0 0,0 1 0,-18 4 0,11 3-888,16-7 940,1-1 0,0 0 0,0 1 0,-1-1 0,1 0 0,0 1 0,0-1 0,0 0 1,-1 1-1,1-1 0,0 0 0,0 1 0,0-1 0,0 1 0,0-1 0,0 1 0,0-1 0,0 0 0,0 1 0,0-1 1,0 1-1,0-1 0,0 0 0,0 1 0,0-1 0,0 1 0,1-1 0,-1 0 0,0 1 0,0-1 0,0 0 0,1 1 1,-1-1-1,0 0 0,0 1 0,1-1 0,-1 0 0,0 0 0,1 1 0,-1-1 0,0 0 0,1 0 0,-1 1 0,0-1 1,1 0-1,-1 0 0,1 0 0,-1 0 0,0 0 0,1 0 0,0 0 0,21 9-612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3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1 20724,'-1'27'1865,"-2"4"-1201,-1 5-264,1 7 616,2 4-168,1 4-255,0-1-305,4-6-816,1-4-529,3-12 865,-2-6-208,2-4-136</inkml:trace>
  <inkml:trace contextRef="#ctx0" brushRef="#br0" timeOffset="1">1 286 16299,'6'-11'1449,"21"6"-1025,8-1-168,15 1 712,8-1-968,17-2 112,6-1-32,11-15-184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4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417 0 19452,'-24'36'2121,"4"7"-1505,8 1-256,5 2 712,10 1-256,3 2-216,13-5-688,0-3-528,1-5-504,-1-4 904,-9-1-232,-10-2-160</inkml:trace>
  <inkml:trace contextRef="#ctx0" brushRef="#br0" timeOffset="1">0 610 18796,'5'0'1520,"20"-3"-1040,12-5-191,21-1 695,10-1-360,17-4-256,2 0-136,4 0-232,-3-2-280,-10-3-592,-9-2 744,-23 1-120,-10-4-88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4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15547,'23'0'1889,"20"7"-969,11-3-400,16 3 1608,8-3-1071,7 1-529,0 0-360,-8-5-2633,-9-2 2345,-22-4-408,-8-2-208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0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4 189 12379,'-1'-4'229,"0"0"0,1-1 0,-1 1 1,1-1-1,0 1 0,0 0 0,0-1 1,0 1-1,1 0 0,0-1 0,0 1 0,0 0 1,0 0-1,1 0 0,-1-1 0,1 2 1,0-1-1,0 0 0,1 0 0,5-6 1,-2 2-30,0 1 1,0 0 0,1 1-1,0-1 1,0 1 0,1 1-1,0-1 1,14-7 0,-10 8-132,1 1 0,0 0 1,0 1-1,0 0 1,0 1-1,1 0 0,-1 2 1,0-1-1,16 2 0,18 4-49,57 12-1,-60-9 32,59 8 18,-59-11-63,0 2 1,0 2 0,77 26 0,-101-27-5,0-1 1,1-1 0,30 6-1,-38-10 20,0-1-1,0-1 0,-1 0 0,1 0 0,0-1 0,0-1 0,14-4 1,22-8 365,45-21 0,-51 18 229,72-18-1,6 2-1823,-120 32 1189,-1 1 0,1 0 0,0 0 0,-1 0 0,1 0 0,-1 0 0,1 0 0,0 0 0,-1 0 0,1 0 0,-1 0 0,1 0 0,0 0 0,-1 0 0,1 0 0,-1 0 0,1 1 0,0-1 0,-1 0 0,1 0 0,-1 1 0,1-1 0,-1 0 0,1 1 0,-1-1 0,1 1 0,4 6-311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4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18772,'7'41'1608,"-10"8"-1200,-2-4-200,0 4 625,7 0-281,4-5-224,3-3-312,9-14-736,2-3-208,1-13 743,-5-2-151,-15-6-184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5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0 122 17508,'18'0'1528,"16"0"-1024,9-3-208,15-2 528,7-3-223,9-7-745,3-8 392,1-8-176,-7-5-72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5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372 18 18028,'-1'-2'72,"1"2"1,0-1-1,-1 0 1,1 0 0,-1 0-1,0 0 1,1 0-1,-1 0 1,0 0-1,1 1 1,-1-1-1,0 0 1,0 1-1,0-1 1,0 0-1,0 1 1,0-1-1,0 1 1,0-1-1,0 1 1,0 0-1,0-1 1,0 1 0,0 0-1,0 0 1,0 0-1,0 0 1,0 0-1,0 0 1,0 0-1,0 0 1,0 0-1,-2 1 1,-5 0 177,0 0 0,0 0 0,-12 5 0,5-1-132,1 1 1,0 1-1,0 0 0,1 1 1,0 1-1,1 0 0,-1 0 1,2 2-1,-1-1 0,2 1 1,-1 1-1,-16 25 0,10-12-70,2 2 0,0 0 0,2 1 0,1 0 0,-13 48 0,19-56 0,1 1 0,1 0 0,2 0 0,-1 0 0,2 0 0,1 0 0,3 23 0,-2-35-21,1 0-1,0 0 0,0-1 1,1 1-1,0-1 0,0 0 1,1 1-1,7 9 1,-7-12-11,0-1 0,0 0 1,0-1-1,1 1 0,-1-1 1,1 0-1,0 0 1,1 0-1,-1-1 0,1 0 1,-1 0-1,13 4 1,-7-4-3,1 0 0,-1-1 0,0 0 0,1-1 0,0 0 0,-1-1 0,1-1 0,-1 0 0,1 0 0,-1-1 0,21-6 0,-18 4-1,-2 0 0,1-1 0,0-1 0,-1 0 0,0-1-1,-1 0 1,1 0 0,-1-2 0,17-16 0,-24 21-9,-1 0 1,0 0-1,0 0 1,0-1-1,0 1 0,-1-1 1,0 1-1,0-1 1,0 0-1,-1 0 0,2-8 1,-3 11-3,1 0 1,-1 1 0,0-1-1,0 0 1,0 1 0,0-1-1,-1 0 1,1 1 0,0-1-1,-1 0 1,1 1-1,-1-1 1,1 1 0,-1-1-1,0 1 1,0-1 0,1 1-1,-1-1 1,0 1 0,-1 0-1,1-1 1,0 1 0,0 0-1,0 0 1,-1 0-1,1 0 1,-1 0 0,1 0-1,-1 0 1,1 0 0,-1 1-1,1-1 1,-1 1 0,1-1-1,-1 1 1,0 0 0,-3-1-1,0 1 4,0 0 0,-1 0 0,1 1 0,0-1 0,0 1 0,-1 1 0,1-1 0,0 1 0,0 0 0,0 0 0,0 0 0,-5 4 0,8-5-2,0 0 0,0 1 0,0-1 1,0 1-1,1-1 0,-1 1 0,0 0 0,1 0 1,-1 0-1,1 0 0,-1 0 0,-1 4 0,3-5-1,0 1 0,-1-1 0,1 0 0,0 1-1,0-1 1,0 1 0,0-1 0,0 1-1,0-1 1,0 1 0,0-1 0,1 1 0,-1-1-1,0 0 1,1 1 0,-1-1 0,1 1-1,0-1 1,0 0 0,-1 0 0,1 1 0,2 1-1,-1-1 2,0 0 1,0 0-1,1 0 0,0 0 0,-1 0 0,1 0 0,0-1 0,0 1 0,-1-1 0,1 0 0,0 0 1,0 0-1,1 0 0,2 0 0,48 4 59,-48-5-57,25-1-17,0-1 0,0-2-1,42-10 1,-34 6-140,42-3 0,-80 11 145,-1 0 0,1 0 0,0 0 0,-1-1-1,1 1 1,0 0 0,-1 0 0,1 1 0,0-1-1,-1 0 1,1 0 0,0 0 0,-1 0 0,1 0-1,0 1 1,-1-1 0,1 0 0,-1 1 0,1-1 0,0 0-1,-1 1 1,1-1 0,-1 1 0,1-1 0,-1 1-1,0-1 1,1 1 0,-1-1 0,1 1 0,-1-1 0,0 1-1,1 0 1,-1-1 0,0 1 0,0 0 0,0-1-1,1 1 1,-1 0 0,0-1 0,0 1 0,0 0-1,0-1 1,0 1 0,0 0 0,0-1 0,0 1 0,-1 0-1,0 4-25,0 1 0,-1-1 0,1 0-1,-5 8 1,5-12 17,-8 18-244,5-13 176,1 1 0,0-1 0,0 1 0,0 0 0,1 0 0,0 0 0,0 0 0,1 0 0,0 0 0,-1 11 0,10 0-108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6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10 18780,'-7'-4'2096,"7"1"-1207,4 0-337,12 3 1216,6 0-512,14 5-311,13 0-225,22 1-312,10 0-160,12-1-304,3-4-192,-2 1-472,-2-2-321,-16-6 785,-12-2-176,-28 3-200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6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1 124 18412,'26'22'1552,"36"-22"-1104,14-5-192,15-9 457,7-3-297,-4-4-1649,-2-4 1305,-12-7-248,-12 1-192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7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 18804,'-1'0'94,"1"0"1,-1 0-1,1 0 0,-1 0 0,1 0 1,0 0-1,-1 0 0,1 0 1,-1 1-1,1-1 0,-1 0 0,1 0 1,0 1-1,-1-1 0,1 0 1,0 0-1,-1 1 0,1-1 0,0 0 1,-1 1-1,1-1 0,0 0 1,0 1-1,-1-1 0,1 1 0,0-1 1,0 0-1,-1 1 0,0 18 1329,9 17 229,-4-22-1482,2 0-1,-1 0 0,2-1 1,0 0-1,0 0 0,2 0 1,-1-1-1,1 0 1,1-1-1,0 0 0,1-1 1,0 0-1,14 10 0,-15-14-296,0 1-1,1-1 0,0-1 1,1 0-1,-1-1 1,1 0-1,-1 0 0,1-1 1,0-1-1,1 0 0,-1-1 1,0 0-1,0-1 1,1 0-1,-1-1 0,17-3 1,-16 1-121,0-1 0,0 0 1,0-1-1,-1 0 0,1-1 1,-2-1-1,1 0 0,-1 0 1,18-15-1,9-15-621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7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209 1 13683,'-11'19'1968,"-8"14"-871,-3 8-401,-8 15 2160,0 4-1455,0 10-385,7 2-192,0-1-280,8-1-216,10-12-664,5-8-408,19-17 656,8-6-176,12-16-168</inkml:trace>
  <inkml:trace contextRef="#ctx0" brushRef="#br0" timeOffset="1">816 176 18260,'16'6'2288,"12"0"-1407,7-6-393,6-1 1440,11-2-1008,8-2-384,1-5 273,-5-2-569,-20-1-136,-6-1-72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8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324 70 18020,'7'-5'476,"0"1"0,-1-1 1,0 0-1,9-9 0,-14 13-404,-1 0 0,1 0 0,0 0-1,0 0 1,-1 0 0,1 0 0,-1 0-1,1 0 1,-1 0 0,1 0 0,-1 0-1,0-1 1,1 1 0,-1 0 0,0 0 0,0 0-1,0-2 1,0 2 0,-1 0-1,1 0 1,-1 0-1,1 1 1,-1-1 0,1 0-1,-1 0 1,0 1-1,1-1 1,-1 0-1,0 1 1,0-1 0,0 0-1,1 1 1,-1-1-1,0 1 1,0 0-1,0-1 1,0 1 0,0 0-1,0-1 1,0 1-1,0 0 1,-2 0-1,-5-1 62,1 1 0,-1-1-1,1 2 1,-1-1 0,0 1 0,1 0-1,-1 1 1,1 0 0,0 0-1,0 0 1,-12 6 0,0 1-77,0 1 1,-34 24-1,38-22-50,0 1 0,0 0 0,2 1 0,-1 0 0,-17 26 0,23-28-7,1-1 1,0 1-1,1 0 0,0 1 1,1 0-1,1-1 1,0 2-1,-4 23 1,7-32-37,1-1 1,-1 1-1,1 0 1,0-1-1,1 1 1,-1 0-1,1-1 1,0 1-1,0 0 1,0-1-1,1 0 1,-1 1-1,1-1 1,0 0-1,0 0 1,1 0 0,4 7-1,-3-8-14,0 1 0,0 0 0,0-1 0,0 0 1,1 0-1,0 0 0,-1-1 0,1 0 0,0 1 0,0-2 0,0 1 0,1-1 0,-1 1 1,0-1-1,8 0 0,2 0-34,0-1 1,23-2-1,36-9-252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8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0 16147,'-3'5'239,"-1"0"-1,2 1 1,-1-1-1,0 0 1,1 1-1,0 0 0,0-1 1,1 1-1,-1 0 1,0 8-1,2-12-173,1 0-1,-1 1 1,0-1-1,0 0 1,1 0-1,-1 0 1,1 0-1,0-1 1,-1 1-1,1 0 0,0 0 1,0 0-1,0 0 1,0-1-1,1 1 1,-1 0-1,0-1 1,1 0-1,-1 1 1,1-1-1,0 0 1,-1 1-1,1-1 1,0 0-1,0 0 1,-1 0-1,1-1 1,0 1-1,0 0 1,0-1-1,0 1 1,0-1-1,0 0 1,3 1-1,12 1 31,1-1 0,0-1 0,0 0 0,-1-1 0,1-1 1,-1 0-1,33-10 0,-4-2-777,73-34 0,-81 27 77,-13 8 7,-20 11 234,-8 6-52,-7 7 683,0 0 1,1 1-1,0 0 0,-10 19 0,-27 57 1424,39-73-1378,1-2-57,-33 76 1327,36-80-1433,0 0 0,0 1-1,1-1 1,1 1-1,-1-1 1,2 1 0,0 18-1,0-27-185,0 1 0,0-1 0,0 1 0,0-1 0,1 1 0,-1-1 0,1 1-1,-1-1 1,1 1 0,0-1 0,-1 0 0,1 1 0,0-1 0,0 0 0,0 0-1,0 1 1,0-1 0,0 0 0,0 0 0,0 0 0,0 0 0,1 0 0,-1-1 0,0 1-1,1 0 1,-1-1 0,0 1 0,1-1 0,-1 1 0,1-1 0,-1 1 0,1-1 0,-1 0-1,1 0 1,-1 0 0,1 0 0,2 0 0,7 0-324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9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18740,'1'3'3969,"1"0"-3313,-1-1-280,2-4 832,2-1-688,-3-3-280,-1 1-47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0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57 16203,'11'-13'1238,"-7"8"-822,-1 1-1,1-1 1,-1 1 0,0-1-1,4-7 1,-7 11-347,0 1 1,0 0-1,1 0 0,-1-1 1,0 1-1,0 0 0,0 0 1,0-1-1,0 1 0,0 0 1,0 0-1,0-1 0,0 1 1,0 0-1,0 0 0,0-1 1,0 1-1,0 0 0,0 0 1,0-1-1,0 1 0,0 0 1,0 0-1,0-1 0,0 1 1,0 0-1,-1 0 0,1 0 1,0-1-1,0 1 0,0 0 1,0 0-1,-1 0 0,1-1 1,-10 1 1090,-13 9-255,8-1-738,1 0 1,0 2-1,0-1 1,1 2-1,0 0 1,-17 19-1,24-23-141,0 0 0,0 0 1,1 0-1,0 1 0,1 0 0,-1 0 0,1 0 0,1 1 0,0-1 0,0 1 0,1 0 0,0 0 0,-2 15 0,4-21-20,0 1 0,0 0 0,1 0 0,0-1 0,-1 1 1,1 0-1,0-1 0,1 1 0,-1-1 0,1 0 0,-1 1 0,1-1 0,0 0 0,0 0 0,0 0 0,1 0 0,-1 0 0,1 0 0,0-1 0,0 0 0,0 1 0,0-1 0,0 0 1,0 0-1,0 0 0,1-1 0,-1 1 0,7 1 0,5 1-227,0 0 1,0-1-1,0 0 0,1-2 1,26 1-1,-35-2 98,0 0 0,0-1 1,-1 1-1,1-1 0,0-1 0,-1 1 0,1-1 1,-1 0-1,0-1 0,1 1 0,-1-1 1,0-1-1,7-4 0,11-13-449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29.6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2 20356,'-22'9'2305,"2"6"-1321,3 2-440,9 0 1929,5 2-1313,14-3-472,11-2-288,15-9-560,9-2-256,9-6-704,5-5-320,-3-6-289,-2-4 1153,-14-4-456,-8 0-200</inkml:trace>
  <inkml:trace contextRef="#ctx0" brushRef="#br0" timeOffset="1">432 0 15971,'-14'19'1985,"-6"5"-777,-2 3-368,-2 9 1185,-1 6-225,1 9-320,-1 4-231,4 7-385,3-1-200,3-1-664,6 0-384,6-11 376,3-4-144,3-13-112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0.6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18316,'8'26'2128,"11"-6"-1383,20-11-321,12-7 1192,21-4-896,7-1-144,11-5-576,0 2-328,-5 1-656,-9 4 784,-24 6-192,-14 6-176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1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 16155,'18'17'1657,"16"-9"-993,14-3-280,13-8 1240,7-2-959,9-3-770,2-6 402,-11-2-249,-8-1-48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1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 11522,'0'-1'168,"1"0"0,-1 0 0,0 0 0,1 1-1,0-1 1,-1 0 0,1 0 0,-1 1 0,1-1-1,0 1 1,0-1 0,-1 0 0,1 1 0,0-1-1,0 1 1,0-1 0,0 1 0,1-1 0,17-6 2103,-18 7-2116,0 23 4239,0-7-3976,1 0-1,0 0 0,1 0 0,1 0 1,1-1-1,0 1 0,1-1 1,1-1-1,0 1 0,1-1 0,0 0 1,20 23-1,-20-28-425,-1-1 1,2 0-1,-1 0 1,1 0-1,1-1 1,-1-1-1,1 0 1,0 0-1,1-1 0,-1 0 1,1 0-1,0-2 1,0 1-1,1-1 1,-1-1-1,1 0 0,-1-1 1,19 1-1,-13-4-354,0 0 0,0-1 0,0 0 0,0-2 0,-1 0 0,0 0 0,0-2 0,0 0 0,-1-1 0,0 0 0,16-13-1,3-3-499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2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285 373 18084,'-14'31'1768,"-1"7"-1008,-6 2-207,-1 10 775,-2 7-216,-1 8-184,-5 2-160,3 6-287,2-1-249,-3-2-809,2-2-383,11-12 784,2-7-168,15-22-160</inkml:trace>
  <inkml:trace contextRef="#ctx0" brushRef="#br0" timeOffset="1">967 18 16900,'11'-17'1705,"-43"84"2674,-29 58-3107,-57 126 33,98-202-1072,3 0 0,2 1 1,-11 65-1,23-101-236,2 0 0,0 0 0,1 1 0,0-1 1,1 0-1,1 1 0,0-1 0,1 0 0,0 0 1,7 16-1,-9-26-31,1 0 1,0 0-1,0 0 1,0 0 0,1 0-1,-1 0 1,1 0-1,0-1 1,0 0-1,0 1 1,1-1-1,-1 0 1,1-1 0,-1 1-1,1-1 1,0 1-1,0-1 1,0 0-1,1 0 1,-1-1-1,0 0 1,0 1-1,1-1 1,-1-1 0,1 1-1,-1 0 1,1-1-1,-1 0 1,1 0-1,0-1 1,-1 1-1,1-1 1,-1 0 0,8-3-1,0 0-75,0-1 0,15-7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2.9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1 497 20116,'2'1'177,"1"-1"0,0 1 0,0 0 0,0-1 0,0 0 0,0 1-1,0-1 1,0 0 0,0-1 0,0 1 0,0 0 0,0-1 0,0 0-1,0 0 1,0 0 0,0 0 0,3-2 0,9-4 202,27-17 1,-27 14 173,69-43 962,84-70 1,66-75-371,-163 136-809,-55 49-245,-16 13-90,0 0 0,0 0 1,0 0-1,0 0 0,0 0 1,0 0-1,0-1 0,0 1 0,0 0 1,0 0-1,0 0 0,1 0 0,-1 0 1,0 0-1,0 0 0,0 0 1,0 0-1,0 0 0,0 0 0,0 0 1,0 0-1,1 0 0,-1 0 0,0 0 1,0 0-1,0 0 0,0 0 1,0 0-1,0 0 0,0 0 0,0 0 1,1 0-1,-1 0 0,0 0 0,0 0 1,0 0-1,0 0 0,0 0 1,0 0-1,0 0 0,1 0 0,-1 0 1,0 0-1,0 0 0,0 0 0,0 0 1,0 0-1,0 0 0,0 1 1,0-1-1,0 0 0,0 0 0,0 0 1,0 0-1,1 0 0,-15 30 65,13-29-66,-26 51 10,-49 98 83,63-119-228,1 0 0,1 0 0,-6 36 1,15-61-140,1 0 1,0 0 0,1 0 0,-1 0 0,1 0-1,1 12 1,0-17 154,-1 1-1,1 0 1,-1-1-1,1 1 1,0-1-1,-1 1 1,1-1-1,0 1 1,0-1-1,0 1 1,0-1-1,1 0 1,-1 0-1,0 0 1,0 1 0,1-1-1,-1 0 1,1-1-1,-1 1 1,1 0-1,-1 0 1,1 0-1,-1-1 1,1 1-1,0-1 1,-1 0-1,1 1 1,3-1-1,30 1-839,12-6-295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3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43 16556,'10'7'2440,"7"2"-1368,13-4-408,10-2 2561,15-3-2233,3-3-208,4-8-808,-1-2-536,-9 2 560,-5-3-152,-12 0-216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3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388 1 18756,'-7'0'445,"1"1"1,-1 0-1,1 0 0,-1 1 1,1-1-1,0 2 0,-1-1 0,1 1 1,0-1-1,1 2 0,-10 5 1,-5 6 166,-31 30 0,39-34-429,-111 115 347,110-111-488,0 1 0,1 1-1,1 0 1,1 1 0,0 0 0,-11 31 0,19-45-28,1 1 0,0 0 0,0 0 0,0 0 0,0 0 1,1 0-1,0 0 0,0-1 0,0 1 0,2 8 0,-1-10-4,0 0 0,0 0 0,0 1 0,1-1 0,-1 0 0,1 0 0,0 0 0,0 0-1,0-1 1,0 1 0,0-1 0,1 1 0,-1-1 0,1 0 0,0 1 0,4 1 0,3 2-62,1-1 0,0 0 1,1-1-1,-1 0 1,1-1-1,-1 0 0,1-1 1,17 1-1,8-1-596,52-3-1,49-15-69,-80 5 237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4.3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60 19524,'1'3'146,"-1"1"0,1-1-1,-1 0 1,1 0 0,0 0 0,0 0-1,0 0 1,1 0 0,-1 0 0,1 0-1,0 0 1,0-1 0,0 1 0,0-1-1,0 1 1,0-1 0,1 0 0,-1 0-1,1 0 1,-1 0 0,1 0 0,0 0-1,0-1 1,0 1 0,0-1 0,0 0-1,0 0 1,0 0 0,0 0 0,6 0-1,8 1 10,0 0 0,0-2-1,0 1 1,0-2 0,0 0-1,-1-2 1,1 1 0,0-2-1,19-6 1,-12 1-583,-1 0 0,0-1-1,-1-1 1,0-1 0,33-25 0,-35 18-655,-13 13 9,-14 15 806,-81 125 2984,77-114-2268,1 0 1,1 0-1,0 1 1,2 0-1,-6 26 1,11-34-445,1-1 0,0 1 0,2 20 0,0-23-464,-1-1 1,0 1-1,-1 0 0,1 0 1,-2 0-1,-4 17 1,3-17-79,2-8-112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4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369 1 15955,'-11'22'2001,"5"14"-921,6 10-368,3 9 1705,3 10-1081,5 7-32,2 2-191,1 4-401,-4-3-64,-12 4-232,-11 0-80,-17 3-192,-11-2-128,-15-4-432,-7-3-280,-8-12 568,1-1-152,7-22-56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0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234 155 12187,'-1'-11'296,"-1"1"1,0 0 0,-1 0 0,0 0 0,-1 0 0,0 0-1,-1 1 1,0-1 0,0 1 0,-1 1 0,0-1 0,0 1-1,-14-14 1,19 21-269,0 0 0,-1 0 0,1 1 0,0-1-1,-1 0 1,1 0 0,0 1 0,-1-1 0,1 1 0,-1-1-1,1 1 1,-1 0 0,1-1 0,-1 1 0,1 0 0,-1 0-1,1 0 1,-1 0 0,1 1 0,-1-1 0,1 0 0,-1 1-1,1-1 1,-1 0 0,1 1 0,-1 0 0,1-1 0,0 1-1,-1 0 1,1 0 0,0 0 0,0 0 0,-1 0 0,1 0 0,0 0-1,0 0 1,0 0 0,-1 3 0,-4 3 28,1 1 0,0 0 0,1 0 0,-8 18 0,-5 21 31,3 1 1,1 0-1,2 1 1,3 0-1,2 1 1,-1 53-1,7-13-2,5 1 0,21 131 0,-8-125-71,4-1 0,65 174 0,-86-269-13,0 5-1,1-1 0,1 0 1,-1 0-1,1 0 0,-1-1 0,1 1 1,5 5-1,-7-9 0,-1-1 1,0 0-1,0 0 1,1 0-1,-1 1 0,0-1 1,1 0-1,-1 0 0,0 0 1,1 0-1,-1 1 1,0-1-1,1 0 0,-1 0 1,0 0-1,1 0 1,-1 0-1,1 0 0,-1 0 1,0 0-1,1 0 0,-1 0 1,0 0-1,1 0 1,-1-1-1,0 1 0,1 0 1,-1 0-1,0 0 1,1 0-1,-1-1 0,0 1 1,1 0-1,-1 0 1,0 0-1,0-1 0,1 1 1,7-14 53,2-10 48,13-52 0,-10 30-39,41-128 210,56-191 191,-22-1-47,-86 356-407,2-5 7,-2 0 0,1 0 0,-2 0 0,0 0 0,0 0 0,-4-29 0,2 41-23,1 1 1,-1 0-1,0-1 0,1 1 0,-1 0 1,0 0-1,0 0 0,-1 0 1,1-1-1,0 2 0,-1-1 0,1 0 1,-1 0-1,0 0 0,1 1 1,-1-1-1,-4-2 0,3 2-37,-1 0-1,0 1 1,1-1 0,-1 1-1,0 0 1,0 0 0,0 1-1,0-1 1,0 1-1,-4 0 1,-5 0-69,-1 1 1,1 1-1,0 1 1,-1 0-1,-15 6 0,-18 8-97,2 4-79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5.2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0 21461,'13'40'1800,"-18"24"-1136,-7 9-208,-3 15 624,1 13-127,-2 17 15,1 9-160,2 0-256,5-4-24,7-8-176,4-1-88,6-2-296,-1-10-160,5-15-720,-1-15-1184,-4-29 1768,-3-15-337,3-23-239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6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2 20428,'-24'0'2145,"10"0"-1385,8 0 1745,15 0-2385,9 0 88,7 0-24,6-1-336,1 1-104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6.6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 17188,'-15'28'2104,"9"-9"-1384,6-11-272,2 0 929,9-6-1033,1-2-344,7-7 136,0-5-168,5-15-280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7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1 14467,'-10'15'673,"0"0"0,2 1 0,-1 1-1,2-1 1,0 1 0,-4 20 0,0-5 14,-82 288 2013,82-267-2502,3 1 0,1 0 1,4 1-1,3 58 1,1-92-218,1-1 0,1 0 0,1 1 0,0-1 0,15 36 0,-16-48-49,1 1 0,0-1 0,1 0 0,0-1 0,0 1 0,1-1 0,0 0 0,0 0-1,0-1 1,1 0 0,0 0 0,0-1 0,0 1 0,1-2 0,12 7 0,31 7-158,8-8-104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8.3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0 376 18316,'1'0'105,"0"1"0,-1-1 0,1 0 0,0 1-1,0-1 1,0 0 0,0 1 0,0-1 0,0 0 0,0 0 0,0 0 0,-1 0 0,1 0 0,0 0 0,0 0-1,0 0 1,0-1 0,0 1 0,0 0 0,0 0 0,0-1 0,-1 1 0,1 0 0,1-2 0,24-15 338,-17 11-76,90-64 1576,-3-3 1,110-109-1,-205 180-1922,1 0 0,-1 1-1,1-1 1,-1 0 0,1 0 0,-1 0-1,0 0 1,0 0 0,0 0-1,1-4 1,-2 6-20,0 0 1,0 0-1,0 0 0,0 0 1,0 0-1,0 0 0,0 0 1,0 0-1,0 0 0,0 0 1,0 0-1,0 0 0,0 0 1,0-1-1,0 1 0,0 0 1,0 0-1,0 0 1,0 0-1,0 0 0,0 0 1,0 0-1,0 0 0,0 0 1,-1 0-1,1 0 0,0 0 1,0 0-1,0 0 0,0-1 1,0 1-1,0 0 0,0 0 1,0 0-1,0 0 0,0 0 1,0 0-1,0 0 0,0 0 1,0 0-1,0 0 0,0 0 1,-1 0-1,1 0 0,0 0 1,0 0-1,0 0 0,0 0 1,0 0-1,0 0 0,0 0 1,0 0-1,0 0 0,0 0 1,0 0-1,0 0 0,-1 0 1,1 0-1,0 0 0,0 0 1,0 0-1,0 0 0,0 0 1,0 1-1,0-1 0,0 0 1,0 0-1,0 0 0,0 0 1,-10 11 7,-7 16-12,1 0 0,2 1 1,-17 42-1,-19 95-257,44-140-457,2 0-1,-4 50 1,9-62 449,-1-13 259,0 0 0,0 0-1,0 0 1,0 1 0,0-1-1,0 0 1,0 0 0,0 0-1,0 0 1,0 1-1,0-1 1,0 0 0,1 0-1,-1 0 1,0 0 0,0 0-1,0 1 1,0-1-1,0 0 1,0 0 0,0 0-1,0 0 1,1 0 0,-1 0-1,0 0 1,0 0 0,0 1-1,0-1 1,0 0-1,1 0 1,-1 0 0,0 0-1,0 0 1,0 0 0,0 0-1,0 0 1,1 0-1,-1 0 1,0 0 0,0 0-1,0 0 1,0 0 0,1 0-1,-1 0 1,0 0-1,0 0 1,0 0 0,0 0-1,0-1 1,1 1 0,-1 0-1,0 0 1,0 0 0,0 0-1,0 0 1,0 0-1,0 0 1,1 0 0,-1-1-1,0 1 1,0 0 0,11-14-617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8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89 23997,'0'5'2081,"16"-10"-1489,6-8-272,16 1 1016,6 1-552,10 1-608,1 1-296,3 3-672,-1 1-504,-7-2 1008,-4 1-232,-8-3-201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9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309 11 20700,'-2'-2'188,"0"1"0,0 0 0,0 0-1,0 0 1,0 0 0,0 0 0,0 0 0,0 1-1,-1-1 1,1 1 0,0 0 0,0-1-1,-1 1 1,1 0 0,0 0 0,0 1-1,-1-1 1,1 0 0,0 1 0,0-1 0,0 1-1,-4 1 1,-6 3 203,0 0-1,-18 10 1,29-15-352,-21 14 288,0 0 1,-41 33 0,52-37-221,0 1 0,1 0 0,0 0 0,0 1 0,2 0 0,-13 21 0,19-28-68,0-1 0,1 0 0,-1 0 0,1 0 0,0 1 0,0-1 0,0 1 0,0-1 0,1 1 0,0-1 0,0 8 0,1-9-30,-1 0 0,1-1-1,0 1 1,0 0-1,0-1 1,0 1-1,0-1 1,1 1-1,-1-1 1,1 1 0,-1-1-1,1 0 1,0 0-1,0 0 1,0 0-1,0 0 1,0-1-1,0 1 1,1 0 0,2 0-1,3 2-149,0-1 0,0 0-1,0 0 1,1-1 0,-1 0 0,1 0-1,-1-1 1,1 0 0,0-1 0,-1 0-1,1 0 1,0-1 0,13-3 0,-3 0-321,0-1 0,0-1 0,-1-1 0,35-17 0,-19 4-352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39.7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1 16396,'-1'7'1224,"0"0"1,0 0 0,-1 0 0,-3 11-1,-4 19 1362,8-29-2157,1 0 1,-1 1-1,1-1 0,1 0 0,-1 0 0,3 8 0,-2-14-371,-1 0 0,1 0-1,-1 0 1,1-1 0,0 1 0,0 0-1,0 0 1,0-1 0,0 1 0,0-1-1,0 1 1,0-1 0,1 0 0,-1 1-1,0-1 1,1 0 0,-1 0 0,1 0-1,0 0 1,-1 0 0,1 0 0,0 0-1,0-1 1,-1 1 0,1-1 0,0 1-1,0-1 1,0 0 0,0 1 0,0-1-1,2 0 1,4-1 11,1 0 1,0-1-1,0 1 0,-1-2 0,0 1 1,1-1-1,-1 0 0,0-1 1,0 0-1,-1 0 0,9-7 0,7-5-75,-1-2-1,22-22 0,-20 13-84,-28 28-19,-5 5 102,-16 23 33,0 1 0,2 2 0,2 0 0,-18 37 1,-56 145 370,75-160-954,-21 93-1,53-173-1738,-1-3 1636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40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 3 20844,'1'-1'121,"0"1"0,0 0-1,0-1 1,-1 1-1,1 0 1,0 0-1,0 0 1,0-1-1,0 1 1,0 0-1,0 0 1,0 0-1,0 1 1,0-1-1,0 0 1,0 0 0,0 0-1,0 1 1,0-1-1,0 1 1,1 0-1,0 0 45,1 1 1,-1 0-1,0 0 0,0 0 0,0 0 0,0 0 1,3 4-1,2 6 246,-1-1 0,9 19 0,-12-23-99,9 20-127,-2 1 0,0 0 1,-2 0-1,-1 1 0,-1 0 0,-1 1 1,-2-1-1,-1 1 0,-1 0 0,-2-1 1,-1 1-1,-1 0 0,-2-1 0,-1 0 0,-1 0 1,-1-1-1,-2 1 0,-18 36 0,10-28-170,-3-1 0,0-1 0,-53 63 0,55-77-40,-1 0 0,-1-1 0,-1-1 0,0-1-1,-2-2 1,-36 22 0,-16-4-47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1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461 103 16748,'3'-4'188,"3"-2"77,0 0 1,-1 0-1,0-1 1,-1 1 0,0-1-1,0 0 1,6-14-1,-9 20-228,-1 0-1,0 0 1,1 0-1,-1 0 0,0 0 1,0 0-1,0 0 1,0 0-1,0 0 1,0 0-1,0 0 1,0 0-1,0 0 1,0 0-1,0 1 1,0-1-1,-1 0 1,1 0-1,0 0 1,-1 0-1,1 0 1,-1 0-1,1 1 0,-1-1 1,1 0-1,-1 0 1,0 1-1,1-1 1,-1 0-1,0 1 1,0-1-1,1 1 1,-1-1-1,0 1 1,0-1-1,0 1 1,0-1-1,0 1 1,0 0-1,0 0 1,1-1-1,-1 1 1,0 0-1,0 0 0,0 0 1,0 0-1,0 0 1,0 0-1,0 0 1,-1 1-1,-5-1 128,1 1-1,0 0 0,0 0 1,0 1-1,0 0 0,-8 3 0,-4 5-27,0 0-1,1 1 0,0 1 0,-24 22 0,-55 63-16,87-88-97,-27 31 102,-57 79 0,80-99-66,1 0-1,0 0 1,2 1 0,0 1 0,2-1 0,-10 39 0,17-57-42,0 1-1,1 0 1,-1 0 0,1 0 0,0 0-1,0 0 1,0 0 0,0 0 0,1 0-1,0 0 1,-1 0 0,1 0-1,1 0 1,-1-1 0,1 1 0,-1 0-1,5 5 1,-3-6-28,0 1 0,0-1 0,1 0 0,-1 0 0,1 0 0,0 0 0,0-1 0,0 1 0,0-1 0,0 0 0,1-1 0,8 4 0,5-2-378,0 1 1,1-2-1,-1-1 0,1 0 1,-1-1-1,24-4 0,90-17-842,-69 8 448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2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17 15755,'5'-12'1174,"-6"12"-1154,1-1 0,0 1 0,0 0 1,0 0-1,0-1 0,-1 1 0,1 0 0,0 0 0,0-1 1,0 1-1,-1 0 0,1 0 0,0 0 0,0 0 1,-1 0-1,1-1 0,0 1 0,0 0 0,-1 0 0,1 0 1,0 0-1,0 0 0,-1 0 0,1 0 0,0 0 1,-1 0-1,1 0 0,-3 0 36,0 0 0,0 1 1,0-1-1,0 1 0,1 0 0,-1 0 1,-4 2-1,0 0 24,0 2 1,1-1-1,-1 1 1,1-1-1,0 2 0,0-1 1,1 1-1,-6 7 1,-36 55 238,40-57-265,-27 46 131,3 1 0,2 1-1,-41 118 1,57-132-125,2 0 0,1 1 0,3 0 0,1 0 0,3 1 0,3 60 0,1-90-81,1-1 0,0 0-1,1 1 1,1-1 0,1 0-1,0-1 1,12 26 0,-14-36 5,0 1 0,0-1 0,0 0 0,1 0 0,0 0 0,0-1 0,0 1 0,0-1 0,1 0 0,-1 0 0,1-1 0,0 1 0,1-1 0,-1 0 0,0-1 0,1 1 1,-1-1-1,1 0 0,0 0 0,0-1 0,0 0 0,0 0 0,9 1 0,50-7-83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2.1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1 17044,'-15'7'671,"1"1"-1,0 1 1,0 1 0,1 0 0,0 0 0,1 2 0,-20 22 0,26-27-490,0 1 0,1 0 0,0 1 0,0-1-1,1 1 1,0 0 0,0 0 0,1 0 0,1 0 0,-1 1 0,1-1 0,1 1 0,0 0 0,0 15 0,1-22-147,0 0 0,0 0-1,1 0 1,-1 0-1,1 0 1,0 0 0,0-1-1,0 1 1,0 0-1,0 0 1,1-1 0,-1 1-1,1-1 1,0 1 0,0-1-1,0 0 1,3 4-1,-2-4-1,1 1-1,-1-1 1,1 0-1,-1-1 0,1 1 1,0 0-1,0-1 0,0 0 1,0 0-1,0 0 1,7 0-1,-1-1 33,1 0 0,0 0 0,0-1-1,-1-1 1,1 0 0,-1 0 0,1-1 0,19-8 0,-14 3 79,0-1 0,0 0 0,-1-1 0,21-18 0,-29 22-73,-1 0 0,0 0 0,0-1 0,0 1 0,0-1 0,-1-1 0,-1 1 0,1-1 0,-1 0 0,0 0 0,2-10 0,-5 15-48,0 0 0,0 0 0,-1 0 1,1 0-1,-1 0 0,0 0 0,0 0 0,0 0 1,0 0-1,0-1 0,-1 1 0,0 0 0,1 0 1,-1 0-1,0 0 0,-1 1 0,1-1 0,0 0 1,-1 0-1,0 1 0,1-1 0,-1 1 0,0-1 1,0 1-1,0 0 0,-1 0 0,1 0 0,-1 0 1,1 0-1,-5-2 0,-3-1-387,1 1 0,-1 0 0,1 1 0,-1 0 0,0 0-1,-1 1 1,-17-1 0,26 0-1659,7-1 1428,10-4 118,19-3-487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2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281 24 16916,'30'-24'2000,"-24"27"-1056,-9 13-328,-16 22 1449,-4 8-601,-4 10-512,0 4-272,3 5-271,5 0-57,8-9-320,7-4-160,7-12-328,3-9-169,7-12-655,1-6-1008,-9-13 1712,-5-5-393,-13-12-95</inkml:trace>
  <inkml:trace contextRef="#ctx0" brushRef="#br0" timeOffset="1">0 284 15635,'13'13'2161,"6"1"-1193,17 0-352,12-3 1577,15-3-1129,4-3-168,9-4-792,0-4 1400,-7-3-1272,-4-10-24,-20-20-56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3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18836,'6'30'2160,"-2"8"-1463,-4 10-305,-2 2 1416,2 7-1136,2 3-96,4 0-720,-1-5-624,-2-10 672,-3-5-128,-8-5-136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3.4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0 127 16059,'25'3'2329,"10"2"-1345,12-4-400,12-1 1625,5-1-1057,7-6-128,0-4-704,0-1-408,-6-4-824,-8-5-32,-13-1 680,-9 2-192,-17-5-152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3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16732,'5'5'2072,"16"-1"-1224,17-4-352,12-1 945,27-2-441,8-2-160,16 0-744,5-1-512,-2 1 424,-3 2-200,-11 1-96</inkml:trace>
  <inkml:trace contextRef="#ctx0" brushRef="#br0" timeOffset="1">1486 122 18612,'-13'46'1704,"4"9"-1136,-2 2-255,7 2 663,3 1-192,2-8-344,4-3-296,3-11-504,0-6-312,-2-12-424,0-4 840,-6-15-241,-6 3-167</inkml:trace>
  <inkml:trace contextRef="#ctx0" brushRef="#br0" timeOffset="2">1243 439 14387,'-19'-25'1984,"14"2"-999,8 1-353,16 7 1568,6 2-991,16 2-345,5 5-336,14 4-1072,6-1 1864,5 5-1256,2-2-40,7-8-32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4.3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406 8 19332,'-13'-3'289,"0"1"0,-1 0 0,1 2 0,-1-1-1,0 2 1,1-1 0,-1 2 0,1 0 0,0 1 0,0 0 0,0 1-1,0 0 1,0 1 0,1 0 0,-1 1 0,-20 14 0,21-11-159,-1 1 1,1 0-1,1 0 1,0 1-1,0 1 1,1 0-1,0 0 1,1 1-1,1 0 1,0 1-1,1 0 1,0 0-1,1 0 1,-5 21-1,6-16-60,1 0 0,1 1 0,1-1 0,1 1 0,0 0 0,2-1 0,0 1 0,1 0 0,1-1 0,7 26 0,-8-36-56,1 0 0,0 0 0,1 0-1,0-1 1,0 1 0,1-1 0,0 0-1,1 0 1,-1-1 0,1 1 0,1-1-1,0-1 1,0 1 0,0-1 0,0 0-1,1-1 1,0 0 0,0 0 0,1 0-1,-1-1 1,1-1 0,0 1 0,11 1 0,-6-2-3,-1-1 1,1-1 0,-1 0 0,1 0 0,-1-2 0,14-1 0,-20 1-3,-1 0 0,0 0 1,1-1-1,-1 1 0,0-1 1,0-1-1,0 1 0,-1-1 0,1 0 1,-1 0-1,1-1 0,-1 0 1,0 0-1,8-8 0,-12 11-7,1-1 1,-1 1-1,0-1 0,0 1 0,0-1 0,0 0 1,0 0-1,0 0 0,0 1 0,0-1 0,-1 0 0,1 0 1,-1 0-1,1 0 0,-1 0 0,0 0 0,0 0 1,0 0-1,0 0 0,0 0 0,0 0 0,-1-4 1,-1 4-1,1-1 1,-1 1 0,1-1-1,-1 1 1,0 0 0,0-1 0,0 1-1,0 0 1,0 0 0,0 0-1,0 0 1,-1 1 0,-4-3-1,-3-2 0,-1 2-1,1 0 1,-1 0-1,0 0 1,0 2-1,-22-4 1,30 6-8,-2-1-8,0 1 0,1 0 0,-1 0 0,0 0-1,-9 2 1,15-2 13,-1 0 1,0 0-1,0 0 0,0 0 0,0 0 0,0 0 0,0 0 1,0 0-1,0 0 0,0 0 0,0 0 0,0 0 0,0 1 1,1-1-1,-1 0 0,0 0 0,0 0 0,0 0 0,0 0 1,0 0-1,0 0 0,0 0 0,0 0 0,0 1 1,0-1-1,0 0 0,0 0 0,0 0 0,0 0 0,0 0 1,0 0-1,0 0 0,0 0 0,0 1 0,0-1 0,0 0 1,-1 0-1,1 0 0,0 0 0,0 0 0,0 0 0,0 0 1,0 0-1,0 0 0,0 0 0,0 0 0,0 1 0,0-1 1,0 0-1,0 0 0,-1 0 0,1 0 0,0 0 0,0 0 1,0 0-1,0 0 0,0 0 0,0 0 0,0 0 1,0 0-1,0 0 0,-1 0 0,1 0 0,0 0 0,0 0 1,10 2-30,11-1-30,-1-1 0,0-1 0,0-1 0,32-7-1,79-27-362,-18 4 24,-110 31 387,0 0-1,0 0 1,-1 1-1,1-1 0,0 1 1,0 0-1,-1 0 1,1 0-1,0 0 1,0 0-1,0 1 1,-1-1-1,6 3 0,-7-2 21,0-1 0,0 1-1,0 1 1,-1-1 0,1 0-1,0 0 1,0 0 0,-1 0 0,1 0-1,0 1 1,-1-1 0,0 0-1,1 1 1,-1-1 0,0 0-1,1 1 1,-1-1 0,0 0-1,0 1 1,0-1 0,0 1-1,0-1 1,-1 0 0,1 1-1,0-1 1,-1 0 0,1 1-1,-1 0 1,-8 31 341,-14 32 0,14-39-212,0-1 0,-9 50-1,17-72-136,1 0 0,-1 0 1,1 0-1,0 0 0,0-1 0,0 1 0,1 0 0,-1 0 0,1 0 0,-1 0 0,1-1 0,0 1 0,1 3 1,10 3-68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5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0 19676,'-4'8'1873,"1"13"-1217,-1 2-280,0 12 752,2 4-272,-1 12-384,3 2-224,0 3-656,2-3-384,1-2-472,1-7-857,-2-13 1577,1 1-448,-1-12-192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5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1 335 19852,'14'-11'1593,"11"-5"-1137,5 1-264,14-1-256,5-2 352,13 1-80,12 0-208,16-1-240</inkml:trace>
  <inkml:trace contextRef="#ctx0" brushRef="#br0" timeOffset="1">1418 4 17444,'-20'-3'2064,"-10"3"-1352,-13 8-352,-4 4 2145,-5 9-2065,1 4-32,3 10-136,3 3-96,15 6-32,7 5-40,16-2-88,7 2-136,18-7-384,12-1-264,15-15 592,9-3-120,11-20-160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5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 17940,'5'7'361,"1"0"0,-1-1 0,1 1 0,0-1 1,1 0-1,0 0 0,0-1 0,0 0 0,0 0 0,1-1 0,0 0 1,0 0-1,0-1 0,0 0 0,1 0 0,13 2 0,0-1-124,1 0-1,0-2 0,0 0 1,0-2-1,27-2 0,-29 0-228,-1-1 0,1 0 0,-1-1 0,0-2 0,0 0 0,-1-1 0,0 0 0,0-2 0,-1 0 0,26-18 0,-43 26-11,11-9-14,-12 10 17,0 0-1,1 0 1,-1 0 0,0-1-1,0 1 1,1 0 0,-1 0 0,0-1-1,0 1 1,1 0 0,-1 0 0,0-1-1,0 1 1,0 0 0,0-1-1,1 1 1,-1 0 0,0-1 0,0 1-1,0 0 1,0-1 0,0 1-1,0 0 1,0-1 0,0 1 0,0 0-1,0-1 1,0 1 0,0 0-1,0-1 1,-8 3 63,0 4-3,0 1 1,0 0-1,1 0 1,0 1-1,-8 11 1,-30 49 391,29-42-232,6-10-42,1 0 1,1 1-1,0 0 0,-9 33 1,-9 75-1459,22-102 1002,-1-3-137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6.4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19964,'4'5'2241,"4"-1"-1273,2 3-376,6-4 1649,4 2-1185,7-2-368,6 0-296,3-5-1264,0-4 880,7 0-200,-2-4-168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2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21 18204,'9'-15'1568,"-9"10"-1160,0 11-184,-6 23 657,-3 8-225,-1 15-320,-1 4-136,-2 7-192,2 1 32,4-5-80,-1-7-72,3-11-168,3-8-112,4-14-377,3-7-167,-2-12 648,2-9-216,-1-9-48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6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 18340,'4'38'2990,"-4"-30"-2492,1-1 0,0 0 1,0 0-1,0 0 0,4 8 0,-4-12-375,0 0-1,0-1 1,1 1-1,-1-1 1,1 0 0,0 1-1,0-1 1,0 0-1,0 0 1,0 0-1,0 0 1,1 0 0,-1-1-1,1 1 1,-1-1-1,6 3 1,1-1-21,1 0 0,-1 0 0,1-1 0,0-1 0,0 1 0,0-1 0,0-1 0,19-1 0,2-3-246,47-11-1,-37 5-211,0-2-1,0-2 0,-2-2 0,0-2 0,0-1 0,66-45 1,-113 71 435,1 1 1,0 0-1,1 0 1,0 0 0,0 1-1,-8 15 1,-35 76 697,43-87-670,-26 58 725,-29 93 0,48-120-767,2 0 0,2 1 0,-5 68-1,14-105-99,0-1 0,0 0 0,0 0 0,1 0 0,0 1 0,4 12 0,3 0-157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7.4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18884,'6'12'1856,"19"2"-975,12 1-297,18-1 736,11-5-152,16-2-184,5-3-231,1-4-529,-4-3-368,-14-2-913,-13-1 1738,-27 1-817,-22 1-112,-27 2-145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7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1 404 19812,'33'20'1993,"27"-12"-1185,11-5-344,25-1 880,9-4-304,7-1-784,-6-3-840,-7-5 632,-4-5-168,-19-6-264</inkml:trace>
  <inkml:trace contextRef="#ctx0" brushRef="#br0" timeOffset="1">1281 0 18124,'-13'19'1568,"9"10"-1056,2-3-216,22 0 521,10-3-153,22-7-104,8-5-136,11-11-648,5-5-264,-2-9-528,0-6-249,-15-7 945,-4-5-304,-16 2-248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1:18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417 1 12659,'-17'18'1808,"-12"14"-568,-4 6-335,-2 15 2143,-1 10-1311,1 12-377,1 2-144,2 5-272,2 0-39,5 1-441,1 1-616,1-4-2865,2-2 2777,1-8-376,-2 1-248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5:08.2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14298 184 14227,'-843'-106'1296,"571"83"-1262,-498-29 35,78 50-183,-2 23-260,-52 1-57,205-14 314,-630 13 146,892-13-20,-1450 36 386,22 13 399,8 109-657,1340-103-233,3 16 0,-372 135 0,-47 111-435,406-123 330,278-145 141,-156 132 1,219-165 54,2 1-1,0 2 1,2 0-1,1 2 1,-23 37-1,38-52-3,0 1-1,1-1 0,0 2 0,2-1 1,-1 1-1,2 0 0,0 0 0,1 0 1,1 0-1,0 1 0,1-1 0,1 1 1,4 30-1,-1-29-4,1 1 0,1-1-1,0 0 1,1 0 0,1-1 0,1 1 0,1-2 0,18 29 0,-11-24-33,1 0 0,1-1 0,1-1 0,0-1 0,35 25 1,-2-9-88,2-2 0,1-3 0,2-2 0,95 32 0,32-1-99,3-8 1,258 36-1,397-7 400,298-55 137,6-48-233,-986 19-59,1819-38-219,4 45-23,-880 32 346,-26 0 414,-2-36 267,595-118-174,-15-111-570,-931 90-71,-592 106 0,-3-4 1,-1-7-1,174-88 1,-260 112 10,-1-1 1,-1-3-1,-1-1 1,-1-2 0,-2-2-1,42-44 1,-63 58 9,-2-1 0,1 0 0,-2-1 0,-1 0 0,0-1 0,11-30 0,-16 33 9,-1 1-1,-1-2 0,0 1 0,-2 0 0,0 0 0,0-1 0,-2 0 1,0 1-1,-4-21 0,-1 6 29,-2 0 1,-2 1-1,0 0 1,-2 0-1,-2 1 1,-1 0-1,-1 1 1,-22-32-1,7 17-17,-3 1 0,-1 2 1,-2 1-1,-52-43 0,20 27-159,-2 4 1,-3 2-1,-106-54 1,40 36-463,-157-53 0,-126-6 33,195 73 285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1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52 21012,'-16'-3'1073,"2"-3"-1217,3-2-56,6 3-649,1 2 113,5-3 240,4-15-8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2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12595,'90'-14'1116,"148"-3"0,-49 6-1080,261-26-15,477-53 26,-329 29 16,188 31 388,103-7-205,571-40-262,-425 26-137,445-15-86,258-5 241,-482 16 10,201 18 184,-1175 38-147,-214 3 42,-1 3 1,75 16 0,-129-21-43,-11-2-45,-1 0 0,1 0 1,0 0-1,0 1 0,-1-1 0,1 0 1,-1 1-1,1-1 0,0 1 0,-1 0 0,1 0 1,1 0-1,-23 4-22,-6 0-2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3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3628 890 7490,'-19'-35'650,"-1"0"1,-2 1 0,-39-46 0,-89-84 1606,41 49-1711,82 86-452,-2 2-1,-1 1 1,-1 1 0,-1 2-1,-1 1 1,-43-21 0,9 11 117,-2 2 0,-96-28 1,78 35-196,-1 3 1,-1 5-1,-158-9 1,119 22-91,0 6 0,-133 21 0,150-8 258,1 5 0,1 5 0,2 4 0,0 5 0,3 5 0,1 4 0,-107 65 0,175-88-145,0 2 0,2 1-1,1 2 1,1 1 0,1 1 0,1 2 0,2 0-1,2 2 1,0 1 0,-19 38 0,-34 58 9,-74 135 224,128-217-166,2 2 0,2 0 0,-21 83 0,36-107-68,0 0 1,2 0-1,2 1 1,0-1-1,1 0 1,2 0-1,5 30 0,0-22-4,1-1 0,2 1 0,1-2-1,30 60 1,-12-40-22,3-1-1,2-1 1,2-3 0,2 0-1,2-3 1,48 42-1,-32-38-44,2-2 0,2-3 0,2-2 0,2-3 0,1-3 0,1-3 0,134 44 0,-97-46-7,1-5 0,1-5 0,1-4-1,198 4 1,-115-23 17,233-34-1,182-62-88,4-25-414,-13-36-220,-457 112 630,212-107 0,-309 134 152,-1-1 1,-1-2-1,-2-1 1,0-2-1,48-47 1,-72 60 2,0 0 0,-1-2 0,-1 1 0,0-1 0,-1-1 0,12-26 0,-17 29-1,0 0-1,-1 0 1,0 0 0,-1-1 0,-1 1-1,0-1 1,-1 0 0,-1 0 0,-2-21-1,-2 7 33,-1 1-1,-2 0 0,0 1 0,-2-1 1,-22-45-1,-79-124 188,95 171-233,0 2-6,-256-468 126,236 415-75,-69-110 0,81 153-56,-2 1-1,0 1 1,-2 1 0,-2 1 0,-41-33 0,44 43-49,0 1-1,-2 2 1,0 0 0,-1 2 0,0 2-1,-1 0 1,-1 2 0,-31-7 0,21 9 28,-1 2 0,1 2 1,-1 1-1,0 3 1,-77 6-1,-62 23-77,-14 20-11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5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968 270 11002,'4'-19'539,"0"0"-1,-1-1 1,-1 0-1,-1-32 1,-1 47-419,0-1 0,-1 0 1,1 1-1,-1-1 0,-1 1 0,1 0 0,-1-1 1,1 1-1,-2 0 0,1 0 0,0 0 0,-1 0 1,0 0-1,0 0 0,-1 1 0,1 0 0,-1 0 1,0 0-1,0 0 0,0 0 0,-6-3 0,-1 2-70,-1 0 0,0 1-1,0 0 1,0 0 0,-1 2-1,1 0 1,-1 0-1,1 1 1,-1 0 0,1 1-1,-1 1 1,0 0 0,1 1-1,-15 3 1,-4 3-72,0 0-1,0 3 1,1 0 0,-40 22 0,30-10 0,0 2-1,1 1 1,-62 56 0,44-26 14,-70 84 1,103-110 5,-35 55 0,52-73 3,0 0-1,2 1 0,-1-1 0,1 1 1,1 0-1,1 0 0,0 0 0,-2 18 1,4-25 2,1 0 1,0-1-1,1 1 1,-1 0 0,1 0-1,0-1 1,1 1-1,-1 0 1,1-1 0,0 0-1,1 1 1,-1-1-1,1 0 1,5 7 0,-3-5 13,1 0 0,1-1 0,-1 1 0,1-1 0,0-1 1,0 1-1,1-1 0,12 6 0,0-2 36,-1-1-1,1-1 1,1-1-1,-1 0 0,1-2 1,0 0-1,26 0 1,-4-3 65,1-2 1,-1-2-1,0-1 0,-1-3 1,1-1-1,-1-3 0,-1-1 1,0-2-1,-1-1 1,0-3-1,-1-1 0,42-29 1,-63 36-53,-1-1-1,0 0 1,-1-2 0,-1 0 0,0 0-1,-1-1 1,-1-1 0,-1-1 0,19-34-1,-25 41-38,-1 0-1,-1-1 1,0 1-1,0-1 1,-1 0-1,-1-1 1,0 1-1,-1 0 0,0-1 1,-1 1-1,0 0 1,-1-1-1,0 1 1,-1 0-1,0-1 1,-1 1-1,-1 0 1,-5-13-1,3 13-41,0 0-1,0 0 1,-1 1-1,-1 0 1,0 0-1,0 1 1,-1 0-1,-1 0 1,1 1-1,-2 0 1,1 1-1,-1 0 1,0 1-1,-1 0 1,-23-10-1,12 9-131,0 0 0,-1 2-1,1 0 1,-1 2-1,0 1 1,0 0-1,-48 3 1,33 2-145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8:1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15075,'-33'52'867,"21"-34"-802,-20 38 0,29-50-65,1 0-1,0 0 0,0 0 0,0 1 0,1-1 0,-1 1 1,2-1-1,-1 1 0,1 0 0,0 10 0,1-13-6,0 0 1,0-1-1,0 1 0,0-1 0,0 1 0,1-1 0,0 0 0,-1 1 0,1-1 0,0 0 0,1 0 0,-1 0 0,1-1 0,-1 1 0,1 0 0,0-1 0,0 0 0,0 1 0,0-1 0,0-1 0,0 1 0,0 0 0,1-1 0,-1 1 0,1-1 0,5 1 0,9 2-32,0-1 0,0-1 0,0 0 0,20-1-1,-28-1 31,57 0-26,-28-1 110,0 2 0,60 9-1,-70-4-2,94 17 136,158 10-1,183-25-140,-64-2-18,173 4 25,3-34 43,58-45-4,59-6-89,-437 56-11,561-54 18,50 9 24,-582 68 2,262-7 75,-391-9-83,99-5 18,-179 15 321,101 11-1,-150-4-150,27 7 0,5 1 1302,-74-35-899,-8-13-322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2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14195,'8'-27'1856,"3"2"-1095,7 8-281,2 3 1096,8 7-664,4 7-160,4 2-256,4 6-119,2 6-233,2 0-104,2-3-264,-3-3-129,-2-6-399,-5-2 1953,-9-8-1241,-7-3-32,-18-3 0</inkml:trace>
  <inkml:trace contextRef="#ctx0" brushRef="#br0" timeOffset="1">43 401 15571,'20'5'1673,"20"-5"-937,10-5-264,15-1 568,6-2-88,0 0-215,-2 0-393,-9 3-800,-8 2-321,-24 5 609,-13 1-192,-20 8-136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8:1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0 412 13003,'2'-4'61,"0"1"1,0 0-1,0 0 1,0-1-1,1 2 1,-1-1-1,1 0 1,0 0-1,0 1 1,0-1-1,0 1 1,0 0 0,0 0-1,1 0 1,-1 1-1,1-1 1,6-1-1,7-2 220,0 1 0,29-4 0,-30 6-244,278-18-71,-155 14 16,591 3-68,-163 6 54,53-24 32,136-3 33,846-48 8,-1492 65-38,585-23 85,476-38 268,-775 22-156,4-1 1061,-388 46-1185,1-1-1,-1 1 0,0 1 0,1 0 1,-1 1-1,0 0 0,1 1 1,-1 0-1,0 1 0,22 9 0,-33-12-87,0 1 8,-1-1 1,1 0-1,-1 1 1,1-1-1,-1 0 1,1 1 0,0-1-1,-1 0 1,1 0-1,0 1 1,-1-1-1,1 0 1,0 0-1,-1 0 1,1 0-1,0 0 1,0 0-1,0 0 1,0-7-65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8:2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12651,'354'22'804,"-202"-16"-760,656 44-59,358-64-74,-681-23 114,482-29 38,1045-76-474,-1103 69 446,-97 9 404,-725 56-358,455-35 544,0 32 641,-528 11-1237,69 6 394,-77-6-424,1 2 0,0-1 1,-1 1-1,1-1 1,-1 2-1,1-1 0,-1 1 1,0 0-1,8 5 0,-9-3-117,-6-5 28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8:5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14411,'2'-2'9,"0"1"0,0-1-1,1 1 1,-1 0 0,0-1-1,0 1 1,1 1 0,-1-1 0,1 0-1,-1 0 1,1 1 0,-1-1-1,5 1 1,40 0 56,-22 1-37,50 0 39,168-7 2,218-58-126,-392 52 51,114-12 41,289-1 1,357-22 506,-451 19-460,-192 22 14,1 8-1,249 36 1,998 98-20,-1349-129-67,471 19 89,5-21 35,-66 0 0,630-7-18,0-25-276,-908 21 128,1165-63-102,-1177 57 101,1253-27-106,15 0 215,-673-21-104,207-12-44,1158 24 27,-1994 48 100,578 9-197,-7 59 1888,-725-65-1621,27 4 748,68 19 0,-110-24-1137,-10-3 213,-15-3 27,-18-8-110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9:1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4 525 11795,'0'0'23,"0"-1"0,-1 1 0,1 0 0,0-1 0,-1 1 0,1-1 0,0 1 0,-1-1 0,1 1 0,0-1 0,0 1 0,0-1 0,-1 1 0,1-1 0,0 1 1,0-1-1,0 1 0,0-1 0,0 1 0,0-1 0,0 1 0,0-1 0,0 1 0,0-1 0,0 1 0,1-1 0,-1 1 0,0-1 0,0 1 0,0-1 0,1 1 1,-1-1-1,0 1 0,1-1 0,-1 1 0,0 0 0,1-1 0,-1 1 0,0-1 0,1 1 0,-1 0 0,1-1 0,-1 1 0,1 0 0,-1 0 0,1-1 1,-1 1-1,1 0 0,-1 0 0,1 0 0,0 0 0,4-1-1,0 1 0,0 0 1,0 1-1,10 1 0,-3 0 82,180 27 139,45 5-304,251-14-111,4-28 128,-345 4 100,1512-117 613,-643-11-612,479-55 206,-1316 167-188,871-80 518,5 81 98,-742 44-574,-250-16 81,0 3 0,115 37 0,-84-14 72,-74-25-146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0:1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1771 13059,'8'3'114,"-1"0"1,1 0-1,0-1 1,0 0 0,0-1-1,1 0 1,-1 0-1,12-1 1,71-7-102,-67 4 87,127-17-124,63-7-117,-164 24 98,0 2-1,67 7 1,172 36 68,89 8 49,222-40 44,-1-41-39,-563 29-73,1101-86 259,-1022 78-234,463-44 115,67-5 57,-2-2-50,70-6-139,3 34-49,-101 39 33,-97-1 24,489 24-11,-785-20-26,132 4 39,337 16 40,-686-29-64,177 8 8,-133-8-4,84-11 0,-116 8-7,1-1 0,0-1 0,-1 0 0,1-1 0,-1-1 0,-1 0-1,28-17 1,-33 16-24,1-1-1,-1 0 1,-1 0-1,0-1 1,0 0-1,-1-1 0,0 0 1,-1-1-1,0 1 1,9-20-1,2-7-53,-2-1 0,-1-1-1,-2 0 1,10-47 0,-21 74 78,-1 0 1,-1-1-1,0 1 1,0-1-1,-1 1 0,-1-1 1,0 1-1,-1-1 0,-1 1 1,0 0-1,0 0 0,-1 0 1,-1 0-1,0 1 1,-1-1-1,-1 2 0,-7-13 1,-5 0 33,0 1 1,-2 1-1,0 0 0,-34-24 1,4 8 59,-59-33 1,81 55-85,-1 1 0,-1 1 0,0 2 0,-1 2 0,-34-8-1,-11 3 10,-81-6 0,-498-4-78,212 14 28,-909-98-96,993 75 72,-420-41-49,-505-45-131,104 52 180,-2 43-250,377 24 51,5 51 168,647-30 98,1 5 1,-171 54 0,254-58-4,2 4 0,1 3 0,1 2-1,1 3 1,2 3 0,-104 80 0,100-57-6,4 2-1,2 3 0,2 3 1,4 2-1,-62 102 0,91-129 82,2 1 0,2 2 0,-25 67 0,41-93-42,0 0 1,1 1 0,1-1-1,0 1 1,2 1-1,0-1 1,2 0 0,0 0-1,1 0 1,1 1-1,6 23 1,-5-35-2,0 0-1,0 0 1,1 0 0,0 0 0,1-1-1,0 0 1,0 0 0,1 0-1,0 0 1,1-1 0,-1 0 0,1-1-1,0 1 1,1-1 0,15 9-1,-13-9 9,1 0 1,0-1-1,1-1 0,-1 0 0,1 0 0,-1-1 0,1-1 0,0 0 0,0 0 0,0-1 0,0-1 0,14-1 0,51-9 140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3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17308,'2'-18'1261,"-3"33"-346,-2 20-237,4 501 2032,43 3-2053,-1-19-566,-50 635 193,2-861-315,5-285 217,1-22-200,2-25 14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3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18 208 14987,'-1'0'52,"-14"20"1194,15-19-1221,0-1-1,-1 0 0,1 1 1,0-1-1,0 0 1,0 1-1,0-1 0,0 0 1,0 1-1,0-1 0,0 0 1,0 1-1,0-1 1,0 0-1,0 1 0,0-1 1,0 0-1,1 1 1,-1-1-1,0 0 0,0 1 1,0-1-1,0 0 1,1 1-1,-1-1 0,0 0 1,1 1 14,0 0-1,0-1 1,0 1 0,0-1 0,0 1 0,0-1 0,0 0 0,0 1-1,0-1 1,1 0 0,-1 0 0,0 0 0,2 0 0,19 0 536,0-1 1,27-6-1,-29 4-345,275-40 1832,348-41-732,226 37-1576,3 41-315,-78 2 269,-515-2 284,333-4 0,-586 10-99,49-1-1390,-69 1 1316,-1-1 0,1 0 0,0 0 0,0-1-1,-1 1 1,1-1 0,-1 0 0,1-1-1,8-5 1,-5 0-496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3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17876,'18'6'2515,"462"158"1030,-456-156-3530,-11-5-18,-1 0 1,0 1 0,-1 0 0,1 1-1,-1 1 1,0-1 0,0 2 0,18 13-1,-28-19 4,0 0 0,0 0-1,0 0 1,0 0 0,0 0 0,-1 0-1,1 0 1,0 1 0,-1-1-1,1 0 1,-1 0 0,1 1-1,-1-1 1,1 0 0,-1 1-1,0-1 1,0 0 0,0 1-1,1-1 1,-1 1 0,-1-1-1,1 0 1,0 1 0,0-1-1,0 0 1,-1 1 0,1-1-1,-1 0 1,1 1 0,-1-1 0,1 0-1,-3 3 1,-1 1 8,0 1 0,-1-1 0,0 0 0,0 0 0,-11 7-1,-123 88 190,-69 55-361,147-96-360,40-38 324,-45 36 1,49-49-54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1 708 14987,'3'-9'426,"2"0"0,-1 1 0,1 0 0,0 0 0,1 1 0,0 0 0,0-1-1,1 2 1,0-1 0,11-8 0,-1 0 529,346-353 3207,-273 244-3963,-33 44-76,-56 78-117,1-1 1,0 1-1,0-1 1,0 1-1,0 0 1,0 0 0,1 0-1,-1 0 1,1 0-1,-1 0 1,6-2-1,-7 4-3,0 0 0,-1 0-1,1 0 1,0 0 0,0 0-1,-1 0 1,1 0-1,0 0 1,-1 0 0,1 0-1,0 0 1,-1 1-1,1-1 1,0 0 0,-1 0-1,1 1 1,0-1 0,-1 0-1,2 2 1,0-1 2,-1 1-1,1 0 1,-1 0 0,1 0 0,-1 0 0,1 0 0,-1 0 0,1 3-1,40 92 19,-23-50-36,2-1-1,33 52 1,-30-61-316,45 51 0,-57-75 175,0 0 0,1-1-1,1 0 1,-1-1 0,2-1 0,26 15-1,-36-23 121,0 1 0,0-1 0,0-1 0,0 1-1,1-1 1,-1 0 0,10 1 0,-10-2-16,0-1 1,-1 1-1,1-1 0,0 0 0,0-1 1,7-2-1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3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14003,'-12'28'766,"0"1"0,2 1 0,1 0 0,-10 60 0,-1 126 1256,34 132-215,0-132-1179,-11-168-502,-1-29-67,-1 0 1,0 1-1,-2-1 1,0 0 0,-1 0-1,-7 28 1,7-43-23,1 0 1,0-1-1,-1 1 1,0-1-1,0 1 1,0-1-1,0 0 0,-6 6 1,8-9-26,-1 1 1,0 0-1,0-1 1,1 1-1,-1-1 0,0 1 1,0-1-1,0 0 1,0 1-1,0-1 0,0 0 1,0 0-1,1 1 1,-1-1-1,0 0 0,0 0 1,0 0-1,0 0 1,0 0-1,0 0 0,0-1 1,0 1-1,0 0 1,0 0-1,0-1 0,0 1 1,1 0-1,-1-1 1,0 1-1,0-1 0,0 1 1,1-1-1,-1 0 1,0 1-1,0-1 0,1 0 1,-1 1-1,1-1 1,-1 0-1,0-1 0,-5-7 49,0 0 0,0 0 0,1 0 0,1-1 0,0 1 0,0-1 0,1 0 0,-3-16 0,-11-89 172,16 109-221,-4-52-20,3-1 0,3 1 1,2 0-1,2 0 0,3 0 0,3 0 1,2 2-1,2-1 0,40-92 1,-43 123-2,1 1 1,1 1-1,28-38 1,-31 49-6,1 0 0,0 0 1,0 1-1,1 1 0,0 0 1,29-16-1,-37 24 1,0 1-1,0-1 1,0 1-1,0 1 0,0-1 1,0 1-1,1 0 1,-1 0-1,1 0 1,8 1-1,-12 0 6,0 0 1,-1 0-1,1 0 0,0 1 0,0-1 1,-1 1-1,1-1 0,0 1 0,-1 0 1,1-1-1,-1 1 0,1 0 0,-1 0 1,0 0-1,1 0 0,-1 1 0,0-1 1,1 0-1,-1 0 0,0 1 0,0-1 1,0 1-1,0-1 0,-1 1 0,1-1 1,0 1-1,0-1 0,-1 1 0,1 0 1,-1-1-1,0 1 0,1 0 0,-1 0 1,0-1-1,0 4 0,-1 2-12,0 0-1,0 0 1,0-1-1,-1 1 0,0-1 1,0 1-1,0-1 1,-1 0-1,0 0 1,0 0-1,-1 0 1,0-1-1,0 1 1,0-1-1,0 0 1,-1 0-1,-7 5 1,-5 5 8,-1-1 1,-1 0 0,-35 18-1,5-8-478,-100 33 0,124-46 370,16-3-85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14963,'0'-26'1641,"2"14"-1129,7 6-400,14 7 1176,5 4-728,13 7-424,6 5-232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2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13747,'-5'20'1584,"10"-10"-656,7-7-287,18-8 1015,10-3-528,8-1-224,4-4-39,10-1-601,-1 3-456,-4-1 232,1-1-112,-5 0-112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3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13 13515,'2'-1'661,"20"-10"975,-22 11-1583,0 0-1,-1 0 0,1 0 1,0 1-1,0-1 0,0 0 1,0 0-1,0 1 0,0-1 1,0 0-1,0 0 1,-1 1-1,1-1 0,0 0 1,0 0-1,0 1 0,0-1 1,0 0-1,0 1 0,1-1 1,-1 0-1,0 0 1,0 1-1,0-1 0,0 0 1,0 0-1,0 0 0,0 1 1,0-1-1,1 0 0,-1 0 1,0 1-1,0-1 1,0 0-1,0 0 0,1 0 1,-1 0-1,0 1 0,0-1 1,0 0-1,1 0 0,-1 0 1,0 0-1,0 0 1,1 0-1,-1 0 0,0 0 1,0 1-1,1-1 0,-1 0 1,0 0-1,1 0 0,-1 0 1,0 0-1,0 0 0,1-1 1,-1 1-1,0 0 1,0 0-1,1 0 0,-1 0 1,0 0-1,0 0 0,0 0 1,1-1-1,-15 29 851,0-1-1,-21 27 1,-8 15-376,-34 69 213,-100 250-1,164-354-854,8-22-347,4-11-181,2-5-392,46-189-3765,5-104 2036,-33 153 4622,-11 200 1385,-4-30-2987,2-1-1,0 0 1,2 0 0,1-1 0,0 0-1,23 38 1,-24-49-295,0 0 1,1-1-1,0-1 1,1 0-1,18 16 0,-21-21 22,1 0 0,-1-1 0,1 0 0,0 0 0,1-1 0,-1 0 0,1-1 0,0 0 0,15 4 0,38-2-119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3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1946 15019,'-1'-1'90,"1"-1"0,0 1 0,0 0-1,0 0 1,0 0 0,0 0 0,0-1 0,0 1-1,0 0 1,0 0 0,1 0 0,-1 0 0,0 0-1,1 0 1,-1-1 0,1 1 0,-1 0 0,1 0-1,0 0 1,-1 0 0,1 1 0,1-2-1,22-21 473,46-23 885,-24 17-737,291-205 1833,401-278-959,417-267-1133,-1092 740-414,-20 14 17,-2-1 0,65-55 0,-101 76-50,0 0-1,0-1 1,0 1 0,-1-1 0,0 0 0,5-10-1,-8 14-70,0 1 0,0-1-1,0 0 1,-1 0-1,1 1 1,-1-1 0,1 0-1,-1 0 1,0 0-1,1 0 1,-1 0 0,0 0-1,0 0 1,-1 0 0,1 0-1,0 0 1,-1 1-1,1-1 1,-1 0 0,1 0-1,-1 0 1,0 1-1,0-1 1,0 0 0,0 0-1,0 1 1,-3-3 0,-9-7-254,-4-2-113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3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10698,'1'-1'141,"-1"0"0,1 0 0,0 0 0,0 0 0,0 0 0,0 0 0,0 0 0,0 0 0,0 0 0,0 0 0,0 1 0,1-1 0,-1 0-1,0 1 1,0-1 0,3 0 0,-3 2-29,1-1 1,0 1-1,-1-1 0,1 1 0,-1 0 0,1 0 0,-1 0 1,1 0-1,-1 0 0,0 0 0,1 0 0,-1 0 0,2 3 0,317 278 3488,-154-153-3000,189 111 0,39-9-406,253 162-74,-579-346-129,2-3 0,123 56 0,-188-98-71,0 0-1,0 0 1,0 0-1,11 1 1,-15-3 70,-1 0 0,0 0 0,1 0 0,-1 0 0,1 0 0,-1 0 0,0 0 0,1 0 0,-1 0 0,1 0 0,-1 0 0,0 0 0,1 0 0,-1 0 0,0-1 0,1 1 0,-1 0 0,0 0 0,1 0 0,-1-1 0,0 1 0,0 0 0,1 0 0,-1-1 0,0 1 0,0 0 0,1-1 0,-1 1 0,0-1 0,0 0-2,0 0 0,0-1 0,0 1-1,0 0 1,0 0 0,0-1 0,-1 1 0,1 0 0,0 0-1,-1 0 1,0-1 0,1 1 0,-1 0 0,-1-2 0,-16-25-147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3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17620,'-6'5'1248,"-6"11"-1000,-3 4-112,1 10 392,2 5-216,2 8-336,5 2-184,5 9-392,3-4 552,9 6-144,0 3-88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3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13675,'0'44'1096,"3"-15"-856,2-6-120,2-2 296,0-4-96,3-3-256,-2-3-96,-4 2-192,1-2-120,-6-6 232,1 4-64,-4-4-16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3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15963,'315'-63'3174,"2"26"-4802,322 4-6047,-637 33 7655,53-2 145,85 0 1699,-115 3-758,0 1-1,0 1 0,39 11 1,-57-12-958,1-1 0,0 0 0,-1 0 0,1 0-1,0-1 1,0 0 0,-1-1 0,1 0 0,8-1 0,-1-2-72,0 0 1,0-2-1,20-8 0,-11 3-33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3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94 13195,'-10'20'548,"0"1"0,2 0 0,1 1 0,0 0 0,-5 40 0,-5 113 916,13-90-692,13 155 0,-5-212-423,-4-28-330,0 0-1,0 0 1,0 0-1,0 1 1,0-1-1,0 0 1,0 0-1,0 1 1,0-1-1,0 0 1,0 0-1,0 1 1,0-1 0,0 0-1,0 0 1,0 0-1,0 1 1,0-1-1,0 0 1,0 0-1,1 1 1,-1-1-1,0 0 1,0 0-1,0 0 1,0 0-1,1 1 1,-1-1-1,0 0 1,0 0-1,0 0 1,1 0-1,-1 0 1,0 0-1,0 0 1,0 0 0,1 1-1,5-10 337,2-17 25,113-560 1501,-114 556-1873,12-41 26,-16 64-33,0-1 0,0 1-1,1 0 1,0 1 0,0-1 0,0 1 0,7-7 0,-11 12-2,1 0 0,0 0-1,0 0 1,0 0 0,0 0 0,0 0-1,0 0 1,0 0 0,0 1 0,0-1-1,0 0 1,1 1 0,-1-1 0,0 1 0,0 0-1,0-1 1,1 1 0,-1 0 0,0 0-1,1-1 1,-1 1 0,0 0 0,3 1-1,-2-1 1,-1 1 0,1 0-1,-1 0 1,1 0 0,-1 0-1,1 0 1,-1 0 0,0 0-1,1 0 1,-1 1 0,0-1-1,0 1 1,0-1 0,0 1-1,1 1 1,2 4-8,-1 1 0,0-1 0,0 1 0,0 0-1,-1-1 1,2 14 0,-4-17 7,0 0-1,1 0 0,-1 0 1,-1 0-1,1 0 1,-1 0-1,1 0 1,-1-1-1,0 1 0,0 0 1,-1 0-1,1-1 1,-1 1-1,0-1 0,0 1 1,-3 3-1,2-3 8,-1 0 0,0 0-1,0 0 1,0-1 0,-1 0-1,1 0 1,-1 0 0,1-1-1,-1 1 1,-10 2 0,4-1-39,0-1 0,-1-1 0,1 0 0,-1-1 0,0 0 0,0 0 0,1-1 0,-1-1 0,0 0 0,-14-4 0,23 4-98,-1 0 1,1 0 0,0-1 0,0 1 0,0-1 0,1 0 0,-6-4 0,7 6 105,1-1 0,-1 1-1,1 0 1,0-1 0,-1 1-1,1 0 1,0-1-1,0 1 1,-1-1 0,1 1-1,0 0 1,0-1 0,-1 1-1,1-1 1,0 1 0,0-1-1,0 1 1,0-1 0,0 1-1,0-1 1,0 1 0,0-1-1,0 0 1,0 0 8,1 1 1,-1-1-1,1 1 1,-1-1-1,1 1 1,0-1-1,-1 1 1,1-1-1,-1 1 1,1-1-1,0 1 1,0 0-1,-1-1 1,1 1-1,0 0 1,0 0-1,-1 0 1,1-1-1,0 1 1,1 0-1,25-2-433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3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 14907,'1'0'67,"0"-1"0,0 1 0,1 0 0,-1 0 0,1-1 1,-1 1-1,0 0 0,1 0 0,-1 0 0,0 0 0,1 1 0,-1-1 0,1 0 0,-1 0 0,0 1 0,1-1 0,-1 1 0,0-1 0,0 1 0,0 0 0,2 0 1,-3 1-31,1 0 0,-1 0 1,1-1-1,-1 1 1,0 0-1,0 0 1,0 0-1,0-1 1,0 1-1,0 0 1,0 0-1,-1-1 1,1 1-1,-1 0 0,1 0 1,-1-1-1,0 1 1,-1 1-1,-64 157 1166,-11 26-180,43-100-397,53-139-172,15-76 0,-28 104-405,-6 25-49,5-20 10,-1 1 0,0-1 0,-1 0 0,-1-24-1,-2 43-10,0 1-1,1-1 0,-1 1 1,0-1-1,0 1 0,0 0 0,0-1 1,0 1-1,-1-1 0,1 1 0,0-1 1,0 1-1,0-1 0,0 1 0,0-1 1,-1 1-1,1 0 0,0-1 1,0 1-1,-1-1 0,1 1 0,0 0 1,-1-1-1,0 0 0,-5 9-34,-5 19-10,6 7 22,2 0 0,1 0 0,1 1-1,2-1 1,2 0 0,13 63 0,-24-130 261,-6-25-62,2-1-1,-4-62 1,16 119-175,2-20 53,-2 21-53,0 1 0,1-1 0,-1 1 1,0 0-1,0-1 0,1 1 0,-1 0 0,0-1 0,1 1 0,-1 0 0,0-1 1,1 1-1,-1 0 0,0-1 0,1 1 0,-1 0 0,1 0 0,-1 0 0,1 0 0,-1-1 1,0 1-1,1 0 0,-1 0 0,1 0 0,-1 0 0,1 0 0,-1 0 0,1 0 1,-1 0-1,1 0 0,-1 0 0,1 0 0,-1 0 0,0 1 0,1-1 0,-1 0 1,1 0-1,-1 0 0,0 1 0,1-1 0,-1 0 0,1 0 0,-1 1 0,0-1 1,1 0-1,-1 1 0,1 0 0,41 30-494,-26-19 369,0-1 0,23 13-1,30 7-23,13 2-50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4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 14403,'-17'20'1784,"-10"9"-1127,-14 5-273,-5 7 1720,-6 15-1464,-3 4-104,5-1-120,2 0-71,9-9-145,4-4-96,10-13-184,6-11-152,6-22-561,4-14 169,6-24 400,3-8-184,1-10-88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4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15371,'10'15'1457,"-1"5"-945,2 4-184,6 1 552,4 2-104,7-2-408,7 2-232,4-4-520,1 0-232,-1-9 496,-1-6-168,-10-7-128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2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27 14587,'25'-14'1897,"-12"5"-1025,-9 6-360,-11 10 1472,-12 8-808,-14 16-407,-8 5-193,-4 16-336,-5 5-88,1 6-48,0-1-32,10-9-88,6-2-96,12-16-272,4-12-344,9-26 608,5-13-112,4-22-113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4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13843,'-2'30'589,"0"-1"0,-2 0 1,-1-1-1,-1 1 0,-1-1 0,-2 0 1,-14 32-1,7-26-277,0-1 0,-3-1 0,0-1 0,-2-1 1,-31 35-1,52-65-313,0 0 0,0 0 1,0 1-1,0-1 0,-1 0 1,1 0-1,0 0 1,0 1-1,0-1 0,-1 0 1,1 0-1,0 0 0,0 0 1,0 0-1,-1 0 0,1 1 1,0-1-1,0 0 0,-1 0 1,1 0-1,0 0 1,0 0-1,-1 0 0,1 0 1,0 0-1,0 0 0,-1 0 1,1 0-1,0 0 0,-1 0 1,1 0-1,0 0 0,0-1 1,0 1-1,-1 0 1,1 0-1,0 0 0,0 0 1,-1 0-1,1-1 0,0 1 1,0 0-1,0 0 0,-1 0 1,1 0-1,0-1 0,0 1 1,0 0-1,0 0 1,0-1-1,0 1 0,-1 0 1,1-1-1,-4-14-207,-7-154-2433,-9-65 269,23 257 3312,0-2-452,0 0 0,12 39 0,-10-49-373,0 1-1,2-1 0,-1 0 0,1-1 0,1 0 0,0 0 0,0 0 1,1-1-1,0-1 0,0 1 0,1-1 0,20 12 0,-16-12-168,0-1 0,0 0-1,1 0 1,0-2 0,0 0-1,0 0 1,0-2-1,1 0 1,29 2 0,-43-5 33,2 0-7,-1 1 1,1-1 0,-1 0 0,1-1-1,-1 1 1,0-1 0,1 1 0,-1-1-1,0 0 1,0 0 0,6-3 0,2-5-204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6:4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14019,'108'53'1771,"-107"-53"-1794,0 1-1,0-1 1,0 1 0,0-1-1,0 0 1,0 1 0,0-1-1,0 0 1,0 0-1,0 0 1,0 0 0,0 0-1,0 0 1,0 0 0,0 0-1,0 0 1,0 0 0,0-1-1,0 1 1,0 0-1,0-1 1,-1 1 0,1 0-1,0-1 1,1 0 0,0-1-19,-1 1-1,0-1 1,0 1 0,0-1 0,0 1 0,0-1 0,-1 0 0,1 0 0,0 1 0,-1-1 0,1 0-1,0-3 1,0-7-108,-1 0 0,0 0 0,-2-18 0,2 26 145,-1-2 39,1 0 1,-1 1 0,-1-1 0,1 1 0,-1-1-1,0 1 1,0-1 0,-1 1 0,-3-6 0,6 10 0,-1 0 1,0-1 0,0 1-1,0 0 1,-1 0 0,1 0-1,0 0 1,0 0-1,0 0 1,-1 0 0,1 0-1,-1 0 1,1 0 0,0 1-1,-1-1 1,0 1 0,1-1-1,-1 1 1,1 0 0,-1-1-1,1 1 1,-1 0 0,0 0-1,1 0 1,-1 0 0,1 0-1,-1 1 1,0-1-1,1 0 1,-1 1 0,1-1-1,-1 1 1,1 0 0,-1-1-1,1 1 1,-2 1 0,-1 0 29,1 1 0,0-1 0,0 1 0,0 0 0,1-1 0,-1 1 0,1 0 0,-1 1 0,1-1 0,0 0 0,-3 8 0,4-10-55,0 1 0,1 0 0,-1-1 0,0 1 0,1 0 0,-1 0 0,1 0 1,0 0-1,0 0 0,0-1 0,-1 1 0,2 0 0,-1 0 0,0 0 0,0 0 0,1 0 1,-1 0-1,1 0 0,-1-1 0,1 1 0,0 0 0,0 0 0,0-1 0,0 1 0,2 2 1,17 8-3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0:2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6184 1020 14011,'-71'-35'558,"-118"-79"0,99 56-474,-314-157 63,-19 38 62,230 109-119,-283-60 0,-213 11-71,-730 10-292,999 123 156,311-5 59,-192 48-1,237-40 50,2 2-1,0 4 0,1 2 1,2 2-1,1 3 1,1 3-1,2 2 0,-56 50 1,47-30 25,3 3-1,2 2 1,3 3 0,4 2 0,-82 135-1,85-114-3,4 2-1,4 1 1,4 3-1,-48 189 1,39-64-40,-20 259 1,55-318 15,6 1 0,23 222 0,-6-284 1,4 0 1,57 184-1,-47-208 3,4-1 1,2-1-1,4-2 0,53 78 0,-39-79 0,3-2 0,107 106-1,147 93-12,-161-158 14,182 102 1,178 55 9,-285-167 5,4-10 1,3-9-1,349 72 0,-313-103 0,1-11 0,519 5 1,-557-49-13,428-68 1,-477 38-12,-2-7 1,318-124-1,-374 115 4,-2-6 0,-2-5 0,-3-5 0,-4-4 1,-2-6-1,126-119 0,-187 152 21,-2-2-1,-2-1 1,-3-3 0,56-93-1,-71 102 27,-3-1 0,-2 0 0,-1-2-1,-3 0 1,-1-1 0,14-94 0,-22 76 43,-4-1 0,-2 1 1,-2-1-1,-22-119 1,-82-250 279,-50-66 70,-45 13-450,142 371 115,-5 3 0,-80-107-1,86 143 241,-3 3-1,-4 2 0,-104-89 1,73 85 9,-198-120 1,81 71-15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1:3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16155,'0'3'48,"0"1"-1,0-1 1,0 0-1,0 0 1,0 0-1,1 0 0,-1 0 1,1 0-1,0 0 1,0 0-1,0-1 0,0 1 1,0 0-1,1 0 1,-1-1-1,1 1 0,0-1 1,0 1-1,0-1 1,0 0-1,0 0 1,0 0-1,1 0 0,-1 0 1,1 0-1,-1-1 1,1 1-1,0-1 0,-1 1 1,4 0-1,5 2 0,-1-1-1,0 0 0,1-1 1,-1 0-1,1 0 0,0-1 1,16 0-1,344-34 509,-2-28-620,135-18-234,308 31 244,-741 45 55,515-24 106,571-10 227,-687 56 2,39 1-342,164-23-41,-465 16 101,-82-3 7,-125-10-52,1 1 1,-1-1-1,0 0 0,0 0 0,0 0 0,1 0 1,-1 0-1,0-1 0,0 1 0,0 0 1,0 0-1,1-1 0,-1 1 0,0-1 1,0 1-1,0-1 0,2-1 0,-3 2-39,0-1 0,0 1 0,1-1 0,-1 1 0,0-1-1,0 1 1,0-1 0,0 1 0,0-1 0,0 1-1,0-1 1,0 1 0,0-1 0,0 0 0,0 1 0,0-1-1,0 1 1,0-1 0,0 1 0,-1-1 0,1 1-1,0-1 1,0 1 0,-1-1 0,1 0 0,-4-4-203,0 0 1,0 0-1,0 0 1,0 1-1,-6-5 1,-16-12-90,-7-2-148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3:1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12507,'8'9'177,"0"-1"0,0-1 0,1 0 0,0 0 1,0-1-1,1 0 0,0 0 0,0-1 0,0 0 0,1-1 1,21 5-1,9 1 123,79 6 0,-82-12-11,187 26 93,-57-6 100,173 1 0,30-49-521,-2-32-31,-76 10 36,310-22-233,1115 19 0,-1575 52 337,264 15 226,-340-11 560,-100-20-1015,16 9 93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3:3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13155,'19'9'239,"-1"-1"1,1-1 0,1-1-1,-1-1 1,36 6 0,103 2 57,-150-13-261,256-5-106,2-21-386,-51 4 143,626-25 646,-652 47-213,915-14 637,-545-26-603,167-6-144,238 46 24,40-1 394,-566-14-153,41 0 228,-306 17-164,-171-2-211,1-1 1,-1 2-1,1-1 1,-1 0 0,1 0-1,-1 1 1,1-1-1,-1 1 1,0 0-1,1 0 1,2 1 0,-32 4 656,22-6-849,1 0-1,-1-1 1,1 1 0,-1-1-1,1 0 1,0-1-1,0 1 1,0-1 0,0 0-1,0 0 1,0 0 0,0 0-1,-6-5 1,-1 0 0,-22-11-127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3:5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13011,'113'-45'1044,"197"-75"-179,-233 95-763,0 4-1,93-14 1,136 7 94,4 19 5,-181 7-57,449-3 580,-1 32-281,375 49-19,-933-75-380,100 11 190,-107-10-168,0 0-1,-1 1 1,0 1 0,0 0-1,0 0 1,0 1-1,19 11 1,-28-14-22,0 0 0,1 0 0,-1 0 0,0 1 0,0-1 0,0 0 0,0 1 0,-1-1 0,1 1 0,-1 0 0,1-1 0,-1 1 0,0 0 0,0 0 0,0 0 0,-1 0 0,2 5 0,-2 0-69,0-1 0,0 0-1,0 1 1,-1-1-1,0 0 1,-3 9 0,4-15 17,-1-1-1,1 1 1,0-1 0,-1 1 0,1-1 0,-1 0 0,1 1 0,0-1-1,-1 1 1,1-1 0,-1 0 0,1 1 0,-1-1 0,0 0 0,1 0-1,-1 0 1,1 1 0,-1-1 0,1 0 0,-1 0 0,1 0 0,-1 0-1,0 0 1,1 0 0,-2 0 0,0 0-27,-15 1-137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0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1 854 14603,'23'-20'1479,"0"-1"0,-2-1-1,21-27 1,9-9-372,41-33-420,105-82 1,117-60-1418,-283 213 561,60-46-1103,-81 57 1041,0 0 0,0-1 0,-1 0 1,-1 0-1,0-1 0,9-14 0,-9 9-282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0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15579,'-76'96'1915,"4"3"-1,-112 207 0,149-231-1739,32-66-168,0 0 1,0 0-1,1 0 0,1 0 1,-1 0-1,0 18 1,3-26-8,-1 0 0,0 1 0,0-1 0,0 0 0,1 1 0,-1-1-1,1 0 1,-1 0 0,1 1 0,-1-1 0,1 0 0,0 0 0,-1 0 0,1 0 0,0 0 0,0 0 0,0 0 0,0 0 0,0 0 0,0 0 0,0 0 0,0-1 0,0 1 0,0 0 0,1-1 0,-1 1 0,0-1 0,0 1 0,1-1 0,-1 0 0,0 1 0,1-1 0,-1 0 0,0 0 0,1 0 0,-1 0 0,0 0 0,3-1 0,5 0-2,0 0-1,0-1 1,0 0 0,14-5 0,338-136-1585,-292 109 1297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1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18188,'-3'56'2341,"1"-40"-1784,1-1 1,0 0-1,1 1 1,4 26 0,-3-38-498,0 1 1,1-1-1,-1 0 1,1 0 0,0 1-1,0-1 1,0 0-1,0-1 1,1 1 0,0 0-1,-1-1 1,1 1-1,1-1 1,-1 0 0,0 0-1,1 0 1,0-1-1,-1 1 1,1-1 0,7 3-1,-3-1-139,0-1 0,0 0 0,0-1 0,1 0 0,-1-1 0,0 1 0,1-1-1,-1-1 1,1 0 0,-1 0 0,1-1 0,-1 0 0,0 0 0,1-1 0,-1 0 0,12-4 0,-10 2-421,-1-1-1,0 0 1,0 0 0,0-1 0,-1 0 0,1 0 0,-1-1 0,-1 0 0,0 0 0,0-1 0,0 0 0,-1 0 0,6-10-1,51-97-3118,-92 178 10341,-6 11-4265,35-73-2433,-56 120 2305,48-102-2279,2 1 1,0-1-1,1 1 1,-3 31-1,7-48-200,1 0-1,0-1 1,0 1 0,0 0-1,0 0 1,0 0 0,1-1-1,1 6 1,-2-8 115,0 1 0,1-1 0,-1 1 0,1-1 0,-1 1 0,1-1 0,-1 0-1,1 1 1,-1-1 0,1 1 0,-1-1 0,1 0 0,-1 0 0,1 1 0,0-1 0,-1 0 0,1 0 0,-1 0 0,1 1 0,0-1 0,-1 0-1,1 0 1,0 0 0,-1 0 0,1 0 0,0 0 0,-1-1 0,1 1 0,0 0 0,-1 0 0,1 0 0,-1-1 0,1 1 0,0 0-1,-1 0 1,1-1 0,-1 1 0,1-1 0,-1 1 0,1 0 0,0-2 0,20-11-639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2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15427,'2'15'1593,"-1"2"-849,4 0-224,7 2 656,6 2-128,9 1-223,6 3-161,11-1-656,5-2-448,3-10 440,0-1-152,0-6-120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1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19292,'0'11'1496,"-6"6"-1159,1 4-161,2 7 424,0 4-136,3 1-328,0 3-264,0-4-536,3-4-193,-1-7 641,-2-7-144,-5-14-192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1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16251,'4'-4'325,"0"0"-1,1 1 0,0-1 1,0 1-1,0 0 0,0 0 1,0 0-1,0 1 0,1 0 1,8-3-1,9 0 583,28-4 0,-48 8-789,33-4 484,0 2 0,49 2-1,-66 2-563,0 0-1,0 2 1,0 0-1,-1 1 1,0 1-1,23 9 0,-37-12-44,0 0-1,0 0 1,0 0-1,0 0 0,-1 0 1,1 1-1,-1 0 0,0 0 1,0 0-1,0 0 1,0 0-1,4 7 0,-6-8 5,1 1 0,-1-1 0,-1 1 0,1 0 0,0 0 0,-1-1 1,1 1-1,-1 0 0,0 0 0,0 0 0,0-1 0,0 1 0,0 0 0,-1 0 0,1 0 0,-1-1 0,0 1 0,1 0 0,-1-1 0,-3 5 0,-2 5 26,-1 0 1,-1 0-1,0-1 0,-1 0 0,0 0 1,-1-1-1,-15 13 0,-3 0 138,-52 32 0,58-42-31,-33 15-1,47-24-191,1-1-1,-1-1 0,0 1 1,0-1-1,0-1 1,0 1-1,0-1 1,-12-1-1,18 0 23,1 0 0,0 0-1,-1 0 1,1 0 0,-1-1 0,1 1-1,0 0 1,-1-1 0,1 1 0,0-1-1,0 0 1,0 1 0,-1-1 0,1 0-1,0 0 1,0 0 0,0 0 0,0 0-1,0 0 1,0 0 0,0 0 0,-1-2 0,1 0 1,0 0 0,0 0 0,0 0 0,0 0 0,1 0 1,-1 0-1,1 0 0,0 0 0,0-5 0,4-23-375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1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18332,'2'17'1009,"1"0"-1,-2 0 1,0 1 0,-2-1-1,-2 20 1,2-12-180,1 38 0,2-45-882,2-1 1,0-1 0,1 1 0,0 0 0,14 26 0,-6-12-1129,-13-31 1070,1 1-1,-1 0 1,0-1 0,1 1-1,-1-1 1,0 1 0,0 0-1,0-1 1,0 1 0,1-1 0,-1 1-1,0 0 1,0-1 0,0 1-1,0 0 1,0-1 0,-1 1-1,1 0 1,0-1 0,0 2 0,-1-2 23,1 0 0,-1 1 1,1-1-1,0 0 1,-1 0-1,1 0 1,-1 0-1,1 0 1,0 0-1,-1 1 1,1-1-1,-1 0 1,1 0-1,0 0 1,-1-1-1,1 1 1,-1 0-1,1 0 1,-1 0-1,1 0 1,0 0-1,-1 0 1,0-1-1,-29-15-2306,26 13 2359,-134-93-5080,85 49 9090,53 47-3931,0 0 1,0-1-1,-1 1 1,1 0-1,0 0 1,0-1-1,0 1 1,0 0-1,-1-1 1,1 1-1,0 0 1,0 0-1,0-1 1,0 1-1,0 0 1,0-1-1,0 1 0,0 0 1,0-1-1,0 1 1,0 0-1,0-1 1,0 1-1,0 0 1,0-1-1,0 1 1,1 0-1,-1-1 1,0 1-1,0 0 1,0 0-1,0-1 1,1 1-1,-1 0 1,0 0-1,0-1 1,0 1-1,1 0 0,-1 0 1,0 0-1,1-1 1,-1 1-1,0 0 1,0 0-1,1 0 1,-1 0-1,1 0 1,14-6 1307,14 2-87,0 1-1,33 1 1,15-1-1275,-76 3 8,106-14-28,-54 0-121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1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57 194 12531,'-11'3'781,"5"-3"-288,0 1 1,1 1-1,-1-1 1,0 1-1,1 0 1,-7 3-1,13-5-274,0 1-1,0-1 0,0 1 1,-1-1-1,1 1 0,0-1 1,0 0-1,0 0 1,0 1-1,0-1 0,0 0 1,0 0-1,-1 0 0,1 0 1,0 0-1,0 0 0,0 0 1,1 0-1,29-6 1082,0 0-1,42-15 1,2-1-363,115-28 453,188-42-1070,-323 79-2093,-58 11-353,-13 1 1736,-19 2-465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1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16476,'0'0'48,"0"0"1,0 0-1,0 0 1,0 0 0,0 0-1,0 0 1,0 0 0,0 0-1,0 0 1,-1 0 0,1 0-1,0 0 1,0 1 0,0-1-1,0 0 1,0 0 0,0 0-1,0 0 1,0 0 0,0 0-1,0 0 1,0 0 0,0 0-1,0 0 1,0 1-1,0-1 1,0 0 0,0 0-1,0 0 1,0 0 0,0 0-1,0 0 1,0 0 0,0 0-1,0 0 1,0 0 0,0 1-1,0-1 1,0 0 0,0 0-1,0 0 1,0 0 0,1 0-1,-1 0 1,0 0 0,0 0-1,0 0 1,0 0 0,0 0-1,0 0 1,0 0-1,0 0 1,0 0 0,0 1-1,0-1 1,1 0 0,-1 0-1,0 0 1,0 0 0,0 0-1,0 0 1,0 0 0,0 0-1,11 0 1040,16-3 404,217-34 3881,128 2-6300,-362 34 440,11-1-670,-12 5-2440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1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70 16508,'3'-5'577,"-1"1"1,0-1 0,0 1 0,0-1 0,-1 0-1,1 0 1,0-10 0,-1 14-476,-1 0 1,0 1-1,-1-1 1,1 0-1,0 0 0,0 0 1,0 0-1,0 1 1,-1-1-1,1 0 0,0 0 1,-1 0-1,1 1 1,0-1-1,-1 0 0,1 0 1,-1 1-1,0-1 0,1 1 1,-1-1-1,0 0 1,-1 0 23,0 0-1,1 1 1,-1-1 0,1 1 0,-1-1 0,0 1 0,0 0 0,1-1 0,-1 1 0,0 0 0,0 0 0,1 1 0,-1-1 0,0 0-1,-1 1 1,-8 2-7,1 0-1,0 0 0,0 1 0,1 1 0,-1 0 0,1 0 0,0 1 1,0 0-1,0 0 0,1 1 0,0 0 0,-13 16 0,3-2-69,1 1-1,2 0 1,-26 47-1,34-54-5,0 0-1,1 0 1,1 1 0,0-1-1,1 1 1,1 0-1,-3 31 1,6-42-43,0 0 0,0 1-1,1-1 1,0 0 0,0 1 0,0-1-1,1 0 1,-1 0 0,1 0 0,0 0-1,6 9 1,-5-11-32,-1 1-1,1-1 1,1 0 0,-1 0-1,0 0 1,1 0 0,0-1-1,-1 1 1,1-1 0,0 0-1,0 0 1,0 0-1,1-1 1,-1 1 0,0-1-1,6 1 1,6 0-167,-1-1 0,1 0 0,-1-1 0,1 0 1,-1-2-1,1 0 0,-1 0 0,0-2 0,0 1 0,0-2 0,0 0 0,-1-1 0,15-8 0,36-26-438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1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19892,'-10'19'1769,"-2"6"-1161,-3 5-256,3 8 704,2 1-256,9 7-232,2 1-160,12-1-392,1-8-136,5-7-432,3-2-264,-3-12-472,0-6 976,-11-11-304,-5-8-145</inkml:trace>
  <inkml:trace contextRef="#ctx0" brushRef="#br0" timeOffset="1">1 217 18524,'0'1'1872,"12"-1"-1143,10-1-353,15 1 824,7-5-312,13-1-808,9-4-416,11-5 392,-1-4-208,4-3-216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1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17948,'4'15'1680,"-4"7"-1040,-4 1-256,4 9 729,0 4-257,2 7-264,3 1-136,3-3-264,1 0-184,-1-3-488,1-2-200,-4-5-472,-3-4 904,-4-8-193,-4-5-183</inkml:trace>
  <inkml:trace contextRef="#ctx0" brushRef="#br0" timeOffset="1">4 467 17052,'-3'-5'1808,"9"-4"-976,8 1-312,11-1 905,9-1-193,8 1-336,5-1-216,7-1-352,1 0-184,-3-3-512,-4-3-248,-11-1-584,-3-5 952,-19-7-256,-13-5-160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1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16027,'-7'-2'1777,"22"2"-841,8-1-344,20-3 896,7 3-271,10-1-457,11 1-304,0-2-888,2-2 600,-9 2-312,1-1-112</inkml:trace>
  <inkml:trace contextRef="#ctx0" brushRef="#br0" timeOffset="1">1150 15 17884,'6'17'1608,"-3"8"-1104,0 2-224,4 8 561,1 1-161,3 7-376,0 1-440,0 1-520,-2-2-273,-4-5 689,-5-7-200,-5-7-192</inkml:trace>
  <inkml:trace contextRef="#ctx0" brushRef="#br0" timeOffset="2">938 218 14627,'5'-13'1440,"9"2"-1103,13 5-297,8 0 472,12-2-232,13 2-24,14-2-256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1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17868,'-14'0'331,"1"2"0,0-1-1,0 2 1,0 0 0,0 0 0,0 1 0,1 1 0,-1 0 0,1 1 0,0 0 0,1 1-1,-1 0 1,2 0 0,-18 16 0,22-17-207,0 0-1,0 0 1,0 1 0,0 0-1,1 0 1,1 0 0,-1 0-1,1 1 1,0 0 0,1 0-1,-1 0 1,2 0 0,-1 0-1,1 1 1,1-1 0,-1 1-1,1-1 1,1 1 0,0 0-1,0-1 1,0 1 0,1 0-1,3 11 1,1-6-91,0 1-1,1-1 1,0 0 0,1-1 0,1 0-1,0 0 1,0 0 0,2-1 0,13 14-1,-18-20-45,0 0 0,1-1 0,0 0 0,0 0 0,0-1 0,0 1 0,1-2-1,0 1 1,0 0 0,0-1 0,0-1 0,0 1 0,1-1 0,-1 0 0,1-1-1,0 0 1,-1 0 0,1 0 0,0-1 0,8-1 0,-13 0 14,1 0 0,-1 0 0,1 0 0,-1 0 0,0-1 0,1 1 0,-1-1 0,0 0 0,0 0 0,0 0 0,0 0 1,-1-1-1,1 1 0,-1-1 0,1 1 0,-1-1 0,0 0 0,0 0 0,0 0 0,0 0 0,0-1 0,-1 1 0,0 0 0,0-1 0,0 1 0,0-1 0,0 1 0,0-1 0,-1 0 1,0 1-1,0-1 0,0 1 0,0-1 0,0 0 0,-1 1 0,0-1 0,1 1 0,-1-1 0,-1 1 0,1-1 0,0 1 0,-1 0 0,0 0 0,0 0 0,0 0 0,0 0 1,-4-5-1,1 4 29,1 0 0,-1 0 1,0 0-1,-1 1 0,1 0 1,-7-3-1,10 4-9,-1 1-1,0 0 1,0 0-1,0 0 1,-1 0 0,1 0-1,0 1 1,0-1 0,0 1-1,0 0 1,-1 0 0,1 0-1,-6 1 1,9-1-19,0 0-1,0 0 1,0 0 0,0 0-1,0 0 1,-1 0 0,1 0 0,0 0-1,0 0 1,0 0 0,0 0-1,0 0 1,0 0 0,0 0-1,0 0 1,0 0 0,-1 0 0,1 1-1,0-1 1,0 0 0,0 0-1,0 0 1,0 0 0,0 0-1,0 0 1,0 0 0,0 0 0,0 0-1,0 0 1,0 0 0,0 1-1,0-1 1,0 0 0,-1 0 0,1 0-1,0 0 1,0 0 0,0 0-1,0 0 1,0 0 0,0 0-1,0 1 1,0-1 0,0 0 0,0 0-1,0 0 1,1 0 0,-1 0-1,0 0 1,0 0 0,0 0-1,0 1 1,0-1 0,0 0 0,0 0-1,0 0 1,0 0 0,8 5 50,15 2 2,8-4-85,0-2-1,0-1 1,0-2-1,0-1 0,38-8 1,28-3-161,-95 14 189,-1 0 1,0-1-1,1 1 1,-1 0-1,1 0 1,-1 0-1,0 0 1,1 0-1,-1 0 1,0 0-1,1 0 1,-1 1-1,0-1 1,1 0-1,-1 1 1,0-1-1,1 1 1,-1 0-1,0-1 0,0 1 1,0 0-1,0 0 1,1 0-1,-1-1 1,1 3-1,-1 0 15,-1-1 0,0 0-1,0 0 1,0 0-1,0 0 1,0 0 0,0 0-1,0 0 1,-1 0 0,1 0-1,-1 0 1,1 0-1,-1 0 1,0 0 0,0 0-1,-2 3 1,-12 24 142,-29 64 627,39-80-831,1 1 0,0-1-1,1 0 1,0 1 0,-1 19-1,4-31 29,-1 0-1,1 0 0,0-1 1,0 1-1,0 0 0,0 0 0,1 0 1,-1 0-1,0 0 0,1 0 1,-1 0-1,1-1 0,0 1 1,0 0-1,-1 0 0,1-1 0,0 1 1,1 0-1,-1-1 0,0 1 1,0-1-1,1 0 0,-1 1 0,0-1 1,1 0-1,0 0 0,-1 0 1,1 0-1,0 0 0,-1 0 1,1 0-1,0-1 0,0 1 0,0 0 1,0-1-1,-1 0 0,5 1 1,22-9-350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2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15467,'20'0'2041,"4"0"-1241,15 0-336,7-3 1032,12-5-583,2 2-169,3-2-632,-3 0-376,-8 2-481,-8-1 585,-11 6-176,-4 1-120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2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64 11442,'-4'-2'195,"0"0"0,1 0 0,-1 1 1,0-1-1,0 1 0,0 0 0,0 0 0,0 0 0,0 1 0,-1-1 0,1 1 0,0 0 0,-5 1 0,2 0 108,-1 0 0,1 1 0,0 0 0,0 0 0,-1 1 0,-10 6 0,-4 4 188,1 1 0,0 1 0,-23 21 1,19-13-349,2 0 1,0 1-1,2 1 1,0 1 0,2 1-1,1 1 1,1 0 0,1 1-1,2 1 1,-17 50-1,22-51-90,2 0-1,1 1 1,1 0-1,2-1 0,0 1 1,3 1-1,0-1 0,2 0 1,1 0-1,1-1 1,16 57-1,-8-51-6,1-1 1,2 0-1,1 0 0,2-2 0,28 41 1,-28-49 0,1 0 0,0-1 0,2-2 0,1 0 0,1-1 0,49 33 0,-61-46-22,0 0 1,1-2 0,0 1-1,0-2 1,0 1-1,1-2 1,-1 0-1,1 0 1,0-1 0,0 0-1,0-2 1,0 1-1,0-2 1,0 1 0,22-5-1,-15 0 13,0-1 1,0-1-1,0-1 0,-1 0 1,-1-1-1,1-2 0,-1 1 0,-1-2 1,18-16-1,-3 1 76,-2-2-1,-1-1 1,-2-2-1,-1 0 1,-1-2-1,30-54 1,-30 39 47,-1 0 0,-2-2-1,-3 0 1,19-80 0,-28 84-16,-2-1 0,3-83-1,-10 104-109,-2-1 0,-1 1 0,-1 0-1,-2 0 1,0 0 0,-12-32-1,12 46-22,-1 0-1,0 1 0,0 0 0,-1 0 0,-1 0 0,0 1 0,0 0 0,-1 1 0,-1 0 0,0 0 0,0 1 1,-1 0-1,0 1 0,0 0 0,-1 1 0,0 0 0,0 1 0,-1 1 0,0-1 0,-21-4 0,7 4-142,0 1 1,0 1-1,-1 2 0,1 0 0,-1 2 0,0 1 0,1 1 0,-1 2 0,-31 8 0,-31 9-396,67-16 177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3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2151 12707,'0'0'80,"0"0"-1,-1 0 1,1-1 0,0 1 0,-1-1 0,1 1 0,0 0-1,0-1 1,-1 1 0,1 0 0,0-1 0,0 1 0,0-1-1,-1 1 1,1-1 0,0 1 0,0-1 0,0 1 0,0 0-1,0-1 1,0 1 0,0-1 0,0 1 0,0-1 0,0 1-1,0-1 1,0 1 0,0-1 0,1 1 0,-1 0 0,0-1-1,0 1 1,1-1 0,9-16 362,-7 14-111,178-211 4477,16 13-4189,-61 64-302,202-184-382,-4 4-267,-251 232 240,245-240-284,4 17 190,-266 247-87,119-86 1,-244 190-1462,15-19 1403,-15 5 50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3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 11578,'-232'408'5766,"206"-367"-5483,-6 8 278,3 2 1,-31 70-1,59-118-509,0 1 0,0-1 1,0 1-1,0-1 0,0 1 1,0-1-1,1 1 0,0 0 1,0 5-1,0-8-34,1 1 1,-1-1-1,0 0 0,1 0 1,-1 0-1,1 0 0,0 0 1,-1 0-1,1 0 1,0 0-1,0 0 0,-1 0 1,1 0-1,0 0 0,0-1 1,0 1-1,0 0 0,0 0 1,0-1-1,0 1 0,0-1 1,1 1-1,-1-1 0,0 0 1,0 1-1,0-1 0,1 0 1,-1 0-1,0 0 0,0 0 1,0 0-1,1 0 0,1 0 1,8-1 68,-1 0 0,0 0 1,1-1-1,-1-1 0,16-5 0,53-26 316,-57 24-288,170-75 659,132-61-1008,-136 46 6,-111 51-58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3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16628,'1'0'90,"0"1"1,0-1 0,0 1 0,0-1 0,0 1 0,0-1 0,-1 1-1,1 0 1,0-1 0,0 1 0,0 0 0,-1 0 0,1 0 0,0 0 0,-1-1-1,1 1 1,-1 0 0,1 0 0,-1 0 0,1 0 0,-1 1 0,0-1-1,1 0 1,-1 0 0,0 0 0,0 0 0,0 0 0,0 2 0,-3 38 539,1-26-25,-5 50 282,0-2-149,2 77 0,5-135-699,0 0 0,1-1 1,-1 1-1,1 0 0,0-1 0,1 1 1,2 7-1,-3-11-25,-1 0 0,1 0 0,0 0 1,0 0-1,-1 0 0,1 0 0,0 0 0,0 0 0,0 0 0,0 0 0,0-1 1,0 1-1,0 0 0,0-1 0,1 1 0,-1-1 0,0 1 0,0-1 1,0 0-1,1 1 0,-1-1 0,0 0 0,0 0 0,1 0 0,-1 0 0,0 0 1,0 0-1,1 0 0,-1 0 0,0-1 0,0 1 0,1 0 0,-1-1 0,0 1 1,2-2-1,5-2 42,0 0 1,0 0-1,0-1 1,0 0-1,-1-1 0,9-8 1,39-45 236,-40 43-217,67-80 333,28-29-34,-102 116-354,-4 5-5,-1 1-1,0-1 1,1 1 0,-1 0-1,1-1 1,0 2 0,0-1-1,0 0 1,9-3-1,-13 6-10,0 0-1,1 0 0,-1 0 1,1-1-1,-1 1 1,1 0-1,-1 0 0,1 0 1,-1 0-1,1 0 0,-1 0 1,1 0-1,-1 0 0,1 0 1,-1 0-1,1 1 0,-1-1 1,1 0-1,-1 0 0,0 0 1,1 0-1,-1 1 0,1-1 1,-1 0-1,1 1 0,-1-1 1,0 0-1,1 0 0,-1 1 1,5 16 81,-9 27 1,3-36-73,-21 119-657,23-117 44,4-9 215,8-18 7,1-9-6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3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98 16051,'-16'15'1328,"-23"25"13,37-38-1183,0 1 0,0 0 0,0 0 0,0 0 0,0 0 0,0 0 0,1 1 0,0-1 0,-1 0 0,1 1 0,1-1 0,-2 5 0,3-5-90,-1 1 1,1-1-1,-1 0 0,1 1 1,0-1-1,1 0 1,-1 1-1,1-1 0,-1 0 1,1 0-1,0 0 1,0-1-1,0 1 0,0 0 1,4 2-1,43 39 48,-41-37-15,-6-5-82,2 1 83,0 1 1,1-1-1,-1 0 0,1-1 0,6 4 1,-10-5-73,0-1 1,0 0-1,0 1 1,0-1 0,0 0-1,0 0 1,0 0-1,0 0 1,0 0-1,0 0 1,0 0 0,0 0-1,0 0 1,0 0-1,0 0 1,0-1-1,0 1 1,0 0 0,0-1-1,0 1 1,0-1-1,0 1 1,-1-1-1,1 0 1,0 1 0,0-1-1,0 0 1,-1 1-1,1-1 1,0 0-1,-1 0 1,1 0 0,-1 0-1,1-1 1,7-14 187,-1-2 0,-1 1 0,-1 0 0,0-1 0,3-32 0,-2 17-166,-3 15-47,-2 10-3,0 0-1,1 0 1,0 0-1,0 0 1,5-7-1,-6 12-2,1 0 0,-1 1 1,1-1-1,0 1 0,0 0 0,0-1 0,1 1 0,-1 0 0,0 0 1,1 1-1,0-1 0,-1 0 0,1 1 0,0 0 0,-1-1 0,1 1 1,4-1-1,9-2-42,1 1 1,0 1 0,0 1-1,0 0 1,0 1-1,0 0 1,0 2 0,31 5-1,-46-6 36,0-1-1,0 1 0,0 0 0,0-1 1,0 1-1,0 0 0,0 0 1,-1 0-1,1 0 0,0 0 0,0 1 1,-1-1-1,1 1 0,-1-1 1,1 1-1,-1-1 0,0 1 0,0 0 1,1 0-1,-1-1 0,0 1 1,-1 0-1,1 0 0,0 0 0,0 0 1,-1 0-1,1 0 0,-1 0 1,0 1-1,0-1 0,0 0 0,0 0 1,0 0-1,0 0 0,0 0 1,-1 3-1,-3 8-6,1 1 1,-2-2-1,1 1 0,-12 21 1,4-9-22,11-24 35,-10 35 0,12-18-15,-1-18 14,0 0 0,1 1 0,-1-1 0,0 1 0,1-1-1,-1 1 1,0-1 0,1 0 0,-1 1 0,1-1 0,-1 0 0,0 0-1,1 1 1,-1-1 0,1 0 0,-1 0 0,1 0 0,-1 1 0,1-1-1,-1 0 1,1 0 0,-1 0 0,1 0 0,0 0 0,-1 0 0,1 0-1,-1 0 1,1 0 0,5-1-11,0-1 0,-1 1 0,1-1-1,-1 0 1,0 0 0,1-1 0,8-5 0,38-29-160,-32 22 82,117-93-731,-141 115 838,1 1-1,-1 0 1,2 0 0,-1 1-1,1-1 1,0 1 0,0 16-1,2-23 0,0 1-1,0-1 0,1 1 1,-1-1-1,1 1 0,0-1 1,0 1-1,0-1 0,0 0 0,0 1 1,1-1-1,-1 0 0,0 0 1,1 0-1,0 0 0,-1 0 1,1-1-1,0 1 0,0 0 1,0-1-1,0 1 0,0-1 1,1 0-1,-1 0 0,0 0 0,1 0 1,-1 0-1,0 0 0,1 0 1,-1-1-1,1 0 0,-1 1 1,4-1-1,5 1 45,0-1 1,-1 0-1,1 0 1,0-1 0,-1-1-1,19-4 1,-13 1 29,1-1 1,-1 0 0,28-16 0,-36 18-53,-1-1-1,1 0 1,-1-1-1,1 0 1,-2 0-1,1 0 1,-1-1-1,10-14 1,-14 19-30,-1 0-1,0 0 1,1-1 0,-1 1 0,0 0-1,0-1 1,-1 1 0,1-1 0,0 1-1,-1-1 1,0 0 0,1 1 0,-1-1-1,0 1 1,-1-1 0,1 0 0,0 1-1,-1-1 1,1 1 0,-1-1 0,0 1-1,0-1 1,0 1 0,0 0 0,0-1-1,0 1 1,-1 0 0,1 0 0,-1 0-1,1 0 1,-4-3 0,2 2-6,-1 0 1,0 0-1,1 1 0,-1-1 1,0 1-1,-1 0 0,1 0 1,0 0-1,-1 0 1,1 1-1,-1 0 0,1 0 1,-1 0-1,1 0 0,-1 1 1,-6 0-1,11 0-24,-1-1 1,1 1-1,-1 0 0,1 0 0,-1 0 1,1 0-1,0 0 0,-1 0 0,1 0 0,-1 0 1,1 0-1,-1 0 0,1 1 0,-1-1 1,1 0-1,0 0 0,-1 0 0,1 0 1,-1 1-1,1-1 0,0 0 0,-1 0 1,1 1-1,0-1 0,-1 0 0,1 1 1,0-1-1,-1 0 0,1 1 0,0-1 1,0 1-1,0-1 0,-1 0 0,1 1 1,0-1-1,0 1 0,0-1 0,0 1 1,0 0-1,0-1 4,0 1 0,0 0 1,1-1-1,-1 1 0,1 0 1,-1-1-1,1 1 0,-1 0 1,1-1-1,-1 1 0,1-1 1,-1 1-1,1-1 0,0 0 1,-1 1-1,1-1 0,0 1 1,-1-1-1,1 0 0,0 0 1,1 1-1,15 0-254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3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18828,'-2'35'1392,"2"6"-1112,0-2-144,5 6 457,5 0-337,2-1-32,4-4-72,1-7-296,1-6-168,-6-5-465,-2-8 657,-10-5-112,-3 1-104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3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21 565 16107,'8'8'2049,"10"-5"-1193,13-4-232,10-7 913,17-7-417,5-2-96,10-5-520,1-3-384,-9-5-800,-8 0 1800,-18 2-1184,-19-6-32,-27 1-56</inkml:trace>
  <inkml:trace contextRef="#ctx0" brushRef="#br0" timeOffset="1">1 157 17716,'6'-11'2024,"8"-8"-1320,15-6-200,5-1 857,9 3-393,1 1-184,5 6-272,1 3-176,-5 12-664,-4 1 1384,-13 4-1032,-6-2 65,-5-2 23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3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13379,'1'6'677,"0"0"1,0 1-1,1-1 1,0 0-1,1 0 1,-1 0-1,6 10 1,7 15 1473,-4 11-970,7 20-226,-16-57-883,0 0 0,1-1 1,-1 1-1,1 0 0,-1-1 0,1 1 0,1-1 1,6 7-1,-9-10-51,1 1-1,0-1 1,-1 0 0,1 0 0,0 0 0,0 0 0,-1-1 0,1 1-1,0 0 1,0-1 0,0 1 0,0-1 0,0 0 0,0 0 0,0 1-1,0-1 1,0-1 0,0 1 0,0 0 0,0 0 0,0-1 0,-1 1-1,1-1 1,0 1 0,0-1 0,0 0 0,2-2 0,5-2 42,-1 0 0,-1-1 0,1 0 0,9-10 0,-14 13-39,21-22 195,-2-1 0,22-32 1,7-9 179,-51 66-387,1 1 0,-1-1-1,1 0 1,-1 0 0,1 1-1,0-1 1,-1 0 0,1 1 0,0-1-1,0 1 1,-1-1 0,1 1-1,0-1 1,0 1 0,0-1 0,0 1-1,0 0 1,0 0 0,1-1 0,-1 1-7,-1 1 0,1-1 1,-1 0-1,1 1 0,-1-1 1,0 0-1,1 1 0,-1-1 1,1 1-1,-1-1 0,0 0 1,1 1-1,-1-1 0,0 1 1,0-1-1,1 1 0,-1-1 1,0 1-1,0 0 0,0-1 1,0 1-1,1-1 0,-1 2 1,1 8 19,-1-1 0,-1 20 0,1-17-15,-1 28-84,2 49-1063,-1-88 1080,0 0-1,0-1 1,0 1-1,0 0 0,0-1 1,0 1-1,0 0 0,0-1 1,0 1-1,0 0 1,0-1-1,0 1 0,1 0 1,-1-1-1,0 1 1,0 0-1,1-1 0,-1 1 1,0-1-1,1 1 1,-1-1-1,1 1 0,-1-1 1,1 1-1,-1-1 1,1 1-1,0 0 0,0-2 0,0 0 0,0 1-1,-1-1 1,1 0 0,-1 0-1,1 0 1,-1 0 0,1 0 0,-1 1-1,1-1 1,-1 0 0,0 0-1,1 0 1,-1 0 0,0 0-1,0 0 1,0 0 0,0 0-1,0-2 1,2-25-663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3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15635,'31'84'3937,"-23"-59"-3338,0-1 0,2 0 0,1 0 0,1-1 0,25 37 0,-36-59-564,0 1-1,0 0 1,0-1-1,1 1 1,-1-1-1,0 1 1,1-1-1,0 0 1,-1 1-1,1-1 1,0 0-1,-1 0 1,1 0-1,0-1 1,0 1-1,0 0 1,0-1-1,0 1 1,0-1-1,0 1 1,0-1-1,0 0 1,3 0-1,-2-1 15,-1 0 0,1 0 0,-1 0 0,1 0 0,-1-1 0,0 1-1,0-1 1,1 1 0,-1-1 0,0 0 0,-1 0 0,1 0 0,0 0 0,0 0 0,-1 0 0,1 0 0,1-4 0,8-15 133,-1-1 1,0 0 0,-2-1 0,0 1 0,-2-1 0,0-1 0,-2 1-1,-1-1 1,1-26 0,-8 28-127,1 18-41,2 13-21,0-6 4,1 0-1,0-1 1,0 1 0,0 0-1,1-1 1,-1 1-1,1 0 1,-1-1-1,1 1 1,0-1-1,0 1 1,0-1 0,0 1-1,1-1 1,-1 1-1,1-1 1,-1 0-1,1 0 1,0 0-1,0 0 1,-1 0 0,2 0-1,-1-1 1,0 1-1,0-1 1,0 1-1,1-1 1,-1 0-1,1 0 1,-1 0 0,1 0-1,-1 0 1,1 0-1,3-1 1,1 2 1,0-2 0,0 1-1,0-1 1,0 0 0,0 0 0,0-1 0,0 0 0,-1 0 0,1-1 0,0 0 0,0 0-1,7-4 1,-5 2-1,1-1 0,-1-1 0,-1 1 0,1-1 0,-1-1 0,0 0 0,0 0 0,-1 0 0,0-1 0,-1 0 0,1-1 0,-1 1 0,-1-1 0,6-11 0,-11 19 0,1 0 1,-1 1-1,1-1 1,-1 0-1,0 1 1,1-1-1,-1 0 1,0 0-1,0 0 1,1 1-1,-1-1 1,0 0 0,0 0-1,0 0 1,0 1-1,0-1 1,0 0-1,0 0 1,0 0-1,-1 0 1,1 1-1,0-1 1,0 0-1,-1 0 1,1 1-1,0-1 1,-1 0-1,1 0 1,-1 1 0,1-1-1,-1 1 1,1-1-1,-1 0 1,-1 0-1,1 1-1,-1-1 0,1 1 0,-1 0 0,1 0 0,-1 0 0,1 0 0,-1 0 0,1 1 1,-1-1-1,1 0 0,-1 1 0,1-1 0,-1 1 0,1 0 0,0-1 0,-1 1 0,1 0 0,0 0 0,-2 1 0,-5 4-4,-1 1 0,1 1 0,0 0 0,1 0 0,0 0 0,0 1 0,1 0 0,0 1 0,-8 17 0,7-11-27,1 0 1,0 0-1,1 1 0,1-1 1,-4 28-1,7-36-96,0 1 0,1-1 0,0 0 0,1 1 0,2 15 0,-2-22 61,-1 0-1,1 0 0,-1 0 0,1 0 1,0-1-1,-1 1 0,1 0 0,0 0 0,0-1 1,0 1-1,1-1 0,-1 1 0,0-1 0,0 1 1,1-1-1,-1 0 0,1 1 0,0-1 1,-1 0-1,1 0 0,0 0 0,-1-1 0,1 1 1,0 0-1,0 0 0,0-1 0,0 0 0,0 1 1,-1-1-1,1 0 0,3 0 0,2-1-43,0 0-1,0-1 0,0 0 1,0 0-1,0-1 1,0 0-1,-1 0 0,1-1 1,9-6-1,33-24-659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3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18844,'-24'12'1574,"-26"18"-1,43-26-1328,1 1 0,-1 1 0,1-1 0,0 1 0,1 0 0,-1 0 0,1 0 0,-5 9 0,10-14-239,-1-1 1,1 1 0,-1 0-1,1 0 1,-1 0 0,1 0-1,0 0 1,-1 0 0,1 0-1,0 0 1,0 0 0,0 0-1,0 0 1,0 0 0,0 0-1,0 0 1,0 0 0,0 0-1,0 0 1,0 0 0,1-1-1,-1 1 1,0 0 0,1 0-1,-1 0 1,1 0 0,-1 0-1,1 0 1,-1-1 0,1 1-1,-1 0 1,1 0 0,0-1-1,0 1 1,-1 0 0,1-1-1,0 1 1,0-1 0,0 1-1,0-1 1,-1 1 0,1-1-1,0 0 1,0 1 0,1-1-1,7 3-138,-1-1 0,1 0 0,0-1 0,10 1-1,-7 0 33,11 0-284,-1 1-151,32 7 1,-49-9 474,-1 0 1,1 1-1,-1-1 1,1 1-1,-1 0 1,0 1-1,1-1 1,-1 1-1,0 0 1,-1 0-1,1 0 0,5 6 1,-7-8 66,-1 1 0,0-1 0,-1 1-1,1-1 1,0 1 0,0 0 0,-1-1 0,1 1 0,-1 0 0,1-1 0,-1 1 0,0 0-1,1 0 1,-1 0 0,0-1 0,0 1 0,0 0 0,-1 0 0,1-1 0,-1 4 0,-1-1 47,1 0 1,-1-1 0,0 1-1,0-1 1,0 0 0,0 1 0,-1-1-1,0 0 1,-2 2 0,-8 7 247,0-2 1,-1 0 0,-20 11 0,32-19-274,-12 6 216,0-1 0,-19 8 0,28-13-327,0 0-1,0-1 1,0 1 0,0-1-1,0 0 1,0-1 0,-1 1-1,1-1 1,0 0 0,0-1-1,-6 0 1,10 1 27,0 0 0,0-1 0,0 1 0,1 0 0,-1-1 0,0 1 0,0 0 0,0-1 0,1 1 0,-1-1 0,0 1 0,0-1 0,1 0-1,-1 1 1,1-1 0,-1 0 0,0 1 0,1-1 0,-1 0 0,1 0 0,0 1 0,-1-1 0,1 0 0,-1 0 0,1 0 0,0 0 0,0 0 0,0 1 0,0-1 0,-1 0 0,1-2 0,1 0-20,-1 0 1,1 0-1,-1 0 1,1 0-1,0 0 1,0 0 0,0 0-1,0 0 1,3-3-1,18-26-728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3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15723,'0'11'1809,"0"11"-985,-2 3-368,-1 11 2097,-3 5-1737,2 8-512,3 3-208,1 3-328,0-4-184,5-6-448,1-2-113,-1-5-231,-2-3 712,-3-7-216,0-4-112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3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15227,'-9'22'919,"1"1"1,2-1-1,0 1 0,1 0 0,1 1 1,2-1-1,0 1 0,2 39 0,4-17-421,1 0 0,3 0-1,19 64 1,-25-99-469,13 29 72,-15-40-99,0 0-1,0 1 1,0-1-1,0 0 1,0 0-1,0 1 1,0-1-1,0 0 1,0 0-1,0 0 1,0 1-1,1-1 1,-1 0-1,0 0 1,0 0-1,0 1 1,0-1-1,0 0 1,1 0-1,-1 0 1,0 0-1,0 1 1,0-1-1,1 0 1,-1 0-1,0 0 1,0 0-1,0 0 1,1 0-1,-1 0 1,0 0-1,0 1 1,0-1-1,1 0 1,-1 0-1,0 0 1,0 0-1,1 0 1,-1 0-1,0 0 1,0 0-1,1-1 1,-1 1-1,0 0 1,0 0-1,1 0 1,4-14 57,-1-26 34,-4 37-82,1-1 0,2-34 77,-2 0 0,-6-70 0,-4 85-72,7 21-17,3 12-16,1-5 15,0-1 0,1 1 0,-1-1-1,1 0 1,0 0 0,0 0 0,0 0-1,0-1 1,1 1 0,-1-1 0,1 0 0,0 0-1,0 0 1,0-1 0,0 1 0,1-1-1,-1 0 1,1 0 0,-1 0 0,7 1-1,7 2-33,0-1 0,1 0 0,36 2-1,-29-6-51,1-1-1,-1-1 0,0-2 0,0 0 1,0-2-1,-1-1 0,43-17 1,-68 23 84,1 1 1,-1 0 0,1-1-1,0 1 1,-1 0 0,1 0-1,-1 0 1,1-1-1,0 1 1,-1 0 0,1 0-1,0 0 1,-1 0 0,1 0-1,-1 0 1,1 0 0,0 0-1,-1 0 1,1 0-1,0 1 1,-1-1 0,1 0-1,-1 0 1,1 0 0,0 1-1,-1-1 1,1 0 0,-1 1-1,1-1 1,-1 1 0,1-1-1,-1 0 1,0 1-1,1-1 1,-1 1 0,1-1-1,-1 1 1,0 0 0,1-1-1,-1 1 1,0-1 0,0 2-1,1 2 23,0 1-1,-1 0 0,1 0 1,-1 0-1,-1 6 0,1 19 176,0-29-180,0 0 0,0 0-1,0 0 1,0 0-1,1 0 1,-1 1-1,0-1 1,1 0 0,-1 0-1,1 0 1,-1 0-1,1 0 1,0 0-1,-1 0 1,1 0 0,0 0-1,1 1 1,0-2 5,-1 1 1,1 0-1,0 0 1,0-1-1,0 0 1,0 1-1,1-1 1,-1 0 0,0 0-1,0 0 1,0 0-1,0 0 1,0 0-1,0-1 1,0 1-1,0-1 1,0 1-1,2-2 1,39-17 87,-37 16-106,41-23-158,-29 15-33,0 1 0,0 1 0,1 0 0,0 2 0,0 0 0,24-5 0,-41 12 166,-1 0 0,1 0 1,-1 0-1,1 0 0,-1 0 1,1 0-1,-1 0 0,1 0 1,-1 1-1,0-1 1,1 0-1,-1 1 0,1-1 1,-1 1-1,0 0 0,1-1 1,-1 1-1,2 2 0,15 20 194,-17-20-137,0-1-1,0 1 1,1-1 0,-1 0-1,1 1 1,0-1 0,0 0 0,0 0-1,0 0 1,0 0 0,0-1 0,0 1-1,0 0 1,1-1 0,-1 0-1,1 1 1,-1-1 0,1 0 0,2 0-1,6 0-15,0 0 0,-1-1 0,1-1 0,0 0-1,-1 0 1,1-1 0,-1-1 0,1 0-1,18-7 1,-17 5-123,1 1 0,-1 0 0,1 1-1,0 1 1,20-2 0,-32 4 95,0 0 1,0 0-1,0 0 1,-1 0-1,1 0 1,0 0-1,0 0 1,0 0-1,-1 0 1,1 0-1,0 1 1,0-1-1,-1 0 1,1 1-1,0-1 1,-1 0-1,1 1 1,0-1-1,-1 1 0,1-1 1,0 1-1,-1-1 1,1 1-1,-1-1 1,1 1-1,-1 0 1,1-1-1,-1 1 1,1 0-1,-1-1 1,0 1-1,0 0 1,1 0-1,-1 0 1,0-1-1,0 1 1,0 0-1,1 1 1,-2 2-69,1 1 1,-1-1 0,0 0 0,0 0-1,-3 8 1,3-8-17,-1-2 26,-1-3-42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3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0 567 18748,'0'1'71,"0"-1"0,0 1 0,0-1 0,0 1 0,0-1 0,0 0 0,0 1 0,1-1 0,-1 1 0,0-1 0,0 1 0,0-1 0,0 1 0,1-1-1,-1 0 1,0 1 0,0-1 0,1 1 0,-1-1 0,0 0 0,1 1 0,-1-1 0,0 0 0,1 1 0,-1-1 0,1 0 0,-1 0 0,0 1 0,1-1 0,-1 0 0,1 0 0,19-2 1120,26-19-28,-38 17-738,23-12 327,48-32 0,-69 42-670,-1-2 1,0 1 0,0-2 0,-1 1 0,1-1 0,-2 0 0,1-1 0,8-15 0,-15 24-74,0 0-1,-1-1 1,1 1-1,-1 0 1,1 0 0,-1 0-1,1 0 1,-1-1-1,0 1 1,1 0-1,-1 0 1,0-1 0,0 1-1,0 0 1,0 0-1,0-1 1,0 1-1,-1-2 1,0 2-3,1 1-1,0-1 1,-1 1-1,1-1 1,-1 1 0,0-1-1,1 1 1,-1-1-1,1 1 1,-1 0 0,0-1-1,1 1 1,-1 0-1,0-1 1,1 1 0,-1 0-1,0 0 1,1 0-1,-1 0 1,0 0 0,1 0-1,-1 0 1,-1 0 0,-2 0 8,0 1 0,0-1 0,0 1 1,0 0-1,0 0 0,0 1 0,0-1 1,0 1-1,-5 3 0,2 0-9,1 0 0,0 1 0,0 0 0,0 0 0,1 0 0,-1 1 0,2 0 0,-7 11 0,9-15-3,0 0-1,0 0 1,1 0 0,-1 0 0,1 1-1,0-1 1,0 0 0,1 1-1,-1-1 1,0 0 0,1 1-1,0-1 1,0 1 0,0-1 0,0 1-1,1-1 1,-1 1 0,1-1-1,0 1 1,0-1 0,0 0 0,3 6-1,-2-7 1,1 1 1,0-1-1,-1 0 0,1 1 0,0-1 0,0-1 0,0 1 1,1 0-1,-1-1 0,0 1 0,1-1 0,-1 0 0,0 0 1,1-1-1,-1 1 0,1-1 0,0 1 0,-1-1 0,1 0 1,-1 0-1,8-2 0,5 0-19,0-1-1,0 0 1,21-8 0,-11 1-74,27-15-1,-34 15-107,1 1-1,39-13 1,-58 22 186,0 0-1,0 0 1,-1 0 0,1-1 0,0 1 0,0 0 0,0 0 0,0 0 0,0 1 0,0-1 0,-1 0 0,1 0 0,0 0 0,0 1 0,0-1 0,0 0 0,-1 1 0,1-1 0,0 0 0,0 1 0,-1-1 0,1 1 0,0 0 0,-1-1 0,1 1 0,-1-1 0,1 1 0,-1 0 0,1-1 0,-1 1 0,1 0 0,-1 0 0,1 0 0,-1-1 0,0 1 0,0 0 0,1 0 0,-1 1 0,2 6-33,-1-1 0,0 1 0,-1 14 0,2 4 7,-2-24 41,0 1 1,1-1-1,-1 1 1,1-1-1,0 1 1,0-1-1,0 1 1,0-1-1,0 0 1,1 0-1,-1 0 1,1 0-1,-1 0 1,1 0-1,0 0 1,0 0-1,0 0 1,0-1-1,0 1 1,0-1-1,0 1 1,3 0-1,-1-1 4,-1 0 1,1 0-1,0-1 0,0 1 0,0-1 0,0 0 0,-1 0 0,1 0 0,0 0 0,0-1 1,0 0-1,0 1 0,-1-1 0,6-3 0,3-1-2,0-1 0,0 0 0,-1-1 0,0 0 0,0-1 0,-1 0 1,0-1-1,0 0 0,-1 0 0,0-1 0,-1-1 0,0 1 0,-1-1 0,8-15 0,4-11-155,-1-1-1,-2-1 0,12-47 1,-19 59 9,-1-1 0,-1 0 1,-2 0-1,-1 0 1,-1 0-1,-1-32 1,-6 41 23,4 19 118,0 0-1,0 0 1,0 0-1,0 0 1,0-1-1,-1 1 0,1 0 1,0 0-1,0 0 1,0 0-1,0 0 1,0 0-1,-1 0 1,1 0-1,0-1 0,0 1 1,0 0-1,0 0 1,-1 0-1,1 0 1,0 0-1,0 0 1,0 0-1,-1 0 1,1 0-1,0 0 0,0 0 1,0 0-1,0 0 1,-1 0-1,1 0 1,0 0-1,0 1 1,0-1-1,0 0 1,-1 0-1,1 0 0,0 0 1,0 0-1,0 0 1,0 0-1,0 1 1,-1-1-1,-1 3 24,0 0-1,-1 0 1,2 0-1,-1 0 1,0 1-1,0-1 1,0 5-1,-6 14 125,1 0-1,1 0 1,1 0-1,2 0 1,0 1-1,1-1 1,1 1-1,3 38 0,0-45-120,1 0 0,0 0 0,1 0 0,1 0 0,0 0 0,1-1 0,1 0 0,0-1 0,1 1 0,1-1 0,0-1-1,20 23 1,-22-27-143,1-1 1,-1 0-1,2-1 0,-1 0 0,1 0 0,0-1 0,0 0 0,1 0 0,16 6 0,-26-12 91,1 1 1,-1-1-1,0 0 1,0 0-1,1 0 1,-1 1-1,0-1 0,1 0 1,-1 0-1,0 0 1,1 0-1,-1 0 1,0 0-1,1 0 1,-1 0-1,0 0 0,1 0 1,-1 0-1,0 0 1,1 0-1,-1 0 1,0 0-1,1 0 1,-1 0-1,0 0 0,1 0 1,-1 0-1,0 0 1,0-1-1,1 1 1,0 0-1,-10-9-596,-18-10 21,-49-22 444,-126-50 0,170 78 761,18 4 408,24 6-344,35 4-47,-35 0-539,35 0-142,-1-2 1,69-9-1,-52-2-12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 16876,'-1'-1'83,"1"0"0,-1 1 0,1-1 0,-1 0 0,0 1 0,1-1 0,-1 0 0,0 1 1,0-1-1,1 1 0,-1-1 0,0 1 0,0 0 0,0-1 0,0 1 0,1 0 0,-1-1 0,0 1 1,0 0-1,0 0 0,0 0 0,0 0 0,0 0 0,0 0 0,0 0 0,1 0 0,-1 0 0,0 0 1,-1 1-1,-28 5 730,-75 34 943,214-64-2003,-95 22 194,-1 0 1,1 1-1,0 1 0,0 0 0,27 4 0,-39-4 45,0 1 0,0-1 0,0 1 0,0-1 0,-1 1 0,1 0 0,0-1 0,0 1 1,-1 0-1,1 0 0,-1 0 0,1 1 0,-1-1 0,2 2 0,-2-3 14,-1 1 0,1 0 0,-1 0 0,1 0-1,-1 0 1,0-1 0,1 1 0,-1 0 0,0 0 0,0 0 0,0 0 0,0 0-1,0 0 1,0 0 0,0 0 0,0 0 0,0 0 0,0 0 0,0 0 0,-1 1-1,0 1 40,-1 1 0,0-1-1,1 0 1,-2 0 0,1 0 0,0 0-1,0 0 1,-1-1 0,0 1-1,1-1 1,-1 1 0,-5 2-1,-9 5 201,0-1 0,0-1 0,-1-1 0,0 0 0,-27 5-1,-92 12-224,137-24-35,0 1 1,0-1-1,0 0 0,0 0 1,-1 0-1,1 0 1,0 0-1,0 0 1,0 0-1,0 0 0,0 0 1,0 0-1,0 0 1,-1 0-1,1 0 1,0 0-1,0 0 0,0 0 1,0 0-1,0 0 1,0 0-1,0 0 1,-1 0-1,1 0 0,0 0 1,0 0-1,0 0 1,0 0-1,0 0 1,0 0-1,0 0 0,-1 0 1,1-1-1,0 1 1,0 0-1,0 0 1,0 0-1,0 0 0,0 0 1,0 0-1,0 0 1,0 0-1,0 0 1,0-1-1,0 1 0,0 0 1,0 0-1,0 0 1,-1 0-1,1 0 1,0 0-1,0 0 0,0-1 1,0 1-1,0 0 1,0 0-1,1 0 1,-1 0-1,0 0 0,0 0 1,0-1-1,0 1 1,0 0-1,0 0 1,0 0-1,5-6-66,17-7-207,11-7-88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17628,'-23'56'2990,"-30"111"0,46-136-2713,1 2 1,1-1 0,2 1 0,1 0 0,3 35 0,0-61-258,0 1 1,0 0-1,0 0 0,1-1 1,0 1-1,1-1 1,4 12-1,-5-17-21,-1 1 0,1-1 0,0 1 0,-1-1 0,1 0 0,0 0 0,0 0 0,1 0 0,-1 0 0,0 0 0,1 0 0,-1-1 0,1 1 0,-1-1 0,1 0 0,0 0 0,0 0 0,-1 0 0,1 0 0,0 0 0,0-1 0,4 1 0,0-2-13,1 1 1,0-1-1,-1 0 1,1-1-1,-1 1 0,0-2 1,1 1-1,-1-1 1,0 0-1,0 0 1,-1-1-1,8-5 0,12-9-72,36-32-1,-54 43 70,78-72-166,-76 73 164,-7 11 4,-6 12 3,3-17 12,-22 62-373,13-39 71,1 0 1,1 0 0,-6 37 0,13-43 57,6-6-84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218 471 19244,'-1'-2'112,"1"1"0,-1-1 0,0 1 0,1 0 0,-1 0 0,0-1 0,0 1 0,0 0 0,0 0 0,0 0 0,0 0 0,0 0 0,0 0-1,-1 0 1,1 0 0,0 0 0,0 1 0,-1-1 0,1 0 0,-1 1 0,-2-1 0,1 0 34,0 1 0,0 0 0,0 0-1,0 0 1,0 0 0,0 1 0,0-1 0,0 1 0,0 0 0,-4 1-1,-3 3 145,0 0 0,0 0 0,0 1-1,-16 12 1,15-9-221,1 0 0,0 1 1,1 0-1,-13 17 0,19-23-69,0 1 0,0-1 0,0 1 0,1 0 0,-1 0 0,1 1 0,0-1 0,1 0 0,-1 1 1,1-1-1,0 1 0,1-1 0,-1 9 0,1-13-1,0 0 0,0 1 0,0-1 0,1 0 0,-1 0 0,0 0 1,1 0-1,-1 0 0,0 0 0,1 0 0,-1 0 0,1 0 0,0 0 0,-1 0 1,1 0-1,0 0 0,0 0 0,-1 0 0,1 0 0,0-1 0,0 1 0,0 0 0,1 0 1,0 0-2,0-1 0,0 1 0,0-1 1,0 1-1,0-1 0,0 0 0,0 0 1,0 0-1,0 0 0,0 0 0,0 0 1,2-1-1,2 0-3,0-1-1,0 0 1,0 0 0,-1 0-1,1-1 1,0 0-1,8-6 1,-5 1 8,0 0 0,-1 0 0,0-1 0,0 0 0,-1-1 0,0 0 0,10-20 0,-13 22 0,-1 0-1,1 0 1,-1-1 0,-1 0-1,1 1 1,-1-1 0,-1 0-1,0 0 1,0 0 0,-1-18-1,0 27-1,0 0-1,0-1 0,0 1 0,0 0 0,0-1 0,0 1 0,0 0 1,0-1-1,0 1 0,0-1 0,0 1 0,-1 0 0,1-1 0,0 1 1,0 0-1,0 0 0,0-1 0,0 1 0,-1 0 0,1-1 0,0 1 1,0 0-1,-1 0 0,1-1 0,0 1 0,0 0 0,-1 0 1,0-1-1,-5 8-3,-3 16-17,8-17 12,0 1 0,1-1 1,-1 0-1,1 1 0,1-1 1,-1 0-1,1 1 0,1 6 1,-1-11 5,-1-1 1,1 1-1,-1-1 1,1 1-1,0 0 0,0-1 1,-1 1-1,1-1 1,0 0-1,0 1 1,0-1-1,1 0 1,-1 1-1,0-1 1,0 0-1,1 0 1,-1 0-1,1 0 1,-1 0-1,1-1 0,-1 1 1,1 0-1,-1-1 1,1 1-1,0-1 1,-1 1-1,1-1 1,0 0-1,-1 0 1,1 0-1,0 0 1,0 0-1,-1 0 1,4-1-1,3-1 2,-1 0-1,1 0 1,-1-1 0,1-1 0,-1 1-1,-1-1 1,1 0 0,0-1-1,-1 1 1,0-1 0,0-1-1,8-8 1,-4 4-19,-1-2-1,1 0 0,-2 0 1,0 0-1,11-23 1,-24 45-23,1 1 1,0-1-1,1 1 1,0 0-1,1-1 1,0 1 0,0 19-1,2-27 46,0 0 1,0 0-1,0 0 0,1 0 1,-1 0-1,1 0 0,0 0 1,0 0-1,0 0 0,0 0 0,1-1 1,-1 1-1,1 0 0,-1-1 1,1 1-1,0-1 0,0 1 1,0-1-1,1 0 0,-1 0 0,0 0 1,1 0-1,-1 0 0,1-1 1,0 1-1,0-1 0,-1 0 1,1 0-1,0 0 0,0 0 0,0 0 1,0 0-1,4-1 0,0 1 17,0-1-1,1 1 0,-1-2 1,0 1-1,1-1 1,-1 0-1,0-1 0,0 0 1,0 0-1,0 0 0,0-1 1,0 0-1,-1 0 1,13-9-1,-7 3 19,0 0 0,0 0 1,-1-2-1,0 1 0,-1-1 0,11-15 0,-11 12-9,-1 0 0,0 0 0,-2-1 0,12-29 0,-26 49 27,0 7-38,2-1-1,0 1 1,0 1-1,1-1 1,1 1-1,0-1 1,0 1-1,1 0 1,0 23-1,2-34-8,0 1 0,0 0 0,0-1 0,0 1 0,1 0 0,-1-1 0,1 1 0,0-1 0,0 1 0,-1-1-1,2 1 1,-1-1 0,0 0 0,0 1 0,1-1 0,-1 0 0,1 0 0,0 0 0,0 0 0,3 3 0,-2-3 2,0-1 0,-1 0 0,1 0 0,0 0 0,0 0 0,0-1 0,0 1 0,0-1 0,0 0 0,-1 1 0,1-1 0,0-1 0,0 1 1,0 0-1,0-1 0,0 1 0,0-1 0,0 0 0,4-2 0,7-3 13,0-1 1,0 0-1,-1-1 0,0 0 1,0-1-1,-1-1 0,0 0 1,20-23-1,3-9 4,36-54 0,-56 74-30,29-39-6,-11 16-25,-2 0 0,43-84 1,-73 128 28,-1-1 0,1 1 0,-1 0 0,1 0 1,-1 0-1,1 0 0,-1 0 0,0-1 0,1 1 1,-1 0-1,0 0 0,0 0 0,0-1 0,0 1 1,0 0-1,0 0 0,0-1 0,-1-1 1,0 3-1,0 0 1,0-1 0,0 1 0,0 0 0,0 0 0,0 0-1,0 0 1,0 0 0,0 0 0,0 0 0,0 0 0,0 0-1,0 1 1,0-1 0,0 0 0,0 1 0,0-1 0,0 0-1,0 1 1,0-1 0,1 1 0,-1 0 0,0-1 0,0 1-1,0 0 1,-15 10 2,0 0-1,1 1 0,1 1 0,0 0 1,0 1-1,2 0 0,-1 1 1,2 1-1,-16 27 0,17-25 10,1 1 0,0 0 0,2 0 0,0 0 0,1 1 0,1 0 0,1 0 0,-3 41 0,7-51-91,0 1 1,1-1 0,0 1-1,0-1 1,1 1 0,1-1 0,-1 0-1,2 0 1,6 14 0,-8-19 67,1-1 0,-1 1-1,1-1 1,0 0 0,1 0 0,-1-1 0,1 1 0,-1-1-1,1 0 1,0 1 0,0-2 0,1 1 0,-1 0 0,0-1-1,1 0 1,0 0 0,-1 0 0,1-1 0,0 1 0,0-1 0,10 1-1,23-2-249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190 249 15107,'-19'10'853,"1"1"0,1 1-1,-1 0 1,-26 26 0,36-29-586,0-1 1,1 1 0,0 0-1,1 1 1,0-1-1,0 1 1,1 1-1,0-1 1,1 1 0,-4 14-1,7-22-200,0 0 0,0 0 0,1-1 0,0 1 0,-1 0 0,1 0-1,0 0 1,0 0 0,1-1 0,-1 1 0,1 0 0,-1 0 0,1 0 0,2 4 0,-2-5-39,0-1 1,0 0-1,0 0 1,0 0 0,0 1-1,0-1 1,0 0-1,1 0 1,-1-1-1,0 1 1,1 0 0,-1 0-1,1-1 1,-1 1-1,1 0 1,-1-1-1,1 0 1,-1 1 0,1-1-1,0 0 1,-1 0-1,1 0 1,-1 0-1,1 0 1,0 0 0,2-1-1,3 0 7,1-1 1,-1 0-1,0 0 0,0-1 0,0 0 0,0 0 1,0-1-1,0 0 0,-1 0 0,8-6 1,9-10 39,26-27 0,-36 34-34,43-46-187,-1-2-1,85-129 1,-131 177 51,-2-1-1,1 0 1,6-21 0,-13 35 89,-1 0 0,0-1 0,0 1 1,0 0-1,1 0 0,-1-1 0,0 1 0,0 0 1,0 0-1,0-1 0,0 1 0,0 0 0,0-1 1,0 1-1,0 0 0,0-1 0,0 1 0,0 0 0,0-1 1,0 1-1,0 0 0,0 0 0,0-1 0,0 1 1,0 0-1,0-1 0,0 1 0,-1 0 0,1 0 1,0-1-1,0 1 0,0 0 0,-1 0 0,1-1 1,0 1-1,0 0 0,0 0 0,-1-1 0,1 1 1,-1 0-1,-10 5-147,1 3 144,0 1 0,1 0 0,0 1 0,1 0 0,0 0 0,1 0 0,-12 23 0,7-8-194,0 1-1,-13 45 0,20-54 139,1 1-1,0 0 0,-1 31 0,6-6-48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17644,'-1'13'919,"0"-1"-1,-2 1 1,1 0 0,-7 18 0,-3 14 471,9-29-1071,-9 54 762,11-64-1006,0 0 0,1 0 0,0 0 0,1 0 0,-1-1 0,1 1 0,0 0 0,1 0 0,2 8 0,-3-12-69,1 0 0,-1 0 0,1 0 0,-1 0 0,1 0 0,0-1 0,-1 1 0,1 0 0,0-1 0,0 0 0,0 1 0,0-1 0,0 0 0,1 0 0,-1 0 0,0 0 0,0 0 0,1-1 0,-1 1 0,1-1 0,-1 0 0,0 1 0,1-1 0,3 0 0,7-1-73,-1 0 0,1-1 0,17-4 1,-28 5 54,52-13-245,42-9-182,-86 21 352,-1 1-1,1 0 0,-1 1 1,1 0-1,-1 0 0,1 1 1,17 4-1,-25-4 79,-1-1 0,1 1 0,0-1 0,0 1 0,0 0 0,0 0 0,-1 0 0,1 0 0,0 0 0,-1 0 0,1 0 0,-1 0 0,1 1 0,-1-1 0,0 1 0,0-1 0,1 1 0,-1-1 0,0 1 0,0 0 0,0-1 0,-1 1 0,1 0 0,0 0 0,-1 0 0,1 0 0,-1 0 0,0 0 0,1 0 0,-1-1 0,0 1 0,0 0 0,0 0 0,-1 0 0,1 0 0,0 0 0,-1 0 0,1 0 0,-1 0 0,0 0 0,0 1 0,-4 6 62,0-1-1,0 0 1,0 0-1,-1 0 1,0-1-1,-1 0 1,1 0-1,-1-1 1,-1 1-1,-7 4 0,0-1 178,-1 0 0,0-1 0,0 0 0,-26 8 0,33-14-67,-1 0 0,0 0 0,0-1-1,0 0 1,-17 1 0,25-3-159,-1 0 0,1 0 1,0 0-1,-1-1 1,1 1-1,0 0 1,0-1-1,-1 1 0,1-1 1,0 0-1,0 0 1,0 0-1,0 0 1,0 0-1,0 0 0,0-1 1,0 1-1,0-1 1,1 1-1,-1-1 0,0 0 1,1 0-1,0 1 1,-1-1-1,1 0 1,0 0-1,0 0 0,0 0 1,0-1-1,0 1 1,0-3-1,0 0-150,0 1 0,1-1 0,0 0 0,0 0 0,0 0 0,0 1 0,1-1-1,0 0 1,0 0 0,0 1 0,1-1 0,2-5 0,1-1-97,0 0 0,1 0 0,13-17 0,8-5-440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69 196 17388,'8'-1'416,"-1"0"0,1-1 0,-1 1 0,0-2 0,0 1 0,0-1 0,0 0 1,0 0-1,0-1 0,-1 0 0,0 0 0,12-10 0,-14 10-210,1 0-1,-1 0 1,0-1-1,0 0 1,0 0-1,-1 0 1,0 0-1,0 0 1,0-1-1,0 1 1,-1-1-1,0 0 1,0 1-1,-1-1 1,1 0-1,0-9 1,-2 13-198,0 0 1,0 0-1,0 0 0,-1 0 1,1 0-1,0 0 0,-1 0 1,1 0-1,-1 0 0,0 0 1,0 0-1,0 0 1,0 0-1,0 0 0,0 1 1,0-1-1,0 0 0,-1 1 1,1-1-1,-1 1 0,1-1 1,-1 1-1,0 0 0,1 0 1,-1 0-1,0-1 0,0 2 1,0-1-1,0 0 0,0 0 1,0 1-1,0-1 1,-3 0-1,0 1-6,0-1 0,0 1 1,1 0-1,-1 0 0,0 0 0,0 1 0,0-1 0,0 1 1,0 0-1,1 1 0,-1-1 0,0 1 0,-5 3 1,1 1 10,1 0 1,1 0 0,-1 0-1,1 1 1,0 0 0,1 1-1,0-1 1,0 1-1,0 1 1,1-1 0,0 1-1,1-1 1,0 2 0,0-1-1,-2 13 1,4-16-27,0-1 1,1 1-1,0-1 0,0 1 0,1 0 1,0 0-1,0-1 0,0 1 1,0 0-1,1 0 0,0-1 1,0 1-1,1-1 0,0 1 0,-1-1 1,2 1-1,-1-1 0,1 0 1,0 0-1,0 0 0,0-1 0,0 1 1,1-1-1,0 1 0,0-1 1,0 0-1,7 4 0,-7-5-53,0-1 0,0 0 0,0 0 0,1 0 0,-1 0 0,0-1 1,1 1-1,0-1 0,-1 0 0,1-1 0,-1 1 0,1-1 0,5 0 0,1-1 9,-1-1 1,0 0 0,0 0-1,0-1 1,13-6 0,43-20-282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230 381 15411,'1'-1'136,"0"0"0,0 0 0,-1 0 0,1 0 0,0 0 0,-1 0 0,1 0 0,0 0 0,-1 0 0,1 0 0,-1-1 0,0 1 0,1 0 0,-1 0 0,0-1 0,0 1 0,0 0 0,0 0 0,0-1 0,0 1 0,0 0 0,0 0 0,0-1 0,-1 1 0,0-2 0,0 1 27,0 1-1,-1 0 1,1-1-1,0 1 1,-1 0-1,1 0 1,-1 0-1,0 0 1,1 0-1,-1 0 1,0 0-1,1 0 1,-1 1-1,0-1 1,-2 0-1,-5 0 182,0-1 0,0 1-1,1 1 1,-1 0 0,0 0-1,-12 2 1,12 0-267,1 0 1,0 0-1,0 1 0,0 1 0,0-1 1,0 1-1,1 1 0,-12 8 0,14-10-76,1 1 0,0-1 0,0 1 0,0 1 0,0-1 0,1 0 0,-1 1 0,1 0 0,0 0 0,1 0 0,-1 0-1,1 0 1,-3 10 0,5-14 0,-1 0 0,1 0 0,0 0 0,-1 0 0,1-1 1,0 1-1,0 0 0,0 0 0,0 0 0,0 0 0,0 0 0,0 0 0,0-1 0,0 1 0,0 0 0,0 0 0,1 0 0,-1 0 0,0 0 0,0-1 0,1 1 0,-1 0 0,1 0 0,-1-1 0,1 1 0,-1 0 0,1-1 0,0 1 1,-1 0-1,1-1 0,0 1 0,-1-1 0,1 1 0,0-1 0,0 1 0,-1-1 0,1 0 0,0 1 0,0-1 0,0 0 0,-1 1 0,1-1 0,0 0 0,0 0 0,0 0 0,1 0 0,3 0 11,1-1-1,-1 0 0,0 1 0,0-2 1,1 1-1,7-4 0,3-2 14,1-2-1,-2 0 1,1 0-1,-1-2 1,0 0-1,-1 0 1,16-18-1,4-7 119,40-57 0,1-19 100,-68 99-179,0 0-1,-1-1 1,0 1-1,-1-1 1,0-1-1,4-26 1,-9 41-61,0 0 1,0 0-1,0 0 1,0 0 0,0 1-1,0-1 1,0 0-1,-1 0 1,1 0-1,0 0 1,0 0-1,0 0 1,0 0-1,0 0 1,0 0-1,0 0 1,0 0-1,0 0 1,0 0-1,0 0 1,0 0 0,0 0-1,0 0 1,0 0-1,0 0 1,0 0-1,0 0 1,0 0-1,-1 0 1,1 0-1,0 0 1,0 0-1,0 0 1,0 0-1,0 0 1,-5 10 36,-5 19-14,8-23-19,-17 60 274,2 1 0,-14 136 0,31-200-275,0 32 199,0-35-207,0 1-1,0 0 1,0 0-1,0 0 1,0 0-1,0-1 0,0 1 1,0 0-1,1 0 1,-1 0-1,0 0 0,1-1 1,-1 1-1,0 0 1,1 0-1,-1-1 1,1 1-1,-1 0 0,1-1 1,-1 1-1,1 0 1,-1-1-1,1 1 1,0-1-1,-1 1 0,1-1 1,0 1-1,-1-1 1,1 0-1,0 1 1,0-1-1,-1 0 0,2 1 1,0-2-70,-1 1 1,0-1 0,0 1 0,0-1-1,0 0 1,0 0 0,0 1-1,0-1 1,0 0 0,-1 0-1,1 0 1,0 0 0,0 0 0,-1 0-1,1 0 1,-1 0 0,1 0-1,-1 0 1,1-1 0,-1 1-1,1 0 1,-1 0 0,0 0 0,0-1-1,0 1 1,0 0 0,0 0-1,0-2 1,0-36-1862,0 38 1924,0-7-710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77 15403,'-25'-25'2690,"10"19"-1530,15 6-1089,-1 0-1,1 0 0,-1 0 1,1 1-1,-1-1 0,1 0 0,0 0 1,-1 1-1,1-1 0,-1 0 0,1 0 1,0 1-1,-1-1 0,1 0 0,0 1 1,-1-1-1,1 0 0,0 1 0,0-1 1,0 1-1,-1-1 0,1 1 1,0-1-1,0 0 0,0 1 0,0-1 1,0 1-1,-1-1 0,1 1 0,0-1 1,0 1-1,0 1-20,0 0-1,0 0 1,0 0 0,0 0-1,1-1 1,-1 1-1,0 0 1,1 0 0,-1 0-1,1-1 1,0 1 0,-1 0-1,1-1 1,0 1 0,0 0-1,0-1 1,0 1 0,0-1-1,1 0 1,-1 1 0,0-1-1,1 0 1,-1 0 0,1 0-1,-1 0 1,1 0-1,-1 0 1,1 0 0,0 0-1,-1 0 1,1-1 0,0 1-1,0-1 1,0 0 0,-1 1-1,4-1 1,-1 1 18,1-1-1,1 1 1,-1-1 0,0 0-1,0 0 1,0 0 0,0-1-1,0 0 1,0 0 0,-1 0-1,1-1 1,7-2 0,-5-1 62,-1 1 1,1-1 0,-1 0 0,0-1 0,7-6 0,-12 10-90,1 0-1,0 0 1,-1 0-1,1 0 1,-1 0-1,1 0 1,-1 0-1,0 0 1,0 0-1,0-1 1,0 1-1,-1 0 1,1-1-1,0 1 1,-1-1-1,0 1 1,0-1-1,1 1 1,-1-1-1,-1-3 1,1 6-36,-1-1 1,1 0-1,0 1 0,-1-1 1,1 1-1,-1-1 0,1 1 1,-1-1-1,1 1 0,-1 0 1,1-1-1,-1 1 0,1-1 1,-1 1-1,1 0 0,-1 0 1,0-1-1,1 1 0,-1 0 1,0 0-1,1 0 1,-1-1-1,0 1 0,1 0 1,-1 0-1,0 0 0,1 0 1,-1 0-1,0 1 0,1-1 1,-1 0-1,0 0 0,1 0 1,-2 1-1,-23 10 41,16-4-40,0 1 0,1-1 0,0 1-1,1 1 1,-1-1 0,2 2 0,-12 17-1,14-19-29,-1 0 0,1 0 1,1 1-1,0 0 0,0 0 0,0 0 0,1 0 0,1 0 0,-2 18 0,3-24-28,0-1 0,0 0 0,0 0 0,1 0 0,-1 0 0,0 0 0,1 0 0,0 1 0,-1-1 0,1 0 0,0 0 0,0-1 0,0 1 0,1 0 0,-1 0 0,0 0 0,1-1 0,-1 1 0,1-1 0,-1 1 0,1-1 0,0 0 0,-1 1 0,1-1 0,0 0-1,0 0 1,0 0 0,0-1 0,0 1 0,0 0 0,0-1 0,0 1 0,1-1 0,-1 0 0,0 1 0,0-1 0,4-1 0,3 1-163,0-1 0,0 0-1,0 0 1,1-1 0,-1-1-1,-1 1 1,14-7-1,26-18-398,1-12-171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3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125 636 16764,'36'0'1504,"10"-12"-1056,6-3-176,6 1 472,2-2-312,-6 4-656,-4-2-1616,-12-1 1656,-5 1-312,-14 2-224</inkml:trace>
  <inkml:trace contextRef="#ctx0" brushRef="#br0" timeOffset="1">0 127 18028,'27'-9'1632,"12"-7"-1064,10 0-232,11 5 521,6 0-97,5 1-560,-1 1-576,-7-4 440,-6-1-136,-15-3-176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15075,'-20'66'1645,"-23"95"1732,39-137-2950,1-1 0,1 1 0,1 0-1,1 0 1,3 26 0,43 226 173,-44-271-572,0-11 0,-2 5-24,44-157 162,10-31-94,-50 178-70,11-36 7,2 2 0,41-79 0,-56 120-16,1 1 0,-1-1 0,1 0 0,0 1 0,0 0 0,0 0 0,5-4 0,-8 7 5,1 0 0,-1-1 0,1 1 0,0 0 0,-1-1 0,1 1 0,-1 0 0,1 0-1,-1-1 1,1 1 0,0 0 0,-1 0 0,1 0 0,-1 0 0,1 0 0,0 0 0,-1 0 0,1 0 0,0 0 0,-1 0 0,2 1 0,-2-1 1,1 1-1,0 0 1,-1-1 0,1 1 0,0 0 0,-1-1-1,1 1 1,-1 0 0,1 0 0,-1 0 0,1-1-1,-1 1 1,0 0 0,0 0 0,1 0 0,-1 0-1,0 0 1,0 0 0,0 1 0,1 4-7,-1 0-1,0 0 1,-1 0 0,1 0 0,-1 0 0,-1 0 0,1 0 0,-1-1 0,0 1 0,0 0-1,0-1 1,-1 1 0,0-1 0,0 0 0,-4 5 0,-3 4 33,0-1 0,-1-1 0,0 0 1,-17 13-1,20-18 14,-1 0 0,-1-1 1,-9 6-1,15-10-48,1-1 1,0 1-1,-1-1 0,1 1 0,-1-1 0,1 0 0,-1-1 1,0 1-1,1-1 0,-1 1 0,0-1 0,-4-1 0,7 1 19,0 0-1,0 0 0,1-1 0,-1 1 0,1 0 1,-1-1-1,0 1 0,1 0 0,-1-1 1,1 1-1,-1-1 0,1 1 0,-1-1 0,1 0 1,-1 1-1,1-1 0,0 1 0,-1-1 1,1 0-1,0 1 0,-1-1 0,1 0 0,0 1 1,0-1-1,0 0 0,0 1 0,0-1 0,-1 0 1,1 0-1,0 1 0,1-1 0,-1 0 1,0 1-1,0-1 0,0 0 0,0 1 0,0-1 1,1 0-1,-1 1 0,0-1 0,1-1 1,14-27 152,3 8-149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22 174 16564,'7'3'308,"0"-1"0,0 0 1,-1-1-1,1 0 1,0 0-1,0 0 1,0-1-1,0 0 0,0-1 1,0 1-1,0-1 1,0-1-1,0 1 1,0-1-1,-1 0 1,1-1-1,-1 1 0,1-1 1,5-5-1,-7 6-214,0-1-1,0 0 0,-1 0 0,0 0 0,0 0 1,1-1-1,-2 0 0,1 0 0,0 0 1,-1 0-1,0 0 0,0-1 0,0 0 0,-1 1 1,1-1-1,-1 0 0,0 0 0,-1 0 1,1-1-1,-1 1 0,0 0 0,0-1 0,-1 1 1,0 0-1,0-7 0,0 10-88,0 0 1,0 0-1,-1 1 1,1-1-1,-1 0 0,1 0 1,-1 1-1,0-1 0,0 0 1,0 1-1,0-1 0,0 0 1,0 1-1,0 0 1,0-1-1,0 1 0,-1 0 1,1-1-1,-1 1 0,1 0 1,-1 0-1,1 0 1,-1 0-1,0 0 0,1 1 1,-1-1-1,0 1 0,0-1 1,1 1-1,-1-1 1,0 1-1,0 0 0,0 0 1,0 0-1,-2 0 0,-1 0-2,-1 1-1,1 0 0,-1 0 0,1 0 0,-1 1 0,1-1 1,0 1-1,-1 1 0,1-1 0,-8 6 0,1 1-7,2-1 0,-1 2 0,1-1-1,1 2 1,-15 17 0,18-19-2,1-1 0,0 1 1,0-1-1,1 1 0,0 1 0,0-1 1,1 0-1,-4 18 0,7-25 4,0 0 0,-1 1 0,1-1 1,0 1-1,0-1 0,0 1 0,0-1 0,1 0 0,-1 1 0,1-1 0,0 1 0,-1-1 0,1 0 0,0 0 0,0 1 0,0-1 0,1 0 0,0 2 0,0-3 1,0 1-1,-1-1 1,1 1 0,0-1 0,0 0-1,0 0 1,0 0 0,0 0 0,0-1-1,0 1 1,0 0 0,0-1 0,0 1-1,0-1 1,0 0 0,0 0-1,1 0 1,-1 0 0,0 0 0,3-1-1,5-1 2,0 0-1,-1-1 0,1 0 0,-1 0 0,0-1 1,0-1-1,0 0 0,0 0 0,-1 0 1,0-1-1,15-14 0,0-1 11,-2-2 1,28-37-1,-46 56-8,0 0 0,0 0 0,0 1-1,0-1 1,7-4 0,-10 8-1,0 0 0,0 0 0,1-1 0,-1 1 0,0 0 0,0 0 0,0 0 0,1 0 0,-1 0 0,0 0 0,0 0 0,1 0 0,-1 0 0,0 0 0,0 0 0,1 0 0,-1 0 0,0 0 0,0 0 0,0 0 0,1 0 0,-1 0 0,0 0 0,0 0 0,1 0 0,-1 1 0,0-1 0,0 0 0,0 0 0,0 0 1,1 0-1,-1 0 0,0 1 0,0-1 0,0 0 0,0 0 0,1 0 0,-1 1 0,3 18 9,-4 6 38,2 38 54,-1-59-86,1 1-1,-1-1 1,1 0-1,0 0 1,0-1 0,1 1-1,-1 0 1,1 0-1,0 0 1,0-1-1,0 1 1,4 3-1,-5-5-53,1-1 0,-1 0 1,1 0-1,0 0 0,0 0 0,0 0 0,0-1 0,-1 1 1,1 0-1,0-1 0,0 0 0,0 1 0,0-1 0,0 0 1,0 0-1,0 0 0,0 0 0,0 0 0,0-1 1,0 1-1,0-1 0,0 1 0,0-1 0,0 1 0,0-1 1,0 0-1,-1 0 0,1 0 0,0 0 0,-1-1 0,1 1 1,0 0-1,-1-1 0,0 1 0,1 0 0,-1-1 0,0 0 1,0 1-1,0-1 0,0 0 0,0 0 0,1-2 0,-2 0-259,-3 2-81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159 305 19476,'-2'-2'142,"0"0"0,0 1 0,0-1 0,0 0 0,0 1 0,-1 0 0,1-1 0,-1 1 0,1 0 0,-1 0 0,1 1 0,-1-1 0,0 0 0,1 1 0,-1 0 0,0-1 0,1 1 0,-5 1 0,2-1 16,0 1 1,1 0-1,-1 0 1,0 1 0,1 0-1,0-1 1,-1 1 0,1 1-1,0-1 1,-5 5 0,4-5-108,1 2 0,0-1 0,0 0 0,1 1 0,-1 0 0,1 0 0,0 0 0,0 0 0,0 0 0,0 1 0,1-1 0,0 1 0,-1 0 0,2 0 0,-1-1 0,1 1 0,-1 0 0,2 1 1,-1-1-1,0 9 0,1-13-51,0 0 1,0-1 0,0 1 0,1 0-1,-1 0 1,0 0 0,0 0 0,1-1 0,-1 1-1,0 0 1,1 0 0,-1-1 0,1 1-1,-1 0 1,1-1 0,0 1 0,-1 0-1,1-1 1,-1 1 0,1-1 0,0 1-1,0-1 1,-1 1 0,1-1 0,1 1 0,0-1-1,0 1 1,-1-1-1,1 0 1,0 0-1,0 0 1,0 0-1,0 0 1,0 0-1,0-1 1,-1 1-1,4-1 1,1-1 0,0 0 1,0-1 0,-1 0-1,1 0 1,-1 0-1,8-6 1,2-5 0,0-1 0,-1 0-1,0-1 1,-2 0 0,0-1 0,15-28 0,-13 19 40,-2-2-1,0 0 1,14-53 0,-22 65-15,-2 10-13,0 0 0,0-1 1,-1 1-1,1-1 0,-2 1 0,1-1 1,-1 0-1,0 1 0,0-1 1,-2-10-1,-1 16 45,-2 7-43,-2 9-8,-1 11-4,1 0 0,1 0 1,2 1-1,1-1 0,0 1 1,2 0-1,4 41 0,-2-57-27,1 0-1,0-1 0,0 1 1,1 0-1,0-1 0,7 16 1,-9-24 5,1 1 0,-1-1 0,0 0 0,1 1 0,-1-1 0,1 0 0,0 0 0,0 0-1,-1 0 1,1 0 0,1 0 0,-1 0 0,0-1 0,0 1 0,1-1 0,-1 1 0,1-1 0,-1 0 0,1 0 0,-1 0 0,1-1 0,0 1 0,-1-1 0,1 1 0,0-1 0,0 0 0,-1 0 0,1 0 0,0 0 0,0 0 0,2-1 0,2-2-34,1 1-1,-1-1 1,0-1 0,-1 1 0,1-1 0,-1 0 0,1 0 0,-1-1 0,0 0 0,-1 0 0,1-1 0,-1 1 0,7-11 0,4-6-88,-2-1 1,18-34 0,-27 46 112,3-4-13,0-1-1,-1 0 1,-1 0 0,6-24 0,-11 39 42,-1 1 1,0-1 0,0 0 0,1 1-1,-1-1 1,0 0 0,0 1 0,0-1-1,0 0 1,0 1 0,0-1-1,0 0 1,0 1 0,0-1 0,0 1-1,0-1 1,-1 0 0,1 1 0,0-1-1,0 0 1,-1 1 0,1-1 0,0 1-1,-1-1 1,1 0 0,-1 1 4,0 1-1,0-1 1,1 0 0,-1 1 0,0-1 0,0 0 0,1 1-1,-1-1 1,0 1 0,1-1 0,-1 1 0,1 0 0,-1-1-1,1 1 1,-1-1 0,1 1 0,-1 0 0,1 0 0,0-1-1,-1 1 1,1 1 0,-7 11 55,1-1-1,1 2 0,1-1 1,-1 0-1,2 1 1,0 0-1,1 0 1,0 0-1,1 0 1,1 0-1,1 16 1,-1-27-51,0 0 0,1-1 0,0 1 1,-1 0-1,1-1 0,0 1 0,0-1 1,0 1-1,1-1 0,-1 1 0,0-1 1,1 0-1,0 0 0,-1 1 0,1-1 1,0-1-1,0 1 0,0 0 0,4 2 0,-3-2 0,1-1-1,-1 0 0,1 1 0,0-1 1,-1 0-1,1-1 0,0 1 0,0-1 0,0 0 1,-1 0-1,1 0 0,5-1 0,5-1-35,0-1 0,-1-1-1,0 0 1,1 0-1,-1-2 1,18-10 0,0-4-212,-25 15 33,1 0 0,0 0-1,0 1 1,0 0 0,1 1-1,-1-1 1,12-2 0,-19 6 136,1 0 1,-1 1-1,1-1 1,-1 0-1,0 0 1,1 1 0,-1-1-1,0 0 1,1 0-1,-1 1 1,0-1 0,0 1-1,1-1 1,-1 0-1,0 1 1,0-1 0,0 1-1,1-1 1,-1 0-1,0 1 1,0-1 0,0 1-1,0-1 1,0 1-1,0-1 1,0 0 0,0 1-1,0-1 1,0 1-1,0-1 1,0 1 0,0-1-1,-1 1 1,4 14-1135,-3-15 1181,0 1 0,0-1 0,0 0 0,1 1 0,-1-1 1,0 0-1,0 1 0,1-1 0,-1 0 0,0 0 0,1 0 1,-1 1-1,0-1 0,1 0 0,-1 0 0,0 0 0,1 0 0,-1 1 1,0-1-1,1 0 0,-1 0 0,0 0 0,1 0 0,-1 0 1,1 0-1,-1 0 0,0 0 0,1 0 0,-1 0 0,0 0 1,1-1-1,-1 1 0,1 0 0,-1 0 0,0 0 0,1-1 1,11-5-531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13315,'-5'8'567,"1"0"1,0 1-1,1 0 1,0 0-1,0 0 1,-1 11-1,-6 58 1948,10-77-2490,-3 40 883,2 0 0,8 69 1,-3-81-1089,0-1 1,2-1-1,2 1 1,18 45-1,-37-97-2339,-31-72-802,-16-63 5675,58 158-2263,-1 0-1,1-1 1,-1 1 0,1-1-1,-1 0 1,1 1 0,0-1-1,0 1 1,0-1 0,0 1-1,0-1 1,0 0 0,1 1-1,-1-1 1,1-2 0,0 4-38,0-1 1,0 0 0,0 1 0,0-1-1,0 0 1,0 1 0,0-1 0,0 1-1,0-1 1,0 1 0,0 0-1,1 0 1,-1-1 0,0 1 0,0 0-1,0 0 1,0 0 0,1 0 0,-1 0-1,2 1 1,84 0 31,-52-2-177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135 127 17132,'1'-8'459,"-1"0"-1,0 0 1,-1 0 0,0 0 0,-1 0 0,1 0 0,-1 0 0,-1 0-1,0 1 1,0-1 0,0 1 0,-7-12 0,9 18-372,0 0 0,0 0 1,1 0-1,-1 0 0,0 1 0,0-1 0,0 0 1,0 0-1,0 0 0,0 1 0,0-1 1,0 1-1,-1-1 0,1 1 0,0-1 0,0 1 1,0 0-1,-1-1 0,1 1 0,0 0 1,0 0-1,0 0 0,-1 0 0,-1 0 0,1 1-17,0 0-1,0-1 1,1 1-1,-1 0 1,0 0-1,0 0 1,0 1-1,1-1 0,-1 0 1,0 1-1,1-1 1,0 1-1,-2 1 1,-3 5 9,1 0 1,0 1-1,0-1 1,1 1-1,-3 9 1,2-3-45,0 0-1,-4 26 1,8-35-36,1-1 0,-1 1 0,1 0 0,0-1 1,0 1-1,1-1 0,0 1 0,0 0 0,0-1 1,4 11-1,-4-15 1,0 0 0,-1 1 0,1-1 0,0 0 0,0 0 0,0 0 1,0 0-1,1 0 0,-1 0 0,0 0 0,0 0 0,1 0 0,-1 0 0,0-1 1,1 1-1,-1 0 0,1-1 0,-1 0 0,1 1 0,-1-1 0,1 0 0,-1 1 1,1-1-1,-1 0 0,1 0 0,-1 0 0,1-1 0,-1 1 0,1 0 0,-1 0 1,1-1-1,-1 1 0,1-1 0,2-1 0,4-2 3,1 0-1,-1 0 1,0-1-1,10-7 1,15-14 21,29-30 0,-40 35-9,1 0-1,1 2 0,39-25 0,-61 43-13,-1 0-1,0 0 1,1 0 0,-1 0-1,1 1 1,-1-1-1,1 1 1,-1-1-1,1 1 1,-1-1-1,1 1 1,0 0-1,-1 0 1,1-1 0,0 1-1,-1 1 1,1-1-1,-1 0 1,1 0-1,0 0 1,-1 1-1,1-1 1,1 2-1,-1 0 0,0 0 0,0 0 0,0 0 1,0 0-1,0 0 0,-1 0 0,1 1 0,-1-1 0,0 1 0,0-1 0,0 1 0,1 4 0,0-2 0,2 7-1,1-1 0,-1 0-1,11 17 1,-13-25 1,0 0 0,0-1 0,0 1-1,1 0 1,-1-1 0,1 1 0,-1-1 0,1 0-1,0 0 1,0 0 0,0 0 0,0 0 0,1-1-1,-1 1 1,0-1 0,7 2 0,-2-2 0,-1-1 0,1 1 1,-1-1-1,1-1 0,-1 1 1,1-1-1,-1-1 0,0 1 0,0-1 1,11-4-1,9-6 3,35-19 0,-27 13-4,-4 1 1,-13 7 5,1 1 0,28-10-1,-46 18-5,0 1 0,1-1 0,-1 1 0,0 0-1,1-1 1,-1 1 0,1 0 0,-1 0-1,0 0 1,1 0 0,-1 0 0,1 0 0,-1 0-1,0 1 1,1-1 0,-1 0 0,0 1 0,1-1-1,-1 1 1,0 0 0,1-1 0,-1 1-1,2 1 1,-2 0 7,0 0 0,0-1 1,0 1-1,0 0 0,0-1 0,0 1 0,-1 0 0,1 0 0,-1 0 0,1 0 1,-1 0-1,0 0 0,0 0 0,0-1 0,0 3 0,0 6-219,-1 1 0,-1-1-1,0-1 1,0 1 0,-6 13 0,8-22 152,-5 10-141,4-10 197,1-1 0,0 0 0,0 0 0,0 0 0,0 0 0,0 0 0,0 1 0,0-1 0,0 0 0,-1 0 0,1 0 0,0 0 0,0 0 0,0 0 0,0 0 0,-1 0 0,1 1 0,0-1 1,0 0-1,0 0 0,0 0 0,-1 0 0,1 0 0,0 0 0,0 0 0,0 0 0,-1 0 0,1 0 0,0 0 0,0 0 0,0 0 0,0 0 0,-1 0 0,1 0 0,0-1 0,0 1 0,0 0 0,0 0 0,-1 0 0,1 0 0,0 0 0,0 0 0,0 0 1,0-1-1,0 1 0,0 0 0,-1 0 0,1 0 0,0 0 0,0 0 0,0-1 0,0 1 0,0 0 0,0 0 0,0 0 0,0-1 0,-5-11-302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17180,'-1'21'2399,"-6"33"1,3-33-1862,1 0 0,1 22 0,2-37-481,0 0 0,0-1-1,1 1 1,0 0 0,0-1 0,1 1-1,0-1 1,0 1 0,0-1-1,0 0 1,1 0 0,4 6 0,-6-9-38,0-1 1,1 1 0,-1 0 0,1-1 0,-1 1 0,1-1 0,0 0 0,0 1 0,0-1 0,0 0 0,0 0 0,0 0 0,0 0 0,0-1 0,0 1-1,4 0 1,-2 0 0,1-1-1,-1 0 0,0 0 0,0-1 0,0 1 0,0-1 0,0 0 0,6-2 0,5-3 30,-1 0 0,0-1 0,22-15 0,-35 21-42,44-33 131,-36 25-91,1 2 1,0-1 0,1 1 0,0 0-1,16-6 1,-27 12-45,1 1 0,0-1 0,0 1 0,0 0 0,-1 0 0,1 0 0,0-1 0,0 1 0,0 0 0,-1 0 0,1 0 0,0 0 0,0 0 0,0 0 0,0 0 0,-1 1 0,1-1 0,0 0 0,0 0 0,0 1 0,-1-1 0,1 0 0,0 1 0,0-1 0,-1 1 0,1-1 0,0 1 0,-1-1 0,1 1 0,-1 0 0,1-1 0,-1 1 0,2 1 0,-1 1 6,1 1 0,-1 0 0,0 0 0,0-1 0,0 1 0,0 4 0,2 5 6,-1-4-11,0-1-1,1 1 1,0-1-1,0 1 1,1-1-1,0 0 1,10 13-1,-12-18-2,0-1 0,0 1 0,0-1 0,1 0 0,-1 0 0,1 0-1,0 0 1,-1 0 0,1-1 0,0 1 0,0-1 0,0 0 0,0 0 0,0 0 0,0 0 0,1-1 0,-1 1-1,0-1 1,0 1 0,1-1 0,-1 0 0,0-1 0,0 1 0,7-2 0,0 0 5,0-1 1,-1-1 0,1 0 0,-1 0-1,1-1 1,-1 0 0,-1 0-1,11-9 1,8-8-190,26-28 1,-21 18-387,-22 26-197,-10 11-568,-12 15-73,4-14 805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 18444,'-6'-21'2008,"4"12"-1151,5 12 807,7 11-1624,4-1-248,2 4 144,4 0-128,4 1-136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17380,'-26'89'2335,"17"-63"-1696,1 0 0,-7 43 1,13-40-299,0-1 0,2 1 0,1 0 1,1-1-1,2 1 0,0-1 1,2 0-1,2 0 0,16 42 0,-15-55-376,-9-15 34,0 0-1,0 0 1,0 0 0,0 0-1,0 0 1,1 0-1,-1 1 1,0-1 0,0 0-1,0 0 1,0 0 0,0 0-1,0 0 1,1 0 0,-1 0-1,0 0 1,0 0-1,0 0 1,0 0 0,0 0-1,1 0 1,-1 0 0,0-1-1,0 1 1,0 0-1,0 0 1,0 0 0,0 0-1,1 0 1,-1 0 0,0 0-1,0 0 1,0 0-1,0 0 1,0 0 0,0-1-1,0 1 1,0 0 0,0 0-1,0 0 1,1 0-1,-1 0 1,0 0 0,0-1-1,0 1 1,0 0 0,0 0-1,0 0 1,0 0 0,0-1-1,3-31-114,-2 31 115,-2-165-229,-2 56 18,8 112 194,-1 0 0,0 0-1,0 1 1,0 0-1,-1-1 1,6 6 0,13 9-27,-8-8 38,0-1 0,1 0 1,0-1-1,0-1 0,1 0 1,-1-1-1,1 0 0,27 3 1,-37-7 25,1 0 1,-1-1 0,1 0 0,0 0 0,-1 0 0,1-1 0,0 0-1,-1 0 1,1 0 0,-1-1 0,0 0 0,0-1 0,1 1 0,-1-1-1,-1 0 1,1-1 0,0 1 0,-1-1 0,0 0 0,0-1 0,0 1-1,0-1 1,-1 0 0,5-6 0,-9 10-19,0 1 0,0 0 1,0 0-1,0 0 0,0 0 0,0 0 0,0 0 1,0 0-1,0 0 0,1-1 0,-1 1 0,0 0 1,0 0-1,0 0 0,0 0 0,0 0 0,0 0 1,0 0-1,0 0 0,0 0 0,0 0 0,0 0 1,0 0-1,0-1 0,1 1 0,-1 0 0,0 0 1,0 0-1,0 0 0,0 0 0,0 0 0,0 0 1,0 0-1,0 0 0,0 0 0,1 0 0,-1 0 1,0 0-1,0 0 0,0 0 0,0 0 0,0 0 1,0 0-1,0 0 0,0 0 0,1 0 0,-1 0 1,0 0-1,0 0 0,0 1 0,0-1 1,0 0-1,0 0 0,0 0 0,0 0 0,0 0 1,1 0-1,0 10 17,-2 27-54,1-9 33,-1-26 4,2 0 0,-1 0 0,0 0 0,0 1 0,1-1 0,-1 0 0,1 0 0,-1 0 0,1 0 0,0-1 0,0 1 0,0 0 0,0 0 0,0 0 0,0-1 0,0 1 0,1 0 0,-1-1-1,1 1 1,-1-1 0,1 0 0,-1 0 0,4 2 0,-3-2 3,0-1-1,0 0 1,0 0 0,0 1-1,0-1 1,0-1-1,0 1 1,0 0-1,-1 0 1,1-1 0,0 1-1,0-1 1,0 0-1,0 1 1,0-1 0,-1 0-1,1 0 1,0 0-1,-1 0 1,1-1-1,-1 1 1,1 0 0,-1-1-1,1 1 1,1-3-1,2-2 38,0 0-1,0 0 0,-1-1 0,0 1 1,0-1-1,0 0 0,-1 0 0,0-1 1,0 1-1,-1-1 0,0 1 0,0-1 1,-1 0-1,0 0 0,0 0 0,-1 0 1,0 1-1,0-1 0,-1 0 0,0 0 1,-4-13-1,-2 8 205,8 15-263,0 0 1,0-1-1,0 1 0,0-1 1,0 1-1,0-1 0,1 1 1,-1-1-1,0 0 0,1 0 1,1 1-1,9 5-341,-1-1-1,1-1 1,0 0 0,0 0-1,0-1 1,1-1 0,0 0-1,-1-1 1,1 0-1,0-1 1,0 0 0,0-1-1,0-1 1,0 0 0,0-1-1,21-5 1,-7-2-464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114 170 17692,'-5'8'3517,"11"-11"-1113,3-3-1780,7-3-139,0-1 1,-1 0-1,16-15 0,-26 21-439,0 0-1,-1-1 0,0 1 1,0-1-1,0 0 0,0-1 0,-1 1 1,0 0-1,0-1 0,0 0 1,-1 0-1,0 0 0,2-6 0,-4 11-33,1 0 0,-1-1-1,0 1 1,0 0 0,0 0-1,1-1 1,-1 1 0,-1 0-1,1-1 1,0 1 0,0 0-1,0 0 1,-1-1 0,1 1-1,0 0 1,-1 0 0,1 0-1,-1 0 1,0-1 0,1 1-1,-1 0 1,0 0 0,0 0-1,0-1 1,-1 2-2,1-1 0,-1 0 0,0 0 0,1 1 0,-1-1 0,1 1 0,-1 0 1,0-1-1,1 1 0,-1 0 0,0 0 0,0 0 0,1 0 0,-1 0 0,-2 1 0,-4 1-2,0 0 0,0 0 0,0 1 1,0 0-1,1 1 0,-9 4 0,0 3-14,0 1 0,0 0 0,1 2 0,-17 18 0,25-25 2,1 0 1,0 1 0,1 0 0,0 0-1,0 0 1,1 0 0,0 1 0,0-1-1,1 1 1,0 0 0,-2 11-1,5-18-22,0 0-1,0 0 0,0 0 1,0 0-1,0 1 0,0-1 1,1 0-1,-1 0 0,1 0 1,-1 0-1,1 0 0,0 0 1,0 0-1,0 0 0,0 0 1,0 0-1,0-1 0,0 1 0,1 0 1,-1-1-1,1 1 0,-1-1 1,1 1-1,-1-1 0,1 0 1,0 0-1,0 0 0,0 0 1,0 0-1,0 0 0,0 0 1,0 0-1,0-1 0,4 1 1,2 1-215,0-1 0,0 0 0,0 0 1,0-1-1,0 0 0,1-1 0,-1 0 1,9-1-1,0-3-45,1-1 0,-1 0 0,30-16 0,4-8-493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4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16235,'-3'0'259,"0"1"-1,1-1 0,-1 1 1,0 0-1,1 0 0,-1 0 1,1 0-1,0 0 0,-1 1 1,1-1-1,0 1 0,-3 2 1,-26 26 1315,26-25-872,-1 1-428,0 1 1,0-1-1,1 1 1,0 0-1,0 1 0,1-1 1,0 1-1,0 0 1,1 0-1,0 0 0,-2 12 1,4-19-268,1 0 1,0 1 0,0-1-1,0 0 1,0 0-1,1 1 1,-1-1 0,0 0-1,0 1 1,1-1-1,-1 0 1,1 0 0,-1 0-1,1 1 1,-1-1-1,1 0 1,0 0 0,0 0-1,-1 0 1,1 0-1,1 1 1,1 0-44,-1 0-1,1-1 0,0 1 1,-1-1-1,1 0 1,0 1-1,0-1 1,0 0-1,3 0 1,8 1-287,1 0 0,0 0 0,16-2 0,-19 0 92,36 0-589,-27-1 427,0 1 0,0 1 1,-1 1-1,24 4 0,-43-6 397,0 0 0,0 1 0,0-1 0,-1 0 0,1 0 0,0 0 0,0 1 0,0-1 0,0 0 0,-1 1 0,1-1 0,0 1 0,0-1 0,-1 1 0,1-1 0,0 1 0,-1-1 0,1 1-1,0 0 1,-1-1 0,1 1 0,-1 0 0,1 0 0,-1-1 0,0 1 0,1 0 0,-1 1 0,0-1 17,0 0-1,0 0 0,-1 0 0,1 1 0,-1-1 0,1 0 1,-1 0-1,1 0 0,-1 0 0,0 0 0,0 0 0,1-1 1,-1 1-1,0 0 0,0 0 0,0 0 0,-1 0 1,-7 5 219,0 0 0,-19 9 0,28-15-239,-84 36 1016,72-32-1023,1 0-1,0-1 1,-1-1 0,1 0-1,-20 1 1,29-3-41,0 0 0,0 0 0,1 0 0,-1 0 0,0 0 0,0-1 1,1 1-1,-1-1 0,0 1 0,1-1 0,-1 1 0,0-1 0,-1-2 0,2 3 33,0-1-1,0 0 0,1 0 1,-1 1-1,1-1 0,-1 0 1,1 0-1,-1 0 0,1 0 1,0 0-1,-1 0 0,1 0 1,0 0-1,0 0 1,-1 0-1,1 0 0,0 0 1,0 0-1,0 0 0,0 0 1,1-2-1,3-17-298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3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17492,'0'0'48,"0"0"0,0 0 0,1 0 0,-1 1-1,0-1 1,0 0 0,1 0 0,-1 0 0,0 0 0,0 0 0,0 1 0,1-1 0,-1 0 0,0 0 0,0 0 0,0 1 0,0-1 0,1 0 0,-1 0 0,0 1 0,0-1 0,0 0 0,0 0 0,0 0-1,0 1 1,0-1 0,0 0 0,0 1 0,0-1 0,0 0 0,0 0 0,0 1 0,0-1 0,0 0 0,0 0 0,0 1 0,0-1 0,0 0 0,0 0 0,0 1 0,0-1 0,0 0 0,-1 0 0,1 0-1,0 1 1,-7 15-59,6-13 233,-8 23 138,1-1 0,1 2 0,2-1-1,-4 42 1,2-17-336,1-20-16,3-15-2,0 0 0,1 0 0,0 1 1,1-1-1,1 0 0,3 25 0,-3-40 0,0 0 0,1 0 1,-1 0-1,0 0 0,0 0 0,0-1 1,1 1-1,-1 0 0,0 0 0,1 0 1,-1-1-1,0 1 0,1 0 0,-1-1 1,1 1-1,-1 0 0,1-1 0,0 1 1,-1 0-1,1-1 0,0 1 0,-1-1 0,1 1 1,0-1-1,0 0 0,-1 1 0,1-1 1,0 0-1,0 1 0,0-1 0,0 0 1,-1 0-1,1 0 0,0 0 0,0 0 1,0 0-1,0 0 0,0 0 0,0 0 1,2-1 20,-1 0 0,0 0 1,0 0-1,0 0 0,0 0 0,0-1 1,0 1-1,0-1 0,-1 1 1,1-1-1,0 0 0,-1 1 1,3-5-1,5-9 108,-1-1 1,0-1-1,-1 1 0,0-2 1,-2 1-1,0 0 0,-1-1 0,-1 0 1,0 0-1,-2 0 0,0 0 0,-1-1 1,0 1-1,-2 0 0,-5-28 1,3 32-28,3 10-44,2 6-17,1 0-46,-1 0 0,1 0 0,-1 0 0,1 0 0,0 0 0,0-1-1,0 1 1,0 0 0,0-1 0,3 2 0,4 0-11,-1 0 0,1 0 1,0-1-1,-1 0 0,1-1 0,0 0 0,0-1 1,0 0-1,0 0 0,0 0 0,0-1 1,-1-1-1,1 0 0,0 0 0,12-5 0,-2 0-4,-1-1 0,1 0 0,-2-1 0,1-2 0,27-20 0,-21 8 13,-20 19 0,-1 0 0,1 1 0,0-1 0,0 0 1,1 1-1,-1 0 0,1 0 0,0 1 0,7-4 0,-12 6 1,0 0 0,0 0-1,1 0 1,-1 0 0,0 0-1,0-1 1,0 1-1,1 0 1,-1 0 0,0 0-1,0 0 1,0 1 0,1-1-1,-1 0 1,0 0 0,0 0-1,0 0 1,1 0 0,-1 0-1,0 0 1,0 0 0,0 0-1,0 0 1,1 0 0,-1 1-1,0-1 1,0 0 0,0 0-1,0 0 1,0 0 0,1 1-1,-1-1 1,0 0-1,0 0 1,0 0 0,0 0-1,0 1 1,1 11-6,-7 17-1,4-23 3,-8 35-5,-1 0-22,2 1 1,1 0-1,-3 81 1,11-115-165,0-1 1,1 0-1,4 13 0,-5-19 165,0 0-1,0 0 1,0 0-1,0 0 0,1 0 1,-1 0-1,0 0 1,1 0-1,-1 0 1,1 0-1,-1 0 1,1 0-1,0-1 0,-1 1 1,1 0-1,0 0 1,0 0-1,-1-1 1,1 1-1,0 0 0,0-1 1,0 1-1,0-1 1,0 1-1,0-1 1,0 0-1,0 1 0,0-1 1,0 0-1,0 0 1,0 1-1,0-1 1,0 0-1,2 0 0,6-6-359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5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18820,'-1'11'390,"0"1"0,-1-1 0,-1 1-1,0-1 1,-1 0 0,-4 11 0,-9 26 586,7-9-732,2 1 1,2 1-1,1-1 0,2 1 1,2 0-1,1-1 0,3 1 1,8 47-1,-9-80-382,-1-5 39,0-1-1,0 1 0,-1-1 1,1 1-1,-1 0 0,1-1 1,-1 1-1,0 0 0,0-1 1,0 1-1,-1 2 0,0-5 54,1 0-1,0 0 1,-1 0-1,1 0 1,-1 0-1,1 0 1,-1 0-1,1 0 1,-1 0-1,1 0 1,-1 0 0,1 0-1,0-1 1,-1 1-1,1 0 1,-1 0-1,1-1 1,0 1-1,-1 0 1,1 0-1,0-1 1,-1 1-1,1 0 1,0-1-1,0 1 1,-1-1-1,1 1 1,0 0-1,-1-1 1,-12-16-456,11 14 350,-111-120-844,64 72 2208,48 50-1143,0 0 1,-1 0-1,1 0 1,0 0-1,0-1 0,1 1 1,-1 0-1,0-1 1,0 1-1,1-1 0,-2-2 1,2 4-49,0-1-1,0 1 1,0 0 0,0-1 0,0 1-1,0 0 1,1 0 0,-1-1 0,0 1-1,0 0 1,0 0 0,0-1 0,1 1-1,-1 0 1,0 0 0,0 0 0,0-1-1,1 1 1,-1 0 0,0 0 0,0 0 0,1 0-1,-1-1 1,0 1 0,0 0 0,1 0-1,-1 0 1,0 0 0,1 0 0,-1 0-1,0 0 1,0 0 0,1 0 0,-1 0-1,0 0 1,1 0 0,6 1 139,1-1 0,-1 1 0,13 4 0,-11-2-327,139 25-512,-86-15 451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5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19564,'1'13'540,"1"-1"0,0 1 1,1 0-1,1-1 0,0 1 0,0-1 0,1 0 0,0 0 0,10 13 0,-15-24-524,1 0-1,-1 0 1,1 0-1,-1 0 1,1 0 0,0 0-1,0 0 1,-1 0-1,1 0 1,0-1-1,0 1 1,0 0-1,0-1 1,0 1-1,0-1 1,0 1-1,0-1 1,0 1 0,0-1-1,0 0 1,0 1-1,0-1 1,2 0-1,-2 0-8,0-1 1,0 1-1,0-1 0,0 1 1,0-1-1,0 1 0,0-1 0,-1 0 1,1 1-1,0-1 0,0 0 1,-1 0-1,1 0 0,0 0 0,-1 0 1,1 1-1,-1-1 0,1 0 0,0-2 1,2-4 11,-1-1 0,1 0 1,-1-1-1,1-14 0,-1 10-27,-1-1 0,0 1-1,-1-1 1,-1 1 0,0-1 0,-1 1-1,-1-1 1,0 1 0,-7-19-1,-5 13-143,8 17-123,7 13-295,2-7 493,0 0 0,0 0 0,0 0 0,0 0 0,1-1 1,-1 1-1,1-1 0,0 1 0,0-1 0,0 0 0,0 0 0,1 0 0,-1-1 0,1 1 1,0-1-1,6 3 0,3 1 49,0-1 0,0 0 0,0-1 0,15 3 0,24 3-300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5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158 365 13571,'-9'0'318,"0"1"1,1 0-1,-1 0 1,1 1-1,0 0 1,-1 1-1,1 0 0,0 0 1,0 1-1,-8 5 1,11-6-148,1-1 1,0 1-1,0 0 1,1 0 0,-1 0-1,1 1 1,-1-1 0,1 1-1,0 0 1,1 0-1,-1 0 1,1 0 0,-1 0-1,1 0 1,0 1-1,1-1 1,-1 1 0,1 0-1,-2 7 1,3-10-130,0-1 0,0 0 0,0 1 0,0-1 0,0 0 0,1 0 0,-1 1 0,0-1 0,0 0 0,1 1 0,-1-1 0,1 0 0,-1 0 0,1 0 0,0 1 0,-1-1 0,1 0 0,0 0 0,0 0 0,0 0 0,0 0 0,2 1 0,-1 0 2,0-1 1,1 0-1,-1 0 1,1 0-1,0 0 0,-1 0 1,1-1-1,0 1 1,0-1-1,3 1 1,6-1-15,-1 0 0,1-1 1,-1-1-1,13-2 1,-10 0-151,-1 0 0,1-1 0,-1 0 0,0-1 1,-1-1-1,1 0 0,17-14 0,-11 6-486,0-1-1,-1-1 1,23-29-1,-33 37 185,-8 8 349,-6 16 388,4-11-151,1 0-1,0 0 1,1 0 0,-1 0 0,1 1-1,-1-1 1,1 0 0,1 0 0,-1 0 0,0 0-1,3 8 1,-3-11-100,1 1 0,0-1 0,0 1 1,0-1-1,0 1 0,0-1 0,0 1 0,0-1 0,1 0 1,-1 0-1,0 0 0,1 1 0,-1-1 0,1-1 0,-1 1 1,1 0-1,-1 0 0,1 0 0,0-1 0,-1 1 0,1-1 1,0 0-1,-1 1 0,1-1 0,0 0 0,0 0 0,-1 0 0,1 0 1,0 0-1,0 0 0,2-1 0,10-2 37,-1 0-1,1-1 1,-1 0-1,0-1 1,0 0-1,0-1 1,-1-1-1,0 0 1,0-1-1,0 0 0,-1 0 1,-1-1-1,18-19 1,-11 9-109,0-1 0,-2 0-1,0-1 1,-2 0 0,0-1 0,17-42 0,-25 54-12,-1-1 0,-1 1 0,0-1 0,0 0 0,-1 0 0,0 0 0,-1 0 0,0 0 0,-2-20 0,1 30 17,0 0 1,0 0-1,0 0 0,0 0 1,0 0-1,0 0 1,0 0-1,-1 0 0,1 0 1,0 0-1,-1 0 1,1 0-1,-1 0 1,1 0-1,-1 0 0,0 0 1,1 1-1,-1-1 1,0 0-1,1 0 0,-1 1 1,-1-2-1,1 2 3,1 0-1,-1 0 1,0 0-1,0 0 1,0 0-1,1 1 0,-1-1 1,0 0-1,0 0 1,0 0-1,1 1 1,-1-1-1,0 0 0,1 1 1,-1-1-1,0 1 1,1-1-1,-1 1 1,0-1-1,1 1 1,-1 0-1,-4 5 16,0-1-1,1 1 1,0 0 0,0 0-1,-4 8 1,-1 8 63,1-1 1,1 1-1,1 1 1,0-1 0,2 1-1,1 0 1,-1 34-1,4-43-42,0 1-1,1-1 1,1 1-1,0-1 1,1 1-1,0-1 1,2 0-1,-1 0 0,2-1 1,-1 0-1,2 1 1,15 22-1,-17-29-31,1 0-1,0-1 0,1 0 1,7 6-1,-12-10-5,0 0 0,1 0 0,-1-1 0,1 1 0,-1-1 0,1 0 0,-1 0 0,1 0 0,0 0 0,-1 0 0,1 0 0,0-1 0,0 1 0,-1-1 0,1 0 0,5 0 0,-7 0 2,-1 0 0,1 0 0,-1 0 0,0 0 0,1-1 0,-1 1 0,1 0 0,-1 0-1,1 0 1,-1-1 0,0 1 0,1 0 0,-1 0 0,1-1 0,-1 1 0,0 0 0,1-1 0,-1 1 0,0-1 0,1 1 0,-1 0 0,0-1 0,0 1 0,0-1 0,1 1 0,-1-1-1,0 1 1,0 0 0,0-2 0,-4-15 17,-16-14 32,9 17-53,-1-1 0,-1 2 1,0 0-1,-1 0 0,-1 1 0,0 1 1,0 0-1,-1 1 0,0 1 0,-30-13 1,35 21 76,12 4 89,15 7 69,8-1-261,1-2 1,-1 0-1,1-2 0,0 0 0,0-2 0,1-1 0,-1-1 0,27-2 0,-47 0 1,-1 1-1,1-1 1,0 0-1,-1-1 1,1 1-1,-1-1 1,1 0-1,-1 0 1,0 0 0,0 0-1,6-5 1,12-17-189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5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18500,'11'1'507,"-1"0"0,0 0 0,1-1 0,-1-1 0,1 1-1,14-4 1,-3 1 225,11-2-271,0 0 0,0-2 0,-1-2 0,0-1 0,-1-1 0,33-17 0,-58 25-430,0-1 0,0 0 0,0 0 0,-1-1 0,0 1-1,0-1 1,0 0 0,-1 0 0,6-8 0,-9 11-25,0 1-1,0-1 0,0 1 1,0-1-1,-1 1 1,1-1-1,-1 0 1,1 0-1,-1 1 1,1-1-1,-1 0 0,0 0 1,0 1-1,0-1 1,0 0-1,0 0 1,0 1-1,0-1 0,-1 0 1,1 0-1,-1 1 1,1-1-1,-1 0 1,1 1-1,-1-1 0,0 0 1,0 1-1,0-1 1,0 1-1,0 0 1,0-1-1,-1 1 1,1 0-1,0 0 0,-1 0 1,1-1-1,-1 1 1,1 1-1,-1-1 1,-1-1-1,-2 0 0,0 0 0,0 0 0,0 0-1,0 1 1,-1-1 0,1 1 0,0 1 0,-1-1 0,1 1 0,0 0-1,-1 0 1,1 0 0,-1 1 0,1 0 0,0 0 0,-10 3 0,3 0-6,1 1 1,-1 0 0,1 0 0,1 1 0,-1 1 0,-13 10-1,12-7 0,1 1-1,0 0 1,0 0-1,1 1 1,-11 18-1,16-23-9,1 0-1,0 0 1,0 1-1,1-1 1,0 1-1,1 0 1,-1 0 0,1 0-1,1 0 1,0 0-1,-1 15 1,2-20-14,1 0 0,-1 0 0,0-1 0,1 1 0,0 0 0,0 0 0,0-1 0,0 1 0,0-1 0,0 1 0,1-1 0,-1 1 0,1-1 0,-1 0 0,1 0 0,2 3 0,0-2-29,0 0 0,0 0 0,0-1 0,1 1 0,-1-1 0,0 0 0,1 0 0,8 2 0,6 0-91,1 0-1,-1-2 1,35 1 0,-42-3 154,65 1-299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5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18444,'-1'7'434,"-1"-1"0,1 0 0,-2 1 0,1-1 0,-1 0 0,0 0 0,0 0 0,0 0 0,-8 9 0,-7 13 1426,10-15-1554,2 0 0,0 0 0,0 1 0,1-1 0,1 1-1,0 1 1,1-1 0,-2 20 0,5-29-278,0 1-1,0-1 1,0 1-1,1-1 1,-1 1 0,1-1-1,1 1 1,-1-1-1,1 0 1,0 0-1,0 0 1,0 0-1,1 0 1,0 0-1,0 0 1,0-1 0,1 0-1,-1 1 1,1-1-1,0 0 1,0-1-1,0 1 1,1-1-1,8 5 1,0-1-98,0-1 1,1 0-1,-1-1 1,1-1-1,0 0 0,0 0 1,1-2-1,23 2 1,-31-4-18,1 1 0,0-1-1,-1-1 1,1 0 0,-1 0 0,0 0 0,1-1 0,-1 0 0,0 0 0,0-1 0,0 0 0,0 0 0,-1-1 0,1 1 0,-1-2 0,0 1 0,0-1 0,8-8 0,10-22-346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5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 21517,'23'7'4003,"-14"-4"-3554,0-1 0,-1 1-1,1-2 1,11 2 0,-19-3-461,1 0 0,-1 0 0,1 0 0,-1 0-1,1 0 1,-1 0 0,0 0 0,1-1 0,-1 1 0,0 0-1,1-1 1,-1 1 0,0-1 0,1 0 0,-1 1 0,0-1 0,0 0-1,0 0 1,0 0 0,0 0 0,0 0 0,0 0 0,0 0 0,0 0-1,0 0 1,0 0 0,-1-1 0,1 1 0,-1 0 0,1 0-1,0-1 1,-1-1 0,1 2 7,-1 0 0,0 0 1,0 0-1,0 1 0,1-1 0,-1 0 0,0 0 0,0 0 0,-1 0 0,1 0 1,0 0-1,0 0 0,0 0 0,-1 1 0,1-1 0,0 0 0,-1 0 1,1 0-1,0 0 0,-1 1 0,1-1 0,-1 0 0,0 0 0,0 0 0,-1 0 8,1 0-1,-1 0 0,0 0 0,1 0 0,-1 0 1,0 0-1,0 1 0,0-1 0,1 1 0,-5-1 0,0 0 23,0 1-1,0-1 0,0 2 0,0-1 1,0 1-1,-9 1 0,9 1 11,0-1 0,1 1 0,-1 0 0,1 1 0,-1-1 0,1 1 0,0 0 0,1 0 0,-1 1 0,-6 8 0,10-11-16,-1 0-1,1 0 1,-1 0 0,1 0 0,0 1-1,0-1 1,0 0 0,0 1 0,0-1-1,1 1 1,-1-1 0,0 5 0,1-6-10,1 1 1,-1-1 0,0 1 0,0-1 0,1 1 0,-1-1 0,1 1 0,-1-1 0,1 0 0,0 1 0,0-1-1,-1 0 1,1 1 0,0-1 0,0 0 0,0 0 0,0 0 0,1 0 0,-1 0 0,0 0 0,0 0-1,3 1 1,-1 0-12,1-1 0,-1 0 0,0 0-1,1 0 1,-1 0 0,1 0 0,-1-1 0,1 1-1,0-1 1,-1 0 0,1 0 0,-1-1 0,1 1-1,-1-1 1,1 1 0,-1-1 0,1 0-1,-1 0 1,5-3 0,-5 3-61,-1 0-1,1 0 1,-1 0-1,0-1 1,0 1-1,0-1 1,1 0-1,-1 1 1,-1-1-1,1 0 1,0 0 0,0 0-1,-1 0 1,1-1-1,-1 1 1,0 0-1,0 0 1,1-1-1,-2 1 1,1-1-1,0 1 1,0-1-1,-1 0 1,1 1 0,-1-1-1,0-3 1,0 4 38,0 1 0,-1 0 0,1-1 0,0 1 0,-1 0 0,1 0 0,-1 0 0,1-1 0,-1 1 0,0 0 0,0 0 1,0-1-1,-15-14-411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5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 18276,'24'-11'1648,"-3"6"-1024,-15 10-208,-9 15 673,0 4-225,-5 9-240,-3 5-96,0 9-192,3 4-104,1-1-104,4-1-48,3-2-80,-1-3-80,2-4-480,1-6-392,-2-13 792,-10-2-128,-7-14-136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5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13891,'6'8'2080,"12"-3"-1119,18-5-353,16-5 2312,17-1-2063,8-4-97,7 1-168,1-2-88,-1 1-408,-2-1-296,-13 2-624,-11-4 1984,-20-8-1192,-6-7-48,-18-8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5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3 279 14067,'-3'-16'1768,"13"2"-1039,16 5-169,12 2 912,17 6-488,10-1-144,12 4-159,4-1-289,2 1-704,1 0 432,-2-6-176,-5-8-112</inkml:trace>
  <inkml:trace contextRef="#ctx0" brushRef="#br0" timeOffset="1">1407 0 17876,'-21'37'1329,"-35"48"1,4-8-662,30-40-438,2 0 0,-26 69-1,37-81-165,2 1-1,1 0 0,0 0 1,2 0-1,-1 41 1,6-53-155,0 0 0,0 0 1,1 0-1,1 0 1,0-1-1,1 1 0,1-1 1,0 0-1,10 18 0,-11-24-55,0 0 0,0-1-1,1 0 1,0 0 0,0 0-1,0-1 1,1 0 0,8 7 0,-9-10 60,-1 1 0,1 0 0,-1-1 0,1 0 0,0 0 1,0-1-1,0 1 0,0-1 0,0 0 0,0 0 1,0-1-1,0 0 0,8 0 0,27-8-574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4:5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92 252 20436,'0'0'1697,"-12"7"-1225,-6 4-176,1 9 640,0 4-216,1 6-288,5 3-152,11 0-120,8 2-48,14-7-56,8-3-40,7-9-120,6-6-136,3-10-488,-7-7-336,-1-15 856,-6-5-176,-6-1-152</inkml:trace>
  <inkml:trace contextRef="#ctx0" brushRef="#br0" timeOffset="1">106 0 16700,'-4'21'1872,"2"-7"-1288,-3-5-280,5 1 1449,8-1-1689,0-1-353,3-6 329,-1-2-128,1-14-160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1:3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16379,'22'17'1657,"-1"7"-1209,-1 11-160,5 9 608,4 11-440,-1 6-32,0 7-88,-6 3-87,-7 3-161,-9 5-24,-14 8-32,-11 9-8,-22 8-176,-8 0-161,-9-5 754,-2-6-449,0-9-8,5-8-8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0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17252,'13'25'1664,"7"1"-1000,4-3-256,4 12 841,4 1-305,3 7-296,-2 2-144,-2 11-232,-4 5-64,-11 4-128,-5 1-32,-17 3-40,-13 1-72,-18-4-256,-7-3-240,-11-13 472,-2-2-72,-4-12-64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0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3707 249 12563,'-318'-147'1945,"269"127"-1884,-1 2 0,-1 2 0,0 2-1,-1 3 1,0 2 0,-1 2-1,-86 0 1,-29 12 14,-178 29 0,154-12-33,-90 4-21,-172 19 101,3 28 143,415-66-244,-302 73 158,261-58-147,1 4 0,-94 46 0,142-59-25,2 2 0,0 1-1,1 1 1,0 1 0,-41 40-1,55-47 0,1 1 0,0 0 0,1 1 0,0 0 0,1 0 0,0 1 0,1 0-1,1 1 1,0 0 0,1-1 0,1 2 0,0-1 0,-2 17 0,5-18-4,0 1 0,1-1 0,0 0 0,1 1 0,1-1 0,0 0 1,1 0-1,0 0 0,1 0 0,1-1 0,0 0 0,1 1 0,1-2 0,0 1 1,0-1-1,1 0 0,1-1 0,0 1 0,0-2 0,1 1 0,14 10 0,13 9-7,1-1-1,80 45 0,94 30-18,-106-61 35,2-4 0,1-4 0,2-6 1,1-4-1,133 11 0,347-17 179,0-63-66,583-148-49,-841 130-89,-24 8-18,266-51-63,-479 83 69,-2-4 0,182-74 1,-235 79 28,-1-1 0,-1-2 0,45-35 0,-60 38 23,-1 0 0,0-2-1,-2 0 1,-1-2 0,27-38-1,-40 50 13,0 0 0,-1 0 0,0-1-1,-1-1 1,-1 1 0,0-1 0,3-15 0,-7 21-7,1 1 0,-1-1 1,-1 0-1,0 1 1,0-1-1,-1 0 1,0 1-1,0-1 1,-1 1-1,0-1 1,-1 1-1,0 0 1,-7-14-1,3 10 12,-1 0 1,-1 0-1,0 1 0,0 1 1,-1-1-1,-1 2 0,0-1 0,0 1 1,-1 1-1,-19-11 0,-4 1 34,0 1 0,-64-20 0,26 16-80,-1 3 0,-1 4 0,-135-10 0,-233 29-391,-77 56 205,239-15 60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1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2683 1 12443,'-13'9'385,"0"2"0,0-1 0,1 1 0,1 1 0,-13 16 1,4-6 65,-55 70 567,-104 164-1,158-223-948,-190 317 156,-4 6-187,168-283-23,-337 488 98,-36 19 76,232-317-45,117-165-51,-150 204 400,-24-22 163,130-170-438,-64 68 388,179-178-613,0 0 0,0 0 0,0-1 0,0 1 0,0 0 1,0 0-1,0 0 0,0 0 0,0 0 0,0-1 0,0 1 0,0 0 0,0 0 0,0 0 1,0 0-1,0 0 0,0 0 0,-1 0 0,1-1 0,0 1 0,0 0 0,0 0 0,0 0 1,0 0-1,0 0 0,0 0 0,-1 0 0,1 0 0,0 0 0,0 0 0,0 0 0,0 0 0,0 0 1,-1 0-1,1 0 0,0 0 0,0 0 0,0 0 0,0 0 0,0 0 0,-1 0 0,1 0 1,0 0-1,0 0 0,0 0 0,0 0 0,0 0 0,0 0 0,-1 0 0,1 0 0,0 0 0,0 1 1,3-15-24,8-13-39,5-18-42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1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28 181 15691,'-26'22'1901,"26"-22"-1887,0 0 0,0 0 0,-1 0 1,1 0-1,0 0 0,0 0 0,0 1 0,0-1 0,0 0 0,0 0 0,0 0 0,0 0 0,-1 0 0,1 1 0,0-1 0,0 0 0,0 0 0,0 0 0,0 1 0,0-1 0,0 0 0,0 0 0,0 0 0,0 0 0,0 1 0,0-1 0,0 0 0,0 0 0,0 0 0,0 0 0,1 1 0,-1-1 0,0 0 0,0 0 0,0 0 0,0 0 0,0 1 0,0-1 0,0 0 0,0 0 0,1 0 0,-1 0 0,0 0 0,0 0 0,0 1 0,1-1 1,20-1 661,1-3-421,0-2 0,-1 0-1,1-1 1,22-12 0,81-47 172,-36 18-166,-63 35-203,34-16 55,-54 26-95,-1 1-1,1 1 1,0-1-1,0 1 1,0 0 0,-1 0-1,1 1 1,10 0-1,-14 0-9,-1 1-1,0-1 1,1 0-1,-1 0 0,0 1 1,1-1-1,-1 1 1,0 0-1,1-1 1,-1 1-1,0 0 1,0 0-1,0-1 1,0 1-1,0 0 0,0 0 1,0 0-1,0 0 1,0 1-1,0-1 1,0 1-1,1 1 8,-1 1 0,0-1 0,0 0 0,0 1 0,0-1 0,0 0 0,-1 1 0,1 5-1,-2 7 52,0 0-1,-6 31 1,5-40-47,-30 132 294,17-88-474,4 1 0,-8 73 0,18-94 64,6-17-52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1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16852,'-28'235'4717,"-4"36"-3881,18-194-435,-7 59 393,21-121-635,4-12 28,13-25 21,32-51-115,132-184 128,-48 98-20,-97 120-854,76-64-1,-106 96 567,-8 4-21,-15 5-151,-15 9-108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1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15227,'18'26'2017,"-2"1"-1177,2 0-336,3 5 1160,4 1-663,2 3-113,1-1-512,-1-2-352,0-8 56,1-1-88,5-10-88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1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13 167 14035,'-2'5'352,"0"0"-1,0 0 1,0 0-1,1 0 1,0 0 0,0 0-1,0 0 1,1 0-1,-1 1 1,1-1-1,0 0 1,1 0 0,1 10-1,-1-12-218,0 0 1,1 0-1,-1-1 0,0 1 1,1 0-1,-1-1 0,1 1 0,0-1 1,0 1-1,0-1 0,0 0 0,1 0 1,-1 0-1,0 0 0,1 0 0,0-1 1,-1 1-1,1-1 0,0 0 1,0 1-1,0-1 0,-1 0 0,1-1 1,0 1-1,4 0 0,0 0 0,-1-1-1,1 0 1,0 0-1,0-1 0,0 0 1,-1 0-1,1 0 1,0-1-1,-1 0 1,1 0-1,-1-1 1,0 0-1,0 0 1,0 0-1,0-1 1,5-4-1,6-5 112,-1 0 0,-1-2 0,27-30-1,-31 32-117,-1-2 0,14-23 0,-20 33-103,-1-1-1,-1 0 1,1 0 0,-1-1 0,0 1 0,0 0-1,-1-1 1,0 0 0,1-11 0,-2 17-22,0-1 0,0 1 1,0-1-1,0 0 0,-1 1 0,1-1 0,0 1 1,-1-1-1,1 1 0,-1-1 0,0 1 0,1-1 1,-1 1-1,0 0 0,0-1 0,0 1 0,0 0 1,0 0-1,0-1 0,0 1 0,0 0 1,-1 0-1,1 0 0,0 1 0,-1-1 0,1 0 1,0 0-1,-1 1 0,1-1 0,-1 1 0,1-1 1,-1 1-1,0-1 0,1 1 0,-1 0 0,1 0 1,-1 0-1,1 0 0,-3 0 0,-2 1-1,0 0-1,1 0 1,-1 0-1,0 0 1,0 1 0,1 0-1,-1 0 1,1 1-1,-6 3 1,-2 3-15,0 0 0,1 2 0,1-1 1,0 1-1,0 1 0,1 0 0,0 1 0,1 0 0,1 0 0,0 1 0,1 0 1,0 0-1,1 0 0,1 1 0,0 0 0,1 1 0,1-1 0,0 1 1,1-1-1,0 28 0,2-37-99,1-1 0,-1 0-1,1 0 1,0 0 0,1 0 0,-1-1 0,1 1-1,0 0 1,0-1 0,1 1 0,-1-1 0,6 8-1,-5-10 27,-1 1-1,1 0 0,0-1 0,0 1 0,1-1 1,-1 0-1,0 0 0,1 0 0,-1-1 0,1 1 0,0-1 1,-1 0-1,1 0 0,0 0 0,0 0 0,0 0 0,4-1 1,23-2-563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1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14987,'-7'8'273,"0"1"0,1 0 0,0 1 0,0-1 0,1 1 0,0 1 0,1-1 0,0 0 0,-3 17-1,5-18-105,0 0-1,1 0 0,0 0 1,0 1-1,1-1 0,0 0 1,1 1-1,0-1 0,0 0 1,1 0-1,5 14 0,-7-21-132,1 0 0,-1 0 0,1-1 1,0 1-1,0 0 0,0-1 0,0 1 0,0-1 0,0 1 0,0-1 0,1 0 0,-1 1 0,0-1 0,1 0 0,-1 0 1,1 0-1,-1 0 0,1 0 0,0 0 0,-1 0 0,1-1 0,0 1 0,0 0 0,-1-1 0,1 0 0,0 1 0,0-1 0,0 0 1,0 0-1,-1 0 0,1 0 0,0 0 0,0 0 0,0-1 0,0 1 0,-1-1 0,1 1 0,0-1 0,0 0 0,1 0 1,5-4 75,0 1 0,0-1 1,-1 0-1,1 0 0,-1-1 1,11-11-1,1-4 195,22-35-1,-27 37-193,0 1 0,22-24 0,-35 42-112,-1 0 1,0-1 0,0 1 0,0 0 0,1 0-1,-1-1 1,0 1 0,0 0 0,1 0-1,-1 0 1,0-1 0,0 1 0,1 0 0,-1 0-1,0 0 1,1 0 0,-1 0 0,0-1 0,1 1-1,-1 0 1,0 0 0,1 0 0,-1 0 0,0 0-1,1 0 1,-1 0 0,0 0 0,1 0 0,-1 0-1,0 0 1,0 1 0,1-1 0,-1 0 0,0 0-1,1 0 1,-1 0 0,0 0 0,1 1 0,-1-1-1,0 0 1,0 0 0,1 0 0,-1 1 0,0-1-1,0 0 1,0 0 0,1 1 0,-1-1-1,0 0 1,0 1 0,0-1 0,0 0 0,0 1-1,1-1 1,-1 0 0,0 1 0,0-1 0,0 0-1,0 1 1,0-1 0,0 0 0,0 1 0,1 23-10,-1-22 10,-4 86 36,-20 110-1,7-72 245,9-49-110,4-28 114,-19 90-1,9-105-254,14-33-27,0-1 0,0 1 0,0 0 0,-1-1 1,1 1-1,0 0 0,-1-1 0,1 1 0,0-1 0,-1 1 0,1 0 0,-1-1 0,1 1 0,-1-1 1,1 1-1,-1-1 0,1 0 0,-1 1 0,0-1 0,1 1 0,-1-1 0,0 0 0,1 0 0,-1 1 1,0-1-1,1 0 0,-1 0 0,0 0 0,1 0 0,-1 0 0,0 0 0,0 0 0,1 0 0,-1 0 1,0 0-1,1 0 0,-1 0 0,0 0 0,0-1 0,1 1 0,-1 0 0,0-1 0,0 0 0,-1 0 1,1-1-1,-1 0 0,1 0 0,0 0 0,0 0 1,0 0-1,0 0 0,0 0 0,0 0 0,1 0 1,-1 0-1,1 0 0,-1-1 0,1-3 0,0-36-17,0 39 12,2-21-30,2 1-1,0-1 1,2 1-1,1 0 1,0 0-1,16-32 1,4 3-105,49-74 1,-1 20-55,-63 91 130,1 0 1,0 1 0,1 1-1,26-19 1,-36 29 34,0 0 0,1 1 0,-1 0 0,0 0 1,0 0-1,8-2 0,-10 4 18,-1 0 1,0-1 0,0 1-1,0 0 1,1 0-1,-1 0 1,0 0 0,0 0-1,1 0 1,-1 1 0,0-1-1,0 0 1,0 0-1,1 1 1,-1-1 0,0 1-1,0-1 1,0 1-1,0 0 1,0-1 0,0 1-1,0 0 1,0 0 0,0-1-1,0 1 1,-1 0-1,1 0 1,0 0 0,0 0-1,0 2 1,1 3-7,0-1 1,0 0-1,-1 0 1,0 1-1,0-1 1,-1 0-1,0 1 1,1-1 0,-2 1-1,0 7 1,-12 58 166,9-57-89,-1 7 55,3-15-59,0-1 1,0 1 0,1 0-1,0 0 1,0 1 0,0-1-1,1 0 1,0 12 0,1-18-53,-1 0 0,0 0 0,0 1 0,0-1 0,1 0 0,-1 0 0,0 0 0,0 1 0,0-1 0,1 0 0,-1 0 0,0 0 0,0 0 0,1 0 0,-1 1 0,0-1 1,1 0-1,-1 0 0,0 0 0,0 0 0,1 0 0,-1 0 0,0 0 0,1 0 0,-1 0 0,0 0 0,1 0 0,-1 0 0,0 0 0,0 0 0,1 0 0,-1-1 0,0 1 0,0 0 0,1 0 1,-1 0-1,0 0 0,0 0 0,1-1 0,-1 1 0,0 0 0,0 0 0,1 0 0,-1-1 0,15-10 78,-14 10-63,37-34 119,37-45-1,-49 50-148,1 1 0,1 2-1,41-30 1,-67 55 4,-1 1 0,1 0 1,0-1-1,0 1 0,0 0 0,0 0 1,0 0-1,0 1 0,0-1 0,0 0 1,1 1-1,-1 0 0,0-1 1,0 1-1,1 0 0,2 0 0,-4 1 2,0-1 0,0 1-1,0-1 1,0 1 0,0 0-1,0 0 1,0-1 0,0 1-1,0 0 1,0 0 0,-1 0-1,1 0 1,0 0 0,-1 0 0,1 0-1,0 0 1,-1 0 0,1 0-1,-1 1 1,0-1 0,1 0-1,-1 0 1,0 0 0,0 1-1,0-1 1,0 0 0,0 0-1,0 2 1,1 13-107,-1-1 1,-1 1-1,0 0 0,-1-1 0,-1 0 1,0 1-1,-1-1 0,-8 19 0,11-32-44,1-9-35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1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8 16331,'-1'0'86,"1"-1"-1,-1 1 0,1-1 0,-1 0 1,0 1-1,1-1 0,-1 1 0,1-1 0,-1 1 1,0 0-1,0-1 0,1 1 0,-1 0 0,0-1 1,0 1-1,1 0 0,-1 0 0,0 0 0,0 0 1,0-1-1,1 1 0,-1 0 0,0 1 1,0-1-1,0 0 0,1 0 0,-1 0 0,0 0 1,0 1-1,0-1 0,1 0 0,-1 1 0,-1-1 1,-28 12 1093,9-1-600,1 1-1,0 1 0,-19 15 0,31-21-541,0 0 0,0 1-1,1-1 1,0 1 0,0 1 0,1-1-1,0 1 1,-10 19 0,16-27-38,-1 0 1,0 1 0,1-1-1,-1 0 1,1 1 0,-1-1-1,1 0 1,0 1 0,-1-1-1,1 0 1,0 1 0,0-1-1,0 0 1,0 1 0,0-1-1,0 1 1,1-1 0,-1 0-1,0 1 1,1-1 0,-1 0-1,1 1 1,-1-1 0,1 0-1,0 0 1,-1 0 0,1 1-1,0-1 1,0 0 0,0 0-1,0 0 1,0 0 0,0 0-1,0-1 1,0 1 0,0 0-1,1 0 1,-1-1 0,0 1-1,0-1 1,1 1 0,-1-1-1,2 1 1,7 1-36,0 0 1,1-1-1,-1 0 1,20-2-1,-14 1-1,49-2-115,-47 0 92,-1 1-1,1 1 1,0 1 0,-1 0-1,1 1 1,31 8-1,-46-9 60,-1 0 0,0 0 0,0 0 0,1 0 0,-1 0 0,0 0 0,0 1 0,0-1-1,0 1 1,0-1 0,-1 1 0,1 0 0,0 0 0,-1 0 0,0 0 0,1 0-1,-1 0 1,0 0 0,0 0 0,1 3 0,-1-2 16,-1 0 0,1-1 1,-1 1-1,0 0 0,0 0 0,0 0 0,-1 0 1,1 0-1,-1 0 0,1 0 0,-1 0 0,0 0 0,0-1 1,0 1-1,-1 0 0,-1 3 0,-7 8 123,-1 0-1,0 0 1,-1-1-1,0-1 1,-1 0-1,0-1 1,-1 0-1,0-1 1,-29 16-1,37-23-100,0-1 0,1 1 0,-1-1 0,0 0 0,-7 1 0,12-2-60,0-1 0,1 0 0,-1 0 0,0 0 0,0 1-1,0-1 1,0 0 0,1 0 0,-1 0 0,0 0 0,0 0 0,0-1 0,0 1-1,1 0 1,-1 0 0,0 0 0,0-1 0,0 1 0,1 0 0,-1-1 0,0 1 0,0-1-1,1 1 1,-1-1 0,0 1 0,1-1 0,-1 0 0,1 1 0,-1-1 0,1 0-1,-1 1 1,1-1 0,-1 0 0,1 0 0,0 1 0,-1-1 0,1 0 0,0 0-1,0 0 1,0 1 0,-1-1 0,1 0 0,0 0 0,0 0 0,0 0 0,0 1-1,0-1 1,1-1 0,0-8-59,0 1 0,1-1 0,1 0 0,-1 1 0,1 0 0,9-17-1,20-28-275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1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48 362 16588,'-13'34'2000,"2"7"-1328,0-1-288,3-4 1145,3-11-1081,5-4 1192,4-29-1480,4-17-80,1-7 8</inkml:trace>
  <inkml:trace contextRef="#ctx0" brushRef="#br0" timeOffset="1">18 1 17132,'-5'23'1408,"0"-2"-1024,-1-2-160,6-2 24,0-3 1801,3-4-1745,4-4 64,4 2-88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4:0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5472 756 12947,'-434'-320'715,"347"265"-743,-4 5 0,-1 4 1,-120-42-1,76 44 59,-1 7 1,-225-32 0,-290 23 444,428 46-1,-391 52-1,444-24-261,0 9 0,-301 105 0,312-80-177,4 7-1,2 6 1,-151 101 0,217-116 17,2 4 1,-79 78 0,106-84 5,2 2 1,3 3-1,-54 83 0,76-96-13,3 1-1,2 1 0,2 1 0,2 1 0,3 1 1,-25 107-1,37-117-24,1 2 0,3-1 0,1 1 1,2-1-1,3 1 0,1-1 0,3 1 0,2-1 0,14 49 1,-7-47-22,3 0 1,1-2-1,3 0 1,1-1-1,2-1 1,41 51-1,-28-46-2,4-1 0,1-3 0,2-1 0,81 60 0,-49-52-3,1-3-1,3-3 1,1-4 0,3-4 0,1-4 0,1-3 0,94 20 0,-1-14-5,2-7 1,0-8-1,340-3 1,-199-35-8,425-74 0,-367 21 11,-4-18 0,-3-15 1,438-185-1,-636 212 17,204-122 1,-291 143 2,-3-3 1,-3-4 0,143-136-1,-195 165-1,-2 0 0,-1-1 0,-2-2 0,-2-1 0,0-1 0,27-61 0,-42 77-4,-1-1-1,-1 0 1,-1 0 0,0-1 0,-2 0-1,-1 0 1,-1 0 0,0 0 0,-2-1 0,-1 1-1,-1 0 1,0 0 0,-11-38 0,4 32 1,-2 1 1,0 1 0,-2 0-1,-1 1 1,-1 0 0,-1 1-1,-28-32 1,0 6 8,-3 2 0,-62-51 0,33 39-44,-4 4 0,-1 3-1,-3 3 1,-2 5 0,-153-60-1,37 35-53,-322-70 0,126 59 15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1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43 263 11034,'-9'29'4952,"24"-42"-416,8-20-3518,-2-1 1,-1 0 0,-1-2-1,20-55 1,-38 88-998,0 0 1,0 1 0,-1-1 0,1 0-1,-1 0 1,1 0 0,-1 0-1,0 0 1,0 0 0,-1 0-1,0-6 1,1 9-17,-1-1-1,1 1 1,0-1-1,0 1 1,-1-1-1,1 0 1,0 1 0,-1 0-1,1-1 1,-1 1-1,1-1 1,0 1-1,-1-1 1,1 1 0,-1 0-1,1-1 1,-1 1-1,1 0 1,-1-1-1,1 1 1,-1 0 0,-1 0-1,1 0 0,0 0-1,-1 0 1,1 0 0,0 0-1,-1 0 1,1 0 0,0 1-1,-1-1 1,1 1 0,0-1-1,0 1 1,-1-1 0,1 1-1,-1 1 1,-6 4 3,1 0 0,-1 0 0,2 0 0,-1 1 0,1 0 0,0 1 0,0 0 0,-5 10 0,-2 4-5,-17 44 1,22-45-1,1 0 1,2 0 0,-5 28-1,8-38-3,1 1 1,0-1-1,1 0 0,0 0 0,1 0 0,0 0 0,1 0 0,4 15 1,-4-22-49,-1-1 1,1 1 0,0 0 0,0-1-1,1 0 1,-1 1 0,1-1 0,-1 0 0,1 0-1,0-1 1,0 1 0,0-1 0,1 1 0,-1-1-1,1 0 1,-1 0 0,1 0 0,-1-1-1,1 1 1,0-1 0,0 0 0,0 0 0,0 0-1,0-1 1,0 1 0,0-1 0,0 0-1,0 0 1,0-1 0,0 1 0,0-1 0,0 1-1,0-1 1,0-1 0,0 1 0,-1-1 0,1 1-1,0-1 1,-1 0 0,1 0 0,-1 0-1,0-1 1,0 1 0,4-4 0,19-22-347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2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 16956,'0'-1'83,"-1"1"0,1-1 0,-1 1 0,0-1 0,1 1 0,-1-1 1,0 1-1,1-1 0,-1 1 0,0 0 0,1-1 0,-1 1 0,0 0 0,0 0 1,1 0-1,-1 0 0,0-1 0,0 1 0,0 0 0,1 0 0,-1 0 0,0 1 1,0-1-1,0 0 0,1 0 0,-1 0 0,0 1 0,0-1 0,0 1 1,-24 10 392,16-4-214,0 0 1,1 0-1,0 1 1,1 0 0,-1 1-1,1 0 1,1 0-1,0 0 1,0 1 0,-8 20-1,4-5-176,0 1 0,3 1-1,-7 34 1,12-50-74,0 1-1,1-1 1,0 1-1,1-1 1,1 18-1,-1-28-10,0 0 0,0 0 0,0 0 0,1 1 0,-1-1 0,0 0 1,0 0-1,1 0 0,-1 0 0,1 0 0,-1 0 0,1 0 0,-1 1 0,1-2 0,0 1 0,-1 0 0,1 0 0,0 0 0,0 0 0,0 0 0,0-1 0,0 1 0,0 0 0,0-1 0,0 1 0,0 0 0,0-1 0,0 1 0,0-1 0,0 0 0,0 1 0,0-1 0,0 0 0,1 0 0,-1 0 0,0 0 0,0 0 0,0 0 0,1 0 0,-1 0 0,0 0 1,0-1-1,0 1 0,0 0 0,0-1 0,0 1 0,0-1 0,2 0 0,5-3 2,-1-1 0,1 1 0,-1-1 0,0-1 1,8-8-1,66-69 156,-49 47 24,58-48-1,-86 81-159,-1 0 1,1 1 0,0-1-1,0 1 1,0 0-1,0 0 1,0 0-1,0 1 1,8-2 0,-11 3-18,1 0 0,-1 0 1,0 0-1,1 0 0,-1 0 1,0 0-1,1 0 1,-1 0-1,0 1 0,1-1 1,-1 1-1,0-1 1,0 1-1,0-1 0,1 1 1,-1 0-1,0-1 0,0 1 1,0 0-1,0 0 1,0 0-1,0 0 0,0 0 1,-1 0-1,1 0 0,0 0 1,0 0-1,-1 1 1,1-1-1,-1 0 0,1 0 1,-1 1-1,0-1 0,1 0 1,-1 2-1,10 53 31,-9-44-28,0 0 0,1 0-1,1 0 1,0 0 0,8 18 0,-11-29-4,1 0 0,-1 0 1,1-1-1,-1 1 1,1 0-1,0 0 0,-1-1 1,1 1-1,0 0 1,0-1-1,-1 1 0,1-1 1,0 1-1,0-1 1,0 1-1,0-1 0,0 0 1,0 1-1,0-1 1,0 0-1,0 0 0,0 1 1,0-1-1,0 0 1,0 0-1,0 0 1,0 0-1,0-1 0,0 1 1,0 0-1,-1 0 1,1-1-1,0 1 0,0 0 1,0-1-1,0 1 1,0-1-1,0 1 0,0-1 1,6-4 36,-1 1-1,1 0 1,10-11 0,-14 11-25,19-16 77,42-36 125,-58 51-204,0 1 0,0 0 0,0 1 1,0 0-1,1 0 0,-1 0 0,1 0 1,0 1-1,8-1 0,-12 2-13,0 1 0,0 0 0,-1 0-1,1 0 1,0 1 0,0-1 0,-1 1 0,1-1 0,-1 1-1,1 0 1,0 0 0,-1 0 0,1 1 0,-1-1 0,0 0-1,1 1 1,-1-1 0,0 1 0,0 0 0,0 0 0,0 0-1,-1 0 1,1 0 0,0 0 0,-1 1 0,1-1 0,-1 0-1,1 4 1,5 8-3,-2 0 1,0 1-1,6 29 0,-3-12-89,-8-31 79,0-1-1,0 0 1,0 1-1,0-1 1,0 0-1,0 1 1,0-1 0,0 0-1,0 1 1,0-1-1,0 0 1,0 1-1,1-1 1,-1 0 0,0 1-1,0-1 1,0 0-1,0 1 1,1-1-1,-1 0 1,0 0 0,0 1-1,1-1 1,-1 0-1,0 0 1,0 1-1,1-1 1,-1 0 0,0 0-1,1 0 1,0 1-1,1-13-81,0-26 39,-2 37 36,0-37-86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2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68 126 16756,'-12'43'3046,"-12"78"1,2 56-2309,21-161-585,-3 9-81,2-11-19,1 0-1,0 0 0,1 0 0,1 18 0,-1-32-48,0 0 0,0 0 0,0 0 0,0 0 0,0 1 0,0-1 0,0 0 0,0 0 0,0 0 0,0 1 0,0-1 0,0 0 0,0 0 0,0 0 0,0 0 0,0 1 0,0-1 0,0 0 0,0 0 0,0 0 0,0 0 0,1 1 0,-1-1 0,0 0 0,0 0 0,0 0 0,0 0 0,0 0 0,0 1 0,1-1 0,-1 0 0,0 0 0,0 0 0,0 0 0,0 0 0,0 0 0,1 0 1,-1 0-1,0 0 0,0 0 0,0 0 0,1 0 0,-1 0 0,0 0 0,0 0 0,0 0 0,1 0 0,5-9 113,6-20 9,1-23-34,-3 0 0,-2-1 0,-2 1-1,-2-2 1,-4-56 0,-1 96-90,1 1-1,-2-1 1,-5-25 0,7 38-3,0 0 1,0 0 0,0 0 0,-1 1 0,1-1-1,0 0 1,-1 0 0,1 0 0,0 1-1,-1-1 1,1 0 0,-1 0 0,1 1-1,-1-1 1,1 0 0,-1 1 0,0-1 0,1 1-1,-1-1 1,-1 0 0,2 1 0,-1 0-1,1 1 1,-1-1 0,1 0 0,-1 0-1,1 1 1,-1-1 0,1 0 0,0 1-1,-1-1 1,1 1 0,0-1 0,-1 0-1,1 1 1,0-1 0,-1 1 0,1-1-1,0 1 1,0-1 0,0 1 0,-1-1 0,1 2-1,-8 36-23,8-28 16,-1 1 1,2-1-1,-1 0 0,1 1 0,4 13 0,-5-22 8,1 0-1,-1 0 0,1 0 1,0 0-1,-1 0 0,1-1 0,0 1 1,0 0-1,1 0 0,-1 0 0,0-1 1,1 1-1,-1-1 0,1 1 0,-1-1 1,1 1-1,-1-1 0,1 0 1,0 0-1,0 0 0,0 0 0,0 0 1,0 0-1,0-1 0,0 1 0,0 0 1,0-1-1,0 0 0,0 1 1,0-1-1,0 0 0,4-1 0,3 0 1,1-1 0,-1 0 0,0-1 0,0 0-1,0-1 1,0 0 0,-1 0 0,1-1 0,-1 0 0,12-10-1,11-10 15,31-33-1,-46 43-4,28-31 4,12-11 20,-56 56-32,1 1-1,-1-1 0,1 1 0,-1-1 0,1 1 0,-1-1 1,1 1-1,-1 0 0,1-1 0,0 1 0,-1 0 1,1-1-1,0 1 0,-1 0 0,1 0 0,0-1 0,-1 1 1,1 0-1,0 0 0,-1 0 0,1 0 0,0 0 1,-1 0-1,2 0 0,-1 1 0,-1-1 0,1 1 0,-1 0 0,1-1 1,-1 1-1,0-1 0,1 1 0,-1 0 0,0-1 0,0 1 0,1 0 0,-1 0 0,0-1 1,0 1-1,0 0 0,0 0 0,0-1 0,0 1 0,0 1 0,-7 46-5,6-42 2,-28 113-33,-5 26 146,29-120-385,2 1 0,1 0 0,1 43 0,2-66 165,-1 1-1,0-1 1,1 0-1,0 1 1,-1-1-1,1 0 1,1 1-1,1 3 1,-3-6 92,1 0 0,-1-1 1,1 1-1,0 0 0,-1-1 0,1 1 0,-1 0 1,1-1-1,0 1 0,-1-1 0,1 1 1,0-1-1,0 0 0,-1 1 0,1-1 0,0 0 1,0 1-1,0-1 0,0 0 0,-1 0 1,1 0-1,0 0 0,0 0 0,0 0 0,0 0 1,0 0-1,0 0 0,-1 0 0,1 0 1,0 0-1,0-1 0,0 1 0,1-1 0,19-10-440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2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16516,'-11'22'1422,"8"-16"-1155,-1 0 1,1 0 0,0 1-1,1-1 1,-1 0-1,1 1 1,0 0 0,1-1-1,0 1 1,-1 12 0,2-19-222,0 1 1,0-1-1,0 1 1,0-1-1,1 1 1,-1-1-1,0 1 1,0-1-1,0 1 1,1-1-1,-1 1 0,0-1 1,1 0-1,-1 1 1,0-1-1,1 0 1,-1 1-1,0-1 1,1 0-1,-1 1 1,1-1-1,-1 0 1,0 0-1,1 1 1,-1-1-1,1 0 1,-1 0-1,1 0 1,0 0-1,19-2 702,21-19-264,-35 17-406,1 1-49,12-8 18,1 1-1,0 0 1,0 2-1,27-8 1,-42 15-44,1 0 1,0 0-1,0 1 0,0-1 1,0 1-1,-1 0 0,1 1 1,0 0-1,6 1 1,-8-1-2,0 0 1,-1 1 0,1-1 0,0 1 0,-1 0-1,1 0 1,-1 0 0,0 1 0,0-1 0,0 1 0,0 0-1,0 0 1,-1 0 0,5 6 0,6 16-8,-10-19 7,0 0 0,0-1 0,0 1 0,1-1 0,5 7-1,-8-11 4,0 0-1,0 0 0,0 0 1,1 0-1,-1 0 0,0-1 1,1 1-1,-1 0 1,0 0-1,1-1 0,-1 1 1,1-1-1,-1 0 0,1 1 1,0-1-1,-1 0 0,1 0 1,-1 0-1,1 0 0,-1 0 1,1 0-1,-1 0 0,1-1 1,0 1-1,-1 0 0,2-2 1,9-2 15,-1-2 1,0 0 0,-1 0 0,20-16-1,-21 15 1,1-1 0,1 2 0,-1-1 0,1 2 0,13-7 0,-22 12-35,-1 0 0,1 0 0,-1-1-1,1 1 1,-1 0 0,1 0 0,-1 0 0,1 1 0,0-1-1,-1 0 1,1 1 0,-1-1 0,1 1 0,-1-1-1,0 1 1,1-1 0,-1 1 0,1 0 0,-1 0-1,0 0 1,2 2 0,-2-3-10,0 1 0,-1 0 0,1-1 0,0 1 0,-1 0 0,1 0 0,-1-1 0,1 1 0,-1 0 0,1 0 0,-1 0 0,0 0 0,1 0 0,-1 0 0,0-1 0,0 1 0,0 0 0,1 0 0,-1 0 0,0 0 0,0 0 0,-1 0 0,1 0 0,0 0 0,0 0 0,0 0 0,-1 0 0,1 0 0,0 0 0,-1-1 0,1 1 0,-1 0 0,1 0 0,-1 0 0,0 1 0,-4 3-208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2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3 121 15667,'-1'1'129,"1"0"1,-1 0-1,1 1 0,0-1 0,0 0 0,0 0 0,-1 1 0,1-1 0,0 0 1,1 0-1,-1 1 0,0-1 0,0 0 0,0 0 0,1 0 0,-1 1 0,1 0 1,-1-2-45,1 1 0,-1-1 0,1 0 0,-1 1 0,1-1 0,-1 0 0,1 0 0,-1 1 0,1-1 0,-1 0 0,1 0 0,-1 0 0,1 0 0,-1 0 0,1 1 0,-1-1 0,1 0 0,-1 0 0,1 0 0,-1-1 0,1 1 0,-1 0 0,1 0 0,-1 0 0,1 0 0,0-1 0,3 0 171,0-1 0,-1 0 1,0 0-1,1 0 0,-1 0 1,0-1-1,0 0 1,0 1-1,3-5 0,0 1-76,-1-1 0,0 0 0,0 0 0,-1 0 0,0-1 0,0 1 0,-1-1 1,0 0-1,0 0 0,-1 0 0,0 0 0,1-10 0,-6 6-32,-5 12-37,5 1-102,1 0 0,0 1 1,0-1-1,1 1 0,-1 0 1,0-1-1,0 1 0,-1 3 0,-4 5-11,1 1 0,1 0 0,0 0-1,0 1 1,1-1 0,0 1-1,1 0 1,1 0 0,0 0 0,0 0-1,1 1 1,1-1 0,1 18-1,-1-29 3,0 0 0,1 0 0,-1 1 0,0-1 0,1 0 0,-1 0 0,1 0 0,-1 0 0,1 0 0,0 0 0,-1 1 0,1-1 0,0-1 0,0 1 0,-1 0 0,1 0 0,0 0 0,0 0-1,0 0 1,0-1 0,0 1 0,0-1 0,1 1 0,-1-1 0,0 1 0,0-1 0,0 1 0,0-1 0,1 0 0,-1 0 0,0 1 0,0-1 0,1 0 0,-1 0 0,0-1 0,0 1 0,1 0 0,-1 0-1,0 0 1,0-1 0,0 1 0,3-2 0,6-1 1,-1-1-1,1 0 1,-1-1-1,10-6 0,-12 6 0,10-4 1,67-37-2,-76 43 0,1-1 0,0 1 0,1 0 0,-1 1 0,0 0 0,1 1 0,18-1 0,-25 2 0,0 0 0,0 0 0,1 1 1,-1-1-1,0 1 0,0 0 0,0 0 0,0 0 0,0 1 0,0-1 0,0 1 0,0-1 0,0 1 0,-1 0 0,1 0 0,-1 0 0,4 4 0,0 1 0,0 1 1,-1 0-1,0 0 1,5 14-1,1-1-1,-11-20 2,1 0 1,-1 0-1,1 0 1,-1 0-1,1 0 1,-1-1-1,1 1 0,0 0 1,-1 0-1,1-1 1,0 1-1,0 0 1,0-1-1,0 1 1,-1-1-1,1 1 1,0-1-1,0 1 1,0-1-1,0 0 0,0 0 1,0 1-1,2-1 1,-1 0 2,0 0-1,0-1 1,0 1 0,0-1-1,0 1 1,0-1 0,-1 0-1,1 1 1,0-1 0,0 0-1,2-2 1,5-4-17,0-1 1,-1 1-1,11-15 1,-16 18-19,76-82-2087,-69 76 1746,1 5-118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2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 18660,'0'-1'111,"-1"0"0,1 1 0,-1-1 0,1 1 0,-1-1 0,1 1 0,-1 0 0,1-1 0,-1 1 0,0-1 0,1 1 0,-1 0 0,0 0 0,1-1 0,-1 1 0,0 0 0,1 0 0,-1 0 0,0 0 0,0-1 0,1 1-1,-1 0 1,0 1 0,1-1 0,-1 0 0,0 0 0,0 0 0,1 0 0,-1 0 0,0 1 0,1-1 0,-1 0 0,0 1 0,1-1 0,-1 0 0,1 1 0,-1-1 0,1 1 0,-1-1 0,0 2 0,-26 21 1090,25-21-1099,-4 4 106,0 0 0,1 1 0,-1-1-1,-7 14 1,14-19-203,-1-1 0,0 1 0,0-1 0,0 0-1,0 1 1,0-1 0,1 0 0,-1 1 0,0-1 0,0 0 0,0 0 0,1 1-1,-1-1 1,0 0 0,1 0 0,-1 1 0,0-1 0,0 0 0,1 0-1,-1 0 1,0 1 0,1-1 0,-1 0 0,0 0 0,1 0 0,-1 0-1,1 0 1,-1 0 0,0 0 0,1 0 0,-1 0 0,0 0 0,1 0 0,-1 0-1,0 0 1,1 0 0,-1 0 0,1 0 0,-1 0 0,0-1 0,1 1-1,17-2 23,-11 2-22,-1-1-1,1 0 1,-1-1 0,0 0 0,1 0 0,-1 0 0,0-1-1,0 0 1,0 0 0,-1 0 0,1-1 0,-1 0-1,1 0 1,-1 0 0,-1-1 0,1 0 0,4-5 0,-16 83 3,18 101 8,0-33-14,-11-135-6,2 21 60,-2 0 0,-1 0-1,-7 40 1,7-60-38,0 0 0,-1-1 1,0 1-1,-1 0 0,1-1 0,-1 1 1,-1-1-1,1 0 0,-1 0 0,0 0 1,0 0-1,-1-1 0,0 0 0,0 0 1,0 0-1,0 0 0,-1-1 0,-10 6 1,14-9-9,0 1 1,0-1 0,0 0 0,0 0-1,0 0 1,-1-1 0,1 1 0,0-1-1,-1 1 1,1-1 0,-1 0 0,1 1-1,-1-1 1,1-1 0,0 1 0,-1 0-1,1 0 1,0-1 0,-1 0 0,1 1-1,0-1 1,-1 0 0,1 0 0,0 0-1,0 0 1,-4-3 0,4 1 3,-1 0 0,0 0 0,1 0 1,0 0-1,0 0 0,0 0 0,0-1 0,0 1 0,1-1 0,-1 1 1,1-1-1,0 0 0,0 1 0,0-1 0,1 0 0,-1-5 0,1-5-9,1-1-1,0 0 0,1 1 0,0-1 0,2 1 0,-1-1 0,2 1 0,0 0 0,0 1 0,2-1 1,-1 1-1,2 1 0,9-14 0,6-5-145,1 0 0,1 2 1,54-47-1,-31 35 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2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101 358 15891,'1'-4'515,"0"-1"0,-1 1 0,1 0 0,-1-1-1,0 1 1,0 0 0,-2-7 0,2 11-436,0-1 0,0 0 0,-1 0 0,1 0 0,0 1 0,-1-1 0,1 0 0,0 0 1,-1 1-1,1-1 0,-1 0 0,0 1 0,1-1 0,-1 1 0,1-1 0,-1 0 0,0 1 0,1 0 0,-1-1 0,0 1 0,0-1 1,1 1-1,-1 0 0,0-1 0,0 1 0,1 0 0,-1 0 0,0 0 0,0 0 0,0-1 0,0 1 0,1 0 0,-1 1 0,0-1 0,0 0 1,0 0-1,0 0 0,1 0 0,-1 1 0,0-1 0,0 0 0,0 1 0,1-1 0,-1 0 0,0 1 0,0 0 0,-4 2 3,1-1 0,-1 2 1,1-1-1,0 0 0,0 1 0,1 0 0,-1 0 0,1 0 0,-1 0 0,1 0 0,-4 10 0,3-9-76,2 1-1,-1 0 1,1 0-1,-1 0 1,2 0-1,-1 0 1,1 0-1,0 1 1,-1 9 0,2-15-6,0 0 0,0 0 1,0 0-1,0 0 0,0 0 1,0 0-1,1 0 1,-1 0-1,0 0 0,1 0 1,-1 0-1,0-1 0,1 1 1,-1 0-1,1 0 1,-1 0-1,1 0 0,-1-1 1,1 1-1,0 0 0,0-1 1,-1 1-1,1 0 1,0-1-1,0 1 0,-1-1 1,1 1-1,0-1 0,0 0 1,0 1-1,0-1 1,0 0-1,0 1 0,0-1 1,0 0-1,0 0 0,0 0 1,0 0-1,0 0 1,0 0-1,0 0 0,0 0 1,1-1-1,4 0 4,-1-1 0,0 0-1,0 1 1,0-2 0,0 1 0,10-6-1,7-8 12,-1-1 0,-1-1-1,0-1 1,-1 0-1,27-37 1,69-118 179,-102 153-159,-3 6 31,-1 0 0,0-1 0,12-32-1,-66 183-15,-12 44-14,46-136-94,1 1 1,-4 52 0,14-46-654,0-48 649,1 0 0,-1 0-1,1 0 1,-1 0 0,1 0-1,-1 0 1,1 0 0,0-1-1,2 5 1,-3-6 49,1 0-1,-1 1 1,1-1 0,-1 0 0,1 1 0,-1-1-1,0 0 1,1 1 0,-1-1 0,1 0 0,0 0-1,-1 0 1,1 1 0,-1-1 0,1 0-1,-1 0 1,1 0 0,-1 0 0,1 0 0,0 0-1,-1 0 1,1 0 0,-1 0 0,1 0 0,-1 0-1,1-1 1,-1 1 0,1 0 0,-1 0 0,1-1-1,-1 1 1,1 0 0,0-1 0,12-9-374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2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17420,'2'3'188,"1"0"1,-1-1-1,1 1 1,-1-1-1,1 1 1,0-1-1,0 0 1,0 0-1,0-1 0,0 1 1,0-1-1,1 1 1,-1-1-1,0 0 1,1 0-1,-1-1 1,1 1-1,-1-1 1,1 1-1,-1-1 1,1 0-1,0 0 1,-1-1-1,1 1 1,-1-1-1,1 0 1,-1 0-1,4-1 1,-2 0-42,0 1 0,0-1 0,0-1 0,0 1 0,0 0 0,0-1 0,-1 0 0,1-1 0,-1 1 0,0 0 0,0-1 0,0 0 0,-1 0 0,1 0 0,-1-1 0,0 1 0,4-10 0,-6 13-127,0-1 0,-1 1 1,0 0-1,1-1 0,-1 1 0,0 0 0,1-1 0,-1 1 1,0 0-1,0-1 0,0 1 0,0 0 0,-1-1 0,1 1 0,0 0 1,-1-2-1,1 2-9,-1 0 1,1 1 0,-1-1-1,1 0 1,-1 1 0,0-1-1,1 0 1,-1 1-1,0-1 1,1 1 0,-1-1-1,0 1 1,1-1 0,-1 1-1,0 0 1,0-1-1,0 1 1,1 0 0,-2-1-1,-2 1 8,1 0-1,0 0 0,0 0 1,0 0-1,-1 0 0,1 0 1,0 1-1,0 0 0,0 0 1,0 0-1,0 0 0,-3 1 1,-1 2-13,0 0 0,1 0 0,0 0 0,0 1 0,0 0 0,0 0 0,1 0 0,0 1 0,0 0 0,1 0 0,-1 0 0,1 1 0,0-1 0,1 1 0,0 0 0,0 0 0,0 0 0,-1 11 0,3-16-6,1-1 0,0 1-1,-1 0 1,1-1 0,0 1-1,0-1 1,1 1-1,-1 0 1,0-1 0,0 1-1,1-1 1,-1 1 0,1-1-1,-1 1 1,1-1 0,0 1-1,0-1 1,-1 0 0,1 1-1,0-1 1,0 0-1,0 1 1,1-1 0,-1 0-1,0 0 1,0 0 0,1 0-1,-1 0 1,0-1 0,1 1-1,-1 0 1,1-1 0,-1 1-1,1-1 1,-1 1-1,1-1 1,-1 1 0,1-1-1,-1 0 1,1 0 0,2 0-1,5 0 2,-1 0-1,1-1 1,0 0-1,0-1 0,-1 1 1,10-5-1,93-38 21,-74 28-38,49-16-1,-80 31 8,-1-1 0,0 1 0,0 0 0,1 1 0,-1-1 0,0 1 0,7 1 1,-10-1 5,-1 0 0,1 0 0,-1 1 0,1-1 0,-1 1 0,0-1 0,1 1 0,-1 0 0,0-1 0,1 1 0,-1 0 0,0 0 0,0 0 0,0 0 0,0 0 0,0 0 1,0 0-1,0 0 0,0 1 0,0-1 0,0 0 0,-1 0 0,1 1 0,0-1 0,-1 0 0,1 1 0,-1-1 0,0 1 0,1 1 0,0 7-9,-1-1-1,0 1 0,0-1 0,-1 1 1,-3 16-1,0-5 55,4-21-37,0 1 0,0 0 0,-1-1 1,1 1-1,0 0 0,0-1 0,0 1 0,0 0 0,0 0 1,0-1-1,0 1 0,0 0 0,0-1 0,0 1 1,0 0-1,0-1 0,0 1 0,0 0 0,1-1 0,-1 1 1,0 0-1,1-1 0,-1 1 0,0-1 0,1 1 0,-1 0 1,1-1-1,-1 1 0,1-1 0,-1 0 0,1 1 0,-1-1 1,1 1-1,-1-1 0,1 0 0,0 1 0,-1-1 0,1 0 1,0 1-1,-1-1 0,1 0 0,0 0 0,-1 0 0,1 0 1,0 0-1,-1 0 0,1 0 0,0 0 0,-1 0 1,1 0-1,0 0 0,0 0 0,-1 0 0,2-1 0,4-1 24,1 0 0,-1-1 0,1 0 0,7-5 0,-8 5-12,40-24 77,-31 17-86,0 0-1,1 2 1,-1 0 0,2 1 0,-1 0 0,1 1-1,18-3 1,-33 8-9,0 1 0,1 0 0,-1 0 0,1 0 0,-1 0 0,0 0 0,1 0 0,-1 0 1,0 1-1,1-1 0,-1 1 0,0 0 0,3 1 0,-4-1-2,1 0 0,-1 0 0,1 1 0,-1-1 0,0 0 0,0 1 1,0-1-1,1 1 0,-1 0 0,-1-1 0,1 1 0,0 0 0,0-1 0,-1 1 0,1 0 1,0 2-1,-1-1 2,1-1-1,0 0 1,0 0 0,0 0 0,0 0 0,0 0 0,1 0 0,-1 0 0,1 0-1,-1 0 1,1 0 0,-1-1 0,1 1 0,0-1 0,0 1 0,0-1 0,0 0-1,0 1 1,0-1 0,0 0 0,5 1 0,2 2-65,-8-3 37,0-1-1,0 1 1,0 0-1,-1-1 1,1 1-1,0 0 1,0-1-1,-1 1 0,1 0 1,0 0-1,-1 0 1,1-1-1,-1 1 1,1 0-1,-1 0 1,0 0-1,1 0 1,-1 0-1,0 0 1,1 0-1,-1 0 0,0 0 1,0 1-1,4 13-404,-2-13 184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2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64 12323,'0'0'179,"-1"0"1,1-1 0,-1 1-1,1-1 1,-1 1 0,1 0-1,-1-1 1,1 1 0,-1 0-1,1-1 1,-1 1 0,1 0-1,-1 0 1,0 0 0,1 0-1,-1 0 1,0 0 0,1-1 0,-1 1-1,1 1 1,-1-1 0,0 0-1,1 0 1,-1 0 0,0 0-1,1 0 1,-1 0 0,1 1-1,-1-1 1,1 0 0,-1 1-1,0-1 1,1 0 0,-1 1-1,1-1 1,0 0 0,-1 1-1,1-1 1,-1 2 0,0 0 105,0 0 0,1 0 0,-1 0 0,1 0 0,0 0 0,-1 0 0,1 0-1,0 0 1,0 0 0,1 0 0,-1 0 0,1 2 0,-1-3-258,0-1 0,0 1 0,0-1 0,0 1 0,0-1 0,0 1 0,1-1 0,-1 1 0,0-1 0,0 1 0,1-1 0,-1 1 0,0-1 0,1 0 1,-1 1-1,0-1 0,1 1 0,-1-1 0,0 0 0,1 1 0,-1-1 0,1 0 0,-1 0 0,1 1 0,-1-1 0,1 0 0,-1 0 0,1 0 0,-1 0 0,1 0 0,-1 0 0,1 1 0,22-7 361,17-18-94,-16 7-179,31-22 95,-50 36-187,1 1 0,-1-1 0,0 1 1,1 0-1,-1 0 0,1 0 0,-1 1 0,12-1 0,-16 2-18,0 0-1,0 0 1,0 0-1,0 0 0,0 0 1,1 0-1,-1 1 1,0-1-1,0 0 1,0 1-1,0-1 0,0 1 1,0-1-1,0 1 1,0 0-1,0-1 0,-1 1 1,1 0-1,0 0 1,0-1-1,0 2 1,1 1-1,-1-1 1,1 1-1,-1 0 1,0 0 0,0-1-1,0 1 1,0 0 0,0 3-1,1 8 0,0 1 0,-2 23 0,0-27 1,0-7 1,0 0-1,0 0 0,1 0 0,-1 0 0,1 0 0,2 6 0,-3-9-13,1-1-1,-1 0 1,0 1-1,0-1 1,1 1 0,-1-1-1,0 1 1,0-1-1,1 0 1,-1 1 0,0-1-1,1 0 1,-1 1-1,0-1 1,1 0 0,-1 0-1,1 1 1,-1-1 0,1 0-1,-1 0 1,0 0-1,1 1 1,-1-1 0,2 0-1,-1 0-36,0-1 0,-1 1 0,1 0 0,0-1 0,0 1 0,0-1 0,0 1 0,0-1 0,0 1-1,0-1 1,-1 1 0,1-1 0,0 0 0,-1 0 0,1 1 0,0-1 0,0-1 0,2-2-165,0-1 0,0 1 0,0-1-1,-1 0 1,1 0 0,-1 0 0,-1 0 0,3-11 0,-1-1-314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2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196 431 14427,'0'-1'146,"0"0"-1,-1 0 1,1 0-1,-1 0 1,1 1-1,-1-1 1,0 0 0,1 0-1,-1 0 1,0 1-1,1-1 1,-1 0-1,0 1 1,0-1-1,0 1 1,0-1 0,1 1-1,-1-1 1,0 1-1,0 0 1,0-1-1,0 1 1,0 0-1,0 0 1,0 0 0,0 0-1,0-1 1,0 2-1,0-1 1,0 0-1,0 0 1,0 0-1,0 0 1,0 0 0,0 1-1,0-1 1,-1 1-1,-38 14 2099,28-8-1894,0 0-1,0 0 1,1 1 0,-15 14 0,21-17-285,0 0 1,0 0-1,1 0 1,0 1-1,-1-1 1,2 1 0,-1 0-1,1 0 1,0 1-1,-4 9 1,7-15-60,0 0-1,-1-1 1,1 1-1,0-1 1,0 1-1,-1 0 1,1-1 0,0 1-1,0 0 1,0-1-1,0 1 1,0 0 0,0-1-1,0 1 1,0 0-1,0-1 1,0 1 0,0 0-1,1-1 1,-1 1-1,0-1 1,0 1 0,1 0-1,-1-1 1,0 1-1,1-1 1,-1 1 0,0-1-1,1 1 1,-1-1-1,1 1 1,-1-1-1,1 1 1,-1-1 0,1 1-1,-1-1 1,1 0-1,-1 0 1,1 1 0,0-1-1,-1 0 1,1 0-1,0 1 1,-1-1 0,1 0-1,0 0 1,-1 0-1,1 0 1,0 0 0,-1 0-1,1 0 1,-1 0-1,2 0 1,3-1 19,1-1 0,-1 1-1,0-1 1,0 1 0,8-5 0,4-4 1,-1 0 0,0-1 1,0-1-1,-1 0 0,-1-1 0,20-22 1,68-95 179,-71 88-87,-2-2 0,-2 0 0,-2-2-1,33-83 1,-50 101 0,-8 28-117,0 0 0,0 0 1,-1 0-1,1 0 1,0 0-1,0 0 1,0 1-1,0-1 0,0 0 1,0 0-1,0 0 1,0 0-1,0 0 1,-1 0-1,1 0 0,0 0 1,0 0-1,0 0 1,0 0-1,0 0 1,0 0-1,0 0 0,-1 0 1,1 0-1,0 0 1,0 0-1,0 0 1,0 0-1,0 0 0,0 0 1,-1 0-1,1 0 1,0 0-1,0 0 1,0 0-1,0 0 0,0 0 1,0 0-1,0 0 1,-1 0-1,1 0 1,0 0-1,0 0 0,0 0 1,0 0-1,0 0 1,0-1-1,0 1 1,0 0-1,0 0 0,0 0 1,0 0-1,-1 0 1,1 0-1,0 0 1,0-1-1,0 1 0,-10 13 47,-12 31-10,2 0 1,2 1-1,1 1 1,-18 89-1,21-47-40,13-77-32,1 0-1,0 0 1,0 0 0,1-1-1,1 1 1,2 12 0,-3-20-14,0 0 1,0-1 0,0 1-1,0-1 1,0 0-1,0 1 1,1-1 0,-1 0-1,1 0 1,0 0-1,0 0 1,-1 0 0,1 0-1,0 0 1,1 0 0,-1-1-1,0 1 1,0-1-1,1 0 1,-1 0 0,1 0-1,-1 0 1,1 0 0,-1 0-1,1-1 1,0 1-1,-1-1 1,1 0 0,0 1-1,-1-1 1,1-1 0,0 1-1,-1 0 1,1-1-1,0 1 1,-1-1 0,1 0-1,-1 0 1,5-1 0,14-15-344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2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63 13035,'-14'6'2053,"26"-7"-1173,32-6-426,-39 6-259,92-16 418,142-8 1,-5 7-425,-255 22 449,-31 9 0,-3 2-376,-309 36-133,227-37-113,-94 15-96,231-29 78,0 0-1,0 0 0,0 0 1,0 0-1,1 0 0,-1 0 1,0 0-1,0 0 1,0 0-1,0 0 0,0 1 1,0-1-1,0 0 0,0 0 1,0 0-1,0 0 1,0 0-1,0 0 0,0 0 1,0 0-1,0 1 0,0-1 1,0 0-1,0 0 1,0 0-1,0 0 0,0 0 1,0 0-1,0 0 0,0 0 1,0 0-1,0 1 1,0-1-1,-1 0 0,1 0 1,0 0-1,0 0 0,0 0 1,0 0-1,0 0 0,0 0 1,0 0-1,0 0 1,0 0-1,-1 1 0,12 1-71,4-2 53,5 1-263,41-6 0,-56 4 423,1 0 0,-1 0 0,0 0 0,0-1 0,1 0 0,-1 0 0,0-1 0,0 1 0,-1-1 0,1 0 0,-1 0 0,6-5 0,0-3 182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2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16 14283,'6'-9'2189,"-2"2"1366,-3 16-784,-3 19-2179,-2 0-1,-1-1 0,-1 1 1,-16 44-1,15-49-383,-138 359 653,91-249-666,51-127-187,1 0-1,0 1 0,0-1 1,1 1-1,-1-1 1,1 1-1,0 7 0,1-12-4,0-1-1,0 1 1,1-1-1,-1 0 1,0 1-1,1-1 1,-1 1-1,1-1 1,-1 0-1,1 1 1,0-1-1,-1 0 1,1 0-1,0 0 1,0 1-1,0-1 1,0 0-1,0 0 1,0 0-1,0 0 1,0-1-1,1 1 0,-1 0 1,0 0-1,0-1 1,1 1-1,-1-1 1,0 1-1,1-1 1,-1 1-1,1-1 1,-1 0-1,1 0 1,-1 0-1,0 0 1,1 0-1,-1 0 1,3 0-1,27-2 72,-1-2-1,1 0 1,44-14-1,17-2 56,-27 9-1342,114-3 0,-176 13 272,-12 1 331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3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153 251 12419,'55'-93'1913,"39"-60"3963,-90 148-3622,-4 8-804,-9 16-251,-15 28-641,-21 33-161,5 2 0,2 2 0,-37 128-1,19 10-164,48-180-208,3 0-1,1 0 1,2 57-1,3-87-110,0 0-1,0 0 1,1-1-1,1 1 1,0-1 0,1 1-1,0-1 1,6 13-1,-8-20 12,0-1-1,1 1 0,-1-1 0,0 0 1,1 1-1,0-1 0,0 0 0,0 0 1,0-1-1,0 1 0,0-1 0,1 1 0,0-1 1,-1 0-1,1-1 0,0 1 0,0-1 1,0 1-1,0-1 0,0 0 0,0 0 0,0-1 1,0 1-1,0-1 0,0 0 0,7-1 1,20-4-482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3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15811,'2'-20'3648,"3"31"-781,5 38-145,-9-46-2710,3 21 543,20 89 952,-20-100-1395,0-1-1,0 0 1,1 0-1,1 0 0,0 0 1,13 17-1,-18-27-103,1 0 0,0 0 0,0 0-1,0 0 1,0 0 0,0 0 0,0 0 0,1-1 0,-1 1-1,0-1 1,1 0 0,-1 1 0,1-1 0,0 0 0,-1-1 0,1 1-1,0 0 1,3 0 0,-2-2-39,0 1 1,0 0-1,-1-1 0,1 1 1,0-1-1,0 0 0,-1-1 0,1 1 1,0-1-1,-1 1 0,6-4 1,5-6-441,0 0 1,0 0-1,-2-1 1,19-21-1,-31 32 442,111-143-3763,-79 97 2575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3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15251,'-14'44'2193,"-5"8"-1193,-4 7-304,-3 4 1441,-4 1-689,2 1-248,0-4-384,2-4-176,6-11-520,4-7-480,7-13 392,2-11-128,7-11-112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3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 18180,'5'-4'2224,"-5"7"-1239,-5 8-385,-3 6 1712,0 4-823,1 10-705,-3 4-208,2 4-312,0 2-56,5-3-256,0-5-168,3-9-632,0-7-401,3-14 1009,-3-4-208,3-12-184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3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18180,'14'-20'2072,"-6"17"-1086,-7 4-910,-1-1-1,1 0 1,-1 1-1,0-1 1,1 1-1,-1-1 1,0 1 0,1-1-1,-1 0 1,0 1-1,0-1 1,1 1-1,-1 0 1,0-1-1,0 1 1,0-1 0,0 1-1,0-1 1,0 1-1,0 0 1,1 18 369,-1-1 0,-1 1 1,0-1-1,-2 0 0,-4 22 0,-3 15 11,7-34-314,-10 103 486,13-110-572,0 1 1,1-1-1,0 0 0,1 1 1,0-1-1,7 19 0,-9-31-61,1 0-1,0 0 0,-1 0 1,1 0-1,0 0 0,0 0 0,0 0 1,0 0-1,1-1 0,-1 1 0,0 0 1,1-1-1,-1 1 0,1-1 1,0 1-1,-1-1 0,1 0 0,0 0 1,0 0-1,0 0 0,0 0 0,0 0 1,0 0-1,0-1 0,0 1 1,0-1-1,4 1 0,-3-1-103,0-1 0,0 1 0,0-1-1,0 0 1,0 0 0,0 0 0,0 0 0,-1-1-1,1 1 1,0-1 0,-1 0 0,1 1 0,-1-1-1,1 0 1,-1-1 0,0 1 0,0 0 0,3-5-1,0-1-41,0-1-1,0 1 0,-1-1 0,0 1 0,4-16 0,4-24-485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3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20436,'-14'-8'2097,"6"8"-1369,-1-3 1264,9 1-1071,4 2-937,1 0-633,1 5 537,4 5-176,2 5-136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4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18436,'6'2'255,"-1"0"-1,1 0 1,-1 1-1,0-1 1,0 1 0,0 0-1,0 1 1,-1-1-1,1 1 1,-1 0-1,0 0 1,0 1 0,0-1-1,0 1 1,2 5-1,7 11 190,0 1 0,10 25 0,-15-27-385,0-1-1,-1 2 1,-2-1-1,0 1 1,-1 0-1,-1 0 1,1 36-1,-4-29-28,-2 1 0,-1-1-1,-2 1 1,0-1 0,-10 28-1,-2-7-103,-1-2 0,-27 48 0,-56 83-661,-79 76-657,138-203 971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4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14 14187,'0'-1'79,"0"0"1,0 1-1,0-1 0,-1 0 0,1 0 1,0 1-1,0-1 0,-1 0 0,1 0 1,0 1-1,-1-1 0,1 1 0,-1-1 1,1 0-1,-1 1 0,1-1 0,-1 1 1,0-1-1,1 1-45,-1 0-1,1 0 1,0 0 0,-1 0-1,1 0 1,0 0 0,-1 0-1,1 0 1,0 0 0,-1 1 0,1-1-1,0 0 1,-1 0 0,1 0-1,0 1 1,0-1 0,-1 0-1,1 0 1,0 1 0,0-1 0,-1 0-1,1 1 1,0-1 0,0 0-1,0 0 1,-1 1 0,-11 32 1111,-31 168 513,23-95-1272,-5 13-58,-121 606 408,40 35-493,44 7 1016,-1-269-381,59-469-815,-2 1 92,-1 53-1,0-137-1584,4 14 1153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4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29 231 14147,'-5'12'370,"0"0"0,1 1-1,0 0 1,1-1 0,0 1 0,1 1 0,1-1-1,-1 14 1,9 108 1925,-2-76-1660,4 0 1,1 0-1,37 111 0,-44-162-464,0 0 0,1 0 0,0-1-1,0 0 1,0 1 0,10 10 0,-13-17-129,0 0 1,0 0 0,0 0-1,0 0 1,0 0 0,1 0-1,-1 0 1,0-1-1,0 1 1,1-1 0,-1 1-1,0-1 1,1 1 0,-1-1-1,1 0 1,-1 1-1,1-1 1,1 0 0,-1-1-2,0 1 1,0-1-1,0 0 1,0 1-1,0-1 1,0 0-1,-1 0 1,1 0-1,0-1 1,0 1 0,-1 0-1,1-1 1,-1 1-1,0-1 1,1 1-1,1-4 1,13-20 140,-1-1 0,-1 0 1,-2-1-1,11-35 1,5-7 17,24-50 23,126-332-2684,-153 361 1937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19756,'131'-35'5156,"-68"19"-4786,0-2 1,78-35 0,-136 51-368,29-16-3,-33 17 0,0 0 0,0 1-1,0-1 1,0 0 0,0 0 0,0 0 0,0 0 0,-1 1-1,1-1 1,0 0 0,0 0 0,-1-1 0,1 1 0,-1 0 0,1 0-1,-1 0 1,1 0 0,-1 0 0,0-1 0,1 1 0,-1 0-1,0 0 1,0-1 0,0 0 0,0 1 1,-1 0 1,1 0-1,-1 0 0,0 0 1,1 0-1,-1 1 0,0-1 1,1 0-1,-1 0 0,0 1 1,0-1-1,0 0 0,0 1 1,1-1-1,-1 1 0,0-1 1,0 1-1,0-1 1,0 1-1,0 0 0,0 0 1,0-1-1,0 1 0,-1 0 1,1 0-1,0 0 0,0 0 1,-2 0-1,-33 4 64,36-4-65,-15 2 67,1 2 0,-1 0 0,1 1 1,0 0-1,1 1 0,0 0 0,0 1 0,0 1 0,0 0 0,1 1 1,1 0-1,0 1 0,-15 15 0,23-22-49,1 0 0,-1 0 0,1 0-1,0 0 1,0 1 0,0-1 0,0 1 0,0-1-1,1 1 1,0-1 0,0 1 0,0 0 0,0 0-1,0 0 1,1 0 0,-1-1 0,1 1 0,0 0-1,1 0 1,-1 0 0,1 0 0,-1 0 0,1-1-1,0 1 1,1 0 0,-1 0 0,0-1 0,1 1-1,0-1 1,0 0 0,0 1 0,0-1 0,1 0 0,-1 0-1,1 0 1,4 3 0,2 2-41,0-1-1,0 0 1,0 0 0,1-1 0,0-1 0,0 1-1,1-2 1,-1 1 0,1-2 0,16 5 0,-6-4 44,0-1 1,0-1 0,-1 0-1,41-4 1,4-5-75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3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119 248 16932,'3'1'112,"0"0"0,0-1 0,0 1 0,0-1 0,0 0 1,0 0-1,1-1 0,-1 1 0,0 0 0,0-1 0,3-1 1,37-13-102,-26 8 145,242-100 229,-251 104-384,28-10 33,1 1-1,75-13 1,-72 18 22,1-2-1,44-16 1,-69 19-33,-10 4-1,-1 0 1,0 0-1,1-1 0,7-4 0,-20 6 62,-16 9 8,-1 1 0,-37 20-1,16-7 27,-83 37 137,-263 110-228,357-158-204,4-1-81,-30 14-1,53-20 217,0-1 0,1 1 0,-1 0 0,1 0 0,0 1 0,0 0 1,0 0-1,1 0 0,-9 12 0,11-13-13,0 1 0,1 0 0,0 0 0,-3 9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4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1 833 16347,'2'-3'321,"0"0"-1,0 0 1,0 0-1,0-1 1,0 1-1,2-6 1,5-10 67,33-61 1381,59-158 1,0-96-1288,-97 313-484,-1 10 29,0-1 0,0 0-1,8-18 1,-9 27-33,-1 1 1,0-1-1,1 1 0,-1 0 0,1-1 1,0 1-1,0 0 0,0 0 1,0 0-1,0 0 0,0 0 0,1 1 1,-1-1-1,1 1 0,-1 0 1,1-1-1,-1 1 0,1 0 0,0 0 1,4 0-1,-2 0-156,-4 1 98,0 0 0,0 0 0,0 0 0,0 0 0,-1-1 0,1 1 0,0 0 0,0 0 0,0-1-1,0 1 1,0-1 0,0 1 0,0-1 0,0 1 0,-1-1 0,2-1 0,-2 1-160,-5 0-105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4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463 103 15971,'0'-4'199,"0"0"0,0 0 0,0 0 0,-1 0 0,1 0-1,-1 0 1,0 0 0,0 0 0,-1 1 0,1-1-1,-1 0 1,0 1 0,0-1 0,0 1 0,0-1 0,-1 1-1,1 0 1,-1 0 0,0 0 0,0 0 0,0 1 0,0-1-1,0 1 1,-1 0 0,1 0 0,-1 0 0,1 0-1,-1 1 1,0-1 0,0 1 0,1 0 0,-1 0 0,0 0-1,-6 0 1,-11-1-28,-1 1 1,1 0-1,0 2 0,0 0 0,0 1 1,0 1-1,0 2 0,0 0 0,1 1 0,0 0 1,0 2-1,-29 16 0,40-19-171,0 0 0,1 1 0,-1 1 1,-7 7-1,14-12-10,-1 0 0,1 1 0,0-1 0,0 0 1,0 1-1,1-1 0,-1 1 0,1 0 0,-1-1 1,1 1-1,0 0 0,0 0 0,0 0 0,0 0 0,1 0 1,-1 0-1,1 6 0,0-8-4,0 1 1,1-1-1,-1 1 1,1-1-1,-1 1 1,1-1-1,0 0 1,0 1-1,0-1 1,-1 0-1,1 0 1,0 1-1,1-1 1,-1 0-1,0 0 1,0 0-1,0 0 1,1-1-1,-1 1 1,0 0-1,1 0 1,-1-1-1,0 1 1,1-1-1,-1 1 1,1-1-1,-1 0 0,3 1 1,6 1-51,1-1 0,-1 0 0,13-1 0,-14 0 27,54 0-189,61 2-71,-110-1 272,1 1-1,0 0 0,-1 1 1,1 1-1,26 11 0,-38-14 20,0 0 0,-1 1-1,1-1 1,0 1 0,-1 0-1,1 0 1,-1 0 0,0 0-1,0 0 1,4 5 0,-5-6 6,-1 0 0,1 1 0,-1-1 0,1 0 0,-1 1 0,0-1 0,1 0 0,-1 1 0,0-1 0,0 1 0,0-1 0,0 1 0,0-1 0,0 0 1,-1 1-1,1-1 0,0 1 0,-1-1 0,1 0 0,-1 1 0,1-1 0,-1 0 0,0 1 0,1-1 0,-1 0 0,-2 2 0,-3 5 31,-1 0-1,-1 0 0,0-1 0,0 0 0,0 0 0,-17 10 1,-61 30 164,76-43-174,-16 10 31,8-4-35,0-1 1,-1 0-1,0-1 1,0-2-1,-37 9 0,56-15-43,-1 1 0,1-1 0,-1 0 0,1 0 0,-1 0-1,1 0 1,-1 0 0,0 0 0,1 0 0,-1 0 0,1 0-1,-1 0 1,1 0 0,-1 0 0,1 0 0,-1 0 0,1-1-1,-1 1 1,1 0 0,-1 0 0,1-1 0,-1 1 0,1 0-1,-1 0 1,1-1 0,0 1 0,-1 0 0,1-1-1,0 1 1,-1-1 0,1 1 0,0-1 0,-1 1 0,1-1-1,0 1 1,0-1 0,-1 1 0,1-1 0,0 1 0,0-1-1,0 1 1,0-1 0,0 1 0,0-1 0,0 1 0,0-1-1,0 1 1,0-1 0,0 1 0,0-1 0,0 1-1,1-2 1,11-25-440,-11 25 483,24-37-374,13-8-123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4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16067,'-21'69'3136,"-18"105"0,5 71-1898,30-212-1178,2-18-55,-28 174 274,58-260 4,36-171-197,17-51-11,-81 293-75,5-15-2,1 1 0,15-28-1,-19 39 3,-1 0-1,1 0 0,0 1 1,0-1-1,0 1 1,0-1-1,0 1 0,1 0 1,-1 0-1,1 0 1,-1 0-1,1 0 1,0 1-1,0-1 0,0 1 1,0-1-1,0 1 1,0 0-1,0 1 0,0-1 1,5 0-1,-7 1 1,0 0 0,0 0 0,0 0 0,0 0 0,-1 0-1,1 0 1,0 0 0,0 0 0,0 1 0,0-1 0,0 0 0,0 1 0,0-1-1,-1 1 1,1-1 0,0 1 0,0-1 0,-1 1 0,1 0 0,0-1-1,-1 1 1,1 0 0,-1-1 0,1 1 0,-1 0 0,1 0 0,0 1 0,0 0-1,-1 1 1,1-1 0,-1 1 0,0-1 0,1 1 0,-1-1 0,0 1 0,-1 0 0,1-1 0,-1 4 0,-1 4 0,-1 1 0,0-1 1,-1 0-1,-5 11 1,-4 2-35,0 0 0,-2-1 0,0-1 1,-2 0-1,0-1 0,-34 31 0,25-34-976,26-17 957,-1 1 0,1-1 0,-1 1 0,1-1 0,-1 0 0,1 1 0,-1-1 0,1 0 0,-1 1 0,0-1 0,1 0 0,-1 0 0,1 0 0,-1 0-1,0 0 1,1 1 0,-1-1 0,0 0 0,1 0 0,-1-1 0,0 1 0,1 0 0,-1 0 0,0 0 0,1 0 0,-1 0 0,1-1 0,-1 1 0,0 0-1,1-1 1,-1 1 0,1 0 0,-1-1 0,1 1 0,-1-1 0,1 1 0,-1 0 0,1-1 0,0 1 0,-1-1 0,1 0 0,0 1 0,-1-1 0,1 0-1,1-20-510,6-4-192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4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14763,'58'2'2302,"39"-1"1144,-88-1-3085,0-1 0,1-1 0,-1 1 0,0-2 0,0 1-1,0-1 1,16-8 0,-23 10-293,1-1 0,-1 1-1,1-1 1,-1 0 0,1 0 0,-1 0-1,0 0 1,0-1 0,0 1-1,0 0 1,-1-1 0,3-4 0,-3 6-43,-1 1 0,0-1 0,0 0 0,1 0 0,-1 1 0,0-1 0,0 0 1,0 0-1,0 0 0,0 1 0,0-1 0,0 0 0,0 0 0,-1 0 0,1 1 0,0-1 1,0 0-1,0 0 0,-2-1 0,2 1 2,-1 0 0,0 0 0,0 0-1,-1 0 1,1 0 0,0 0 0,0 0 0,0 1 0,-1-1 0,1 0 0,0 1-1,0-1 1,-1 1 0,-2-1 0,-3 0 14,0 0 0,0 0 0,1 1-1,-1 0 1,0 0 0,0 0 0,0 1 0,0 1 0,0-1 0,1 1-1,-1 0 1,0 0 0,1 1 0,0 0 0,-9 5 0,4-2-34,1 1 1,-1 0-1,1 1 1,1 0-1,0 1 1,0-1-1,-13 17 1,18-18-44,-1 0 0,1 0 0,0 0 0,1 0 0,0 1 0,0 0 0,0-1 0,1 1 1,-3 16-1,5-22 16,0 1 0,0-1 0,0 1 1,0-1-1,0 0 0,1 1 0,-1-1 1,1 0-1,-1 1 0,1-1 0,0 0 1,0 0-1,0 0 0,0 1 0,0-1 1,1 0-1,-1-1 0,0 1 0,1 0 0,0 0 1,-1 0-1,1-1 0,0 1 0,0-1 1,0 0-1,0 1 0,0-1 0,0 0 1,0 0-1,0 0 0,1-1 0,-1 1 1,0 0-1,1-1 0,-1 1 0,0-1 1,1 0-1,3 0 0,4 0-8,0 0 0,1-1-1,-1 0 1,0-1 0,0 0 0,16-6 0,28-12-274</inkml:trace>
  <inkml:trace contextRef="#ctx0" brushRef="#br0" timeOffset="1">630 0 18260,'-10'3'1752,"-10"5"-1128,-4 5-248,-3 6 865,2 3-281,1 3-432,4 2-128,7 0-136,4-2-88,9-4-112,3-6-96,13-7-344,4-5-272,6-4-600,0-7 400,7-8 472,5-1-265,2-4-175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4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50 12803,'-21'15'6855,"-6"12"-4065,24-24-2664,0 1 1,0-1-1,0 1 0,0 0 1,1 0-1,0 0 0,0 1 0,0-1 1,0 0-1,1 1 0,-1-1 1,1 1-1,0 0 0,0 6 1,1-10-113,0-1 0,0 1 1,0 0-1,0 0 1,0 0-1,1-1 0,-1 1 1,0 0-1,1 0 0,-1-1 1,0 1-1,1 0 1,-1-1-1,1 1 0,-1 0 1,1-1-1,-1 1 1,1-1-1,-1 1 0,1-1 1,0 1-1,-1-1 1,1 1-1,1 0 0,0-1 2,1 1-1,-1 0 1,0-1-1,0 1 0,1-1 1,-1 0-1,1 0 1,2 0-1,5-1 3,0 0-1,0-1 1,9-3 0,10-5-2,-1-2-1,0-1 1,-1-1 0,39-27-1,-34 20-10,0 3 0,47-22 0,-79 40-4,1 0-1,-1 0 0,1-1 0,-1 1 0,0 0 1,1 0-1,-1 0 0,1-1 0,-1 1 1,1 0-1,-1 0 0,1 0 0,-1 0 1,0 0-1,1 0 0,-1 0 0,1 0 0,-1 0 1,1 0-1,-1 0 0,1 0 0,-1 0 1,1 0-1,-1 1 0,1-1 0,-1 0 1,0 0-1,1 0 0,-1 1 0,1-1 0,-1 1 1,1 0-1,-1-1 1,0 1-1,0 0 1,0 0 0,0 0-1,0 0 1,-1 0-1,1 0 1,0 0-1,0 0 1,-1-1 0,1 1-1,0 0 1,-2 2-1,-23 37 10,21-33-12,-12 15-12,-16 27 89,29-44-245,1 0 0,-1 0 0,1 0 0,0 0-1,1 0 1,-1 0 0,-1 11 0,3-16 150,0 0 0,0 0 0,0 1 0,0-1 0,0 0 0,0 1 0,0-1 0,0 0 0,0 0-1,0 1 1,0-1 0,0 0 0,0 1 0,0-1 0,0 0 0,0 0 0,0 1 0,1-1 0,-1 0 0,0 0 0,0 1 0,0-1 0,0 0 0,0 0 0,1 1-1,-1-1 1,0 0 0,0 0 0,0 0 0,1 0 0,-1 1 0,0-1 0,0 0 0,1 0 0,-1 0 0,0 0 0,0 0 0,1 0 0,-1 1 0,0-1 0,1 0-1,-1 0 1,0 0 0,0 0 0,1 0 0,-1 0 0,0 0 0,0 0 0,1 0 0,-1-1 0,0 1 0,1 0 0,-1 0 0,0 0 0,1 0 0,16-10-426,-17 10 425,18-13-553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4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19564,'3'14'1905,"-10"9"-1113,-4 3-304,-4 8 984,-1 6-328,-3 2-431,0 2-129,5-1-216,1-2-88,5-9-240,5-4-120,6-8-344,5-4-240,10-8-705,5-5-183,4-7 1080,6-6-336,7-6-185</inkml:trace>
  <inkml:trace contextRef="#ctx0" brushRef="#br0" timeOffset="1">377 273 12955,'6'-3'774,"-4"2"-589,-1 1-1,0-1 1,0 0-1,0 1 1,0-1-1,0 0 0,0 0 1,0 0-1,0 0 1,0 0-1,0 0 1,0 0-1,1-1 0,-36 18 4976,19-6-4338,1 0 0,1 1 0,-20 20 0,28-24-698,-1-1 0,1 1 0,0 0 0,0 0-1,1 0 1,0 1 0,0 0 0,1-1 0,-4 13 0,7-19-115,-1-1 1,1 1 0,0 0 0,-1 0 0,1 0 0,0 0 0,0 0 0,0 0-1,0 0 1,0 0 0,0 0 0,0 0 0,1 0 0,-1 0 0,0 0 0,0 0-1,1 0 1,-1 0 0,0-1 0,1 1 0,-1 0 0,1 0 0,-1 0 0,1 0 0,0-1-1,0 2 1,1-1-3,-1-1-1,1 1 1,-1 0-1,1-1 1,-1 1-1,1-1 1,0 0-1,-1 1 1,1-1-1,0 0 1,-1 0-1,1 0 1,0 0 0,1-1-1,5 0 1,0-1-1,0 0 1,0-1-1,15-5 1,7-10-56,0-1-1,-1-1 1,36-32-1,-12 9-209,-65 57 239,0 1 0,1 1 0,1-1 0,1 2 1,-15 33-1,23-48 22,1 0 1,-1 0 0,1 0-1,-1 0 1,1 0 0,0 0-1,0 1 1,0-1-1,0 0 1,0 0 0,1 3-1,-1-5-28,0 1 0,0 0 0,1-1 0,-1 1 0,0-1 0,1 1 0,-1 0 0,0-1 0,1 1-1,-1-1 1,1 1 0,-1-1 0,1 1 0,-1-1 0,1 0 0,-1 1 0,1-1 0,0 1 0,-1-1 0,1 0 0,0 0 0,-1 1 0,2-1-1,1 0-118,1 0 0,-1 0-1,0 0 1,1-1-1,-1 1 1,0-1 0,1 0-1,-1 0 1,0 0 0,0 0-1,0 0 1,4-3-1,10-6-195,-1 0 0,22-18-1,1-4-371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4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19012,'-127'321'6419,"108"-274"-6330,13-35-79,1 0 0,0 0 1,1 0-1,-5 25 0,44-101-445,-33 61 418,7-16-85,-1-1-1,8-25 1,-18 54 142,0-1 1,0 1-1,1-1 1,0 1-1,1 0 1,1 11-1,-1-18-36,0 0-1,1 0 0,-1 1 1,1-1-1,-1 0 0,1 0 1,0 0-1,0 0 0,0 1 1,0-1-1,0-1 1,0 1-1,1 0 0,-1 0 1,1 0-1,-1-1 0,1 1 1,0-1-1,0 1 0,-1-1 1,1 0-1,0 1 0,0-1 1,0 0-1,0 0 1,1-1-1,-1 1 0,0 0 1,0-1-1,0 1 0,1-1 1,-1 0-1,3 1 0,5-2-11,0 0-1,0 0 0,0-1 1,0 0-1,0-1 0,-1 0 1,1-1-1,-1 0 0,0 0 1,16-11-1,-11 7-62,1 1-1,-1 1 1,18-6-1,-32 12 69,0 0-1,0 0 1,1-1-1,-1 1 1,0 0-1,0 0 1,0 0-1,0 0 1,1 0-1,-1 0 1,0 0-1,0 0 1,0 0 0,0 0-1,1 0 1,-1 0-1,0 0 1,0 0-1,0 0 1,0 0-1,0 0 1,1 1-1,-1-1 1,0 0 0,0 0-1,0 0 1,0 0-1,0 0 1,1 0-1,-1 0 1,0 0-1,0 0 1,0 1-1,0-1 1,0 0-1,0 0 1,0 0 0,0 0-1,0 0 1,1 1-1,-1-1 1,0 0-1,0 0 1,0 0-1,0 0 1,0 1-1,0-1 1,-3 12-74,-10 14 43,12-24 27,0 0 4,0 0 0,-1 0 0,2-1 1,-1 1-1,0 0 0,0 0 0,1 0 0,-1 0 0,1 0 0,-1 0 1,1 0-1,0 0 0,0 0 0,0 0 0,0 0 0,0 0 0,0 0 1,1 3-1,0-4-12,0 0 1,0 0-1,1 0 0,-1 0 1,0 0-1,0 0 1,0-1-1,1 1 0,-1 0 1,0-1-1,1 1 1,-1-1-1,1 1 0,-1-1 1,1 0-1,-1 0 1,1 1-1,-1-1 1,0 0-1,1 0 0,-1 0 1,1-1-1,-1 1 1,1 0-1,-1 0 0,3-2 1,13-1-282,0-1-1,-1-1 1,1-1 0,15-8-1,-14 6-139,0 1 0,37-9 0,-55 16 452,1 0 0,-1 0 1,1 0-1,-1 0 0,0 0 0,1 0 0,-1-1 1,0 1-1,1 0 0,-1 1 0,1-1 0,-1 0 1,0 0-1,1 0 0,-1 0 0,0 0 0,1 0 1,-1 0-1,1 0 0,-1 1 0,0-1 1,1 0-1,-1 0 0,0 1 0,0-1 0,1 0 1,-1 0-1,0 1 0,1-1 0,-1 0 0,0 1 1,0-1-1,0 0 0,1 1 0,-1-1 0,0 0 1,0 1-1,0-1 0,0 0 0,0 1 1,0-1-1,0 1 0,0-1 0,0 1 0,-3 24 974,2-22-861,1 0-1,-1 0 1,1 0-1,-1-1 1,1 1-1,0 0 1,0 0-1,0 0 1,1 4 0,0-5-84,0-1 1,0 0 0,0 1 0,0-1 0,1 0 0,-1 0 0,0 1 0,1-1 0,-1 0 0,0 0 0,1-1 0,-1 1 0,1 0-1,0 0 1,-1-1 0,1 1 0,0-1 0,-1 1 0,1-1 0,0 0 0,2 0 0,40-1 365,-32-1-356,0 0 0,0-1 0,0-1 0,0 0 0,-1 0 1,1-2-1,18-11 0,-22 13-46,-1-1 0,0 0 0,0-1 0,-1 0-1,1 0 1,-1-1 0,-1 1 0,1-1 0,-1 0 0,0-1 0,7-14 0,-11 19-7,0 0-1,-1 0 0,1 0 1,-1 0-1,1-1 0,-1 1 0,0 0 1,0 0-1,0-1 0,-1 1 1,0-6-1,0 8 0,1 0 0,0 0 0,0 0 1,-1 0-1,1 0 0,0 0 0,-1 0 0,1 1 0,-1-1 0,0 0 0,1 0 1,-1 0-1,1 1 0,-1-1 0,0 0 0,0 1 0,1-1 0,-1 0 0,0 1 0,0-1 1,0 1-1,0-1 0,0 1 0,0 0 0,0-1 0,0 1 0,0 0 0,0 0 1,0 0-1,0 0 0,0 0 0,0 0 0,0 0 0,0 0 0,0 0 0,0 0 1,0 0-1,1 0 0,-1 1 0,0-1 0,0 1 0,-1-1 0,0 1 7,1 1-1,-1-1 0,1 0 1,-1 0-1,1 0 1,-1 1-1,1-1 0,0 1 1,0-1-1,0 1 1,0 0-1,-1 2 0,1-3-49,1 0 0,-1-1 0,1 1 0,-1 0 0,1 0 0,0 0 0,-1-1 0,1 1 0,0 0 1,0 0-1,0 0 0,0 0 0,0 0 0,0 0 0,0 0 0,0-1 0,0 1 0,0 0 0,0 0 0,0 0 0,1 0 0,-1 0 0,0 0 0,1-1 0,-1 1 0,1 0 0,-1 0 0,1 0 0,0 0-5,-1-1-1,1 0 1,-1 0 0,1 0 0,-1 0 0,1 0-1,-1 0 1,0 0 0,1 0 0,-1 0 0,1 0 0,-1 0-1,1 0 1,-1 0 0,1 0 0,-1 0 0,0-1-1,1 1 1,-1 0 0,1 0 0,-1 0 0,0-1 0,1 1-1,-1 0 1,0-1 0,1 1 0,-1 0 0,0-1-1,1 1 1,-1 0 0,0-1 0,0 1 0,1 0 0,-1-1-1,0 1 1,0-1 0,5-9-521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4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18212,'0'10'1728,"0"-2"-1304,2-2-384,5 2 448,6 1-175,1 2-129,7 2-240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19580,'6'2'436,"0"-1"0,0 0 0,0 0 1,-1-1-1,1 0 0,0 0 0,0-1 0,0 1 0,0-1 0,10-3 0,-6 2-18,2 0-213,59-13 568,-65 13-748,0 0 0,1 0 0,-1-1 0,0 0 0,0 0 0,-1 0 0,1-1 0,7-6 0,-13 10-24,1 0 1,0-1-1,-1 1 1,1-1 0,-1 1-1,1-1 1,0 0-1,-1 1 1,1-1 0,-1 0-1,0 1 1,1-1 0,-1 0-1,1 1 1,-1-1-1,0 0 1,0 0 0,1 0-1,-1 1 1,0-1 0,0 0-1,0 0 1,0 0-1,0 1 1,0-1 0,0-2-1,-1 3 1,0-1 0,1 0-1,-1 0 1,0 1-1,0-1 1,0 0 0,1 1-1,-1-1 1,0 1 0,0-1-1,0 1 1,0-1-1,0 1 1,0 0 0,0-1-1,0 1 1,-2 0 0,-3-1 2,0 0 0,-1 1 0,1-1 0,-1 1 0,-9 2 0,7 0 5,0 1 0,0 0 0,0 1 0,0 0 0,1 0 0,-1 0 0,1 1 0,0 1 0,1-1 0,0 1 0,-1 1 0,2-1 0,-7 9 0,10-13-45,1 1 0,-1 0 0,1 1 0,0-1 0,1 0 0,-1 0 0,0 1 0,1-1 0,0 1 0,-1-1 0,2 1 0,-1 0 0,0-1 0,1 1 0,-1 0 0,1 0 0,0 0 0,1-1 0,-1 1 0,0 0 0,1-1 0,0 1 0,0 0 0,0-1 0,0 1 0,1-1 0,0 1 0,-1-1 0,1 0 0,0 0 0,1 1 0,-1-1 0,0-1 0,6 6 0,-6-6-3,1 1 0,-1-1 0,1 0-1,0 0 1,0 0 0,0 0 0,0 0-1,0-1 1,0 1 0,1-1 0,6 2 0,23 1-271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87 174 15931,'9'-16'1568,"-1"0"-1,8-22 1,-58 147 2651,-17 45-4183,53-135 50,3-14-44,1 0 0,1 0 1,-1 0-1,1 1 0,-1-1 1,2 0-1,-1 1 0,0-1 0,1 1 1,1 10-1,-1-15-30,0-1 0,1 1 0,-1-1 0,0 1 0,0-1 0,0 1 0,1-1 0,-1 1 0,0-1 0,0 1 0,1-1 0,-1 1 0,0-1 0,1 0 0,-1 1 0,1-1 0,-1 1 0,1-1 0,-1 0 0,1 0 0,-1 1 0,1-1 0,-1 0 0,1 0 0,-1 1 0,1-1 0,-1 0 0,1 0 0,-1 0 0,1 0 0,-1 0 0,2 0 0,0 0 17,0-1 0,1 1 0,-1-1 1,0 0-1,0 1 0,0-1 0,0 0 0,4-2 0,33-28 288,-24 16-261,-1-1 0,-1 0 0,0-1-1,-1 0 1,-1-1 0,-1-1 0,11-25 0,-11 19-50,-1-1 0,-1 0 0,-1 0 1,-2 0-1,3-33 0,-7 50-9,0 1-1,-1-1 0,0 0 1,-1 1-1,-2-18 1,2 26 2,1 0 1,0-1 0,0 1 0,0-1 0,0 1-1,0 0 1,-1-1 0,1 1 0,0-1-1,0 1 1,-1 0 0,1 0 0,0-1-1,-1 1 1,1 0 0,0-1 0,-1 1-1,1 0 1,0 0 0,-1-1 0,1 1-1,-1 0 1,1 0 0,0 0 0,-1 0-1,1 0 1,-1 0 0,1 0 0,0 0-1,-1-1 1,1 1 0,-1 1 0,1-1-1,-1 0 1,1 0 0,0 0 0,-1 0-1,1 0 1,-1 0 0,1 0 0,0 1-1,-1-1 1,1 0 0,-1 0 0,1 0 0,0 1-1,-1-1 1,1 0 0,0 1 0,-1-1-1,1 0 1,0 1 0,0-1 0,-1 0-1,1 1 1,0-1 0,0 0 0,0 1-1,-1 0 1,-2 6 0,0 0 0,0 0 0,1 0 0,0 0 1,0 0-1,0 1 0,1-1 0,0 1 0,1-1 0,0 11 0,0-9-2,1 1 0,0-1 0,0 0 1,1 1-1,0-1 0,1 0 0,0 0 0,4 9 0,-4-13 2,-1-1-1,1 1 1,0-1 0,0 0 0,1 0-1,-1 0 1,1-1 0,0 1-1,0-1 1,0 0 0,0 0 0,1 0-1,-1-1 1,10 4 0,-7-3 0,0-1 0,1 0 0,-1-1 0,1 1 0,-1-2 0,1 1 0,0-1 0,0 0 0,10-2 0,-8 1 8,0-1-1,0 0 1,0-1-1,-1 0 1,0-1-1,1 0 1,-1 0-1,0-1 1,-1 0-1,1 0 1,-1-1-1,0 0 1,-1-1-1,1 1 1,10-15-1,-53 82 88,29-50-347,0 0-1,1 0 1,1 1 0,0 0-1,-5 25 1,9-36 205,-1 0 1,1 0-1,0 0 0,0 0 0,0 0 1,0 0-1,0 0 0,0 0 0,0 0 1,0 0-1,1 0 0,-1 0 0,0 0 1,1 0-1,-1 0 0,0 0 1,1 0-1,0 0 0,-1 0 0,1 0 1,-1 0-1,1-1 0,0 1 0,-1 0 1,1 0-1,0-1 0,0 1 0,0 0 1,0-1-1,0 1 0,-1-1 0,1 1 1,0-1-1,0 0 0,0 1 0,0-1 1,0 0-1,1 0 0,-1 0 0,0 1 1,2-1-1,20-1-593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3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1022 344 13115,'0'0'46,"-1"0"1,1 0 0,0 0-1,-1-1 1,1 1-1,-1 0 1,1 0-1,0 0 1,-1 0 0,1 0-1,0 0 1,-1 0-1,1 0 1,0 0-1,-1 0 1,1 0 0,0 1-1,-1-1 1,1 0-1,0 0 1,-1 0-1,1 0 1,0 0 0,-1 1-1,1-1 1,0 0-1,-1 0 1,1 1-1,0-1 1,0 0 0,-1 0-1,1 1 1,0-1-1,0 0 1,0 1-1,0-1 1,-1 0 0,1 1-1,0-1 1,0 0-1,0 1 1,0-1-1,0 0 1,0 1 0,0-1-1,0 1 1,0-1-1,0 1 1,-2 28 309,1-8-130,-140 490 966,15-67-1081,114-391-94,3 0-1,2 0 1,2 0 0,2 64-1,3-109-15,1 0 0,0-1 0,0 1 0,1 0-1,0-1 1,0 1 0,5 9 0,-6-14-1,1 0 0,0 0 0,0-1-1,0 1 1,0 0 0,0-1 0,0 0 0,1 1 0,-1-1 0,1 0-1,0 0 1,0 0 0,0-1 0,-1 1 0,2-1 0,-1 1 0,0-1-1,0 0 1,6 1 0,9 1-8,0-1 1,0-1-1,1 0 1,25-4-1,77-13-16,-99 12 22,257-43-19,156-25 36,4 22-48,159-12-7,-353 30 47,-196 29-13,1 2-1,97 10 1,-132-7 4,-1 0-1,1-2 0,0 1 1,0-2-1,-1 0 0,1-1 1,0 0-1,18-6 0,-22 4 4,1-1 0,-1 0 0,0-1 0,0 0 0,0 0-1,-1-1 1,0-1 0,-1 0 0,1 0 0,10-13 0,-4 2 12,-1 0 0,-1-2 0,0 0 1,-2 0-1,0-1 0,-2-1 0,0 0 0,-2 0 1,6-26-1,3-26 25,10-122 0,-20 127-21,2 0-1,25-85 0,49-67 16,4-10-1,-84 221 1,0 0 1,0 0-1,-1-1 0,0 1 1,-1 0-1,0-1 1,-1 1-1,0-1 0,-2-11 1,1 21-16,1 0 0,-1 0 1,1 0-1,-1 0 0,0 0 1,0 0-1,0 0 0,0 0 1,0 1-1,0-1 0,-1 0 1,1 0-1,0 1 0,-1-1 1,0 1-1,1 0 0,-1-1 1,-2 0-1,0 0 18,1 0 0,-1 1 0,0-1 0,0 1 0,0 0 0,0 0 1,0 1-1,-9-1 0,-4 1 73,-1 1-1,1 1 1,-27 7 0,33-7-80,-252 61 223,59-13-262,-501 85-223,-12-75 249,325-60 170,-289 10-632,547 0 766,1 5 0,0 7 1,-134 39-1,180-36-159,21-11 68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17252,'0'0'61,"0"0"0,0-1 1,0 1-1,0 0 0,0 0 1,0 0-1,0-1 0,0 1 0,0 0 1,0 0-1,0 0 0,0-1 1,0 1-1,0 0 0,0 0 1,-1 0-1,1 0 0,0-1 1,0 1-1,0 0 0,0 0 1,0 0-1,-1 0 0,1 0 0,0-1 1,0 1-1,0 0 0,0 0 1,-1 0-1,1 0 0,0 0 1,0 0-1,0 0 0,-1 0 1,1 0-1,0 0 0,0 0 1,0 0-1,0 0 0,-1 0 1,1 0-1,0 0 0,0 0 0,0 0 1,-1 0-1,1 0 0,0 0 1,0 0-1,0 0 0,-1 0 1,1 0-1,0 1 0,0-1 1,0 0-1,0 0 0,-1 0 1,-14 5 593,9-2-321,0 1 1,0-1 0,0 1-1,0 1 1,1-1-1,0 1 1,0-1 0,0 2-1,0-1 1,1 0-1,0 1 1,0 0-1,0 0 1,-4 10 0,7-14-308,0 1 0,0-1 0,0 1 0,0-1 0,1 1 0,-1-1 0,0 1 0,1-1 0,0 1 0,0 0 0,0-1 0,0 1 0,0 0 0,0-1 0,1 1 0,-1-1 0,1 1 0,0-1 0,0 1 0,0-1 0,0 1 0,0-1 0,0 0 0,1 1 0,-1-1 0,1 0 0,0 0 0,-1 0 0,1 0 0,0 0 0,0-1 0,0 1 0,0-1 0,1 1 0,-1-1 0,0 0 0,1 0 1,-1 1-1,1-2 0,3 2 0,3 1-10,1 0 0,-1-1 1,0 0-1,1-1 1,0 0-1,-1-1 1,1 0-1,-1 0 1,1-1-1,-1 0 1,1-1-1,-1 0 1,15-5-1,-19 5-8,0 0 0,0 0 0,0-1 1,0 1-1,0-1 0,0-1 0,-1 1 0,1-1 0,-1 1 1,0-1-1,0-1 0,-1 1 0,1 0 0,-1-1 0,0 0 0,0 0 1,0 0-1,-1 0 0,0 0 0,0 0 0,0-1 0,0 1 0,1-11 1,-3 9-4,1 0 0,-1 0 0,-1-14-1,0 19-83,1-1-1,0 1 1,-1-1-1,1 1 1,-1 0-1,0 0 0,0-1 1,0 1-1,0 0 1,0 0-1,-1 0 0,1 0 1,-1 0-1,-3-3 1,5 5 21,0 0-1,0 0 1,0 0 0,-1 0 0,1 0 0,0 0 0,0 0 0,0 0 0,-1 0-1,1 0 1,0 1 0,0-1 0,0 0 0,-1 0 0,1 0 0,0 0 0,0 0-1,0 1 1,0-1 0,0 0 0,-1 0 0,1 0 0,0 1 0,0-1 0,0 0-1,0 0 1,0 0 0,0 1 0,0-1 0,0 0 0,0 0 0,0 1 0,0-1-1,0 0 1,0 0 0,0 0 0,0 1 0,0-1 0,0 0 0,0 0 0,0 0-1,0 1 1,0-1 0,0 0 0,1 15-514,5-3-72,5 0-69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19180,'-32'98'4254,"15"-49"-3070,-11 54 1,26-94-1107,-6 29 189,1 1 0,2-1 0,0 50 1,11-58-209,-6-30-58,0 0 0,0 1 0,0-1 1,0 0-1,0 1 0,0-1 0,0 0 1,1 0-1,-1 1 0,0-1 0,0 0 1,0 0-1,1 1 0,-1-1 1,0 0-1,0 0 0,1 0 0,-1 1 1,0-1-1,0 0 0,1 0 0,-1 0 1,0 0-1,0 0 0,1 1 0,-1-1 1,0 0-1,1 0 0,0-1 2,0 1-1,0-1 0,-1 1 0,1-1 1,-1 1-1,1-1 0,0 0 1,-1 1-1,1-1 0,-1 0 1,1 0-1,-1 1 0,0-1 1,1 0-1,-1 0 0,1-1 0,7-21 22,0 0 0,-2 0 0,-1 0-1,5-44 1,-12 41-21,-4 19-3,6 7 0,-1 0 0,1 0 0,-1 0 0,1 0 0,0 1 0,-1-1 0,1 0 0,-1 0 0,1 1 0,-1-1 0,1 0 0,0 1 0,-1-1 0,1 0 0,0 1 0,-1-1 0,1 1 0,0-1 0,0 1 0,-1-1 0,1 1 0,0 0 0,-2 2-2,1 1 0,-1-1 0,1 1 1,0 0-1,0 0 0,0 0 0,1 0 0,-1-1 1,1 1-1,0 0 0,0 0 0,1 0 0,-1 0 1,1 0-1,0 0 0,-1-1 0,2 1 0,-1 0 1,0 0-1,1-1 0,0 1 0,0-1 0,0 0 1,0 1-1,0-1 0,1 0 0,-1 0 0,1-1 1,0 1-1,0 0 0,0-1 0,0 0 0,1 1 1,-1-1-1,0-1 0,1 1 0,0 0 0,-1-1 1,9 2-1,-1-1 3,1 0-1,0-1 1,-1-1 0,1 0 0,0 0 0,0-1 0,-1-1-1,1 0 1,-1 0 0,1-2 0,14-5 0,11-6 33,67-40 0,-91 47-31,-9 10 3,-5 6-7,-5 13-7,5-18 7,0 1-10,-1 0-1,1 1 1,0-1 0,1 0-1,-1 1 1,1-1-1,0 10 1,0-13-8,1 1 0,-1 0 0,1 0 1,0 0-1,0 0 0,0-1 0,0 1 0,0 0 0,0-1 1,1 1-1,-1-1 0,0 1 0,1-1 0,-1 0 0,1 1 1,-1-1-1,1 0 0,0 0 0,0 0 0,1 0 0,8 4-13,-1-1 0,1 0 0,0 0-1,0-1 1,0-1 0,0 0-1,1-1 1,-1 0 0,0 0 0,1-1-1,-1-1 1,17-2 0,-6-1-21,0-1 0,0-1 0,0-1 0,-1 0 0,27-15 0,-45 21 32,0 0-1,-1-1 1,1 1 0,-1-1 0,1 1-1,-1-1 1,0 0 0,0 0 0,1 0-1,2-5 1,-5 7 0,0-1 1,1 1-1,-1-1 0,0 1 0,0-1 0,0 0 1,0 1-1,1-1 0,-1 1 0,0-1 0,0 1 1,0-1-1,0 0 0,-1 1 0,1-1 1,0 1-1,0-1 0,0 1 0,0-1 0,0 1 1,-1-2-1,0 1-25,0-1 0,0 1 0,0 0 1,-1 0-1,1 0 0,0-1 0,-1 1 0,1 0 1,0 1-1,-4-3 0,-6-2-126,0-3-51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17612,'-6'12'1968,"6"-1"-1320,1-8 457,7-6 919,1-6-1440,4-5-40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10 16884,'0'0'64,"0"0"0,0-1 0,-1 1 0,1-1 0,0 1 1,0-1-1,0 1 0,0 0 0,-1-1 0,1 1 0,0-1 0,0 1 1,-1 0-1,1-1 0,0 1 0,-1 0 0,1-1 0,0 1 0,-1 0 1,1 0-1,0-1 0,-1 1 0,1 0 0,-1 0 0,1 0 1,0-1-1,-1 1 0,1 0 0,-1 0 0,1 0 0,-1 0 0,1 0 1,0 0-1,-1 0 0,1 0 0,-1 0 0,1 0 0,-1 0 0,1 0 1,-1 0-1,1 0 0,0 1 0,-1-1 0,0 0 0,-25 9 361,21-7-86,-16 7 5,0 2 0,1 0 0,0 1 0,1 0 1,0 2-1,1 1 0,1 0 0,1 1 0,0 0 0,0 2 1,2 0-1,0 0 0,-18 34 0,27-41-284,0 0 0,0 0-1,1 0 1,1 1 0,0-1-1,0 1 1,1 0 0,1 0 0,0 0-1,1 18 1,0-24-71,1 0 0,0 0 0,0-1 0,0 1 0,1 0 0,0-1 0,0 1 0,0-1 0,1 1 0,0-1 0,0 0 0,0 0 0,1 0-1,-1-1 1,1 1 0,0-1 0,0 0 0,1 0 0,-1 0 0,1-1 0,0 0 0,0 0 0,6 3 0,-5-3-51,0-1 0,0 0 0,0-1 0,0 1 0,0-1 0,0 0 0,1 0 0,-1-1-1,0 0 1,1 0 0,-1 0 0,0-1 0,0 0 0,1 0 0,-1-1 0,0 0 0,0 0 0,0 0 0,10-7 0,31-16-268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99 13427,'2'-3'304,"-1"1"-1,0-1 1,0 0 0,-1 1-1,1-1 1,-1 0 0,1 1-1,-1-1 1,0 0 0,0 1-1,0-1 1,0 0 0,0 0-1,-1 1 1,0-4 0,0 5-165,1-1 1,-1 1 0,0 0 0,0-1 0,0 1 0,0 0-1,0 0 1,0 0 0,0 0 0,0 0 0,0 0 0,-1 0-1,1 0 1,0 0 0,-1 0 0,1 1 0,0-1 0,-1 1-1,1-1 1,-1 1 0,1-1 0,-1 1 0,1 0 0,-1 0-1,1 0 1,-1 0 0,1 0 0,-4 0 0,-2 1 16,1 0 1,-1 0-1,0 1 0,1 0 1,-1 0-1,1 1 0,-1 0 1,1 0-1,0 0 1,0 1-1,0 0 0,1 0 1,0 0-1,-8 8 1,6-5-111,0 0 1,1 1 0,0 0 0,0 0 0,1 0-1,0 1 1,0 0 0,1 0 0,-5 14 0,8-21-35,1-1 0,-1 0-1,1 1 1,0-1 0,-1 1 0,1-1 0,0 1 0,0-1 0,0 1 0,0-1 0,0 1-1,0-1 1,0 1 0,0-1 0,1 1 0,-1-1 0,1 1 0,-1-1 0,1 0 0,0 1 0,-1-1-1,1 0 1,1 2 0,-1-2 1,1 0 0,-1-1 0,0 1-1,1-1 1,-1 0 0,1 1 0,-1-1 0,1 0-1,-1 0 1,0 1 0,1-1 0,-1 0 0,1-1-1,-1 1 1,1 0 0,-1 0 0,1-1 0,-1 1-1,0-1 1,1 1 0,-1-1 0,0 1 0,1-1-1,1-1 1,9-5 45,0-1-1,-1 0 1,0 0-1,0-1 1,-1-1-1,0 0 1,12-16-1,-7 6 8,0 0 0,-2-2-1,14-27 1,-23 42 81,-1 0-957,-3 10-970,-1-1 1476,1 0 1,0 0 0,-1 0 0,1 0-1,0 0 1,0 0 0,0 0 0,1 0 0,-1 0-1,0 0 1,1 0 0,1 3 0,5 5-890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15579,'-2'6'637,"0"0"0,0 0 0,-1 0 0,0 0 0,-5 7-1,-10 19 1077,-2 19-795,2 1 0,-15 67 1,-6 112-450,37-210-393,2-21-74,0 0-1,0 0 1,0 0-1,0 0 1,0 1-1,0-1 1,0 0-1,0 0 1,0 0-1,0 1 1,0-1-1,0 0 1,0 0-1,0 0 1,0 0 0,0 1-1,0-1 1,0 0-1,0 0 1,0 0-1,0 0 1,0 1-1,0-1 1,0 0-1,0 0 1,0 0-1,1 0 1,-1 1-1,0-1 1,0 0-1,0 0 1,0 0-1,0 0 1,1 0-1,-1 0 1,0 0-1,0 0 1,0 1-1,0-1 1,1 0 0,-1 0-1,0 0 1,7-7 67,9-20 16,13-32 1,11-21-30,69-91-50,-90 145 48,2 1 0,0 1 1,1 1-1,33-26 0,-50 44-22,0 1-1,1 0 1,-1 0-1,1 0 1,0 1-1,0 0 1,0 0-1,0 0 1,0 1-1,13-3 1,-19 5-29,0 0 0,1 0 1,-1 0-1,0 0 0,0 0 1,1 0-1,-1 0 0,0-1 1,1 1-1,-1 0 0,0 0 1,0 1-1,1-1 0,-1 0 1,0 0-1,1 0 1,-1 0-1,0 0 0,0 0 1,1 0-1,-1 0 0,0 0 1,1 1-1,-1-1 0,0 0 1,0 0-1,0 0 0,1 1 1,-1-1-1,0 0 0,0 0 1,0 0-1,1 1 0,-1-1 1,0 0-1,0 1 0,0-1 1,0 0-1,0 0 0,0 1 1,0-1-1,1 0 0,-1 1 1,0-1-1,0 0 0,0 0 1,0 1-1,0-1 0,0 0 1,-1 1-1,1-1 0,0 0 1,0 0-1,0 1 0,-13 17 47,-14 4-53,0-2-1,-2-1 1,0-1-1,-34 15 1,34-18 1,11-5-52,-122 58-868,129-65 239,7-6 176,15-15-15,9-3 18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16812,'1'1'106,"0"0"0,0 0 0,-1-1 0,1 1 0,0 0 0,-1 0 1,1 0-1,-1 0 0,1 0 0,-1 0 0,0 0 0,1 0 1,-1 0-1,0 0 0,0 0 0,0 0 0,0 0 0,1 0 0,-1 0 1,-1 0-1,1 0 0,0 0 0,0 1 0,-10 27 510,5-17-229,-45 125 2802,-96 248-526,126-341-2565,15-35-67,0 1 0,1-1-1,0 1 1,0 0 0,1 0-1,-2 13 1,5-23-29,0 0-1,0 1 1,0-1-1,0 0 1,0 0-1,0 0 1,0 0 0,0 0-1,0 1 1,0-1-1,0 0 1,0 0-1,0 0 1,0 0-1,0 1 1,0-1 0,0 0-1,0 0 1,1 0-1,-1 0 1,0 0-1,0 0 1,0 1 0,0-1-1,0 0 1,0 0-1,0 0 1,1 0-1,-1 0 1,0 0 0,0 0-1,0 0 1,0 0-1,0 0 1,1 0-1,-1 1 1,0-1-1,0 0 1,0 0 0,0 0-1,1 0 1,-1 0-1,0 0 1,0 0-1,0 0 1,0-1 0,0 1-1,1 0 1,-1 0-1,0 0 1,0 0-1,0 0 1,0 0-1,0 0 1,1 0 0,-1 0-1,0 0 1,0 0-1,0-1 1,10-6 44,7-14-16,-2 0 0,0-2 0,-1 1 0,19-45 0,-9 16-19,158-329-111,-177 371 81,17-31-50,-21 37 53,1 1 0,-1 0-1,1 0 1,0 0 0,0 0 0,0 0 0,0 0 0,0 0-1,0 1 1,0-1 0,0 1 0,1 0 0,3-2 0,-6 3 9,0 0 0,1 0 0,-1 0 0,1 0 1,-1 0-1,0 0 0,1 1 0,-1-1 1,0 0-1,1 0 0,-1 0 0,1 1 0,-1-1 1,0 0-1,0 0 0,1 1 0,-1-1 0,0 0 1,1 1-1,-1-1 0,0 0 0,0 1 0,0-1 1,1 0-1,-1 1 0,0-1 0,0 0 0,0 1 1,0-1-1,0 1 0,0-1 0,0 1 1,0-1-1,0 0 0,0 1 0,0-1 0,0 1 1,0-1-1,0 0 0,0 2 0,-2 16-149,0-7 58,-2 0 0,1 0 0,-2 0 0,1-1 0,-2 1 0,1-1 0,-1-1 0,-1 1 0,0-1 0,0 0 0,0 0 0,-1-1 0,-1 0 0,-14 11 0,23-19 55,-1 1 0,1-1 0,-1 1 0,0-1 0,1 1-1,-1-1 1,0 1 0,1-1 0,-1 0 0,0 1 0,0-1 0,1 0 0,-1 0-1,0 0 1,0 1 0,0-1 0,1 0 0,-1 0 0,0 0 0,0 0 0,0 0-1,0 0 1,1-1 0,-1 1 0,0 0 0,0 0 0,1-1 0,-1 1 0,0 0-1,0-1 1,1 1 0,-1 0 0,0-1 0,1 1 0,-1-1 0,0 0 0,1 1-1,-1-1 1,1 1 0,-1-1 0,1 0 0,-1 1 0,1-1 0,0 0-1,-1 0 1,1 1 0,0-1 0,0 0 0,-1 0 0,1 1 0,0-1 0,0 0-1,0 0 1,0 0 0,0 1 0,0-1 0,0 0 0,0 0 0,0 0 0,0 1-1,1-3 1,6-14-571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39 17284,'8'-4'2347,"-17"5"-1092,-18 7 153,14-1-1070,0 1 0,0 1 1,1 0-1,0 0 0,-16 17 0,21-19-201,1 0 0,-1 1 0,1 0 0,0 0 0,1 1-1,0 0 1,0 0 0,1 0 0,-4 11 0,8-19-118,-1 0 0,1 0-1,0 1 1,-1-1 0,1 0-1,0 0 1,0 1 0,0-1-1,0 0 1,0 0 0,0 1 0,0-1-1,0 0 1,1 0 0,-1 0-1,0 1 1,1-1 0,-1 0 0,1 0-1,-1 0 1,1 0 0,0 0-1,1 2 1,-1-2-7,0 0 0,1 0 0,-1-1 0,1 1 0,-1 0 0,1 0 0,0-1 0,-1 1 0,1-1 0,0 1 0,-1-1 0,1 0 0,0 0 0,2 0 0,7 0 0,-1-1-1,1-1 1,-1 0-1,12-3 1,90-35-6,-2 2-49,-99 37-9,-11 5 93,0-3-33,0-1 0,0 0 0,0 0 1,-1 0-1,1 0 0,0 1 0,0-1 0,0 0 0,-1 0 1,1 0-1,0 0 0,0 0 0,0 0 0,0 0 1,-1 0-1,1 0 0,0 0 0,0 0 0,-1 0 0,1 0 1,0 0-1,0 0 0,0 0 0,-1 0 0,1 0 1,0 0-1,0 0 0,0 0 0,-1 0 0,1 0 0,0 0 1,0 0-1,0 0 0,-1 0 0,1-1 0,0 1 1,0 0-1,0 0 0,0 0 0,-1 0 0,1 0 1,0-1-1,0 1 0,0 0 0,0 0 0,0 0 0,0 0 1,0-1-1,0 1 0,-1 0 0,1 0 0,0-1 1,0 1-1,0 0 0,0 0 0,0 0 0,0-1 0,0 1 1,0 0-1,0 0 0,0 0 0,0-1 0,0 1 1,1 0-1,-1 0 0,0-1 0,0-14 61,1-1 0,0 1 0,1 0 1,1-1-1,5-14 0,-7 28-274,1 0 1,-1 0-1,1 0 1,0 1-1,0-1 1,0 0-1,0 1 0,0 0 1,0-1-1,0 1 1,0 0-1,1 0 1,-1 0-1,0 0 1,1 1-1,-1-1 1,1 1-1,3-1 0,7-2-36,16-6-510,5-1-235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15763,'-11'12'1024,"1"0"0,0 1-1,1 0 1,0 0-1,-8 19 1,2 0 299,-13 42 0,22-55-998,2-10-208,0-1-1,1 1 0,1 0 0,0 1 1,0-1-1,0 0 0,1 1 0,1-1 1,0 11-1,0-19-112,0 0 1,0-1-1,0 1 1,0 0-1,1-1 0,-1 1 1,0 0-1,0-1 1,1 1-1,-1 0 0,0-1 1,1 1-1,-1 0 1,1-1-1,-1 1 0,1-1 1,-1 1-1,1-1 1,-1 1-1,1-1 0,0 1 1,-1-1-1,1 0 1,-1 1-1,1-1 0,0 0 1,0 1-1,1-1-5,-1 0 0,1 0 0,-1 0 0,0-1 0,1 1 0,-1 0 0,1 0 0,-1-1 0,0 1 0,0-1 0,1 0 0,-1 1 0,2-2 0,3-2-27,0-1-1,0 1 1,0-1-1,6-8 1,11-14-384,-2-1 1,28-47 0,-54 84 449,1 0-1,0 1 1,0-1 0,1 1 0,-3 16 0,6-24-25,0 1 0,-1-1 0,1 0 1,0 0-1,0 0 0,0 1 0,1-1 1,-1 0-1,0 0 0,1 0 0,-1 0 1,1 0-1,0 0 0,0 0 0,0 0 1,0 0-1,0 0 0,0 0 0,0 0 1,1 0-1,-1-1 0,1 1 1,-1-1-1,1 1 0,0-1 0,0 0 1,-1 1-1,1-1 0,0 0 0,0 0 1,0 0-1,3 0 0,4 2 12,0-1 0,0-1 1,0 1-1,0-2 0,0 1 0,0-1 0,0-1 0,0 1 0,0-2 0,0 1 1,14-5-1,10-4-43,50-24 0,-77 32 17,12-7-15,-15 6 0,1 1 0,0 1 0,-1-1 0,1 0-1,0 1 1,6-1 0,-10 2 14,0 0-1,1 0 1,-1 1 0,0-1-1,0 0 1,0 1-1,0-1 1,0 0 0,1 1-1,-1-1 1,0 0-1,0 1 1,0-1 0,0 0-1,0 1 1,0-1-1,0 0 1,0 1 0,0-1-1,0 1 1,0-1-1,0 0 1,0 1 0,-1-1-1,1 0 1,0 1-1,0-1 1,0 0 0,0 1-1,-1-1 1,1 1-1,-8 19 16,6-14 18,1-4-19,0 0-1,1 0 1,-1 0 0,0 0 0,1 0-1,0 0 1,-1 0 0,1 0 0,0 0-1,0 0 1,0 0 0,1 0 0,-1 0-1,0 0 1,1 0 0,-1 0 0,1 0-1,0 0 1,-1 0 0,1 0 0,0 0 0,0-1-1,1 1 1,-1 0 0,0-1 0,0 1-1,1-1 1,-1 1 0,1-1 0,-1 1-1,1-1 1,0 0 0,-1 0 0,1 0-1,0 0 1,0 0 0,0 0 0,0-1-1,3 2 1,4 0 16,0 0-1,0-1 0,0 0 1,1 0-1,-1-1 1,0 0-1,16-3 0,3-2-145,0-2-1,0-1 1,45-20-1,13-4-374,-86 32 494,1 0-1,-1-1 0,1 1 0,-1 0 0,1 0 1,-1-1-1,1 1 0,-1 0 0,1 0 1,0 0-1,-1 0 0,1 0 0,-1 0 0,1 0 1,0 0-1,-1 0 0,1 0 0,-1 0 0,1 1 1,-1-1-1,1 0 0,0 0 0,-1 0 1,1 1-1,-1-1 0,1 0 0,-1 1 0,1-1 1,-1 0-1,1 1 0,1 17 280,-2-16-261,0-1-1,0 1 1,0-1 0,0 1 0,0-1-1,0 1 1,0-1 0,1 1 0,-1-1-1,0 1 1,1-1 0,-1 1 0,1-1-1,0 0 1,-1 1 0,1-1 0,0 0-1,0 1 1,0-1 0,1 1 0,0-1-54,-1 0 1,1 0 0,0 0-1,0 0 1,0-1 0,-1 1 0,1-1-1,0 1 1,0-1 0,0 0-1,0 0 1,0 0 0,0 0 0,0 0-1,0 0 1,0 0 0,3-1-1,31-13-637,-29 10 677,12-4-281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19004,'-12'26'2340,"-14"51"-1,13-36-1289,3-12-618,-4 12 87,1-1-1,2 1 1,-10 79-1,20-118-521,1-1 0,0 1 0,0-1 0,0 1 0,0-1 0,0 1 0,0-1 0,1 1 0,-1-1 0,0 1 0,1-1 0,-1 0 0,1 1 0,-1-1 0,1 0 0,0 1 0,-1-1-1,1 0 1,0 1 0,0-1 0,1 1 0,-1-2-6,0 0 0,0 1 0,0-1 0,0 0 0,0 0 1,0 0-1,0 0 0,-1 0 0,1 0 0,0-1 0,0 1 0,0 0 0,0 0 0,0-1 0,0 1 0,-1 0 0,1-1 0,0 1 0,0-1 0,-1 1 0,1-1 0,0 1 0,0-1 0,-1 0 0,1 1 0,-1-1 0,1 0 0,-1 0 0,1 1 0,-1-1 0,1 0 0,0-1 0,7-11-136,0-1 0,10-25 0,9-14-160,-27 53 303,0 0-1,0-1 0,1 1 1,-1 0-1,0 0 1,1 0-1,-1-1 0,0 1 1,1 0-1,-1 0 0,0 0 1,1 0-1,-1 0 1,0 0-1,1 0 0,-1 0 1,0 0-1,1 0 0,-1 0 1,0 0-1,1 0 1,-1 0-1,0 0 0,1 0 1,-1 0-1,0 1 0,1-1 1,-1 0-1,0 0 1,1 0-1,-1 0 0,0 1 1,0-1-1,1 0 0,-1 0 1,0 1-1,0-1 1,1 0-1,-1 1 0,0-1 1,0 0-1,0 0 0,1 1 1,14 18-5,-9-10-3,-1-5 10,1 0 0,-1 0-1,1 0 1,0-1 0,-1 0 0,1 0-1,1-1 1,-1 1 0,0-2-1,1 1 1,-1 0 0,1-1 0,-1-1-1,1 1 1,-1-1 0,1 0 0,0 0-1,-1-1 1,9-1 0,-5 0-5,0 0 0,0 0-1,-1-1 1,1 0 0,0-1 0,-1 0 0,0-1 0,0 0 0,0 0 0,-1-1 0,15-12 0,-27 22 4,0 1 0,0-1 0,1 1 1,-1 0-1,1 0 0,0 1 0,1-1 0,-1 0 1,1 1-1,0 0 0,1-1 0,-1 1 1,1 0-1,0 0 0,1 0 0,-1 0 1,1 0-1,0 0 0,1 0 0,-1 0 1,3 6-1,3 13 22,1-1 0,1-1 0,21 44 0,1 2-255,-26-55 158,1 1 0,-2 0 0,0 1 0,0-1 1,0 29-1,-3-38 51,-1 1 1,1-1 0,-1 0-1,-1 1 1,1-1-1,-1 0 1,-3 9-1,3-12 27,0 0-1,1 0 0,-1 0 0,0 0 1,0-1-1,0 1 0,-1-1 0,1 1 0,-1-1 1,1 0-1,-1 0 0,0 0 0,0 0 1,0 0-1,-3 1 0,4-2 20,1-1 0,-1 1 0,0 0 0,0-1 0,0 1 1,0-1-1,0 1 0,0-1 0,0 0 0,0 0 0,0 0 0,0 0 0,0 0 0,0-1 0,0 1 0,0-1 0,0 1 0,0-1 1,0 1-1,0-1 0,0 0 0,-2-1 0,1-1 10,1 1 1,-1-1 0,0 0-1,1 1 1,-1-1 0,1 0-1,0-1 1,0 1-1,0 0 1,1-1 0,-2-3-1,-3-9 68,2 0 0,0 0 0,1 0 0,-1-23 0,2 13-83,1-1 0,2 1 0,6-47 0,-5 62-153,0 0 1,0 0-1,1 0 0,1 0 1,0 1-1,1-1 0,0 1 0,0 0 1,1 0-1,0 1 0,10-12 1,-10 16-13,-1 0 1,0 1-1,1 0 1,0 1-1,0-1 1,0 1 0,0 0-1,1 0 1,-1 1-1,1 0 1,-1 0-1,12-1 1,18-1-424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5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50 13859,'12'-16'3562,"-12"16"-3316,0-1 0,0 1 0,0-1 0,0 1 0,1-1 1,-1 1-1,0 0 0,0-1 0,0 1 0,0-1 0,0 1 0,0-1 1,0 1-1,0-1 0,0 1 0,0-1 0,-1 1 0,1-1 0,0 1 1,0-1-1,0 1 0,-1 0 0,1-1 0,-1 0 0,-1-1-170,-1 1 0,0-1-1,0 1 1,0-1 0,0 1-1,0 0 1,0 0 0,0 0-1,0 0 1,0 1 0,0 0-1,-1-1 1,1 1 0,0 0 0,-4 1-1,-1-1 32,0 1 0,0 0 1,0 0-1,0 1 0,-8 3 0,12-3-94,0 0-1,1 0 1,0 0-1,-1 1 1,1 0-1,0-1 1,0 1-1,0 0 1,1 0-1,-1 1 1,1-1 0,-1 1-1,1-1 1,0 1-1,1-1 1,-1 1-1,-2 8 1,-1 5 43,1 0 0,-3 30 0,7-46-56,-10 106 9,10-96-9,0 0 0,1-1 1,0 1-1,0 0 0,1-1 1,1 1-1,7 18 1,-10-28-1,0 0 1,0 0 0,1 0 0,-1 0 0,0 0 0,1 0-1,-1 0 1,1-1 0,-1 1 0,1 0 0,0 0 0,-1 0 0,1-1-1,0 1 1,0 0 0,-1-1 0,1 1 0,0 0 0,0-1-1,0 1 1,0-1 0,0 0 0,0 1 0,0-1 0,0 0 0,0 1-1,0-1 1,0 0 0,0 0 0,0 0 0,0 0 0,0 0-1,0 0 1,0 0 0,0 0 0,0-1 0,0 1 0,0 0-1,0 0 1,0-1 0,0 1 0,-1-1 0,1 1 0,0-1 0,0 1-1,0-1 1,0 0 0,-1 1 0,1-1 0,0 0 0,0 1-1,0-3 1,4-2 19,1-1-1,-2-1 0,1 1 0,-1-1 0,6-12 1,5-15 86,-1 0 1,-2-2 0,-2 1 0,-1-1 0,-1-1 0,3-55 0,-11 84-80,0 6-20,0 1 0,0-1 0,0 1 0,0-1 0,0 1 0,0 0 0,1-1 0,-1 1 0,0-1 1,1 1-1,0-2 0,7 64 87,20 134-42,-21-163-40,2-1 1,1 0-1,1 0 0,17 30 1,-20-46-3,2 4 14,-1 0-1,10 28 0,-17-42 13,-1-1 0,0 1 0,0 0 0,0 0 0,0-1 0,-1 1 0,0 0 0,0 0 0,0 0 0,0 0 0,-1 0 0,0-1 0,0 1 0,0 0 0,-1-1 0,-2 7 0,1-7 23,1-1 0,-1 0 0,0 1 0,0-1 0,-1 0 0,1-1 0,-1 1 0,1 0 0,-1-1 0,0 0 0,0 0 0,0 0 0,0-1 0,0 1-1,0-1 1,-1 0 0,1 0 0,0 0 0,-1-1 0,-5 1 0,-1 0 51,0-1 0,0 0 0,-1-1 0,1 0 0,0-1 0,-21-6 0,29 7-153,-1-1-1,0 1 1,0-1-1,1 0 1,-1 0-1,1-1 1,0 1-1,0-1 1,-4-3-1,7 6-7,-1-1-1,1 1 1,-1-1 0,1 1-1,0-1 1,-1 0-1,1 1 1,0-1-1,-1 1 1,1-1 0,0 0-1,0 1 1,0-1-1,0 0 1,-1 1-1,1-1 1,0 0 0,0 1-1,0-1 1,0 0-1,1 1 1,-1-1-1,0-1 1,1 1-32,0 0 1,-1 0-1,1 0 0,0 0 0,0 0 1,0 0-1,0 0 0,0 1 1,0-1-1,1 0 0,-1 0 1,0 1-1,0-1 0,0 1 0,1-1 1,1 0-1,15-3-437,2 1-194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19060,'-14'9'2009,"-4"4"-1417,2 4-264,1 4 1008,2 1-656,2 0-168,8-2-192,3-2-152,8-4-464,1-2-288,9-5-552,1-3 936,6-7-200,3-1-168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8 17708,'-12'4'690,"1"1"0,0 0 0,0 0 1,0 1-1,1 1 0,-18 13 0,21-14-363,1 0-1,-1 0 1,1 0-1,0 1 1,1 0-1,-1 0 1,2 1-1,-1-1 1,-6 16-1,10-21-272,0 0 0,0 1 0,0-1 0,1 0 0,-1 0 1,1 0-1,0 1 0,-1-1 0,1 0 0,0 1 0,0-1 0,1 0 0,-1 0 0,0 1 0,1-1 0,-1 0 0,1 0 0,0 0 0,0 0 0,2 4 0,-2-4-27,1 0-1,0-1 1,0 1-1,0-1 0,0 1 1,0-1-1,0 1 0,0-1 1,0 0-1,1 0 0,-1 0 1,0 0-1,1-1 0,-1 1 1,5 0-1,2 0-20,-1-1 0,1 1 1,-1-2-1,1 1 0,-1-1 0,1-1 1,-1 1-1,1-1 0,14-7 0,-17 6-27,0 0-1,-1 0 1,1-1 0,-1 1-1,0-2 1,0 1 0,0 0-1,-1-1 1,0 0 0,0 0-1,0 0 1,4-7-1,-7 9-156,1 1-1,-1-1 0,0 1 1,0-1-1,0 0 0,0 0 0,-1 1 1,1-1-1,-1 0 0,1 0 0,-1 0 1,0 0-1,0 0 0,-1 1 0,1-1 1,0 0-1,-1 0 0,0 0 0,1 0 1,-1 1-1,0-1 0,-1 0 1,1 1-1,0-1 0,-1 1 0,1 0 1,-1-1-1,0 1 0,-3-3 0,27 5-912,-3 0 539</inkml:trace>
  <inkml:trace contextRef="#ctx0" brushRef="#br0" timeOffset="1">418 0 16187,'-2'0'169,"0"0"-1,0 1 0,0-1 0,0 0 0,0 1 0,0-1 1,0 1-1,0 0 0,0 0 0,0-1 0,0 1 0,0 1 1,1-1-1,-1 0 0,0 0 0,1 1 0,-1-1 0,1 1 1,-1-1-1,1 1 0,0 0 0,-1-1 0,1 1 0,0 0 1,0 0-1,1 0 0,-1 0 0,-1 3 0,1-2-130,1 0-1,-1 0 0,1 0 1,-1 0-1,1 0 0,0 0 1,0 0-1,0 0 0,1 0 1,-1 0-1,1 0 0,-1 0 1,1 0-1,0 0 1,0-1-1,1 1 0,-1 0 1,0-1-1,4 5 0,2 1-277,1-1-1,0-1 1,0 1-1,1-1 1,0-1-1,0 1 1,0-1-1,0-1 1,14 5-1,-10-4-381,0 1-1,0 0 0,21 15 1,-34-21 623,1 0 0,-1 0 1,0 0-1,1 1 1,-1-1-1,0 0 1,1 0-1,-1 0 0,0 1 1,0-1-1,1 0 1,-1 0-1,0 1 1,0-1-1,1 0 0,-1 1 1,0-1-1,0 0 1,0 1-1,1-1 1,-1 0-1,0 1 0,0-1 1,0 1-1,0-1 1,0 0-1,0 1 1,0-1-1,0 1 0,0-1 1,0 0-1,0 1 1,0-1-1,0 0 1,0 1-1,0-1 0,0 1 1,0-1-1,-1 0 1,1 1-1,0-1 1,0 0-1,0 1 0,-1-1 1,1 0-1,0 1 1,0-1-1,-1 0 1,1 0-1,0 1 0,-1-1 1,1 0-1,0 0 1,-1 0-1,0 1 1,-23 7 600,21-7-522,-1 0 12,-11 3 295,-1 0 0,-1-1 0,1 0 0,0-1 0,-32-1 0,48-1-407,-1 0-1,0 0 1,0 0-1,0 0 0,1 0 1,-1 0-1,0 0 1,0-1-1,1 1 1,-1 0-1,0 0 0,1 0 1,-1-1-1,0 1 1,0 0-1,1-1 1,-1 1-1,1-1 1,-1 1-1,0-1 0,1 1 1,-1-1-1,1 1 1,-1-1-1,1 0 1,-1 1-1,1-1 0,0 0 1,-1 1-1,1-1 1,0 0-1,0 0 1,-1 1-1,1-1 0,0 0 1,0 0-1,0 1 1,0-1-1,0 0 1,0 0-1,0 1 1,0-1-1,0 0 0,0 0 1,0 1-1,1-1 1,-1-1-1,3-4-123,0 1 1,0-1-1,1 0 0,7-9 0,-1 2 81,13-27-335,3-9-147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14315,'3'32'1359,"-2"0"-1,-1 0 1,-6 35-1,1 24 266,4-28-1410,10 86 1,-8-149-258,-1 0 0,0 1 0,0-1 1,0 0-1,0 0 0,0 0 0,0 1 0,0-1 0,0 0 0,0 0 0,0 0 1,0 1-1,0-1 0,0 0 0,0 0 0,0 1 0,0-1 0,0 0 1,0 0-1,0 0 0,0 1 0,0-1 0,0 0 0,0 0 0,-1 0 1,1 1-1,0-1 0,0 0 0,0 0 0,0 0 0,0 0 0,-1 1 0,1-1 1,0 0-1,0 0 0,-1 0 0,-6-5-929,-12-17 18,16 18 748,-25-28-354,18 22 889,1-1 0,0 1 0,1-2 1,0 1-1,0-1 0,-5-14 0,12 26-263,1-1 0,0 1 1,0-1-1,-1 1 0,1-1 0,0 0 0,0 1 0,0-1 0,0 1 0,0-1 1,0 0-1,0 1 0,0-1 0,0 1 0,0-1 0,0 0 0,0 1 0,0-1 0,1 1 1,-1-1-1,0 0 0,0 1 0,1-1 0,-1 1 0,0-1 0,1 1 0,-1-1 1,0 1-1,2-1 0,-1 0 11,1 0-1,-1 1 1,0-1 0,1 0-1,0 1 1,-1 0 0,1-1 0,-1 1-1,1 0 1,0 0 0,2 0 0,8 0-20,1 2 1,18 3-1,-20-3-82,30 3 559,50 1 0,-41-7-509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5:5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132 377 17980,'-9'2'490,"-1"0"1,1 0-1,0 1 1,0 0-1,0 0 1,-10 6-1,14-7-289,1 1 0,0-1 0,-1 1 0,1 0 0,1 0 0,-1 1 0,0-1 0,1 1 0,0-1 0,0 1 0,0 0 0,0 1 0,-3 6 0,5-9-173,0 0 1,1 0-1,-1 0 1,1 0 0,0 0-1,0 0 1,-1 0 0,1 0-1,1 0 1,-1 0 0,0 0-1,0 0 1,1 0 0,-1 0-1,1 0 1,0 0 0,-1 0-1,1 0 1,0 0-1,0 0 1,0-1 0,0 1-1,1 0 1,-1-1 0,0 1-1,1-1 1,-1 1 0,1-1-1,-1 0 1,1 1 0,0-1-1,2 1 1,7 4-178,0 0 1,0-1-1,0 0 0,14 4 0,-23-9 120,149 41-2624,-150-41 2646,0 0 1,0 0-1,0 0 0,0 1 1,0-1-1,0 0 0,0 1 1,0-1-1,0 1 0,0-1 1,0 1-1,0 0 0,0-1 1,0 1-1,-1 0 0,1-1 1,0 1-1,0 0 1,1 2-1,-3-3 25,1 1 1,0-1-1,-1 1 1,1-1-1,-1 1 0,1 0 1,0-1-1,-1 0 1,1 1-1,-1-1 1,0 1-1,1-1 1,-1 0-1,1 1 0,-1-1 1,1 0-1,-1 1 1,0-1-1,1 0 1,-1 0-1,0 0 0,0 1 1,-48 8 738,29-6-596,5-1-412,0 0-1,0 0 1,0-1-1,0-1 1,0-1 0,-30-4-1,44 5 201,0-1 0,-1 1 0,1-1 0,-1 1 0,1-1 0,0 1-1,-1-1 1,1 0 0,0 1 0,0-1 0,0 0 0,0 0 0,-1 0 0,1 0 0,0 0 0,0 0-1,1 0 1,-1-1 0,0 1 0,0 0 0,0-2 0,2-11-608</inkml:trace>
  <inkml:trace contextRef="#ctx0" brushRef="#br0" timeOffset="1">515 1 18716,'13'42'1744,"-5"17"-1015,-2 4-273,-4 11 608,-4 1-104,-11 4-224,-7-2-128,-15 1-192,-7-1-120,-15-1-239,-3 2-242,-11-10 161,-8-3-24,0-13 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18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 14 13443,'-7'-2'211,"0"0"-1,0 0 1,-1 0 0,1 1-1,-1 0 1,1 0 0,-1 1 0,0 0-1,1 1 1,-1 0 0,1 0-1,-1 0 1,1 1 0,-1 0 0,1 0-1,0 1 1,0 0 0,-9 6-1,1 1-15,1 0-1,0 1 1,1 1-1,0 0 1,1 1-1,1 1 1,0 0 0,0 0-1,2 1 1,-1 0-1,-10 26 1,8-13-59,1 1 0,1 0 0,2 1-1,1 0 1,-6 57 0,9-23-53,4 1-1,14 120 0,40 126-37,-43-254-39,-2-11-2,3 0 1,1-1-1,34 76 1,-37-100 3,1-1 0,0-1 0,1 0 0,1 0 1,1-1-1,1-1 0,0 0 0,1-1 1,35 26-1,-45-38-2,-1 0 1,1 0 0,0-1-1,0 1 1,1-2 0,-1 1-1,1-1 1,0 0 0,-1 0-1,1 0 1,0-1 0,0 0 0,0-1-1,0 1 1,0-1 0,0-1-1,0 1 1,0-1 0,0-1-1,-1 1 1,1-1 0,0 0-1,-1-1 1,1 1 0,-1-1-1,0-1 1,0 1 0,0-1-1,0 0 1,-1 0 0,1-1-1,-1 1 1,5-7 0,6-8 64,-1-1 1,0 0 0,20-39 0,27-74 402,-44 92-287,10-23 63,-3-2 0,-2-1 0,19-101 0,-35 134-218,-3 0-1,-1 0 0,-1-1 1,-2 1-1,-1 0 0,-2-1 0,-1 1 1,-2 0-1,-11-38 0,2 31-11,-1 0-1,-2 2 1,-2 0-1,-37-55 0,22 45-349,-2 2-1,-72-73 0,46 66-950,55 46 915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20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515 31 13715,'0'-1'44,"0"0"0,0 0 0,0 0 0,1 0-1,-1 0 1,0 0 0,0 0 0,0 0 0,-1 0 0,1 0 0,0 0 0,0 0 0,0 0 0,-1 0 0,1 0-1,0 0 1,-1 0 0,1 0 0,-1 1 0,1-1 0,-1 0 0,0 0 0,1 0 0,-1 1 0,0-1 0,1 0-1,-1 1 1,0-1 0,0 1 0,0-1 0,0 1 0,0-1 0,1 1 0,-1-1 0,0 1 0,0 0 0,0 0-1,0-1 1,0 1 0,0 0 0,0 0 0,0 0 0,-2 0 0,-3 0 88,-1 0 1,0 1-1,1 0 0,-1 0 1,-10 3-1,2 2 28,0 0 0,0 1 0,1 0 0,0 1-1,0 1 1,1 0 0,0 1 0,1 1 0,0-1 0,-16 21 0,-1 4 18,1 1 0,-34 60-1,38-52-112,2 1 0,1 1 1,3 1-1,2 0 0,2 1 0,2 1 0,2 0 0,2 1 0,-1 55 0,8-80-60,1-1-1,1 0 1,1 0-1,10 43 1,-10-59 10,0 0 0,0 0 0,1-1 0,0 1 0,1-1 0,0 0 0,0 0 1,0 0-1,1 0 0,0-1 0,0 0 0,1 0 0,0 0 0,0-1 0,0 0 0,0 0 0,1 0 0,7 3 1,-2-3 50,-1-1 1,1 0 0,0-1 0,0 0 0,0-1 0,0-1 0,0 0 0,0 0 0,0-1 0,1-1 0,-1 0 0,0-1 0,22-5 0,-10 0 115,0-1 0,0-1 0,-1-1 0,0-1 0,35-23 0,-24 12 80,-2-2-1,-1-2 0,-1 0 1,-1-2-1,42-53 0,-56 61-161,-1 0-1,-1 0 1,-1-1-1,-1-1 1,0 0-1,-2 0 0,-1-1 1,-1-1-1,0 1 1,4-40-1,-10 53-110,-1 0 1,0 0-1,0 0 0,-1-1 0,0 1 0,-1 0 0,0 0 1,-1 1-1,0-1 0,-1 0 0,0 1 0,0 0 1,-1 0-1,0 0 0,0 0 0,-1 1 0,0 0 0,-1 0 1,0 1-1,0-1 0,-1 2 0,-8-8 0,5 6-184,0 1 0,-1 1 0,1-1-1,-1 2 1,0 0 0,-1 0 0,1 1 0,-1 0-1,0 1 1,0 1 0,0 0 0,0 1 0,0 0-1,0 1 1,0 1 0,-22 3 0,0 3-315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30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8150 33 13539,'0'0'37,"0"0"1,0 0-1,1 0 1,-1 0 0,0 0-1,0 0 1,0 0-1,1 0 1,-1-1-1,0 1 1,0 0-1,0 0 1,1 0-1,-1 0 1,0 0-1,0-1 1,0 1-1,0 0 1,0 0-1,0 0 1,1-1-1,-1 1 1,0 0 0,0 0-1,0 0 1,0-1-1,0 1 1,0 0-1,0 0 1,0-1-1,0 1 1,0 0-1,0 0 1,0-1-1,0 1 1,0 0-1,0 0 1,0 0-1,0-1 1,0 1-1,-1 0 1,1 0 0,0 0-1,0-1 1,0 1-1,0 0 1,0 0-1,0 0 1,-1 0-1,1-1 1,-17-7 942,-22-1-256,5 5-518,0 2 1,0 1-1,-63 8 0,-102 27-139,181-30-55,-151 35-4,1 7-1,3 8 0,-172 80 1,-158 83 3,-878 411 51,240-6-70,622-280-1,19 27 5,-334 319 30,583-468 257,-259 305 0,-8 172 241,120-12-463,314-517 5,8 3 0,-49 188 0,88-254-43,5 0 1,4 2 0,5 0-1,5 1 1,5 0 0,4 1-1,22 181 1,47 118-10,-19-136 271,-3-27 187,-32-190-312,2 0 0,31 71 0,-43-116-181,1 0 0,1 0 0,0 0 0,0-1 1,1 0-1,0 0 0,8 8 0,-8-13-732,-6-9 438,-5-13 121,3 16 137,-6-21-227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32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21951 0 11650,'-56'4'968,"-242"24"1241,-1881 243-2754,1647-211 865,-1103 116 10,836-92-131,-1027 139 184,28-2 222,1354-174-408,-699 79 316,6 29-406,-563 142-253,825-139 129,-1155 256-34,216 34-382,-114 163 275,1359-378 198,23 50 16,264-95 7,235-151-49,1 1 0,2 3 0,-63 74 0,93-96-16,0 0 0,2 1 1,0 0-1,1 1 0,1 0 0,1 1 0,1 0 0,1 0 0,1 1 0,-4 32 1,8-42-4,2-1 0,0 1 1,0-1-1,1 1 1,0-1-1,1 1 1,1-1-1,0 0 1,5 13-1,-4-16 0,0 0 1,1 0-1,0 0 0,1-1 1,0 1-1,0-1 0,0-1 1,1 1-1,1-1 0,-1 0 1,1-1-1,11 8 0,0-3 15,0-1-1,1-1 0,0 0 0,1-2 0,0 0 0,0-1 0,0-1 0,1-2 0,37 3 0,-2-4 72,1-3 0,85-12 0,77-24-59,-5 0-880,-172 34 684,-8 2-62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32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13747,'0'-1'120,"0"-1"1,0 1-1,0 0 1,0-1-1,0 1 1,0 0-1,1-1 1,-1 1-1,0 0 1,1-1-1,-1 1 1,1 0-1,-1 0 1,1-1-1,0 1 1,-1 0-1,1 0 1,0 0-1,0 0 1,0 0-1,0 0 1,0 0-1,2-1 1,-2 1-19,1 1 1,0-1 0,0 1-1,0-1 1,0 1-1,-1 0 1,1 0 0,0 0-1,0 0 1,0 0-1,0 0 1,0 0 0,0 1-1,3 0 1,4 2 13,0 1 1,1 0 0,-1 0-1,-1 1 1,10 7-1,-2-1-80,0 1-1,-1 1 1,-1 0-1,0 1 1,-1 1 0,-1 0-1,0 0 1,-1 2-1,11 19 1,-16-24-35,-1 0 0,0-1 1,-1 2-1,0-1 1,-1 1-1,0-1 0,-1 1 1,0 0-1,-1 0 1,-1-1-1,0 1 0,-1 0 1,0 0-1,-6 25 0,-5-2-108,-2 0-1,-1-1 0,-2 0 0,-2-2 0,-36 52 1,11-23-16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33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47 15531,'0'-2'311,"4"-23"1150,-4 24-1366,0 0 0,0 0 0,0 0 1,0 1-1,1-1 0,-1 0 1,0 0-1,0 0 0,-1 0 0,1 0 1,0 0-1,0 0 0,0 1 1,-1-1-1,1 0 0,0 0 0,-1 0 1,1 1-1,0-1 0,-1 0 1,0-1-1,0 3-17,0-1 0,1 0 0,-1 1 0,1-1 1,-1 0-1,0 1 0,1-1 0,-1 1 0,1-1 1,-1 1-1,1-1 0,0 1 0,-1-1 0,1 1 0,-1-1 1,1 1-1,0 0 0,0-1 0,-1 1 0,1 0 0,0 0 1,-8 20 423,7-18-337,-4 14-21,0 0 0,2 0-1,0 1 1,1 0 0,0-1 0,2 1-1,2 31 1,-1-38-137,1 0 0,0 0-1,0 0 1,1-1 0,0 1-1,1-1 1,0 1 0,1-1 0,0-1-1,0 1 1,1-1 0,1 0 0,11 14-1,-14-20 1,-1 0-1,1 0 0,0 0 0,0 0 1,0-1-1,0 1 0,0-1 0,0 0 1,1 0-1,-1-1 0,0 1 0,1-1 1,0 0-1,-1 0 0,8 0 0,-5-1 9,-1-1 0,1 0-1,-1 0 1,1 0 0,-1-1-1,0 0 1,1 0-1,-1 0 1,0-1 0,6-3-1,1-2 28,0-1 0,0-1-1,-1 0 1,0 0 0,-1-1-1,0-1 1,-1 0 0,14-20-1,-6 1 130,-2-1 0,18-46 0,-16 33 391,-18 45-550,0 0 0,0 0-1,0 0 1,0 0 0,0 0 0,0 1-1,1-1 1,-1 0 0,0 0 0,0 0-1,0 0 1,0 0 0,0 0-1,0 0 1,0 0 0,0 0 0,0 0-1,0 0 1,0 0 0,0 0 0,0 0-1,0 0 1,0 0 0,0 0-1,1 0 1,-1 0 0,0 0 0,0 0-1,0 0 1,0 0 0,0 0-1,0 0 1,0 0 0,0-1 0,0 1-1,0 0 1,0 0 0,0 0 0,0 0-1,0 0 1,0 0 0,0 0-1,0 0 1,0 0 0,0 0 0,0 0-1,0 0 1,0 0 0,1 0-1,-1 11 284,-2 24-139,1-24-83,1 0-55,-1 77 23,1-80-37,1 0 0,0 0 0,0 0 0,1-1 1,0 1-1,1 0 0,0-1 0,6 13 0,-7-17-91,1 0 0,-1-1-1,1 1 1,0 0 0,0-1 0,0 1 0,1-1-1,-1 0 1,1 0 0,-1 0 0,1-1 0,-1 1-1,1-1 1,0 0 0,0 0 0,0 0 0,0-1 0,-1 1-1,1-1 1,0 0 0,0 0 0,0 0 0,0-1-1,0 1 1,0-1 0,0 0 0,0 0 0,-1 0 0,1-1-1,0 1 1,5-4 0,0-4-417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0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36 512 15443,'-6'7'827,"0"-1"-271,2 0 1,-1 0 0,1 1 0,-7 12-1,12-16 1325,5-7-907,7-11-18,7-20 297,-2-1 1,24-68-1,13-80-63,-51 168-1097,11-36 96,15-60 134,-27 104-260,-1 12-54,1 14-21,-10 243 16,3 46-18,8-286-392,-1-16-421,0-13-281,0-24 197,1 12 267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34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19764,'-5'4'1777,"4"1"-1257,-4 0-248,2 3 1088,0 1-632,1 2-824,1 0-416,1 2-1120,0-2 1400,1-2-256,4 1-177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34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17412,'6'-20'2076,"-2"10"1102,-3 26-1124,-2 81-1798,19 146 0,-15-229-1980,-5-28 622,-2-7 437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35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19588,'3'-10'2177,"-1"2"-1521,-4 1-304,2 2 1320,0 2-1208,2 3-472,2 0-928,1 4 856,-2 7-264,2 7-128</inkml:trace>
  <inkml:trace contextRef="#ctx0" brushRef="#br0" timeOffset="1">535 400 19412,'-2'-2'202,"0"0"-1,0 0 1,-1 0-1,1 1 1,-1-1-1,0 1 1,1 0-1,-1 0 1,0 0-1,0 0 1,1 0-1,-1 1 1,0-1 0,0 1-1,0 0 1,0 0-1,0 0 1,0 0-1,0 0 1,0 0-1,0 1 1,1 0-1,-1-1 1,0 1-1,0 0 1,-4 3-1,0-1-119,0 1-1,0 0 1,0 1-1,1-1 1,-1 1-1,1 0 1,0 1-1,-8 10 1,7-6-80,0 0 0,1 0 0,0 0 0,1 1 0,-6 18 0,9-23-7,0 0 1,0 0-1,1 0 1,0 1-1,0-1 1,1 1-1,-1-1 0,1 0 1,1 1-1,-1-1 1,3 12-1,-3-17 5,1 0-1,-1 0 1,0 0 0,0-1-1,1 1 1,-1 0 0,0 0-1,1-1 1,-1 1 0,1 0-1,-1-1 1,1 1-1,-1 0 1,1-1 0,0 1-1,-1 0 1,1-1 0,0 1-1,-1-1 1,1 0 0,0 1-1,0-1 1,-1 1-1,1-1 1,0 0 0,0 0-1,1 1 1,-1-1 2,1-1 1,0 1-1,-1 0 1,1-1-1,0 1 1,-1-1-1,1 1 1,-1-1-1,1 0 1,-1 1-1,1-1 1,2-2-1,4-4 29,1-1 0,-1 1 1,8-12-1,-15 18-27,21-29 124,0-1 0,-3 0 0,17-35 0,20-33 385,-56 98-507,0 1 1,0-1-1,0 1 0,0-1 0,1 0 0,-1 1 0,0-1 0,0 1 0,1-1 0,-1 1 0,0-1 0,1 1 0,-1 0 0,1-1 1,-1 1-1,0-1 0,1 1 0,-1 0 0,1-1 0,-1 1 0,1 0 0,-1 0 0,1-1 0,0 1 0,-1 0 0,1 0 0,0 0 1,1 20 94,-2 5-106,0 22 65,8 68 1,-7-102-153,1-1-1,1 0 1,0 1-1,1-1 1,0 0-1,1-1 1,0 1-1,1-1 1,0 0-1,12 16 1,-16-25 99,0 1 0,0-1 0,0 1 1,0-1-1,0 0 0,0 0 0,1 0 0,-1 0 0,1-1 1,-1 1-1,1-1 0,0 1 0,0-1 0,-1 0 1,1 0-1,0 0 0,0-1 0,0 1 0,0-1 0,0 1 1,0-1-1,0 0 0,0 0 0,0 0 0,0-1 1,0 1-1,0-1 0,0 1 0,0-1 0,0 0 0,0 0 1,0-1-1,3-1 0,31-21-160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36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18196,'4'51'5856,"1"1"-5193,-2-2-318,-2-21-93,10 59 0,-10-86-240,-1-1 0,0 1-1,0 0 1,1-1 0,-1 1-1,1 0 1,-1-1 0,1 1 0,0-1-1,-1 1 1,1-1 0,0 1-1,0-1 1,0 0 0,0 1 0,1-1-1,-1 0 1,0 0 0,0 0-1,1 0 1,-1 0 0,1 0 0,-1 0-1,3 1 1,-1-2 10,-1 0 0,1 0 0,-1-1 0,1 1 0,-1-1 0,0 1-1,1-1 1,-1 0 0,0 0 0,1 0 0,-1 0 0,0 0 0,0-1 0,0 1 0,0-1 0,3-3 0,55-49 360,-45 38-265,1 1 0,1 1 1,0 0-1,38-22 0,-53 34-110,1 1 1,0 0 0,0-1-1,0 1 1,0 0 0,0 1-1,0-1 1,0 0-1,0 1 1,0 0 0,0 0-1,1 0 1,-1 0-1,0 0 1,0 0 0,6 2-1,-6 0-5,-1-1 0,1 1 1,0-1-1,-1 1 0,0 0 0,1 0 0,-1 0 0,0 0 0,0 0 0,0 1 0,0-1 0,-1 1 0,1-1 0,0 1 0,-1 0 0,0-1 0,2 6 1,10 37-2,-10-34 4,0 0 0,0-1 0,1 1 0,8 15 0,-12-25-4,0-1 0,1 0 0,-1 1 0,0-1 0,1 1 0,-1-1 0,0 1 0,1-1 0,-1 0 0,1 1 0,-1-1 0,0 0 0,1 0 0,-1 1 0,1-1 0,-1 0 0,1 0 0,-1 1 0,1-1 0,-1 0 0,1 0 0,-1 0 0,1 0 0,-1 0 0,1 0 0,0 0 0,-1 0 0,1 0 0,0 0 0,17-12 13,12-25 1,-27 33-10,13-21 11,-9 14-13,0 0-1,0 1 1,1 0-1,0 1 1,1-1-1,0 2 1,15-13-1,-23 21-4,0-1-1,0 0 1,0 0-1,0 1 1,0-1-1,0 1 1,0-1-1,1 1 1,-1 0-1,0-1 1,0 1-1,0 0 1,0 0-1,1 0 1,-1-1-1,0 2 1,0-1-1,0 0 1,1 0-1,-1 0 1,0 0-1,0 1 1,0-1-1,0 0 1,1 1 0,-1-1-1,0 1 1,2 1-1,-1 0-18,-1 0-1,1 0 0,0 0 1,-1 1-1,1-1 1,-1 0-1,0 1 1,0-1-1,0 1 1,0-1-1,0 1 0,0 4 1,0-1-226,0 1 0,0-1 1,-1 1-1,1-1 0,-1 1 1,-1-1-1,0 1 0,0-1 1,0 1-1,-4 10 0,5-17 231,0 0 0,0 1-1,0-1 1,0 0 0,0 1-1,0-1 1,0 0 0,0 0-1,-1 1 1,1-1 0,0 0-1,0 0 1,0 1 0,0-1-1,-1 0 1,1 0 0,0 0-1,0 1 1,-1-1 0,1 0-1,0 0 1,0 0 0,-1 0-1,1 0 1,0 0 0,0 1-1,-1-1 1,1 0 0,0 0-1,-1 0 1,1 0 0,0 0-1,-1 0 1,1 0 0,0 0-1,0 0 1,-1 0 0,1 0-1,0-1 1,-1 1 0,1 0-1,0 0 1,0 0 0,-1 0-1,1 0 1,0 0 0,0-1-1,-1 1 1,1 0 0,0 0-1,0 0 1,0-1 0,-1 1-1,1 0 1,0 0 0,0-1-1,0 1 1,0 0 0,0 0-1,-1-1 1,1 1 0,0 0-1,0-1 1,0 1 0,-4-18-703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36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17940,'-2'15'1608,"2"-1"-1280,0 0-272,3 0 656,3-6 569,4-2-1081,6-10-80,-1-11 40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37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 17692,'-59'272'5149,"52"-227"-4526,2 0 0,2 1 1,3-1-1,4 52 1,0-64-363,10 36 0,-12-59-238,0-1-1,2 1 1,-1-1-1,1 0 1,0 0 0,1 0-1,0 0 1,8 9-1,-13-18-20,0 1 1,0-1-1,0 0 0,0 0 1,0 1-1,0-1 0,0 0 1,0 0-1,0 1 0,1-1 1,-1 0-1,0 0 1,0 0-1,0 1 0,0-1 1,1 0-1,-1 0 0,0 0 1,0 0-1,0 1 0,1-1 1,-1 0-1,0 0 0,0 0 1,1 0-1,-1 0 0,0 0 1,0 0-1,1 0 0,-1 0 1,0 0-1,0 0 0,1 0 1,-1 0-1,0 0 0,1 0 1,-1 0-1,0 0 0,0 0 1,1 0-1,-1 0 0,0 0 1,0 0-1,0 0 1,1 0-1,-1 0 0,0-1 1,0 1-1,1 0 0,-1 0 1,0 0-1,0-1 0,0 1 1,0 0-1,1 0 0,-1 0 1,0-1-1,0 1 0,0 0 1,0 0-1,0-1 0,0 1 1,0 0-1,1 0 0,-1-1 1,0 1-1,0 0 0,1-19 78,-1 19-80,-3-27 79,0 0 0,-2 0 0,-1 1 0,-1-1 0,-13-32 1,12 44-84,8 15 3,0 0 0,0 0 1,0 0-1,0 0 0,0 0 1,0 0-1,0 0 1,0 0-1,0 0 0,0 0 1,0 0-1,0 0 1,0 1-1,0-1 0,0 0 1,0 0-1,0 0 0,0 0 1,0 0-1,0 0 1,0 0-1,0 0 0,-1 0 1,1 0-1,0 0 0,0 0 1,0 0-1,0 0 1,0 0-1,0 0 0,0 0 1,0 0-1,0 0 1,0 0-1,0 0 0,0 0 1,0 0-1,-1 0 0,1 0 1,0 0-1,0 0 1,0 0-1,0 0 0,0 0 1,0 0-1,0 0 0,0 0 1,0 0-1,0 0 1,0 0-1,0 0 0,0 0 1,0 0-1,-1 0 1,1 0-1,0 0 0,0 0 1,0 0-1,0 0 0,0 0 1,0-1-1,0 1 1,0 3-11,1 0 0,-1 0 0,1-1 0,0 1 1,0 0-1,0-1 0,0 1 0,2 3 0,1 1-12,0-1 0,1 0 0,0 0 0,0 0 0,0-1 0,0 1 0,1-1 0,0-1-1,0 1 1,0-1 0,1 0 0,-1-1 0,1 1 0,0-1 0,0 0 0,0-1-1,0 0 1,1 0 0,-1-1 0,1 1 0,-1-2 0,1 1 0,11-1 0,-11-1 16,1 1 1,-1-2-1,1 1 1,-1-1 0,0 0-1,1-1 1,-1 0-1,0 0 1,-1-1-1,1 0 1,-1 0 0,1 0-1,-1-1 1,-1-1-1,1 1 1,-1-1 0,0 0-1,0 0 1,0-1-1,7-11 1,-13 17 10,1 0 1,-1 1-1,1-1 0,-1 0 1,1 0-1,-1 1 1,0-1-1,1 0 0,-1 0 1,0 0-1,1 0 0,-1 0 1,0 0-1,0 0 0,0 0 1,0 1-1,0-3 1,-1 3-3,1 0 1,-1 0-1,0 1 1,1-1-1,-1 0 1,0 0 0,1 1-1,-1-1 1,1 1-1,-1-1 1,1 0-1,-1 1 1,1-1-1,-1 1 1,1-1 0,0 1-1,-1-1 1,1 1-1,-1 0 1,1-1-1,0 1 1,0-1 0,-1 1-1,1 1 1,-7 11 10,0 1 0,1-1 0,1 2 0,-5 19 0,7-25-13,1 0 0,1 0 0,0 0 0,0 0 0,0 0 0,1 0 0,1 1 0,1 11 0,-1-20 1,-1 1 0,0-1-1,1 0 1,-1 0 0,1 0 0,-1 0-1,1 1 1,0-1 0,-1 0 0,1 0-1,0 0 1,0 0 0,-1 0 0,1 0-1,0-1 1,0 1 0,0 0 0,0 0-1,0-1 1,1 1 0,-1 0 0,0-1-1,0 1 1,0-1 0,0 0 0,1 1-1,-1-1 1,0 0 0,0 0 0,1 0-1,-1 0 1,0 0 0,1 0 0,-1 0-1,2 0 1,4-2 3,1 1 0,-1-1 0,0-1 0,12-5 0,-16 7-4,62-30 18,36-16-19,-92 43-2,0 1 0,1 1-1,0-1 1,-1 2 0,1-1 0,0 1-1,0 1 1,15 0 0,-23 0 4,-1 0 0,0 0 0,0 1 0,0-1 0,0 0 0,1 1 0,-1-1 0,0 0 0,0 1 0,0-1 0,0 1 1,0 0-1,0-1 0,1 2 0,-2-2 9,0 1 0,1-1 0,-1 0-1,0 1 1,0-1 0,0 0 0,1 1 0,-1-1 0,0 0 0,0 1 0,0-1 0,0 0 0,0 1 0,0-1-1,0 1 1,0-1 0,0 0 0,0 1 0,0-1 0,0 0 0,0 1 0,0-1 0,0 1 0,0-1-1,0 0 1,0 1 0,-1 0 0,1-1 13,-1 1-1,0 0 0,0-1 1,1 1-1,-1-1 0,0 1 1,0-1-1,0 1 0,1-1 1,-1 1-1,0-1 0,0 0 1,0 0-1,0 1 0,0-1 1,0 0-1,0 0 0,0 0 1,0 0-1,0 0 0,0 0 1,0 0-1,0 0 0,0-1 1,0 1-1,1 0 1,-1-1-1,0 1 0,0 0 1,0-1-1,0 1 0,-1-2 1,-3-1 62,-1-2 1,1 1-1,0 0 1,0-1 0,0 0-1,1 0 1,-1-1-1,1 1 1,0-1 0,1 0-1,0 0 1,0 0-1,0 0 1,1-1 0,-4-10-1,6 17-83,0-1 0,0 1-1,0 0 1,0-1 0,0 1-1,0-1 1,0 1-1,0 0 1,0-1 0,0 1-1,0-1 1,0 1 0,0 0-1,0-1 1,0 1 0,0 0-1,1-1 1,-1 1 0,0-1-1,0 1 1,0 0 0,1-1-1,-1 1 1,0 0 0,0 0-1,1-1 1,-1 1 0,0 0-1,1-1 1,-1 1-1,0 0 1,1 0 0,-1 0-1,0-1 1,1 1 0,-1 0-1,0 0 1,1 0 0,-1 0-1,1 0 1,-1 0 0,0 0-1,1 0 1,-1 0 0,1 0-1,-1 0 1,0 0 0,1 0-1,-1 0 1,1 0 0,-1 0-1,0 0 1,1 0-1,-1 1 1,0-1 0,1 0-1,30 13-45,-20-8 10,4 1-13,1-1-1,-1-1 1,25 3-1,-24-5-661,1-1 1,0 0-1,0-1 0,0-1 0,0-1 0,17-4 1,-22 4 133,-1-1 0,1-1 1,-1 0-1,0 0 1,0-1-1,-1-1 1,1 0-1,-1 0 1,0-1-1,-1 0 0,0 0 1,0-1-1,0-1 1,-1 0-1,0 0 1,11-17-1,-25 37 8979,-3 7-4629,5-10-3574,1-1 1,0 1-1,1 0 1,0 0-1,0 0 1,1 0-1,-1 11 1,2-15-194,0 1 0,1-1 0,-1 0 0,1 1 1,0-1-1,0 1 0,1-1 0,-1 0 0,1 0 0,0 0 0,0 0 0,1 0 1,2 4-1,-4-7-90,1 1 1,-1-1-1,1 1 1,-1-1-1,1 0 1,-1 1-1,1-1 1,0 0-1,0 0 1,0 0-1,-1 0 1,1-1-1,0 1 1,0 0-1,0-1 1,0 1-1,0-1 1,0 0-1,1 0 1,-1 0-1,0 0 1,0 0-1,0 0 1,0 0-1,0-1 1,0 1-1,0-1 1,0 1-1,0-1 1,3-1-1,2-2-264,0-1-1,-1 1 0,1-1 0,-1 0 0,0-1 0,5-5 0,5-5-409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38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 20524,'0'1'184,"-1"1"0,0 0 0,1-1 0,-1 1 0,0-1 0,0 1 0,0-1 0,-1 1 0,1-1 0,0 1 0,0-1 0,-1 0 0,-1 2 0,-3 2 174,-11 13 801,-19 26-1,32-38-1090,0 0-1,0 0 1,0 1 0,1 0-1,0 0 1,0 0 0,0 0 0,-2 12-1,5-18-65,0 0-1,0 0 1,0 0-1,0 0 1,0 0-1,0 0 1,0 0-1,0 0 1,1 0-1,-1 0 1,0 0-1,1 0 1,-1 0-1,1 0 1,-1 0-1,1 0 1,-1 0-1,1-1 1,-1 1-1,1 0 1,0 0-1,-1-1 1,1 1-1,0 0 1,0-1-1,0 1 1,0-1-1,-1 1 1,1-1-1,0 1 1,0-1-1,0 1 0,0-1 1,0 0-1,0 0 1,0 1-1,0-1 1,0 0-1,0 0 1,0 0-1,0 0 1,0 0-1,2-1 1,5 1 5,1-1 0,-1 0 0,16-5-1,-23 6-5,42-12-12,-24 6-38,0 1 0,0 0 0,1 1 0,-1 2 0,1 0 0,25 0 0,-42 2 43,0 1-1,0-1 0,0 1 1,0-1-1,-1 1 1,1 0-1,0 0 1,0 1-1,-1-1 0,1 0 1,-1 1-1,1 0 1,-1-1-1,1 1 0,2 3 1,-4-3 21,0-1 0,0 1 1,0 0-1,0-1 0,0 1 0,0 0 1,-1-1-1,1 1 0,-1 0 1,1 0-1,-1-1 0,0 1 0,0 0 1,0 0-1,0 0 0,0 0 0,0-1 1,0 1-1,-1 0 0,1 0 0,0 0 1,-1-1-1,0 1 0,1 0 0,-1-1 1,-2 4-1,-2 4 23,-2 0 0,0-1 1,0 0-1,0 0 0,-1 0 0,0-1 1,-1 0-1,1 0 0,-1-1 0,0 0 1,-1-1-1,0 0 0,0-1 0,0 0 0,0 0 1,0-1-1,-18 3 0,24-5-56,0-1 0,0 0 0,0 0 0,0 0 0,0-1 0,0 1 0,0-1 0,0 0 0,1 0 0,-1 0 0,0-1-1,-4-2 1,-10-9-164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38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6 17572,'0'0'58,"0"0"1,0-1 0,1 1 0,-1-1-1,0 1 1,1 0 0,-1-1 0,0 1-1,1 0 1,-1 0 0,1-1 0,-1 1-1,0 0 1,1 0 0,-1 0 0,1-1-1,-1 1 1,1 0 0,-1 0 0,1 0-1,-1 0 1,0 0 0,1 0 0,-1 0-1,1 0 1,-1 0 0,1 0-1,-1 0 1,1 0 0,-1 0 0,1 0-1,-1 1 1,1-1 0,-1 0 0,0 0-1,1 0 1,-1 1 0,1-1 0,-1 0-1,0 1 1,1-1 0,-1 0 0,0 1-1,1-1 1,-1 0 0,0 1 0,0-1-1,1 1 1,-1-1 0,0 0 0,0 1-1,0-1 1,0 1 0,1-1-1,-1 1 1,0-1 0,0 1 0,0 0-1,3 34 1295,-3-28-931,25 434 4263,-12-312-4654,42 178 0,-50-289-215,-6-28-125,-8-32-70,-60-143-434,11 33 1017,57 151-181,0-1 0,1 0 1,-1 0-1,1 0 0,0 0 1,-1 0-1,1 0 0,0 0 1,0-4-1,1 6-11,-1-1-1,0 1 0,0 0 1,0-1-1,0 1 1,1-1-1,-1 1 1,0-1-1,0 1 1,1 0-1,-1-1 0,0 1 1,1 0-1,-1-1 1,0 1-1,1 0 1,-1-1-1,1 1 1,-1 0-1,0 0 1,1-1-1,-1 1 0,1 0 1,-1 0-1,1 0 1,3 0 39,0 0 0,0 0 0,0 0 0,0 1 1,0 0-1,-1 0 0,8 2 0,-6-1-46,38 8-428,1-2 0,68 4 0,-94-10 440,35 1-263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39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16331,'6'-8'849,"-4"5"-630,-1 0 0,1 1 0,1-1 0,-1 0 0,0 1 1,1-1-1,-1 1 0,1 0 0,0 0 0,0 0 0,0 0 1,0 0-1,0 1 0,4-2 0,-6 3-134,-1 0 0,1 0 0,0 0 0,-1 0 1,1 0-1,0 0 0,-1 1 0,1-1 0,0 0 0,-1 1 0,1-1 0,0 0 0,-1 1 0,1-1 1,-1 1-1,1-1 0,-1 1 0,1-1 0,-1 1 0,1-1 0,-1 1 0,0-1 0,1 1 1,-1 0-1,0-1 0,1 1 0,-1 0 0,0-1 0,0 1 0,0 0 0,1-1 0,-1 1 0,0 1 1,3 31 1170,-2-26-932,0 101 1350,-2-68-1379,2 1-1,9 60 1,-9-94-279,1-1-1,-1 0 0,1 0 1,1 0-1,2 5 0,-5-10-11,0-1 1,1 1-1,-1 0 0,0-1 0,1 1 0,-1 0 1,1-1-1,-1 1 0,1-1 0,-1 1 0,1-1 1,-1 1-1,1-1 0,-1 1 0,1-1 0,0 1 1,-1-1-1,1 0 0,0 0 0,-1 1 0,1-1 1,0 0-1,0 0 0,-1 0 0,1 1 0,0-1 1,0 0-1,-1 0 0,1 0 0,0 0 0,-1 0 1,1-1-1,0 1 0,0 0 0,-1 0 0,1 0 1,0-1-1,-1 1 0,1 0 0,0-1 0,-1 1 1,1-1-1,0 1 0,-1 0 0,1-1 0,-1 1 1,1-1-1,-1 0 0,1 1 0,-1-1 0,0 1 1,1-1-1,0-1 0,4-6 37,1 0 0,-1 0-1,0-1 1,-1 1 0,0-1 0,0 0 0,3-18-1,13-71 250,-19 86-251,3-10-77,4-28 304,-5 34-660,-2 22-1025,-1 0 1204,1 1 1,0-1 0,0 0 0,0 0-1,1 0 1,0 0 0,0-1 0,1 1-1,-1 0 1,1-1 0,1 0 0,4 8-1,9 6-490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39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133 460 17300,'-6'2'333,"1"0"0,0 0 0,0 0 0,0 1 0,1 0 0,-1 0 0,1 0 0,-1 1 0,1-1-1,-7 9 1,2-2 183,1 0 0,1 0 0,-10 18 0,11-16-269,0 0 1,1 0-1,-5 18 0,9-26-215,0 0-1,0 1 0,0-1 1,0 1-1,1 0 0,0-1 1,0 1-1,0-1 1,1 1-1,-1-1 0,1 1 1,0-1-1,2 6 1,-3-9-25,1 0 0,-1-1-1,1 1 1,0 0 0,-1 0 0,1 0 0,0 0 0,0-1 0,0 1 0,-1 0 0,1 0 0,0-1 0,0 1 0,0-1 0,0 1 0,0-1 0,0 1 0,0-1 0,0 0 0,0 0 0,0 1 0,1-1 0,-1 0 0,0 0 0,0 0 0,0 0 0,0 0 0,0 0 0,0 0 0,0-1 0,0 1 0,0 0 0,1-1 0,-1 1 0,1-1 0,4-2 20,0 1 1,0-1 0,0-1-1,6-4 1,14-12 68,-1-2 0,-1-1 0,-1-1 0,39-53 1,-1 2 102,-42 56-180,-19 19-19,0 0 0,0 0 1,0 0-1,0 0 0,0 0 0,1-1 1,-1 1-1,0 0 0,0 0 0,0 0 1,0 0-1,0 0 0,0 0 0,1 0 1,-1 0-1,0 0 0,0 0 0,0 0 1,0 0-1,0 0 0,1 0 0,-1 0 1,0 0-1,0 0 0,0 0 0,0 0 1,0 0-1,1 0 0,-1 0 0,0 0 1,0 0-1,0 0 0,0 0 0,0 0 1,1 0-1,-1 0 0,0 0 0,0 0 1,0 0-1,0 0 0,0 0 0,0 1 1,1-1-1,-1 0 0,0 0 0,0 0 1,0 0-1,0 0 0,1 11-4,-6 14-17,5-24 20,-6 24-57,1 1 0,1-1 0,1 1 0,1 29 0,2-53 45,0 0 0,1 1 0,-1-1 0,0 0 0,1 0 0,-1 0 0,1 1 1,0-1-1,-1 0 0,1 0 0,0 0 0,1 0 0,1 3 0,-2-4 6,0-1-1,0 1 1,0 0-1,0-1 0,0 1 1,0-1-1,0 1 1,0-1-1,1 0 1,-1 1-1,0-1 1,0 0-1,0 0 1,0 0-1,1 0 1,-1 0-1,0 0 0,0 0 1,0 0-1,1 0 1,-1-1-1,0 1 1,0 0-1,0-1 1,0 1-1,0-1 1,0 1-1,0-1 1,2-1-1,7-4-29,1-1 0,-2-1 0,1 0 0,-1 0 0,0-1 0,0 0 0,-1 0 0,9-15 0,6-10 7,23-47 0,-17 25 150,-2-1 1,-3-2 0,-2-1-1,-3 0 1,14-78 0,-32 122-4,-3 23-33,-5 22-33,-6 47 45,-45 333 989,58-401-1056,-2 9 102,1 0 1,2 24-1,-1-40-122,0 0-1,0 0 1,0 0 0,0 0-1,0 0 1,0-1 0,0 1-1,1 0 1,-1 0 0,0 0-1,0-1 1,1 1 0,-1 0-1,1 0 1,-1-1 0,1 1-1,-1 0 1,1-1 0,-1 1-1,1 0 1,0-1 0,1 2-1,-2-2-4,1 0 0,0 0 0,-1 0 0,1 0 0,0-1 0,-1 1 0,1 0 0,0 0 0,-1 0 0,1-1 0,0 1 0,-1 0 0,1-1 0,0 1 0,-1 0 0,1-1 0,-1 1 0,1-1 0,-1 1 0,1-2 0,3-3 8,0 1 0,0-1-1,-1 0 1,6-11 0,4-20 55,12-49 0,-15 48-36,-4 28-50,1 13-3,4 17-16,-10-17 30,2 2 4,0 0 0,0 0 0,0 0 0,1-1 0,0 1 0,0-1 0,0 0 0,0 0 0,1-1 0,0 1 0,0-1 0,1 0 0,-1 0 0,1 0 0,-1-1 0,1 0 0,0 0 0,1-1 0,-1 0 0,0 0 0,1 0 0,-1-1 0,1 1 0,-1-2 0,1 1 0,0-1 0,-1 0 0,12-1 0,4-3-12,0-1 1,0 0-1,-1-2 0,0 0 0,0-1 0,-1-1 1,0-1-1,0-1 0,-1-1 0,-1-1 1,21-17-1,-22 12-31,-18 18 46,1 0 0,0 0 0,0 1-1,-1-1 1,1 0 0,0 0 0,-1 0 0,1 0-1,0 0 1,-1 0 0,1 0 0,0 0 0,0 0-1,-1 0 1,1 0 0,0 0 0,-1 0 0,1 0-1,0 0 1,-1 0 0,1 0 0,0-1 0,0 1-1,-1 0 1,1 0 0,0 0 0,-1 0 0,1-1-1,0 1 1,0 0 0,0 0 0,-1 0 0,1-1 0,0 1-1,0 0 1,0-1 0,0 1 0,-1 0 0,1 0-1,0-1 1,0 1 0,0 0 0,0-1 0,0 1-1,0 0 1,0 0 0,0-1 0,0 1 0,0 0-1,0-1 1,0 1 0,0 0 0,0-1 0,0 1-1,0 0 1,0-1 0,0 1 0,0 0 0,1 0-1,-1-1 1,0 1 0,0 0 0,0 0 0,0-1-1,1 1 1,-1 0 0,0-1 0,-4 2 10,0 0-1,0 1 1,1-1 0,-1 1 0,0-1 0,0 1 0,1 0-1,-1 1 1,1-1 0,0 1 0,0-1 0,-5 6 0,-4 5 58,-19 25 0,23-27-23,1 0 1,0 0-1,1 1 0,0 0 0,0 0 0,1 0 0,1 1 1,0 0-1,1-1 0,0 2 0,1-1 0,1 0 0,0 0 1,0 0-1,3 19 0,-2-30-57,0 1 0,1 0 0,-1 0 0,1-1 1,0 1-1,0-1 0,0 1 0,0 0 0,0-1 0,0 1 0,1-1 0,0 0 0,-1 0 0,1 1 1,0-1-1,0 0 0,0 0 0,0-1 0,0 1 0,0 0 0,1-1 0,-1 1 0,0-1 1,1 0-1,-1 0 0,1 0 0,0 0 0,-1 0 0,1 0 0,0-1 0,0 0 0,-1 1 1,1-1-1,0 0 0,0 0 0,-1 0 0,1-1 0,0 1 0,0-1 0,-1 1 0,4-2 1,7-3-303,-1 0 0,0-1 0,0 0 0,0-1 0,-1-1 0,0 0 0,0 0 0,18-19 0,-10 10 62,17-14-475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1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16307,'19'19'1401,"14"3"-953,6-6-192,17-2 424,5-1-112,15 1-128,1 0-72,2-1-208,0-1-56,-5-1-136,-5 0-64,-14-1-240,-4-2-192,-18-1-144,-5-5 488,-9-2-136,-5-2-128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0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15147,'0'6'535,"-1"-1"1,0 0-1,0 0 0,-1 0 0,1 0 1,-1 0-1,0 0 0,-1-1 0,-5 9 0,6-9-293,-1 0 1,1 0-1,0 1 0,0-1 0,0 0 0,0 1 0,1-1 0,0 1 0,0-1 0,0 1 0,0-1 0,1 8 0,0-11-218,0 0-1,1 1 0,-1-1 1,0 0-1,1 0 1,-1 0-1,1 0 0,-1 0 1,1 0-1,0 0 0,0 0 1,-1 0-1,1 0 0,0 0 1,0 0-1,0-1 0,0 1 1,0 0-1,0-1 0,0 1 1,0 0-1,0-1 1,0 1-1,0-1 0,0 0 1,0 1-1,1-1 0,-1 0 1,0 0-1,0 0 0,2 0 1,5 1 17,0-1-1,0 0 1,12-2 0,-9 1-15,0-1-24,-1 2 1,1 0 0,0 0 0,-1 1-1,1 0 1,0 1 0,17 4-1,-24-4-3,0-1 0,0 1 0,0 0-1,-1 1 1,1-1 0,0 0-1,-1 1 1,0 0 0,1 0-1,-1 0 1,0 0 0,-1 1 0,1-1-1,0 1 1,-1-1 0,0 1-1,0 0 1,0 0 0,0 0 0,-1 0-1,2 7 1,-2-4 48,0 0 0,-1 1 0,1-1 0,-2 0 0,1 1 0,-1-1 0,0 0 0,0 0 1,-1 1-1,0-1 0,-1 0 0,1-1 0,-1 1 0,0 0 0,-1-1 0,0 0 0,0 1 0,-6 6 0,7-8-39,-1-1-1,0 1 0,0 0 1,-1-1-1,1 0 1,-1 0-1,0 0 0,0-1 1,0 0-1,0 0 1,-1 0-1,1 0 0,-1-1 1,0 0-1,0 0 0,0 0 1,0-1-1,0 0 1,0 0-1,0-1 0,0 0 1,-7 0-1,10-1-14,-1 0 0,1 0 0,0 0 0,0 0 0,0-1 0,0 1 0,0-1 0,0 0 0,0 0 0,0 0-1,1 0 1,-1 0 0,1-1 0,0 1 0,-1-1 0,-2-5 0,-12-26-188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0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19412,'4'5'325,"-1"0"0,0 0 0,0 1 0,0-1-1,-1 1 1,0 0 0,0 0 0,1 6 0,8 53 695,-8-38-215,12 129 1494,2 8-1154,-16-157-1118,0 0 1,1 0-1,-1-1 1,1 1-1,1 0 1,4 10-1,-6-16-24,0 1 0,0-1 0,0 0 0,0 0 0,1 0 0,-1 0 0,0 0 0,0 0 0,1 0 0,-1 0-1,0-1 1,1 1 0,-1 0 0,1-1 0,-1 1 0,1-1 0,-1 0 0,1 1 0,-1-1 0,1 0 0,-1 0-1,1 0 1,-1 0 0,1 0 0,0 0 0,-1 0 0,1-1 0,-1 1 0,1-1 0,-1 1 0,1-1 0,-1 1-1,0-1 1,3-1 0,13-8-36,0 0-1,0 0 0,-1-2 1,20-18-1,30-22-316,-58 47 277,1-1-1,-1 1 0,1 1 0,1 0 0,-1 0 0,11-2 0,-18 5 44,1 0 0,0 1 0,0-1 0,0 1-1,-1-1 1,1 1 0,0 0 0,0 0 0,0 0-1,0 1 1,0-1 0,-1 1 0,1 0 0,0-1-1,0 1 1,-1 0 0,1 0 0,-1 1 0,1-1-1,-1 1 1,1-1 0,-1 1 0,0 0 0,0 0-1,0 0 1,0 0 0,0 0 0,0 0 0,0 0-1,-1 1 1,1-1 0,-1 1 0,0-1 0,2 5-1,0 2 17,0 1 0,-1 0 0,0-1 0,-1 1 0,0 0 0,0 0 0,-1 0 0,-2 18 0,0-12 169,-1 0 0,0-1 0,-2 0-1,0 1 1,0-2 0,-1 1-1,-1-1 1,0 0 0,-2 0-1,1-1 1,-16 19 0,18-25-102,0 0 1,-1 0-1,1-1 1,-2 0-1,1 0 1,-1 0 0,0-1-1,0 0 1,0-1-1,-1 0 1,1 0-1,-1-1 1,0 0-1,0 0 1,0-1-1,-1-1 1,1 1-1,0-1 1,-1-1 0,-13 0-1,17-1-184,1 0-1,0 0 1,-1-1-1,1 1 1,0-1-1,0 0 1,0-1-1,0 1 1,0-1-1,1 0 1,-1 0-1,-5-6 1,8 7 45,1 1 1,0 0-1,0-1 1,0 1-1,0 0 1,0-1-1,0 1 1,0-1-1,1 0 0,-1 1 1,1-1-1,-1 1 1,1-1-1,-1 0 1,1 1-1,0-1 1,0-3-1,0 3 60,1 0 0,-1 0 0,1 0-1,0 0 1,0 0 0,0 0 0,0 1 0,0-1 0,0 0 0,0 0 0,1 1-1,-1-1 1,0 0 0,1 1 0,0 0 0,-1-1 0,4-1 0,27-17-534,10 2 14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1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160 173 16628,'-19'7'1537,"12"-6"-1192,-1 1-1,1 1 1,-1 0-1,1 0 1,0 0-1,0 1 1,1 0-1,-1 0 1,1 1-1,0 0 1,-9 9-1,9-7-202,0 0 0,1 1-1,0 0 1,0 0-1,1 0 1,0 1 0,-3 10-1,5-16-106,1 1-1,0 0 1,0 0-1,0 0 1,1 0-1,-1 0 1,1-1-1,0 1 1,0 0-1,0 0 1,0 0-1,1 0 1,0 0-1,0 0 1,0 0-1,0 0 1,0-1-1,1 1 1,2 4-1,-3-7-16,0 0-1,0 0 0,0 0 0,0 0 0,0 1 0,0-1 0,0-1 0,1 1 0,-1 0 1,0 0-1,1 0 0,-1-1 0,1 1 0,-1-1 0,1 1 0,-1-1 0,1 1 0,-1-1 1,3 0-1,0 0 9,-1 0 0,0 0 0,1-1 0,-1 0 0,0 1 1,0-1-1,1-1 0,-1 1 0,3-2 0,3-2 65,1-1 0,-1 0-1,0 0 1,15-16 0,6-8 280,-1-1 1,30-44-1,-49 60-214,1-1 0,-2 0-1,0-1 1,-1 0-1,-1 0 1,-1-1 0,8-29-1,-14 45-127,0 0-1,1-1 0,-1 1 0,0-1 1,0 1-1,0-1 0,-1 1 1,1-1-1,-1 1 0,1-1 1,-1 1-1,0 0 0,0-1 1,-1-2-1,1 4-26,1 1 0,-1-1 1,0 0-1,1 1 0,-1-1 1,0 1-1,1-1 0,-1 1 0,0-1 1,0 1-1,0-1 0,1 1 0,-1 0 1,0-1-1,0 1 0,0 0 1,0 0-1,1 0 0,-1 0 0,0 0 1,0 0-1,0 0 0,0 0 0,0 0 1,0 0-1,1 0 0,-1 0 0,0 1 1,0-1-1,0 0 0,0 1 1,1-1-1,-1 0 0,0 1 0,0-1 1,1 1-1,-1-1 0,0 1 0,1 0 1,-1-1-1,0 2 0,-4 2-77,1 0 0,1 0 0,-1 1 0,0-1 0,1 1-1,0 0 1,0 0 0,1 0 0,-5 11 0,6-13-78,0 1-1,-1-1 1,1 1 0,1 0 0,-1 0 0,1 0 0,-1-1 0,1 1-1,0 0 1,0 0 0,1 0 0,-1 0 0,1 0 0,0-1-1,3 8 1,-4-10 115,1 1 0,0-1-1,-1 0 1,1 0 0,0 0-1,0 0 1,0 1 0,0-1-1,0 0 1,0-1 0,1 1-1,-1 0 1,0 0 0,0 0 0,1-1-1,-1 1 1,0-1 0,1 1-1,-1-1 1,0 1 0,1-1-1,-1 0 1,1 0 0,-1 0-1,1 0 1,-1 0 0,1 0-1,-1 0 1,2 0 0,26-5-697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1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44 14795,'-15'48'1891,"2"0"-1,-7 60 0,11-59-1126,1-9-148,3 1 1,0 0-1,3 72 1,2-111-597,0 0-1,1 0 1,-1 0 0,0 0 0,1 0 0,-1 0 0,1-1 0,-1 1-1,1 0 1,1 2 0,-1-4-19,-1 1-1,0-1 1,0 0-1,0 0 1,1 0-1,-1 0 0,0 0 1,0 0-1,0 1 1,1-1-1,-1 0 1,0 0-1,0 0 1,1 0-1,-1 0 1,0 0-1,0 0 1,1 0-1,-1 0 1,0 0-1,0 0 0,1 0 1,-1 0-1,0 0 1,0-1-1,1 1 1,-1 0-1,0 0 1,0 0-1,0 0 1,1 0-1,-1 0 1,0-1-1,0 1 0,0 0 1,0 0-1,1 0 1,-1-1-1,0 1 1,0 0-1,0 0 1,0-1-1,3-2-22,-1-1 1,0 0-1,0 0 0,0 0 0,-1 0 0,1 0 1,0-5-1,5-37-195,-6 33 135,1 1 0,0 0 0,1 0 0,7-20 0,-10 32 80,0-1-1,1 1 1,-1 0-1,0 0 1,0-1 0,0 1-1,0 0 1,0 0-1,1 0 1,-1-1 0,0 1-1,0 0 1,0 0-1,1 0 1,-1-1 0,0 1-1,0 0 1,0 0-1,1 0 1,-1 0 0,0 0-1,0 0 1,1 0 0,-1 0-1,0 0 1,0-1-1,1 1 1,-1 0 0,0 0-1,1 0 1,-1 0-1,0 1 1,0-1 0,1 0-1,-1 0 1,0 0-1,0 0 1,1 0 0,-1 0-1,0 0 1,0 0-1,1 0 1,-1 1 0,0-1-1,0 0 1,0 0 0,1 0-1,-1 1 1,0-1-1,0 0 1,0 0 0,0 0-1,0 1 1,1-1-1,-1 0 1,0 0 0,0 1-1,0-1 1,0 0-1,11 20-20,-7-13 7,-2-4 16,0 1-1,0-1 1,1 0-1,-1 0 1,1 0-1,0 0 1,0 0-1,0 0 1,0-1-1,0 1 1,1-1-1,-1 0 1,1 0-1,0 0 1,-1-1-1,8 3 1,-5-3 13,-1-1 0,0 1 0,0-1 0,1 0 0,-1 0 0,0-1 0,1 0 0,-1 0 0,0 0-1,0 0 1,8-4 0,2-2 71,-1 0 0,1-2 0,-1 1 0,0-2-1,-1 0 1,-1 0 0,17-18 0,-14 12 40,-2 0 1,1-1-1,-2 0 1,0-1-1,-1 0 0,-1-1 1,-1 0-1,-1-1 1,0 0-1,-2 0 1,0-1-1,-1 1 1,-1-1-1,-1-1 0,0-20 1,-2 40-114,-1 0 1,0 0-1,0 1 1,0-1-1,0 0 0,-1 0 1,1 1-1,0-1 1,-1 0-1,1 0 0,-1 1 1,0-1-1,1 0 1,-1 1-1,0-1 1,0 1-1,0-1 0,0 1 1,0-1-1,-1 1 1,-1-3-1,2 4-8,0 0 0,1 0 0,-1 0 0,1 0 0,-1 0 0,0-1 0,1 1 0,-1 0 0,1 0 0,-1 1 0,0-1 0,1 0 0,-1 0 0,1 0 0,-1 0 0,0 0 0,1 1 0,-1-1 0,1 0 0,-1 0 0,1 1 0,-2 0 0,0 0 0,1 1-1,-1 0 1,0-1-1,1 1 1,-1 0-1,1 0 1,0 0-1,-2 4 1,-11 26 41,2-1 1,1 2-1,2-1 1,1 1-1,2 1 1,1 0-1,-1 49 1,6-75-23,0-1-1,0 1 1,1 0 0,0 0 0,0-1 0,4 12 0,-4-17-13,0 1 1,0 0-1,1-1 1,-1 1 0,1 0-1,0-1 1,0 0-1,0 1 1,0-1-1,0 0 1,0 0-1,0 0 1,1 0-1,-1-1 1,1 1 0,-1-1-1,1 1 1,0-1-1,3 1 1,3 0 2,0 0 0,0 0 1,0-1-1,0-1 0,11 0 0,-10 0-28,0 0-1,0 1 1,1 0-1,15 4 0,-24-4 13,1 0-1,-1 0 1,0 0-1,1 0 1,-1 0-1,0 1 1,1-1-1,-1 1 1,0-1-1,0 1 1,0 0-1,-1 0 1,1 0-1,0 0 1,-1 0-1,1 0 1,-1 1-1,0-1 0,1 0 1,-1 1-1,0-1 1,0 3-1,2 8-100,-1-1 0,-1 1 0,0-1 0,0 1 0,-2 0 0,1-1 0,-2 1 0,0-1 0,-6 23-1,5-28-105,2-15 52,3-13-71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2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16371,'0'-1'68,"0"1"-1,0 0 0,0 0 0,1-1 0,-1 1 1,0 0-1,0 0 0,0-1 0,1 1 0,-1 0 1,0 0-1,0 0 0,1-1 0,-1 1 0,0 0 0,1 0 1,-1 0-1,0 0 0,0 0 0,1 0 0,-1 0 1,0 0-1,1 0 0,-1 0 0,0 0 0,1 0 1,-1 0-1,0 0 0,1 0 0,-1 0 0,0 0 0,0 0 1,1 0-1,-1 0 0,0 0 0,1 0 0,-1 0 1,0 1-1,0-1 0,1 0 0,-1 0 0,0 0 0,0 1 1,1-1-1,-1 0 0,0 0 0,0 1 0,0-1 1,0 0-1,1 0 0,-1 1 0,0-1 0,0 0 1,0 1-1,0-1 0,0 0 0,0 0 0,0 1 0,0 24 1737,-1-17-717,-1 33 441,-1 3-466,4 80 0,0-120-1037,-1 0 0,1 0 1,0 0-1,0 0 0,0 0 0,1-1 1,1 5-1,-2-7-20,-1 0-1,1 0 1,-1-1-1,1 1 1,-1 0 0,1 0-1,0-1 1,0 1-1,-1 0 1,1-1 0,0 1-1,0-1 1,0 1 0,-1-1-1,1 0 1,0 1-1,0-1 1,0 0 0,0 1-1,0-1 1,0 0-1,0 0 1,0 0 0,0 0-1,0 0 1,0 0-1,0 0 1,0 0 0,0 0-1,-1 0 1,1-1-1,0 1 1,0 0 0,0-1-1,0 1 1,0-1 0,1 0-1,9-6 25,0-1 0,-1 0-1,0-1 1,0 0 0,-1 0-1,15-20 1,-2 4 10,15-17 28,-18 19-31,1 0-1,1 1 0,2 1 1,34-25-1,-54 44-33,0 0-1,1 0 0,-1 0 1,1 0-1,0 1 0,-1 0 1,1-1-1,0 1 1,5 0-1,-7 1-2,-1 0 0,1 0 0,-1 0 0,1 0 0,-1 0-1,0 1 1,1-1 0,-1 1 0,1-1 0,-1 1 0,0-1 0,1 1 0,-1 0 0,0-1 0,0 1 0,0 0 0,0 0 0,1 0-1,-1 0 1,0 0 0,-1 0 0,1 0 0,0 1 0,0-1 0,0 0 0,-1 0 0,1 1 0,0-1 0,0 2 0,1 5-6,1 1 1,-2-1 0,1 1 0,-1-1 0,0 1 0,-1 16 0,-6 57-39,2-50 37,-3 55 9,7-86 0,0 1 0,0-1 0,0 0 1,0 1-1,0-1 0,0 0 0,0 1 0,0-1 0,1 0 0,-1 1 1,0-1-1,1 0 0,-1 1 0,1-1 0,0 0 0,-1 0 1,2 2-1,-1-3-1,-1 0 1,1 1 0,0-1 0,-1 0-1,1 0 1,-1 0 0,1 1-1,0-1 1,-1 0 0,1 0 0,-1 0-1,1 0 1,0 0 0,-1 0-1,1-1 1,-1 1 0,1 0 0,0 0-1,-1 0 1,1 0 0,-1-1-1,1 1 1,-1 0 0,1-1 0,0 0-1,5-3 5,0-1-1,0 0 1,-1 0-1,9-10 0,25-35 5,-22 28-85,1 1 0,0 0 0,1 1-1,30-23 1,-48 42 63,0 0 0,0 0-1,0 0 1,0 0 0,0 1-1,0-1 1,0 1 0,1-1-1,-1 1 1,0-1 0,0 1-1,1-1 1,-1 1 0,0 0-1,1 0 1,-1 0 0,0 0-1,1 0 1,-1 0 0,0 0-1,3 1 1,-3-1-8,0 1 0,0 0 0,0 0 1,0 0-1,0-1 0,-1 1 0,1 0 0,0 0 0,0 0 0,-1 0 0,1 0 1,-1 1-1,1-1 0,-1 0 0,1 0 0,-1 0 0,1 0 0,-1 2 0,2 7-182,-1-1 0,-1 1 0,1-1 0,-2 15-1,-8 74-2256,9-83 1969,8-14-138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3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45 16732,'-1'-1'135,"1"1"0,-1-1 0,1 1 0,-1-1 1,0 1-1,1-1 0,-1 1 0,0-1 0,0 1 1,1 0-1,-1 0 0,0-1 0,0 1 1,1 0-1,-1 0 0,0 0 0,0 0 0,0 0 1,1 0-1,-1 0 0,0 0 0,0 0 0,0 0 1,0 1-1,-22 5 1432,17-3-1350,0 1 0,0 0 0,0 0 0,1 1 0,-1-1 0,1 1 0,0 1-1,0-1 1,1 1 0,0-1 0,0 1 0,0 1 0,1-1 0,-4 8 0,-1 7 1,0 0 0,1 0 0,-5 27 1,11-40-137,-1 0 1,1 0-1,0 1 1,1 14-1,0-22-71,0 0 0,0 0 1,0 1-1,0-1 0,0 0 0,1 1 0,-1-1 0,1 0 0,-1 0 1,1 1-1,-1-1 0,1 0 0,-1 0 0,1 0 0,0 0 0,0 0 1,0 0-1,0 0 0,0 0 0,0 0 0,0 0 0,0-1 0,0 1 1,0 0-1,0-1 0,0 1 0,0 0 0,1-1 0,-1 0 1,0 1-1,0-1 0,1 0 0,-1 1 0,0-1 0,0 0 0,1 0 1,1 0-1,11-3 19,1 1 0,-1-2 1,0 0-1,0-1 1,0 0-1,0-1 0,13-8 1,23-9 8,-30 15-23,82-29 18,-90 34-34,0 0 0,0 1 0,0 0 0,1 0 0,-1 1 0,19 2 0,-14 3 21,-16-4-13,-1 0 0,0 0 0,0 0 0,1 0-1,-1 0 1,0 0 0,1 0 0,-1 0 0,0 0 0,0 0 0,1 1-1,-1-1 1,0 0 0,0 0 0,1 0 0,-1 0 0,0 0 0,0 0 0,1 1-1,-1-1 1,0 0 0,0 0 0,1 0 0,-1 1 0,0-1 0,0 0-1,0 0 1,0 1 0,0-1 0,1 0 0,-1 0 0,0 1 0,0-1-1,0 0 1,0 0 0,0 1 0,0-1 0,0 0 0,0 1 0,0-1-1,0 0 1,0 0 0,0 1 0,0-1 0,0 0 0,0 0 0,0 1 0,-1-1 21,0 1 1,0-1 0,1 0-1,-1 0 1,0 1 0,0-1-1,0 0 1,0 0 0,1 0-1,-1 0 1,0 0 0,0 0-1,0-1 1,0 1 0,1 0 0,-1 0-1,0 0 1,0-1 0,1 1-1,-1 0 1,0-1 0,0 1-1,1-1 1,-1 1 0,0-1-1,1 1 1,-1-1 0,1 0 0,-1 1-1,0-1 1,1 0 0,-1 0-1,-18-25 528,12 13-397,0-1 0,0-1 1,1 1-1,1-1 0,0 0 1,1-1-1,1 1 0,1-1 1,-1-16-1,2 31-174,2 0 0,-1 0 1,0 1-1,0-1 0,0 0 0,0 0 1,0 1-1,1-1 0,-1 0 0,0 1 1,1-1-1,-1 0 0,0 1 1,1-1-1,-1 0 0,1 1 0,-1-1 1,1 1-1,-1-1 0,1 1 0,-1-1 1,1 1-1,0-1 0,-1 1 0,1 0 1,0-1-1,-1 1 0,1 0 1,0 0-1,-1-1 0,1 1 0,0 0 1,0 0-1,-1 0 0,1 0 0,0 0 1,0 0-1,1 0 0,37 6-1374,-19-2 643,57-1-295,-32-2 387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3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17668,'1'0'108,"0"-1"1,-1 1 0,1 0-1,0 0 1,0 0 0,0 0-1,0 0 1,0 0-1,0 0 1,0 0 0,0 0-1,0 0 1,0 1 0,0-1-1,0 0 1,0 1 0,-1-1-1,1 0 1,0 1-1,0-1 1,0 1 0,-1 0-1,1-1 1,0 1 0,-1 0-1,1-1 1,0 1-1,-1 0 1,1 0 0,-1-1-1,1 1 1,-1 0 0,1 0-1,-1 1 1,2 4 112,0-1-1,0 1 1,-1 0 0,1 10 0,-1-6 397,4 39 992,-1 97 0,-18 51-718,1-18-375,13-171-491,-1 2 19,1 1 0,0 0 0,1 0 0,3 18 1,-4-28-39,0 1 1,1 0 0,-1-1 0,1 1 0,-1-1 0,1 1-1,0-1 1,-1 1 0,1-1 0,0 0 0,0 1 0,0-1-1,0 0 1,0 0 0,0 1 0,1-1 0,-1 0 0,0 0-1,0 0 1,1 0 0,-1-1 0,1 1 0,-1 0 0,1-1-1,-1 1 1,1-1 0,-1 1 0,1-1 0,0 0 0,-1 1-1,1-1 1,-1 0 0,1 0 0,0 0 0,-1 0 0,1-1-1,-1 1 1,4-1 0,5-2 13,0-1 1,-1 0-1,1 0 1,-1-1-1,0 0 0,0-1 1,-1 0-1,1 0 0,10-12 1,68-75 59,-72 76-67,38-44-38,-3-3 0,84-136-1,-131 194-25,3-3-138,-2 0-1,1 0 1,-1 0-1,-1-1 1,1 1-1,3-21 0,-7 30 152,0 0-1,0-1 0,0 1 0,0 0 1,0 0-1,0-1 0,-1 1 0,1 0 1,0 0-1,0-1 0,0 1 0,0 0 0,0 0 1,0-1-1,0 1 0,-1 0 0,1 0 1,0 0-1,0-1 0,0 1 0,0 0 0,-1 0 1,1 0-1,0 0 0,0-1 0,-1 1 1,1 0-1,0 0 0,0 0 0,-1 0 0,1 0 1,0 0-1,0 0 0,-1 0 0,1 0 1,0 0-1,0 0 0,-1 0 0,1 0 0,0 0 1,0 0-1,-1 0 0,1 0 0,0 0 1,0 0-1,-1 0 0,1 0 0,0 0 0,0 0 1,-1 1-1,1-1 0,0 0 0,0 0 1,0 0-1,-1 0 0,1 1 0,0-1 0,0 0 1,-15 10-435,0 7-146,-1 5-95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4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17540,'13'50'2184,"1"-2"-1424,3-9-280,-1-4 1145,1-15-801,1-9-408,-4-14-1032,0-8 640,0-16-232,-1-1-112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4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4 626 15699,'-1'5'505,"0"1"0,0-1 0,1 0-1,0 1 1,0-1 0,0 6 0,1-9-378,-1-1 0,0 0 0,1 1 0,-1-1-1,0 1 1,1-1 0,0 1 0,-1-1 0,1 0 0,0 0 0,0 1 0,0-1 0,0 0 0,0 0 0,0 0-1,0 0 1,0 0 0,0 0 0,0 0 0,1 0 0,-1-1 0,0 1 0,1 0 0,-1-1 0,0 1 0,3 0 0,2 0 39,1 0 0,-1-1 0,0 0 1,1 0-1,-1 0 0,0-1 1,1 0-1,-1 0 0,0-1 1,0 1-1,0-1 0,0-1 1,0 1-1,0-1 0,9-6 1,-2 0 4,0 1 0,-1-2 0,-1 1 0,0-2 0,17-18 0,-22 22-83,-1-1-1,1 0 1,-1-1 0,-1 1 0,0-1-1,6-17 1,-9 24-66,0-1 1,-1 0-1,1 0 0,-1 1 0,0-1 0,0 0 1,0 0-1,0 0 0,0 0 0,-1 1 0,1-1 1,-2-3-1,2 4-11,-1 1 1,0-1-1,0 0 1,0 1-1,0-1 0,-1 1 1,1-1-1,0 1 0,0-1 1,-1 1-1,1 0 1,-1 0-1,0 0 0,1 0 1,-1 0-1,0 0 1,1 0-1,-1 1 0,-3-2 1,0 1-7,0 0-1,1 1 1,-1-1 0,1 1 0,-1 0 0,1 0-1,-1 1 1,0-1 0,1 1 0,-1 0 0,1 1-1,-1-1 1,1 1 0,0-1 0,0 1 0,0 0-1,0 1 1,0-1 0,0 1 0,-5 4 0,1 0-12,0 1 0,1-1 0,0 1 1,0 0-1,0 1 0,1 0 0,-9 18 1,10-16-7,0 0 0,1 0 1,0 1-1,1-1 1,0 1-1,0 0 1,2 0-1,0 0 1,0 0-1,1 0 0,1 16 1,0-25 6,-1 0 1,1 0-1,-1-1 1,1 1 0,0 0-1,0 0 1,0-1-1,1 1 1,-1-1-1,0 1 1,1-1-1,0 1 1,0-1-1,0 0 1,0 0-1,0 0 1,0 0-1,0 0 1,0 0 0,1-1-1,-1 1 1,1-1-1,-1 1 1,1-1-1,0 0 1,0 0-1,-1-1 1,6 2-1,0-1-9,-1-1 0,1 0-1,0 0 1,-1 0-1,1-1 1,-1 0-1,1-1 1,-1 0 0,1 0-1,7-4 1,6-3-29,0-1 1,-1-2 0,0 0-1,0-1 1,-1-1 0,22-21-1,3-8-60,45-57 0,-53 55 29,-3-1 1,39-70-1,-55 84 45,-1-1-1,-1-1 1,-2-1-1,14-61 1,-21 51 24,-5 42 8,-1 0 0,0 0 1,0 0-1,0 0 0,-1 0 1,1 0-1,-1 0 1,0 0-1,1 0 0,-3-4 1,3 7-2,0 0 0,-1-1 1,1 1-1,0 0 0,-1-1 1,1 1-1,0 0 1,-1 0-1,1-1 0,-1 1 1,1 0-1,-1 0 0,1 0 1,0 0-1,-1 0 1,1-1-1,-1 1 0,1 0 1,-1 0-1,1 0 0,-1 0 1,1 0-1,-1 0 0,1 0 1,-1 0-1,1 1 1,0-1-1,-1 0 0,1 0 1,-1 0-1,1 0 0,-1 1 1,1-1-1,0 0 1,-1 0-1,1 1 0,0-1 1,-1 0-1,1 1 0,0-1 1,-1 0-1,1 1 1,-17 20 52,3 3 4,2 1-1,1 1 1,-9 30 0,-19 86 258,23-79-94,3 0 1,3 1 0,-3 115 0,13-171-203,2 34 39,-1-40-67,-1 1 0,1 0 0,-1-1 1,1 1-1,0 0 0,0-1 1,0 1-1,0-1 0,1 0 0,-1 1 1,0-1-1,3 3 0,-4-5 3,0 0 1,0 0-1,0 0 0,1 1 0,-1-1 0,0 0 0,0 0 0,0 0 0,1 0 1,-1 0-1,0 1 0,0-1 0,0 0 0,1 0 0,-1 0 0,0 0 1,0 0-1,0 0 0,1 0 0,-1 0 0,0 0 0,0 0 0,1 0 1,-1 0-1,0 0 0,0 0 0,1 0 0,-1 0 0,0 0 0,0 0 0,0 0 1,1 0-1,-1 0 0,0 0 0,0 0 0,1-1 0,3-8-129,-2-13-60,-3 12 125,0 1 0,-1-1 1,0 1-1,0-1 0,-1 1 0,-1 0 0,1 0 0,-1 0 0,-1 1 0,0 0 1,-8-11-1,3 5 6,-2 0-1,1 1 1,-2 1 0,0 0 0,-19-14 0,29 24 75,1 0 0,-1 0 1,0 0-1,0 0 1,0 1-1,0-1 0,0 1 1,0 0-1,0-1 1,0 2-1,0-1 0,-1 0 1,1 1-1,0-1 0,-1 1 1,-3 0-1,6 0-6,1 0 0,0 0 0,-1 0 0,1 0 0,0 0 0,0 1 0,-1-1 0,1 0-1,0 0 1,-1 0 0,1 0 0,0 0 0,0 1 0,-1-1 0,1 0 0,0 0 0,0 0 0,0 0 0,-1 1-1,1-1 1,0 0 0,0 0 0,0 1 0,0-1 0,0 0 0,-1 0 0,1 1 0,0-1 0,0 0 0,0 1-1,0-1 1,0 0 0,0 1 0,0-1 0,0 0 0,0 0 0,0 1 0,0-1 0,0 0 0,0 1 0,11 11 177,17 4 39,-15-12-358,-1-1 0,1 0-1,0-1 1,0 0 0,1-1-1,-1 0 1,19-2-1,92-16-1300,-120 16 1440,39-7-485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5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16259,'-10'12'1159,"7"-8"-815,0-1-1,0 1 0,1 0 0,-1 0 1,1 0-1,-4 7 0,6-9-296,0-1 0,0 0 0,-1 1 0,1-1 0,0 0 1,0 0-1,0 1 0,0-1 0,1 0 0,-1 1 0,0-1 0,1 0 0,-1 0 0,0 1 0,1-1 0,0 0 0,-1 0 0,1 0 0,0 0 0,-1 0 0,1 0 0,0 0 0,0 0 0,0 0 0,0 0 0,0 0 0,0 0 0,0 0 0,1 0 1,5 3-31,0 0 1,1 0 0,-1-1-1,1 0 1,-1-1 0,1 0 0,0 0-1,8 1 1,-7-1-15,1 0 0,-1 0-1,0 1 1,0 0 0,10 6 0,-17-8 17,1 1 0,-1-1 0,0 1 0,1 0 0,-1 0 0,0 0 0,0 0 0,0 0 0,0 0 0,-1 1 0,1-1 0,-1 0 0,1 1 0,-1 0 0,0-1 0,2 6 0,-2-3 80,0 0 0,-1 0 0,1 0 0,-1 1 0,0-1 0,-1 0 0,1 0 0,-3 10 0,0-4 179,0-1 0,-1 1 0,0-1 0,0 0 0,-1 0 0,-1-1 0,0 1 0,-8 9 0,9-13-89,0 0 0,-1-1-1,0 0 1,0 0 0,0-1 0,0 0 0,-1 0 0,1 0-1,-13 4 1,15-6-209,0-1 1,0 0-1,0 0 0,0 0 1,0-1-1,0 1 0,0-1 1,0 0-1,0 0 0,0 0 1,0-1-1,0 1 0,0-1 0,0 0 1,0 0-1,0-1 0,1 1 1,-1-1-1,-6-3 0,8 3-58,0 0 0,0 0-1,0 0 1,1 0 0,-1 0-1,0 0 1,1 0 0,-1-1-1,1 1 1,0-1 0,0 1-1,0-1 1,0 0-1,0 1 1,1-1 0,-1 0-1,1 1 1,0-1 0,-1 0-1,1 0 1,1 1 0,-1-1-1,1-5 1,8-19-546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1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91 16796,'0'-2'100,"0"1"1,-1 0-1,1 0 1,-1 0 0,1-1-1,-1 1 1,0 0-1,0 0 1,1 0 0,-1 0-1,0 0 1,0 0 0,0 0-1,0 0 1,0 1-1,0-1 1,0 0 0,0 1-1,0-1 1,-1 0-1,1 1 1,0 0 0,0-1-1,-3 0 1,2 2-5,0-1-1,1 0 1,-1 1 0,0-1 0,0 1-1,1 0 1,-1-1 0,1 1-1,-1 0 1,1 0 0,-1 0 0,1 0-1,-1 0 1,1 0 0,-2 3 0,-4 3 50,2 0-1,-1 1 1,1 0 0,0 0 0,-7 16 0,8-15-127,1 1-1,0 0 1,0 0 0,1 0 0,1 0-1,-1 0 1,2 0 0,-1 1-1,1-1 1,1 0 0,2 15 0,-1-18-15,0 0 1,0 0-1,0-1 1,1 1-1,0-1 1,0 0-1,1 0 1,-1 0-1,1 0 0,1 0 1,-1-1-1,1 0 1,0 0-1,0 0 1,1-1-1,-1 1 1,10 4-1,27 13 48,-26-15-42,-1 1 0,0 1 0,0 0 0,22 19 0,-34-26-6,0 1 0,0 0 0,-1 0 0,1 0-1,-1 0 1,0 0 0,0 0 0,0 1 0,0-1 0,-1 1 0,1 0 0,-1-1 0,0 1-1,0 0 1,0 0 0,0 0 0,-1-1 0,0 1 0,0 0 0,0 0 0,0 0 0,0 0-1,-1 0 1,0 0 0,-2 7 0,1-7 35,1 1 0,-2-1 0,1 1 0,0-1 0,-1 0 0,0 0 0,0 0 0,0 0 0,0-1 0,-1 1 0,1-1-1,-1 0 1,0 0 0,0 0 0,0 0 0,-1-1 0,1 1 0,0-1 0,-1 0 0,0-1 0,1 1 0,-1-1 0,0 0 0,0 0 0,0 0 0,-6-1 0,6 1 0,-1-1 0,1 0 0,0-1 0,-1 1 0,1-1 1,0 0-1,0-1 0,0 1 0,0-1 0,0 0 0,0 0 0,0 0 1,0-1-1,1 0 0,-1 0 0,1 0 0,0 0 0,0-1 0,0 0 1,1 1-1,-1-2 0,1 1 0,-6-8 0,6 4-26,0 1 1,0-1-1,1 0 0,0 0 1,0 0-1,1 0 0,0 0 1,0 0-1,1-1 0,0 1 1,0 0-1,1 0 0,0 0 1,1 0-1,0 0 0,0 0 1,6-14-1,5-9-7,2 2 1,1 0-1,22-30 1,-20 32-2,5-8 7,29-47-30,-48 76 15,-1-1 0,0-1-1,0 1 1,0 0 0,-1-1 0,0 1 0,-1-1 0,0 0 0,1-12 0,-2 18-2,0 0 1,0 0 0,-1 0 0,1 0-1,0 0 1,-1 0 0,1 0 0,-1 0-1,0 0 1,1 0 0,-1 0 0,0 0-1,0 0 1,0 0 0,-1 1 0,1-1-1,0 0 1,-1 1 0,1-1 0,-1 1-1,1-1 1,-1 1 0,0 0 0,1 0-1,-1 0 1,0 0 0,-2-1 0,2 2 4,-1-1 1,1 1-1,0 0 1,0 0-1,-1 0 1,1 0-1,0 0 1,0 0-1,-1 1 1,1-1-1,0 1 1,0-1-1,0 1 1,0 0-1,-1 0 1,1 0-1,0 0 0,1 0 1,-1 1-1,0-1 1,0 0-1,0 1 1,1-1-1,-3 4 1,2-3 7,1 0 0,-1 0 0,1 0-1,0 0 1,0 0 0,0 0 0,0 0 0,0 0 0,0 0 0,1 0 0,-1 1 0,1-1 0,-1 3 0,-1 14-50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88 19356,'-1'-1'141,"1"0"1,-1-1-1,0 1 0,0 0 0,0 0 0,-1 0 0,1 0 1,0 0-1,0 0 0,0 0 0,-1 0 0,1 0 1,0 1-1,-1-1 0,1 0 0,-1 1 0,1-1 1,-1 1-1,1 0 0,-1-1 0,-1 1 0,0 0 28,0 1-1,1-1 1,-1 1-1,1-1 1,-1 1-1,1 0 0,-1 0 1,1 0-1,-1 0 1,1 0-1,-4 3 1,0 1 33,-1 0-1,1 1 1,0 0 0,0 0 0,1 0 0,-1 1 0,-3 7 0,1-1-86,2 0-1,-1 0 1,-7 24 0,13-31-111,-1-1 0,1 1 0,-1 0 1,2-1-1,-1 1 0,1 0 0,0 0 0,0 0 1,0-1-1,1 1 0,0 0 0,2 7 1,-3-12-6,0 0 1,0-1-1,1 1 1,-1 0-1,1 0 1,-1 0-1,1-1 1,-1 1-1,1 0 1,-1-1-1,1 1 1,0 0-1,-1-1 1,1 1-1,0-1 1,-1 1-1,1-1 1,0 1-1,0-1 1,0 1-1,-1-1 1,1 0-1,0 0 1,0 1-1,1-1 1,1 0 1,-1 0 1,0 0-1,0-1 1,0 1-1,0 0 1,0-1-1,0 0 1,0 1-1,0-1 1,3-2-1,4-3 12,0 1 0,0-2 0,10-9 0,15-19 60,54-69 0,-51 58-21,-35 43-49,20-20-15,-22 23 10,0-1 0,0 1 0,1 0 0,-1 0 0,0 0 0,0-1 0,0 1 0,1 0 0,-1 0 0,0 0 0,1 0 0,-1 0 0,0-1 0,0 1 0,1 0 0,-1 0 0,0 0 0,1 0 0,-1 0 0,0 0 0,1 0 0,-1 0 0,0 0 0,0 0 0,1 0 0,-1 0 0,1 1 0,0 13-41,-7 24 19,3-24 9,0 0 0,2 0 0,-1 1 0,2-1 0,1 21 0,0-33 15,-1 1-1,1-1 1,0 0 0,0 1-1,0-1 1,0 0-1,0 1 1,0-1 0,1 0-1,-1 0 1,1 0 0,-1 0-1,1 0 1,0 0-1,0-1 1,0 1 0,0 0-1,0-1 1,0 0 0,0 1-1,1-1 1,-1 0 0,0 0-1,1 0 1,-1-1-1,1 1 1,-1-1 0,1 1-1,4-1 1,7 1 1,1 0-1,0-1 1,-1-1 0,16-3-1,-15 2-1,2 0 10,1-1-7,-1 1 0,26 1 0,-41 1-4,1 0 1,0 0-1,0 0 0,0 0 1,-1 1-1,1-1 0,0 1 1,0 0-1,-1 0 0,1 0 1,-1 0-1,1 1 0,-1-1 1,1 0-1,-1 1 0,0 0 1,1 0-1,-1-1 0,0 1 1,0 0-1,-1 1 0,3 1 1,-4-3 5,1 0 0,-1-1 0,0 1 1,1 0-1,-1-1 0,0 1 0,0 0 1,0 0-1,0-1 0,1 1 0,-1 0 1,0 0-1,0-1 0,0 1 0,-1 0 1,1 0-1,0-1 0,0 1 1,0 0-1,0-1 0,-1 1 0,1 0 1,0-1-1,-1 1 0,1 0 0,-1 0 0,-6 0 264,1-13 46,2-8-51,1-1-1,1 0 1,1 0-1,3-40 1,-2 60-264,0 0 0,0 1 0,0-1 0,0 1 0,0-1 0,0 1 1,0-1-1,0 0 0,0 1 0,0-1 0,1 1 0,-1-1 0,0 1 0,0-1 0,0 0 1,1 1-1,-1-1 0,0 1 0,1-1 0,-1 1 0,0 0 0,1-1 0,-1 1 0,0-1 1,1 1-1,-1-1 0,1 1 0,-1 0 0,1 0 0,-1-1 0,1 1 0,-1 0 0,1 0 1,0-1-1,-1 1 0,1 0 0,0 0 0,20 10-100,-9-3 49,-4-4 26,0 0 0,1 0 1,0-1-1,-1 0 0,1-1 0,0 0 0,0 0 0,-1-1 1,1 0-1,0-1 0,0 0 0,16-4 0,-10 2 3,-1-1 0,0-1 0,-1 0 0,1-1-1,-1 0 1,0-1 0,12-9 0,-15 9 14,-1-1 1,15-14-1,-22 20 12,0 0 0,0 1-1,-1-1 1,1 0 0,-1 0-1,1 0 1,-1 0 0,0-1-1,0 1 1,0 0 0,0-1-1,0 1 1,-1 0 0,1-1-1,-1 1 1,1-1 0,-1 1-1,0-1 1,0-3 0,0 5-2,-1 0 0,1 1 0,0-1 0,-1 0 0,1 1 0,0-1 0,-1 0 0,1 1 0,-1-1 0,1 0 0,-1 1 0,1-1 0,-1 1 0,1-1 0,-1 1 1,0-1-1,1 1 0,-1-1 0,0 1 0,0 0 0,1-1 0,-1 1 0,0 0 0,1 0 0,-1 0 0,0-1 0,0 1 0,0 0 0,1 0 0,-1 0 0,0 0 0,0 0 0,0 0 0,1 1 1,-1-1-1,0 0 0,0 0 0,1 0 0,-1 1 0,0-1 0,0 0 0,1 1 0,-2 0 0,-3 1 7,1 1 0,-1-1 0,1 1 0,-1 0 0,-5 5 0,2 1-2,0-1 1,1 1 0,0 1-1,0 0 1,1 0-1,0 0 1,-6 15 0,9-19-24,0 1 1,1 1 0,-1-1-1,2 0 1,-1 0 0,1 1-1,0-1 1,1 1-1,-1-1 1,1 1 0,1-1-1,1 12 1,-1-17-29,0 0 1,-1 0-1,1 1 0,0-1 0,0 0 0,0 0 1,0-1-1,0 1 0,1 0 0,-1 0 1,0 0-1,1-1 0,-1 1 0,1-1 1,0 1-1,0-1 0,-1 0 0,1 0 1,0 1-1,0-1 0,0-1 0,0 1 1,0 0-1,3 0 0,1 0-22,0 0 0,0 0 0,0-1 0,0 0-1,0 0 1,0-1 0,12-2 0,25-8-283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4 20844,'0'-4'1833,"-22"8"-1281,-4 5-232,-7 7 840,-1 3-280,1 6-479,3 3-145,10 2-144,4-1-32,14-4-88,4-5-72,14-7-80,6-5-112,13-10-481,2-9-375,17-9 880,6-1-200,11-1-104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7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18316,'-12'9'636,"1"2"0,1-1 0,-1 1 1,-16 25-1,23-30-480,0 0 0,1 0 0,0 0-1,0 0 1,0 0 0,1 0 0,0 1 0,1 0 0,-1-1 0,1 1 0,0 0 0,1-1 0,0 11 0,0-17-141,0 1 0,0 0 0,0 0 0,0 0 1,0 0-1,0-1 0,1 1 0,-1 0 0,0 0 0,0 0 1,1-1-1,-1 1 0,1 0 0,-1 0 0,1-1 0,-1 1 1,1 0-1,-1-1 0,1 1 0,0-1 0,-1 1 0,1 0 1,0-1-1,-1 0 0,1 1 0,0-1 0,0 1 1,-1-1-1,1 0 0,0 0 0,0 1 0,0-1 0,0 0 1,-1 0-1,1 0 0,0 0 0,0 0 0,0 0 0,0 0 1,0 0-1,-1 0 0,1 0 0,0-1 0,0 1 0,0 0 1,-1-1-1,1 1 0,1-1 0,5-2 74,-1 0 1,0 0-1,0-1 0,10-7 0,2-3 80,8-7 46,1 1 0,35-18-1,-54 33-216,1 1-1,-1 0 1,1 1-1,0 0 1,0 0-1,1 1 1,-1 0-1,0 1 1,1 0-1,-1 0 1,1 1-1,13 1 0,-20 0-6,0-1 0,0 1 0,0 0 0,0-1 0,0 1 0,0 1 0,0-1 0,0 0 0,-1 1 0,1-1 0,0 1 0,-1 0 0,1 0 0,-1 0 0,1 0 0,-1 1 0,0-1 0,0 1 0,0-1 0,-1 1 0,1-1 0,2 6-1,-2-3 20,-1 1-1,1-1 0,-1 1 1,0-1-1,0 1 0,-1 0 1,1 0-1,-1-1 0,-1 1 1,1 0-1,-2 8 0,1-14-3,1 0 0,0 0 0,0 1 0,0-1 0,0 0 0,0 0 0,0 0 0,0 0 0,0 1 0,0-1 0,0 0-1,0 0 1,0 0 0,0 1 0,0-1 0,0 0 0,0 0 0,0 0 0,0 1 0,0-1 0,0 0 0,0 0 0,0 0-1,0 1 1,0-1 0,0 0 0,0 0 0,1 0 0,-1 0 0,0 0 0,0 1 0,0-1 0,0 0 0,0 0 0,1 0-1,-1 0 1,0 0 0,0 0 0,0 0 0,0 1 0,1-1 0,-1 0 0,0 0 0,0 0 0,0 0 0,1 0-1,-1 0 1,0 0 0,13-6 146,21-20-44,-26 19-68,80-57 56,-78 57-99,1 1 0,1 0 1,-1 1-1,1 0 1,0 0-1,20-4 0,-30 9 2,1-1 0,-1 1 0,1 0 0,-1 0 0,1 0-1,-1 0 1,1 0 0,-1 1 0,1-1 0,-1 1 0,1-1 0,-1 1 0,0 0-1,1 0 1,-1 0 0,0 0 0,3 2 0,-4-2 3,0 0-1,1 1 1,-1-1 0,0 1 0,0-1 0,0 1-1,0-1 1,-1 1 0,1-1 0,0 1 0,-1 0-1,1-1 1,-1 1 0,1 0 0,-1 0 0,0-1-1,0 1 1,0 0 0,0 0 0,0 0 0,0-1-1,0 1 1,-1 3 0,-4 13 99,0 1 0,-1-2 0,-1 1-1,0-1 1,-2 0 0,0 0 0,-12 16 0,19-31-982,4-8 650,9-12 83,6-1-157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7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14819,'6'-7'1213,"1"0"0,0 0 0,0 1 0,16-11 0,-22 16-1056,0 0 0,0 0 0,0 1 0,0-1 0,0 1 0,1-1 0,-1 1 0,0 0 0,0-1 0,1 1 0,-1 0 0,0 0 0,1 0 0,-1 0 0,0 0 0,1 0 0,-1 0 1,2 1-1,-1 0-54,-1 0 1,0 0-1,0 0 1,0 0-1,0 0 1,0 0-1,0 0 1,0 0-1,0 1 1,-1-1 0,1 0-1,0 0 1,-1 1-1,1-1 1,-1 1-1,1-1 1,-1 0-1,0 1 1,1-1 0,-1 1-1,0 1 1,1 6 59,-1 0 1,0 0 0,-1 0-1,1 0 1,-5 16 0,-1 22 61,6-46-223,0-1 0,0 1 0,0-1 0,0 1 0,0-1 1,0 0-1,1 1 0,-1-1 0,0 1 0,0-1 1,0 1-1,1-1 0,-1 0 0,0 1 0,1-1 1,-1 0-1,0 1 0,1-1 0,-1 0 0,0 0 0,1 1 1,-1-1-1,0 0 0,1 0 0,-1 1 0,1-1 1,-1 0-1,1 0 0,-1 0 0,0 0 0,1 0 1,-1 0-1,1 0 0,-1 0 0,1 0 0,-1 0 1,1 0-1,-1 0 0,1 0 0,-1 0 0,0 0 0,1 0 1,-1 0-1,1-1 0,-1 1 0,1 0 0,-1 0 1,0 0-1,1-1 0,24-11 19,-24 11-17,69-43 55,26-14-10,-81 50-73,0 1 0,1 0 1,0 1-1,23-5 1,-36 10 7,0 0 1,1 1-1,-1-1 1,1 1 0,-1 0-1,0 0 1,1 0-1,-1 0 1,1 0 0,-1 1-1,0 0 1,1 0 0,3 1-1,-5-1 5,0 0 0,-1 1-1,1-1 1,-1 0 0,1 0-1,-1 1 1,0-1 0,0 1-1,0-1 1,1 1 0,-1 0-1,-1-1 1,1 1 0,0 0 0,0 0-1,-1 0 1,1-1 0,-1 1-1,1 0 1,-1 0 0,0 0-1,0 0 1,0 3 0,0 4-185,0 1 1,-1-1 0,0 0-1,-1 0 1,0-1 0,0 1-1,-1 0 1,0-1 0,-1 1 0,0-1-1,0 0 1,-8 11 0,11-15-159,6-1-106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7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0 188 17172,'4'2'268,"0"0"1,0-1 0,0 0 0,0 0 0,0 0-1,1 0 1,-1-1 0,0 1 0,0-1-1,1 0 1,-1 0 0,8-2 0,-4 0 108,-1 0 1,1 0-1,-1-1 0,0 0 1,0 0-1,11-7 1,-5 1 45,-1 0 0,0-1 0,0 0 0,-1-1 0,-1 0 0,16-20 1,-24 27-354,1 0 0,-1 0 1,0 0-1,0 0 0,0-1 0,0 1 1,-1 0-1,0-1 0,0 1 1,1-7-1,-2 10-54,0-1 0,0 1 1,0 0-1,-1 0 0,1 0 0,0 0 1,0 0-1,-1 0 0,1 0 0,0 0 1,-1 0-1,1 0 0,-1 0 0,1 0 1,-1 0-1,0 0 0,1 0 0,-1 1 0,-1-2 1,1 1-4,-1 0-1,1 0 1,-1 1 0,0-1 0,1 1 0,-1-1 0,0 1 0,1 0 0,-1-1 0,0 1 0,1 0 0,-1 0 0,0 0-1,1 0 1,-1 0 0,-2 1 0,-4 1 15,0 0-1,1 1 1,-1 0 0,1 0-1,0 1 1,0 0 0,0 0-1,0 0 1,1 1 0,-11 9-1,4-2-3,1 1 0,0 0 0,-18 28 0,23-30-24,2-1 0,-1 0-1,2 1 1,-1 0 0,2 0-1,-1 1 1,1-1 0,-2 21-1,5-28-35,0 0-1,0-1 0,0 1 0,0 0 1,1 0-1,-1 0 0,1 0 0,0-1 1,0 1-1,1 0 0,-1-1 0,1 1 1,2 3-1,-2-5-32,0 1 0,0-1 0,0 0 0,1 0 1,-1 0-1,1 0 0,-1 0 0,1 0 0,0-1 0,0 1 0,-1-1 1,1 0-1,0 0 0,0 0 0,0 0 0,1 0 0,-1-1 0,4 1 1,31-1-247,6-5-87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8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205 102 17100,'2'-7'568,"0"0"1,0-1 0,0 1 0,-1-1-1,0 0 1,-1 1 0,0-11 0,0 17-427,0-1 0,0 0 1,0 1-1,-1-1 0,1 1 1,-1-1-1,1 1 0,-1-1 1,0 1-1,1-1 0,-1 1 1,0 0-1,0-1 0,0 1 1,0 0-1,-2-2 0,1 2-6,1 0-1,-1 0 0,1 1 1,-1-1-1,0 1 0,1-1 1,-1 1-1,1 0 1,-1 0-1,0 0 0,1-1 1,-1 2-1,0-1 0,0 0 1,1 0-1,-1 0 0,1 1 1,-1-1-1,-3 2 0,-4 2 30,0 0-1,-1 1 0,1 0 0,1 0 0,-1 1 0,1 0 1,0 1-1,0 0 0,1 0 0,0 0 0,0 1 0,-10 16 1,10-14-159,1 0 1,0 1 0,1-1 0,0 1-1,0 0 1,1 1 0,1-1 0,0 1-1,1 0 1,-2 20 0,3-29-28,1 0 0,0 1 0,0-1 0,1 0 0,-1 0 0,0 0-1,1 0 1,0 0 0,0 1 0,0-1 0,0-1 0,1 1 0,-1 0 0,1 0 0,-1 0 0,1-1 0,0 1 0,0-1 0,0 1 0,1-1 0,-1 0 0,0 0-1,1 0 1,0 0 0,-1 0 0,1-1 0,0 1 0,0-1 0,0 0 0,0 1 0,0-1 0,0-1 0,0 1 0,6 0 0,1 0-183,0 0 0,0-1 0,0-1-1,0 0 1,0 0 0,0 0 0,0-2 0,0 1 0,-1-1 0,11-5 0,0-1-8,-1-1 1,0-1-1,-1-1 1,20-16-1,20-25-432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8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 16524,'-3'3'289,"0"-1"1,0 1 0,0 0-1,0 0 1,1 0-1,0 1 1,-1-1 0,1 1-1,0-1 1,-1 6 0,-14 42 1251,15-44-1077,-12 52 503,2 0 0,-5 95-1,16 122 611,1-273-1546,4 40 261,-4-41-277,1-1 0,-1 1-1,0 0 1,1-1 0,-1 1 0,1-1 0,-1 0-1,1 1 1,0-1 0,0 1 0,-1-1 0,1 0-1,0 1 1,0-1 0,0 0 0,0 0-1,1 0 1,-1 0 0,0 0 0,0 0 0,3 1-1,-3-2-8,0 0 0,0 0 0,0 0-1,0 0 1,-1 0 0,1 0 0,0-1 0,0 1-1,0 0 1,0-1 0,0 1 0,-1 0-1,1-1 1,0 1 0,0-1 0,-1 1-1,1-1 1,0 0 0,-1 1 0,1-1 0,0 0-1,-1 1 1,1-1 0,-1 0 0,1 0-1,-1 1 1,1-1 0,-1 0 0,1-1-1,10-29 58,-5 11-44,-1-1-1,-1 1 0,0-1 1,-2 0-1,0 0 0,-2-25 0,-3 34-51,-1 13-17,4 0 45,-1 0 0,1 1 0,0-1 0,-1 0 0,1 1 0,0-1 0,0 1-1,0-1 1,0 1 0,0-1 0,0 0 0,1 1 0,0 1 0,0 2-7,0-1 0,1 1 1,0-1-1,0 0 0,0 0 1,1 0-1,-1 0 0,1 0 0,0 0 1,0-1-1,0 1 0,1-1 1,-1 0-1,1 0 0,0 0 0,0-1 1,0 1-1,0-1 0,0 0 1,0 0-1,1 0 0,-1-1 0,1 1 1,-1-1-1,1 0 0,0-1 1,-1 1-1,1-1 0,9 0 1,0-1 0,-1 0 1,1 0-1,-1-2 1,0 0 0,1 0-1,-1-1 1,-1-1 0,1 0-1,15-9 1,-15 6 18,-1 0-1,1 0 1,-2-2 0,21-19-1,-27 24 8,0-1 0,-1 1 0,1-1 0,-1 1 0,-1-1 0,1 0 0,-1-1 0,0 1 0,-1-1 0,1 1 0,-1-1 0,1-10 0,-2 17-10,-1-1-1,0 0 0,0 0 1,0 1-1,0-1 0,0 0 1,0 0-1,0 0 1,0 1-1,0-1 0,0 0 1,0 0-1,0 1 0,-1-1 1,1 0-1,0 0 0,0 1 1,-1-1-1,1 0 0,-1 1 1,1-1-1,-1 0 0,0 0 1,1 1 1,-1 0 0,0-1 1,0 1-1,1 0 0,-1 0 0,0 0 1,1 0-1,-1 0 0,0 0 1,1 0-1,-1 0 0,0 0 1,0 1-1,1-1 0,-1 0 0,0 0 1,1 1-1,-1-1 0,1 0 1,-2 1-1,-3 2 31,1 0 1,-1 1-1,1-1 1,-1 1-1,-3 5 1,-5 7 17,1 1 0,0 0 0,1 1 0,2 0 0,-1 1 1,2 0-1,1 0 0,0 1 0,1 0 0,1 0 0,-4 39 0,9-56-88,0 0-1,0 0 0,0 0 1,0 0-1,1 0 0,-1 0 0,1 0 1,0 0-1,0-1 0,0 1 1,0 0-1,0 0 0,1-1 1,-1 1-1,3 3 0,-2-5-41,-1 0 0,1 1 0,-1-1 0,1 0 0,-1 0 0,1 0 0,0 0 0,0 0 0,0-1 0,-1 1 0,1-1 0,0 1 0,0-1 0,0 1 0,0-1 0,0 0-1,0 0 1,0 0 0,0 0 0,0 0 0,0-1 0,0 1 0,0 0 0,2-2 0,9-3-154,0 0-1,0-1 1,19-11 0,-30 16 205,38-24-630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6:49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137 361 19476,'-25'23'1399,"4"-5"-338,-23 26 0,38-37-852,1 0 1,0 0-1,0 1 0,0 0 1,1 0-1,0 0 1,-5 16-1,8-21-170,0 0 1,0 0-1,1 0 0,-1 0 1,1 0-1,0 0 0,0 0 1,0 0-1,1 6 0,0-8-29,-1 1-1,1-1 1,-1 0-1,1 1 1,0-1-1,-1 0 1,1 0-1,0 0 1,0 1-1,0-1 1,0 0-1,0 0 1,0 0-1,0-1 1,0 1-1,0 0 1,0 0-1,1-1 1,-1 1-1,0 0 1,0-1-1,1 1 1,-1-1-1,0 0 1,3 1-1,4 0-1,0 0-1,0-1 1,0 0-1,0-1 1,1 1-1,-1-1 1,0-1-1,0 0 1,0 0-1,0 0 1,12-7-1,3-2 14,0-1-1,34-23 1,-17 6 0,-1-2 1,-2-1-1,47-52 0,-61 59-8,-2-1 0,-1-1 1,-2 0-1,0-2 0,26-59 0,-40 79-5,-1-1-1,1 1 1,-2-1 0,1 0-1,-1 0 1,-1 0 0,1-11-1,-2 20-1,0 1-1,0-1 0,0 0 0,0 1 0,0-1 0,0 0 0,0 1 0,0-1 0,0 0 1,0 1-1,0-1 0,0 0 0,0 1 0,-1-1 0,1 0 0,0 1 0,0-1 0,-1 1 1,1-1-1,-1 0 0,1 1 0,0-1 0,-1 1 0,1-1 0,-1 1 0,1-1 0,-1 1 0,0 0 1,1-1-1,-1 1 0,1 0 0,-1-1 0,0 1 0,1 0 0,-1 0 0,0-1 0,1 1 1,-1 0-1,0 0 0,1 0 0,-1 0 0,0 0 0,1 0 0,-1 0 0,0 0 0,1 0 1,-1 0-1,0 1 0,1-1 0,-1 0 0,0 0 0,1 1 0,-2-1 0,-2 2 28,0 1 0,1-1 0,-1 1 0,0-1 0,1 1 0,-6 5 0,-3 7 67,0 0 0,1 1 0,1 0 0,1 0-1,0 1 1,-11 29 0,6-6 230,-18 80 0,27-96-302,2-1-1,0 1 1,1 0 0,1 0-1,2 24 1,0-40-154,1 0 1,-1-1 0,1 1-1,0-1 1,1 1 0,0-1-1,0 0 1,6 9-1,-6-12-41,0 1-1,0-1 1,1 0 0,0 0-1,0 0 1,0-1-1,0 1 1,1-1-1,-1 0 1,1 0-1,0 0 1,0-1-1,5 2 1,15 4-564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5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12427,'14'2'280,"1"0"0,-1-1 0,1 0 0,0-2 0,-1 1 0,29-6 1,-4 1 107,1406-123 2713,3 86-2674,-1403 41-364,-24 0 4,0 2-1,0 0 1,35 6-1,-46-2 69,-17 0-55,-23 2-21,29-6-58,-137 19-14,-146 3 1,206-18-14,-452 11-191,-2-22 101,181 1 81,-514 4 37,834 0-2,31 0-1,6 1-1,54-3-2,772-19-792,-645 19 664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9:1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1088 128 11522,'0'-7'164,"0"0"0,0 0 0,0 0 0,-1 0 0,0 0 0,-3-9 0,2 13-136,1 0 1,0 0 0,-1 0 0,1 0-1,-1 0 1,0 0 0,0 1 0,0-1-1,-1 0 1,1 1 0,-1 0 0,1 0-1,-1 0 1,0 0 0,-3-2-1,-3-1 99,0 1 0,0 1 0,0 0-1,0 0 1,0 1 0,-1 0 0,-12-1-1,-68 1 671,90 2-796,-39 2 270,1 2 1,-1 2 0,1 1-1,1 2 1,-1 1 0,1 3-1,1 0 1,1 3 0,0 1-1,0 1 1,2 2 0,-34 26-1,35-21-135,1 0-1,2 2 0,1 1 1,1 2-1,1 0 0,2 2 1,1 1-1,2 0 0,1 2 1,1 0-1,-23 65 0,32-71-117,2-1 0,1 1 0,2 1 0,1-1 0,1 1 0,1-1 0,1 1-1,6 40 1,-3-50-23,2 1 0,1-1 0,1 1 0,0-1 0,1-1 0,2 1 0,0-1-1,1-1 1,0 0 0,2 0 0,0-1 0,23 25 0,-23-30 16,1 0-1,0-1 1,0 0-1,1-1 1,0-1 0,1 0-1,0-1 1,0 0-1,1-2 1,0 1 0,0-2-1,0 0 1,1-1-1,0-1 1,0-1 0,0 0-1,0-1 1,0-1-1,24-2 1,-11-3 70,0-1 0,-1-1 1,1-2-1,-1-1 0,-1-1 0,0-1 1,40-24-1,-23 8 105,-2-2 0,-1-2 0,59-56 0,-78 64-107,0-1 0,-1-1 0,-1-1 0,-2-1 0,-1-1 0,-1 0 0,-1-1 0,13-39 0,-22 51-112,-1-1 1,0 0-1,-2-1 0,0 1 1,-2-1-1,0 0 0,-1 0 0,-1 0 1,0 1-1,-2-1 0,-1 0 1,0 0-1,-1 1 0,-1 0 0,-10-24 1,7 23-305,-2 1 0,0 0 1,-1 1-1,0 0 0,-2 1 1,0 0-1,-1 1 1,-1 1-1,0 0 0,-1 1 1,0 0-1,-1 2 0,-30-17 1,23 17-388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1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56 13499,'0'-1'125,"0"0"-1,0-1 1,0 1 0,0 0 0,0 0 0,-1 0-1,1 0 1,0 0 0,-1 0 0,1 0 0,-1 0-1,1 1 1,-1-1 0,1 0 0,-1 0-1,1 0 1,-1 0 0,0 1 0,0-1 0,1 0-1,-1 1 1,0-1 0,0 0 0,0 1 0,0-1-1,0 1 1,0-1 0,0 1 0,0 0 0,0-1-1,0 1 1,0 0 0,0 0 0,0 0-1,0 0 1,0-1 0,0 2 0,0-1 0,0 0-1,0 0 1,0 0 0,0 0 0,-1 1 0,-4 0 160,1 0 0,0 1 0,-1-1 0,1 1 1,0 0-1,0 1 0,-7 3 0,6-1-247,0-1-1,0 1 1,0 0 0,1 1-1,0-1 1,0 1-1,0 0 1,1 1-1,0-1 1,0 1 0,0-1-1,1 1 1,-4 11-1,6-14-27,0 0-1,0-1 0,1 1 1,-1 0-1,1 0 1,0 0-1,0-1 0,0 1 1,0 0-1,1 0 1,0 0-1,-1-1 1,2 1-1,-1 0 0,0-1 1,1 1-1,-1-1 1,1 1-1,0-1 0,0 0 1,0 0-1,1 0 1,-1 0-1,1 0 0,0 0 1,-1-1-1,1 1 1,6 3-1,8 3 68,0 0 1,30 11-1,-29-13-47,0 0 0,0 1-1,30 21 1,-44-27-28,-1 1 0,1 0 0,-1 0 1,0 0-1,1 1 0,-2-1 0,1 1 0,0-1 0,-1 1 0,1 0 0,-1 0 0,0 0 1,-1 1-1,1-1 0,-1 0 0,0 1 0,0-1 0,0 0 0,0 1 0,-1-1 0,0 7 0,0-6 15,0 0-1,-1-1 1,1 1-1,-1 0 0,-1 0 1,1 0-1,-1 0 0,1-1 1,-1 1-1,-1-1 1,1 1-1,-1-1 0,1 0 1,-1 0-1,-1 0 0,1 0 1,0-1-1,-1 1 1,0-1-1,0 0 0,0 0 1,0 0-1,0-1 0,-1 1 1,1-1-1,-1 0 0,1 0 1,-1-1-1,-7 2 1,6-1 26,-1-1 0,1 0 0,0-1 0,0 0 1,0 0-1,-1 0 0,1 0 0,0-1 1,0 0-1,0-1 0,0 1 0,0-1 0,0 0 1,0-1-1,1 1 0,-1-1 0,1 0 0,0-1 1,0 1-1,0-1 0,0 0 0,0 0 1,-5-7-1,6 5-12,0 1 0,0-1 1,1 0-1,0 0 0,0 0 0,0 0 0,1 0 1,-1-1-1,2 1 0,-1-1 0,1 0 1,0 1-1,0-1 0,1 0 0,0 0 1,0 0-1,0 1 0,1-1 0,0 0 1,2-7-1,1 4-1,-1-1-1,2 1 1,-1 1-1,1-1 1,1 1 0,0-1-1,0 2 1,0-1 0,1 1-1,1 0 1,-1 0 0,10-6-1,4-2 56,2 1 0,26-14 0,-23 15-57,29-22 0,-53 35-37,0-1 0,0 1 0,0-1 1,0 0-1,0 0 0,-1 0 0,1 0 0,-1 0 0,1 0 0,-1 0 0,0 0 1,1 0-1,-1-1 0,0 1 0,-1 0 0,1-1 0,0-3 0,-1 4 0,0 0 0,0 0 0,-1 0-1,1 1 1,0-1 0,-1 0 0,0 0-1,0 0 1,1 1 0,-1-1 0,0 0-1,0 1 1,0-1 0,-1 1 0,1-1 0,0 1-1,-1-1 1,1 1 0,-1 0 0,1 0-1,-1 0 1,1 0 0,-4-2 0,-6-2-80,1 0 1,-1 0-1,1 1 1,-1 0-1,-13-2 1,17 4-93,0 1-1,1 0 1,-1 0 0,0 1 0,1 0-1,-1 0 1,0 1 0,1 0 0,-1 0-1,-8 2 1,14-2 144,0-1 0,0 0 0,0 1 0,0-1 0,0 1 1,0-1-1,0 1 0,0-1 0,0 1 0,1 0 0,-1 0 0,0-1 0,0 1 0,1 0 0,-1 0 0,0 0 0,1 0 0,-1 0 0,1 0 0,-1 0 0,1 0 1,-1 1-1,1 13-471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9:5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12211,'68'-27'2108,"-22"12"-1850,0 3 1,1 1-1,72-6 0,148 3 93,-126 10-320,98-8-27,657-9 557,-60 21-386,-89-3-61,326 57-121,698-32 54,194-167 7,-1685 110-47,160-15-34,-322 43 172,207 13 1,-266-1-29,-16-3 357,1 3 1,73 17-1,-115-21-474,0 1 0,-1-1 0,1 1 0,0 0 0,-1 0-1,1 0 1,-1 0 0,1 0 0,-1 0 0,0 0 0,0 0 0,0 0-1,0 1 1,0-1 0,-1 0 0,1 1 0,0 2 0,-1-2-279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9:5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3907 504 13107,'-50'-65'1123,"32"40"-1100,0 0 0,-25-22 0,14 20-135,-2 2-1,0 2 1,-2 1 0,0 1-1,-1 2 1,-1 1-1,-1 2 1,-43-14 0,-31-2 175,-170-29 1,126 39 89,0 6 0,0 7 1,-276 19-1,-457 121-333,750-103 247,2 6 0,-186 74 1,263-84 18,1 3 0,1 3 0,1 1 0,2 4 1,2 1-1,1 3 0,-78 78 0,108-97-62,2 2-1,1 1 1,0 0-1,2 1 1,1 0-1,1 1 1,-12 30-1,19-38-22,1-1 0,1 1 0,0 1 0,1-1 0,0 0 0,2 1 0,0-1 0,1 1 0,1 0-1,0-1 1,2 0 0,6 30 0,-3-28-2,1 0 0,1 0 0,0-1 0,2 0 0,0-1 0,0 1 0,2-2 0,18 22 0,-11-18-1,1-2 1,0 1-1,2-2 1,0-1 0,38 21-1,-5-10 1,1-2 0,1-3 0,2-2 0,116 23 1,-14-16 19,204 9 1,169-24 5,299-37-18,-5-61 22,-356-10 457,-398 75-304,-1-3 0,-1-4 0,-1-3 0,76-46 0,-116 58-28,-1-1-1,50-43 1,-71 55-126,0-1 0,-1 0 0,1-1 0,-2 1 0,1-2 0,-2 1 0,1-1 0,-1 0 0,-1 0 0,0-1 0,4-15 0,-7 21-19,-1 0-1,-1 0 0,1 1 0,-1-1 0,0 0 0,0 0 1,-1 0-1,0 0 0,0 1 0,0-1 0,0 0 0,-4-6 1,2 3-19,-2 1 1,1 0 0,-1 1 0,0-1-1,0 1 1,-1 0 0,-7-8 0,-7-3 227,-1 1 1,-1 1 0,0 1-1,-31-16 1,-131-60 324,75 41-282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0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14069 1572 10506,'-1'-1'66,"-12"-1"392,0-2-1,1 0 1,0 0 0,-16-9-1,26 12-390,1 0 0,-1-1 0,1 1 0,0-1 0,0 1 1,0-1-1,0 0 0,0 1 0,0-1 0,0 0 0,1 1 0,-1-1 0,1 0 0,-1 0 0,1-3 0,-4-28 204,33 20 663,-26 12-880,3-1 14,0-1 0,-1 0 0,0 0 0,10-7-1,-13 9-62,-1-1 0,1 1-1,-1-1 1,0 0-1,0 1 1,1-1-1,-1 0 1,0 0-1,-1 0 1,1 1 0,0-1-1,0 0 1,-1 0-1,1-1 1,-1 1-1,0 0 1,1 0-1,-1-3 1,-1-10 22,-1 0 1,0-1-1,-1 2 1,0-1-1,-1 0 1,-1 1-1,-10-21 1,-56-96 188,47 89-140,2 3-28,-36-46-1,46 69-45,-1 1 0,-1 1-1,0 0 1,-1 1 0,-24-16-1,-60-42 61,54 38 51,-2 1 0,-59-31 0,-39-14-49,-78-35-106,-12 30-111,27 11 61,100 31 103,-1 4-1,-211-39 1,-646-43 42,423 90-27,324 19-26,-751-11 3,514 16 0,-627 9 42,1 26 178,412-10-92,-1291 35-18,406 12-82,706 11-43,4 30 24,759-97-16,-511 45 3,585-56 2,-8-1 24,-1 0 1,1-1-1,0-1 0,-21-4 1,37 5-12,0 0 0,0 0 0,1 0 0,-1 0 0,0-1 0,1 0 0,-1 1 0,1-1 0,-1-1 0,1 1 0,0 0 0,0-1 0,0 1 0,0-1 0,0 0 0,0 0 0,1 0 0,0-1 0,0 1 0,0 0 0,0-1 0,0 0 0,0 1 0,1-1 0,0 0 0,0 0 0,-1-4 0,1-7 14,1 0 0,0 0 0,1 0 0,0 0 0,2 0-1,-1 0 1,2 1 0,5-17 0,2 2-21,1 0 0,30-52 0,-32 62-2,-8 14-51,0 0 0,1 1 0,-1-1 1,7-7-1,-4 14 889,-5-5-742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0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30 474 13563,'-24'-4'1246,"23"4"-1236,1 0-1,0-1 1,0 1 0,-1 0-1,1 0 1,0 0 0,0 0-1,-1 0 1,1-1 0,0 1-1,0 0 1,-1 0-1,1 0 1,0-1 0,0 1-1,0 0 1,0 0 0,-1-1-1,1 1 1,0 0 0,0 0-1,0-1 1,0 1 0,0 0-1,0-1 1,0 1-1,0-1 1,9-9 354,35-21 103,48-44-1,-71 55-351,-1 0 0,-1-2 0,-1 0-1,16-26 1,-3-4 26,22-33 44,-47 77-176,1 0-1,-1 0 1,2 1 0,-1 0-1,1 0 1,0 1-1,13-8 1,-17 12-12,0 0 0,0 0 0,-1 1 0,1-1 0,0 1 0,0 0 0,0 1 0,1-1-1,-1 1 1,0 0 0,0-1 0,0 2 0,6 0 0,-3 0-31,1 1 0,0 0 0,0 1 0,-1 0-1,0 0 1,10 5 0,6 7-159,-1 0 0,-1 1 0,20 20-1,-40-35 185,87 83-367,-36-36 146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2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11859,'0'0'10,"0"0"0,-1 0 0,1-1 1,0 1-1,-1 0 0,1 0 1,0-1-1,0 1 0,0 0 1,-1-1-1,1 1 0,0-1 1,0 1-1,0 0 0,0-1 1,0 1-1,0 0 0,-1-1 1,1 1-1,0-1 0,0 1 1,0 0-1,0-1 0,1 1 1,-1-1-1,0 1 0,0 0 1,0-1-1,11 2 223,3 2-140,38-1-312,-1-2 1,1-3-1,71-12 0,-14 2-505,-83 10 608,59-3-296,-75 6 508,1 0-1,-1 1 1,0 0 0,0 1-1,0 0 1,10 4-1,-19-6-45,0 0 0,1 1 0,-1-1 0,0 0 0,0 1 0,0-1 0,-1 1 0,1-1 1,0 1-1,0-1 0,0 1 0,0 0 0,0-1 0,-1 1 0,1 0 0,0 0 0,-1 0 0,1-1 0,0 1 0,-1 0 0,1 0 0,-1 0 0,1 0 0,-1 0 0,0 0 0,1 0 0,-1 0 0,0 0 0,0 0 0,0 0 0,0 0 0,0 1 0,0-1 0,0 0 0,0 0 0,0 0 0,0 0 0,-1 0 0,1 0 0,0 0 0,-1 0 0,1 0 0,-1 0 0,1 0 0,-1 0 0,1 0 0,-1-1 0,0 1 0,0 0 0,0 1 0,-6 5 241,1 1 0,-1-1 1,-1-1-1,-8 8 0,14-13-242,-15 13 86,-1-2-1,0 0 1,0-1 0,-1 0-1,-1-2 1,1 0 0,-2-1-1,-29 7 1,42-14-153,-13 3-84,21-4 97,-1 1 0,0-1 1,1 0-1,-1 0 0,0 0 0,1 1 0,-1-1 1,0 0-1,1 1 0,-1-1 0,1 1 1,-1-1-1,1 0 0,-1 1 0,1-1 0,-1 1 1,1-1-1,-1 1 0,1 0 0,0-1 1,-1 2-1,1-2-1,0 1 0,0-1 0,1 0 0,-1 1 1,0-1-1,0 0 0,1 1 0,-1-1 0,0 1 1,1-1-1,-1 0 0,1 0 0,-1 1 0,0-1 0,1 0 1,-1 0-1,1 1 0,-1-1 0,0 0 0,1 0 1,-1 0-1,1 0 0,-1 0 0,1 0 0,-1 0 0,1 0 1,-1 0-1,1 0 0,-1 0 0,0 0 0,1 0 1,0 0-1,23-1-89,-21 1 79,69-10-52,-1-2-1,-1-4 1,122-43 0,-188 57 66,-1 2 3,-1-1 0,0 0 0,1 0 0,-1 0 0,0 0 0,0 0 1,1-1-1,2-2 0,-5 4 0,0 0 0,0-1 0,0 1 1,-1 0-1,1 0 0,0-1 0,0 1 1,0 0-1,-1 0 0,1 0 0,0-1 1,0 1-1,-1 0 0,1 0 0,0 0 1,0 0-1,-1 0 0,1-1 0,0 1 1,0 0-1,-1 0 0,1 0 0,0 0 1,-1 0-1,1 0 0,0 0 0,0 0 1,-1 0-1,1 0 0,0 0 0,-1 0 1,1 0-1,0 0 0,0 0 0,-1 1 1,1-1-1,0 0 0,0 0 0,-1 0 1,-19 2 21,-372 104 448,257-66-282,-96 28 137,211-61-386,20-7 55,0 0 1,0 0-1,0 0 1,0 0-1,0 0 1,0 0-1,0 0 1,0 0-1,0 0 1,0 0-1,0 0 1,0 0-1,0 0 1,1 0-1,-1 0 0,0 0 1,0 0-1,0 1 1,0-1-1,0 0 1,0 0-1,0 0 1,0 0-1,0 0 1,0 0-1,0 0 1,0 0-1,0 0 1,0 0-1,0 0 1,0 0-1,0 0 1,0 0-1,0 0 1,0 1-1,0-1 1,0 0-1,0 0 0,0 0 1,0 0-1,0 0 1,37-8-363,174-69-697,-124 44 775,-22 5 136,-36 15 103,49-15-1,-74 27 111,-5 4-36,-13 9-9,-25 13 439,-117 63 2142,103-61-2037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2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66 360 11346,'5'0'108,"-1"0"-1,0 0 0,0-1 1,1 1-1,-1-1 0,0 0 0,0-1 1,0 1-1,0 0 0,0-1 1,0 0-1,-1 0 0,5-3 1,7-3 84,55-27-8,-2-4 1,-1-2-1,-2-3 0,73-65 0,-135 106-144,22-22 240,-24 24-250,-1 0-1,1 0 0,0 0 0,0 0 0,-1 0 0,1 0 0,0 0 1,-1 0-1,1 0 0,-1 0 0,1 0 0,-1 0 0,0-1 0,0 1 1,1 0-1,-1 0 0,0 0 0,0-1 0,0 1 0,0 0 0,0 0 1,0 0-1,-1-2 0,0 2-10,1 0 1,-1 1 0,0-1-1,0 0 1,0 1-1,1-1 1,-1 0 0,0 1-1,0-1 1,0 1-1,0 0 1,0-1-1,0 1 1,0 0 0,0-1-1,0 1 1,0 0-1,0 0 1,0 0 0,0 0-1,-2 0 1,-26 2 143,25-2-130,-25 5 45,0 1 1,0 1-1,-33 12 1,-81 40 131,112-45-132,18-9-51,-21 9 115,1 2 1,0 1-1,-43 30 1,68-39-113,14-6-43,17-8-27,16-11 6,-1-3 1,42-28-1,-40 23 39,53-25-1,-83 47 4,-7 6 0,-11 13 9,-22 18 5,-92 58 56,31-26-114,82-59 29,5-4 6,0 1-1,0-1 1,0 0 0,0 0 0,-1 0 0,1 0 0,-1-1 0,0 0 0,0 0 0,0 0 0,-7 1 0,10-3 1,1 0-1,-1-1 1,0 1-1,0 0 0,1-1 1,-1 1-1,0-1 1,0 0-1,1 1 0,-3-3 1,3 3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0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39 15435,'6'-6'462,"0"1"-1,0 0 1,0 1-1,1-1 0,0 1 1,13-5-1,-19 9-402,-1 0 0,1 0-1,0 0 1,-1 0 0,1 0-1,0 0 1,-1 1 0,1-1-1,0 0 1,-1 0 0,1 1-1,0-1 1,-1 0 0,1 1-1,-1-1 1,1 1 0,-1-1-1,1 1 1,-1-1 0,1 1 0,-1-1-1,1 1 1,-1-1 0,0 1-1,1 0 1,-1-1 0,0 1-1,1-1 1,-1 1 0,0 0-1,0-1 1,0 1 0,0 0-1,0 0 1,0-1 0,0 1-1,0 0 1,0-1 0,0 2-1,1 2 151,1 14 60,0 0 0,-1 0 0,-1 1 0,0-1 0,-5 25 0,-22 92 259,22-112-401,-21 71 562,-70 164 0,94-253-636,0 1-1,0-1 1,0 1 0,-1 11 0,3-16-41,0 0 1,0 0 0,0 0 0,0 0-1,0 0 1,0 1 0,0-1 0,0 0 0,1 0-1,-1 0 1,0 0 0,1 0 0,-1 0-1,1 0 1,-1 0 0,1 0 0,-1 0-1,1 0 1,0 0 0,-1 0 0,1 0-1,0-1 1,0 1 0,0 0 0,0-1 0,-1 1-1,1 0 1,0-1 0,0 1 0,0-1-1,2 1 1,12 2 75,0-1 0,0-1-1,0 0 1,0-1 0,0-1 0,19-2-1,-15 1 6,243-17-1080,-225 13 326,-29 1 211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0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23 17804,'1'-2'249,"1"-14"1211,-3 11-794,-4 10-106,-4 9 374,0 2-1,-11 27 1,0 0-286,-12 24-74,3 2 0,-25 92 1,40-110-394,2 0 1,3 1 0,2 1-1,0 55 1,7-86-142,0 0 0,2 0 0,0 0 0,2 0 0,0 0 0,8 23-1,-10-39-78,1 1 0,-1-1 0,1 0 0,0 0 0,1 0 0,0 0 0,0 0 0,0-1 0,0 0 0,1 0-1,0 0 1,0 0 0,1-1 0,-1 0 0,1 0 0,0 0 0,0-1 0,0 1 0,0-2 0,0 1 0,1-1-1,0 0 1,8 2 0,-1-3-35,0 0 0,-1-1 0,1 0 0,-1-1 0,1-1 0,-1 0 0,25-7 0,4-5-217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0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19644,'5'47'4310,"-4"-35"-3604,0 0 0,5 21 0,0-11-401,1 0-1,2-1 0,11 23 1,-17-39-316,0 1 0,0 0 0,1-1 0,0 1 0,0-1 0,0 0 0,1-1 1,-1 1-1,1-1 0,0 0 0,1 0 0,-1 0 0,1-1 0,-1 1 0,10 2 0,-11-5-88,0 0 1,1 0-1,-1 0 0,0-1 0,1 0 0,-1 0 0,0 0 1,1 0-1,-1-1 0,0 1 0,0-1 0,8-3 1,-5 1-169,1 0 1,-1-1-1,0 0 1,0 0 0,0 0-1,7-8 1,3-4-821,-1 0 1,-1-1 0,26-37-1,-13 7-1287,39-84-1,-78 181 7411,1-3-3577,-38 136 2252,-37 178-1649,83-353-2228,-3 29-268,5-36 411,0 0-1,0 1 1,-1-1 0,1 0 0,1 1 0,-1-1-1,0 1 1,0-1 0,0 0 0,1 1 0,-1-1-1,0 0 1,1 1 0,-1-1 0,1 0 0,0 0-1,-1 0 1,1 1 0,1 0 0,10-1-359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1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19316,'8'-11'1969,"-5"10"-1217,-1 4-312,1 11 1016,-2 5-272,-1 11-527,2 6-209,0 10-264,-2 3-32,0 4-128,1-2-160,1-7-384,1-5-401,0-15 769,3-16-160,1-17-104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1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33 17796,'-1'-2'123,"0"0"0,-1 0 0,1 0 0,-1 0 1,1 0-1,-1 0 0,0 0 0,1 1 0,-1-1 0,0 0 1,0 1-1,0 0 0,0-1 0,0 1 0,-1 0 0,1 0 1,0 0-1,-1 0 0,1 1 0,0-1 0,-1 0 0,1 1 0,-1 0 1,1 0-1,-1 0 0,1 0 0,-1 0 0,1 0 0,-1 0 1,1 1-1,-4 1 0,2-1-62,0 1 0,0-1 0,0 1 0,0 0 0,0 1 1,1-1-1,-1 1 0,1 0 0,-1-1 0,1 1 0,0 1 0,0-1 0,1 0 0,-1 1 1,1 0-1,-1-1 0,-2 8 0,4-6-52,-1 0-1,0 0 1,1 0 0,0 0-1,0 1 1,1-1 0,0 0 0,-1 1-1,2 8 1,0-12-7,-1-1-1,0 1 1,0-1 0,1 1 0,-1-1-1,1 0 1,-1 1 0,1-1 0,-1 0-1,1 1 1,0-1 0,0 0-1,0 0 1,-1 0 0,1 0 0,0 0-1,1 1 1,-1-2 0,0 1-1,0 0 1,0 0 0,0 0 0,1-1-1,-1 1 1,0 0 0,1-1 0,-1 1-1,1-1 1,-1 0 0,0 1-1,1-1 1,-1 0 0,1 0 0,-1 0-1,1 0 1,-1 0 0,1 0-1,-1 0 1,3-2 0,6-1-1,-1 0-1,0-1 1,0 0 0,0-1 0,-1 0 0,0-1-1,0 0 1,0 0 0,-1 0 0,9-10 0,-1 2-21,-15 14 19,0 0 0,0 0 0,1 0 0,-1 0 0,0-1 0,0 1-1,0 0 1,0 0 0,1 0 0,-1 0 0,0 0 0,0-1 0,0 1 0,1 0 0,-1 0-1,0 0 1,0 0 0,0 0 0,1 0 0,-1 0 0,0 0 0,0 0 0,1 0 0,-1 0-1,0 0 1,0 0 0,0 0 0,1 0 0,-1 0 0,0 0 0,0 0 0,0 0 0,1 0-1,-1 0 1,0 0 0,0 1 0,1-1 0,2 10-9,-4 18 22,0-25-13,-3 61 136,5 75 0,1-107 76,1 1-1,2-2 1,1 1 0,14 40 0,-20-72-180,1 1-1,-1 0 0,0-1 0,0 1 1,0-1-1,1 1 0,-1-1 1,0 1-1,0-1 0,0 1 1,0 0-1,0-1 0,0 1 1,0-1-1,0 1 0,0 0 1,-1-1-1,1 1 0,0-1 1,-1 2-1,-8-1 344,-23-14-33,19 7-178,-8-2 0,-1 1 0,0 0 1,0 2-1,-1 0 0,-38-2 0,60 7-199,1 0-1,-1 0 1,0 0 0,1 0 0,-1 0-1,0 0 1,1 0 0,-1 0 0,0 0-1,0 0 1,1 0 0,-1 0-1,0 1 1,1-1 0,-1 0 0,0 1-1,1-1 1,-1 0 0,1 1-1,-1-1 1,1 1 0,-1-1 0,0 0-1,1 1 1,0 0 0,-2 0-1,3 0 17,-1-1 0,0 1-1,0-1 1,1 1 0,-1-1-1,0 1 1,1-1-1,-1 1 1,1-1 0,-1 0-1,1 1 1,-1-1 0,1 0-1,-1 1 1,1-1-1,-1 0 1,1 1 0,-1-1-1,1 0 1,-1 0-1,1 0 1,0 0 0,-1 1-1,1-1 1,-1 0 0,1 0-1,-1 0 1,1 0-1,1 0 1,2 0-44,0 0 1,1 1-1,-1-2 1,1 1-1,6-1 1,9-5-303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17812,'-1'8'5441,"-2"18"-3547,-1 3-1328,3-19-455,-4 31 188,1-1 0,4 73-1,0-110-301,0-1-1,1 1 1,-1 0-1,1 0 0,-1 0 1,1-1-1,0 1 1,0 0-1,0-1 0,0 1 1,1 0-1,-1-1 1,1 0-1,-1 1 0,1-1 1,0 0-1,0 0 1,0 0-1,0 0 0,0 0 1,1-1-1,-1 1 1,1 0-1,-1-1 0,5 2 1,-4-2-12,1-1 0,-1 1 0,0-1 0,1 0 0,-1 0 0,0 0 0,1-1 0,-1 1 0,0-1 0,0 0 0,1 0 0,-1 0 0,0 0-1,0 0 1,0-1 0,0 1 0,0-1 0,0 0 0,-1 0 0,1 0 0,3-4 0,0 1 7,-1-1 0,1 0-1,-2 0 1,1-1-1,-1 1 1,7-14 0,5-15-144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1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23069,'-4'-5'2144,"1"-3"-1479,-1 3-337,4 2 1056,2 2-104,4 5-1328,-3 3-880,1-1-440,-1 0 1064,5-3-209,1 1-215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1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17308,'42'44'2947,"55"73"1,-70-78-2215,-1 1 0,28 61-1,-42-73-650,-2 0 0,-1 1 0,-1 0 0,-1 1 0,-2 0 0,-1 0 0,-2 0 0,0 0 0,-2 0 0,-5 37 0,0-26-86,-2 0 0,-2-1 0,-1 1 1,-2-2-1,-2 0 0,-36 71 0,40-91-173,0-1-1,-2 0 0,0 0 0,-1-2 0,0 1 1,-2-2-1,0 0 0,0 0 0,-33 22 1,7-15-213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3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97 12355,'-2'-6'241,"0"0"1,-1 0 0,0 1 0,0 0 0,-1-1 0,1 1-1,-1 0 1,0 1 0,0-1 0,-1 1 0,1 0-1,-1 0 1,0 0 0,0 0 0,0 1 0,-1 0-1,1 0 1,-1 1 0,0-1 0,0 1 0,0 0 0,0 1-1,0 0 1,0-1 0,0 2 0,-10-1 0,10 1-179,0 0 1,-1 1 0,1 0-1,0 0 1,0 0 0,0 1-1,0 0 1,1 0 0,-1 0-1,0 1 1,1 0 0,0 0-1,-1 0 1,1 1 0,0 0-1,1 0 1,-7 6 0,-6 11 11,0 1-1,1 0 1,2 1 0,-23 49 0,-30 107 357,44-99-291,3 0 0,4 1-1,3 0 1,4 1 0,1 89-1,9-116-128,2-1-1,3 0 1,2 0 0,2-1-1,2 0 1,3 0-1,2-2 1,41 85 0,-53-127-19,0 1 0,0-1 1,1-1-1,1 1 1,0-1-1,0 0 0,10 9 1,-14-15 4,0 0 1,0 1-1,0-1 0,0-1 1,0 1-1,0 0 0,1-1 1,-1 1-1,1-1 0,-1 0 1,1-1-1,0 1 1,-1 0-1,1-1 0,0 0 1,-1 0-1,1 0 0,0 0 1,-1-1-1,1 1 1,-1-1-1,1 0 0,6-3 1,0 0 5,0-2 0,-1 1 0,0-1 1,0-1-1,0 0 0,-1 0 0,0 0 1,-1-1-1,0 0 0,0-1 1,7-10-1,7-15 25,28-59 0,-47 87-28,60-132 60,59-201 0,-101 273-89,19-127 0,-35 156 4,-1-1 0,-1 0 0,-3 1 1,-1-1-1,-7-38 0,8 66 14,-2-1 0,1 1 0,-1 0 0,-1-1 1,0 1-1,0 1 0,-1-1 0,0 1 0,-11-14 0,12 18-80,0 1 1,0 0-1,-1 0 0,1 0 0,-1 0 1,0 1-1,0 0 0,0 0 0,-1 0 1,1 0-1,-1 1 0,1 0 0,-1 0 0,0 1 1,0 0-1,0 0 0,0 0 0,-8 0 1,10 1-21,0 0 0,-1 0 0,1 0-1,0 0 1,-1 1 0,1-1 0,0 1 0,0 0 0,-1 1 0,1-1 0,0 1 0,0-1 0,-4 4 0,-4 5-395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3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476 105 10282,'-1'-7'216,"-1"0"1,0 0-1,-1 0 0,1 0 0,-1 1 0,0-1 1,-1 1-1,0 0 0,0 0 0,-7-8 0,9 12-101,0-1-1,-1 1 0,0 0 0,1 0 1,-1 0-1,0 1 0,0-1 0,0 1 1,0-1-1,-1 1 0,1 0 0,0 0 1,0 0-1,-1 1 0,1-1 0,0 1 1,-1 0-1,1 0 0,0 0 0,-1 0 1,1 1-1,0-1 0,-1 1 0,-5 2 1,-2 1 30,1 1 1,-1 0-1,1 1 0,0 0 1,1 0-1,0 1 1,0 0-1,0 1 1,1 0-1,-9 11 1,-6 9 131,-37 59 1,37-46-220,1 0 0,2 2 1,2 0-1,2 1 0,2 1 1,1 0-1,3 1 0,-5 59 0,11-64-49,2 0-1,2 1 0,1-1 0,3 0 0,1 0 0,2 0 0,2-1 0,1 0 0,26 63 0,-25-79-7,0-1 0,2-1 0,0 0 0,2-1-1,0 0 1,2-1 0,23 22 0,-30-33 1,1 0 0,0 0 0,0-2 0,1 1 0,0-1-1,19 7 1,-22-10 7,0-1 0,0-1 0,1 0 0,-1 0 0,0-1-1,1 0 1,0 0 0,-1-1 0,1 0 0,11-3 0,-10 1 23,0-1 0,0-1 0,0 0 1,-1-1-1,0 0 0,1-1 0,-2 1 1,1-2-1,-1 0 0,0 0 0,0 0 1,-1-1-1,0-1 0,0 1 0,10-16 1,-2 0 63,-1-1 0,0 0 0,-2 0 0,-1-2 0,10-29 0,-5-1 43,-1-1 1,-3 0-1,-3-1 1,5-107 0,-14 124-168,-2 0 0,-2 1 1,-2-1-1,-1 1 1,-3 0-1,-1 0 1,-26-66-1,34 103 36,-5-15-273,-2 1 0,-19-31 0,26 45 201,0 1 0,0 0 0,-1 0 1,1-1-1,-1 1 0,0 1 1,0-1-1,0 0 0,0 1 0,0 0 1,-1-1-1,1 1 0,-1 1 0,1-1 1,-1 0-1,0 1 0,1 0 0,-1 0 1,0 0-1,0 0 0,-4 0 0,-12 5-298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2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17060,'7'-6'1104,"1"6"-1024,1-3-104,-11 8 128,2 6-448,8-2 272,10-1-88,13-8-16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3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20 16059,'0'-1'110,"1"1"0,-1 0-1,0-1 1,0 1-1,1-1 1,-1 1 0,0-1-1,0 1 1,0 0 0,0-1-1,0 1 1,0-1-1,1 1 1,-1-1 0,0 1-1,0-1 1,0 1-1,-1 0 1,1-1 0,0 1-1,0-1 1,0 1 0,0-1-1,0 1 1,0-1-1,-1 1 1,1 0 0,0-1-1,0 1 1,-1 0-1,1-1 1,0 1 0,-1-1-1,1 1 1,0 0-1,-1 0 1,0-1 0,-1 0 137,1 0 1,-1 1 0,0-1-1,0 1 1,0 0-1,0-1 1,0 1 0,0 0-1,-3 0 1,-43 7 1581,48-7-1828,-34 8 413,0 2 0,0 1 1,-45 22-1,63-25-358,1 0 1,0 1-1,0 0 0,1 2 1,0-1-1,1 2 0,0 0 1,-21 26-1,28-30-50,1 0 0,1 0 0,0 0 0,0 0 0,0 1-1,1 0 1,0 0 0,1 0 0,0 0 0,0 0 0,1 0 0,1 1 0,-1-1 0,2 12 0,-1-15-6,1-1 1,0 1 0,1 0-1,-1-1 1,1 0 0,0 1-1,0-1 1,0 0 0,1 0-1,0 0 1,0 0 0,1 0-1,-1-1 1,1 1 0,0-1-1,0 0 1,0 0 0,0-1-1,1 1 1,0-1 0,0 0-1,0 0 1,0 0 0,6 1-1,3 1-61,0-1 1,1 0-1,-1-1 0,1-1 0,0 0 0,0-1 0,0-1 0,25-2 0,-19 0-222,0-2 0,0 0 0,-1-1-1,1-1 1,29-14 0,-12 1-129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3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18068,'-2'6'3451,"-2"22"-1414,-6 217-932,10-210-2104,-3-44-1089,-5-6 1358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3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17420,'6'1'2136,"4"1"-1336,7-4-248,5 1 1129,13-4-593,3-1-184,6-1-440,6 0-320,2-1-936,-1-2 536,-12 4 104,-4 0-144,-12 4-120</inkml:trace>
  <inkml:trace contextRef="#ctx0" brushRef="#br0" timeOffset="0.49">900 1 19036,'-2'6'1872,"-1"8"-1415,-3 2-233,1 3 1088,-1 5-864,1 1-312,3 0-624,-1 0-208,3-3-360,0-3 1560,0-5-760,0-1-185,0-7-55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3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17140,'17'11'2128,"4"-5"-1288,6-9-240,7 0 1217,6-7-777,9-2-128,-4-4-336,-1-2-232,-4-1-680,-4-3-392,-9 4 968,-3-6-368,-15 2-96,-6 0-136</inkml:trace>
  <inkml:trace contextRef="#ctx0" brushRef="#br0" timeOffset="1">18 5 16900,'18'3'2120,"2"-1"-1248,10-2-280,5 0 1065,12-2-545,3 1-224,4-1-728,-2-1-520,-6 1 424,-7 6-168,-9 4-200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1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19124,'14'13'1872,"-9"2"-1215,-4 3-281,1 2 984,1 6-432,4 3-472,-1 0-312,-1-2-936,-1-5 760,-5-5-160,-6-7-80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3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15907,'-7'12'2001,"6"4"-1145,-2 5-408,3-1 1889,0 7-1385,0 0-744,1 0-280,2 1-712,-1-3-209,0-1 697,-2-5-184,-4-10-208</inkml:trace>
  <inkml:trace contextRef="#ctx0" brushRef="#br0" timeOffset="1">1 144 15019,'9'0'2041,"10"0"-1169,11-1-336,3-2 1840,11 1-1455,3-1-441,7-2-752,3-1 488,-8 4-200,-7-1-112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3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14 19508,'-1'-2'106,"-1"1"0,1 0 0,-1 0 0,1 0 0,-1 0 0,0 0 0,0 0 0,0 0 0,1 0 0,-1 1 0,0-1 0,0 1 0,0-1 0,0 1 0,0 0 0,0 0 0,0 0 0,0 0 0,0 0 0,0 0 1,0 0-1,0 1 0,-3 0 0,-3 1 87,-1 1 1,1 0 0,0 1-1,-8 4 1,-18 11 350,1 1 0,-48 39-1,62-43-466,1 1 0,0 0 0,1 2 0,1 0 0,-14 22-1,26-34-50,0 0 0,0 0 0,1 0 0,0 1 0,0-1 0,1 1 0,-1-1 0,2 1 0,-1 0 0,0 13 0,2-18-18,0 1 0,1 0 0,-1 0 0,1-1 0,0 1 0,-1 0 0,2-1 0,-1 1 0,0-1 0,1 1 0,-1-1 0,1 0 0,0 1 0,0-1 0,1 0 0,-1 0 0,1 0 0,-1-1 0,1 1 0,0-1 0,0 1 0,0-1 0,0 0 0,4 2 0,1 0-4,1-1 0,-1-1 1,0 1-1,1-1 0,-1-1 1,1 1-1,0-1 0,0-1 1,-1 0-1,1 0 0,0-1 1,-1 0-1,1 0 0,0-1 1,11-4-1,-14 5 3,0-1 0,0 0 0,0-1 0,0 0 0,0 0 1,0 0-1,-1 0 0,1-1 0,-1 0 0,0 0 0,0-1 0,-1 1 0,1-1 0,-1 0 0,0 0 1,0-1-1,-1 1 0,0-1 0,0 1 0,0-1 0,2-7 0,-4 12-4,-1 0-1,1 0 0,-1-1 1,0 1-1,0 0 1,1 0-1,-1 0 0,0 0 1,0 0-1,0 0 1,0-1-1,0 1 1,0 0-1,0 0 0,-1 0 1,1 0-1,0 0 1,-1 0-1,1 0 0,-1 0 1,1 0-1,-1 0 1,1 0-1,-1 0 0,0 0 1,1 0-1,-1 0 1,0 0-1,0 0 0,0 1 1,0-1-1,1 0 1,-1 1-1,0-1 1,0 1-1,0-1 0,-1 1 1,1-1-1,0 1 1,0 0-1,0-1 0,0 1 1,0 0-1,0 0 1,-2 0-1,0 0 0,-1 0-1,1 0 1,-1 0-1,1 1 1,0-1-1,-1 1 1,1 0-1,0 0 1,0 0-1,-1 1 1,1-1-1,0 1 1,0-1-1,-3 4 1,5-4-3,-1 0 0,0 0 0,1 1 0,-1-1 0,1 1 0,0-1 1,-1 1-1,1 0 0,0 0 0,0-1 0,0 1 0,0 0 0,1 0 1,-1 0-1,0 0 0,1 0 0,-1 0 0,1 0 0,0 0 1,0 0-1,-1 3 0,2-4 0,0 1 0,-1-1 1,1 1-1,0-1 0,-1 1 0,1-1 1,0 0-1,0 1 0,0-1 0,0 0 0,0 0 1,1 0-1,-1 0 0,0 0 0,1 0 1,-1 0-1,0 0 0,1 0 0,-1 0 1,1-1-1,-1 1 0,1-1 0,-1 1 1,1-1-1,0 0 0,-1 0 0,3 1 1,11 0 0,0 0 0,0-1 0,1-1 0,-1 0 0,0-1 0,29-8 0,28-2 1,-71 11-1,0 1 1,0 0-1,0 0 0,0-1 1,0 1-1,0 0 1,0 0-1,1 0 0,-1 0 1,0 0-1,0 1 0,0-1 1,0 0-1,0 0 1,0 1-1,0-1 0,0 1 1,0-1-1,0 1 1,0-1-1,0 1 0,-1-1 1,1 1-1,0 0 0,0-1 1,0 1-1,-1 0 1,1 0-1,0 0 0,-1 0 1,1 0-1,-1-1 0,1 1 1,-1 0-1,1 0 1,-1 0-1,0 0 0,0 0 1,1 1-1,-1-1 1,0 0-1,0 0 0,0 0 1,0 2-1,-1 4-19,0 1 1,-1-1-1,0 0 0,0 1 1,-4 7-1,4-8-29,-9 21-1102,-22 42 0,23-55 759,2-15-129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3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 18724,'-5'3'1688,"10"-1"-1015,9 1-193,16-3 800,11-2-248,22-4-256,6 0-120,13-2-151,2-2-225,0 3-673,-6 0-391,-11 4-2376,-15 0 2736,-26 6-433,-7 5-335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3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17684,'14'15'1824,"24"-8"-960,9-3-296,18-4 777,4 0-217,8-4-248,-1-3-280,-5 0-1072,-5-5 640,-18 6-240,-9 0-128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3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16412,'4'-10'2288,"3"-1"-1288,1 2-328,5 4 1121,0 5-385,-2 8-176,1 8-376,2 1-223,1 3-313,0 1-120,6-1-264,4-4-168,3-6-504,6-7-289,3-8 201,4-6 488,-1-10-248,-2-4-176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3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16299,'-17'27'1929,"-7"6"-889,0 6-320,-6 13 1001,0 4-241,-1 10-304,3 2-224,2 1-672,4 0-520,3-2 312,4 2-136,5-6-128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4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19260,'12'1'1552,"-7"9"-1135,-5 7-153,-8 8 552,-1 5-256,-1 7-96,1 1-16,2-2-176,-2-3-40,4-3-56,4-2-56,1-4-48,3-4-16,-2-4-360,4-3-328,-3-10 568,-1-3-128,1-5-80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4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20404,'1'8'1689,"13"-10"-1225,12-4-184,16-9 672,12 1-240,12-5-304,5 2-128,3 0-128,-5 2-112,-5 3-336,-12 2-240,-13 6-592,-12-1 272,-18-1 544,-2-1-256,-9-1-233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4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19500,'4'-9'1953,"7"-2"-1217,7 3-272,10-3 976,7 2-304,9-1-431,2-1-201,7 5-296,3 1-136,-4 0-624,-2-1-473,-7-5 857,-2-6-168,-8-5-112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4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15763,'4'-3'2137,"7"3"-1265,6-5-280,10-1 1681,12 0-1145,10-2-248,11 3-264,5 0-112,-1 2-288,1 0-128,-10 5-528,-6 1-312,-16 3-496,-12 0 2168,-17-1-1152,-8-2-152,-26 5-32</inkml:trace>
  <inkml:trace contextRef="#ctx0" brushRef="#br0" timeOffset="1">35 146 15683,'14'3'1793,"15"-1"-857,7-4-320,18-1 960,6 0-271,4-2-249,2 0-240,-3 1-864,-4 0-480,-10 3 528,-10 1-136,-14 0-208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1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17300,'1'-3'1325,"47"-106"1067,53-179 1,-99 279-2342,8-12 67,-10 21-115,0 0 0,1 0 0,-1 0-1,0 0 1,0 0 0,1 0 0,-1 0-1,0 0 1,0 0 0,0 1 0,1-1 0,-1 0-1,0 0 1,0 0 0,0 0 0,1 0 0,-1 0-1,0 0 1,0 0 0,0 1 0,0-1-1,1 0 1,-1 0 0,0 0 0,0 0 0,0 1-1,0-1 1,0 0 0,0 0 0,0 0-1,1 0 1,-1 1 0,0-1 0,0 0 0,0 0-1,0 1 1,0-1 0,0 0 0,0 0-1,0 0 1,0 1 0,0-1 0,0 0 0,0 1-1,4 42 113,-4-41-120,1 119-4,4 66-1378,0-157 1158,0-17-83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4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17468,'0'14'1186,"-1"-3"-617,1 0-1,0 0 1,1 1-1,0-1 1,1 0 0,0 0-1,1 0 1,0-1-1,6 14 1,-4-15-453,0 0 0,1-1 1,0 1-1,0-1 0,1-1 1,0 1-1,0-1 0,1-1 0,0 1 1,1-1-1,-1-1 0,1 1 0,0-1 1,0-1-1,0 0 0,1 0 1,0-1-1,0 0 0,0-1 0,18 3 1,-18-4-300,0-1 1,0 0 0,0 0 0,0-1 0,-1 0-1,1 0 1,0-1 0,0-1 0,-1 0-1,1 0 1,-1-1 0,0 0 0,15-9 0,-20 11 99,-1-1 1,1 0 0,0 0 0,-1 0-1,0 0 1,1 0 0,-1-1 0,-1 0-1,1 1 1,0-1 0,1-5 0,8-20-597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4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14699,'-5'14'1737,"-1"9"-769,-4 1-280,-3 11 1064,-1 4-311,-1 10-321,-3 5-112,-1 10-296,4 3-104,0-4-328,4 0-232,3-7-640,4-4-416,4-14 848,8-13-176,9-25-160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0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12539,'27'-16'2423,"-26"17"-2261,-1 0 0,0 0 0,0 0 0,0 0 0,0 0 0,0 0 0,0 0 0,0 0 0,0 0 0,0 0 0,0 0 0,-1 0 0,1 0 0,0 0 0,-1 0 0,0 1 0,-2 7 230,0 0 1,1 0-1,0-1 0,1 1 1,0 1-1,0-1 1,1 14-1,10 65 1424,-5-62-2158,1 42-1,-16-92-907,7 4 798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1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12267,'16'10'4777,"-8"-6"-4512,0 1 0,0-1 1,1-1-1,-1 1 0,1-1 1,-1-1-1,1 0 1,0 0-1,0-1 0,0 0 1,0 0-1,0-1 0,0 0 1,0-1-1,0 0 0,0 0 1,0-1-1,14-4 0,-11 1-229,0 0 0,-1 0 0,1-1 0,-1 0 0,0-1 0,-1-1 0,1 1 0,-1-2 0,-1 1 0,0-1 0,0-1 0,10-14 0,-17 22-31,12-14 37,-10 17-39,-1 12-27,-3-11 75,0 10-202,1 1 1,1-1-1,5 22 1,-6-31 19,0 0 0,0 0 0,0 0 1,0 0-1,1-1 0,-1 1 1,1 0-1,-1-1 0,1 1 1,0-1-1,0 0 0,1 0 0,-1 1 1,0-2-1,1 1 0,-1 0 1,1 0-1,-1-1 0,1 1 1,0-1-1,3 2 0,10-1-481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4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17380,'-11'0'2112,"11"1"-1080,1 2-343,15-3 1583,5 0-704,12 0-583,3 0-201,5 0-320,1 0-136,-1 0-384,-3 0-368,-14-1-1809,-5 2 1985,-13 4-304,-4 0-224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4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57 15267,'2'-1'218,"0"-1"-1,0 1 0,0-1 0,0 0 1,-1 1-1,1-1 0,0 0 1,-1 0-1,1 0 0,-1-1 1,2-2-1,-3 4-141,0 0 1,0 0-1,0 1 1,0-1-1,0 0 1,0 0-1,0 0 1,0 0-1,-1 0 1,1 0-1,0 0 1,-1 0-1,1 1 0,0-1 1,-1 0-1,1 0 1,-1 0-1,1 1 1,-1-1-1,0 0 1,1 1-1,-1-1 1,0 0-1,1 1 1,-1-1-1,0 1 1,0-1-1,1 1 1,-1-1-1,0 1 1,0 0-1,0-1 1,0 1-1,0 0 0,0 0 1,-1 0-1,-4-2 104,0 0 0,0 1 1,-1 0-1,1 0 0,-1 1 0,1 0 0,0 0 0,-1 0 0,1 1 0,-12 3 0,-5 2 167,-35 13-1,39-11-185,0 1-1,1 1 1,0 0-1,-30 23 1,37-24-62,0 1-1,0 0 1,1 0 0,1 1-1,0 0 1,0 1 0,-12 23 0,19-33-87,1 1 0,-1 0 0,1 0 0,0 0 0,0 0-1,0 0 1,0 0 0,1 0 0,-1 0 0,1 0 0,0 0 0,0 0 0,0 1 0,0-1 0,0 0 0,1 0 0,-1 0 0,1 0 0,0 0 0,0 0 0,0 0 0,0 0 0,1 0 0,-1 0 0,1-1 0,0 1 0,0-1 0,0 1 0,0-1 0,0 0 0,0 1 0,0-1 0,1 0 0,-1 0-1,1-1 1,4 3 0,7 3-66,1-1 0,0 0 0,1-2 0,-1 1 0,1-2 0,-1 0 0,1-1 0,18 0 0,12-1 175,72-8-1,-59-1-191,-1-3-21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4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 18388,'12'-9'2975,"-17"23"-763,2-6-2010,-16 43 715,4-16-459,-11 44 0,23-67-647,1-1 1,0 1-1,1 0 1,0 0-1,0-1 1,2 1-1,-1 0 1,4 14-1,-4-25 32,0-1 130,0 0 0,0 0 0,0 0 1,-1 0-1,1 0 0,0 0 0,0 0 0,0 0 0,0 0 0,0 0 1,0 0-1,0 0 0,-1 0 0,1 0 0,0 0 0,0 0 1,0 0-1,0 0 0,0 0 0,0 0 0,0 0 0,-1 0 0,1 0 1,0 0-1,0 0 0,0 0 0,0 0 0,0 0 0,0 0 1,0 1-1,0-1 0,-1 0 0,1 0 0,0 0 0,0 0 1,0 0-1,0 0 0,0 0 0,0 0 0,0 0 0,0 1 0,0-1 1,0 0-1,0 0 0,0 0 0,0 0 0,0 0 0,0 0 1,0 0-1,0 1 0,0-1 0,0 0 0,0 0 0,0 0 0,0 0 1,0 0-1,0 0 0,0 0 0,0 1 0,0-1 0,0 0 1,0 0-1,-6-4-609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4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18868,'14'-3'1880,"16"1"-1215,5-3-289,12 0 808,5 1-296,10-1-464,1 0-392,-8 2-864,-3-2 752,-11 1-192,-3 1-96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4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39 17780,'1'-1'123,"-1"0"0,1 0-1,0 0 1,-1 0 0,1 0 0,-1 0 0,1 0 0,-1 0 0,1 0 0,-1 0-1,0 0 1,1-1 0,-1 1 0,0 0 0,0 0 0,0 0 0,0 0 0,0-1 0,0 1-1,0 0 1,-1 0 0,1 0 0,0-1 0,-1 1 0,0-2 0,0 3-61,1-1 1,-1 0-1,0 1 0,0-1 1,0 0-1,0 1 1,0-1-1,1 1 1,-1-1-1,0 1 0,0 0 1,0-1-1,0 1 1,0 0-1,0 0 1,0 0-1,0 0 1,0 0-1,0 0 0,-1 0 1,1 0-1,0 0 1,0 0-1,0 0 1,0 1-1,0-1 0,0 0 1,0 1-1,1-1 1,-2 1-1,-8 4-11,1 0-1,0 1 0,0 0 1,0 0-1,1 1 1,0 0-1,0 0 0,-11 14 1,-48 71 147,66-90-198,-22 34-5,-37 76-1,53-97 6,1 0 0,1 1 0,0-1 0,1 1 0,1 0 0,0 1 1,2-1-1,-1 21 0,2-33 6,0 0 0,1 1 0,-1-1 1,1 0-1,0 0 0,0 0 0,0 0 1,1 0-1,0 0 0,-1 0 0,1 0 1,1 0-1,-1-1 0,0 1 0,1-1 1,0 1-1,0-1 0,0 0 0,0 0 1,5 3-1,-4-4 19,0 0 1,0 0-1,0 0 1,0-1-1,1 0 1,-1 1-1,1-2 1,-1 1 0,1 0-1,-1-1 1,1 0-1,-1 0 1,1 0-1,0-1 1,-1 1-1,1-1 1,-1 0-1,8-3 1,-6 1 46,0 1 0,0-2 0,0 1 1,0-1-1,-1 0 0,1 0 0,-1 0 0,0-1 0,-1 0 1,1 0-1,4-7 0,-7 9-29,0 1-1,0-1 1,-1 0-1,1 0 1,-1 0 0,0 0-1,0 0 1,0 0-1,-1 0 1,1 0 0,0-5-1,-1 6-21,0 0 0,-1 0 1,1 0-1,0 0 0,-1 0 0,1 0 0,-1 0 0,0 0 1,0 0-1,0 0 0,0 1 0,0-1 0,0 0 0,0 1 0,0-1 1,-1 0-1,1 1 0,-1 0 0,-2-3 0,-18-6 81,21 10-102,0 0-1,0-1 1,0 1-1,0 0 0,0 0 1,0 0-1,0-1 1,0 1-1,0 0 1,0 1-1,0-1 0,0 0 1,0 0-1,0 0 1,-1 1-1,1-1 1,0 0-1,1 1 0,-3 0 1,3 0-1,0-1-1,-1 0 1,1 0 0,0 1 0,0-1 0,0 0-1,0 1 1,0-1 0,0 0 0,0 1 0,0-1-1,0 0 1,1 1 0,-1-1 0,0 0 0,0 0-1,0 1 1,0-1 0,0 0 0,0 0 0,1 1-1,-1-1 1,0 0 0,0 0 0,0 1 0,1-1-1,-1 0 1,0 0 0,0 1 0,0-1 0,1 0-1,-1 0 1,0 0 0,1 0 0,-1 0 0,0 0-1,0 1 1,1-1 0,-1 0 0,0 0 0,1 0-1,-1 0 1,0 0 0,1 0 0,17 5-22,13-2 8,1-2 1,0-1 0,0-2 0,0-1 0,35-8 0,5 1-12,-71 10 23,-1-1 0,1 1 0,0 0 0,0 0 0,0 0 0,-1 0 0,1 0 0,0 0 0,0 0 0,-1 0 0,1 0 0,0 1 0,0-1 0,-1 0 0,1 0 0,0 1 0,0-1 0,0 1 0,-1-1 2,0 0-1,0 1 0,0-1 0,0 1 1,0-1-1,0 0 0,0 1 1,0-1-1,0 0 0,0 1 0,0-1 1,0 0-1,0 1 0,0-1 0,0 0 1,0 1-1,-1-1 0,1 0 0,0 1 1,0-1-1,0 0 0,-1 1 0,1-1 1,0 0-1,0 0 0,-1 1 0,-28 24-55,21-19 51,-43 44-258,35-33-221,-1 0-1,-24 18 1,31-28 194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4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18164,'-1'8'1784,"6"13"-1008,4 4-303,4 14 1007,1 6-432,3 11-472,1 3-80,-4 4-176,-3 0-72,-13-3-184,-9-4-40,-16 0-24,-6 2-128,-19 0-344,-5 2-296,-10-3 632,-4 1-144,0-10-88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3618 13443,'47'-33'1382,"61"-54"1,-32 24-434,56-43 262,275-211 380,2092-1396-502,-1578 1095-148,-675 449-565,264-235 0,-504 399-388,8-7-6,-1 0 0,0 0 1,-1-1-1,0-1 0,16-24 0,-28 38 6,-1 0 1,1 0-1,0 0 0,0 0 0,0 0 0,0 0 1,0 0-1,0 0 0,0 0 0,0 0 0,0 0 1,0 0-1,0 0 0,0 0 0,0 0 0,0 0 1,0 0-1,0 0 0,-1 0 0,1-1 0,0 1 1,0 0-1,0 0 0,0 0 0,0 0 1,0 0-1,0 0 0,0 0 0,0 0 0,0 0 1,0 0-1,0 0 0,0 0 0,0 0 0,0 0 1,0 0-1,0 0 0,0 0 0,-10 7-50,1 0-56,-7 3-99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9:3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144 400 13259,'-29'-14'746,"13"8"-501,0-2 0,1 0-1,0-1 1,-20-15 0,34 23-191,0 0 0,-1 0 0,1 0 1,0-1-1,-1 1 0,1-1 0,0 1 1,0-1-1,0 1 0,0-1 0,1 1 0,-1-1 1,0 0-1,1 0 0,-1 1 0,1-1 1,-1-3-1,1 3-37,0 0 1,1 0 0,-1 0-1,1 0 1,0 0-1,-1 0 1,1 0-1,0 1 1,0-1-1,0 0 1,0 1 0,1-1-1,-1 0 1,0 1-1,1 0 1,-1-1-1,3 0 1,8-8-23,1 1 1,0 0 0,0 1-1,1 1 1,0 0-1,25-8 1,97-24-328,-123 36 296,123-24-649,222-15 0,-267 34 556,916-21 1512,269 1-183,-1270 28-1197,583-27 87,0 45 428,105 79 192,-611-85-720,-16-8-39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5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84 16131,'2'-11'647,"0"6"-396,0-1 0,-1 0 0,0 0 0,0 0 0,0 0 0,-1 0 0,0 0 0,-1-10 0,1 15-205,0 1 0,0-1-1,-1 1 1,1-1-1,0 1 1,0-1-1,-1 1 1,1-1-1,0 1 1,-1-1-1,1 1 1,-1 0 0,1-1-1,0 1 1,-1 0-1,1-1 1,-1 1-1,1 0 1,-1-1-1,1 1 1,-1 0-1,1 0 1,-1 0 0,1 0-1,-1-1 1,1 1-1,-1 0 1,0 0-1,1 0 1,-1 0-1,1 0 1,-1 0-1,1 1 1,-1-1 0,1 0-1,-1 0 1,1 0-1,-1 0 1,0 1-1,-21 10 637,20-10-612,-17 12 55,1 1-1,1 0 1,0 2-1,1-1 1,1 2-1,-18 25 1,-70 117 184,84-126-209,2 1 0,1 1 0,1 0 0,3 1 0,0 0 0,3 1 0,0 0 0,-4 68 0,12-83-93,1-1 1,1 1-1,2 0 0,0-1 1,1 0-1,1 0 0,8 25 1,-6-29-95,1-1-1,0 0 1,1 0 0,0 0 0,2-1 0,0-1 0,0 1 0,1-2 0,20 18 0,-18-20 5,26 19 0,15-3-133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5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15987,'35'-3'6624,"-18"1"-6424,1-2 0,-1 0 0,0-1 0,32-13-1,-34 9-94,0-1 0,22-17-1,7-6 68,-44 33-171,1-1 0,-1 1 0,0 0 0,0 0 1,1 0-1,-1-1 0,0 1 0,1 0 0,-1 0 0,0 0 1,1 0-1,-1 0 0,0-1 0,1 1 0,-1 0 0,0 0 1,1 0-1,-1 0 0,0 0 0,1 0 0,-1 0 0,0 0 0,1 0 1,-1 1-1,0-1 0,1 0 0,-1 0 0,0 0 0,1 0 1,-1 0-1,0 1 0,1-1 0,-1 0 0,0 0 0,0 0 1,1 1-1,-1-1 0,0 0 0,0 0 0,1 1 0,-1-1 0,0 0 1,0 1-1,0-1 0,0 0 0,0 1 0,1-1 0,-1 0 1,0 1-1,0-1 0,3 24-11,-3-14 2,4 14-206,0-1 1,13 37-1,-13-48 76,1 0 0,0 0 0,1 0-1,0-1 1,1 0 0,12 16 0,8-2-154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5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17132,'-3'4'368,"1"-1"-1,0 1 1,0 0 0,0 0 0,0 0 0,0 0 0,1 0 0,0 0 0,0 0-1,0 1 1,0 6 0,-3 56 774,4-56-885,1 28 66,2 0-1,9 51 1,-10-78-374,0-5 268,0 20-2608,-2-26 2313,0-1-1,0 1 1,0-1-1,0 1 0,0-1 1,0 1-1,0 0 1,-1-1-1,1 1 0,0-1 1,0 1-1,-1-1 1,1 1-1,0-1 0,-1 1 1,1-1-1,-1 1 1,1-1-1,0 0 0,-1 1 1,1-1-1,-1 0 0,1 1 1,-1-1-1,1 0 1,-1 1-1,1-1 0,-1 0 1,0 0-1,1 0 1,-1 0-1,1 1 0,-1-1 1,1 0-1,-1 0 1,0 0-1,-12-1-889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5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16371,'27'12'3269,"-12"-7"-2860,-1-1 0,1 0 0,0-1 0,0 0-1,1-1 1,-1-1 0,18 0 0,-25-2-291,1 0-1,-1 0 0,0-1 1,0 0-1,0-1 1,-1 1-1,1-1 1,0-1-1,-1 1 1,0-1-1,0-1 1,0 0-1,-1 1 1,13-13-1,-13 11-21,-4 3-52,1 0 0,0 0 0,0 0 0,0 1 0,7-5-1,-10 7-40,0 0-1,1 0 1,-1 0-1,0 0 1,0 0-1,1-1 1,-1 1-1,0 0 1,0 0-1,1 0 1,-1 0-1,0 0 1,1 0-1,-1 0 1,0 0-1,0 0 1,1 0-1,-1 1 1,0-1-1,0 0 1,1 0-1,-1 0 1,0 0-1,0 0 0,1 0 1,-1 0-1,0 1 1,0-1-1,0 0 1,1 0-1,-1 0 1,0 1-1,0-1 1,0 0-1,2 19 63,-3 5 109,-2 3-508,3 45 0,0-64 168,1-1 0,0 1 0,1-1 0,0 1 0,0-1 0,0 0 0,1 1 0,0-1 0,0-1 0,8 13 0,-10-17 133,1-1 0,0 1 0,-1 0 1,1 0-1,0-1 0,0 1 0,0 0 1,0-1-1,0 0 0,3 1 0,21 4-473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2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19004,'-4'5'1064,"4"-2"-1576,7-6-848,5-2 1120,2-3-320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2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16243,'-5'66'1287,"4"0"0,2 0 0,3 0 0,13 66 0,-15-120-1173,2 8 203,-1 0 0,-1 1 0,-1 26 0,-3-44 282,0-11-268,-2-12-89,2-57-93,3 1 1,3 0-1,15-84 1,-17 153-152,-1 0 0,1 0 0,0 0 0,0 1 0,1-1 0,0 1 0,0 0 0,8-11 0,-10 15 1,0 1 0,1-1 0,-1 1 0,1 0 0,-1-1 1,1 1-1,0 0 0,-1 0 0,1 0 0,0 1 0,0-1 1,0 0-1,0 1 0,0-1 0,-1 1 0,1-1 0,0 1 1,0 0-1,0 0 0,0 0 0,0 0 0,0 0 0,0 1 1,0-1-1,0 0 0,0 1 0,0 0 0,0-1 0,-1 1 0,1 0 1,0 0-1,0 0 0,-1 0 0,1 0 0,2 2 1,0 0-3,0 0 1,-1 0 0,1 0 0,0 0 0,-1 1 0,0-1 0,0 1 0,0 0 0,0 0 0,0 0 0,-1 0 0,0 1 0,0-1 0,0 1 0,1 6 0,-2-8 2,0 0 1,-1 0-1,1 1 0,-1-1 0,0 0 0,0 0 0,-1 1 0,1-1 0,-1 0 0,1 0 1,-1 1-1,0-1 0,0 0 0,-1 0 0,1 0 0,0 0 0,-1 0 0,0-1 1,0 1-1,0 0 0,0-1 0,0 1 0,-4 2 0,-5 4-84,0-1 0,0 0 0,0-1 0,-1 0 0,0-1-1,-1 0 1,1-1 0,-1 0 0,0-1 0,0-1 0,-27 4 0,40-7 51,-1 0 1,1 0 0,0 0-1,-1 0 1,1 0 0,-1 0-1,1-1 1,0 1 0,-1 0-1,1 0 1,0 0 0,-1-1-1,1 1 1,0 0 0,-1 0-1,1-1 1,0 1 0,0 0 0,-1 0-1,1-1 1,0 1 0,0 0-1,0-1 1,-1 1 0,1 0-1,0-1 1,0 1 0,0-1-1,0 1 1,0 0 0,0-1-1,0 1 1,0 0 0,0-1-1,0 1 1,0-1 0,0 1-1,0 0 1,0-1 0,0 1-1,0-1 1,0 0 0,6-16-233,5-10-226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2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16660,'-21'103'5548,"-5"36"-2324,23-120-3082,2 1 0,0 0 0,1-1 0,1 1 0,4 20 0,-5-39-136,1 1 0,-1-1 0,0 0 0,0 1 0,1-1 1,-1 0-1,1 0 0,-1 0 0,1 0 0,-1 1 0,1-1 0,0 0 0,-1 0 0,1 0 0,1 1 0,-2-2-1,1 0-1,-1 0 1,1 0 0,-1 0 0,0 0 0,1 1-1,-1-1 1,1 0 0,-1 0 0,0 0 0,1 0-1,-1 0 1,1-1 0,-1 1 0,0 0 0,1 0-1,-1 0 1,0 0 0,1 0 0,-1 0 0,1-1-1,-1 1 1,0 0 0,1 0 0,-1-1 0,0 1-1,0 0 1,1 0 0,-1-1 0,3-2 17,-1-1 0,1 1 1,-1 0-1,0-1 0,0 1 1,-1-1-1,1 0 0,0-4 1,4-14 25,-1 0 1,-1-1-1,-1 1 1,-1-1-1,-1 0 1,0 1-1,-7-45 1,6 65-47,-1-1 1,0 1-1,1-1 0,-1 1 1,0-1-1,0 1 1,-1 0-1,1-1 0,0 1 1,-1 0-1,1 0 1,-4-3-1,5 4-1,-1 1 0,1 0-1,-1-1 1,1 1 0,-1 0 0,1 0-1,-1 0 1,1-1 0,0 1 0,-1 0 0,1 0-1,-1 0 1,1 0 0,-1 0 0,1 0 0,-1 0-1,1 0 1,-1 0 0,1 0 0,-1 0 0,1 0-1,-1 0 1,0 1 0,0-1 0,0 1-1,0 0 1,0-1 0,0 1-1,0 0 1,0 0 0,0 0-1,1 0 1,-1 0 0,0 0-1,1 0 1,-1 0-1,0 0 1,0 2 0,0 2 1,-1-1 0,0 1 1,1 1-1,0-1 0,0 0 1,1 0-1,0 0 0,-1 0 0,2 1 1,-1-1-1,0 0 0,1 0 1,3 9-1,-4-12-1,1 0 0,-1-1 0,1 1 0,0 0 0,0 0 0,0-1-1,0 1 1,0-1 0,0 1 0,0-1 0,0 1 0,1-1 0,-1 0 0,0 1 0,1-1 0,0 0 0,-1 0 0,1 0 0,-1 0 0,1 0 0,0-1 0,0 1 0,-1-1-1,1 1 1,0-1 0,0 1 0,0-1 0,0 0 0,0 0 0,0 0 0,-1 0 0,1 0 0,0 0 0,0-1 0,0 1 0,0 0 0,-1-1 0,1 0 0,0 1 0,2-2-1,-2 1 2,1 0-1,-1-1 1,1 1-1,-1 0 0,0-1 1,0 0-1,0 0 0,1 1 1,-2-1-1,1 0 1,0 0-1,0-1 0,-1 1 1,1 0-1,-1-1 0,1 1 1,1-5-1,11-19 38,-13 27-39,0-1 0,0 0 0,-1 0 0,1 1 0,0-1 0,0 1 0,-1-1 0,1 1 0,0-1 0,-1 1 0,1-1-1,-1 1 1,1-1 0,-1 1 0,1 0 0,-1-1 0,1 1 0,-1 0 0,1 0 0,-1-1 0,0 1 0,0 0-1,1 1 1,1 1 0,-1 0-1,1-1 1,0 1-1,0 0 1,0-1-1,0 1 1,0-1-1,5 4 1,1-4-1,0-1 0,0 0 0,-1 0 0,1-1 1,0 0-1,0-1 0,0 1 0,0-1 0,0-1 0,8-2 1,10-1 0,-23 5-1,1-1 1,-1 1 0,0 0 0,0 0-1,0 0 1,0 0 0,1 0 0,-1 0 0,0 1-1,0 0 1,4 1 0,-6-1-1,0-1 0,0 1 1,0 0-1,0 0 0,0 0 0,0 1 1,0-1-1,0 0 0,0 0 0,0 0 0,0 1 1,-1-1-1,1 0 0,-1 1 0,1-1 1,-1 1-1,1-1 0,-1 0 0,0 1 0,0-1 1,0 1-1,0-1 0,0 1 0,0-1 1,0 4-1,-5 30 0,4-28 1,-1 0 0,1-1 1,1 1-1,0 0 0,-1 0 1,2 0-1,1 9 0,-2-15 2,0 0-1,0 0 0,0-1 1,1 1-1,-1 0 0,0-1 1,1 1-1,-1-1 0,0 1 1,1 0-1,-1-1 0,1 1 1,-1-1-1,1 1 1,-1-1-1,1 1 0,-1-1 1,1 1-1,-1-1 0,1 0 1,0 1-1,-1-1 0,1 0 1,0 0-1,-1 1 0,2-1 1,0 0 0,-1 0 0,1 0-1,0 0 1,-1 0 0,1 0 0,0-1 0,-1 1 0,1-1-1,0 1 1,2-2 0,2-1 8,0 0 0,-1 0 0,0-1-1,1 1 1,4-6 0,-4 4-16,0-1 0,0 0-1,-1-1 1,8-9 0,-11 12-111,-1 0 0,1 1 0,-1-1 0,0 0 1,0 0-1,0 0 0,0 0 0,0 0 0,-1 0 0,0 0 0,0-7 1,-2-11-135,-2-7-79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2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14219,'5'5'1520,"1"3"-928,3-2-375,4-3 487,3-1-280,0 1-336,6 0-40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2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100 166 18244,'-23'18'1693,"9"-8"-933,2 1-1,-14 13 1,23-21-576,1 0-1,0-1 1,0 1 0,0 0 0,0 0 0,0 0 0,1 0 0,-1 0-1,1 0 1,0 1 0,0-1 0,0 0 0,0 1 0,1-1 0,-1 7-1,1-9-153,0 0 0,0 0-1,0-1 1,0 1 0,0 0-1,1 0 1,-1 0 0,0-1-1,0 1 1,1 0 0,-1 0-1,1-1 1,-1 1-1,1 0 1,-1-1 0,1 1-1,-1 0 1,1-1 0,-1 1-1,1-1 1,0 1 0,-1-1-1,1 1 1,0-1 0,1 1-1,0 0-1,0-1-1,0 1 0,0-1 1,0 0-1,1 1 0,-1-1 1,0 0-1,1 0 0,2-1 1,2 0-20,-1 0 1,0 0-1,1-1 0,-1 0 1,0-1-1,8-3 0,-6 0-5,-1 0 1,1 0-1,-1-1 0,0 0 0,-1 0 0,0-1 1,0 1-1,-1-1 0,0-1 0,0 1 0,0-1 0,-1 0 1,-1 0-1,0 0 0,0 0 0,0 0 0,-1-1 0,-1 0 1,0 1-1,0-17 0,-4 16-9,-3 13-4,-4 17-27,10-19 36,0 0 0,-1 0 0,1 0 0,0 0 0,0 0 0,0 1 0,0-1 1,0 0-1,0 0 0,0 0 0,0 1 0,0-1 0,0 0 0,1 0 0,-1 0 1,0 0-1,1 0 0,-1 0 0,1 0 0,-1 0 0,2 2 0,-1-2 1,0-1-1,0 0 1,0 0-1,0 0 1,0 0 0,-1 1-1,1-1 1,0 0-1,0 0 1,0 0-1,0-1 1,0 1-1,0 0 1,-1 0-1,1 0 1,0-1-1,0 1 1,0 0-1,0-1 1,-1 1-1,1-1 1,0 1 0,0-1-1,-1 1 1,1-1-1,0 0 1,-1 1-1,1-1 1,0-1-1,6-6 4,0 0-1,0-1 1,-1 0-1,-1 0 1,1 0 0,-1-1-1,-1 0 1,0 0-1,0 0 1,3-19-1,-7 29-3,1-1 0,-1 1 0,0 0 0,0-1 0,0 1 0,0 0 0,0-1 0,0 1 0,0 0 0,0-1 0,0 1 0,0 0 1,0-1-1,0 1 0,0 0 0,0-1 0,0 1 0,0 0 0,0 0 0,0-1 0,0 1 0,0 0 0,0-1 0,0 1 0,-1 0 0,1-1 0,0 1 0,0 0 0,0 0 0,-1-1 0,1 1 0,0 0 0,0 0 0,-1 0 0,1-1 0,-1 1 0,1 1 0,-1-1 1,1 0-1,0 0 0,-1 0 0,1 1 0,-1-1 1,1 0-1,0 1 0,-1-1 0,1 0 1,0 1-1,-1-1 0,1 0 0,0 1 0,-1-1 1,1 1-1,0-1 0,0 1 0,0-1 1,-1 1-1,1 0 0,-5 16 21,0 1 1,1 0 0,1 0-1,0 0 1,2 0-1,0 0 1,3 32-1,3-7 25,1 0-1,14 46 0,-19-86-33,8 28 38,-8-30-36,-1 0 1,1 0-1,-1 0 0,0 0 0,1 0 0,0 0 0,-1 0 0,1 0 0,-1 0 0,1-1 0,0 1 0,0 0 0,0 0 0,-1-1 0,1 1 0,0 0 0,0-1 0,0 1 0,0-1 1,0 1-1,0-1 0,0 0 0,2 1 0,-2-1 3,0-1 1,0 1 0,0-1 0,0 1-1,0-1 1,0 0 0,-1 1-1,1-1 1,0 0 0,0 0 0,-1 1-1,1-1 1,0 0 0,-1 0-1,1 0 1,-1 0 0,1 0-1,-1 0 1,1 0 0,-1 0 0,0 0-1,1 0 1,-1 0 0,0 0-1,0-1 1,6-33 239,-6 32-223,4-122 356,-5 84-360,1 40-30,0 0 0,0 0 0,1-1 0,-1 1 0,0 0-1,0 0 1,1 0 0,-1 0 0,1 0 0,-1 0 0,1 0-1,-1 0 1,1 0 0,-1 0 0,1 0 0,0 0 0,0 0 0,-1 1-1,1-1 1,0 0 0,0 0 0,0 1 0,0-1 0,0 1-1,0-1 1,0 1 0,0-1 0,0 1 0,0 0 0,0-1 0,1 1-1,-1 0 1,0 0 0,0 0 0,2 0 0,7-1 4,-1 2 0,0-1 0,17 4 0,-6-1-4,15-1-3,-1-1 0,48-5 0,-69 3 5,-1-1 1,1 0-1,-1-1 0,0-1 1,1 0-1,-2 0 1,1-1-1,0-1 1,18-11-1,-28 16 1,-1 0 0,0 0 0,1 0 0,-1-1 0,0 1 0,0 0 0,1 0 0,-1-1 0,0 1 0,0-1 0,0 1 0,-1-1 0,1 1 0,0-1 0,0-1 0,-1 2 1,0 0 0,0 0 0,0 1 0,0-1 0,0 0-1,0 0 1,0 0 0,0 1 0,-1-1 0,1 0 0,0 0 0,0 1-1,-1-1 1,1 0 0,-1 1 0,1-1 0,0 0 0,-1 1 0,1-1-1,-1 0 1,0 1 0,0-2 0,-2 1 4,1-1 0,-1 1 0,1 0 0,-1 0-1,1 0 1,-1 0 0,0 0 0,1 0 0,-1 1 0,0-1 0,0 1 0,0 0 0,1 0-1,-1 0 1,0 0 0,-3 1 0,1 0 3,0 1-1,0 0 1,1 0 0,-1 0 0,0 0-1,1 1 1,0 0 0,0 0-1,0 0 1,0 0 0,0 1-1,1 0 1,-1-1 0,1 1 0,0 0-1,-4 7 1,6-9-47,0 0-1,-1 0 1,1 1 0,0-1-1,0 0 1,0 1 0,0-1-1,1 1 1,-1 0 0,1-1-1,-1 1 1,1-1 0,0 1-1,0 0 1,0-1 0,0 1-1,1-1 1,-1 1 0,1-1-1,0 1 1,-1-1 0,1 1-1,0-1 1,0 1 0,1-1-1,-1 0 1,0 0 0,1 1-1,0-1 1,-1 0 0,1-1-1,0 1 1,3 3 0,-2-4 4,-1 1 0,1-1 1,-1 0-1,1 0 0,0 0 1,0 0-1,-1 0 0,1-1 1,0 1-1,0-1 0,0 0 1,0 0-1,0 0 0,0 0 1,3-1-1,30-5-276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2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52 11362,'1'-1'249,"0"0"-1,0-1 0,0 1 1,-1 0-1,1 0 0,0 0 1,-1 0-1,1-1 0,-1 1 1,1 0-1,-1 0 0,1-1 1,-1 1-1,0 0 0,0-1 0,0 1 1,0 0-1,0-1 0,0 1 1,0-1-1,0 1 0,0 0 1,-1-1-1,0-1 0,0 2-44,0-1-1,0 1 1,0 0-1,0-1 1,0 1-1,0 0 1,-1 0-1,1 0 1,-1 0-1,1 0 1,-1 0-1,1 1 1,-1-1-1,1 0 0,-1 1 1,1-1-1,-1 1 1,0 0-1,1 0 1,-4-1-1,-4 1 40,1 0-1,-1 1 0,1 0 0,0 0 0,-1 1 1,1 0-1,0 0 0,0 1 0,0 0 0,0 0 1,1 1-1,0 0 0,-1 1 0,-6 5 0,8-6-192,0 1 0,0-1 0,0 1 0,1 1 0,0-1 0,0 1 0,1-1-1,-1 2 1,1-1 0,1 0 0,-1 1 0,1-1 0,0 1 0,0 0 0,1 0-1,-2 11 1,3-17-39,1 0 0,0 1 0,0-1 0,0 0 0,0 0-1,0 1 1,0-1 0,0 0 0,0 0 0,1 1 0,-1-1 0,0 0-1,1 0 1,-1 0 0,1 1 0,-1-1 0,1 0 0,0 0 0,-1 0-1,1 0 1,0 0 0,0 0 0,0 0 0,1 1 0,0-1-1,0 0 1,0 0-1,0-1 1,0 1-1,0-1 0,0 1 1,0-1-1,0 1 1,1-1-1,-1 0 1,0 0-1,0 0 1,3-1-1,4 0 9,0-1 0,1 0 0,-1-1-1,0 0 1,12-6 0,5-4 8,-1-2 0,0-1 0,29-26 0,-45 38 90,-5 11 16,-7 21 128,0-13-134,3-12-98,0 1 1,1-1-1,-1 0 1,0 1-1,1-1 1,0 0-1,0 0 1,0 0-1,0 0 1,0 1-1,1-2 1,-1 1-1,1 0 1,0 0-1,0 0 1,0-1-1,0 1 1,4 3-1,-3-4-9,1 1-1,0-1 0,0 0 1,-1 0-1,1 0 1,0-1-1,1 1 1,-1-1-1,0 0 1,0 0-1,0-1 0,1 1 1,-1-1-1,5 0 1,-1 0-43,0-1 1,0 0-1,0 0 1,1-1-1,-2 0 0,1-1 1,0 0-1,0 0 1,-1 0-1,11-7 1,4-5-1231,-2 0-1,21-19 1,-34 28 548,1 0 1,0 1-1,13-8 0,0 5-197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3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7523 8970,'-3'0'91,"-17"-1"3177,22-2-1580,10-4-1098,-3 1-516,0 0-1,-1-1 1,1 1 0,-1-2-1,9-10 1,-3 4-36,6-9 13,32-46-1,-21 26 3,-30 41-52,25-34 37,1 1 1,2 2-1,2 0 1,48-39-1,7 12-8,114-59-1,21-13 9,149-96-12,-228 143-20,-130 78-6,101-62 4,173-76 0,-193 105-2,-1-3 0,-3-4 0,116-82 0,-114 62 3,270-177 12,23 6-71,-247 146 41,99-72-36,-113 66 24,105-71 18,8 16 2,-170 106-11,88-83 1,-77 56-7,2-4 5,149-112 0,-65 79-15,72-50-23,-194 130 40,561-425-123,-297 245 110,-23 17 41,63-46 14,-162 140-1,-73 41-24,108-76 0,-130 71-5,255-176-18,18 23 20,-343 208 0,254-139-5,-12-23 6,-160 93 4,142-102 23,-114 100-24,214-155-5,308-246 48,-265 233 222,-248 154-191,-67 44-20,87-46-1,-82 62-125,1 3 0,86-22 0,-93 31 4,-66 21 35,1 0-2,0 0 1,0-1 0,0 1 0,0-1-1,-1 0 1,1 0 0,0 0-1,4-4 1,-9 2-41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2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91 17300,'-9'3'1172,"1"0"0,-1 1 0,-15 8 1,22-11-945,0 1 0,0-1 0,0 1 0,0-1 0,0 1 0,0 0 0,1 0 0,-3 4 0,3-5-137,1-1 0,-1 1 0,1 0 0,-1 0 0,1 0-1,0 0 1,0 0 0,-1 0 0,1 0 0,0 1 0,0-1 0,0 0-1,0 0 1,0 0 0,0 0 0,1 0 0,-1 0 0,0 0 0,0 0 0,1 0-1,0 1 1,0-1-48,0 1-1,1-1 1,-1 0-1,0 0 0,1 0 1,-1-1-1,0 1 1,1 0-1,-1-1 0,1 1 1,-1 0-1,1-1 1,-1 0-1,1 1 1,0-1-1,-1 0 0,1 0 1,0 0-1,-1 0 1,1 0-1,2-1 1,35-4 82,-29 3-125,-1-1 1,-1 0-1,1-1 0,0 0 0,-1-1 0,0 1 1,0-2-1,14-11 0,-11 8-42,0-1-1,-2-1 1,1 1 0,-1-2-1,9-14 1,-9 8-5,-9 18 46,0-1 0,1 1 0,-1-1 1,0 0-1,0 1 0,0-1 1,1 0-1,-1 1 0,0-1 0,0 0 1,0 1-1,0-1 0,0 0 1,0 1-1,0-1 0,0 0 0,0 1 1,-1-1-1,1 1 0,0-1 1,0 0-1,-1 1 0,1-1 0,-1 0 1,1 0 0,-1 1 1,1 0 0,0 0 0,-1 0-1,1 0 1,-1 0 0,1 0-1,-1 1 1,1-1 0,0 0 0,-1 0-1,1 0 1,-1 0 0,1 0-1,0 1 1,-1-1 0,1 0 0,0 0-1,-1 0 1,1 1 0,0-1-1,-1 0 1,1 1 0,0-1-1,-1 0 1,1 1 0,0-1 0,0 0-1,0 1 1,-1-1 0,1 1-1,-8 14 43,7-8-121,0 0-1,0 0 1,1 1 0,0-1-1,0 0 1,1 1 0,0-1-1,0 0 1,0 0 0,1 0-1,0 0 1,1 0 0,-1 0-1,2-1 1,-1 1 0,0-1-1,1 0 1,7 8 0,2 0-212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2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19 19892,'-2'-1'168,"1"-1"0,-1 1-1,1-1 1,-1 1 0,0-1 0,1 1-1,-1 0 1,0 0 0,0 0 0,0 0-1,0 0 1,0 0 0,0 1 0,0-1-1,0 1 1,-1-1 0,1 1-1,0 0 1,0 0 0,0 0 0,-1 0-1,1 0 1,0 0 0,0 0 0,0 1-1,0-1 1,-3 2 0,0-1-28,0 1 0,0 0 0,0 0 1,1 0-1,-1 1 0,1-1 0,-1 1 0,1 0 1,0 0-1,-5 6 0,7-7-102,0 1 0,0-1-1,0 1 1,1 0 0,-1 0 0,1-1 0,0 1-1,0 0 1,-1 5 0,1-7-33,1-1-1,0 1 1,0-1-1,0 1 1,0 0-1,0-1 1,0 1-1,0-1 1,0 1-1,0-1 1,1 1-1,-1 0 1,0-1-1,0 1 1,0-1-1,1 1 1,-1-1-1,0 1 1,0-1-1,1 1 1,-1-1-1,1 1 1,0-1-3,0 1 0,0-1 0,0 1 0,0-1 0,-1 0 1,1 0-1,0 0 0,0 1 0,0-1 0,0 0 0,0 0 1,0 0-1,0 0 0,0-1 0,0 1 0,0 0 0,0 0 1,1-1-1,2 0 2,1-1-1,-1 0 1,0 0 0,0 0 0,0-1 0,4-3 0,-4 3-7,-1 1-1,0 0 1,1-1 0,0 1 0,0 1-1,0-1 1,4-1 0,-8 3 0,1 0 0,0 0-1,-1 0 1,1 0 0,0 0 0,-1 0 0,1 0 0,0 0-1,-1 0 1,1 0 0,0 0 0,-1 0 0,1 1-1,-1-1 1,1 0 0,0 0 0,-1 1 0,1-1-1,-1 1 1,1-1 0,-1 0 0,1 1 0,-1-1-1,1 1 1,-1-1 0,1 1 0,-1-1 0,0 1 0,1-1-1,-1 1 1,0 0 0,1-1 0,-1 1 0,0 0-1,5 27-47,-4-21 35,4 38-50,-1 67-1,-4-92 101,-2 1-1,0-1 0,-1 0 0,-1 0 1,-11 33-1,13-49 3,1-1 1,-1 0-1,1 0 0,-1 0 1,0 0-1,0 0 0,0 0 0,0 0 1,-1 0-1,1-1 0,-6 5 1,7-7-17,0 0 1,1 1-1,-1-1 1,0 1-1,0-1 1,0 0 0,1 0-1,-1 1 1,0-1-1,0 0 1,0 0-1,0 0 1,0 0-1,1 0 1,-1 0 0,0 0-1,0 0 1,0-1-1,0 1 1,-1 0-1,1-1 8,0 0 0,-1 0-1,1 0 1,0 0 0,0 0 0,-1 0-1,1-1 1,0 1 0,0 0-1,0-1 1,0 1 0,1 0 0,-1-1-1,-1-2 1,-2-8-11,0-1 0,1 0 0,0 0 1,1 0-1,0 0 0,1-1 0,0 1 0,2 0 0,-1-1 1,2 1-1,-1 0 0,2 0 0,0 0 0,6-17 0,-5 23-109,0-1 0,1 1-1,0 0 1,0 1-1,0-1 1,1 1 0,0 0-1,0 1 1,0-1 0,1 1-1,0 0 1,0 1-1,0 0 1,12-5 0,11-7-240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2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48 18732,'-7'-2'324,"1"0"-1,-1 0 1,0 1 0,0-1 0,1 2-1,-1-1 1,0 1 0,0 0-1,0 0 1,0 1 0,0 0-1,0 0 1,1 1 0,-1-1 0,-6 4-1,9-4-248,1 0 0,0 0 0,0 1 0,0 0-1,-1-1 1,2 1 0,-1 0 0,0 0 0,0 0 0,1 1-1,-1-1 1,1 1 0,-1 0 0,1-1 0,0 1-1,0 0 1,1 0 0,-1 0 0,0 0 0,1 1 0,0-1-1,0 0 1,0 1 0,0-1 0,0 1 0,1-1 0,0 1-1,-1-1 1,1 1 0,1 5 0,-1-7-60,0-1-1,1 1 1,-1-1-1,0 0 1,1 1 0,-1-1-1,1 0 1,-1 1-1,1-1 1,0 0 0,-1 0-1,1 1 1,0-1-1,0 0 1,0 0 0,0 0-1,0 0 1,0 0 0,0 0-1,0 0 1,0-1-1,1 1 1,0 0 0,1 0-1,-1 0 1,1-1 0,-1 1-1,1-1 1,-1 0 0,1 0-1,-1 0 1,1 0 0,-1 0-1,1-1 1,4 0 0,4-3 16,0 0 1,-1 0-1,1-1 1,15-9-1,-11 3 20,25-22-1,-31 24-43,0 1-1,1 0 0,0 0 1,1 1-1,0 1 0,14-7 0,-23 12-10,1 0-1,-1 1 0,1-1 0,0 1 0,-1-1 1,1 1-1,0 0 0,-1 0 0,1 1 0,0-1 1,-1 0-1,1 1 0,0-1 0,-1 1 0,1 0 1,-1 0-1,1 0 0,-1 0 0,0 1 0,1-1 1,-1 1-1,4 2 0,-4-1-17,1-1 0,0 1 0,-1 0 0,1 0 0,-1 0 0,0 0 0,0 0 0,0 1 0,0-1 0,-1 1 0,1-1 0,-1 1 0,0-1 0,0 1 0,1 4 0,-1 16-85,-2-19 98,1 1 0,0-1 1,1 0-1,0 1 0,0-1 0,2 9 1,-3-13 7,1-1 1,-1 1 0,0-1-1,0 1 1,1-1 0,-1 0-1,0 1 1,0-1 0,1 0-1,-1 1 1,0-1 0,1 0-1,-1 1 1,1-1 0,-1 0-1,0 1 1,1-1 0,-1 0-1,1 0 1,-1 0-1,1 0 1,-1 1 0,1-1-1,-1 0 1,1 0 0,-1 0-1,1 0 1,-1 0 0,1 0-1,-1 0 1,1 0 0,17-9-5,9-19 26,-22 22-17,-1 1 0,1-1 0,-1 0 0,-1 0 1,1-1-1,-1 1 0,0-1 0,0 0 0,-1 1 0,0-1 0,1-8 0,-2 16-7,-1 0 0,0 0 1,1 0-1,-1 0 0,1-1 0,-1 1 0,1 0 0,-1 0 0,1 0 0,-1 0 0,1-1 0,0 1 0,0 0 0,-1-1 1,1 1-1,0-1 0,0 1 0,0-1 0,0 1 0,0-1 0,0 1 0,0-1 0,0 0 0,-1 1 0,1-1 0,0 0 0,0 0 1,2 0-1,32 4 4,-32-4-4,5 0 4,-1 0 0,1-1 1,-1 0-1,0 0 0,1-1 1,-1 0-1,0 0 0,8-3 1,4-5 7,27-16 0,3-1-1,-49 29-5,-1 0 0,1 1 0,-1-1 1,1 0-1,0 1 0,0-1 0,0 0 0,0 1 0,0-1 0,1 1 0,-1-1 0,1 0 0,-1 1 0,1-1 0,0 0 0,1 3 0,2-3 1,-1 0 0,1 0-1,-1 0 1,1 0-1,0-1 1,0 1 0,0-1-1,0 0 1,8 0-1,40 3-422,-48-3 305,7-1-388,0-1 0,0 1 0,0-2 0,17-3 0,-9 0-62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3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11 299 18012,'1'0'153,"-1"0"-1,0 0 1,1 1-1,-1-1 1,0 0 0,0 1-1,1-1 1,-1 0 0,0 1-1,0-1 1,1 0 0,-1 1-1,0-1 1,0 0 0,0 1-1,0-1 1,0 1 0,0-1-1,0 1 1,0-1 0,0 0-1,0 1 1,0-1 0,0 1-1,0-1 1,0 0 0,0 1-1,0-1 1,0 1 0,0-1-1,-1 0 1,1 1 0,-7 24 1641,4-13-1003,2-9-725,0 0-1,1 0 1,-1 0 0,1 0-1,0 0 1,0 0 0,0 0-1,0 0 1,0 1 0,1-1-1,-1 0 1,1 0 0,0 0-1,0-1 1,0 1 0,2 4 0,-1-5-58,0 0 0,0 0 0,0 0 1,0-1-1,0 1 0,0-1 0,0 1 1,0-1-1,1 0 0,-1 0 0,0 1 0,1-2 1,-1 1-1,1 0 0,0 0 0,-1-1 1,1 0-1,-1 1 0,5-1 0,3 0-57,-1-1 0,0 1-1,0-2 1,1 1 0,-1-1 0,0 0-1,0-1 1,13-6 0,-1-1-220,0-1 0,23-16-1,-44 29 284,0-1-1,1 1 0,-1 0 0,0 0 0,0 0 0,0-1 0,0 1 1,0 0-1,-1 0 0,1-1 0,-1 1 0,1 0 0,-1 1 0,-1 3 64,2-4-61,0 0 0,0-1 0,-1 1 0,1 0 0,0-1 1,0 1-1,1 0 0,-1-1 0,0 1 0,1 0 0,-1-1 1,1 1-1,-1 0 0,1-1 0,-1 1 0,1-1 1,0 1-1,0-1 0,0 1 0,0-1 0,0 0 0,0 1 1,1-1-1,-1 0 0,0 0 0,1 0 0,-1 0 0,0 0 1,1 0-1,-1-1 0,1 1 0,0 0 0,-1-1 0,1 1 1,-1-1-1,1 1 0,0-1 0,-1 0 0,1 0 1,0 0-1,0 0 0,-1 0 0,4 0 0,2-1-9,0 1-1,-1-1 1,1-1-1,0 1 0,0-1 1,-1 0-1,1-1 1,-1 1-1,11-7 1,-5-1-59,1 0 1,10-11-1,9-8-159,-32 29 209,0 0 0,0 0 0,0 0 0,0-1-1,1 1 1,-1 0 0,0 0 0,0 0 0,0 0 0,1 0-1,-1 0 1,0 0 0,0 0 0,1-1 0,-1 1 0,0 0-1,0 0 1,1 0 0,-1 0 0,0 0 0,0 0-1,0 0 1,1 0 0,-1 0 0,0 1 0,0-1 0,1 0-1,-1 0 1,0 0 0,0 0 0,1 0 0,-1 0 0,0 0-1,0 0 1,0 1 0,0-1 0,1 0 0,-1 0 0,0 0-1,0 1 1,0-1 0,0 0 0,1 0 0,-1 0-1,0 1 1,5 13 23,-2-6-18,-1-5-1,0-1 0,0 0 0,0 0-1,0 0 1,1 0 0,-1 0 0,1-1-1,-1 1 1,1-1 0,0 1 0,0-1 0,-1 0-1,1 0 1,0 0 0,0-1 0,0 1-1,0-1 1,0 0 0,0 1 0,0-1 0,3-1-1,5 1-16,0-2 0,0 1 0,0-1-1,15-5 1,-14 2 2,0 0 1,-1-1 0,0 0-1,-1 0 1,1-1-1,-1-1 1,0 0-1,-1 0 1,0-1-1,0 0 1,-1 0-1,0-1 1,9-17 0,3-5 23,-2-2 1,-1 0 0,13-41 0,-2-9 206,-43 135 78,12-26-345,1-1 1,1 0-1,1 1 1,1-1-1,1 1 1,1-1-1,2 0 0,0 0 1,1-1-1,2 1 1,0-1-1,16 30 1,-24-53 24,1 0 0,-1 0-1,0 0 1,0 1 0,0-1 0,0 0 0,1 0 0,-1 0-1,0 1 1,0-1 0,0 0 0,0 0 0,0 1 0,0-1-1,0 0 1,0 0 0,0 1 0,0-1 0,0 0 0,0 1-1,0-1 1,0 0 0,0 0 0,0 1 0,0-1 0,0 0-1,0 0 1,0 1 0,0-1 0,0 0 0,0 0 0,0 1-1,-1-1 1,1 0 0,0 0 0,0 1 0,-11-4-520,-16-12-186,27 14 672,-24-14-729,-33-30 1,49 38 901,1 0 0,-1-1 0,2 0 0,-1 0 0,1 0 1,0-1-1,-6-14 0,11 23-81,1-1 1,0 1-1,-1-1 1,1 0-1,0 1 1,0-1-1,-1 1 1,1-1-1,0 1 1,0-1-1,0 0 1,0 1-1,0-1 1,0 1-1,0-1 1,0 1-1,0-1 1,0 0-1,0 1 1,0-1-1,0 1 1,0-1-1,1 0 1,-1 1-1,0-1 1,0 1-1,1-1 1,-1 1-1,0-1 1,1 1-1,-1-1 1,0 1-1,1 0 1,-1-1-1,1 1 1,-1-1-1,1 1 1,-1 0-1,1-1 1,-1 1-1,1 0 1,-1 0-1,1-1 1,0 1-1,-1 0 1,1 0-1,-1 0 1,1 0-1,-1 0 1,1 0-1,0 0 1,-1 0-1,1 0 1,-1 0-1,1 0 1,0 0-1,8 1 146,-1 0-1,0 0 1,12 3 0,-8-1-118,-7-2-101,55 6-608,-54-7 606,-1 1 0,0-2 0,0 1-1,1-1 1,-1 1 0,0-1 0,0-1 0,0 1 0,7-4 0,16-17-193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3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39 113 13323,'-39'6'4302,"96"-9"2065,8-8-4700,-56 9-1651,0 0 1,0-1-1,-1 0 0,1 0 1,-1-1-1,0 0 1,0 0-1,-1-1 1,1 0-1,-1-1 0,0 1 1,11-12-1,-18 16-9,1 0 0,0 0-1,0 0 1,-1 0 0,1 1 0,0-1-1,-1 0 1,1 0 0,-1 0 0,1 0-1,-1-1 1,0 1 0,1 0 0,-1 0-1,0 0 1,0 0 0,0 0 0,0 0-1,1 0 1,-2-1 0,1 1 0,0 0-1,0 0 1,0 0 0,0 0 0,-1 0-1,1 0 1,-1 0 0,0-2 0,0 3 2,0-1 0,0 0 0,0 0 0,0 0 1,0 1-1,-1-1 0,1 0 0,0 1 0,-1-1 1,1 1-1,0 0 0,-1-1 0,1 1 0,0 0 0,-1 0 1,1 0-1,0 0 0,-1 0 0,1 0 0,-1 0 1,1 1-1,0-1 0,-1 0 0,-1 1 0,-9 4 50,1 0 0,0 0-1,0 1 1,0 0 0,0 1-1,1 0 1,0 1 0,1 0-1,0 1 1,0 0 0,1 0-1,-14 19 1,21-26-41,0-1 0,-1 1 0,1 0 0,0 0 0,1-1 0,-1 1 0,0 0 0,0 0 0,1 0 0,-1 0 0,1 0 0,-1 0 0,1 0 0,0 0 0,0 0 0,0 0 0,0 0 0,0 0 0,1 3 0,0-3-53,0-1 0,0 0 0,-1 1 0,1-1 1,0 0-1,0 0 0,1 0 0,-1 0 0,0 0 1,0 0-1,1 0 0,-1 0 0,0 0 0,1 0 1,-1-1-1,1 1 0,-1 0 0,1-1 0,1 1 0,5 0-171,-1 1 0,1-2 0,-1 1 0,1-1 0,0 0 0,-1 0 0,1-1 0,13-3 0,13-7-211,3-4-141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3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16147,'0'26'1921,"-17"4"-993,-8 3-344,-5 1 1577,0 3-945,1-1-416,1-3-88,8-5-344,1-2-184,6-9-400,2-3-344,1-9-624,3-5 816,-1-5 64,0-9-216,2-5-144</inkml:trace>
  <inkml:trace contextRef="#ctx0" brushRef="#br0" timeOffset="1">34 133 14571,'15'3'1921,"3"5"-1209,4 0-304,3 3 1504,3 0-1552,2 0-336,-1-3 136,-2-4-144,-4 1-200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3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15563,'-11'16'864,"2"1"0,0 0 1,0 1-1,2-1 0,-6 21 0,10-26-490,1 1 1,-1 0 0,2 0-1,0 0 1,1 0 0,0-1-1,1 1 1,3 20 0,2-3-37,7 46-55,-11-69-217,2-12-11,1-12 35,13-54 43,41-133-382,-57 200 234,-1 0 1,1 0-1,0 0 0,0 0 0,1 0 1,-1 0-1,4-4 0,-5 8 14,0-1-1,-1 0 0,1 1 1,0-1-1,0 1 0,0-1 0,0 1 1,-1 0-1,1-1 0,0 1 1,0 0-1,0-1 0,0 1 1,0 0-1,0 0 0,0 0 1,0 0-1,0 0 0,0 0 0,0 0 1,0 0-1,0 1 0,0-1 1,0 0-1,-1 0 0,1 1 1,0-1-1,0 1 0,0-1 1,0 1-1,0-1 0,-1 1 0,1-1 1,0 1-1,0 0 0,-1-1 1,1 1-1,-1 0 0,2 1 1,1 1-3,0 0 1,0 1 0,-1-1 0,1 1 0,-1-1 0,0 1-1,0 0 1,0 0 0,0 0 0,-1 0 0,0 1-1,2 5 1,-3-8 2,0 0 0,0 0 0,0-1 0,0 1 0,0 0 0,0 0 0,-1-1 0,1 1 0,0 0 0,-1 0 0,1-1 0,-1 1 1,0-1-1,0 1 0,0 0 0,1-1 0,-1 1 0,-1-1 0,1 0 0,0 1 0,0-1 0,0 0 0,-1 0 0,1 0 0,-1 0 0,1 0 0,-1 0 0,1 0 0,-1 0 0,1-1 0,-1 1 0,0 0 0,-2 0 0,-41 5-555,43-5 504,-1-1 0,1 0-1,-1 0 1,0 0-1,1 0 1,-1-1-1,1 1 1,-1-1-1,1 1 1,-1-1-1,1 0 1,0 0-1,-1 0 1,1 0-1,-4-3 1,5 3 24,1 0-1,-1 0 1,1 0 0,-1 0 0,1-1-1,-1 1 1,1 0 0,-1 0 0,1 0-1,0 0 1,0 0 0,0 0-1,0-1 1,0 1 0,0 0 0,0 0-1,0 0 1,0 0 0,1-2 0,5-10-311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3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77 16796,'3'2'150,"0"-1"1,0 0 0,0 0 0,1 0-1,-1 0 1,0 0 0,0-1-1,1 1 1,-1-1 0,0 0 0,1 0-1,-1 0 1,0-1 0,1 1 0,-1-1-1,0 1 1,0-1 0,1 0 0,-1-1-1,0 1 1,0 0 0,0-1-1,0 0 1,0 1 0,-1-1 0,1 0-1,-1-1 1,1 1 0,-1 0 0,0-1-1,1 1 1,-1-1 0,-1 0 0,1 0-1,0 0 1,-1 0 0,1 0-1,1-4 1,-3 6-139,0 0 0,1 0 0,-1 0 0,0 0 0,0 0-1,0 0 1,0 0 0,0 0 0,0 0 0,0 0 0,0 1 0,0-1 0,0 0-1,0 0 1,0 0 0,-1 0 0,1 0 0,0 0 0,-1 0 0,1 0 0,-1 1-1,1-1 1,-1 0 0,1 0 0,-1 1 0,1-1 0,-1 0 0,0 1 0,1-1-1,-1 0 1,0 1 0,0-1 0,0 1 0,1-1 0,-1 1 0,-2-1 0,1 1 7,0-1 0,0 1 1,0 0-1,0 0 1,0 0-1,0 0 1,0 0-1,0 0 0,0 0 1,0 1-1,0-1 1,0 1-1,0-1 0,0 1 1,0 0-1,-2 2 1,-2 1 50,0 0 0,1 0 0,-1 1 0,1 0 1,0 0-1,1 1 0,-8 10 0,9-12-26,1 0 0,0 0 0,0 0 0,0 0 0,0 0 0,1 0 0,-1 0-1,1 0 1,0 1 0,1-1 0,-1 1 0,1-1 0,0 8 0,0-11-31,0 0-1,0 0 1,1 0 0,-1 0 0,0 0-1,1 0 1,-1 1 0,1-1 0,-1 0-1,1 0 1,-1-1 0,1 1 0,0 0-1,-1 0 1,1 0 0,0 0-1,0 0 1,0-1 0,0 1 0,0 0-1,0-1 1,0 1 0,1 0 0,0 0-13,1-1 1,0 1-1,-1-1 1,1 1-1,0-1 1,-1 0-1,1 0 1,0 0-1,3 0 1,4-2-155,0 0 0,-1-1 1,1 1-1,11-7 0,5-3-1914,0-2 0,46-32-1,-61 37 1156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3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47 13035,'-1'-4'1471,"0"5"-296,-4 10 473,-4 20 147,1 11-1106,1 0-1,3 1 1,0 66-1,4-107-688,0 0 0,0 0 1,1 0-1,-1 0 0,1 0 0,-1 0 1,1 0-1,0 0 0,-1 0 0,1 0 1,0 0-1,0 0 0,2 2 0,-2-4 0,-1 0-1,0 1 1,0-1-1,1 0 0,-1 0 1,0 0-1,1 1 1,-1-1-1,1 0 1,-1 0-1,0 0 0,1 0 1,-1 0-1,0 0 1,1 0-1,-1 0 1,1 0-1,-1 0 0,0 0 1,1 0-1,-1 0 1,1 0-1,-1 0 1,0 0-1,1 0 0,0-1 1,12-12-13,-7 3 19,-1 1 0,-1-1 0,1 0 0,-2 0 0,1-1 0,-2 1 0,1-1 1,-1 0-1,-1 1 0,0-1 0,-1-22 0,0 33-1,0-1 0,0 0 0,0 1 0,0-1 0,0 0 0,0 1 0,0-1 0,-1 0 0,1 1 0,0-1 0,0 0 0,-1 1 0,1-1 0,0 1 0,-1-1 0,1 0 0,0 1 0,-1-1 0,1 1 0,-1-1 0,1 1 0,-1 0 0,1-1 0,-2 0 0,2 1 2,-1 1 0,1-1 0,-1 0 0,1 0 0,0 1 0,-1-1 0,1 0 0,-1 0-1,1 1 1,0-1 0,-1 0 0,1 1 0,-1-1 0,1 1 0,0-1 0,0 0 0,-1 1 0,1-1 0,0 1 0,0-1-1,0 1 1,-1-1 0,1 1 0,0-1 0,0 1 0,0-1 0,0 1 0,0-1 0,0 1 0,0-1 0,0 1 0,0 0-1,0 4 12,0-1-1,0 0 1,1 0-1,-1 1 1,1-1-1,0 0 1,0 0-1,1 0 1,-1 0-1,1 0 1,0 0-1,0 0 1,0 0-1,0-1 1,1 1-1,-1-1 1,1 0-1,0 0 1,0 0-1,0 0 1,1 0-1,-1 0 1,1-1-1,-1 0 1,6 3-1,-5-3-8,0 0-1,1 0 1,-1 0-1,1 0 1,0-1-1,-1 0 0,1 0 1,0 0-1,0 0 1,-1-1-1,1 0 1,0 0-1,0 0 1,0-1-1,-1 0 1,1 0-1,0 0 1,0 0-1,-1 0 1,1-1-1,-1 0 0,7-4 1,-6 2 28,1-1 0,-1 0 0,1 0 0,-1 0 0,-1-1 0,1 1 0,-1-1 0,0 0 1,5-10-1,-14 25 55,2 0 1,-1 0-1,1 0 1,1 0-1,0 0 1,0 0-1,1 1 1,0-1-1,0 1 1,1-1-1,0 1 1,1-1-1,2 13 1,-3-21-139,1 0 1,-1 0-1,0 0 1,1 0-1,-1 0 1,1 0-1,0 0 1,-1 0-1,1 0 1,0 0-1,-1 0 1,1 0-1,0 0 1,0 0-1,0 0 1,0-1-1,0 1 1,0 0-1,1 0 1,-1-1 22,0 0 1,0 0 0,0 0-1,0 0 1,-1 0-1,1 0 1,0 0 0,0-1-1,0 1 1,-1 0 0,1-1-1,0 1 1,0 0-1,-1-1 1,1 1 0,0-1-1,-1 1 1,1-1 0,0 1-1,-1-1 1,1 0-1,-1 1 1,1-1 0,-1 0-1,1 1 1,-1-1 0,1-1-1,11-17-326</inkml:trace>
  <inkml:trace contextRef="#ctx0" brushRef="#br0" timeOffset="1">309 1 18236,'-3'3'1408,"3"0"-1080,0 0-312,1 4 2097,4-6-1577,7-1-160,3-3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3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17724,'-11'26'668,"1"1"1,1-1 0,2 2 0,0-1-1,2 1 1,1 0 0,1 1-1,2-1 1,0 0 0,2 1-1,8 48 1,-8-73-671,0 0-1,0 1 0,0-1 1,0 0-1,1 0 1,-1 0-1,4 5 0,-4-9 1,-1 1-1,0-1 1,0 1 0,1-1-1,-1 0 1,0 1-1,1-1 1,-1 0-1,0 0 1,1 1-1,-1-1 1,0 0-1,1 0 1,-1 1 0,1-1-1,-1 0 1,1 0-1,-1 0 1,0 0-1,1 1 1,-1-1-1,1 0 1,-1 0-1,1 0 1,-1 0 0,1 0-1,0 0 1,0-1-1,0 0 0,-1 1 0,1-1 1,0 0-1,0 0 0,0 1 0,0-1 1,-1 0-1,1 0 0,0 0 1,-1 0-1,1 0 0,-1 0 0,1 0 1,-1 0-1,1-2 0,6-15-9,-1-1-1,0 0 1,-2 0 0,0 0-1,-1 0 1,-1-1 0,-1-22-1,-3 30 62,-3 19 9,-1 22 25,5-18-54,0-1-1,1 1 1,1-1 0,0 1 0,0-1 0,1 1-1,1-1 1,4 13 0,-6-20-27,0 0 1,0 0-1,0-1 1,1 1-1,-1 0 1,1-1-1,0 1 0,-1-1 1,1 0-1,0 0 1,1 1-1,-1-1 0,0 0 1,1-1-1,-1 1 1,1 0-1,-1-1 1,1 0-1,0 1 0,-1-1 1,1 0-1,0 0 1,0-1-1,0 1 0,0 0 1,0-1-1,0 0 1,0 0-1,0 0 1,0 0-1,0 0 0,0-1 1,4 0-1,-2-1-5,0 1 0,0-1-1,0 0 1,0 0 0,-1 0-1,1-1 1,-1 0-1,1 1 1,-1-2 0,0 1-1,0 0 1,4-6 0,-2 1 2,0 1 0,0-1 1,-1 0-1,0-1 0,6-13 0,-12 24 18,0 1 0,1-1 0,-1 1 1,1-1-1,0 1 0,0 0 0,0-1 0,0 1 0,0 0 0,0-1 0,1 1 0,0-1 0,-1 1 0,1-1 0,0 1 0,0-1 1,0 0-1,0 1 0,1-1 0,-1 0 0,1 0 0,1 3 0,0-2-52,0 1 0,0-1 0,0 0 0,0 0 0,1 0 0,-1-1 0,1 1 0,0-1 0,-1 0 0,1 0 0,0 0 0,0 0 0,8 1 0,-2-1-297,1-1 0,-1 0 0,1-1 1,0 0-1,-1-1 0,1 0 0,-1 0 0,1-1 1,19-7-1,-30 9 349,1 0 1,0-1-1,-1 1 1,1 0-1,-1 0 1,1-1-1,0 1 1,-1 0-1,1 0 1,-1 0-1,1 0 1,0 0-1,-1 0 1,1 0-1,0 0 1,-1 0-1,1 0 1,-1 0-1,1 1 1,0-1-1,-1 0 1,1 0-1,-1 1 1,1-1-1,0 0 1,-1 1-1,1 0 1,1 15 1796,-1 6-904,0-21-948,-1 1 0,1-1 0,0 0 0,0 1 0,0-1 1,0 0-1,0 1 0,0-1 0,0 0 0,0 0 0,0 0 0,0 0 1,1 0-1,-1 0 0,1 0 0,-1 0 0,1-1 0,-1 1 0,1 0 0,-1-1 1,1 1-1,-1-1 0,1 0 0,-1 0 0,1 1 0,0-1 0,-1 0 0,1 0 1,0-1-1,-1 1 0,3 0 0,0-1-51,1 0 0,-1 0 0,1 0 1,-1 0-1,1-1 0,-1 0 0,0 0 0,0 0 0,7-5 0,6-7-281,-2-2 11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3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71 17084,'3'-3'345,"0"-1"1,0 0 0,0 1 0,-1-1-1,1 0 1,-1 0 0,3-7-1,-5 10-258,0 0 0,0 0 0,1 0 0,-1 0 0,0 0-1,0 0 1,0 0 0,0 0 0,0 0 0,0 0 0,0 0 0,0 0-1,-1 0 1,1 0 0,0 0 0,-1 0 0,1 0 0,0 0-1,-1 1 1,1-1 0,-1 0 0,0 0 0,1 0 0,-1 1 0,1-1-1,-1 0 1,0 0 0,0 1 0,0-1 0,1 1 0,-1-1-1,0 1 1,0-1 0,0 1 0,0-1 0,0 1 0,0 0-1,0 0 1,0-1 0,0 1 0,0 0 0,-1 0 0,-7-1 161,1 0 0,-1 1 0,1 0 0,0 0 0,-1 1 0,1 0 0,0 1 0,0 0 0,-1 0 1,-7 4-1,-11 4 62,-41 23-1,50-23-234,1 0 0,0 2 0,1 0 0,0 1 0,0 0 0,2 1 0,-23 28 0,32-36-71,0 1 0,1 0 1,0 0-1,1 0 0,-1 1 0,2-1 0,-1 1 0,1-1 0,-3 16 0,5-17-21,0 0 0,0 0 1,0 0-1,1 0 0,-1 0 0,2 0 1,-1 0-1,1-1 0,-1 1 1,2 0-1,-1-1 0,1 1 0,-1-1 1,7 8-1,6 6-75,0-1 1,1-1-1,1-1 0,20 16 1,-12-12-54,27 31 0,-49-47 138,1 0 1,-1 1 0,0 0 0,0 0-1,0 0 1,-1 0 0,1 0 0,1 8 0,-3-10 15,0-1 0,-1 1 1,1-1-1,-1 1 1,0-1-1,0 1 1,0-1-1,0 1 1,-1-1-1,1 1 1,0-1-1,-1 1 1,0-1-1,0 1 1,1-1-1,-2 0 1,1 0-1,0 1 0,0-1 1,-4 4-1,-1 0 60,0 0 0,-1-1 0,0 1 0,0-1 0,0-1 0,0 1 0,-1-1 0,0-1 0,0 1 0,0-1 0,0-1 0,-13 3 0,5-2 97,0 0 0,0-2 0,0 0 1,0 0-1,-28-4 0,36 2-140,0-1 1,0 0-1,1 0 0,-1 0 1,1-1-1,-1 0 0,1 0 1,0-1-1,0 0 0,1 0 1,-12-10-1,16 12-74,-1 0 0,1-1 1,0 1-1,0 0 0,0-1 0,1 0 0,-1 1 1,1-1-1,-1 0 0,1 0 0,0 0 0,0 0 1,0 0-1,1 0 0,-1 0 0,1 0 0,-1 0 1,1-1-1,0 1 0,0 0 0,1 0 0,-1 0 1,0 0-1,1 0 0,0 0 0,0 0 0,0 0 1,0 0-1,1 0 0,-1 0 0,4-5 1,4-6-144,2 0 0,22-24 0,4 1-307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3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10618,'0'7'586,"-1"1"1,0-1-1,-4 13 0,4-14-265,-1 1 0,1-1 0,0 1 1,0 0-1,1 8 0,0-7-88,1-1 0,1 0-1,-1 0 1,1 0 0,0 0 0,1 0 0,0 0-1,0 0 1,0-1 0,1 0 0,7 10 0,-4-7 4,1 0-1,0-1 1,0 0 0,1-1 0,0 0 0,18 11 0,-4-6-51,0-1 1,1-1-1,0-1 0,0-1 1,50 9-1,-30-11-155,0-2 0,-1-1-1,68-6 1,128-25 33,19-2 61,-227 29-97,-1 2 0,0 0 0,1 2 0,-1 2 0,0 1-1,0 1 1,-1 1 0,0 1 0,30 16 0,-35-14 79,-2 1-1,1 1 1,-2 1 0,0 1-1,0 1 1,-2 1 0,0 1 0,-1 0-1,-1 1 1,0 1 0,14 24-1,-28-40-86,-1 0 0,1 0-1,-1 0 1,0 0 0,0 0 0,0 0-1,-1 1 1,1-1 0,-1 1-1,0-1 1,-1 1 0,1-1-1,-1 1 1,1 0 0,-2-1-1,1 1 1,0-1 0,-1 1-1,0 0 1,0-1 0,0 1-1,0-1 1,-1 0 0,-2 6 0,23-39-2264,-7 8 1716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3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14659,'2'0'132,"0"0"-1,0 0 1,0 0-1,0 0 1,0 0-1,0-1 1,0 1-1,-1-1 1,1 0-1,0 1 1,0-1-1,0 0 1,3-2-1,3-1 99,12-4 245,1 1-1,27-6 1,-40 11-415,0 1 1,-1 0 0,1 0 0,0 1-1,0 0 1,0 0 0,0 1 0,0 0 0,12 3-1,-17-3-12,0 1 0,0-1-1,-1 1 1,1-1-1,0 1 1,-1 0 0,1 0-1,-1 0 1,0 0 0,0 0-1,0 1 1,0-1-1,0 1 1,0-1 0,-1 1-1,1 0 1,-1 0 0,0 0-1,1 0 1,-1 3-1,3 8 254,-1 1-1,0 0 1,0 17-1,1 6 310,-3-32-539,0-1 0,1 1 0,0-1 0,0 1 0,0-1 0,0 0 0,1 0 0,0 0 0,0 0 1,0 0-1,1 0 0,-1-1 0,1 0 0,0 0 0,0 0 0,1 0 0,-1-1 0,1 1 0,0-1 0,0 0 1,0-1-1,0 1 0,0-1 0,1 0 0,8 2 0,10 2 38,1-2-1,-1 0 1,1-2-1,0-1 1,0-1-1,27-3 1,2-3 95,90-23 0,-142 28-202,73-21 94,-68 19-93,0 0 0,0 0 1,-1 0-1,0-1 0,0 0 0,0 0 1,0-1-1,8-7 0,-13 9 21,1 0 1,-1 0-1,1 0 1,-1 0-1,0 0 0,0-1 1,0 1-1,-1 0 1,1 0-1,-1-1 0,0 1 1,0 0-1,0-1 1,0 1-1,-1 0 1,1 0-1,-1-1 0,-1-3 1,-1-14-49,2-15 57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3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2847 374 9386,'-33'4'1458,"-1"-2"0,1-1 0,-1-1-1,-51-8 1,-133-35 1020,82 14-1557,-354-43 895,-56-11-578,312 29-721,-93-17-84,264 62-411,1 2-1,-1 3 0,-81 5 1,115 1-33,0 1 0,1 1 0,0 2 0,0 1 0,0 1 0,1 2 0,0 0 0,-47 27 0,44-14-150,28-22 87,1 0 0,0 1 0,-1-1 0,1 1 0,0-1 0,0 1 0,0-1 0,0 1 0,0 0 0,0 0 1,0-1-1,1 1 0,-1 0 0,0 0 0,1 3 0,0-5 65,0 1 0,0-1 0,0 0 0,0 0 0,0 1 1,0-1-1,0 0 0,0 0 0,0 1 0,0-1 0,0 0 0,0 0 1,0 1-1,1-1 0,-1 0 0,0 0 0,0 0 0,0 1 0,0-1 0,1 0 1,-1 0-1,0 0 0,0 0 0,0 0 0,1 1 0,-1-1 0,0 0 0,0 0 1,1 0-1,-1 0 0,0 0 0,0 0 0,1 0 0,-1 0 0,0 0 0,0 0 1,1 0-1,-1 0 0,0 0 0,0 0 0,1 0 0,-1 0 0,0 0 0,1 0 1,12-4-117,-12 3 94,23-11-290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4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32 14523,'0'-1'95,"1"0"1,-1 0-1,0 0 1,0 1-1,0-1 0,0 0 1,0 0-1,0 0 1,0 0-1,0 1 0,0-1 1,0 0-1,0 0 0,0 0 1,-1 1-1,1-1 1,0 0-1,0 0 0,-1 1 1,1-1-1,-1 0 0,1 1 1,-1-1-1,1 0 1,-1 1-1,1-1 0,-1 0 1,0 0-1,-1 0 65,0 0 0,0 0 0,-1 0 0,1 0 1,0 0-1,0 1 0,-1-1 0,1 1 0,0-1 0,-3 1 0,-8 0 522,1 0 0,-24 3 1,35-3-595,-30 5 262,2 0 0,-1 2 1,1 1-1,0 2 1,0 1-1,1 1 0,-29 17 1,55-28-348,1 0 1,0-1-1,0 1 0,-1 0 1,1 0-1,0 0 0,0 0 1,0 0-1,0 0 1,0 0-1,0 0 0,1 1 1,-1-1-1,-1 2 0,2-2-2,0-1-1,0 1 0,0-1 1,0 1-1,0 0 0,0-1 1,0 1-1,0-1 0,0 1 1,1-1-1,-1 1 0,0 0 1,0-1-1,0 1 0,1-1 1,-1 1-1,0-1 0,1 1 1,-1-1-1,0 1 0,1-1 0,-1 0 1,1 1-1,0 0 0,4 2-9,0 0-1,0 0 0,1 0 0,-1-1 0,10 3 0,1 1-23,-12-4 23,13 5-20,0 1-1,0 0 1,-1 1-1,17 13 1,-30-19 32,1 0 1,-1 0 0,0 0-1,0 1 1,0-1-1,0 1 1,-1-1 0,1 1-1,3 8 1,-5-9 6,-1 0 0,1-1 0,0 1 0,-1 0 1,0-1-1,0 1 0,1 0 0,-2 0 0,1 0 0,0-1 0,0 1 1,-1 0-1,0 0 0,1-1 0,-1 1 0,0-1 0,-2 5 0,-1 0 77,-1-1-1,1 0 0,-1 0 0,0 0 1,0-1-1,-1 1 0,0-1 1,0 0-1,0-1 0,0 0 0,-1 0 1,1 0-1,-1 0 0,-15 4 0,5-2 147,-1-1 0,0-1 0,0 0 0,-1-1 0,-19 0-1,30-3-158,0 1-1,0-2 0,1 1 1,-1-1-1,0-1 0,1 1 1,-1-1-1,-10-4 0,18 6-89,0 0-1,1 0 1,-1 0-1,0-1 1,0 1-1,0 0 1,1 0 0,-1 0-1,0 0 1,0 0-1,0 0 1,0 0-1,1 0 1,-1-1-1,0 1 1,0 0-1,0 0 1,0 0 0,0 0-1,0 0 1,0-1-1,1 1 1,-1 0-1,0 0 1,0 0-1,0-1 1,0 1-1,0 0 1,0 0 0,0 0-1,0-1 1,0 1-1,0 0 1,0 0-1,0 0 1,0 0-1,0-1 1,0 1 0,0 0-1,0 0 1,0 0-1,0-1 1,-1 1-1,1 0 1,0 0-1,0 0 1,0 0-1,0-1 1,0 1 0,0 0-1,0 0 1,-1 0-1,1 0 1,0 0-1,0 0 1,0-1-1,0 1 1,-1 0-1,1 0 1,0 0 0,17-3-963,50 4-831,-27 0 1199,9 0-275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4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28 14787,'1'-1'130,"-1"0"-1,1 0 1,-1 0-1,1 0 1,-1 0 0,1 0-1,-1 0 1,0 0-1,0 0 1,1 0-1,-1-1 1,0 1-1,0 0 1,0 0 0,0 0-1,0 0 1,-1 0-1,1-1 1,-1 1-50,1 1 1,0-1 0,-1 1-1,1-1 1,-1 1-1,1-1 1,0 1 0,-1 0-1,1-1 1,-1 1-1,1 0 1,-1 0-1,0-1 1,1 1 0,-1 0-1,1 0 1,-1 0-1,1 0 1,-1 0 0,0-1-1,1 1 1,-1 0-1,0 1 1,-3-1 159,1 0 0,-1 1 0,1 0 1,0 0-1,-1 0 0,1 0 0,0 0 0,0 1 0,0-1 1,-4 4-1,-5 4-5,1 2 1,0-1-1,1 1 0,1 1 1,-1 0-1,2 0 1,0 1-1,0 0 1,1 1-1,1-1 0,0 1 1,1 0-1,0 1 1,-2 17-1,6-29-197,0 0 0,1 0-1,-1 0 1,1 0 0,0 0 0,0 1-1,0-1 1,0 0 0,1 0 0,-1 0-1,1 0 1,0 0 0,0-1 0,0 1-1,2 4 1,-2-6-23,1 1 0,-1-1 0,0 1-1,1-1 1,-1 0 0,1 0 0,0 0 0,-1 0 0,1 0-1,0 0 1,0 0 0,0 0 0,-1-1 0,1 1 0,0-1-1,0 1 1,0-1 0,0 0 0,0 0 0,0 0 0,0 0-1,0 0 1,0 0 0,3-1 0,5-1 0,0-1-1,0 1 1,0-2-1,-1 0 1,1 0 0,-1 0-1,0-1 1,0-1 0,16-12-1,1-4-6,39-41-1,-54 52-14,-1-1-1,0 1 0,-1-2 1,0 1-1,-1-1 0,0 0 1,9-24-1,-17 31-12,-6 10 10,-6 12-3,1 0 11,1 1-1,-15 31 1,22-41-105,0 1 0,0 0 1,1-1-1,0 1 0,0 0 0,1 0 1,0 0-1,0 0 0,1 12 0,0-19 51,0-1 0,0 1 0,0 0 0,1-1 0,-1 1 0,0 0 0,0 0 0,0-1 0,0 1 0,1 0 0,-1-1 0,0 1 0,1-1 0,-1 1 0,0 0 0,1-1 0,-1 1 0,1-1-1,-1 1 1,1-1 0,-1 1 0,1-1 0,-1 1 0,1-1 0,0 0 0,0 1 0,1-1-5,-1 0-1,0 0 1,0 0-1,0 0 1,0 0-1,0 0 1,0 0-1,1-1 1,-1 1-1,0 0 1,0-1-1,0 1 1,0-1-1,2-1 1,4-2-155,-1-2 1,1 1-1,8-10 0,14-15-594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4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17796,'-20'80'3369,"-7"35"-479,24-97-2592,1-1 1,1 1-1,0-1 0,4 29 1,-3-42-267,1 0 0,-1 0 1,1 0-1,1 0 1,-1-1-1,0 1 0,1 0 1,2 3-1,-4-7-27,0 1 1,1-1-1,-1 1 1,0-1-1,1 1 1,-1-1-1,1 1 0,-1-1 1,1 0-1,-1 1 1,1-1-1,-1 0 1,1 1-1,0-1 1,-1 0-1,1 0 1,-1 1-1,1-1 0,0 0 1,-1 0-1,1 0 1,0 0-1,0 0 4,1-1-1,-1 1 1,0 0 0,0-1-1,0 0 1,0 1 0,0-1-1,0 1 1,0-1-1,0 0 1,0 0 0,0 0-1,-1 1 1,1-1-1,0 0 1,1-2 0,12-19 103,0-2 0,-1 1 0,-2-1 0,11-33 0,-1 6-4,-11 29-62,-5 13-28,-1 0 0,0 0 0,-1-1 0,0 0 0,0 1-1,-1-1 1,2-16 0,-4 23-11,-2 3 2,-2 11 11,0 17 7,4-26-27,0 0 0,0-1 0,0 1 0,1 0 0,-1-1 0,1 1 0,-1-1 0,1 1 0,0-1 0,0 1 0,-1-1 0,1 1 0,0-1 0,0 0 0,0 1 0,1-1 0,-1 0 0,0 0 0,0 0 0,3 2 0,-2-2 0,0 0 0,1 0 0,0 0 0,-1-1 0,1 1 1,-1-1-1,1 1 0,0-1 0,-1 0 0,1 0 0,4 0 0,4-2-1,0 0 0,0-1 0,0 0 0,-1-1 1,12-4-1,11-9-134,51-34 0,-70 42 78,-20 16-8,0 1 0,0 0 1,1 0-1,0 0 0,-6 15 0,-27 66 130,33-76-43,2 1-1,-1 0 1,1 0 0,-1 25 0,4-35-16,0-1 1,0 0 0,0 1 0,1-1-1,-1 0 1,1 0 0,0 1-1,0-1 1,0 0 0,1 0-1,2 5 1,-3-6-2,0-1 0,0 0 0,1 1 0,-1-1 0,1 0-1,-1 0 1,1 1 0,-1-1 0,1-1 0,0 1 0,-1 0 0,1 0 0,0 0-1,0-1 1,0 1 0,0-1 0,0 0 0,-1 1 0,1-1 0,0 0 0,0 0 0,2-1-1,4 1 4,0-2-1,-1 1 1,1-1-1,0 0 1,-1-1-1,0 0 0,1 0 1,-1-1-1,10-6 1,62-48 14,-59 42-17,22-21 14,-29 25-18,1 0-1,26-18 0,-40 29-1,1 1 0,0-1 0,-1 1 0,1-1 1,0 1-1,0-1 0,-1 1 0,1 0 0,0-1 0,0 1 1,0 0-1,-1-1 0,1 1 0,0 0 0,0 0 1,0 0-1,0 0 0,-1 0 0,1 0 0,0 0 0,0 0 1,0 0-1,0 0 0,0 1 0,-1-1 0,1 0 0,0 0 1,0 1-1,0-1 0,0 1 0,1 1-2,-1 0-1,0 0 1,0 0-1,0 0 1,0 1 0,-1-1-1,1 0 1,-1 0-1,1 4 1,5 15-3,-1-11-97,0-1-1,0 1 1,1-1-1,0 0 0,1-1 1,0 1-1,0-1 1,10 8-1,-16-16 61,-1 0-1,0 0 0,1 0 1,-1 0-1,0 0 1,0 0-1,1 0 0,-1 0 1,0 1-1,1-1 1,-1 0-1,0 0 0,1 0 1,-1 0-1,0-1 1,0 1-1,1 0 0,-1 0 1,0 0-1,1 0 1,-1 0-1,0 0 1,1 0-1,-1-1 0,0 1 1,0 0-1,1 0 1,-1 0-1,0 0 0,0-1 1,0 1-1,1 0 1,-1 0-1,0-1 0,0 1 1,0 0-1,0 0 1,1-1-1,-1 1 0,0 0 1,0-1-1,0 1 1,0 0-1,0-1 0,0 1 1,0 0-1,0 0 1,0-1-1,0 1 0,0 0 1,0-1-1,0 1 1,3-24-234,-3 19-19,3-20-368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4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17276,'1'2'1512,"7"4"-1168,5-3-472,4 1 432,5-3-208,2 2-24,4 2-128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4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10 17076,'-14'8'890,"-58"36"1565,65-38-2075,0-1 0,0 1 0,0 0 1,1 0-1,0 1 0,-10 14 0,14-19-307,1 0-1,0 0 0,0 1 0,0-1 1,0 0-1,1 1 0,-1-1 1,1 1-1,-1-1 0,1 1 1,0-1-1,0 1 0,0-1 0,0 1 1,0-1-1,1 0 0,-1 1 1,1-1-1,0 1 0,-1-1 1,1 0-1,0 1 0,0-1 0,2 2 1,3 6-62,0-2 1,1 1-1,0-1 1,11 10-1,0 0-66,-5-4-25,-1 2 0,0 0 0,-1 0 0,-1 1 0,0 0 0,-1 0 0,7 23 1,-13-32 61,-1 1 0,0 0 0,0 0 0,-1 0 0,0 0 0,0 0 0,-2 16 0,0-18 46,0-1-1,0 0 1,-1 0 0,1 0-1,-2 0 1,1-1 0,0 1 0,-1 0-1,0-1 1,-1 0 0,1 0 0,-7 7-1,7-8 91,-1 0 0,0-1 0,0 0-1,0 1 1,-1-1 0,1-1 0,-1 1 0,0-1-1,1 0 1,-1 0 0,0 0 0,0 0 0,-10 1 0,13-3-74,-1 0 1,1 0 0,-1 1 0,1-2-1,-1 1 1,1 0 0,0 0 0,-1-1 0,1 1-1,0-1 1,-1 0 0,1 0 0,0 0 0,0 0-1,0 0 1,0 0 0,0 0 0,0-1 0,0 1-1,0-1 1,0 0 0,1 1 0,-1-1-1,0 0 1,1 0 0,0 0 0,-1 0 0,1 0-1,0 0 1,0-1 0,0 1 0,0-3 0,-1-3-247,0 0 1,0 0 0,1 0 0,1 0 0,-1-1 0,1 1 0,1 0 0,0 0 0,0-1 0,0 1 0,4-11 0,1-1-270,1 0 1,2 1 0,12-25-1,6-3-346</inkml:trace>
  <inkml:trace contextRef="#ctx0" brushRef="#br0" timeOffset="1">518 1 17692,'-6'0'457,"0"1"0,0 0 1,0 1-1,0-1 0,0 1 1,0 0-1,-9 6 0,-38 22 1948,48-27-2082,3-2-241,1 0 0,-1 0 0,0 0 0,1 0-1,-1 0 1,1 1 0,-1-1 0,1 0 0,0 1-1,0-1 1,-2 4 0,3-4-77,0 0 0,-1-1 0,2 1 0,-1 0 0,0 0 0,0 0 0,0-1 0,0 1 0,0 0 0,1 0 0,-1-1 0,0 1 0,0 0 0,1 0 0,-1-1 0,1 1 0,-1 0 0,1-1 0,-1 1 0,1-1 0,-1 1 0,1 0 0,-1-1 0,1 1 0,0-1 0,-1 0 0,1 1 0,0-1 0,0 1 0,-1-1 0,2 0 0,36 21-473,-28-17 405,-1 0 0,1 1 0,-1 1-1,0 0 1,-1 0 0,0 1 0,1-1 0,-2 2 0,8 8 0,-14-15 74,0 1-1,0 0 1,0-1 0,0 1-1,-1 0 1,1 0-1,-1-1 1,1 1 0,-1 0-1,0 0 1,1 0-1,-1 0 1,0 0 0,0-1-1,0 1 1,-1 0-1,1 0 1,0 0 0,-1 0-1,1 0 1,-1-1 0,0 1-1,1 0 1,-1 0-1,0-1 1,0 1 0,0-1-1,0 1 1,-1-1-1,1 1 1,0-1 0,-1 0-1,1 1 1,0-1-1,-4 2 1,-4 4 73,-1-1 0,0 0 0,-1 0 0,-13 5 0,1 0-169,0-2-1,0 0 1,-1-2 0,0 0 0,-32 4 0,31-12-56,3-4-109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2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1060 14803,'0'1'41,"0"-1"-1,0 0 1,0 0 0,-1 0-1,1 0 1,0 0-1,0 0 1,-1 0 0,1 0-1,0 0 1,0 0-1,0 0 1,-1 0-1,1 0 1,0 0 0,0 0-1,-1 0 1,1 0-1,0 0 1,0 0 0,0 0-1,-1 0 1,1 0-1,0 0 1,0 0 0,0 0-1,-1 0 1,1-1-1,0 1 1,0 0 0,0 0-1,-1 0 1,1 0-1,0-1 1,0 1 0,0 0-1,0 0 1,0 0-1,0-1 1,-1 1 0,1 0-1,0 0 1,0 0-1,0-1 1,0 1 0,6-13 601,14-13 85,188-184 2120,72-76-1768,0 1-667,-102 104-429,-175 178 2,3-2-120,0-1-1,0 0 1,-1-1-1,9-13 1,-14 20 115,0 0 1,0 0 0,0-1 0,0 1-1,0 0 1,1 0 0,-1 0 0,0-1-1,0 1 1,0 0 0,0 0-1,0-1 1,0 1 0,0 0 0,0 0-1,0-1 1,0 1 0,0 0 0,0 0-1,0 0 1,0-1 0,0 1 0,0 0-1,0 0 1,0-1 0,0 1 0,-1 0-1,1 0 1,0 0 0,0-1-1,0 1 1,0 0 0,0 0 0,-1 0-1,1-1 1,0 1 0,-10 0-234,-12 7 25,-4 8-139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2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14195,'-111'183'3366,"1"-5"-1590,82-126-1223,-34 85 1,59-130-516,0-1 9,0 0 0,1 1 0,0-1 0,0 1 0,0 0 0,1 0 0,0-1 0,1 1 0,-1 0 0,2 9 0,-1-16-39,0 1 0,1 0 0,-1 0-1,0 0 1,1 0 0,-1 0 0,1 0-1,-1 0 1,1 0 0,0-1 0,-1 1 0,1 0-1,0-1 1,-1 1 0,1 0 0,0-1-1,0 1 1,0-1 0,0 1 0,0-1 0,0 1-1,-1-1 1,1 0 0,0 1 0,0-1 0,0 0-1,0 0 1,0 0 0,0 0 0,0 0-1,0 0 1,2 0 0,33-8 148,-35 8-151,89-33 259,94-49 0,-114 49-494,87-38 194,-93 43-78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3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23 19116,'2'-2'344,"18"-16"1901,-12 16-1238,-8 2-962,1 1 0,-1-1-1,0 1 1,0-1 0,1 0-1,-1 1 1,0-1 0,0 1 0,0-1-1,1 1 1,-1 0 0,0-1-1,0 1 1,0-1 0,0 1-1,0-1 1,0 1 0,0-1 0,0 1-1,0-1 1,-1 1 0,-2 18 879,-1 0 0,0-1 0,-2 0 0,-11 26 0,-5 15-291,-24 101 54,38-125-698,1 0 1,-3 59 0,10-86-72,0 0 0,1 0 0,0-1 0,0 1 0,0 0 0,1-1 0,0 0 0,5 12 0,-6-18-6,0 1-1,-1 0 1,1-1 0,0 1 0,0-1 0,0 1-1,0-1 1,1 1 0,-1-1 0,0 0 0,1 0 0,-1 0-1,0 0 1,1 0 0,0 0 0,-1 0 0,1 0-1,-1 0 1,1-1 0,0 1 0,0-1 0,-1 1-1,1-1 1,0 0 0,0 1 0,-1-1 0,1 0-1,0 0 1,0 0 0,0-1 0,-1 1 0,1 0-1,0-1 1,0 1 0,-1-1 0,1 1 0,0-1-1,-1 0 1,1 0 0,0 0 0,1-1 0,11-8-428,1-1 1,-2 0 0,1-1-1,-1 0 1,12-16-1,-21 23 344,33-36-986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2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19780,'0'7'747,"0"0"-1,1-1 0,0 1 1,1 0-1,2 9 0,-2-10-580,1 0 0,-1-1 0,1 1 0,0-1-1,0 1 1,7 6 0,-8-9-216,0-1-1,0 0 1,0 1-1,1-1 1,-1 0-1,1 0 1,-1 0-1,1-1 0,0 1 1,0-1-1,0 0 1,0 1-1,0-1 1,0 0-1,0-1 1,0 1-1,0 0 1,0-1-1,1 0 1,-1 0-1,0 0 1,0 0-1,0 0 1,1-1-1,-1 1 1,0-1-1,0 0 1,0 0-1,0 0 1,4-3-1,6-2-563,-1-2-1,0 1 1,0-1 0,-1-1-1,14-13 1,46-55-4424,-34 35 2605,-37 42 2447,0 0 0,0 0 0,0 0 0,0 0 0,0 0 0,0 0 0,0 0 1,0 0-1,0 0 0,0 0 0,0 0 0,0 0 0,0 1 0,0-1 0,0 0 0,0 0 0,0 0 0,0 0 0,0 0 0,0 0 0,0 0 0,0 0 1,0 0-1,0 0 0,0 0 0,0 0 0,0 0 0,1 0 0,-1 0 0,0 0 0,0 0 0,0 0 0,0 0 0,0 0 0,0 0 0,0 0 0,0 1 0,0-1 0,-5 12 929,-12 24 1178,11-24-1481,-78 185 4270,72-162-4816,1 0-1,2 0 0,-7 65 0,16-91-219,1-8-70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2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17716,'-6'13'1712,"1"6"-1064,-4 1-272,-1 9 937,-1 2-441,2 7-336,-2 0-216,3-5-520,2-1-320,1-7-520,2-5 768,-2-9 8,0-3-209,1-6-231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2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16019,'1'-3'202,"0"-1"-1,0 1 1,0-1-1,1 1 0,0-1 1,-1 1-1,1 0 1,0 0-1,0 0 0,1 0 1,-1 0-1,1 1 1,5-6-1,-3 4 65,1 1-1,-1-1 1,1 1-1,0 0 0,0 1 1,0-1-1,10-1 1,-4 1 19,1 1 1,-1 0-1,1 1 1,-1 0-1,1 1 0,0 1 1,22 3-1,-17 0-154,-1 1-1,1 0 0,-1 2 1,0 0-1,0 1 0,-1 0 1,18 14-1,-26-17-118,-1 0 1,0 0 0,0 1-1,0 0 1,-1 0-1,0 1 1,0 0-1,-1 0 1,0 0 0,0 1-1,-1 0 1,0 0-1,0 0 1,0 0-1,-1 1 1,3 14 0,-6-18-11,1-1 0,-1 1 1,0 0-1,0-1 1,-1 1-1,0 0 0,1-1 1,-2 1-1,1-1 0,0 1 1,-1-1-1,0 1 1,-3 5-1,0-3 12,1 0 0,-2-1-1,1 1 1,0-1 0,-1-1 0,0 1-1,-8 5 1,-6 2 38,0-1 0,0 0 0,-2-2 1,-30 11-1,34-14-227,0 0 0,-1-2 1,0 0-1,0-1 0,-36 3 0,40-9-38,15 2 205,-1 0-1,1 0 1,0 0 0,-1 0 0,1 0 0,0 0-1,-1 0 1,1 0 0,0 0 0,0 0-1,-1-1 1,1 1 0,0 0 0,0 0 0,-1 0-1,1 0 1,0 0 0,0-1 0,-1 1-1,1 0 1,0 0 0,0 0 0,0-1 0,-1 1-1,1 0 1,0 0 0,0-1 0,0 1 0,0 0-1,0 0 1,-1-1 0,1 1 0,0 0-1,0-1 1,0 1 0,8-4-352</inkml:trace>
  <inkml:trace contextRef="#ctx0" brushRef="#br0" timeOffset="1">744 485 17388,'24'0'1960,"9"1"-1320,10-2-280,9-2 1177,11-2-1073,6 0-376,2 2-424,-8-2-336,-13 1 496,-7 0-185,-27 4-175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2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17292,'37'4'1872,"7"-11"-1112,2-2-328,6-2 945,-4 1-385,-3 2-760,-4 2-584,-18 5 384,-5-3-160,-17 4-192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7:2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20820,'0'-1'-192,"0"0"0,0 0-1,0 0 1,1 0-1,-1 0 1,0 0 0,0 0-1,1 0 1,-1 0 0,1 1-1,-1-1 1,1 0-1,-1 0 1,1 0 0,1-1-1,-1 0-436,0 2 701,-1 0 0,0 0 1,0 0-1,0 0 0,1 0 0,-1 0 0,0 0 1,0 1-1,0-1 0,1 0 0,-1 0 0,0 0 1,0 0-1,0 0 0,1 0 0,-1 0 0,0 1 0,0-1 1,0 0-1,0 0 0,0 0 0,1 1 0,-1-1 1,0 0-1,0 0 0,0 0 0,0 1 0,0-1 1,0 0-1,0 0 0,0 0 0,0 1 0,0-1 1,0 0-1,0 0 0,0 0 0,0 1 0,0-1 1,0 0-1,0 0 0,0 1 0,0-1 0,0 0 1,3 20 1378,-1-12-839,1 5-371,0-1 1,1 1-1,1-1 0,0 0 1,0 0-1,1-1 1,12 17-1,-14-23-255,0 1-1,0-1 1,1-1-1,0 1 1,0-1 0,0 0-1,0 0 1,0 0 0,1-1-1,0 1 1,0-1 0,0-1-1,0 1 1,0-1 0,0 0-1,13 1 1,-6-2-207,0-1 0,-1 0-1,1-1 1,0-1 0,-1 0 0,0-1 0,1 0 0,-1 0 0,0-2-1,0 1 1,-1-2 0,1 0 0,-1 0 0,17-13 0,-6 3-551,-1-2 0,0 0-1,-1-2 1,-1 0 0,27-37 0,-34 39 372,-12 18 415,-1 0 0,1 0 1,0 0-1,0 0 0,0 0 0,0 0 1,0 0-1,-1 0 0,1 0 0,0 0 0,0 0 1,0 0-1,0 0 0,0 0 0,-1 0 1,1 0-1,0 0 0,0-1 0,0 1 0,0 0 1,0 0-1,0 0 0,-1 0 0,1 0 1,0 0-1,0 0 0,0 0 0,0 0 0,0-1 1,0 1-1,0 0 0,0 0 0,0 0 1,-1 0-1,1 0 0,0 0 0,0-1 1,0 1-1,0 0 0,0 0 0,0 0 0,0 0 1,0 0-1,0-1 0,0 1 0,-14 12 724,-9 19 398,2 0 0,-21 41 1,-28 72 814,70-143-1948,-31 76 94,3 2 1,-26 119-1,49-178-172,-3 16-159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5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17092,'1'0'91,"-1"0"1,1 1 0,-1-1 0,1 0 0,-1 1-1,1-1 1,-1 0 0,1 1 0,-1-1 0,0 0-1,1 1 1,-1-1 0,0 1 0,1-1 0,-1 0 0,0 1-1,1-1 1,-1 1 0,0-1 0,0 1 0,0-1-1,0 1 1,1 0 0,-1-1 0,0 1 0,0-1-1,0 1 1,0-1 0,0 1 0,0-1 0,0 1-1,0-1 1,-1 1 0,1 0 0,0-1 0,0 1-1,-1 0 1,-5 26 1011,5-23-588,-12 46 244,3 0 1,-5 64-1,6 104-504,11-181-391,12 69 1,-22-144-2607,2 15 2133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14283,'-2'9'284,"1"1"0,1 0 0,0 0 0,0-1 0,1 1 0,0 0 0,0 0 0,1-1 0,1 1 0,-1-1 0,2 0 0,-1 0-1,1 0 1,0 0 0,1 0 0,0-1 0,1 0 0,9 12 0,-4-8 13,0 0 1,0 0-1,1-1 0,1 0 0,0-1 1,1-1-1,-1 0 0,2-1 0,-1 0 0,22 7 1,-28-12-172,0-1 1,1 0 0,-1-1 0,1 0 0,-1 0-1,1-1 1,0 0 0,-1 0 0,1-1 0,-1 0-1,1-1 1,-1 0 0,1 0 0,-1-1 0,0 0-1,0 0 1,0-1 0,11-7 0,9-8 172,0-1 1,-2-1 0,35-35-1,-17 14-246,-34 35-181,-7 4-135,0 1 0,0-1 0,0 0 0,0 0 0,0 0 0,3-5 0,-6 8 250,0 0 0,0 0 1,0 0-1,-1 0 1,1 0-1,0 0 1,0 1-1,0-1 1,0 0-1,-1 0 0,1 0 1,0 0-1,0 0 1,0 0-1,0 0 1,0 0-1,-1 0 1,1 0-1,0 0 0,0 0 1,0 0-1,0 0 1,-1 0-1,1 0 1,0 0-1,0-1 0,0 1 1,0 0-1,0 0 1,-1 0-1,1 0 1,0 0-1,0 0 1,0 0-1,0 0 0,0-1 1,0 1-1,-1 0 1,1 0-1,0 0 1,0 0-1,0 0 1,0 0-1,0-1 0,0 1 1,0 0-1,0 0 1,0 0-1,0 0 1,0-1-1,0 1 0,0 0 1,0 0-1,0 0 1,0 0-1,0-1 1,0 1-1,0 0 1,0 0-1,0 0 0,0 0 1,0 0-1,0-1 1,0 1-1,0 0 1,1 0-1,-12 2-563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5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 11450,'8'-16'1786,"-2"5"1959,-4 27-914,-17 362 1879,6-214-4077,9-148-343,-1-3-1299,-4-28 119,0-2 549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5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3 226 14867,'0'2'206,"-1"1"0,1 0 0,-1-1 0,1 1 0,0 0-1,0 0 1,0-1 0,1 4 0,-1-5-157,1 0 0,-1 0 0,0 0 0,1 0 0,-1 0 0,1 0 0,0 0 0,-1 0 0,1 0 0,0-1 0,-1 1 0,1 0 0,0 0 0,0-1 0,0 1 0,-1 0 0,1-1 0,0 1 0,0-1 0,0 1 0,0-1 0,0 0 0,0 1 0,0-1 0,0 0 0,2 0 0,9 2 469,1-1 0,0-1 0,0 0 0,-1 0 0,25-5 0,66-19 1119,-91 21-1475,259-86 2025,-161 50-1979,145-32 0,-255 71-317,1 0 0,0 0 0,-1 0 0,1 0 0,0 0 0,-1 0 0,1 0 0,0 0 0,-1 0-1,1 0 1,0-1 0,-1 1 0,1 0 0,-1 0 0,1-1 0,0 1 0,-1 0 0,1-1 0,-1 1-1,1-1 1,-1 1 0,1-1 0,-1 1 0,0-1 0,1 1 0,-1-1 0,1 1 0,-1-1-1,1-1 1,-13-11-1710,4 6 1677,-6-6-701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5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43 13603,'-29'-8'1624,"10"3"-760,4 0-303,10 4 1031,7 1-464,13 0-64,9-2-127,12 2-321,8-3-80,12 3-200,3 0-208,8 3-560,-1-3-296,-5-3 608,7-3-160,-5-7-145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3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16940,'-10'11'984,"0"1"1,0-1 0,1 2 0,-12 21 0,16-24-715,0 0 0,0 1 0,1 0 0,1-1 0,-1 1 1,2 1-1,0-1 0,0 0 0,1 1 0,0-1 0,2 13 0,-1-20-230,0 0-1,1 0 1,0 0-1,0 0 0,0-1 1,0 1-1,0 0 1,1-1-1,0 1 1,0-1-1,0 1 0,0-1 1,0 0-1,1 0 1,-1 0-1,1 0 0,0 0 1,0-1-1,0 1 1,5 2-1,-4-3 1,0 0-1,1 0 1,-1 0-1,1-1 1,-1 1 0,1-1-1,0 0 1,0-1-1,-1 1 1,1-1-1,0 0 1,0 0-1,0-1 1,-1 1 0,1-1-1,8-2 1,-4-1 82,0 1 0,0-1 0,-1-1 1,1 0-1,-1 0 0,0 0 1,0-1-1,-1 0 0,0-1 0,0 0 1,0 0-1,9-14 0,-11 15-19,0-1-1,-1 1 1,0-1-1,-1 0 1,1 0-1,-2-1 0,1 1 1,-1-1-1,0 1 1,0-1-1,-1 0 1,0 1-1,0-1 1,-1 0-1,0 0 1,-1-10-1,0 14-54,-1 0-1,1 0 0,-1-1 1,0 1-1,0 0 1,0 0-1,0 0 1,-1 1-1,1-1 1,-1 1-1,0-1 0,0 1 1,-5-4-1,6 5-83,-1 0 0,1 0-1,-1 0 1,0 0-1,1 1 1,-1 0-1,0-1 1,0 1 0,0 0-1,0 0 1,-1 0-1,1 1 1,0-1 0,0 1-1,0 0 1,-1 0-1,1 0 1,0 0-1,-4 1 1,6-1-78,0 0 0,-1 1 1,1-1-1,0 0 0,0 1 0,0-1 1,0 1-1,0 0 0,0-1 0,0 1 1,1 0-1,-1-1 0,0 1 0,0 0 0,0 0 1,0 1-1,1-2 68,-1 1 0,1-1 1,0 1-1,0-1 0,0 1 0,0 0 0,-1-1 1,1 1-1,0-1 0,0 1 0,0-1 0,0 1 1,0-1-1,0 1 0,0 0 0,1-1 0,-1 1 1,0-1-1,0 1 0,0-1 0,1 1 1,-1-1-1,0 1 0,0-1 0,1 1 0,-1-1 1,0 1-1,1-1 0,-1 0 0,1 1 0,0 0 1,8 6-784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5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17124,'0'-2'1688,"11"2"-944,5 0-208,23-3 881,8-2-289,10 1-344,6-3-96,5-1-328,0 4-152,-7 1-464,1-2-328,-21 3-576,-10 1-1153,-18 1 1809,-8 3-424,-15 3-192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5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15891,'11'6'1977,"11"-3"-1185,16-4-240,6-2 800,11-2-367,4-3-177,5 0-632,4 0-376,-3-1 1304,-8-1-1072,-9 7-88,-8 2-40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5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71 16540,'2'-4'326,"0"0"1,-1 0 0,1 0 0,-1 0 0,0 0-1,0 0 1,0-1 0,0-7 0,-1 11-253,-1-1 0,1 1 0,0 0 1,-1 0-1,1 0 0,0-1 0,-1 1 0,0 0 1,1 0-1,-1 0 0,0 0 0,1 0 1,-1 0-1,0 0 0,0 0 0,0 0 1,0 1-1,0-1 0,0 0 0,0 0 0,0 1 1,0-1-1,0 1 0,0-1 0,0 1 1,-1-1-1,1 1 0,0 0 0,0 0 0,-1-1 1,1 1-1,0 0 0,0 0 0,-1 0 1,0 1-1,-17-1 194,1 0 1,-1 2-1,1 0 0,-1 2 1,1 0-1,0 0 1,-23 10-1,-5 5-207,-66 38 1,99-50-46,1 1 0,-22 17 0,31-23-10,0 1 0,1-1 0,-1 1 0,1 0 0,0-1 0,-1 1 0,1 0 0,1 1 0,-1-1 0,0 0 0,1 0 0,-1 1 0,1-1 0,0 1 0,0-1 0,1 1 0,-1 3 0,1-5-4,0 0 0,1 0 0,-1 0 0,1 0 0,-1 0 0,1 0 0,0 0 1,0 0-1,0-1 0,0 1 0,0 0 0,0-1 0,1 1 0,-1-1 0,1 1 0,-1-1 1,1 1-1,-1-1 0,1 0 0,-1 0 0,1 0 0,0 0 0,0 0 0,0 0 1,3 0-1,6 3 11,1 0 1,24 4-1,-31-7-12,159 19-11,27 5-26,-183-23 23,0 0 0,1 0 0,-1 1 0,9 4 0,-16-6 12,0-1 1,0 0-1,0 1 0,0-1 1,-1 1-1,1-1 0,0 1 0,0-1 1,-1 1-1,1-1 0,0 1 1,-1 0-1,1-1 0,-1 1 0,1 0 1,-1 0-1,1-1 0,-1 1 1,1 0-1,-1 0 0,0 0 1,1-1-1,-1 1 0,0 0 0,0 0 1,0 0-1,0 0 0,0 0 1,0 0-1,0 0 0,0 0 0,0-1 1,0 1-1,0 0 0,0 0 1,-1 0-1,1 0 0,0 0 1,-1-1-1,1 1 0,-1 0 0,1 0 1,-1 0-1,1-1 0,-1 1 1,1 0-1,-1-1 0,0 1 0,1-1 1,-1 1-1,0 0 0,-1 0 1,-6 5 23,0 0 1,-1 0 0,1 0 0,-1-1-1,0-1 1,-11 4 0,-63 20 294,51-18-172,23-8-160,-161 48 961,138-43-1522,0-1 0,0-1 0,-45 0 0,72-5 306,4 1 235,0-1 0,0 0 0,0 0 0,0 1 0,0-1 0,0 0 0,0 0 0,0 0 0,0 0 0,0-1 0,0 1 0,0 0 0,0 0 0,1 0 0,-1-1 0,0 1 0,0-1 0,0 1 0,0 0 0,0-1 0,1 1 0,-1-1 0,0 0 0,0 0 1,0-6-698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5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13547,'-5'5'209,"1"0"1,-1 1 0,1-1-1,0 1 1,0 0-1,1 0 1,-1 0-1,1 1 1,-3 12-1,-1 6 287,-6 34 0,12-53-345,-11 76 1010,-1 90 0,10 86 213,3-201-1169,0 88 110,8 388-1036,-10-527-239,-2-12 807,-5-22-227,-3-14-131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8:5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16187,'12'-12'299,"0"0"-1,0 0 0,1 1 0,17-11 0,-21 17-225,0 0 0,1 0-1,-1 1 1,1 1-1,0-1 1,0 1 0,0 1-1,15-2 1,5 2 228,0 0 1,1 3-1,32 3 1,95 20 245,-61-8-386,126 12-491,1-11 1,1-10-1,428-40 1,-55-50-314,249-21 1487,-833 103-807,99-3 247,-94 4-202,-1 1 0,0 1 0,34 7 0,-49-8-56,0 0 0,0 0 0,0 0 0,-1 0 0,1 1 0,0-1 0,-1 1 0,1-1 0,-1 1 0,1 0 0,-1 0 0,0 0 0,0 1 0,0-1 0,0 0 0,0 1 0,0-1 0,-1 1 0,1-1 0,-1 1 1,0 0-1,0 0 0,0 0 0,0 0 0,0-1 0,-1 1 0,1 0 0,-1 0 0,0 0 0,0 1 0,0 2 0,-2 10 132,0-1-1,0 1 1,-2-1 0,-9 27 0,7-22-23,-90 350 2055,83-301-1867,3 1 0,3-1 0,4 104 0,11-64-230,0 76-1958,-8-182 1787,0 0 0,0 1 0,0-1-1,0 0 1,-1 0 0,1 1 0,-1-1 0,0 0 0,0 0 0,0 0-1,-1 1 1,1-1 0,-1-1 0,1 1 0,-1 0 0,0 0 0,0-1-1,0 1 1,-1-1 0,1 1 0,0-1 0,-1 0 0,0 0 0,1 0-1,-1 0 1,-4 1 0,-27 8-669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9:0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80 314 12571,'-20'7'388,"16"-6"-283,-1 0 0,0 1 0,0-1 0,1 1 0,-1 0 0,1 0 0,-1 1 0,1-1 0,0 1 0,0 0 0,-4 4 0,8-7-95,0 0 0,0 1 0,-1-1 0,1 0 0,0 0 0,0 0 0,0 0 0,0 1 0,-1-1 0,1 0 0,0 0 0,0 0 0,0 1 0,0-1 0,0 0 0,0 0 0,0 0 0,0 1 0,-1-1 1,1 0-1,0 0 0,0 1 0,0-1 0,0 0 0,0 0 0,0 0 0,0 1 0,0-1 0,1 0 0,-1 0 0,0 1 0,0-1 0,0 0 0,0 0 0,0 0 0,0 1 0,0-1 0,0 0 0,1 0 0,-1 0 0,0 1 0,0-1 0,0 0 0,0 0 0,1 0 0,-1 0 0,0 0 0,0 1 0,0-1 0,1 0 0,-1 0 0,0 0 0,0 0 0,1 0 0,-1 0 0,0 0 0,0 0 0,0 0 0,1 0 1,15 2 363,-1 0 1,1-1-1,0-1 1,27-3 0,-34 2-268,462-49 2933,-249 23-2147,714-66 593,-245 26-2136,-645 62 558,160-20-904,-155 17 565,96-29 0,-133 32 335,-1-1 0,15-7 0,6-11-176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9:0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8 494 14427,'0'0'48,"0"0"0,-1 0 0,1 0 0,0 0 0,0 0 0,-1 0 0,1 0 0,0 0 0,-1 0 1,1 0-1,0 0 0,0 0 0,-1-1 0,1 1 0,0 0 0,0 0 0,-1 0 0,1 0 0,0 0 0,0-1 0,0 1 0,-1 0 0,1 0 0,0 0 0,0-1 0,0 1 0,-1 0 0,1 0 0,0 0 0,0-1 0,0 1 1,0 0-1,0-1 0,2-10 564,13-10 153,12-9-272,2 2 1,0 1-1,58-40 0,-35 27-352,-16 12-242,84-69 535,-103 80-790,0 0-1,-1-1 1,-1 0 0,19-31 0,-31 40 72,-4-3-84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9:0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13915,'27'-7'1193,"37"-14"0,-4 1-397,11-2-205,72-18 81,-142 40-662,0-1 1,0 1 0,0 0-1,0-1 1,0 1-1,0 0 1,0 0-1,0 0 1,0-1-1,0 1 1,0 0-1,0 0 1,0 1-1,0-1 1,0 0-1,0 0 1,0 0-1,0 1 1,0-1 0,0 0-1,0 1 1,-1-1-1,1 1 1,0-1-1,0 1 1,0 0-1,0-1 1,0 2-1,0 0 17,-1 0 0,0 1 0,0-1 0,0 0 0,0 0 0,0 1-1,-1-1 1,1 0 0,-1 0 0,1 0 0,-1 1 0,-1 2 0,-18 52 286,3-10-282,2 1-1,2 0 1,-11 75 0,25-83-91,4-7-31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9:0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14292 1436 11883,'0'0'97,"0"0"1,1 0-1,-1 0 1,0 0 0,1 0-1,-1 0 1,0 0-1,1 0 1,-1 0 0,0 0-1,1 0 1,-1 0-1,0 0 1,1 0 0,-1 0-1,0 0 1,1-1-1,-1 1 1,0 0 0,0 0-1,1 0 1,-1 0-1,0-1 1,0 1 0,1 0-1,-1 0 1,0-1-1,0 1 1,0 0 0,1 0-1,-1-1 1,0 1 0,0 0-1,0-1 1,0 1-1,0 0 1,1-1 0,-1 1-1,0 0 1,0-1-1,0 1 1,0 0 0,0-1-1,0 1 1,0 0-1,0-1 1,0 1 0,0 0-1,0 0 1,-1-1-1,1 1 1,0-1 0,0 1-41,-7-7 838,-9 6-838,1 0 0,0-2 0,0 0 0,-20-7 0,-33-6 34,-541-96-73,436 77-37,-515-65-255,265 45 27,-943-116-141,-1261-9-713,2392 168 1100,-929-49 5,2-25 0,-1639-278 37,1687 199-19,817 136 25,-524 15 0,570 39 165,211-18-102,1 1 0,-1 3 0,1 1 0,-43 20-1,72-28-65,0 1 0,1 0 0,0 0 0,0 1-1,0 0 1,0 1 0,1 0 0,0 0 0,1 1-1,0 0 1,0 0 0,0 0 0,1 1 0,0 0 0,1 1-1,0-1 1,1 1 0,0 0 0,-5 16 0,6-10 3,0 1 0,1-1 0,1 1 1,0 0-1,2 21 0,0-28-46,0-1 0,0 1 0,1-1 0,1 0 0,0 1 0,0-1-1,0 0 1,1-1 0,1 1 0,8 12 0,-13-19-34,1-1-1,0 0 1,0 1-1,0-1 1,0 0 0,1 0-1,-1 0 1,0 0-1,0 0 1,1 0 0,-1 0-1,0 0 1,1 0-1,-1-1 1,1 1 0,-1-1-1,1 1 1,-1-1-1,4 1 1,-4-1-31,0 0 0,0-1-1,1 1 1,-1 0 0,0-1 0,0 1 0,0-1 0,0 1 0,1-1-1,-1 0 1,0 0 0,0 1 0,0-1 0,0 0 0,-1 0-1,1 0 1,0 0 0,0 0 0,0-1 0,3-4-108,-1 1 1,0-1-1,-1 0 1,1 0-1,-1 0 0,0-1 1,-1 1-1,2-7 1,0-27-495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39:0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13099,'-7'5'195,"-13"10"307,1 1 0,-24 25 0,38-34-397,-1-1 0,1 1 1,1 0-1,-1 0 0,1 1 0,0 0 0,1-1 0,0 1 0,0 0 1,-2 16-1,1 1 129,2 0 0,1 0 0,0 0 1,2 0-1,1 0 0,1 0 0,8 29 1,0-9 263,3 0 1,38 82 0,-49-119-400,1 0 1,1 0-1,-1 0 0,1 0 1,9 10-1,-12-16-71,0-1 0,-1 1 0,1-1 0,0 1 1,0-1-1,0 0 0,0 1 0,0-1 0,0 0 0,0 0 0,1-1 0,-1 1 0,0 0 0,1-1 1,-1 1-1,0-1 0,1 0 0,-1 0 0,0 0 0,1 0 0,-1 0 0,0-1 0,1 1 0,-1-1 1,0 1-1,3-2 0,24-11 102,-2-1 0,1-2 0,-2 0 1,44-37-1,-49 37-180,67-54-484,-4-4 0,105-117 1,-137 129 127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20700,'-6'14'757,"1"0"-1,0 0 0,1 1 0,-3 25 0,2-11 87,-18 91 321,5 1 1,-4 170-1,22-279-1137,-1-9-12,1-1 0,0 1 0,0-1 0,0 1 0,1-1 0,-1 1 0,1 0 0,-1-1 0,2 5 0,-2-7-11,1 0 0,-1 0 0,0 0 1,0 0-1,0 0 0,0 0 0,0 0 0,0 0 0,0 0 0,0 0 0,0 0 0,1 0 0,-1 0 1,0 0-1,0 0 0,0 1 0,0-1 0,0 0 0,0 0 0,0-1 0,1 1 0,-1 0 0,0 0 0,0 0 1,0 0-1,0 0 0,0 0 0,0 0 0,0 0 0,0 0 0,1 0 0,-1 0 0,0 0 0,0 0 1,0 0-1,0 0 0,0 0 0,0 0 0,0-1 0,0 1 0,0 0 0,0 0 0,0 0 0,0 0 0,1 0 1,-1 0-1,0 0 0,0 0 0,0-1 0,0 1 0,0 0 0,6-12 110,6-15 19,14-49 34,57-153 213,-59 171-335,61-103-1,-78 148-50,1 1-1,1 1 0,0 0 0,1 0 0,0 1 1,22-17-1,-29 24-3,0 1 1,1-1 0,-1 1 0,1 0-1,-1 0 1,1 0 0,0 1 0,-1 0-1,1-1 1,0 1 0,0 1 0,0-1-1,0 0 1,0 1 0,0 0 0,1 0-1,-1 0 1,0 0 0,0 1 0,0 0-1,0 0 1,0 0 0,-1 0 0,1 0-1,0 1 1,0 0 0,-1 0 0,1 0-1,4 4 1,-6-5-1,1 1 0,-1 0 0,0 0 0,0 0 0,0 0 0,0 0 0,-1 1 0,1-1 0,-1 1 0,1-1 0,-1 1 0,0-1 0,0 1 0,0 0 0,0-1 0,0 1 0,0 4 0,-1-3-1,0 1 1,0-1-1,-1 0 0,1 0 0,-1 0 0,0 0 1,0 0-1,-1 0 0,1 0 0,-5 7 0,-1 1 2,-1-1-1,0 1 0,-1-1 0,0-1 0,-22 19 1,4-5 33,-61 38 0,75-53-62,-1-2 0,0 0-1,-1 0 1,1-1 0,-1-1 0,-30 6 0,42-10-25,1-1 1,0 0-1,0 1 1,-1-1-1,1 0 1,0 0-1,-1 0 1,1-1-1,0 1 1,-1-1-1,1 1 1,0-1-1,0 0 1,-1 0-1,1 0 1,-2-1-1,3 1-20,0 0 0,-1 0 0,1 0-1,1-1 1,-1 1 0,0 0-1,0 0 1,0-1 0,1 1-1,-1 0 1,1-1 0,-1 1-1,1-1 1,-1 1 0,1-1 0,0 1-1,0-1 1,0-2 0,0-3-93,1 1 0,0-1 0,1 1 0,-1-1 0,1 1 1,0-1-1,1 1 0,0 0 0,4-8 0,16-21-740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4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673 253 8218,'41'-96'2295,"-27"71"-1711,-9 17-278,0 1 1,-1-1-1,0-1 0,-1 1 0,1 0 0,-1-1 1,3-16-1,-6 23-244,0 1 1,0-1-1,0 0 1,0 1-1,0-1 1,0 1-1,0-1 1,-1 1-1,1-1 1,-1 1-1,1 0 1,-1-1-1,1 1 1,-1-1-1,0 1 1,0 0-1,0 0 1,1-1-1,-1 1 1,-1 0-1,1 0 0,0 0 1,-1-1-1,-2 0 25,1 0 0,-1 0 0,1 1 0,-1-1 0,1 1 0,-1 0 0,0 0 0,1 0 0,-6 0 0,-7 0 101,-1 1 0,0 0 0,-19 4 0,35-4-180,-21 3 59,0 1 1,0 1-1,0 1 1,1 1 0,0 1-1,1 1 1,-32 18-1,26-11-40,2 1-1,0 1 0,2 1 0,0 1 0,-25 29 0,20-16-18,1 2-1,1 1 0,3 1 1,0 1-1,3 0 1,1 2-1,2 0 0,-11 43 1,13-27 11,1 0 1,4 1-1,2 0 0,2 0 1,3 1-1,7 79 1,-3-115-19,2 0 0,0-1 1,1 0-1,2 0 0,0 0 1,10 19-1,-12-30 0,0-1 1,1 1-1,0-1 0,0 0 1,1-1-1,0 0 0,0 0 1,1 0-1,0-1 0,1 0 1,0-1-1,0 1 0,17 7 1,-11-8 6,0-1 1,1-1 0,-1 0 0,1-1-1,0 0 1,0-2 0,0 0-1,1-1 1,-1 0 0,0-1 0,0-1-1,0-1 1,25-7 0,-6 0 55,0-2 0,-1-2-1,-1-1 1,62-38 0,-52 25 43,0-2 0,-2-2 1,-1-1-1,-2-3 0,54-64 0,-74 77-59,0-1 0,-2 0 0,-1-1 0,-1-1 0,-1-1-1,-1 0 1,-1 0 0,-2-1 0,-1 0 0,-1-1 0,4-41 0,-10 54-68,0 0 1,-1 0 0,-1 0-1,-1 1 1,0-1 0,-1 0-1,-1 1 1,0-1 0,-2 1-1,1 0 1,-2 1 0,-9-18-1,-9-7-308,-2 1-1,-58-63 1,68 81 239,-9-11-180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4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41 13803,'1'-2'288,"-1"0"-1,1 0 1,-1 0 0,1-1-1,-1 1 1,0 0 0,0 0-1,0-1 1,0 1-1,0 0 1,0 0 0,-1-1-1,0-2 1,1 5-212,-1-1 1,1 1-1,0-1 0,0 1 1,-1 0-1,1-1 0,0 1 0,0 0 1,-1-1-1,1 1 0,0 0 1,-1-1-1,1 1 0,-1 0 0,1 0 1,0 0-1,-1-1 0,1 1 1,-1 0-1,1 0 0,0 0 0,-1 0 1,1 0-1,-1 0 0,1 0 1,-1-1-1,-1 2 35,1-1 1,-1 0 0,1 1-1,-1-1 1,1 1-1,0 0 1,-1-1 0,1 1-1,0 0 1,0 0-1,-1 0 1,0 1 0,-12 10 212,1 1 0,0 0 0,1 1 0,1 1 0,-10 16 0,-43 84 361,52-91-513,1 0 0,-8 30 0,16-44-143,1 0 0,-1 0-1,2 0 1,0 0-1,0 0 1,1 0 0,0 0-1,3 20 1,-3-27-76,1-1 0,-1 1 1,1 0-1,0-1 0,0 1 0,0-1 0,0 1 1,0-1-1,0 0 0,1 1 0,-1-1 0,1 0 1,0 0-1,0 0 0,0 0 0,0 0 0,0-1 1,0 1-1,0 0 0,0-1 0,1 0 0,-1 1 1,0-1-1,1 0 0,-1 0 0,1-1 1,0 1-1,-1 0 0,1-1 0,0 1 0,-1-1 1,1 0-1,0 0 0,-1 0 0,1-1 0,0 1 1,-1 0-1,1-1 0,0 0 0,-1 1 0,1-1 1,-1 0-1,1-1 0,-1 1 0,5-3 0,17-15-379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4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76 171 17716,'-6'13'1952,"-5"3"-1400,0 1-256,3 3 937,-1 4-561,1 1-112,2-1-336,-1-2-160,3-3-288,2-3-144,0-7-432,2-7-113,-1-5 657,1-10-200,0-7-136</inkml:trace>
  <inkml:trace contextRef="#ctx0" brushRef="#br0" timeOffset="1">121 42 15819,'6'-6'1953,"0"-1"3456,-9 1-7650,3 0 1945,0-1-248,5-2-192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4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16235,'-2'4'243,"-1"0"-1,0 0 1,1 1-1,0-1 0,0 1 1,0-1-1,0 1 1,1 0-1,0 0 1,0-1-1,0 1 0,1 0 1,0 0-1,0 8 1,2 2 194,0 0 0,1 0 1,7 20-1,6 28-316,-13-37-106,-2 0 0,0 0 0,-2 0 0,-1 0 0,-1 0 0,-1 0 0,-1 0 0,-1-1 0,-1 1 0,-2-2 0,-15 34 0,6-23-154,-1 0 1,-2-1-1,-1-1 0,-2-1 1,-1-2-1,-52 51 0,54-61-35,-30 19 0,50-37 153,-23 17-237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4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12 15723,'-1'-1'70,"0"0"0,1 0-1,-1 1 1,0-1 0,0 0-1,0 0 1,0 1 0,0-1-1,0 0 1,0 1 0,0-1-1,0 1 1,0-1 0,0 1-1,0 0 1,0-1 0,0 1-1,-1 0 1,1 0 0,0 0-1,0 0 1,0 0 0,0 0-1,-1 0 1,1 0 0,0 0-1,0 1 1,0-1 0,0 0-1,0 1 1,-1-1 0,1 1-1,0-1 1,0 1 0,0-1-1,0 1 1,1 0 0,-2 1-1,-3 1 92,1 1-1,0 0 0,0 0 0,0 0 0,0 1 0,-4 8 1,-12 22 419,1 1 0,2 2 1,-12 38-1,-25 122 747,51-184-1236,0 0-1,1 0 0,1 0 0,0 0 0,1 23 1,1-34-138,-1 0 1,0 0 0,1 1-1,0-1 1,0 0 0,0 0-1,0 0 1,0 0 0,1 0-1,-1 0 1,1 0 0,0 0-1,0-1 1,0 1 0,0-1-1,0 1 1,0-1 0,1 0 0,-1 0-1,1 0 1,0 0 0,0 0-1,-1-1 1,1 1 0,0-1-1,0 0 1,0 1 0,1-2-1,4 2 1,-1-1-82,0 0-1,0-1 1,0 0-1,0 0 1,0-1-1,0 0 1,0 0-1,-1 0 1,1-1-1,0 0 1,-1 0-1,1-1 1,5-3-1,21-14-486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4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109 324 17604,'-11'30'1848,"-7"2"-1112,-2-4-288,4 5 913,4-3-361,-1-3-328,4-5-176,2-5-408,4-3-224,3-7-472,3-3-248,4-10-929,-1-6 1433,5-9-312,0-4-264</inkml:trace>
  <inkml:trace contextRef="#ctx0" brushRef="#br0" timeOffset="1">161 18 16836,'5'-3'2312,"-5"-2"-1424,-4 1-432,1 0 2041,0 3-1753,2 1-456,-4 0-880,-6 1-608,0-1 744,-3 2-168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4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15955,'4'8'597,"-2"1"-1,1 0 1,-1 0-1,0 0 1,-1 0-1,0 1 1,-1-1-1,0 11 1,1 13 206,3 12-438,5 207 484,-11-224-836,0-1 0,-2 1 0,-1-1 0,-1 0 0,-1 0 0,-1-1 0,-13 27 0,1-14-235,-1-1 1,-3-1-1,-1-1 0,-57 63 1,42-56 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4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58 12275,'4'-10'970,"-2"4"-411,0 0 0,0 1 0,0-1-1,-1 0 1,0 0 0,1-7 0,-22 44 3451,-98 201-1082,93-175-2662,3 1 0,-18 74 0,34-110-224,2 0-1,1-1 0,1 1 0,1 0 0,1 23 1,1-36-127,0-1 1,0 1-1,0-1 1,1 0 0,1 1-1,-1-1 1,1 0 0,0 0-1,1-1 1,0 1-1,0-1 1,1 0 0,0 0-1,0 0 1,12 11-1,-15-16 81,1 0 0,0 0 0,0 0 0,0 0 0,0 0 0,0 0 0,1-1 0,-1 1 0,0-1 0,1 0 0,-1 0 0,1-1 0,-1 1 0,1-1 0,-1 1 0,1-1 0,-1 0-1,1 0 1,0-1 0,-1 1 0,1-1 0,-1 0 0,1 0 0,-1 0 0,4-1 0,25-15-324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4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35 340 17388,'-6'9'1728,"-1"9"-1048,1-1-256,1 7 737,2-1-257,0 3-184,2-3-128,-3-2-360,4-2-176,0-7-408,0-4-216,4-17-616,2-10 808,2-2-217</inkml:trace>
  <inkml:trace contextRef="#ctx0" brushRef="#br0" timeOffset="1">100 129 17612,'-2'-5'2136,"2"0"-1112,0-3-439,-1 0 1295,-1-1-504,0-2-840,1 2-464,-1-4-1008,-3-1 888,4-8-320,1-2-144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0:4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14443,'1'0'185,"-1"0"0,1 1 0,0-1-1,-1 0 1,1 0 0,-1 1 0,1-1 0,-1 0-1,1 1 1,-1-1 0,1 1 0,-1-1 0,1 1 0,-1-1-1,1 1 1,-1-1 0,0 1 0,1-1 0,-1 1 0,0-1-1,0 1 1,1-1 0,-1 1 0,0 0 0,0-1-1,0 1 1,1 1 0,2 22 37,-2-15 576,7 54-139,-3 0 0,-3 0 0,-11 122 0,-3-93-456,-5-1-1,-28 94 1,25-127-987,-43 89 0,45-110 435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3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17204,'3'3'610,"1"-1"1,0 1 0,0-1-1,0 0 1,0 0 0,0 0-1,0-1 1,1 0 0,-1 1-1,7 0 1,-3-2-179,-1 1 0,1-1 1,-1 0-1,1-1 0,12-2 0,3-3-210,-1-1 0,43-20-1,-59 24-116,0 0-81,48-25 153,-51 27-154,0-1 1,0 0-1,0 0 0,-1 0 1,1 0-1,-1-1 0,0 1 1,1-1-1,-1 1 0,0-1 0,-1 0 1,1 0-1,0 0 0,-1 0 1,1-3-1,-1 5-12,-1 0 0,0 0 1,0 0-1,0 0 0,0 0 0,0 0 0,0 0 0,0 0 1,0 1-1,-1-1 0,1 0 0,0 0 0,0 0 1,-1 0-1,1 0 0,-1 1 0,1-1 0,-1 0 0,1 0 1,-1 0-1,1 1 0,-1-1 0,0 0 0,1 1 1,-1-1-1,0 1 0,1-1 0,-1 1 0,0-1 1,0 1-1,0-1 0,0 1 0,1 0 0,-1-1 0,0 1 1,0 0-1,0 0 0,0 0 0,0 0 0,0 0 1,0 0-1,0 0 0,-1 0 0,-5 0 50,1 0 0,-1 0 0,0 1 0,-12 2 0,7 1-9,1 0-1,-1 0 1,1 1-1,1 0 1,-1 1-1,1 0 1,0 1-1,0 0 1,0 1-1,-11 12 1,15-14-30,1 0 0,-1 0 0,1 0 0,1 0 0,0 1 0,-1 0 0,2 0 0,-1 0 0,1 0 0,0 0 0,1 1 0,0-1 0,0 1 0,0 0 0,1 0 0,1 0 0,-1 8 0,1-12-40,1 0-1,-1-1 0,1 1 0,0-1 0,0 1 1,0-1-1,0 1 0,1-1 0,-1 0 0,1 1 1,0-1-1,0 0 0,0 0 0,0 0 0,1-1 1,-1 1-1,1 0 0,0-1 0,0 0 0,-1 0 1,1 0-1,1 0 0,-1 0 0,0 0 0,0-1 1,1 1-1,-1-1 0,1 0 0,-1 0 1,1-1-1,6 2 0,3-1-98,-1 0 0,1-1-1,0-1 1,0 0 0,0 0 0,-1-1 0,24-7-1,27-12-203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1:1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1632 311 13931,'-1'-12'133,"-1"0"1,0 0-1,-1 0 1,0 0-1,-1 0 0,0 0 1,-1 1-1,0 0 0,-9-15 1,8 18-88,-1-1-1,0 1 1,0 1 0,0-1 0,-1 1-1,0 0 1,0 1 0,-1 0 0,0 0 0,0 1-1,-15-7 1,5 5 18,0 0 1,0 2-1,0 0 0,-1 1 0,1 1 1,-1 0-1,0 2 0,-25 1 1,16 2-22,0 1 1,0 2 0,0 1 0,1 1-1,-29 12 1,-6 7 35,0 4 0,3 2-1,0 3 1,-56 44 0,54-33 12,3 3-1,1 2 1,3 3 0,3 2 0,1 2-1,4 3 1,-49 80 0,60-81-71,3 2 1,3 1 0,2 1 0,4 1-1,2 2 1,3 0 0,3 1-1,-8 80 1,21-97-62,1 0-1,3 0 1,3 0-1,1 0 1,3 0 0,1-1-1,3 0 1,3-1-1,1-1 1,2 0-1,3-1 1,48 81-1,-48-96-64,1-2-1,1 0 0,1-2 0,2-1 0,1 0 0,49 36 0,-53-47 42,0-1-1,0-1 0,2-1 0,0-1 1,0-1-1,1-2 0,0 0 0,1-2 1,47 7-1,-38-10 118,-1-2 0,1-2 1,0-2-1,-1-1 0,59-12 1,-47 3 111,0-1 1,-1-3-1,67-33 1,-38 9 191,86-59 1,58-62 120,-114 79-451,-4-5 1,-3-4 0,-5-5-1,-4-3 1,132-192 0,-176 219 101,-4-1 1,-3-2 0,-3-1-1,-3-2 1,36-143 0,-59 184-46,-2 0 1,-1 0-1,-2 0 1,-2-1-1,-1 1 1,-2-1-1,-11-65 1,9 83-67,-2 1 1,0 0 0,-2 1 0,0-1-1,-1 1 1,0 1 0,-2-1 0,0 2-1,-1-1 1,0 1 0,-1 1 0,-1 0-1,-1 1 1,0 0 0,-1 1 0,-24-17-1,12 14-35,-1 1 0,0 0-1,-1 3 1,0 0 0,-1 2-1,0 1 1,-49-8 0,-17 4-590,-110 0 1,197 13 535,-23-1-156,-63-11 0,55 3-55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1:4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11258,'0'0'71,"0"0"-1,0 1 1,0-1 0,0 0-1,0 1 1,0-1-1,0 0 1,0 1-1,0-1 1,0 0-1,0 0 1,0 1-1,0-1 1,0 0-1,0 1 1,1-1-1,-1 0 1,0 0 0,0 1-1,0-1 1,0 0-1,1 0 1,-1 1-1,0-1 1,0 0-1,1 0 1,-1 0-1,0 1 1,0-1-1,1 0 1,-1 0-1,0 0 1,1 0 0,-1 0-1,0 0 1,0 1-1,1-1 1,-1 0-1,0 0 1,1 0-1,-1 0 1,1 0-1,20 3 712,-13-3-797,27 4 42,0-2 0,67-6 0,-60 2-52,486-34-77,-86 4 251,-1-2-121,42-2 23,3 38-53,182 60 54,-20-1-43,307-8-15,-554-33 12,744 13 24,-307-12-2,630 10 164,-70-18-155,506-2-40,313-51-112,-1793 31 137,-385 9-20,384 7 68,-415-7-80,24 5-20,-30-5 30,-1 0-1,1 1 1,-1-1-1,0 1 1,1-1 0,-1 1-1,0-1 1,1 1-1,-1 0 1,0 0-1,0 0 1,0-1 0,0 1-1,0 0 1,0 0-1,0 1 1,0-1-1,1 1 1,0 9-7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1:5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 16363,'2'-1'199,"-1"1"0,1 0 0,0-1-1,0 1 1,0 0 0,0 0-1,0 0 1,0 0 0,0 0-1,0 0 1,2 1 0,-3 0-127,-1-1 1,1 1 0,-1 0 0,1-1-1,-1 1 1,1 0 0,-1 0-1,1-1 1,-1 1 0,0 0 0,1 0-1,-1 0 1,0 0 0,0-1 0,0 1-1,1 0 1,-1 0 0,0 0 0,0 0-1,0 0 1,0-1 0,-1 1 0,1 0-1,0 0 1,0 0 0,0 0 0,-1-1-1,1 1 1,-1 1 0,-26 99 1663,-33 168-19,49-190-1539,4-1 0,5 146 0,-9-245-5248,-3-3 3947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1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4 192 16051,'-3'9'1625,"3"-4"-937,5 0-216,9-2 648,5-3-168,11-2-167,9-1-105,10-3-280,6-4-128,8-4-136,3-5-40,-2 0-216,-1 4-168,-10-8-512,-9 5-112,-12-9 671,-5-2-167,-10 1-120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1:5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17428,'0'1'1736,"20"-5"-992,9-9-264,15 2 729,8-3-281,13-4-304,6 1-168,4 1-704,1-3-424,-7 4 552,-6-3-176,-9 2-120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1:5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13 15915,'5'-12'1714,"-11"11"-623,-18 18 144,7 3-918,0 0 0,1 1-1,1 1 1,-13 27 0,-42 100 266,59-124-427,-18 42 335,-24 84 1,46-128-389,1 1 0,1 0-1,2 0 1,0 1 0,2-1 0,0 1 0,5 35 0,-2-48-195,1 0 0,1 1 0,0-1 1,0-1-1,2 1 0,-1-1 0,1 0 0,1 0 1,0 0-1,0-1 0,1 0 0,1-1 0,0 0 1,0 0-1,0-1 0,1 0 0,22 13 0,-26-17-112,0-1 0,1-1-1,0 1 1,-1-1 0,1 0-1,0-1 1,0 0 0,0 0-1,0 0 1,0-1 0,0 0-1,0 0 1,0-1-1,0 1 1,0-2 0,7-1-1,26-12-764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1:5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19532,'2'11'1512,"-13"6"-1127,0 5-121,-2 10 528,2 1-232,3 6-152,2 1-136,7-4-56,6-4-48,9-10-80,2-7 8,6-8-168,1-7-264,-1-14 1368,-7-10-984,-7-14 24,-7-17 64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1:5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19540,'5'0'1753,"-2"3"-1273,3-2-200,7 4 472,0-3-464,2-2-1120,0 1 952,-9 4-400,0 0-168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1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15627,'17'11'2081,"2"5"-1241,0 12-384,1 7 1897,-2 14-1625,-4 9-64,-9 15-240,-5 6-128,-13 9-200,-6 3-16,-11 9-24,-6 2-56,-5 1-256,-7-9-312,0-10-1593,-1-9 1873,-2-10-232,2-11-232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1:5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20804,'18'-7'1553,"8"0"-1273,3-1-144,7 0 440,3 3-216,1 2-152,-2 0-208,-4-2-552,-5 3-368,-12-4 760,-6-3-136,-19-4-112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3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37 16740,'26'-9'3158,"32"-19"0,-108 52 1220,-33 7-3465,-2 1-790,-98 50 16,152-66-131,1 1 0,0 2 1,-43 37-1,65-50-4,1 1 1,-1 1-1,2 0 0,-1 0 1,1 0-1,-7 14 0,12-20-1,0 0-1,-1 0 0,1 0 1,1 0-1,-1 0 0,0 1 1,1-1-1,-1 0 0,1 1 1,-1-1-1,1 0 0,0 1 1,0-1-1,0 0 0,1 1 0,-1-1 1,0 0-1,1 1 0,-1-1 1,1 0-1,0 0 0,0 1 1,0-1-1,0 0 0,0 0 1,1 0-1,-1 0 0,0 0 1,1-1-1,0 1 0,-1 0 0,5 2 1,1 1 2,1 0-1,0-1 1,1 0 0,-1 0-1,1-1 1,-1 0 0,18 3 0,68 7 6,-90-13-12,50 5-96,0-2 0,0-3-1,0-2 1,0-2 0,91-20 0,-85 7-31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1:5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20780,'-5'2'253,"1"0"-1,-1 0 1,0 1-1,1-1 1,0 1-1,-1 0 1,1 0-1,0 1 1,1-1-1,-1 1 1,0 0-1,-2 4 0,-1 1 56,0 1 1,1 0-1,0 0 0,-6 14 0,9-17-437,0 0 1,1 1 0,-1 0-1,2-1 1,-1 1-1,1 0 1,0 0-1,1 0 1,0 8 0,0-15 66,0-1 1,0 1 0,0 0 0,0-1 0,0 1-1,0 0 1,0-1 0,0 1 0,0-1 0,1 1 0,-1 0-1,0-1 1,0 1 0,1 0 0,-1-1 0,0 1-1,1-1 1,-1 1 0,1-1 0,-1 1 0,1-1 0,-1 1-1,1-1 1,-1 0 0,1 1 0,-1-1 0,1 1-1,-1-1 1,1 0 0,0 0 0,0 1 0,1-1-82,-1 0 0,1-1-1,-1 1 1,1-1 0,-1 1 0,1-1 0,-1 1 0,0-1 0,1 0 0,-1 1 0,0-1 0,0 0 0,2-2 0,5-4-1010,0-1 1,12-14 0,64-93-5205,-75 106 7072,-7 14 909,-9 20 1762,5-20-2917,-2 7 512,1-2-428,0 0 0,0 0 0,1 0 0,0 1 0,0-1-1,1 1 1,1 16 0,0-26-555,0-1 0,0 1 0,0 0 0,0-1 1,0 1-1,0-1 0,1 1 0,-1-1 0,0 1 0,0-1 0,0 1 0,1-1 0,-1 1 0,0-1 0,1 1 1,-1-1-1,0 1 0,1-1 0,-1 1 0,0-1 0,1 0 0,-1 1 0,1-1 0,-1 0 0,1 1 1,-1-1-1,1 0 0,-1 0 0,1 1 0,-1-1 0,1 0 0,-1 0 0,1 0 0,-1 0 0,1 0 0,0 0 1,-1 0-1,1 0 0,-1 0 0,1 0 0,-1 0 0,1 0 0,-1 0 0,1 0 0,0 0 0,-1-1 0,1 1 1,0 0-1,23-17-171,-23 16 170,18-14-177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1:5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16476,'-2'2'279,"0"0"0,0-1 1,0 1-1,0 0 0,1 0 1,-1 1-1,0-1 1,1 0-1,0 0 0,0 1 1,-2 2-1,0 3 320,-7 12 358,1 0 1,1 0-1,-6 22 1,11-31-938,1-1 0,0 1 0,0 0 0,1 0 0,1-1 0,-1 1 0,2 0 0,1 11 0,-2-20-36,0 0-1,0-1 1,1 1-1,-1-1 0,1 1 1,-1-1-1,1 0 1,-1 1-1,1-1 1,0 0-1,0 1 1,0-1-1,0 0 0,0 0 1,0 1-1,0-1 1,0 0-1,0 0 1,0 0-1,1-1 1,-1 1-1,0 0 0,1 0 1,-1-1-1,0 1 1,1 0-1,-1-1 1,1 0-1,-1 1 0,1-1 1,-1 0-1,1 0 1,-1 0-1,1 0 1,0 0-1,-1 0 1,1 0-1,-1 0 0,1-1 1,1 0-1,4-1-80,-1 0-1,0 0 1,0-1-1,0 0 1,0 0-1,0-1 1,0 0-1,5-5 1,3-2-121,-1-2 0,0 0-1,-1 0 1,0-1 0,-1 0 0,11-20 0,-37 51-305,14-15 496,-8 14-223,-17 25 0,15-29 78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0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17388,'1'0'49,"-1"0"1,0-1 0,0 1 0,1 0 0,-1 0-1,0 0 1,1 0 0,-1-1 0,0 1-1,1 0 1,-1 0 0,0 0 0,1 0-1,-1 0 1,1 0 0,-1 0 0,0 0 0,1 0-1,-1 0 1,0 0 0,1 0 0,-1 0-1,0 1 1,1-1 0,-1 0 0,0 0-1,1 0 1,-1 0 0,0 1 0,1-1-1,-1 0 1,0 0 0,1 0 0,-1 1 0,0-1-1,0 0 1,0 1 0,1-1 0,-1 0-1,0 0 1,0 1 0,0-1 0,0 0-1,1 1 1,-1-1 0,0 1 0,0-1-1,0 0 1,0 1 0,0-1 0,0 1 0,2 24 458,-2-19-104,-4 113 1294,2 26-1138,2-144-556,0 4 32,1 1-1,-1-1 0,1 0 0,3 9 0,-4-13-25,1 0 0,-1 0 0,0 0 0,1 0 1,-1 0-1,1 0 0,0 0 0,-1 0 0,1 0 0,0-1 0,0 1 0,-1 0 0,1 0 0,0-1 0,0 1 0,0 0 0,0-1 0,0 1 1,0-1-1,0 1 0,0-1 0,0 0 0,0 1 0,0-1 0,0 0 0,0 0 0,0 0 0,0 0 0,1 1 0,0-2 0,1 1 14,1-1-1,-1 0 1,1 0-1,-1 0 0,0 0 1,0-1-1,0 1 1,1-1-1,-1 0 0,-1 0 1,5-4-1,31-30 181,-29 26-154,102-128 581,-52 62-339,-57 73-271,-1 1 0,2-1 0,-1 1 0,0 0 0,0 0 1,1-1-1,-1 2 0,1-1 0,0 0 0,4-2 0,-7 4-16,1 0 0,-1 0 0,1 0 0,-1 0 0,0 0 0,1 0 1,-1 0-1,1 0 0,-1 0 0,1 0 0,-1 0 0,0 0 0,1 0 0,-1 0 0,1 0 0,-1 1 0,0-1 0,1 0 0,-1 0 1,0 0-1,1 1 0,-1-1 0,0 0 0,1 0 0,-1 1 0,0-1 0,1 1 0,0 0 3,0 1 1,-1-1-1,1 1 0,-1 0 1,1-1-1,-1 1 0,0-1 1,1 1-1,-1 0 0,0 3 0,-1 34 51,-2-1-1,-11 53 0,5-36-358,7-31-365,2-23 633,0-1 0,0 1 0,-1-1 0,1 1 0,0-1 0,0 1 0,0-1 0,0 1 0,0 0 0,0-1 0,0 1 0,1-1 0,-1 1 0,0-1 0,0 1 0,0-1 0,0 1 0,1-1 0,-1 1 0,0-1 0,0 1 0,1-1 0,-1 0 0,0 1 0,1-1 0,-1 1 1,1-1-1,-1 0 0,0 1 0,1-1 0,-1 0 0,1 1 0,-1-1 0,2 0 0,4-5-316,3-14-111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0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18236,'0'2'143,"0"0"0,-1 1 0,1-1 0,0 0 0,0 0 0,1 0 0,-1 0 0,0 0 0,1 1 0,-1-1 0,1 0 0,0 0 0,0 0 0,0 0 0,0 0 0,0-1 0,0 1 0,0 0 0,1 0 0,2 2 0,-2-2-43,0-1 1,1 0-1,-1 0 0,1 0 1,-1 0-1,0-1 0,1 1 1,-1-1-1,1 1 0,0-1 1,-1 0-1,1 0 0,-1 0 1,1 0-1,-1-1 0,1 1 1,4-2-1,10-4-31,1 0-1,-1-1 1,-1 0-1,1-2 1,-2 0-1,1-1 1,-1 0 0,-1-1-1,0-1 1,0 0-1,-1-1 1,-1-1 0,12-15-1,-20 23-53,0 1-1,-1-1 1,0 0-1,0 0 1,3-9-1,-6 14-11,0 0 0,1 1-1,-1-1 1,0 0 0,1 0 0,-1 1-1,0-1 1,0 0 0,0 0-1,0 0 1,0 1 0,0-1-1,0 0 1,0 0 0,0 0 0,0 0-1,0 1 1,0-1 0,-1 0-1,1 0 1,0 1 0,-1-1 0,1 0-1,0 0 1,-1 1 0,1-1-1,-1 0 1,1 1 0,-1-1 0,0 1-1,1-1 1,-1 1 0,1-1-1,-1 1 1,0-1 0,0 1-1,1-1 1,-1 1 0,0 0 0,0 0-1,1-1 1,-1 1 0,0 0-1,0 0 1,0 0 0,1 0 0,-1 0-1,0 0 1,0 0 0,0 0-1,1 0 1,-1 0 0,0 0-1,-1 1 1,-4 0 4,1 1-1,-1-1 1,1 1 0,0 0-1,-1 1 1,1-1-1,0 1 1,1 0 0,-1 1-1,0-1 1,1 1 0,0-1-1,-5 6 1,-6 8 36,-25 35 0,25-31 9,2 0 0,1 1 0,-14 34 0,21-45-108,1 0 0,1 0 0,0 1-1,1-1 1,0 1 0,0 0 0,1 0 0,1 0 0,1 15-1,-1-25-49,0 1 0,1 0-1,-1-1 1,1 0-1,0 1 1,-1-1-1,1 1 1,0-1-1,0 0 1,1 0-1,-1 1 1,0-1-1,1 0 1,-1 0-1,1 0 1,0 0-1,0-1 1,0 1-1,0 0 1,0-1-1,2 2 1,-1-2 37,-1 0 0,1-1 0,-1 1 0,1-1 0,-1 1 0,1-1 0,-1 0 0,1 0 1,-1 0-1,1 0 0,0 0 0,-1-1 0,1 1 0,-1-1 0,1 0 0,-1 0 0,0 0 0,1 0 0,-1 0 0,4-3 0,30-24-755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0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14443,'-33'23'1395,"2"1"0,0 2 0,2 1 0,-32 37 0,46-39-705,15-25-680,0 1-1,-1-1 0,1 0 1,0 1-1,0-1 0,0 1 0,0-1 1,0 1-1,0-1 0,0 1 1,-1-1-1,1 1 0,1-1 1,-1 1-1,0-1 0,0 1 0,0-1 1,0 1-1,0-1 0,0 1 1,0-1-1,1 1 0,-1-1 0,0 0 1,0 1-1,1-1 0,-1 1 1,0-1-1,1 0 0,-1 1 1,0-1-1,1 0 0,-1 1 0,0-1 1,1 0-1,-1 1 0,1-1 1,-1 0-1,1 0 0,-1 0 1,1 1-1,-1-1 0,1 0 0,-1 0 1,1 0-1,-1 0 0,0 0 1,1 0-1,-1 0 0,1 0 0,-1 0 1,1 0-1,-1 0 0,1 0 1,-1-1-1,2 1 0,4-1-38,1 0 0,0-1 0,-1 0 0,1 0 0,-1-1 0,0 1 0,11-7-1,43-31-270,-43 28 216,14-12-165,36-36 0,-39 35 57,-14 16 116,-14 9 77,0 0 0,0 0 0,1 0-1,-1 0 1,0 0 0,0 0 0,0 0 0,0 0 0,1 0 0,-1 0 0,0 1 0,0-1 0,0 0 0,0 0-1,1 0 1,-1 0 0,0 0 0,0 1 0,0-1 0,0 0 0,0 0 0,0 0 0,0 0 0,0 1 0,1-1-1,-1 0 1,0 0 0,0 0 0,0 0 0,0 1 0,0-1 0,0 0 0,0 0 0,0 0 0,0 1 0,0-1 0,0 0-1,0 0 1,-1 1 0,-6 29 182,4-22-154,-57 255 1607,20 6-229,23-144-1092,-9 26 31,20-124-130,-2 0 0,0-1 1,-18 37-1,24-59-158,0 0-1,0-1 1,-1 1-1,1 0 1,-1-1-1,0 0 0,0 0 1,0 0-1,0 0 1,-4 3-1,6-5-34,0-1-1,0 1 1,0-1-1,0 1 1,0-1-1,0 0 0,0 0 1,0 1-1,0-1 1,0 0-1,0 0 1,0 0-1,0 0 1,0 0-1,0 0 1,0 0-1,0 0 0,-1-1 1,0 0-1,0 0 1,1 0-1,0 0 1,-1 0-1,1 0 0,-1 0 1,1 0-1,0 0 1,0-1-1,0 1 1,0 0-1,0-1 0,0 1 1,-1-3-1,-3-6 5,0-1-1,1 0 1,1 0-1,0 0 1,0 0-1,1-1 1,-1-15 0,1-85-537,3 104 452,0-30-536,2 0 0,2 1-1,9-40 1,-7 53 234,0 0 1,1 1-1,1 0 0,2 0 1,22-37-1,15 0-508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0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18 15675,'-7'1'426,"0"1"-1,0-1 0,0 1 0,0 1 0,0 0 1,1 0-1,-1 0 0,1 1 0,0-1 0,0 2 1,-9 7-1,5-4-146,1 0 1,0 1-1,1 1 0,0-1 1,0 1-1,1 1 1,-8 14-1,12-20-241,1 0 1,-1 0-1,1 1 0,0-1 0,0 1 0,0-1 1,1 1-1,0 0 0,0-1 0,1 1 1,-1 0-1,1 0 0,0 0 0,1-1 0,0 1 1,0 0-1,3 10 0,-4-14-33,1-1 0,0 1 1,0 0-1,0-1 0,0 1 0,0 0 1,0-1-1,0 0 0,1 1 0,-1-1 0,1 0 1,-1 1-1,1-1 0,-1 0 0,1 0 0,-1 0 1,1 0-1,0-1 0,0 1 0,2 0 0,-1 0-1,1-1-1,-1 1 0,1-1 1,-1 0-1,1 0 0,-1-1 0,1 1 1,-1-1-1,1 1 0,3-3 0,5-1 0,-1-1 1,0 0-1,0 0 0,-1-2 0,15-9 0,-2-3 95,-1-1-1,0-1 1,-2-1 0,0-1 0,-2 0-1,0-1 1,27-52 0,-39 62 286,-15 28-175,-3 15-65,0 1 0,-7 34-1,15-48-169,0 1 1,2 0-1,0 0 0,1 0 0,2 29 0,-1-41-153,1-1 0,0 1 0,0 0 0,0 0-1,1-1 1,0 1 0,0-1 0,0 1 0,3 4 0,-4-7 127,0-1 1,0 0-1,-1 0 1,1 0-1,0 0 1,0 0-1,0-1 1,0 1-1,0 0 1,1 0-1,-1-1 1,0 1 0,0 0-1,0-1 1,1 1-1,-1-1 1,0 0-1,1 1 1,-1-1-1,0 0 1,1 0-1,-1 0 1,0 0-1,1 0 1,-1 0-1,0 0 1,1 0-1,-1-1 1,0 1-1,0 0 1,1-1 0,-1 1-1,0-1 1,0 1-1,0-1 1,1 0-1,1-1 1,25-22-690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0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17244,'2'15'615,"0"0"0,-2 0 0,0 1 0,0-1 0,-2 0 0,1 0 0,-7 21 0,2 1 250,-12 74 247,-50 422 597,66-469-1548,4-57-1,3-12-65,1-11-33,0-1 1,-1 1 0,0-1-1,-2 1 1,3-25 0,1 1-10,-5 27-34,6-27-35,-1 0 0,-2-1 0,-1-47 0,-6 79-70,-2 16 56,-2 17-4,5-15 17,1 1-1,0-1 0,0 1 1,1-1-1,0 1 1,5 17-1,-6-25 14,1 1-1,0-1 1,0 0 0,0 1-1,1-1 1,-1 0 0,0 0 0,1 0-1,-1 0 1,1 0 0,0 0 0,0 0-1,0-1 1,-1 1 0,2-1-1,-1 1 1,0-1 0,0 0 0,0 0-1,1 0 1,-1 0 0,0 0-1,1 0 1,-1-1 0,1 1 0,-1-1-1,1 0 1,-1 1 0,1-1 0,4-1-1,4 0-7,-1-1 0,1 0 0,0-1-1,-1 0 1,0 0 0,1-1 0,13-8 0,68-45-10,-50 30 20,-37 24 2,5-4-8,1 0 1,-1 1-1,1 1 1,0 0-1,16-5 1,-26 10 6,0 0 1,-1 0-1,1-1 1,-1 1 0,1 0-1,0 0 1,-1 0 0,1 0-1,0 0 1,-1 0-1,1 0 1,-1 0 0,1 0-1,0 0 1,-1 1 0,1-1-1,-1 0 1,1 0-1,0 0 1,-1 1 0,1-1-1,-1 0 1,1 1-1,-1-1 1,1 0 0,-1 1-1,1-1 1,-1 1 0,1-1-1,0 2 1,-1-1-1,1 1 0,-1-1 0,0 1 0,1-1 1,-1 1-1,0-1 0,0 1 0,0-1 0,0 1 0,0-1 1,-1 1-1,1 1 0,-15 41-16,15-44 17,-14 30-6,7-17 0,1 0 0,0 0 0,1 1 1,-6 27-1,11-40 4,-1 1 1,1-1 0,0 0-1,0 0 1,0 1 0,0-1-1,0 0 1,0 0-1,1 1 1,-1-1 0,0 0-1,1 0 1,-1 0-1,1 1 1,-1-1 0,1 0-1,-1 0 1,1 0 0,0 0-1,-1 0 1,1 0-1,2 2 1,-1-2-4,-1 0 0,1 0 1,0-1-1,0 1 0,0 0 0,0 0 0,-1-1 1,1 0-1,0 1 0,0-1 0,0 0 1,0 0-1,3 0 0,2 0-25,1-1-1,0-1 1,0 1-1,-1-1 1,1 0-1,10-5 1,5-5-124,0-1 0,30-23 0,10-5-238,-63 40 391,0 1 0,1-1-1,-1 1 1,1 0 0,-1 0-1,0-1 1,1 1 0,-1 0 0,1 0-1,-1-1 1,1 1 0,-1 0-1,1 0 1,-1 0 0,1 0-1,-1 0 1,1 0 0,-1-1 0,1 1-1,-1 1 1,1-1 0,-1 0-1,1 0 1,-1 0 0,0 0-1,1 0 1,-1 0 0,1 0 0,-1 1-1,1-1 1,-1 0 0,1 0-1,-1 1 1,0-1 0,1 0-1,-1 1 1,1-1 0,-1 0-1,0 1 1,1-1 0,-1 0 0,0 1-1,1 0 1,3 25 64,-2-6-7,-1-18-45,-1-1 0,1 1 1,-1-1-1,1 0 1,0 1-1,0-1 0,-1 1 1,1-1-1,0 0 0,0 0 1,0 0-1,1 0 1,-1 0-1,0 0 0,0 0 1,1 0-1,-1 0 1,0 0-1,1 0 0,-1-1 1,1 1-1,1 0 0,0-1 8,0 1-1,0-1 0,0 0 0,0 0 0,0-1 1,0 1-1,0-1 0,-1 1 0,1-1 0,0 0 0,3-1 1,5-3 59,0-1 1,-1 0 0,0 0-1,18-16 1,-14 10 23,-1-1-1,0-1 1,15-19-1,-23 26-67,0 0 0,-1 0 0,0 0-1,0 0 1,-1 0 0,0-1 0,0 1-1,-1-1 1,0 0 0,1-9 0,-2 15-26,-1 1 0,0-1 1,0 1-1,0-1 1,0 1-1,0-1 0,0 1 1,-1-1-1,1 1 1,0 0-1,-1-1 0,1 1 1,-1-1-1,1 1 1,-1 0-1,-1-2 0,1 2-4,1 1 0,-1-1-1,1 1 1,-1 0 0,1-1-1,-1 1 1,0 0 0,1-1-1,-1 1 1,0 0 0,1 0-1,-1-1 1,0 1 0,1 0-1,-1 0 1,0 0-1,1 0 1,-1 0 0,0 0-1,1 0 1,-1 0 0,0 1-1,1-1 1,-2 0 0,0 1-1,0 0 0,0 0 0,0 0 0,0 0 1,0 1-1,0-1 0,0 0 0,0 1 0,0 0 1,1-1-1,-1 1 0,1 0 0,-1 0 0,1 0 1,0 0-1,0 0 0,0 0 0,-2 4 0,2-5-3,1 1-1,-1 0 0,1 0 1,-1-1-1,1 1 0,-1 0 1,1 0-1,0-1 0,0 1 0,0 0 1,0 0-1,0 0 0,1-1 1,-1 1-1,0 0 0,1 0 1,-1-1-1,1 1 0,0 0 0,-1-1 1,1 1-1,0 0 0,0-1 1,0 1-1,0-1 0,0 0 1,1 1-1,-1-1 0,0 0 1,1 0-1,-1 0 0,1 0 0,-1 0 1,1 0-1,-1 0 0,1 0 1,0 0-1,-1-1 0,1 1 1,3 0-1,-2-1-1,0 1 1,0-1 0,1 0-1,-1 0 1,0 0-1,0 0 1,0 0-1,0-1 1,0 1 0,0-1-1,0 0 1,0 0-1,0 0 1,0-1 0,0 1-1,0 0 1,0-1-1,-1 0 1,1 0-1,-1 0 1,1 0 0,-1 0-1,2-3 1,-3 4-1,0 0 1,0 0-1,0 0 1,0 0 0,-1 0-1,1-1 1,0 1-1,-1 0 1,1 0 0,-1-1-1,1 1 1,-1-1-1,0 1 1,1 0 0,-1-1-1,0 1 1,0-1-1,0 1 1,0 0 0,0-1-1,-1 1 1,1 0-1,0-1 1,-1 1-1,1-1 1,0 1 0,-2-3-1,1 4 0,0-1 0,0 0 1,0 0-1,0 1 0,0-1 0,-1 0 0,1 1 0,0-1 0,0 1 0,0 0 0,-1-1 0,1 1 0,0 0 1,0 0-1,-1 0 0,1 0 0,0 0 0,0 0 0,-1 0 0,1 0 0,0 0 0,0 0 0,-1 1 0,1-1 1,0 1-1,0-1 0,0 1 0,0-1 0,-1 1 0,0 1 0,-2 0 2,-1 0 0,1 1-1,0-1 1,1 1 0,-1 0 0,0 0-1,1 0 1,0 1 0,0-1 0,0 1 0,0 0-1,0 0 1,1 0 0,-1 0 0,1 0-1,0 1 1,1-1 0,-1 0 0,1 1-1,0 0 1,0-1 0,0 1 0,1 0 0,-1-1-1,1 1 1,0 0 0,1-1 0,-1 1-1,1 0 1,0 0 0,2 7 0,3 5-31,0-1 0,1 1 0,0-1 0,2-1 0,0 1 0,0-1 0,14 15 0,-15-20-66,30 36-670,-36-44 606,0 1 0,1-1 0,-1 0-1,1 0 1,-1 0 0,1 0-1,0-1 1,0 1 0,0 0-1,0-1 1,0 0 0,0 0 0,6 1-1,-9-2 143,1 0-1,-1 0 1,1 0-1,-1 0 1,1 0-1,-1 0 1,0 0-1,1 0 1,-1 0-1,1 0 1,-1 0-1,1 0 1,-1-1-1,0 1 1,1 0-1,-1 0 1,0-1-1,1 1 1,-1 0-1,0 0 1,1-1-1,-1 1 1,0 0-1,1-1 1,-1 1-1,0-1 1,0 1-1,0 0 1,1-1 0,-1 1-1,0-1 1,0 1-1,0-1 1,0-17-530,-5-13-237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0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19196,'0'8'1905,"0"-7"-1513,2-4 160,-2-6-208,0-5-120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0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218 291 17428,'0'-3'215,"0"-1"0,0 1-1,0-1 1,-1 1 0,1-1 0,-1 1 0,0 0 0,0-1 0,0 1 0,-1 0 0,1 0-1,-1 0 1,0 0 0,0 0 0,-3-4 0,3 5-79,0 0 1,-1 0-1,1 0 0,-1 1 1,1-1-1,-1 1 0,1 0 0,-1 0 1,0-1-1,0 2 0,1-1 1,-1 0-1,0 1 0,0-1 1,0 1-1,0 0 0,0 0 0,-6 0 1,3 2-95,0-1 0,0 1 1,0-1-1,0 2 0,0-1 1,1 1-1,-1 0 0,1 0 1,-1 0-1,1 1 0,0 0 1,0 0-1,1 0 0,-1 1 1,1-1-1,0 1 0,0 0 1,-4 8-1,3-5-50,0 0 0,0 1 0,1-1 1,0 1-1,1 0 0,0 0 0,0 1 1,1-1-1,0 0 0,1 1 0,-1 12 1,2-20 6,0 0 0,0-1 0,0 1 1,0-1-1,0 1 0,1-1 1,-1 1-1,1-1 0,-1 1 1,1-1-1,-1 1 0,1-1 0,0 1 1,-1-1-1,1 0 0,0 0 1,0 1-1,0-1 0,0 0 1,0 0-1,1 0 0,-1 0 0,0 0 1,0 0-1,1 0 0,-1 0 1,0-1-1,1 1 0,-1-1 1,1 1-1,-1-1 0,1 1 0,-1-1 1,1 0-1,0 1 0,1-1 1,3 0 12,0-1 0,0 1 0,0-1 1,0 0-1,0 0 0,0-1 0,0 0 0,8-4 1,12-6 105,-1-2 1,-1-1 0,-1-1 0,0-1 0,-1 0 0,22-24 0,-7 2 219,-1-1 0,38-58-1,-59 76-134,-1 0 1,13-29-1,-22 32-48,-5 18-152,0 1 0,1 0 1,-1 0-1,0 0 0,0 0 0,0-1 0,0 1 0,0 0 1,0 0-1,0-1 0,0 1 0,0 0 0,0 0 1,0 0-1,0-1 0,0 1 0,0 0 0,0 0 1,0-1-1,0 1 0,0 0 0,0 0 0,0 0 0,0-1 1,0 1-1,0 0 0,0 0 0,0-1 0,0 1 1,-1 0-1,1 0 0,0 0 0,0 0 0,0-1 0,0 1 1,-1 0-1,1 0 0,0 0 0,0 0 0,0 0 1,-1-1-1,1 1 0,0 0 0,0 0 0,0 0 1,-1 0-1,1 0 0,0 0 0,0 0 0,0 0 0,-1 0 1,1 0-1,0 0 0,0 0 0,-1 0 0,1 0 1,0 0-1,-4 3 6,0-1 0,1 1 0,-1 0 0,1 0 0,0 0 0,0 0 0,0 0 0,1 1 1,-5 6-1,-20 41 14,19-36-17,-14 29 22,-25 73 0,41-98-194,1-1 0,0 1 0,2-1 0,0 1 0,1 0 0,1 1 0,2 21 0,6-10-653,-7-30 794,0 0 1,0 0-1,0 0 0,1 0 0,-1 0 1,1-1-1,-1 1 0,0 0 0,1 0 1,-1 0-1,1-1 0,0 1 1,-1 0-1,1-1 0,0 1 0,-1-1 1,1 1-1,0-1 0,0 1 1,-1-1-1,1 1 0,0-1 0,0 1 1,0-1-1,0 0 0,-1 0 0,1 0 1,0 1-1,0-1 0,0 0 1,1 0-1,6-7-487,-1-7-111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0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16163,'1'1'101,"5"7"594,0-1 0,0 1-1,1-1 1,10 9 0,-15-14-539,1 0 0,0 0 0,0-1 0,0 1-1,0-1 1,0 0 0,1 0 0,-1 0 0,0 0 0,0 0 0,1-1 0,-1 0 0,1 1 0,-1-1 0,0 0 0,6-1 0,-2 0-31,0-1 1,0 0 0,0 0 0,-1 0-1,1-1 1,0 0 0,-1 0-1,0-1 1,0 0 0,0 0 0,9-8-1,-11 9-88,-1-1 0,1 1 0,-1 0 0,0-1 0,-1 0 0,1 0 0,0 0 0,-1 0 0,0 0 0,0 0 0,0 0 0,-1-1 0,1 1 0,-1-1 0,0 1 0,-1-1 0,1 0 0,-1-8 0,0 12-29,0 0-1,0 0 1,0 0 0,0 0 0,0 0 0,0-1-1,-1 1 1,1 0 0,0 0 0,-1 0 0,1 0-1,-1 0 1,1 0 0,-1 1 0,0-1 0,1 0-1,-1 0 1,0 0 0,0 0 0,0 1-1,1-1 1,-1 0 0,-1 0 0,0 0 1,0 1 0,1 0 0,-1-1 1,0 1-1,0 0 0,1 0 0,-1 0 0,0 0 1,0 0-1,1 0 0,-1 0 0,0 0 0,-2 1 1,-2 1 5,0 1 1,0-1 0,0 1 0,0 0-1,0 0 1,1 1 0,-7 5-1,4-2-4,-1 0 1,2 1-1,-1 1 0,1-1 0,0 1 0,1 1 0,0-1 0,1 1 0,0 0 0,0 0 1,1 0-1,0 1 0,1-1 0,-4 21 0,7-28-45,0-1 1,0 1-1,0-1 0,0 1 1,0-1-1,0 1 0,0-1 1,1 1-1,0-1 0,-1 1 1,1-1-1,0 1 0,0-1 1,0 0-1,1 0 0,-1 1 1,0-1-1,1 0 0,-1 0 1,1-1-1,0 1 0,0 0 1,0 0-1,0-1 0,0 1 1,0-1-1,0 0 0,0 1 1,1-1-1,-1 0 0,0 0 1,1-1-1,-1 1 0,1 0 1,-1-1-1,1 1 0,-1-1 0,4 0 1,5 1-197,0-1 1,0-1 0,1 0-1,-1 0 1,0-1-1,-1 0 1,18-6-1,11-7-376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3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14 842 17620,'-11'23'1837,"11"-23"-1799,0 0 0,-1 1 0,1-1 0,0 0-1,0 1 1,0-1 0,-1 0 0,1 1-1,0-1 1,0 1 0,0-1 0,0 0 0,0 1-1,0-1 1,0 1 0,0-1 0,0 0-1,0 1 1,0-1 0,0 1 0,0-1-1,0 0 1,0 1 0,0-1 0,1 1 0,-1-1-1,0 0 1,0 1 0,0-1 0,1 0-1,-1 1 1,0-1 0,0 0 0,1 0-1,-1 1 1,0-1 0,1 0 0,-1 0 0,0 1-1,1-1 1,-1 0 0,0 0 0,1 0-1,-1 1 1,1-1 0,-1 0 0,0 0 0,1 0-1,-1 0 1,1 0 0,-1 0 0,0 0-1,1 0 1,-1 0 0,1 0 0,-1 0-1,0 0 1,1 0 0,-1 0 0,1-1 0,0 1-1,9-4 516,0 0-1,0-1 1,0 0-1,0-1 1,-1 0-1,11-9 1,0 1-137,52-34 260,-3-4 0,73-69 0,-75 52-527,-3-3 0,-3-2 0,91-149 0,-109 137-64,-10 17 5,-28 63-52,-4 10-26,-3 15-11,-42 191 81,9-62 75,32-134-139,-42 240 129,34-178-321,1 105 0,9-93 31,3-76-25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0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15883,'-23'25'1959,"2"1"0,0 0 0,-23 42-1,31-46-1743,2 0-1,0 1 0,2 0 0,1 1 0,-10 45 0,8-15 171,-2 87 1,12-129-386,0-9 0,0 0 0,0 0 0,0 0 0,0 0 0,0 0 0,-1 0 0,1 0 0,-1 0 0,0 0 0,-2 5 0,2-17-14,1 0 1,0 0 0,0 1 0,1-1 0,1-10 0,13-43-69,29-83 1,-40 136-137,0-1-656,-5 10 802,1-1 0,-1 1 0,1-1 0,-1 1 0,0 0 0,1-1 0,-1 1 0,1 0 0,-1 0 0,0-1 0,1 1 0,-1 0 0,1 0 0,-1 0 0,0 0 0,1 0 0,-1 0 0,0 0 0,1 0 0,-1 0 0,-1 0 0,-6-2-1761,-1 1 1286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0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27 13667,'2'-5'1151,"-1"3"-687,0-1-1,1 1 1,-1 0 0,1 0 0,-1 0 0,1-1-1,0 2 1,2-4 0,-3 5-401,-1 0 1,0 1-1,0-1 1,1 0-1,-1 0 0,0 0 1,1 0-1,-1 0 0,0 1 1,0-1-1,1 0 1,-1 0-1,0 1 0,0-1 1,0 0-1,1 0 0,-1 1 1,0-1-1,0 0 1,0 0-1,0 1 0,0-1 1,1 0-1,-1 1 0,0-1 1,0 0-1,0 1 1,0-1-1,0 0 0,0 1 1,0-1-1,0 0 0,0 0 1,0 1-1,0 14 808,-9 24 116,-2-1 1,-22 55 0,0-3-513,-35 156 37,-18 54-429,79-281-60,-1 1 0,-1-1 0,0-1 0,-15 22 1,24-40-22,0 0 1,0 1 0,-1-1 0,1 0 0,0 0-1,0 0 1,0 0 0,0 0 0,0 1 0,-1-1 0,1 0-1,0 0 1,0 0 0,0 0 0,0 0 0,-1 0-1,1 0 1,0 0 0,0 0 0,0 0 0,0 0-1,-1 0 1,1 0 0,0 0 0,0 0 0,0 0-1,-1 0 1,1 0 0,0 0 0,0 0 0,0 0 0,0 0-1,-1 0 1,1 0 0,0 0 0,0 0 0,0 0-1,0 0 1,-1-1 0,1 1 0,0 0 0,0 0-1,0 0 1,0 0 0,0 0 0,0 0 0,-1-1 0,1 1-1,0 0 1,0 0 0,0 0 0,0 0 0,0-1-1,0 1 1,0 0 0,0 0 0,0 0 0,0-1-1,0 1 1,0 0 0,0 0 0,0 0 0,0 0-1,0-1 1,0-4 16,0 1-1,1-1 0,0 0 0,0 1 0,0-1 1,0 1-1,3-6 0,0-2 7,29-84-16,5 0 0,4 3 0,4 1 0,79-118 0,-100 173-93,39-44 1,-53 69 52,0 1 0,1 0 0,0 0 1,1 1-1,0 0 0,1 2 1,14-9-1,-22 15 10,0-1 1,0 1-1,0 0 0,0 1 0,0 0 1,0-1-1,0 2 0,11-1 1,-15 1 15,-1 0 0,1 0 0,-1 0 0,1 1 0,-1-1 1,1 0-1,-1 1 0,1-1 0,-1 1 0,1-1 0,-1 1 1,1 0-1,-1 0 0,0 0 0,1 0 0,-1 0 0,0 0 1,0 0-1,0 0 0,0 0 0,0 0 0,0 1 0,0-1 1,0 0-1,0 1 0,0-1 0,-1 0 0,1 1 1,-1-1-1,1 1 0,-1 0 0,0-1 0,1 1 0,-1-1 1,0 1-1,0-1 0,0 1 0,-1 2 0,1 1 1,-1 0 0,-1 1-1,1-1 1,-1 0 0,0 0-1,0-1 1,0 1 0,0 0-1,-1-1 1,0 1 0,0-1-1,0 0 1,-1 0 0,1 0-1,-9 6 1,-6 5 6,-1-1 0,-22 14 1,36-26-1,-21 14 44,-30 14-1,45-25-245,0 0 0,-1-1 0,0 0 1,0-1-1,-17 2 0,19-7-617,10-4 419,12-8 10,4 1-124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0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14067,'0'0'105,"0"0"0,0 1-1,0-1 1,0 0 0,0 1 0,0-1-1,0 1 1,0-1 0,0 0 0,0 1 0,1-1-1,-1 0 1,0 0 0,0 1 0,0-1 0,1 0-1,-1 1 1,0-1 0,0 0 0,1 0-1,-1 1 1,0-1 0,0 0 0,1 0 0,-1 0-1,0 1 1,1-1 0,-1 0 0,0 0-1,1 0 1,14 0 2141,18-9 184,-30 8-2170,14-5 199,-1-1-1,0-1 0,0 0 0,-1-2 0,17-11 0,-22 13-389,-1 0 1,1 0-1,-2-1 0,1 0 1,-2 0-1,1-1 0,-1 0 1,7-13-1,-13 21-65,0 1-1,0-1 1,-1 1 0,1-1-1,-1 0 1,1 1-1,-1-1 1,0 1 0,1-1-1,-1 0 1,0-1 0,0 2-3,0 1 0,0-1 1,-1 1-1,1 0 1,0-1-1,0 1 0,0-1 1,0 1-1,-1-1 1,1 1-1,0-1 0,-1 1 1,1 0-1,0-1 1,0 1-1,-1 0 0,1-1 1,-1 1-1,1 0 1,0-1-1,-1 1 0,1 0 1,-1 0-1,0-1 1,-1 1 0,0 0 0,1 0 0,-1 0 0,0 0 0,0 0 0,0 0 0,0 0 0,0 1 0,1-1 1,-1 1-1,0-1 0,0 1 0,1 0 0,-1 0 0,0 0 0,1 0 0,-3 1 0,-7 7 0,0 0 0,1 1 1,1 0-1,-1 1 0,2 0 0,-1 0 0,2 1 0,-1 0 0,2 0 0,0 1 0,-9 25 1,14-36-4,0 1 1,0-1 0,0 1 0,1-1-1,-1 1 1,1-1 0,0 1 0,0 0-1,0-1 1,0 1 0,0-1 0,0 1-1,1 0 1,-1-1 0,1 1 0,0-1-1,0 1 1,0-1 0,0 0 0,0 1-1,0-1 1,0 0 0,1 0 0,0 0-1,-1 0 1,1 0 0,0 0 0,0 0-1,0 0 1,0-1 0,0 1 0,0-1-1,0 0 1,1 1 0,-1-1 0,0 0-1,1 0 1,-1-1 0,1 1 0,-1 0-1,1-1 1,3 1 0,7 0 0,0 1-1,0-2 1,0 0 0,0-1 0,0 0 0,0-1-1,0 0 1,0-1 0,24-8 0,7-7 30,58-32 1,-56 27 22,-46 22-50,0 1-1,1-1 1,-1 1 0,1-1 0,-1 1-1,1 0 1,0-1 0,-1 1 0,1 0-1,-1 0 1,1 0 0,0-1 0,-1 1-1,1 0 1,-1 0 0,1 0-1,0 0 1,-1 0 0,1 0 0,0 0-1,-1 0 1,1 0 0,-1 0 0,1 0-1,0 1 1,-1-1 0,1 0 0,-1 0-1,1 1 1,0-1 0,-1 0 0,1 0-1,-1 1 1,1-1 0,-1 1 0,1-1-1,-1 1 1,0-1 0,1 1 0,0 2 25,0 0 1,-1 0-1,1 0 1,-1 0 0,0 0-1,0 0 1,0 4-1,0-4-5,-1-1-1,1 0 1,0 0-1,0 1 1,0-1-1,0 0 1,1 0-1,-1 1 1,1-1-1,-1 0 1,1 0-1,0 0 1,0 0-1,1 3 1,1-3-35,0-1-1,-1 1 1,1-1-1,0 0 1,0 0-1,0 0 1,0 0-1,0 0 1,0-1-1,0 0 1,0 1-1,0-1 1,0 0-1,0 0 1,0-1-1,0 1 1,0-1-1,0 1 1,0-1 0,5-2-1,5-1-64,0-1-1,0-1 0,13-6 1,-10 2-94,0 2-64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0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96 18356,'0'0'14,"-15"11"945,1 0 1,-19 19-1,29-26-780,1 0 0,-1 0 0,1 1 0,0 0 0,0 0 1,0-1-1,1 1 0,0 1 0,0-1 0,0 0 0,1 1 0,-2 7 0,3-12-156,0 0 1,-1 0-1,1 0 1,0 0-1,0 0 1,0 0-1,1 0 1,-1 0-1,0 0 1,0 0-1,1 0 1,-1 0-1,0 0 1,1 0-1,-1 0 1,1 0-1,-1 0 1,1 0-1,0 0 1,-1 0 0,1 0-1,0-1 1,0 1-1,-1 0 1,1 0-1,0-1 1,0 1-1,0-1 1,0 1-1,0-1 1,0 1-1,0-1 1,0 1-1,0-1 1,0 0-1,0 0 1,0 0-1,0 1 1,0-1-1,3 0 1,0 0-10,0 0 0,0-1 0,0 1 0,0-1 0,-1 0 0,1 0 0,0 0 0,0 0 0,0 0 1,5-4-1,3-3-4,-1-1 0,0 0-1,0 0 1,-1-1 0,0 0 0,-1-1 0,14-22 0,-6 7-19,-1-2-1,17-41 0,-28 54-12,-5 15 22,0 0 0,0 1 0,0-1 0,0 0 1,0 0-1,0 0 0,0 0 0,0 0 0,0 0 0,0 0 0,0 0 0,0 0 0,0 0 0,0 0 0,-1 0 1,1 0-1,0 0 0,0 0 0,0 0 0,0 0 0,0 0 0,0 0 0,0 0 0,0 0 0,0 0 0,0 0 1,0 0-1,0 0 0,0 0 0,0 0 0,0 0 0,0 0 0,0 0 0,0 0 0,-1 0 0,1 0 0,0 0 1,0 0-1,0 0 0,0 0 0,0 0 0,0 0 0,0 0 0,0 0 0,0 0 0,0 0 0,0 0 0,0 0 1,0 0-1,0 0 0,0-1 0,-15 24 33,-4 15 84,-21 53 0,34-72-68,0-1 1,1 1-1,1-1 0,1 2 0,-2 25 1,5-41-46,0 1 1,0-1 0,0 1 0,1-1-1,0 1 1,0-1 0,0 1-1,0-1 1,1 0 0,-1 1-1,1-1 1,0 0 0,5 6 0,-5-7-21,0-1-1,0 0 1,1 0 0,-1 0 0,0-1 0,1 1 0,-1 0 0,1-1 0,0 0 0,0 0 0,-1 1 0,1-2 0,0 1 0,0 0 0,0-1 0,0 1 0,0-1 0,0 0 0,0 0 0,0 0 0,0 0 0,3-1 0,2 0-46,0-1-1,0 0 1,0-1 0,-1 0-1,1 0 1,-1-1 0,0 0-1,0 0 1,0 0 0,0-1-1,-1 0 1,9-9 0,-4 4-27,-1-2 0,1 0 0,-2 0 0,0 0 0,12-23 0,-9 0 100,-13 19 139,1 16-141,0 0 0,-1 0 0,1-1 1,-1 1-1,1 0 0,0 0 1,-1 0-1,1 0 0,-1 0 0,1 0 1,0-1-1,-1 1 0,1 0 0,-1 0 1,1 0-1,-1 0 0,1 0 1,0 1-1,-1-1 0,1 0 0,-1 0 1,1 0-1,0 0 0,-1 0 0,1 1 1,-1-1-1,1 0 0,0 0 0,-1 0 1,1 1-1,0-1 0,-1 0 1,1 1-1,-8 5 79,1 0 0,0 0-1,1 0 1,-1 1 0,1 0 0,1 0 0,-1 1 0,1 0 0,1 0-1,0 0 1,0 0 0,0 1 0,1-1 0,0 1 0,1 0 0,-3 12-1,5-20-78,0 0 0,0 0-1,0 0 1,0 0-1,1 0 1,-1 1-1,0-1 1,0 0-1,1 0 1,-1 0 0,0 0-1,1 0 1,-1 0-1,1 0 1,0-1-1,-1 1 1,1 0-1,0 0 1,-1 0 0,1 0-1,0-1 1,0 1-1,1 0 1,0 0-11,0 1 1,0-1 0,1-1-1,-1 1 1,0 0-1,1-1 1,-1 1 0,1-1-1,4 1 1,2-2-60,0 1 0,1-1 0,-1 0 0,12-4 0,-4-1-78,0-1 0,0 0 0,-1-1 0,-1-1-1,1 0 1,-1-1 0,-1-1 0,27-25 0,-41 36 141,1-1 0,0 1 0,-1-1 1,1 0-1,0 1 0,-1-1 0,1 0 0,-1 1 1,1-1-1,-1 0 0,1 0 0,-1 0 0,0 1 1,1-1-1,-1 0 0,0 0 0,1 0 0,-1-1 1,-1 2 2,1 0 1,-1 0 0,0 0-1,1 0 1,-1 0 0,1 0-1,-1 0 1,0 0 0,1 0-1,-1 0 1,0 1 0,1-1-1,-1 0 1,1 0 0,-1 1-1,1-1 1,-1 1 0,1-1-1,-1 0 1,1 1 0,-1-1 0,1 1-1,0-1 1,-1 1 0,0 0-1,-2 2-177,-1 1 0,1-1 0,-1 1 0,1 0 0,0 0 0,1 0 0,-3 5 0,5-8 133,0-1 1,0 0-1,-1 0 1,1 0-1,0 0 1,0 1-1,0-1 1,0 0-1,0 0 1,0 0 0,0 0-1,0 0 1,0 1-1,0-1 1,0 0-1,0 0 1,0 0-1,0 0 1,0 1-1,1-1 1,-1 0-1,0 0 1,0 0-1,0 0 1,0 0-1,0 1 1,0-1-1,0 0 1,0 0-1,0 0 1,1 0-1,-1 0 1,0 0-1,0 0 1,0 0-1,0 1 1,0-1-1,1 0 1,-1 0-1,0 0 1,0 0-1,0 0 1,0 0-1,0 0 1,1 0-1,-1 0 1,0 0-1,0 0 1,0 0-1,0 0 1,1 0-1,-1 0 1,0 0-1,0 0 1,0 0-1,0 0 1,0 0-1,1 0 1,-1-1-1,0 1 1,0 0-1,13-4-723,-12 3 729,18-6-745,3-4-183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0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17668,'-5'7'1688,"-15"0"-960,-5 1-256,0 2 953,-7 4-497,5 3-344,4 1-96,4-3-160,4 0-152,9 0-280,5 0-248,2-3-504,7-1-208,3-6 792,2 0-200,4-2-169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0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17268,'2'1'331,"1"0"1,0 0 0,0 0 0,0 0 0,-1-1-1,1 1 1,0-1 0,0 0 0,0 0 0,0 0-1,0 0 1,0 0 0,0-1 0,0 1 0,-1-1-1,1 0 1,0 0 0,3-2 0,8-3 285,0 0 0,15-11 0,-25 14-556,11-6 150,51-34 263,-60 39-457,-1 0-1,0-1 1,0 0 0,0 0-1,0 0 1,-1-1 0,0 1-1,6-11 1,-10 16-16,1-1 1,-1 1-1,0-1 1,1 1-1,-1-1 1,0 1-1,0-1 1,1 1-1,-1-1 1,0 1-1,0-1 1,0 1-1,0-1 0,1 0 1,-1 1-1,0-1 1,0 1-1,0-1 1,0 1-1,-1-1 1,1 0-1,0 1 1,0-1-1,0 1 1,0-1-1,-1 1 1,1-1-1,0 1 0,0-1 1,-1 1-1,1-1 1,-1 0 1,0 1-1,0 0 1,0 0 0,0-1-1,-1 1 1,1 0 0,0 0 0,0 0-1,0 0 1,0 0 0,0 1 0,0-1-1,0 0 1,0 0 0,-1 1-1,-5 2 12,0-1 0,1 1-1,-1 1 1,-7 4 0,5 0 16,-1 1 0,1 0 1,0 0-1,1 1 1,0 0-1,1 0 0,-11 20 1,14-23-14,0 1-1,1-1 1,0 1 0,0 0-1,1 0 1,0 0 0,0 0-1,1 0 1,0 1 0,0-1-1,1 0 1,1 16 0,0-20-94,0-1-1,0 0 1,0 1 0,1-1 0,-1 0 0,1 0 0,-1 0-1,1 0 1,0 0 0,0 0 0,1-1 0,-1 1-1,1-1 1,-1 1 0,1-1 0,0 0 0,-1 0 0,1 0-1,0 0 1,1-1 0,-1 1 0,0-1 0,0 0 0,0 0-1,1 0 1,-1 0 0,1 0 0,-1-1 0,1 0-1,5 0 1,15 0-383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1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14403,'-7'14'2081,"9"2"-1169,20-7-392,13-6 1688,15-3-1408,7-3-151,8-2-369,2-1-368,0 1-681,-4-3-231,-19 1 720,-11-4-200,-17 4-232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1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5 343 15771,'-4'9'1545,"18"-4"-1041,8-2-200,14-1 528,10-1-352,8-1-464,5-3-200,5 0-728,-3-3 704,-6 1-200,-4-6-184</inkml:trace>
  <inkml:trace contextRef="#ctx0" brushRef="#br0" timeOffset="1">664 1 15235,'23'17'1281,"-1"5"-953,0 5-152,0 11 424,-3 3-56,-11 3-176,-5 3-56,-13 2-160,-4-2-24,-11 1 32,-4-4-120,-2-13 216,4-4-160,7-10-40,7-6-40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1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13115,'2'1'147,"-1"0"1,1 1 0,0-1-1,0 0 1,0 1 0,-1-1-1,1 1 1,-1 0-1,1-1 1,-1 1 0,0 0-1,0 0 1,0 0 0,0 0-1,0 0 1,0 0-1,0 0 1,0 3 0,1 4 213,-1 0 0,0 1 0,0 11 0,-1-7 450,-13 390 3161,10-386-3432,3-38-190,7-52-119,-3-1 0,-9-102 0,4 164-214,1 5 2,0 8-3,7 31 14,-3-23-26,0 0 1,0-1-1,1 1 0,0-1 1,1 0-1,0 0 1,0-1-1,1 1 1,0-1-1,11 9 1,-14-14 0,-1 0 0,1-1 0,-1 1 1,1-1-1,0 0 0,0 0 0,0 0 1,0-1-1,0 1 0,1-1 0,-1 0 1,0 0-1,1-1 0,-1 1 0,1-1 1,-1 0-1,0 0 0,1 0 0,-1-1 1,1 0-1,-1 1 0,0-2 0,0 1 1,1 0-1,-1-1 0,0 0 1,5-3-1,0-1 20,1-1 0,-1 0 0,0-1 0,-1 0 0,0 0 0,0-1 0,-1 0 1,0 0-1,-1 0 0,0-1 0,10-21 0,-10 17-1,0-1 0,-1 0 0,-1 0 1,0-1-1,-1 1 0,0-1 0,-1 0 0,-1-19 1,-1 34-24,0-1 1,0 1 0,0 0 0,0-1-1,0 1 1,0 0 0,-1-1 0,1 1 0,0 0-1,-1 0 1,1-1 0,-1 1 0,0 0-1,0-2 1,1 3-1,-1 0 0,1 0-1,0 0 1,-1 0 0,1-1 0,0 1-1,-1 0 1,1 0 0,0 0-1,-1 0 1,1 0 0,0 0-1,-1 0 1,1 0 0,0 0 0,-1 0-1,1 0 1,-1 0 0,1 0-1,0 0 1,-1 0 0,1 0-1,0 1 1,-1-1 0,1 0 0,0 0-1,0 0 1,-1 0 0,1 1-1,0-1 1,-1 1 0,-2 1 1,0 1 0,1 0 0,-1 0 0,1 0-1,0 0 1,0 1 0,0-1 0,-2 7 0,-4 11 22,1 1-1,1 0 0,1 0 1,1 0-1,1 1 1,1 0-1,1-1 1,3 38-1,-2-55-13,1 1 1,0-2-1,0 1 0,0 0 1,1 0-1,-1 0 0,1 0 1,0-1-1,1 1 0,-1-1 1,1 0-1,0 0 0,0 0 1,0 0-1,1 0 0,-1 0 1,1-1-1,0 0 0,0 0 1,0 0-1,7 4 0,-4-4-1,-1-1 0,0 0 0,1 0-1,-1-1 1,1 0 0,-1 0-1,1 0 1,0-1 0,-1 0 0,1 0-1,0-1 1,-1 1 0,1-2-1,0 1 1,11-5 0,-6 2 9,-1-1-1,0-1 1,0 0 0,0 0 0,0-1 0,14-12 0,-19 13-2,1 0 0,-1 0 0,0-1 1,0 0-1,-1 0 0,0 0 0,0-1 0,-1 1 0,7-17 0,-10 22-4,-1 0-1,1 1 0,-1-1 1,1 0-1,-1 1 0,0-1 1,0 0-1,0 1 0,0-1 1,0 0-1,0 1 1,0-1-1,0 0 0,-1 1 1,1-1-1,-1 0 0,1 1 1,-2-4-1,1 5-6,0-1 0,1 1 1,-1-1-1,0 1 0,0-1 0,1 1 0,-1-1 0,0 1 1,0-1-1,0 1 0,0 0 0,0 0 0,1-1 1,-1 1-1,0 0 0,0 0 0,0 0 0,0 0 1,0 0-1,0 0 0,0 0 0,0 0 0,1 1 1,-1-1-1,0 0 0,0 0 0,0 1 0,0-1 1,0 1-1,1-1 0,-1 1 0,0-1 0,0 1 1,0 0-1,-5 3 15,1 1-1,0-1 1,0 1 0,0-1-1,1 2 1,0-1 0,0 0 0,0 1-1,1 0 1,-4 8 0,5-11-21,0 1 0,0 0 1,1 0-1,-1 0 0,1 0 1,0 1-1,1-1 0,-1 0 0,1 0 1,-1 1-1,1-1 0,1 0 0,-1 0 1,0 1-1,1-1 0,0 0 1,2 6-1,-2-8-52,1 0 1,0 1-1,-1-1 0,1 0 1,0 0-1,0 0 1,1 0-1,-1 0 0,0-1 1,0 1-1,1-1 1,-1 1-1,1-1 0,0 0 1,-1 0-1,1 0 1,0 0-1,-1-1 0,1 1 1,0-1-1,5 1 0,3 0-33,0-1 0,0 0-1,0-1 1,16-3-1,26-10-209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1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16844,'0'1'1804,"-2"16"-487,0 0 0,0 0 0,-7 19 0,-1 12-348,0 4-519,2 1 0,3 0 0,1 58-1,4-110-444,0 0 0,0 0 0,0 1 0,0-1 0,0 0 0,0 0 0,1 0 0,-1 1-1,0-1 1,1 0 0,-1 0 0,1 0 0,-1 0 0,1 0 0,-1 0 0,1 0 0,0 0 0,-1 0-1,1 0 1,2 1 0,-3-2-2,1 1-1,0-1 0,0 0 1,0 0-1,-1 0 0,1 0 1,0 0-1,0 0 0,0-1 1,-1 1-1,1 0 1,0 0-1,0-1 0,0 1 1,-1 0-1,1-1 0,0 1 1,-1 0-1,1-1 0,0 1 1,-1-1-1,2 0 0,5-6 1,0 0 0,0-1-1,9-12 1,-15 18-5,48-79-38,-37 60-32,1 0 0,25-34 0,-37 56 66,-1 0 0,0 0 1,1-1-1,-1 1 0,0 0 1,0 0-1,1 0 0,-1 0 1,0 0-1,0-1 1,0 1-1,0 0 0,0 0 1,0 0-1,0 0 0,-1 1 1,-3 32-20,0-11 4,1-1 0,1 41 0,2-59 27,0 1 0,1 0 0,-1 0-1,1 0 1,0 0 0,0-1 0,1 1 0,-1 0-1,1-1 1,0 0 0,1 1 0,-1-1 0,1 0-1,-1 0 1,1 0 0,1 0 0,-1-1 0,6 6-1,-6-7 6,-1 0 1,1-1-1,0 1 0,0-1 0,1 1 0,-1-1 0,0 0 1,0 0-1,1 0 0,-1-1 0,0 1 0,1-1 0,-1 0 0,6 0 1,-3-1 5,-1 0 0,1 0 0,0-1-1,0 1 1,-1-1 0,0 0 0,11-6 0,-5 1 15,0-1-1,0 0 0,0-1 0,-1 0 0,0 0 1,13-18-1,-11 11-14,0-1 0,-1 0 0,-1-1 0,-1 0 0,0 0 0,-1-1 0,6-26 0,-13 36-21,-4 8 2,-4 10-7,1 6 11,0 0 1,2-1-1,0 1 1,0 1-1,-1 25 0,4-36-5,1 1 1,0-1-1,0 0 0,0 1 0,0-1 1,1 0-1,0 0 0,0 1 0,1-1 1,0 0-1,-1 0 0,2 0 0,-1-1 0,0 1 1,1 0-1,0-1 0,0 0 0,0 0 1,1 0-1,5 5 0,-8-8-31,0 0 0,0 0 0,0 0 0,0 0 0,1-1 0,-1 1-1,0 0 1,0-1 0,1 1 0,-1-1 0,0 1 0,1-1 0,-1 0 0,1 0 0,-1 1-1,0-1 1,1 0 0,-1 0 0,1 0 0,-1-1 0,1 1 0,-1 0 0,0 0 0,1-1 0,-1 1-1,0-1 1,1 1 0,-1-1 0,0 0 0,0 0 0,1 1 0,-1-1 0,0 0 0,0 0 0,0 0-1,0 0 1,0 0 0,0 0 0,0 0 0,-1-1 0,2-1 0,10-24-256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4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1 482 13027,'515'-37'2735,"-233"20"-2212,2408-221 1709,-2545 223-2179,1039-101 1352,2 70-2369,-1111 48-35,-69-1 443,-9 0 11,-38 0-245,-622-3-2227,267-2 2629,-291-1 1140,-297-1 393,5 25-935,287 22-347,466-16 172,-228 55-1,166 0 13,219-57-390,2 4 0,-70 39-1,125-60 200,8-5 80,1 1 1,-1 0-1,1 0 0,-1 0 1,1 0-1,0 0 0,0 1 1,0-1-1,0 1 0,0 0 1,0 0-1,1 0 0,-1 0 1,1 0-1,-2 5 0,4-8 48,-1 1-1,1-1 1,0 0-1,0 1 1,0-1-1,0 1 1,0-1-1,0 1 1,0-1 0,0 0-1,0 1 1,0-1-1,0 1 1,0-1-1,0 1 1,0-1-1,0 1 1,0-1-1,0 0 1,1 1-1,-1-1 1,0 1-1,0-1 1,0 0-1,1 1 1,-1-1-1,0 0 1,1 1-1,-1-1 1,0 0-1,1 1 1,-1-1-1,0 0 1,1 0-1,-1 1 1,0-1-1,1 0 1,-1 0-1,1 0 1,-1 0 0,1 0-1,-1 1 1,0-1-1,1 0 1,26 1-254,-20-1 160,48-3-178,1-3 1,65-15-1,-30 4 197,2730-285-1420,-943 243 6704,-1574 53-4738,-67-2-452,-206 5-126,-60 0-38,-229 4-113,-1337 79-94,1173-48 359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1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17156,'5'8'1240,"7"2"-1360,4 1 904,8-3-464,4 3 8,5-2-96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1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95 17516,'-11'16'831,"1"1"0,0 1 0,1 0 0,1 0 0,-8 28 0,13-35-647,1 0 1,0 0-1,1 1 0,0-1 0,0 1 1,2-1-1,-1 0 0,1 1 1,1-1-1,0 0 0,4 12 0,28 68-117,-18-52-63,11 42 0,-24-69-2,0 0-1,-1 1 0,-1-1 0,0 0 1,0 1-1,-1-1 0,-4 25 1,4-34 3,0 0 0,-1-1 1,0 1-1,0 0 0,0-1 1,0 1-1,0 0 0,0-1 1,-1 1-1,1-1 0,-1 0 1,0 0-1,0 1 1,0-1-1,0 0 0,0-1 1,0 1-1,0 0 0,0 0 1,-1-1-1,1 0 0,-1 1 1,1-1-1,-1 0 0,0 0 1,-4 1-1,4-2 11,-1 1 0,1-1 0,-1 0 0,1 0-1,0-1 1,-1 1 0,1-1 0,0 0 0,-1 1 0,1-1 0,0-1 0,0 1-1,0 0 1,0-1 0,0 0 0,0 1 0,0-1 0,0 0 0,1-1-1,-1 1 1,1 0 0,-3-4 0,0-1 7,0-1-1,0 0 1,1 1 0,0-1-1,1-1 1,-1 1 0,2-1-1,-1 1 1,1-1 0,0 0-1,1 1 1,0-1 0,1 0-1,0-13 1,2-2-12,0 0-1,2 0 1,0 0 0,10-27-1,-3 19-345,2 0-1,1 1 0,1 1 1,1 0-1,22-28 0,112-130-3884,-109 138 3085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1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16828,'-20'29'1412,"1"1"0,1 1 1,-23 58-1,37-76-1204,-1 0-1,1 0 1,1 0 0,1 1-1,0-1 1,0 1-1,2-1 1,-1 1 0,2 0-1,0-1 1,0 1-1,7 23 1,-7-33-204,0-1-1,0 1 0,0-1 1,0 1-1,1-1 1,0 0-1,0 0 1,-1 0-1,2 0 1,-1 0-1,0 0 1,1-1-1,-1 1 1,1-1-1,0 1 0,0-1 1,-1 0-1,2 0 1,-1 0-1,0-1 1,0 1-1,1-1 1,-1 0-1,0 0 1,1 0-1,-1 0 1,1 0-1,0-1 1,-1 0-1,1 1 0,-1-2 1,1 1-1,0 0 1,-1-1-1,7-1 1,-2 0-42,0 0 1,0-1 0,0 0 0,-1 0-1,1-1 1,-1 0 0,0-1-1,0 1 1,0-1 0,-1-1-1,0 1 1,0-1 0,0 0 0,8-11-1,-13 15 31,3-3 4,-1 0 0,0 0 0,0 0 0,-1-1 0,1 1 0,2-9 0,-6 18 83,1 0 0,-1 0-1,1 0 1,0 0 0,2 8-1,-2-12-74,0 1-1,0 0 1,0 0-1,0-1 1,1 1-1,-1 0 1,0 0-1,0-1 1,1 1-1,-1 0 1,0-1-1,1 1 1,-1 0-1,1-1 1,-1 1-1,1-1 1,-1 1-1,1-1 1,-1 1-1,1-1 1,0 1-1,-1-1 1,1 1-1,0-1 1,-1 0-1,1 1 1,0-1-1,-1 0 0,1 0 1,0 1-1,0-1 1,-1 0-1,1 0 1,0 0-1,0 0 1,0 0-1,-1 0 1,1 0-1,0 0 1,0-1-1,-1 1 1,1 0-1,0 0 1,0-1-1,-1 1 1,1 0-1,0-1 1,-1 1-1,1 0 1,1-2-1,25-13 65,-16 8-70,-1 1-1,1 0 1,1 1 0,18-6-1,-25 10-6,-1 0 0,1 1 0,0-1 0,-1 1 0,1 0 0,0 0-1,-1 1 1,1-1 0,-1 1 0,1 0 0,-1 0 0,1 1 0,-1-1-1,1 1 1,-1 0 0,5 3 0,-2 0 6,0 0-1,-1 0 1,1 1-1,-1-1 1,-1 1-1,1 1 1,-1-1-1,7 12 1,5 4 52,-12-19 201,-3-11-129,-1-14-15,-1 18-61,-1-48 235,4-86 140,-3 137-444,0-1 0,0 1-1,1 0 1,-1 0 0,0 0 0,1 0-1,-1 0 1,1 0 0,-1 0-1,1 0 1,-1 0 0,1 0 0,0 0-1,-1 0 1,1 0 0,0 0-1,0 1 1,-1-1 0,1 0-1,0 1 1,0-1 0,0 0 0,0 1-1,0-1 1,0 1 0,0-1-1,0 1 1,1 0 0,-1-1 0,0 1-1,0 0 1,0 0 0,2 0-1,5 0-171,0 0 0,0 1-1,0 0 1,9 3 0,4-1 178,22 2-321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1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19524,'2'10'2403,"-2"126"666,-2-89-2768,2 1 1,9 59-1,-9-106-288,0 1 0,0-1 0,0 1 0,1-1 0,-1 1 0,0-1 0,1 1 0,-1-1 0,1 1 0,0-1 0,0 1-1,-1-1 1,1 0 0,0 1 0,0-1 0,0 0 0,0 0 0,0 0 0,3 2 0,-3-3-2,0 0 0,1 0-1,-1 0 1,0 0 0,0 0 0,0 0 0,0-1-1,0 1 1,0 0 0,1-1 0,-1 1 0,0-1 0,0 1-1,0-1 1,0 0 0,0 1 0,-1-1 0,1 0-1,0 0 1,0 0 0,0 1 0,-1-1 0,1 0-1,0 0 1,-1 0 0,1 0 0,0-2 0,9-14 80,-1 1 0,-1-1 0,0-1 0,9-33 0,13-76 99,-28 111-188,0-3-3,0 17-16,-2 9-19,1 1 27,-1 1-1,2-1 1,-1 1 0,1-1-1,0 0 1,1 0 0,0 0-1,0 0 1,1 0-1,0-1 1,7 12 0,-7-14 12,0-1-1,0 1 1,0-1 0,1 0 0,0 0 0,-1-1 0,1 1 0,1-1 0,-1 0 0,0-1 0,1 1 0,-1-1 0,1 0-1,0 0 1,0-1 0,0 1 0,7-1 0,0 0 19,0-1-1,0 0 1,0-1-1,0-1 1,0 0-1,0 0 1,-1-2-1,1 1 1,-1-2 0,0 1-1,0-2 1,0 0-1,17-11 1,-21 11-7,1 0 0,-2 0-1,1 0 1,-1-1 0,0 0 0,0 0 0,-1-1 0,0 0 0,0 0 0,-1 0 0,0-1 0,-1 0 0,1 0 0,-2 0 0,1 0 0,-1-1 0,-1 1 0,2-15 0,-3 21-14,-1 1 0,0 0 0,0 0 0,0 0 0,-1 0 0,1-1 0,0 1 0,-1 0 0,1 0 1,-1 0-1,0 0 0,0 0 0,0 0 0,-1-3 0,1 5-2,0-1 0,1 0-1,-1 1 1,0-1 0,0 1-1,1-1 1,-1 1 0,0-1 0,0 1-1,0 0 1,0-1 0,0 1 0,0 0-1,1 0 1,-1 0 0,0 0-1,0 0 1,0 0 0,0 0 0,0 0-1,0 0 1,0 0 0,0 0-1,0 0 1,0 1 0,1-1 0,-1 0-1,0 1 1,0-1 0,0 0 0,0 1-1,1-1 1,-1 1 0,0 0-1,-1 0 1,-3 4-2,0 0 0,0 0-1,0 1 1,1-1 0,0 1-1,0 0 1,0 0 0,1 1-1,0-1 1,0 0 0,1 1-1,0 0 1,0 0 0,0 0-1,1 0 1,0 0 0,0 0-1,1 0 1,0 0 0,0 0-1,2 14 1,-1-18 3,0-1 0,-1 0 0,1 0 0,0 1 0,0-1 0,0 0 0,0 0 0,1 0 0,-1 0-1,0 0 1,1 0 0,0 0 0,-1-1 0,1 1 0,0 0 0,0-1 0,0 0 0,0 1 0,0-1 0,0 0 0,2 1 0,0-1 0,0 0 1,1 0-1,-1 0 1,0-1-1,0 1 1,0-1-1,0 0 1,1 0-1,-1-1 1,0 1-1,6-3 0,-4 2 1,1-1 0,-1 0-1,0 0 1,0-1 0,0 0-1,0 0 1,-1 0 0,1-1-1,-1 1 1,0-2-1,0 1 1,0 0 0,0-1-1,-1 0 1,6-8 0,-10 13-3,0 0 1,1 0 0,-1-1 0,0 1-1,0 0 1,0 0 0,1-1 0,-1 1-1,0 0 1,0-1 0,0 1-1,0 0 1,0 0 0,0-1 0,0 1-1,1 0 1,-1-1 0,0 1 0,0 0-1,0-1 1,0 1 0,0 0 0,-1 0-1,1-1 1,0 1 0,0 0 0,0-1-1,0 1 1,0 0 0,0 0 0,0-1-1,-1 1 1,1 0 0,0-1 0,0 1-1,-1 0 1,-11 2-42,-14 12-21,22-10 67,0-1 0,0 1-1,1 0 1,-1 0 0,1 0 0,0 1 0,0-1-1,1 1 1,0 0 0,-1-1 0,1 1-1,1 0 1,-1 0 0,1 0 0,0 1-1,0-1 1,0 10 0,1-11-34,0-1 0,1 1 0,-1-1 0,1 1 0,0-1 0,0 1 0,0-1 0,1 1 0,-1-1 0,1 0 0,-1 0 0,1 0 0,0 0 0,1 0 0,-1 0 0,0 0 0,1-1 0,-1 1 0,1-1 0,0 0 0,0 0 0,0 0 0,0 0 0,0 0 0,0-1 0,7 3 0,-3-2-209,1 0-1,-1-1 0,0 0 1,1 0-1,-1 0 0,1-1 1,-1 0-1,0-1 0,1 0 1,-1 0-1,0 0 0,10-4 1,6-2-515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18892,'2'0'176,"0"0"1,0 1-1,1-1 1,-1 1-1,0-1 0,0 1 1,0 0-1,0-1 0,0 1 1,0 0-1,0 1 0,-1-1 1,1 0-1,0 0 1,0 1-1,-1-1 0,1 1 1,-1-1-1,1 1 0,-1 0 1,0 0-1,0-1 0,0 1 1,2 4-1,3 6 458,0 0 0,6 21 0,-11-30-534,6 24 278,-1-1 0,-1 2 0,-2-1 0,-1 0 0,-1 32 0,6 62 480,-6-117-822,-1 1-1,1-1 1,0 1 0,0-1 0,1 0-1,0 1 1,-1-1 0,1 0 0,1 0-1,3 5 1,-5-7-26,0-1 0,1 1-1,0-1 1,-1 0 0,1 0-1,0 0 1,-1 0 0,1 0-1,0 0 1,0 0 0,0-1-1,0 1 1,0 0 0,0-1 0,0 0-1,0 1 1,0-1 0,0 0-1,0 0 1,0 0 0,0 0-1,0-1 1,0 1 0,0-1 0,2 0-1,5-2 2,-1 0 0,0 0 0,-1-1 0,1 0-1,0-1 1,-1 1 0,0-1 0,0-1 0,8-7-1,55-65 115,-42 45-106,-28 33-19,0 0 0,0-1 0,0 1-1,0 0 1,0 0 0,1 0 0,-1 0-1,0 0 1,0 0 0,0-1 0,0 1 0,0 0-1,0 0 1,0 0 0,0 0 0,1 0-1,-1 0 1,0 0 0,0-1 0,0 1 0,0 0-1,0 0 1,1 0 0,-1 0 0,0 0-1,0 0 1,0 0 0,0 0 0,1 0-1,-1 0 1,0 0 0,0 0 0,0 0 0,0 0-1,1 0 1,-1 0 0,0 0 0,0 0-1,0 0 1,0 0 0,0 1 0,1-1 0,-1 0-1,1 8-22,-3 14-20,-7 21-5,3-19 35,2 0 0,-2 42 1,5-66-1,1 1 1,0-1 0,0 1 0,0-1 0,0 1-1,0-1 1,0 1 0,0 0 0,0-1 0,0 1-1,0-1 1,0 1 0,0-1 0,0 1 0,1-1-1,-1 1 1,0-1 0,0 1 0,0-1 0,1 1-1,-1-1 1,0 1 0,1-1 0,-1 0 0,0 1-1,1-1 1,-1 1 0,1-1 0,-1 0 0,1 1-1,0-1-47,0 0 0,0-1-1,0 1 1,0-1-1,0 1 1,0 0-1,-1-1 1,1 0-1,0 1 1,0-1 0,-1 1-1,1-1 1,0 0-1,-1 0 1,2 0-1,21-36-1917,9-34 706,-13 32 413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16019,'2'3'297,"1"0"0,-1 0 0,1 0 0,-1 0 0,1 0 0,0 0 0,0-1 0,1 1 0,-1-1-1,0 0 1,1 0 0,0 0 0,-1-1 0,1 1 0,0-1 0,0 0 0,-1 0 0,1 0-1,0 0 1,0-1 0,0 0 0,0 0 0,5 0 0,10-1 472,-1-1 0,0 0-1,30-9 1,-31 7-534,0-1 1,-1 0-1,0-1 0,0-1 0,-1 0 1,1-1-1,22-17 0,-37 24-223,1 0-1,-1 0 1,0 0 0,0 0-1,0-1 1,0 1 0,0 0-1,0-1 1,0 1 0,0 0-1,0-1 1,-1 1 0,1-1-1,-1 1 1,1-1 0,-1 1-1,0-1 1,1 0 0,-1-1-1,0 2-7,0 0 0,-1 0 0,1 0 0,0 0 0,-1 0 0,1 1 0,-1-1 0,1 0 0,-1 0 0,1 1 0,-1-1 0,1 0 0,-1 1 0,0-1 0,1 0 0,-1 1 0,0-1 0,0 1 0,0-1 0,1 1 0,-1 0 0,0-1-1,0 1 1,0 0 0,0-1 0,0 1 0,0 0 0,1 0 0,-1 0 0,0 0 0,0 0 0,0 0 0,-1 0 0,-7 0 2,0 1 1,1 0-1,-1 1 0,1 0 1,-1 0-1,1 0 1,0 1-1,0 1 0,0-1 1,-12 9-1,9-6-6,0 2 0,1-1 0,0 1 0,1 0 1,0 1-1,-14 17 0,20-22-9,0 1-1,0-1 1,0 0 0,1 1 0,0 0 0,0 0 0,0-1-1,0 1 1,1 0 0,0 1 0,0-1 0,0 0-1,1 0 1,-1 0 0,2 8 0,-1-10-22,1 0 1,0 1 0,0-1-1,0 0 1,0 0-1,1-1 1,-1 1-1,1 0 1,0 0-1,-1-1 1,1 1-1,0-1 1,1 1-1,-1-1 1,0 0-1,1 0 1,-1 0-1,1 0 1,0 0 0,-1-1-1,1 1 1,0-1-1,0 0 1,0 0-1,0 0 1,4 1-1,31 5-115,9-6-65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17884,'1'0'128,"-1"0"1,1 0-1,0 0 0,-1 0 1,1 0-1,-1 0 0,1 1 1,0-1-1,-1 0 1,1 0-1,-1 0 0,1 1 1,0-1-1,-1 0 0,1 1 1,-1-1-1,1 0 1,-1 1-1,1-1 0,-1 1 1,0-1-1,1 1 0,-1-1 1,1 1-1,-1-1 1,0 1-1,0-1 0,1 1 1,-1-1-1,0 1 0,0 0 1,0-1-1,1 1 1,-1-1-1,0 2 0,7 31 1743,-4-17-1102,-1-10-636,0 0 0,0 0 0,1 0-1,-1-1 1,1 1 0,0-1 0,1 1-1,0-1 1,5 7 0,-6-9-93,1-1 0,-1 1 0,0 0 0,1-1-1,-1 0 1,1 0 0,0 0 0,0 0 0,0-1 0,0 1 0,0-1 0,0 0-1,0 0 1,0-1 0,5 1 0,4-1 11,0 0 0,0 0 0,-1-2 0,1 0 0,-1 0 0,1-1 0,18-7 0,2-3 70,42-25 0,18-7 13,-92 44-133,0 0 0,1 1 0,-1-1 0,1 1 0,0-1 0,-1 1 0,1 0 0,-1 0 0,1-1 0,0 1 0,-1 0 0,1 0-1,-1 1 1,4-1 0,-4 1 0,0-1-1,0 1 0,-1 0 1,1-1-1,0 1 0,0 0 0,-1 0 1,1-1-1,0 1 0,-1 0 1,1 0-1,-1 0 0,1 0 1,-1 0-1,0 0 0,1 0 1,-1 0-1,0 0 0,0 0 0,1 0 1,-1 0-1,0 0 0,0 2 1,0 19 5,0-15 8,0 0 0,0 1-1,1-1 1,0 0 0,2 11 0,-2-17-11,-1 0 0,1 1 0,-1-1 0,1 0 0,0 0 0,-1 0 0,1 1 0,0-1 0,0 0 0,0 0 0,0 0 0,0 0 0,0 0 0,0-1 0,0 1 0,0 0 0,0 0 0,0-1 0,1 1 0,-1-1 0,0 1 0,1-1 0,-1 1 0,0-1 0,1 0 0,-1 0 0,0 1 0,1-1 0,-1 0 0,0 0 0,1-1 0,-1 1 0,1 0 0,1-1 0,2 0-104,1 0-1,0-1 1,-1 0-1,0 0 0,1-1 1,-1 0-1,0 1 1,0-2-1,-1 1 0,1 0 1,-1-1-1,0 0 1,7-7-1,-5 4-84,0-1 0,-1 0 0,0 0 0,0 0-1,-1 0 1,0-1 0,5-14 0,0-16-369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21173,'-19'59'2754,"-9"61"1,19-72-2238,3 0 0,1 1 0,4 82 0,2-128-512,-1 1-1,1 0 0,0 0 1,0 0-1,0 0 0,0-1 1,2 5-1,-3-8-5,1 1 0,-1-1 0,0 1 0,0-1 0,1 1 0,-1-1 0,0 0 0,1 1 0,-1-1 0,1 0 0,-1 1 0,0-1-1,1 0 1,-1 1 0,1-1 0,-1 0 0,1 0 0,-1 1 0,1-1 0,-1 0 0,1 0 0,-1 0 0,1 0 0,0 0-3,0 0 1,0-1-1,0 1 1,-1 0-1,1-1 1,0 1-1,0-1 1,0 1-1,-1-1 1,1 0-1,0 1 1,-1-1-1,1 0 0,-1 1 1,1-1-1,-1 0 1,1 0-1,0-1 1,4-7-62,0 0-1,-1-1 1,-1 1 0,6-20 0,-6 16-154,1 0 0,9-18 0,-11 31 196,-1 0 1,1 1-1,0 0 1,0-1 0,-1 1-1,1 0 1,0 0-1,-1 0 1,1 0-1,-1 0 1,1 0-1,-1 0 1,0 1-1,3 1 1,6 6-6,-2-5 24,-1-1 0,1 1 1,-1-1-1,1 0 1,0-1-1,0 0 0,0 0 1,1-1-1,-1 0 1,0 0-1,14-2 1,-15 1 8,0 0 0,0-1 0,0 0 0,0-1 0,0 0 1,0 0-1,-1 0 0,1-1 0,-1 1 0,1-2 0,-1 1 1,0-1-1,10-8 0,-15 11-4,0 1 0,-1-1 0,1 1 1,0-1-1,0 0 0,-1 0 0,1 1 1,-1-1-1,1 0 0,-1 0 0,1 0 0,-1 0 1,1 0-1,-1 0 0,0 1 0,1-1 0,-1 0 1,0 0-1,0 0 0,0 0 0,0-2 1,-6 1 11,-6 9-8,6-2-9,1 0 0,0 1-1,1 0 1,-1-1 0,-5 11-1,9-14 4,0 0 0,0 0 0,0-1-1,0 1 1,0 0 0,1 0 0,-1 0 0,0 0-1,1 0 1,-1 0 0,1 0 0,0 0 0,0 0-1,0 0 1,0 0 0,0 0 0,0 0 0,1 0-1,-1 0 1,1 0 0,-1 0 0,1 0 0,0 0-1,1 2 1,-1-3 1,1 1 0,-1-1 0,1 0-1,-1 0 1,1 0 0,0-1 0,0 1 0,-1 0 0,1-1-1,0 1 1,0-1 0,0 1 0,0-1 0,0 0-1,-1 0 1,1 0 0,0 0 0,0 0 0,2-1-1,37-6 7,-26 3-4,-1-1 0,24-11 1,-32 13 3,0 0-1,-1 0 1,0-1 0,1 0-1,-1 0 1,-1 0 0,1 0-1,-1-1 1,5-5 0,-8 9-3,-1 0 1,1 0 0,-1 1 0,1-1 0,-1 0 0,1 0-1,-1 0 1,0 0 0,0 0 0,1 0 0,-1 0 0,0 0 0,0 0-1,0 0 1,0 0 0,0 0 0,0 0 0,0 0 0,-1-2 0,2-3 129,13 2-22,14 1-79,0-1 1,-1-1-1,1-1 0,-1-2 1,-1 0-1,0-2 0,49-26 1,-72 34-45,0 0 0,0-1 0,0 1 0,0-1 0,0 0 0,0 0 0,-1 0 0,0 0 0,3-5 0,-4 7 7,-1 0 0,1 1 0,-1-1 0,0 0 0,0 1 0,0-1 1,1 0-1,-1 1 0,0-1 0,0 0 0,0 0 0,0 1 0,0-1 0,0 0 0,0 1 0,0-1 0,0 0 0,-1 0 1,1 1-1,0-1 0,-1-1 0,0 1-1,0 1 1,1-1-1,-1 0 0,0 0 1,0 1-1,0-1 0,0 0 1,0 1-1,0 0 1,-1-1-1,1 1 0,0-1 1,0 1-1,0 0 0,0 0 1,0 0-1,-1-1 1,0 2-1,-7-2-2,0 2 1,1-1 0,-1 1-1,1 1 1,0-1-1,-1 2 1,1-1-1,0 1 1,0 0-1,0 1 1,-10 6 0,12-7 9,1 0 0,0 0 0,0 1 0,0 0 1,0 0-1,0 1 0,1-1 0,0 1 0,0 0 1,0 0-1,1 1 0,0-1 0,0 1 0,0-1 1,0 1-1,-1 7 0,3-11-48,1 0 0,0 0 0,0-1 0,-1 1 0,1 0 0,0 0 0,1 0 0,-1 0 0,0-1 0,0 1 0,1 0 0,-1 0 0,1 0 0,0-1 0,-1 1 0,1 0 0,0-1 0,0 1 0,0-1 0,0 1 0,0-1 0,1 1 0,-1-1 0,0 0 0,1 0 0,-1 1 0,1-1 0,-1 0 0,1 0 0,-1 0 0,1-1 0,0 1 0,0 0 0,2 0 0,2 1-137,1 0 0,0-1 0,-1 1 0,1-1 0,0-1 0,0 1 0,13-2 0,12-3-376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18 15491,'1'-1'111,"-1"1"0,0-1-1,0 1 1,1-1 0,-1 1-1,0-1 1,0 1 0,0-1 0,0 1-1,0-1 1,0 1 0,0-1-1,0 1 1,0-1 0,0 1-1,0-1 1,0 1 0,-1-1-1,1 1 1,0-1 0,0 1 0,0-1-1,-1 1 1,1-1 0,0 1-1,-1-1 1,1 1 0,0 0-1,-1-1 1,0 0 34,0 1 1,0 0-1,0 0 0,0-1 1,0 1-1,0 0 1,0 0-1,0 0 0,0 0 1,0 0-1,0 0 0,0 0 1,0 1-1,-1-1 0,-4 2 386,0 0-1,0 0 0,0 0 0,-7 6 1,4-3-312,0 1 0,0 1 0,0 0-1,1 0 1,0 1 0,0 0 0,1 0 0,0 1 0,1 0 0,0 0 0,-6 11 0,12-18-218,-1-1 0,1 0 0,-1 0 1,1 1-1,0-1 0,-1 0 0,1 1 0,0-1 0,0 1 1,0-1-1,0 0 0,0 1 0,0-1 0,0 0 0,1 1 1,-1-1-1,0 0 0,1 1 0,-1-1 0,1 0 0,0 1 1,-1-1-1,1 0 0,0 0 0,0 0 0,-1 0 0,1 0 1,0 0-1,0 0 0,0 0 0,0 0 0,1 0 0,-1 0 1,0-1-1,0 1 0,0-1 0,1 1 0,-1 0 0,0-1 1,1 0-1,-1 1 0,2-1 0,9 3-113,-1-2 0,0 1 0,1-1-1,14-1 1,-9 0-51,-1 0-7,45 5-440,-58-5 555,1 1 0,0 0-1,0 0 1,0 0-1,-1 0 1,1 1 0,-1-1-1,1 1 1,-1 0-1,0 0 1,1 0 0,3 4-1,-6-5 49,-1-1 0,1 1 0,-1 0 0,1 0 0,-1-1 0,1 1 0,-1 0 0,1 0 0,-1 0 0,0-1 0,1 1 0,-1 0 0,0 0 0,0 0-1,1 0 1,-1 0 0,0 0 0,0-1 0,0 1 0,0 0 0,0 0 0,-1 0 0,1 0 0,0 1 0,-1 0 6,0 0 0,0 0-1,0 0 1,-1-1 0,1 1 0,0 0-1,-1-1 1,1 1 0,-1-1 0,-1 2-1,-6 4 43,0-1 0,0-1-1,-12 6 1,18-10-31,-1 1-4,-6 4-31,0-1-1,-1 0 1,0-1-1,0 0 1,-1-1-1,1 0 1,-19 2-1,29-5 19,0 0 0,0 0 0,0 0-1,0 0 1,0 0 0,0 0 0,1 0-1,-1-1 1,0 1 0,0 0 0,0-1-1,0 1 1,0 0 0,0-1 0,0 1-1,1-1 1,-1 0 0,0 1 0,0-1-1,1 1 1,-1-1 0,0 0 0,1 0-1,-1 1 1,1-1 0,-1 0 0,1 0-1,-1 0 1,1 0 0,0 0 0,-1 1-1,1-1 1,0 0 0,0 0 0,-1 0-1,1 0 1,0 0 0,0 0 0,0-2-1,1-3 21,0-1-1,0 0 1,0 0-1,4-11 0,-3 13-118,14-45-141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1186 176 17468,'1'2'149,"1"0"0,-1-1 0,0 1 1,0 0-1,0 0 0,-1 1 0,1-1 1,0 0-1,-1 0 0,1 0 0,-1 0 1,0 1-1,0-1 0,0 0 1,0 0-1,0 0 0,0 1 0,0-1 1,-1 0-1,-1 3 0,1 4 237,-5 59 1911,4 130-1,5-153-2278,2-1-1,3-1 0,24 85 1,-77-181-3478,10 9 2501,-50-85-1,82 124 1091,0-1 0,1 1 0,-1-1 0,1 1 0,1-1 0,-2-7 0,3 12-84,-1 0 0,1 0 0,0-1 0,0 1 0,0 0 0,0 0 0,0-1 0,0 1 0,0 0 1,1 0-1,-1-1 0,0 1 0,1 0 0,-1 0 0,1 0 0,-1 0 0,1 0 0,0-1 0,-1 1 1,1 0-1,0 0 0,0 0 0,0 1 0,-1-1 0,1 0 0,0 0 0,0 0 0,0 1 0,1-1 0,-1 0 1,0 1-1,0-1 0,0 1 0,2-1 0,9-1 201,-1 1 1,1 0-1,0 0 0,0 1 1,0 1-1,23 4 1,-11-2-26,29 4 138,61 5-792,-99-11 283,-1-1 0,1-1 0,0 0-1,0-1 1,19-5 0,-31 6 114,1 0 0,0 0 1,-1-1-1,1 0 0,-1 1 1,0-1-1,4-3 0,11-16-339</inkml:trace>
  <inkml:trace contextRef="#ctx0" brushRef="#br0" timeOffset="1">23 1 20172,'-22'0'1633,"25"5"-1193,8 1-408,11-1 1104,8 7-624,3 2-408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91 15219,'6'-7'376,"10"-14"1136,37-33 1,-52 53-1418,0 0 1,0 0-1,0 1 1,-1-1-1,1 0 1,0 1-1,0-1 1,0 1-1,0-1 1,0 1-1,0 0 1,0-1-1,0 1 1,0 0-1,1-1 1,-1 1-1,2 0 1,-3 0-42,1 1 1,-1-1 0,1 0-1,-1 0 1,1 1-1,-1-1 1,1 0 0,-1 1-1,1-1 1,-1 1 0,1-1-1,-1 1 1,0-1-1,1 1 1,-1-1 0,0 1-1,1-1 1,-1 1-1,0-1 1,1 1 0,-1-1-1,0 2 1,1 4 202,0 1-1,0 0 1,0-1 0,-2 12-1,-39 368 1491,22-260-1460,0 18-151,4-20-610,-46 189 0,59-308 399,-1 0 0,1-1 0,-1 0 0,0 1 0,0-1 0,0 0 0,-1 0 0,0 0 0,1 0 0,-1-1 0,-5 6 0,6-8 53,1 0 0,-1 0 1,0 0-1,0 0 0,1 0 0,-1 0 1,0-1-1,0 1 0,0 0 0,0-1 1,0 0-1,0 1 0,0-1 0,0 0 0,0 0 1,0 0-1,0 0 0,0-1 0,0 1 1,0 0-1,0-1 0,0 0 0,0 1 1,1-1-1,-1 0 0,0 0 0,0 0 1,-2-2-1,-29-21-494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4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43 12267,'0'-1'117,"0"0"0,-1 1 0,1-1 0,0 1 0,0-1 0,0 0 0,0 1 0,-1-1 0,1 1 0,0-1 0,-1 1 0,1-1 0,0 1 0,-1-1 0,1 1 0,0-1 0,-1 1 0,1-1 0,-1 1 0,1 0 0,-1-1 0,1 1 0,-1 0 0,1 0 0,-1-1 0,0 1 0,1 0 0,-1 0 0,1 0 0,-2-1 0,-19-9 2380,16 9-2050,1 0 0,-1 0 0,0 0 1,1 0-1,-1 1 0,0 0 1,0 0-1,0 0 0,-7 2 1,6-8 815,4 6-1038,6 6-198,-2-2 15,0 1 0,-1-1 1,1 0-1,-1 0 1,0 1-1,0-1 0,0 0 1,-1 1-1,0-1 1,1 1-1,-2-1 0,0 9 1,0 9 516,1-22-540,0-1 0,0 1-1,0 0 1,0 0-1,0 0 1,0 0 0,0 0-1,0 0 1,0 0-1,-1 0 1,1 0 0,0 0-1,0 0 1,0 0-1,0 0 1,0 0 0,0 0-1,0 0 1,0 0-1,0 0 1,0 0 0,0 0-1,0 0 1,-1 0-1,1 0 1,0 0 0,0 0-1,0 0 1,0 0-1,0 0 1,0 0 0,0 0-1,0 0 1,0 0-1,0 0 1,0 0 0,0 0-1,0 0 1,0 0-1,-1 0 1,1 0 0,0 0-1,0 0 1,0 1-1,0-1 1,0 0 0,0 0-1,0 0 1,0 0-1,-2-1 61,6-5-42,-3 6-36,-1 0 1,0 0 0,0 0-1,0 0 1,1 0-1,-1-1 1,0 1-1,0 0 1,0 0 0,1 0-1,-1 0 1,0-1-1,0 1 1,0 0 0,0 0-1,0 0 1,0-1-1,1 1 1,-1 0 0,0 0-1,0 0 1,0-1-1,0 1 1,0 0 0,0 0-1,0-1 1,0 1-1,0 0 1,0 0 0,0 0-1,0-1 1,0 1-1,0 0 1,0 0 0,0-1-1,-1 1 1,0-2 13,0 0 0,-1 0-1,1 0 1,-1 0 0,1 0 0,-1 1 0,0-1 0,0 1 0,0-1 0,0 1 0,0 0 0,0-1 0,-3 0 0,3 2-8,0 0 1,1 0 0,-1 0 0,0 0 0,0 1 0,1-1 0,-1 0 0,0 1 0,1 0 0,-1-1 0,0 1 0,1 0 0,-1 0 0,1 0 0,-1 0 0,1 0 0,-2 2 0,-3 1-6,1 2 1,0-1-1,0 0 1,1 1-1,-1 0 0,2 0 1,-1 1-1,0-1 1,1 1-1,0-1 1,1 1-1,0 0 1,0 0-1,0 0 0,1 0 1,0 1-1,0 8 1,0-14-1,1 0 0,0 0-1,1 1 1,-1-1 0,0 0 0,1 0 0,-1 0 0,1 0 0,-1 0 0,1 0 0,0 0-1,0 0 1,0 0 0,0-1 0,0 1 0,1 0 0,-1 0 0,0-1 0,1 1 0,0-1 0,-1 1-1,1-1 1,0 0 0,-1 0 0,1 0 0,0 0 0,0 0 0,0 0 0,0 0 0,0 0-1,0-1 1,0 1 0,0-1 0,0 0 0,0 1 0,0-1 0,1 0 0,-1 0 0,0-1-1,0 1 1,3-1 0,2 0 12,0-1-1,0 0 0,0 0 0,0-1 1,0 0-1,0 0 0,0-1 0,-1 0 1,0 0-1,10-8 0,-6 2 14,-1 0 0,0-1 0,0 0 0,-1 0-1,0-1 1,-1 0 0,-1 0 0,0-1 0,0 0 0,-1 0-1,-1 0 1,0-1 0,-1 1 0,2-18 0,-8 19 7,-3 12-8,-8 16-10,9-9-19,1 1-1,1 0 1,-1 1 0,1-1-1,1 1 1,0-1 0,0 1-1,0 0 1,1 0 0,1 0-1,-1 0 1,2-1 0,-1 1-1,1 0 1,0 0 0,1 0-1,0 0 1,0-1 0,6 12-1,25 36 6,-22-41-7,-2 1 0,1 1 0,7 19 0,-15-31 6,-1 0-1,1-1 0,-1 1 0,0 0 0,0 0 1,-1 0-1,0 0 0,1 0 0,-2 0 0,1 0 0,0 0 1,-1 0-1,0 0 0,0 0 0,-1-1 0,-2 8 1,1-8 26,1 0 0,-1 0 0,0-1 0,0 1 1,0 0-1,-1-1 0,0 0 0,1 0 0,-1 0 1,0-1-1,0 1 0,0-1 0,-1 0 0,1 0 1,-1 0-1,1-1 0,-1 1 0,1-1 0,-1 0 1,-5 0-1,-5 1 137,0 0 1,0-2-1,-1 0 0,1 0 1,-16-3-1,21 1-13,-1 1 0,1-2 0,-15-5 0,24 8-159,1 0 0,0 0 0,0 0 0,0 0 0,0-1 0,0 1 0,-1 0 0,1 0 0,0 0-1,0-1 1,0 1 0,0 0 0,0 0 0,0-1 0,0 1 0,0 0 0,0 0 0,0-1 0,0 1 0,0 0 0,0 0-1,0-1 1,0 1 0,0 0 0,0 0 0,0 0 0,0-1 0,0 1 0,0 0 0,0 0 0,0-1 0,1 1-1,-1 0 1,0 0 0,0 0 0,0-1 0,0 1 0,0 0 0,1 0 0,-1 0 0,0 0 0,0 0 0,0-1 0,1 1-1,-1 0 1,0 0 0,7-3-318,0 0 0,0 0 0,0 1 0,1 0 0,-1 1 0,13-2 0,-5 1 249,29-5-399,7-1-189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19916,'0'30'2081,"-5"5"-1505,-3 3-280,3 1 1080,2 2-784,0-4-288,5-4-856,2-8-408,4-11 768,3-8-184,-1-10-136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 14411,'0'0'65,"1"-1"0,-1 1 0,0 0 0,1 0 0,-1 0 0,0-1 0,1 1 0,-1 0 0,0 0 0,1 0 0,-1 0 0,1 0-1,-1 0 1,0 0 0,1 0 0,-1 0 0,1 0 0,-1 0 0,0 0 0,1 0 0,-1 0 0,1 0 0,-1 0 0,0 0 0,1 0 0,-1 1 0,0-1 0,1 0 0,-1 0 0,0 0 0,1 1 0,-1-1 0,0 0 0,1 0-1,-1 1 1,3 17 1235,-12 30 575,8-43-1316,-19 82 778,5 0 0,3 1 0,-1 119 0,13-196-1251,0-8-48,0 0 0,0 0 0,0 0 0,0 0 0,0 0 0,1 0 0,0 0 0,0 3 0,-1-6-31,0-1 0,0 1 0,0 0-1,0 0 1,1 0 0,-1 0 0,0 0 0,0 0 0,0 0 0,0 0-1,0-1 1,0 1 0,0 0 0,0 0 0,0 0 0,0 0 0,0 0-1,1 0 1,-1 0 0,0 0 0,0 0 0,0 0 0,0 0 0,0 0-1,0 0 1,0 0 0,1 0 0,-1 0 0,0 0 0,0 0 0,0 0-1,0 0 1,0 0 0,0 0 0,0 0 0,1 0 0,-1 0 0,0 0-1,0 0 1,0 0 0,0 0 0,0 0 0,0 0 0,0 0 0,0 0-1,1 0 1,-1 0 0,0 1 0,0-1 0,0 0 0,0 0 0,0 0-1,2-12 86,-11-162 65,4 107-360,6 52 91,-1 15 108,0 0-1,0-1 1,0 1-1,0 0 0,0 0 1,0 0-1,1 0 1,-1-1-1,0 1 0,0 0 1,0 0-1,0 0 0,0 0 1,0 0-1,1 0 1,-1 0-1,0 0 0,0-1 1,0 1-1,0 0 1,1 0-1,-1 0 0,0 0 1,0 0-1,0 0 0,0 0 1,1 0-1,-1 0 1,0 0-1,0 0 0,0 0 1,0 0-1,1 0 1,-1 0-1,0 0 0,0 0 1,1 1-1,18 16-165,-14-11 160,0 0 0,1 0 0,0-1 1,1 0-1,-1 0 0,1 0 0,0-1 0,0 0 0,0 0 0,0-1 1,1 0-1,-1 0 0,1-1 0,12 2 0,-10-3 9,0 0 1,0-1-1,0 0 0,0-1 0,0 0 0,0-1 1,0 0-1,-1 0 0,1-1 0,15-7 0,-9 2 11,-1 0 0,1-1-1,-1-1 1,-1 0-1,0-1 1,-1-1-1,0 0 1,0-1 0,-2 0-1,1-1 1,-2 0-1,18-31 1,-22 33-4,-1-1 1,0 0-1,0 0 1,-2-1-1,3-15 1,-5 25-6,0 0 0,0 0 0,-1 0-1,0 0 1,0 0 0,0 0 0,0 0 0,-1 0 0,1 0 0,-1 0 0,0 0 0,0 0 0,0 0-1,-1 1 1,0-1 0,1 0 0,-1 1 0,0-1 0,-1 1 0,1 0 0,-6-6 0,6 8-1,-1-1 0,1 1 1,-1 0-1,1 0 0,-1 0 1,0 0-1,0 0 0,0 1 1,1-1-1,-1 1 0,0-1 1,0 1-1,0 0 1,0 1-1,0-1 0,0 0 1,0 1-1,1-1 0,-1 1 1,0 0-1,0 0 0,1 0 1,-1 1-1,0-1 0,1 0 1,-4 4-1,-4 1 4,1 1 0,0 0 0,0 0 0,1 1 0,-11 13 0,10-10 8,0 1 1,1 0-1,1 0 1,0 0-1,1 1 1,-9 24-1,13-32-9,1 1 1,-1-1-1,1 1 0,1-1 1,-1 1-1,1 0 1,-1-1-1,2 1 0,-1 0 1,1-1-1,-1 1 1,2-1-1,-1 1 0,0-1 1,1 1-1,0-1 0,1 0 1,-1 0-1,6 9 1,4-1-44,0 0 1,0-1 0,1-1 0,1 0 0,-1-1 0,18 10-1,-16-12-48,-2 1-1,0 1 0,0 0 0,0 1 0,-1 0 0,17 21 0,-28-30-5,0 0 0,1 0-1,-1 0 1,0 1 0,0-1 0,-1 0-1,1 0 1,1 5 0,0-24-498,3-5 332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5 188 17364,'2'2'187,"0"0"0,0 0 0,0 0-1,0 0 1,1-1 0,-1 1 0,0 0 0,1-1 0,-1 0 0,1 0 0,-1 1 0,1-1 0,0-1 0,-1 1 0,1 0 0,0-1 0,0 1 0,3-1-1,-1 0 96,0 0 0,0-1 0,0 0 0,0 0 0,0 0 0,0-1-1,0 0 1,0 1 0,7-5 0,-3 1-22,-1 0 0,1-1 0,-1 0 0,0-1 0,0 0 0,-1 0 0,0 0 0,0-1 0,10-16 0,-15 21-248,0 0 1,-1 0 0,1 0 0,-1-1-1,0 1 1,0 0 0,0-1-1,0 1 1,-1 0 0,0-1 0,1 1-1,-1-1 1,0 1 0,0-1 0,-1 1-1,1 0 1,-1-1 0,0 1 0,0-1-1,0 1 1,0 0 0,-3-6-1,2 6-11,0 1-1,-1-1 0,1 1 0,0-1 0,-1 1 0,1 0 0,-1 0 1,0 0-1,1 0 0,-1 1 0,0-1 0,0 1 0,0 0 0,-1 0 0,1 0 1,0 0-1,0 0 0,-1 1 0,1-1 0,0 1 0,0 0 0,-1 0 0,1 0 1,-5 1-1,2 0-4,0 0 1,0 1-1,0-1 1,0 1-1,1 0 1,-1 0 0,1 1-1,-1 0 1,1 0-1,0 0 1,0 0-1,0 1 1,1 0-1,-1 0 1,1 0-1,0 1 1,0-1 0,0 1-1,1 0 1,0 0-1,0 0 1,0 0-1,0 1 1,1 0-1,0-1 1,0 1-1,-1 10 1,1-9-11,1 0 0,0 0-1,1 0 1,0 0 0,0 0 0,0 0 0,1 0-1,0 0 1,1 0 0,0 0 0,0 0 0,0 0-1,0 0 1,1-1 0,1 0 0,-1 1 0,1-1-1,0 0 1,0-1 0,0 1 0,1-1 0,0 0-1,8 7 1,-6-7 19,0 0-1,1 0 1,-1 0-1,1-1 0,0-1 1,0 1-1,1-1 1,15 4-1,35-4-78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16868,'5'5'320,"-1"1"1,1 0-1,-2-1 1,1 2-1,-1-1 1,0 0-1,0 1 1,0-1 0,-1 1-1,0 0 1,-1 0-1,1 0 1,0 9-1,2 9 811,17 74 676,29 117-276,-48-207-1483,1 0-1,0 0 1,1 0 0,0 0-1,0-1 1,10 13-1,-13-19-40,1 0 0,-1 0 0,1 0 0,0 0 0,0 0 0,0-1 0,0 1 0,0-1 0,0 1 0,0-1 0,0 0 0,0 0 0,1 0 0,-1 0 0,0 0 0,1 0 0,-1-1 0,1 1 0,-1-1 0,1 0 0,-1 0 0,1 0 0,-1 0 0,1 0 0,-1 0 0,1-1 0,-1 1 0,1-1 0,-1 0 0,4-1 0,-1 0-52,1-1 0,-1 0 0,0-1 0,0 1 0,0-1 1,0 0-1,-1 0 0,1 0 0,-1-1 0,0 1 0,-1-1 1,1 0-1,-1-1 0,0 1 0,3-7 0,0-2-898,-1 1 0,-1-1 0,0 0 0,0 0 0,1-19 0,-1 17-103,1 8-286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48 17212,'-2'-2'137,"0"1"0,0-1 1,0 1-1,-1 0 0,1 0 0,0 0 1,-1 0-1,1 0 0,0 0 0,-1 0 1,1 1-1,-1-1 0,0 1 1,1 0-1,-1 0 0,1 0 0,-1 0 1,1 0-1,-1 1 0,1-1 0,-1 1 1,1-1-1,-1 1 0,1 0 1,-1 0-1,1 0 0,0 0 0,0 1 1,-1-1-1,1 0 0,0 1 1,0 0-1,0-1 0,-1 3 0,-4 3 86,0 1 1,1-1-1,0 1 0,0 0 0,1 0 0,0 1 0,-7 15 0,7-10-19,0 0 1,1 0-1,-4 27 1,7-36-155,1 0 0,-1-1 1,1 1-1,0 0 0,0 0 1,1 0-1,-1-1 0,1 1 1,0 0-1,0-1 0,1 1 1,0 0-1,-1-1 0,2 0 1,2 7-1,-3-9-37,0-1 0,-1 1 0,1-1-1,0 0 1,-1 1 0,1-1 0,0 0 0,0 0 0,0 0 0,0 0-1,0 0 1,0-1 0,0 1 0,0-1 0,1 1 0,-1-1-1,0 0 1,0 0 0,0 1 0,1-2 0,-1 1 0,0 0 0,0 0-1,0-1 1,1 1 0,-1-1 0,0 0 0,3-1 0,3-2 18,0 0 0,0 0 0,0 0 1,0-1-1,11-10 0,-5 2 2,-1-1 0,0-1 0,0 0-1,-2-1 1,0 0 0,-1 0 0,0-2-1,-2 1 1,0-1 0,0 0 0,4-23 0,-11 39-56,-1 0 1,1 0-1,-1 0 1,1 1-1,0-1 1,0 0 0,0 0-1,0 0 1,0 1-1,0-1 1,0 1-1,1-1 1,-1 1-1,0-1 1,1 1-1,-1 0 1,1-1 0,3-1-1,-3 3-11,1-1 0,-1 1 0,0 0 0,1 0-1,-1 0 1,1 0 0,-1 0 0,1 0 0,-1 1 0,0-1-1,1 1 1,-1 0 0,0-1 0,3 3 0,14 4-160,1 0 72,1 1 0,-1 0 0,0 2 0,-1 0 0,22 17 0,-39-26 119,0 1-1,-1-1 0,1 1 0,-1-1 1,1 1-1,-1 0 0,1 0 1,-1 0-1,0 0 0,0 0 0,0 0 1,0 0-1,0 0 0,0 0 1,-1 0-1,1 0 0,-1 1 0,0-1 1,1 0-1,-1 0 0,0 1 1,-1 2-1,0 2 1,-1 1 1,0-1-1,0 0 1,-1 0-1,-5 10 0,5-14 17,1 1 0,0 0 0,0 0 0,0 0 0,1 1 0,0-1 0,-1 0 0,1 1 0,1-1 0,-1 0 0,1 1-1,-1-1 1,1 1 0,2 8 0,-2-12-9,0-1 1,1 1-1,-1 0 0,1-1 0,-1 1 0,1-1 0,-1 1 0,1 0 0,-1-1 1,1 1-1,0-1 0,-1 0 0,1 1 0,0-1 0,-1 0 0,1 1 1,0-1-1,0 0 0,-1 0 0,1 1 0,0-1 0,0 0 0,0 0 0,-1 0 1,1 0-1,0 0 0,0 0 0,-1 0 0,1 0 0,0-1 0,0 1 1,0 0-1,25-8 79,-10 0-50,0-1 1,-1 0-1,0-1 1,-1 0-1,0-2 1,13-12-1,68-82 90,-52 56-45,-43 50-79,0 0 1,0 0-1,0 0 1,0 0-1,0 0 1,0 0-1,0 0 1,0 0 0,0 0-1,0 0 1,0 0-1,0 0 1,0 1-1,0-1 1,0 0-1,0 0 1,0 0-1,0 0 1,0 0-1,0 0 1,0 0-1,1 0 1,-1 0-1,0 0 1,0 0 0,0 0-1,0 0 1,0 0-1,0 0 1,0 0-1,0 0 1,0 0-1,0 0 1,0 0-1,0 0 1,0 0-1,0 0 1,0 0-1,1 0 1,-1 0 0,0 0-1,0 0 1,0 0-1,0 0 1,0 0-1,0 0 1,0 0-1,0 0 1,0 0-1,0 0 1,0 0-1,0 0 1,0 0-1,0 0 1,0 0-1,0-1 1,0 1 0,0 0-1,0 0 1,0 0-1,1 0 1,-2 7 8,-5 26-3,1-11 91,-2 44 0,6-60-55,1 0-1,0 0 1,1 0 0,0 0-1,0-1 1,0 1-1,0 0 1,1 0-1,0-1 1,0 1-1,1-1 1,4 8 0,-5-11-3,0 1 0,0-1 0,0 0 1,0 0-1,1 0 0,-1-1 1,1 1-1,0 0 0,-1-1 0,1 0 1,0 1-1,0-1 0,0 0 1,-1-1-1,1 1 0,0 0 0,0-1 1,1 0-1,-1 1 0,0-1 1,0 0-1,0-1 0,0 1 0,0-1 1,0 1-1,0-1 0,5-2 1,2 0 41,0-1 0,-1 0 0,1 0 0,-1-1 1,0-1-1,-1 1 0,10-9 0,-9 6-20,0 0 0,-1-1 0,-1 0 0,1 0 0,-1-1-1,-1 0 1,7-13 0,-10 17-40,0 0 0,0 0-1,-1 0 1,0 0 0,-1-1-1,1 1 1,-1-1 0,0 1 0,-1-1-1,1 0 1,-1 1 0,-1-1-1,1 1 1,-3-9 0,3 13-19,0 0 0,-1 0 0,0 0 0,1 0 0,-1 1 0,0-1 0,0 0 0,0 1-1,0-1 1,0 1 0,0-1 0,0 1 0,-1-1 0,1 1 0,0 0 0,-1-1 0,1 1 0,-1 0 0,0 0 0,1 0 0,-1 0 0,0 1 0,1-1 0,-1 0 0,0 1 0,0-1 0,0 1 0,0 0 0,0-1 0,1 1 0,-1 0 0,0 0 0,0 0 0,0 1 0,0-1 0,0 0 0,0 1 0,-3 0 0,2 0-22,1 0 0,-1 0 0,1 1 0,-1-1 1,1 0-1,-1 1 0,1-1 0,0 1 1,0 0-1,0 0 0,0 0 0,0 0 0,0 0 1,0 0-1,1 1 0,-1-1 0,1 1 0,0-1 1,-1 1-1,1-1 0,0 1 0,1 0 1,-1-1-1,0 1 0,1 0 0,-1 3 0,1-6-15,0 1 0,0-1 0,0 0 0,0 1 0,0-1 0,0 1 0,0-1 0,0 1 0,0-1 0,0 0 0,0 1 0,0-1 0,0 1 0,1-1 0,-1 1 0,0-1 0,0 0 0,0 1 0,1-1 0,-1 0 0,0 1 0,0-1 0,1 0 0,-1 1 0,0-1-1,1 0 1,-1 0 0,0 1 0,1-1 0,-1 0 0,1 1 0,12-6-1537,11-18-64,-16 8 1110,1-1-61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13043,'4'2'344,"1"-1"0,-1 1 0,0-1 1,0 0-1,1-1 0,-1 1 0,1-1 1,-1 0-1,0 0 0,1 0 0,-1 0 0,1-1 1,-1 0-1,0 0 0,1 0 0,-1 0 1,0-1-1,0 0 0,0 1 0,0-2 1,0 1-1,-1 0 0,1-1 0,-1 1 0,1-1 1,-1 0-1,0-1 0,0 1 0,0 0 1,0-1-1,-1 1 0,0-1 0,1 0 0,1-6 1,14-31 1113,-17 38-1392,0 1 1,0-1 0,0 1-1,-1-1 1,0 1 0,1-1-1,-1 0 1,0 1 0,0-1-1,0 1 1,-1-1 0,1 0-1,-1 1 1,1-1 0,-2-3-1,1 5-57,1 1 0,-1-1 0,1 1 0,-1-1 0,0 1-1,1-1 1,-1 1 0,0-1 0,1 1 0,-1 0 0,0-1 0,0 1-1,1 0 1,-1 0 0,0-1 0,0 1 0,1 0 0,-1 0-1,0 0 1,0 0 0,0 0 0,1 0 0,-1 0 0,0 0 0,0 0-1,0 1 1,1-1 0,-1 0 0,0 0 0,0 1 0,1-1 0,-1 0-1,0 1 1,1-1 0,-2 1 0,-25 18 31,19-11-35,1-1 0,-1 2 0,2-1 0,-1 1 0,1 0 0,-5 10 0,8-14-14,0 0-1,1 0 0,0 1 1,0-1-1,0 1 0,0 0 1,1-1-1,0 1 0,1 0 0,-1 0 1,1-1-1,1 13 0,-1-17 5,1 1 0,-1 0 0,1 0 0,-1-1 0,1 1 0,0 0 0,0-1 0,0 1 0,0-1 0,0 1 0,0-1 0,0 0 0,0 1 0,0-1 0,1 0 0,-1 0 0,1 0 0,-1 0 0,3 2 0,0-2-10,0 1 0,0-1-1,1 0 1,-1 0 0,0 0-1,0 0 1,1-1 0,3 1-1,9-2-84,0 0 0,0-1 0,19-4-1,94-24-649,-130 30 760,0 0-1,1 0 1,-1-1 0,0 1 0,1 0 0,-1 0 0,0-1 0,1 1 0,-1 0-1,0-1 1,1 1 0,-1 0 0,0-1 0,0 1 0,0 0 0,1-1 0,-1 1-1,0 0 1,0-1 0,0 1 0,0-1 0,0 1 0,0-1 0,0 1 0,1 0-1,-1-1 1,-1 1 0,1-1 0,0 1 0,0-1 0,-2-17 244,1 11-116,-10-141 1156,11 148-1308,0-1 0,0 1 0,0 0 0,0-1 0,0 1 0,0 0 0,0-1 0,0 1 0,0 0 0,0-1 0,0 1-1,0 0 1,0-1 0,0 1 0,0 0 0,0-1 0,0 1 0,1 0 0,-1 0 0,0-1 0,0 1 0,0 0 0,0 0 0,1-1 0,-1 1 0,0 0 0,0 0 0,1-1 0,-1 1 0,0 0 0,1 0-1,-1 0 1,0 0 0,0-1 0,1 1 0,-1 0 0,0 0 0,1 0 0,-1 0 0,0 0 0,1 0 0,-1 0 0,0 0 0,1 0 0,-1 0 0,0 0 0,1 0 0,-1 0 0,0 0 0,1 0 0,-1 0-1,0 0 1,1 1 0,-1-1 0,0 0 0,20 9-1071,-19-7 873,8 2-105,-1 0 0,1 0 1,0 0-1,0-1 1,0 0-1,0-1 1,15 2-1,19-1-435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21181,'3'16'2280,"-8"6"-1592,-1 7-296,-1 2 1585,3 5-1321,4 1-208,0-3-288,3-2-224,2-8-648,-1-7-328,-4-16 807,2 1-199,-10-21-168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17972,'0'5'1888,"0"6"-1352,3 0-280,8 0 1321,7-1 55,4-2-1312,8-2-32,3 0-8</inkml:trace>
  <inkml:trace contextRef="#ctx0" brushRef="#br0" timeOffset="1">356 62 17212,'-21'22'2559,"-3"3"-1090,23-24-1375,0-1-1,1 1 1,-1 0 0,0 0 0,1 1 0,-1-1 0,1 0-1,-1 0 1,1 0 0,-1 0 0,1 0 0,0 1 0,0-1-1,-1 0 1,1 0 0,0 0 0,0 1 0,0-1 0,0 0-1,1 2 1,0-1-75,1-1-1,-1 1 0,1 0 1,-1-1-1,1 0 0,0 1 1,-1-1-1,1 0 1,0 0-1,0 0 0,0 0 1,0 0-1,0-1 0,0 1 1,0-1-1,0 1 0,2 0 1,8 2-18,8 4-3,0 2 0,-1 0 0,0 1 0,-1 0 0,0 2 0,-1 0-1,0 1 1,-1 1 0,18 19 0,-32-30 37,0-1 0,0 1 0,0-1 0,0 1 0,0 0 0,-1 0 0,0 0 0,1 0 0,-1 0 0,1 6 0,-2-8-2,0 1 1,0-1 0,0 1-1,0-1 1,0 1 0,0-1-1,0 0 1,-1 1 0,1-1-1,-1 1 1,1-1 0,-1 0-1,1 1 1,-1-1 0,0 0-1,0 0 1,1 0 0,-1 1-1,0-1 1,0 0 0,0 0-1,0 0 1,-1 0 0,1-1-1,0 1 1,-2 1 0,-2 1 74,-1 0 1,-1-1 0,1 1-1,0-1 1,-1 0 0,1-1-1,-1 0 1,1 0 0,-1 0-1,0-1 1,1 0-1,-12-1 1,14 1-109,1-1 0,-1 1-1,1-1 1,-1 1 0,1-1 0,0 0-1,-1-1 1,1 1 0,0 0-1,0-1 1,-1 0 0,1 0 0,1 0-1,-1 0 1,0 0 0,0-1 0,1 1-1,-1-1 1,1 1 0,0-1 0,0 0-1,0 0 1,0 0 0,1 0 0,-2-4-1,-1-21-149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20940,'9'-7'3860,"-10"19"-1658,-1-2-2100,-5 42 254,2-1-1,2 1 1,6 83-1,-2-130-497,0-1-1,0 1 0,0-1 1,0 0-1,1 1 1,0-1-1,0 0 0,3 6 1,-5-10 100,1 1 1,-1-1 0,1 1-1,-1 0 1,1-1-1,-1 1 1,1-1-1,-1 0 1,1 1 0,-1-1-1,1 1 1,-1-1-1,1 0 1,0 0-1,-1 1 1,1-1 0,0 0-1,-1 0 1,1 0-1,0 1 1,-1-1-1,1 0 1,1 0 0,-1-1 0,1 1 1,-1-1-1,0 0 1,1 0-1,-1 1 1,0-1 0,0 0-1,0 0 1,0 0-1,0 0 1,0 0 0,0 0-1,0 0 1,0-1-1,0 1 1,0-2-1,5-8-230,-1 0-1,6-17 1,-5 10-17,11-25-470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 17940,'1'-1'287,"9"0"4396,-13 12-2272,3-9-2415,-7 19 450,1 0 0,1 0-1,1 0 1,1 0 0,0 1-1,2 38 1,1-58-440,0 0 1,1-1 0,-1 1-1,0 0 1,1 0 0,-1-1-1,1 1 1,0 0 0,-1-1-1,1 1 1,0 0 0,0-1-1,0 0 1,0 1 0,0-1-1,1 1 1,-1-1 0,0 0-1,1 0 1,-1 0 0,1 0-1,-1 0 1,1 0 0,-1 0-1,1 0 1,-1-1 0,1 1-1,0 0 1,0-1-1,-1 0 1,1 1 0,0-1-1,0 0 1,-1 0 0,1 0-1,0 0 1,0 0 0,3-1-1,5-1-25,1 0 0,-1-1 0,0 0 0,0 0 0,11-6 0,27-15-102,51-34 0,16-8-145,-113 65 259,-1 0 1,1 0-1,0 0 0,0 0 1,0 0-1,0 1 0,0-1 0,0 1 1,0-1-1,4 1 0,-6 0 7,1 1-1,-1-1 1,1 0-1,-1 1 1,1-1-1,-1 1 1,1-1-1,-1 1 1,0-1 0,1 1-1,-1-1 1,0 1-1,1 0 1,-1-1-1,0 1 1,0-1-1,1 1 1,-1 0-1,0-1 1,0 1-1,0 0 1,0-1-1,0 1 1,0-1-1,0 1 1,0 0-1,0-1 1,0 1-1,-1 0 1,1-1-1,0 1 1,0-1-1,0 1 1,-1 0-1,-1 12-38,0-2-216,1 0 0,-1 0-1,-1 0 1,0-1 0,0 0-1,-1 1 1,-8 14 0,11-25 224,0 1 0,1 0 0,-1 0 0,0 0 0,0-1 0,0 1 0,0 0 0,0-1 0,0 1 0,0-1 0,0 1 0,0-1 0,0 1 0,0-1 0,0 0 0,0 1 0,0-1 0,-1 0 0,1 0 0,0 0 0,0 0 0,0 0 0,0 0 0,-3-1 0,-16-6-515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4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10370,'0'0'734,"2"-1"-950,10-1 9564,-9 3-7750,-2 0-1547,-1 1 0,1-1 0,-1 1 0,0-1-1,0 1 1,1-1 0,-1 1 0,0-1 0,0 1 0,0 0 0,-1-1 0,1 1 0,0-1 0,-1 1-1,1-1 1,-1 1 0,0 1 0,-1 4 101,-14 79 911,8-30-3631,9-50 1903,2-9 321,-1 1 192,9-10-544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16540,'5'5'1536,"3"1"-1280,6 5-584,4 0 1320,8 2-848,3 4-152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22 124 13915,'0'1'47,"-7"28"2638,-6 54 0,12-75-2368,1 0 0,0-1 0,0 1 0,0 0 0,1 0 0,1 0 0,-1-1 0,1 1 0,0-1 0,1 1 0,0-1 0,5 9 0,-8-14-269,1-1 1,0 1-1,0-1 1,0 1-1,0-1 1,0 0-1,0 1 0,0-1 1,0 0-1,1 0 1,-1 0-1,0 0 0,1 0 1,-1 0-1,1 0 1,-1 0-1,1-1 1,-1 1-1,1 0 0,-1-1 1,1 0-1,0 1 1,-1-1-1,1 0 0,0 0 1,-1 0-1,1 0 1,0 0-1,-1 0 0,1 0 1,0 0-1,-1-1 1,1 1-1,0-1 1,-1 1-1,1-1 0,-1 0 1,1 0-1,-1 0 1,1 1-1,-1-1 0,0-1 1,3 0-1,1-4 56,1 1-1,-1-1 0,0 0 0,0 0 0,-1 0 1,1-1-1,-1 0 0,3-8 0,1-3 1,-2 0 0,0 0 0,-1 0 0,-1-1 0,-1 1 0,0-1-1,-2 0 1,0-37 0,-1 55-100,-1 0-1,1-1 0,0 1 1,0-1-1,-1 1 1,1 0-1,-1-1 0,1 1 1,-1 0-1,1-1 0,-1 1 1,-1-2-1,0 5 22,6 9-8,-2-7-17,1 0 0,0 0 0,0 0 0,0 0 0,0 0 1,1-1-1,0 1 0,0-1 0,0 0 0,0 0 1,0-1-1,0 1 0,1-1 0,-1 0 0,1 0 0,0 0 1,-1-1-1,1 1 0,9 0 0,3 1-5,1-1 0,-1-1 0,1 0 0,23-3 0,-18 0 3,-1-1 0,0-2-1,32-9 1,-42 10 11,-1 0 1,0-1 0,0 0-1,-1-1 1,0 0 0,0 0-1,0-1 1,11-11 0,-20 18-9,0-1 1,-1 1-1,1-1 0,-1 1 1,1-1-1,-1 1 1,1-1-1,-1 1 1,1-1-1,-1 1 1,1-1-1,-1 0 1,1 1-1,-1-1 1,0 0-1,0 1 1,1-1-1,-1 0 1,0 0-1,0 1 1,0-1-1,0 0 1,0 1-1,0-1 1,0-1-1,0 2 1,-1-1 0,0 1 0,1 0 0,-1-1 0,0 1 0,1 0 0,-1 0 0,0-1 0,0 1 0,1 0 0,-1 0 0,0 0-1,0 0 1,1 0 0,-1 0 0,0 0 0,0 0 0,1 0 0,-2 1 0,-6 0 9,1 0-1,-1 1 1,-13 5 0,11-2 0,1 1 1,0-1 0,0 2 0,1-1 0,0 1 0,0 0 0,0 1 0,1 0-1,-7 9 1,11-13-23,0 1 0,1-1-1,-1 0 1,1 1-1,0-1 1,1 1 0,-1-1-1,1 1 1,-2 9 0,3-11-33,0 0 1,0 0-1,0 0 1,1 0-1,-1 0 1,1 0-1,-1-1 1,1 1-1,0 0 1,0 0-1,1 0 1,-1-1-1,0 1 1,1-1-1,-1 1 1,1-1 0,3 4-1,-3-4-61,1 0-1,-1 0 1,1 0 0,0 0 0,-1 0-1,1 0 1,0-1 0,0 1-1,0-1 1,0 0 0,0 0-1,1 0 1,-1-1 0,0 1-1,7 0 1,-4-1 21,1 0 0,0-1 0,-1 1 0,1-1 0,-1-1-1,1 1 1,6-4 0,24-10-524</inkml:trace>
  <inkml:trace contextRef="#ctx0" brushRef="#br0" timeOffset="1">812 6 20244,'-4'-2'168,"1"1"0,-1 0-1,0 1 1,0-1 0,1 1 0,-1 0-1,0 0 1,0 0 0,0 0 0,0 0-1,1 1 1,-1 0 0,0 0-1,1 0 1,-1 0 0,0 0 0,1 1-1,0 0 1,-1 0 0,1 0-1,0 0 1,0 0 0,0 0 0,0 1-1,0 0 1,1-1 0,-1 1 0,1 0-1,0 0 1,-1 1 0,2-1-1,-1 0 1,-2 5 0,4-7-162,0 0 1,-1 0-1,1 1 1,0-1-1,0 0 1,0 0 0,0 0-1,0 0 1,0 0-1,0 1 1,0-1-1,0 0 1,1 0-1,-1 0 1,0 0-1,1 0 1,-1 0-1,1 0 1,-1 0-1,2 2 1,0-1-31,0 0 1,0 0-1,0 0 1,0-1-1,0 1 1,0 0-1,1-1 1,3 2-1,6 2-172,0-1-1,0 0 1,14 2-1,-16-4 68,17 4-249,-16-4 210,1 0 1,-1 1 0,0 0-1,0 0 1,0 1 0,0 1 0,-1 0-1,11 6 1,-20-10 158,0 0 0,-1 0 1,1 0-1,0-1 0,0 1 0,-1 0 1,1 0-1,0 0 0,-1 0 0,1 0 1,-1 0-1,1 0 0,-1 1 0,0-1 1,1 0-1,-1 0 0,0 0 0,0 0 1,0 0-1,0 0 0,0 1 0,0-1 1,0 0-1,0 0 0,0 0 0,-1 0 1,1 0-1,0 1 0,-1-1 0,1 0 1,-1 0-1,1 0 0,-1 0 0,0 0 1,1 0-1,-1 0 0,0-1 0,0 1 1,1 0-1,-2 1 0,-4 4 30,-1-1 0,1 1 0,-1-1 0,-8 5-1,13-9-14,-5 4-17,-35 19 274,40-22-307,-1-1 1,1 0-1,-1 0 0,0 0 0,0 0 1,1-1-1,-1 1 0,0-1 0,0 1 0,0-1 1,0 0-1,1 0 0,-6-1 0,7 1 36,1-1-1,-1 1 0,0-1 0,0 1 1,0-1-1,0 1 0,1-1 0,-1 1 1,0-1-1,1 0 0,-1 1 0,0-1 0,1 0 1,-1 0-1,1 1 0,-1-1 0,1 0 1,-1 0-1,1 0 0,0 0 0,-1 0 1,1 0-1,0 1 0,0-1 0,-1 0 0,1 0 1,0 0-1,0 0 0,0 0 0,0 0 1,1 0-1,-1-2 0,1-20-160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2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17068,'0'22'874,"-1"-1"0,-1 0 0,-7 35 0,-2 16 579,7-31-893,2 1 0,1-1 1,3 1-1,1-1 0,12 54 1,-14-90-523,0 1 0,1-1 0,-1 1 0,1-1-1,1 1 1,-1-1 0,1 0 0,0 0 0,0 0 0,6 7 0,-8-12-35,-1 0 0,0 1 0,0-1 0,0 0 0,1 0 0,-1 1 0,0-1 0,0 0 0,0 0 0,1 0 0,-1 1 0,0-1 0,1 0 0,-1 0 0,0 0 0,0 0-1,1 0 1,-1 0 0,0 1 0,1-1 0,-1 0 0,0 0 0,1 0 0,-1 0 0,0 0 0,1 0 0,-1 0 0,0 0 0,0 0 0,1-1 0,-1 1 0,0 0 0,1 0 0,-1 0 0,0 0 0,1 0 0,2-13 76,-6-17 11,-2 14-64,-1 0 0,0 0 0,-1 1-1,-1 1 1,0-1 0,-16-20 0,3 3 34,21 32-59,0 0 0,0 0-1,0 0 1,0-1 0,0 1-1,0 0 1,0 0 0,0 0-1,0 0 1,0 0 0,-1 0-1,1 0 1,0 0 0,0-1-1,0 1 1,0 0 0,0 0-1,0 0 1,0 0 0,0 0-1,0 0 1,0 0 0,0-1-1,1 1 1,-1 0 0,0 0 0,0 0-1,0 0 1,0 0 0,0 0-1,0 0 1,0 0 0,0 0-1,0-1 1,0 1 0,0 0-1,0 0 1,0 0 0,0 0-1,1 0 1,-1 0 0,0 0-1,0 0 1,0 0 0,0 0-1,0 0 1,0 0 0,0 0-1,0 0 1,1 0 0,8-1 14,17 5-4,-22-3-4,37 4 15,-1-2 0,1-1-1,44-5 1,122-21 15,-168 19-34,-32 4-1,-3 0-4,-1 0 0,1 1 0,0 0 1,0-1-1,0 2 0,0-1 0,7 1 0,-10 0 2,0-1-1,0 1 0,0-1 0,0 1 0,0 0 1,-1-1-1,1 1 0,0 0 0,0 0 0,-1 0 1,1 0-1,0 0 0,-1-1 0,1 1 0,-1 0 0,0 0 1,1 0-1,-1 0 0,1 0 0,-1 1 0,0-1 1,0 0-1,0 0 0,0 0 0,0 0 0,0 0 1,0 0-1,0 0 0,0 0 0,0 0 0,-1 0 1,1 0-1,-1 2 0,0 4 0,0-1 1,0-1 1,1 1 0,-1-1 0,1 0 0,1 10 0,0-13-1,-1-1 0,0 1 0,1-1 0,0 1 0,-1-1 0,1 1 0,0-1 0,0 1 0,0-1 0,0 0 0,0 1 0,0-1 0,0 0 0,0 0 0,0 0 0,1 0 0,-1 0 0,0 0 0,1 0 0,-1 0 0,1 0 0,-1-1 0,3 2 0,6 0-58,0 0 0,-1 0 0,1 0 0,0-2 0,0 1 0,0-1 0,0 0 0,13-3 0,10-2-364,34-11 0,15-8-335,49-12 218,-130 36 599,0 0 0,0 0 0,0 0-1,0 1 1,0-1 0,0 0 0,0 0 0,0 1 0,0-1-1,0 1 1,0-1 0,0 1 0,0-1 0,0 1 0,0-1-1,0 1 1,-1 0 0,1-1 0,0 1 0,0 0-1,-1 0 1,1 0 0,-1 0 0,1-1 0,-1 1 0,1 0-1,-1 0 1,1 1 0,0 0 22,0 0 0,0-1 0,0 1 0,0-1 0,0 1-1,0-1 1,0 0 0,1 0 0,2 3 0,4-1-24,0 0 1,0 0-1,0 0 1,0-1-1,0-1 1,0 1-1,12-1 0,64-1-1647,-44-1 301,-19 1 761,-4 0-194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3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0 476 19484,'21'-5'917,"118"-38"3091,-126 38-3769,0-1 0,0-1-1,0 0 1,-1 0 0,0-1 0,-1-1-1,20-18 1,-28 24-200,-1 0 0,1 0 0,-1 0 0,0 0 0,0 0 0,-1 0 0,1-1 0,-1 1 0,1 0 0,-1-1-1,0 0 1,1-5 0,-2 8-28,0 0 1,0 0-1,0 1 0,0-1 0,0 0 0,0 0 0,-1 0 0,1 0 0,0 0 0,0 0 0,-1 1 0,1-1 0,-1 0 0,1 0 0,-1 0 0,1 1 0,-1-1 1,1 0-1,-1 1 0,1-1 0,-2 0 0,0 0 1,1 0 1,-1 0-1,0 1 0,1-1 1,-1 1-1,0-1 1,0 1-1,1-1 1,-1 1-1,0 0 0,0 0 1,0 0-1,1 0 1,-5 1-1,-2 1 2,0 0 0,1 0 0,-1 1 1,0 0-1,1 1 0,0 0 0,0 0 0,0 0 0,0 1 0,0 0 0,1 0 0,-6 7 1,3-4-14,2 0-1,-1 1 1,1 0 0,0 1 0,1-1 0,0 1 0,-9 21 0,14-28-1,0 0 0,0 0 0,0 0 0,0 0 0,0 1 0,1-1 0,0 0 0,0 1 0,0-1 0,0 0 0,0 1 0,1-1 0,-1 0 0,2 5 0,-1-6 0,0 0 0,0 0 0,1 0 0,-1 0 0,0 0 0,1 0 1,0-1-1,-1 1 0,1 0 0,0-1 0,0 0 0,-1 1 0,1-1 0,0 0 1,1 0-1,-1 0 0,0 0 0,0 0 0,0-1 0,0 1 0,5 0 1,5 1-4,1-1 0,0 0 0,-1-1 1,1 0-1,0-1 0,-1 0 0,1-1 1,-1-1-1,1 0 0,-1 0 0,17-8 1,11-8-45,-2-1 1,38-25-1,-12 6-162,-64 39 207,0 0 0,0 0-1,0 0 1,0 0 0,0 0 0,0 1-1,0-1 1,0 0 0,0 0-1,-1 0 1,1 0 0,0 1 0,0-1-1,0 0 1,0 0 0,0 0 0,0 0-1,0 1 1,0-1 0,0 0 0,0 0-1,0 0 1,0 1 0,0-1-1,0 0 1,1 0 0,-1 0 0,0 0-1,0 0 1,0 1 0,0-1 0,0 0-1,0 0 1,0 0 0,0 0 0,1 0-1,-1 1 1,0-1 0,0 0-1,0 0 1,0 0 0,0 0 0,1 0-1,-1 0 1,0 0 0,0 0 0,0 0-1,0 0 1,1 0 0,-1 1 0,0-1-1,0 0 1,0 0 0,1 0 0,-1 0-1,0 0 1,0 0 0,0-1-1,0 1 1,1 0 0,-1 0 0,0 0-1,0 0 1,0 0 0,1 0 0,-9 20-54,6-15 25,0-1 26,1 0 1,-1 0-1,1 0 0,0 0 0,0 0 1,1 0-1,-1 0 0,1 0 1,0 1-1,0-1 0,1 8 0,0-11 4,0 1 1,-1 0-1,1 0 0,0-1 0,0 1 0,0 0 0,0-1 0,1 1 0,-1-1 0,0 1 1,1-1-1,-1 0 0,1 0 0,-1 1 0,1-1 0,-1 0 0,1 0 0,0-1 0,-1 1 0,1 0 1,0 0-1,0-1 0,0 1 0,0-1 0,0 0 0,-1 0 0,1 1 0,3-1 0,8 0-106,0 1 0,0-2-1,0 0 1,-1 0 0,1-1-1,-1 0 1,1-2-1,-1 1 1,17-8 0,-13 4-124,-1-2 0,0 1 0,0-2 0,-1 0 0,-1 0 0,18-18 0,-11 7-96,-1-1 1,-1-1 0,-1-1-1,0-1 1,-2 0 0,-2 0-1,0-2 1,9-28 0,-21 54 324,8-24 79,0-1 0,-2 0 0,4-28 0,-11 54-68,0 0-1,1 0 0,-1 0 1,0 0-1,0 0 0,0 0 1,0 0-1,0 0 1,0-1-1,0 1 0,0 0 1,0 0-1,0 0 0,0 0 1,0 0-1,0 0 0,0 0 1,0-1-1,0 1 1,0 0-1,0 0 0,0 0 1,0 0-1,0 0 0,0 0 1,0 0-1,0-1 0,0 1 1,0 0-1,0 0 1,0 0-1,0 0 0,0 0 1,0 0-1,0 0 0,0 0 1,0 0-1,-1-1 0,1 1 1,0 0-1,0 0 1,0 0-1,0 0 0,0 0 1,0 0-1,0 0 0,0 0 1,0 0-1,-1 0 0,1 0 1,0 0-1,0 0 1,0 0-1,0 0 0,0 0 1,-1 0-1,-5 7 207,4-4-159,1-1-1,-1 1 0,1 0 0,0 0 1,0 0-1,-2 6 0,-3 44 578,2 0 0,3 0 0,2 0 0,15 105 0,-12-141-647,1 0 1,0-1 0,2 0-1,0 0 1,14 23 0,-51-58-878,5 0 991,1 0-1,0-2 1,1-1 0,2 0-1,0-2 1,-24-36-1,42 55 1,1 1 1,-1-2-1,1 1 0,0 0 0,0 0 0,-2-7 0,4 10-72,0 1 1,0 0 0,0 0-1,-1-1 1,1 1-1,0 0 1,1 0 0,-1-1-1,0 1 1,0 0-1,0-1 1,1 1 0,-1 0-1,1 0 1,-1 0-1,1-1 1,-1 1 0,1 0-1,0 0 1,-1 0 0,1 0-1,0 0 1,0 0-1,0 0 1,0 0 0,0 1-1,0-1 1,0 0-1,0 0 1,0 1 0,0-1-1,3 0 1,9-2 94,0 0 1,0 1 0,0 0 0,0 1-1,1 1 1,20 2 0,2-1-157,-18-1-181,-1 0 0,1-1 0,-1 0 0,1-2 0,-1 0 0,0-1 0,0-1 0,0 0 0,-1-1 0,18-10 0,10-12-286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2:3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14427,'-4'4'566,"-2"6"4032,19-2-1813,-8-6-3032,47 22 831,2-3 0,0-2 0,65 13 0,-74-23-560,0-2 0,0-1 0,1-3 0,65-3 0,-81-5-8,-24 4-11,-1 0-1,1 0 1,-1 1-1,1-1 1,-1 1 0,10 1-1,-15-1-5,1 0 0,-1 0 1,0 0-1,1 0 0,-1 0 0,0 0 0,1 0 0,-1 0 0,0 0 0,1 0 0,-1 1 0,0-1 0,1 0 0,-1 0 1,0 0-1,1 0 0,-1 0 0,0 1 0,1-1 0,-1 0 0,0 0 0,1 1 0,-1-1 0,0 0 0,0 0 0,0 1 0,1-1 1,-1 0-1,0 1 0,0-1 0,0 0 0,0 1 0,1-1 0,-1 0 0,0 1 0,0-1 0,0 0 0,0 1 0,0-1 1,0 0-1,0 1 0,0-1 0,0 0 0,0 1 0,0-1 0,0 0 0,0 1 0,0-1 0,-1 0 0,1 1 0,0-1 1,0 0-1,0 1 0,0-1 0,-1 0 0,1 1 0,0-1 0,0 0 0,-1 0 0,1 1 0,0-1 0,0 0 0,-1 0 1,1 1-1,0-1 0,-1 0 0,1 0 0,-2 2-10,0-1 0,0 1 0,0-1 1,-1 0-1,1 1 0,0-1 0,0 0 0,-1-1 0,-2 2 1,-15-1-14,1-1 1,0 0-1,-31-6 1,9 2 11,-225-29-25,135 16 32,115 15 1,-3 0-2,0-1 0,-19-6 0,35 7 5,8-1-1,9-2-7,51-5-602,108-5-1,-134 15-141,1 2-1,-1 1 1,0 2-1,42 11 1,-27-2-118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4:1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93 10258,'0'-6'407,"0"1"0,1-1 0,-2 1 0,1 0 0,-1-1 0,1 1 0,-2-1 0,-2-8-1,3 12-249,0 0-1,0 0 0,0 0 0,0 0 0,-1 0 0,1 0 0,-1 0 1,0 0-1,1 1 0,-1-1 0,0 1 0,0-1 0,0 1 0,0 0 1,0 0-1,0 0 0,0 0 0,-1 0 0,1 0 0,0 1 0,0-1 1,-5 0-1,-8 0 112,1 0 0,0 1 0,0 1 0,0 0-1,0 1 1,0 1 0,0 0 0,0 1 0,0 0 0,-17 8 0,8-1-110,0 1-1,0 1 1,1 0 0,-37 32-1,36-24-71,1 2-1,1 1 0,1 0 1,2 2-1,0 0 0,1 1 1,2 0-1,1 2 0,-13 33 1,8-7 10,2 0 1,2 1-1,3 1 1,-5 63-1,11-69-85,3-1 0,2 0 0,3 1 0,1-1 0,3 1-1,2-1 1,2-1 0,26 78 0,-30-111-17,1 0 0,1 0 1,0-1-1,1 1 0,0-2 0,1 0 0,14 15 1,-19-23 2,1-1 1,-1 0 0,1 0-1,1 0 1,-1-1 0,1 0-1,0 0 1,-1 0 0,2-1-1,-1 0 1,0 0 0,1-1-1,-1 0 1,1-1 0,-1 1-1,1-1 1,0-1 0,9 0-1,-3-1 4,-1-1-1,1-1 1,-1-1-1,0 0 1,0 0-1,0-1 1,0-1 0,-1 0-1,0-1 1,0 0-1,-1-1 1,0 0-1,0-1 1,12-12-1,11-15 43,0-2-1,43-64 0,-28 32 175,-3-3 0,-3-2 0,-3-1 0,-4-3 1,50-157-1,-77 202-140,-2 0 0,-1-1-1,-1 0 1,-1-59 0,-4 77-64,-1 0 0,-1 0-1,-1 0 1,0 1 0,-1-1 0,-1 1-1,0 0 1,-1 0 0,-1 0 0,0 1-1,-16-24 1,20 35-46,0 0-1,0 0 1,0 0-1,-1 0 1,1 1-1,-1-1 0,0 1 1,0 0-1,0 1 1,0-1-1,-1 0 1,1 1-1,-1 0 1,0 0-1,1 1 1,-1-1-1,0 1 0,-9-1 1,10 2-51,-1 0 1,1 1-1,-1-1 0,1 1 0,-1 0 1,1 0-1,-1 1 0,1 0 1,0-1-1,0 1 0,0 1 1,0-1-1,0 0 0,0 1 1,0 0-1,1 0 0,-1 0 0,1 0 1,-5 8-1,-10 10-357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4:1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8 9242,'-21'3'1415,"0"0"0,0 2 0,-28 10-1,38-11-1141,-1 1-1,1 1 0,0 0 0,0 1 1,0 0-1,1 0 0,-10 10 1,3 1-106,1 0 1,1 1-1,1 0 1,1 1-1,0 1 1,1 0 0,2 0-1,0 2 1,1-1-1,1 1 1,-7 36-1,4-2-110,3 2-1,1-1 1,4 92-1,3-106-50,14 84 1,-12-114 4,1 1-1,1-1 1,0 0 0,1 0 0,1-1 0,0 1 0,1-1 0,0-1 0,15 20-1,-18-27 9,0-1 0,0 0 0,0-1 0,0 1 0,1-1 0,-1 0 0,1 0-1,0 0 1,0 0 0,0-1 0,0 0 0,0 0 0,9 1 0,-5-1 19,0-1 1,0 0 0,0-1 0,0 0-1,0-1 1,1 0 0,12-3 0,6-3 54,-1-2 1,0-1-1,-1-2 1,30-16-1,-50 25-78,128-75 182,-117 67-190,-1-2 0,-1 0 1,0 0-1,-1-2 0,22-27 0,-6-3 4,-2-1 0,-2-1 0,-3-1 0,36-102-1,-54 133 19,0 0-1,-1 0 1,0 0-1,-1 0 1,-1-1-1,-1-22 1,-1 31 27,-1 1 0,0 0 0,-1-1 0,1 1 0,-2 0 0,1 0 0,-1 0 0,0 0 0,-1 1 0,0-1 0,0 1 0,-1 0 1,1 0-1,-2 1 0,-6-8 0,-14-13 300,-2 2 0,-48-34 0,58 47-326,0 1 1,-1 0 0,0 2-1,-1 0 1,1 1 0,-24-5 0,-32 4-3336,64 4 2739,8-4-215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4:2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76 12347,'-4'-7'322,"0"0"1,0 0 0,-1 1-1,0 0 1,0-1 0,-1 1 0,-10-9-1,13 13-219,0 0-1,0 1 1,0-1-1,0 1 1,0 0-1,0-1 1,0 1 0,0 1-1,0-1 1,0 0-1,-1 1 1,1 0-1,0-1 1,-1 1-1,1 1 1,0-1-1,0 0 1,-1 1-1,1 0 1,0-1-1,0 1 1,-5 3-1,-4 1 51,1 1-1,0 1 1,0 0-1,1 1 1,0 0-1,0 0 1,1 1-1,-12 15 1,-61 86 379,78-104-496,-27 41 135,3 0 0,2 2 0,2 0 1,-24 70-1,39-91-120,1 1 0,1 0 0,2 0 0,0 1 0,2 0 0,2 0 0,0 0 1,2 0-1,8 47 0,-4-57-48,1 0 0,0-1 0,2 0 0,0 0 0,1-1 0,1 0 0,0 0 0,2-1-1,0-1 1,0 0 0,2 0 0,0-1 0,1-1 0,0-1 0,1 0 0,24 15 0,-26-20-11,0 0 0,0-1 0,1-1 0,0 0 0,0-1 0,0 0 0,1-2 0,-1 0 0,25 2 0,-27-5 2,0 0 0,0-1-1,0 0 1,0-1 0,0 0-1,0-1 1,-1-1 0,1 0-1,-1-1 1,0 0-1,0-1 1,16-10 0,-6 0 23,-1-1 1,0 0 0,-2-1-1,0-2 1,-1 0 0,29-42-1,-27 31 46,-1 0-1,-2-2 1,-1 0-1,18-52 1,-29 68-30,0-1 0,-1 1-1,-1-1 1,-1 1 0,0-1 0,-1 0 0,-1 0 0,-1 1-1,-1-1 1,-4-24 0,2 29-40,1 1 0,-1 0 0,-1 0 0,0 0 0,-1 0 0,0 1-1,-1 0 1,0 0 0,-1 1 0,0 0 0,-1 0 0,0 1 0,0 0 0,-21-15 0,23 20-128,0-1 1,0 1-1,-1 0 1,1 0-1,-1 1 1,0 0-1,0 1 1,0 0-1,-12-2 1,16 3 32,-1 1 1,1 0-1,0 0 0,0 0 1,0 1-1,0-1 1,0 1-1,0 0 0,0 0 1,0 0-1,0 1 1,0 0-1,0-1 1,1 1-1,-1 1 0,1-1 1,-1 0-1,1 1 1,0 0-1,-6 5 0,-9 18-532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4:2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541 100 11626,'-8'-9'306,"0"0"-1,0 1 0,0 0 0,-1 0 0,0 1 0,-1 0 0,0 0 1,0 1-1,0 1 0,-1 0 0,0 0 0,-14-4 0,18 7-187,-1 1-1,0-1 1,0 1-1,1 1 0,-1-1 1,0 1-1,0 1 0,0-1 1,0 1-1,1 1 1,-1-1-1,1 1 0,-1 1 1,1 0-1,-1 0 1,1 0-1,0 1 0,1-1 1,-9 8-1,-1 2-18,1 0-1,0 2 0,1 0 1,1 0-1,0 1 0,2 1 1,-18 31-1,10-10-8,1 1 0,-21 70-1,27-67-47,2 1 0,2 0 0,2 1 0,-1 70 0,7-88-24,1 1 0,1-1-1,1 1 1,2-1 0,1 0 0,1 0-1,1-1 1,21 46 0,-24-61-18,1-1 1,0 1-1,0-1 1,1-1-1,0 1 1,1-1-1,0 0 1,0-1-1,1 0 1,0 0-1,13 7 0,-10-8 2,0 0 0,1-1 0,0 0-1,0-1 1,0 0 0,0-1 0,1-1-1,18 1 1,-8-2 3,-1-2 0,1 0 0,-1-2 0,0-1-1,0 0 1,0-2 0,0-1 0,-1 0 0,0-2 0,31-17-1,-28 12 22,-1-2 0,0 0 0,-1-2 0,-1 0 0,-1-1 0,0-2 0,-2 0 0,22-30 0,-30 36-12,-1-1-1,0-1 1,-1 0 0,-1 0-1,-1-1 1,0 0-1,-1 0 1,-1-1 0,-1 1-1,-1-1 1,0 0-1,-1 0 1,-2-26 0,-1 33-6,-1-1 1,0 1 0,-1-1 0,0 1 0,-1 0 0,-1 0 0,-9-19 0,-52-74-1,35 58-173,-38-52 1655,59 84-1275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4:5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12355,'-15'0'5232,"23"-3"-3695,142-22 1939,-85 18-3203,98 1 0,-94 11-224,-42-3-34,-1 0 0,28-2 0,-43-3 94,-17-2 32,-19-1 19,-22 2 196,-89 5-1,-45 16 299,129-11-422,-53 11 209,101-15-421,10 1-29,12 1-12,25-2-129,0-2 0,0-2 0,0-1 1,0-2-1,-1-2 0,0-2 1,52-19-1,-94 28 147,0 0-1,0 0 1,0 0 0,0 0 0,0 0 0,-1 0-1,1 0 1,0 0 0,0 0 0,0 0-1,0 0 1,0 0 0,0 0 0,0 0-1,-1 0 1,1 0 0,0 0 0,0 0 0,0 0-1,0 0 1,0 0 0,0-1 0,0 1-1,0 0 1,0 0 0,0 0 0,0 0 0,-1 0-1,1 0 1,0 0 0,0 0 0,0-1-1,0 1 1,0 0 0,0 0 0,0 0 0,0 0-1,0 0 1,0 0 0,0-1 0,0 1-1,0 0 1,0 0 0,0 0 0,0 0-1,0 0 1,0 0 0,0 0 0,0-1 0,0 1-1,1 0 1,-1 0 0,0 0 0,0 0-1,0 0 1,0 0 0,0 0 0,0 0 0,0-1-1,-11-1 18,-52 6 395,1 3-1,-109 26 1,151-29-304,19-4-96,-22 5 266,-37 13 1,73-24-267,30-8-143,-5 8-310,77-1 0,-3 0-686,-87 4 698,-25 3 427,0 0-1,0 0 1,0 0 0,0 0-1,0-1 1,0 1 0,0 0-1,0 0 1,0 0 0,0 0-1,0 0 1,0 0 0,0 0-1,0 0 1,0 0 0,0 0-1,0 0 1,0 0 0,0 0-1,0 0 1,0 0 0,0 0-1,0 0 1,0 0 0,-15 0 100,-1 2 61,-1 1-1,-22 7 0,0 0 29,36-10-213,-11 3-239,0 0 0,0 1 0,0 0 0,-25 12 1,39-16 230,-1 0 1,1 0-1,0 0 1,0 0-1,0 1 1,-1-1-1,1 0 1,0 0 0,0 0-1,-1 0 1,1 0-1,0 0 1,0 0-1,-1 0 1,1 0 0,0 0-1,0 0 1,0 0-1,-1 0 1,1 0-1,0 0 1,0-1-1,-1 1 1,1 0 0,0 0-1,0 0 1,0 0-1,-1 0 1,1 0-1,0-1 1,0 1 0,0 0-1,0 0 1,-1 0-1,1 0 1,0-1-1,0 1 1,0 0-1,0 0 1,0-1 0,0 1-1,0 0 1,-1 0-1,1 0 1,0-1-1,0 1 1,0 0 0,0 0-1,0-1 1,0 1-1,0 0 1,0 0-1,0-1 1,0 1-1,0 0 1,1 0 0,-1-1-1,0 1 1,0 0-1,0 0 1,0-1-1,0-13-671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4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15499,'1'-1'234,"1"0"0,0 1-1,-1-1 1,1 0 0,-1 0-1,1 0 1,-1 0 0,1 0-1,-1 0 1,0-1 0,0 1 0,0 0-1,0-1 1,2-2 0,3-3 453,100-114 3461,39-70-2184,-144 190-1960,-1 0 1,0 0-1,1 0 0,-1 1 1,1-1-1,-1 0 0,1 0 1,0 1-1,-1-1 0,1 0 0,0 1 1,-1-1-1,1 0 0,0 1 1,0-1-1,0 1 0,0 0 1,-1-1-1,1 1 0,0-1 1,0 1-1,1 0 0,-1 0-4,-1 1 1,0 0-1,1-1 0,-1 1 1,1 0-1,-1 0 0,0-1 0,1 1 1,-1 0-1,0 0 0,0-1 0,0 1 1,0 0-1,0 0 0,0 0 0,0-1 1,0 1-1,0 0 0,0 1 1,-8 54-54,7-51 59,-40 262-667,40-258 656,0-1 0,-1 1 0,-4 13 0,1-7-147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4:5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 13587,'0'0'27,"0"0"1,0 0-1,0 0 0,0 0 1,0 0-1,0 0 1,-1 0-1,1 0 0,0 0 1,0 0-1,0 0 1,0 0-1,0 0 0,0 0 1,0 0-1,0 0 1,0 0-1,-1 0 0,1 0 1,0 0-1,0 0 1,0 0-1,0 0 0,0 0 1,0 0-1,0 0 1,0 0-1,0-1 0,0 1 1,0 0-1,-1 0 1,1 0-1,0 0 0,0 0 1,0 0-1,0 0 0,0 0 1,0 0-1,0 0 1,0 0-1,0 0 0,0-1 1,0 1-1,0 0 1,0 0-1,0 0 0,0 0 1,0 0-1,0 0 1,0 0-1,0 0 0,0 0 1,0 0-1,0-1 1,0 1-1,0 0 0,0 0 1,0 0-1,0 0 1,0 0-1,0 0 0,0 0 1,0 0-1,0 0 1,8-7 704,12-6 72,-2 5-486,0 0 1,1 1 0,0 1-1,0 1 1,0 1 0,27-3-1,-13 4-243,0 3 0,67 6 0,-41 0-108,446 43 207,-341-40 183,179-15 0,453-4 156,-616 13-521,65 0 9,339-1 25,994-25 64,-1116 16-88,45 1 11,2 26-26,-466-17 11,443 32-3,3-31 41,-433-7-30,19-1-5,134 10 0,-209-6 3,21 4-34,-20-4 39,0 0 0,-1 0 0,1 0 0,0 0 0,-1 0 0,1 1 0,-1-1 0,1 0 0,0 1 0,-1-1 0,1 0 0,-1 1 0,1-1 0,-1 1 0,1-1 0,-1 0-1,1 1 1,-1-1 0,0 1 0,1 0 0,-1-1 0,0 1 0,1-1 0,-1 1 0,0-1 0,0 2 0,0-2-52,0 0 1,-1 0-1,1 0 0,0-1 1,0 1-1,-1 0 0,1 0 0,0 0 1,-1-1-1,1 1 0,0 0 1,0 0-1,-1-1 0,1 1 0,0 0 1,0 0-1,0-1 0,-1 1 1,1 0-1,0-1 0,0 1 0,0 0 1,0-1-1,0 1 0,0 0 1,0-1-1,0 1 0,-1-1 0,1 1 1,0 0-1,1-1 0,-1 1 1,0-1-1,3-4-217,4 0-91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1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19 18964,'0'-1'109,"0"0"0,1 0-1,-1 0 1,0 0 0,0 0 0,0 0-1,1 0 1,-1 0 0,0 0 0,-1 0 0,1 0-1,0 0 1,0 0 0,0 0 0,0 0-1,-1-1 1,0 2-69,1 0 0,0 0 0,-1 0 0,1 0 0,-1 0 0,1 0 0,0 0 0,-1 0 0,1 0 0,-1 0 0,1 0-1,0 0 1,-1 1 0,1-1 0,0 0 0,-1 0 0,1 0 0,0 1 0,-1-1 0,1 0 0,0 1 0,0-1 0,-1 0 0,1 0 0,0 1 0,-1 0-1,-3 4 213,0 1 1,0 0-1,-6 12 0,-7 23 349,-16 55 1,26-73-461,2 0 0,1 1 0,1-1 0,-1 29 0,4-49-108,0 1 0,0 0 0,0-1 0,1 1 0,0 0 0,-1-1 0,1 1 0,1-1 0,-1 1 0,0-1 0,1 1-1,-1-1 1,1 0 0,0 0 0,0 0 0,1 0 0,4 5 0,-5-6-22,1 0-1,0-1 0,0 1 1,-1-1-1,1 1 0,0-1 1,0 0-1,1 0 0,-1 0 1,0-1-1,0 1 1,0-1-1,0 0 0,1 0 1,-1 0-1,0 0 0,0 0 1,0-1-1,1 1 0,3-2 1,0 0-103,-1 0 0,0-1 0,0 1 0,0-1 1,0-1-1,-1 1 0,1-1 0,-1 0 0,0 0 1,0 0-1,0-1 0,-1 1 0,1-1 0,-1-1 0,0 1 1,-1 0-1,1-1 0,-1 0 0,0 0 0,4-12 0,6-30-305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1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21685,'-9'0'2040,"6"6"-1584,1-2-232,2 0 760,7-1-583,-1 1-425,0-4-1737,4 1 1601,-1 2-264,4-3-176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1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16996,'-46'56'5393,"-147"256"-3941,156-240-1269,36-66-64,7-12-82,39-62 62,66-131 1,-88 142-43,-30 70-50,1 0 1,1 0-1,0 1 0,0-1 1,2 1-1,-4 23 0,5-29-3,-3 17-15,1 2 0,1-1 1,1 35-1,2-54 5,0 0 1,1 0-1,-1 0 0,2 0 1,-1 0-1,1 0 1,0-1-1,0 1 0,0 0 1,1-1-1,0 1 0,1-1 1,-1 0-1,1 0 0,1-1 1,-1 1-1,8 7 1,-10-12 7,-1 1 1,1-1 0,0 0-1,0 1 1,0-1 0,0 0 0,0 0-1,0 0 1,0 0 0,0-1 0,0 1-1,0 0 1,1-1 0,-1 0 0,0 1-1,0-1 1,1 0 0,3-1 0,-6 1 0,0 0 0,0 0 0,1-1 0,-1 1 0,0 0 0,0 0 0,0-1 0,0 1 0,0 0 0,0 0 0,0-1 1,0 1-1,-1 0 0,1 0 0,0-1 0,0 1 0,0 0 0,0 0 0,0-1 0,0 1 0,0 0 0,-1 0 0,1-1 1,0 1-1,0 0 0,0 0 0,0 0 0,-1-1 0,1 1 0,0 0 0,0 0 0,-1 0 0,1 0 0,0 0 0,0 0 1,-1-1-1,-8-6 16,-12-10 4,2 0 0,1-1 0,0-1-1,1-1 1,-25-38 0,18 25 8,-3-8 129,17 26 79,0 0 0,-21-23-1,43 48-279,0-1 1,1-1-1,0 0 0,0-1 1,1 0-1,0-1 0,0-1 1,0 0-1,19 4 0,-17-6-27,0-1-1,0 0 0,0-1 1,0 0-1,19-3 0,23-7-179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1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21925,'-5'4'2328,"-1"1"-1664,6 0 1145,1 0-1233,1-4-408,3 2 608,-1 5-688,7-3-88,1 0-40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1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13 422 21004,'-10'6'1705,"7"-1"-1361,3-2-232,3-5 144,4 1-560,-1-7 408,7 2-208,1-1-264</inkml:trace>
  <inkml:trace contextRef="#ctx0" brushRef="#br0" timeOffset="1">516 143 18756,'11'0'2208,"9"-10"-1295,2-4-409,11-3 2008,2-2-1503,9 0-513,4 2-192,2 1-504,-3 2-304,-4 9-577,-8 2-279,-10 1-752,-6 2 1487,-22-6-1543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1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16892,'17'10'1864,"16"-9"-984,12-10-328,8-10 945,7-2-353,5 1-240,-1-2-640,-10 0-720,-5 0 560,-22 1-240,-8 2-120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1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0 505 19204,'3'0'192,"-1"-1"0,1 0 1,0 0-1,-1 0 0,1 0 0,-1 0 0,0-1 1,1 1-1,-1-1 0,0 1 0,0-1 0,4-3 0,3-3 135,26-17-15,-1-1 1,-2-2-1,0-1 1,-2-2-1,-1 0 1,-2-3-1,-1 0 1,-2-1-1,-1-2 1,-2 0-1,20-49 1,-36 71-285,-4 12-25,0 0-1,0 0 1,0 0-1,0 0 1,1 0-1,-1 1 1,1-1-1,2-3 1,-3 8-3,0-1 0,-1 1 0,1 0 0,-1 0 0,1 0 0,-1 0 0,0 0 1,0 0-1,0 3 0,1 26 16,-1 3-313,1 0 0,2 0-1,1 0 1,14 52 0,-16-82 251,-1 1 1,1-1-1,-1 0 0,1 0 0,0 0 0,0 0 0,1-1 1,-1 1-1,1 0 0,4 3 0,7 3-326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1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18324,'2'77'4210,"0"-61"-3771,0 1 0,1 0 0,0-1-1,11 29 1,-13-42-399,0 0 0,0-1 0,1 1 0,-1 0 0,1-1 0,-1 1 0,1-1 0,0 1 0,0-1 0,0 0 0,0 0 1,1 0-1,-1 0 0,1 0 0,-1-1 0,1 1 0,-1-1 0,1 1 0,4 0 0,-3-1 10,0 0 0,0 0 0,0-1 1,1 0-1,-1 0 0,0 0 0,1 0 0,-1-1 0,0 0 0,0 1 1,0-2-1,0 1 0,7-3 0,8-5 150,-1 0 0,0-1-1,28-21 1,47-45 419,-9 6-233,-79 66-374,-1 1 0,1-1 0,0 1 0,0 1 0,1-1 0,6-2 0,-11 5-11,0-1 0,0 1 1,0 0-1,1 0 0,-1 0 0,0 0 1,0 0-1,0 0 0,0 0 1,0 0-1,0 0 0,0 1 0,0-1 1,0 0-1,0 0 0,0 1 0,0-1 1,0 1-1,0-1 0,0 1 1,-1 0-1,1-1 0,0 1 0,0 0 1,-1-1-1,1 1 0,0 0 1,0 0-1,-1 0 0,1 0 0,-1-1 1,1 1-1,-1 0 0,0 0 1,1 0-1,-1 0 0,0 0 0,1 0 1,-1 0-1,0 2 0,8 40 3,-7-30 0,1-1-1,5 17 0,-7-28-1,1 0 0,-1 0 0,0 0 0,1 0 0,-1 0 0,1 0 0,-1-1 0,1 1 0,0 0 0,-1 0 0,1 0 0,0-1 0,-1 1 0,1 0 0,0-1 0,0 1 0,-1-1 0,1 1 0,0-1 0,0 1 0,0-1 0,0 0 0,0 1 0,2-1 0,-1 0 2,0 1-1,1-2 0,-1 1 1,1 0-1,-1 0 0,0-1 1,1 1-1,-1-1 1,0 0-1,3-1 0,7-4 10,-1 0 0,0-1 0,11-9 0,-16 13-6,28-24 23,-23 17-21,0 1 1,0 1-1,1 0 0,0 1 0,0 0 1,15-5-1,-26 11-11,0 1 0,0-1 0,0 1 0,0 0 1,0-1-1,0 1 0,0 0 0,0 0 0,1 0 0,-1 0 0,0 0 0,0 0 0,0 0 0,0 0 1,0 0-1,0 0 0,0 1 0,0-1 0,0 0 0,0 1 0,0-1 0,0 1 0,0-1 1,0 1-1,0-1 0,0 1 0,-1 0 0,1 0 0,0-1 0,0 1 0,-1 0 0,1 0 0,0 0 1,-1 0-1,1 0 0,-1 0 0,1 0 0,-1 0 0,0 0 0,1 0 0,-1 0 0,0 0 0,0 0 1,1 0-1,-1 0 0,0 0 0,0 0 0,0 0 0,-1 2 0,1 7-95,-1 0-1,0 0 1,0-1-1,-4 12 1,4-17 18,-20 80-3057,21-84 3116,0 1 0,0-1-1,0 0 1,0 0 0,0 0-1,0 0 1,-1 0 0,1 0-1,0 0 1,0 0 0,0 1-1,0-1 1,0 0 0,-1 0-1,1 0 1,0 0 0,0 0-1,0 0 1,0 0 0,-1 0-1,1 0 1,0 0 0,0 0-1,0 0 1,0 0 0,-1 0-1,1 0 1,0 0 0,0 0-1,0 0 1,0 0 0,-1-1-1,1 1 1,0 0 0,0 0-1,0 0 1,0 0 0,0 0-1,0 0 1,-1 0 0,1 0 0,0-1-1,0 1 1,0 0 0,0 0-1,0 0 1,0 0 0,0 0-1,0-1 1,0 1 0,0 0-1,0 0 1,-1 0 0,1 0-1,0-1 1,0 1 0,0 0-1,0 0 1,0 0 0,0 0-1,0-1 1,1 1 0,-1 0-1,0 0 1,0 0 0,-1-20-855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1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21141,'1'5'2160,"-1"3"-1600,-4-2-256,2 2 1289,5 0-1417,3 0-489,-1-4 265,-5-1-120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39 14899,'0'-1'127,"1"-1"0,-1 1 0,0-1 0,0 1 0,0-1 0,-1 1 0,1-1 0,0 1 0,-1 0 0,1-1 0,0 1 0,-1-1 0,0 1 0,1 0 0,-1-1-1,0 1 1,0 0 0,0 0 0,0-1 0,0 1 0,0 0 0,0 0 0,0 0 0,0 0 0,0 0 0,-1 1 0,1-1 0,-3-1 0,1 1 38,0 1 1,0 0-1,0-1 0,0 1 1,0 1-1,0-1 1,0 0-1,0 1 0,0-1 1,1 1-1,-1 0 1,0 0-1,0 0 0,-4 2 1,-6 5 118,1-1-1,0 2 1,0 0 0,0 0 0,1 1-1,0 0 1,1 1 0,-11 15 0,-8 14 97,-27 47 1,27-36-191,1 1 1,-24 66 0,42-93-171,2 2 1,1-1-1,1 0 0,1 1 0,1 0 0,1 55 1,3-74-83,0 1 1,1 0 0,1-1-1,-1 1 1,2-1-1,-1 0 1,1 1 0,0-1-1,6 9 1,-7-12-34,1-1 1,0 0-1,0 0 0,0-1 0,1 1 1,-1 0-1,1-1 0,0 0 0,0 0 1,0 0-1,1-1 0,-1 1 0,0-1 1,1 0-1,0 0 0,-1-1 0,6 2 1,0-2-15,0 1 0,-1-1 0,1-1 1,0 0-1,0 0 0,0-1 1,13-3-1,26-10-525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2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18084,'-3'6'369,"-1"0"1,1 0 0,1 1-1,-1-1 1,1 1-1,0 0 1,-1 13 0,-2 52 917,4-56-647,21 562 2295,-19-567-2887,-1-9-24,0 1 1,0-1-1,0 1 0,0-1 1,1 1-1,-1-1 1,1 1-1,-1-1 1,1 1-1,0-1 1,2 4-1,-3-6-18,0 1 0,0-1 0,1 0 0,-1 0 0,0 0-1,0 0 1,0 0 0,0 0 0,0 0 0,0 0 0,0 0 0,0 1-1,1-1 1,-1 0 0,0 0 0,0 0 0,0 0 0,0 0 0,0 0-1,0 0 1,0 0 0,1 0 0,-1 0 0,0 0 0,0 0 0,0 0-1,0 0 1,0 0 0,0 0 0,1 0 0,-1 0 0,0 0 0,0 0-1,0 0 1,0 0 0,0 0 0,0-1 0,0 1 0,1 0 0,-1 0 0,0 0-1,0 0 1,0 0 0,0 0 0,0 0 0,0 0 0,0 0 0,0-1-1,0 1 1,0 0 0,0 0 0,1 0 0,-1 0 0,0 0 0,4-13 172,0-14 36,-3-4-92,0 0-1,-2-1 1,-1 1-1,-2 0 1,-10-40 0,0 41-118,14 29-4,0 0-1,0 1 0,-1-1 0,1 0 0,0 1 1,-1-1-1,1 0 0,0 1 0,-1-1 1,1 1-1,-1-1 0,1 1 0,-1-1 0,1 1 1,-1-1-1,1 1 0,-1 0 0,0-1 1,1 1-1,-1 0 0,1-1 0,-1 1 0,0 0 1,1 0-1,-1 0 0,0-1 0,1 1 0,-1 0 1,0 0-1,0 0 0,1 0 0,-1 0 1,0 0-1,1 1 0,-1-1 0,0 0 0,1 0 1,-1 0-1,0 1 0,1-1 0,-2 1 1,1 0-3,0 0 0,1 1 0,-1-1 0,0 0 0,0 1 0,1-1 0,-1 1 0,1-1 0,-1 1 0,1 0 0,0-1 0,0 1 0,0-1 0,0 1 0,0-1 0,0 1 0,0 2 0,7 31-48,-6-31 40,-1 0 4,1 0 0,0 0 0,0 0 1,1 0-1,-1 0 0,1 0 0,0-1 0,0 1 1,0 0-1,1-1 0,-1 0 0,1 1 1,-1-1-1,1 0 0,0-1 0,0 1 1,1 0-1,-1-1 0,1 0 0,-1 1 1,1-2-1,0 1 0,-1 0 0,1-1 1,0 1-1,0-1 0,0 0 0,0 0 1,0-1-1,1 1 0,-1-1 0,0 0 0,0 0 1,0-1-1,0 1 0,0-1 0,0 0 1,0 0-1,0 0 0,0 0 0,0-1 1,0 1-1,7-6 0,-2 2 5,0-1-1,0 0 1,-1-1-1,0 0 1,0 0-1,0-1 1,12-16-1,-8 6 20,0 0-1,16-37 0,-28 56-17,-28 70-45,26-65 44,0 0 0,0 0 0,1 1 0,0-1 0,0 0 0,0 1 0,1-1 1,0 1-1,0-1 0,1 1 0,1 6 0,-1-11 2,0-1 0,0 1 0,0-1 0,0 1 0,0-1 0,0 1 0,0-1 0,0 0 0,1 0 0,-1 1 0,0-1 0,1 0 0,0 0 0,-1 0 0,1-1 0,-1 1 0,1 0 0,0-1 0,-1 1 0,1-1 0,0 1 0,0-1 0,-1 0 0,1 0 0,0 1 0,2-2 0,7 2 0,1-2 0,-1 0 0,12-2 0,-13 1 0,55-10 0,-45 8 0,0 0 1,1 1-1,-1 0 0,1 2 0,22 1 0,-41 0 4,0 0-1,-1 1 1,1-1-1,0 0 1,-1 0-1,1 1 1,-1-1-1,1 1 1,0-1-1,-1 1 1,1 0 0,-1-1-1,1 1 1,-1 0-1,0 0 1,1 0-1,-1 0 1,0 0-1,0 0 1,1 1-1,-1-1 1,0 0-1,0 1 1,-1-1 0,1 1-1,0-1 1,0 1-1,-1-1 1,1 1-1,-1-1 1,1 1-1,-1 0 1,1-1-1,-1 1 1,0 0-1,0-1 1,0 1-1,0 0 1,-1 2 0,1-3 2,0-1 1,0 0 0,0 0 0,0 0 0,0 0 0,0 1 0,0-1 0,0 0 0,0 0 0,0 0 0,0 1 0,0-1 0,0 0 0,0 0 0,0 0 0,0 0 0,0 1 0,0-1 0,1 0 0,-1 0-1,0 0 1,0 0 0,0 0 0,0 1 0,0-1 0,0 0 0,0 0 0,1 0 0,-1 0 0,0 0 0,0 0 0,0 0 0,0 0 0,0 1 0,1-1 0,-1 0 0,0 0 0,0 0 0,0 0 0,0 0-1,1 0 1,-1 0 0,0 0 0,0 0 0,0 0 0,1 0 0,-1 0 0,0 0 0,11-7 260,10-13 102,-3-7-48,0-1 0,-2 0 0,18-46 1,-12 26-428,-22 47 55,1 0 0,-1 0 0,0 1 0,0-1 1,1 0-1,-1 0 0,0 1 0,1-1 1,-1 0-1,1 0 0,-1 1 0,1-1 0,-1 0 1,1 1-1,0-1 0,-1 1 0,1-1 1,0 1-1,-1-1 0,1 1 0,0 0 0,0-1 1,-1 1-1,1 0 0,0-1 0,0 1 0,0 0 1,0 0-1,-1 0 0,1 0 0,0 0 1,0 0-1,0 0 0,0 0 0,0 0 0,-1 0 1,1 0-1,0 0 0,0 1 0,0-1 1,-1 0-1,1 1 0,0-1 0,0 0 0,-1 1 1,1-1-1,1 2 0,18 4-579,-2-9 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2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17356,'-1'76'3874,"1"57"-1092,0-128-2708,1 0 0,-1-1 0,1 1 0,0 0 0,0 0 0,1-1 0,-1 1 0,1 0 0,4 6 0,-5-9-51,0-1 1,0 1-1,1-1 0,-1 0 0,0 0 0,1 0 0,-1 0 0,0 0 0,1 0 0,-1 0 0,1 0 0,0 0 1,-1-1-1,1 1 0,0 0 0,-1-1 0,1 0 0,0 1 0,0-1 0,-1 0 0,1 0 0,0 0 0,0 0 1,-1 0-1,1-1 0,0 1 0,0 0 0,-1-1 0,1 1 0,2-2 0,8-2 79,0-1 0,-1-1-1,1 0 1,-1-1 0,0 0 0,-1 0-1,11-11 1,67-68 623,-70 68-553,4-8 25,-15 17-123,1 1 0,-1 0 0,1 0-1,1 1 1,11-9 0,-20 16-69,0 0-1,1 0 0,-1-1 1,0 1-1,1 0 0,-1 0 1,0 0-1,1-1 0,-1 1 1,0 0-1,1 0 0,-1 0 1,0 0-1,1 0 0,-1 0 1,0 0-1,1 0 0,-1 0 1,1 0-1,-1 0 0,0 0 1,1 0-1,-1 0 0,0 0 1,1 0-1,-1 0 0,0 0 1,1 1-1,-1-1 0,0 0 1,1 0-1,-1 0 0,0 1 1,1-1-1,-1 0 0,0 0 1,0 1-1,1-1 0,-1 0 1,0 1-1,0-1 0,1 0 1,-1 1-1,0-1 0,0 0 1,0 1-1,3 18 70,-3-16-74,-1 12 18,0-1 0,-3 17-1,2-21-144,0 1-1,1-1 1,1 1-1,1 17 1,-1-28 89,0 1 1,0-1 0,0 0 0,0 1 0,0-1 0,0 1 0,0-1 0,0 0-1,0 1 1,1-1 0,-1 1 0,0-1 0,0 0 0,0 1 0,1-1 0,-1 0-1,0 1 1,1-1 0,-1 0 0,0 1 0,1-1 0,-1 0 0,0 0 0,1 1-1,-1-1 1,0 0 0,1 0 0,-1 0 0,1 0 0,-1 1 0,1-1 0,-1 0-1,0 0 1,1 0 0,-1 0 0,1 0 0,-1 0 0,1 0 0,-1 0 0,0 0-1,1 0 1,-1-1 0,1 1 0,-1 0 0,1 0 0,-1 0 0,20-12-911,-18 11 899,7-6-184,-1-1 1,1 0 0,11-14 0,-9 10-2,27-29-593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2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88 346 17948,'-31'61'2373,"22"-47"-1915,2 0 0,-1 1 0,2 0 0,0 1 0,0 0 0,2-1 0,-6 31 0,10-45-433,0 0 1,0 0-1,-1 0 0,1 0 0,0 0 1,0 0-1,0 0 0,0 0 0,0 0 1,1 0-1,-1 0 0,0 0 1,0 0-1,1 0 0,-1 0 0,0 0 1,1 0-1,-1 0 0,1 0 0,-1 0 1,1 0-1,0-1 0,-1 1 0,1 0 1,0 0-1,0-1 0,-1 1 0,1 0 1,0-1-1,1 2 0,0-2-4,0-1-1,-1 1 0,1 0 1,-1 0-1,1 0 0,-1-1 1,1 1-1,-1-1 0,1 1 1,-1-1-1,1 0 0,-1 0 0,0 1 1,1-1-1,-1 0 0,0 0 1,1 0-1,-1 0 0,2-3 1,8-10 94,0-1 1,0 0 0,-1 0 0,-1-1-1,-1-1 1,0 1 0,7-25 0,2-1 178,-20 86-253,2-34-46,-1 15-24,0 40 0,2-59 26,0-1 0,1 1 1,0 0-1,-1-1 0,2 0 0,-1 1 0,1-1 0,0 0 1,0 1-1,0-1 0,1 0 0,0 0 0,4 6 1,-5-9 2,1 0 1,-1 0-1,0 0 1,0-1-1,1 1 1,-1 0-1,1-1 1,0 0-1,-1 1 1,1-1-1,0 0 1,0 0-1,-1-1 1,1 1-1,0-1 1,0 1-1,4-1 1,-1 0 5,-1-1 1,1 0 0,0 0 0,-1 0-1,1 0 1,-1-1 0,1 0-1,6-4 1,4-3 31,0 0 0,-1-2 0,0 1 1,20-20-1,-11 5 28,-1 0 0,0-2 1,-2 0-1,-1-1 0,-2-1 0,-1-1 1,-1-1-1,-1 0 0,-2-1 1,-1-1-1,-1 0 0,-2 0 1,5-38-1,-13 63-61,0-1 0,0 1 0,-1-1 0,0 1 0,0-1 0,-3-12 0,3 20-6,0 0 1,0 0-1,0 1 1,0-1-1,-1 0 1,1 0-1,0 1 1,0-1-1,-1 0 1,1 1-1,-1-1 1,1 1-1,0-1 1,-1 0-1,1 1 1,-1-1-1,0 1 1,1-1-1,-1 1 1,1-1-1,-1 1 1,0 0-1,1-1 1,-1 1-1,0 0 1,1-1-1,-1 1 1,0 0-1,-1 0 1,1 0-3,-1 0 1,0 0 0,0 1 0,1-1 0,-1 1 0,0-1 0,1 1-1,-1 0 1,0 0 0,1 0 0,-1-1 0,-1 3 0,-5 3-7,0 1 0,0 1 0,-7 8 0,2 0 15,1-1 0,1 1 0,0 1 0,1 0 0,1 1 0,1 0 0,1 0 0,-10 35 0,15-45-26,1 1 0,-1-1 1,2 0-1,-1 0 0,1 1 0,1-1 1,-1 0-1,1 0 0,1 0 1,3 12-1,-3-14-48,0-1 1,1 1-1,0-1 1,0 0-1,0 0 1,0-1-1,1 1 1,0-1-1,0 1 1,0-1-1,1 0 1,-1-1-1,1 1 1,0-1-1,0 0 0,7 3 1,-7-3 25,0-1 1,1 0-1,-1 0 0,1-1 1,0 0-1,-1 0 0,1 0 1,0 0-1,0-1 0,0 0 1,-1 0-1,12-3 0,25-6-298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3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1221 12419,'-5'3'416,"-28"19"932,32-21-1292,0 0 0,0-1 0,0 1 0,0 0-1,0 0 1,0 0 0,1 0 0,-1 0 0,0 0-1,1 0 1,-1 0 0,1 0 0,-1 0-1,1 1 1,-1-1 0,1 0 0,0 0 0,-1 0-1,1 1 1,0-1 0,0 0 0,0 0 0,0 1-1,0-1 1,1 2 0,-1-1 53,1-1 1,0 0-1,1 0 1,-1 0-1,0 0 0,0 0 1,0 0-1,0 0 0,1 0 1,-1 0-1,1 0 1,-1-1-1,0 1 0,1-1 1,-1 1-1,1-1 0,-1 0 1,1 1-1,-1-1 1,1 0-1,2 0 0,2 1 148,12 2 83,0-1 1,-1-1-1,1-1 0,0-1 0,0 0 0,18-4 0,107-28 510,-109 24-687,171-47 195,375-86-200,247 2-108,205-41-9,-198-21-46,-272 60 9,-232 72 46,345-28 1,-313 63 152,501-60 470,-686 65-564,-58 8 141,186-10-1,-294 32-220,-4 0 5,1-1 1,-1 1 0,1 1 0,-1-1 0,1 1 0,-1 1-1,13 3 1,-20-5-59,0 0-1,0 0 0,0 0 1,0 0-1,0 0 0,1 0 1,-1 0-1,0 0 0,0 0 1,0 0-1,0 0 0,0 0 1,0 0-1,0 1 0,1-1 1,-1 0-1,0 0 0,0 0 1,0 0-1,0 0 0,0 0 1,0 0-1,0 0 1,0 1-1,0-1 0,0 0 1,0 0-1,0 0 0,1 0 1,-1 0-1,0 0 0,0 1 1,0-1-1,0 0 0,0 0 1,0 0-1,0 0 0,0 0 1,0 1-1,-1-1 0,1 0 1,0 0-1,0 0 0,0 0 1,0 0-1,0 0 1,0 1-1,0-1 0,0 0 1,0 0-1,0 0 0,0 0 1,0 0-1,-1 0 0,1 0 1,0 0-1,0 0 0,0 1 1,0-1-1,0 0 0,0 0 1,0 0-1,-1 0 0,1 0 1,0 0 2,-1 0 1,1 0 0,-1 0 0,1 0-1,-1 0 1,1 0 0,0 0-1,-1 0 1,1 0 0,-1 0-1,1 0 1,0-1 0,-1 1-1,1 0 1,-1 0 0,1 0-1,0-1 1,-1 1 0,1 0-1,0 0 1,-1-1 0,1 1 0,0 0-1,-1-1 1,1 1 0,0 0-1,0-1 1,-1 1 0,1 0-1,0-1 1,0 0 0,-5-11-447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4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0 852 15243,'1'-2'121,"-1"0"0,1 0 0,0 0 0,0 1 0,0-1 0,1 0 0,-1 0-1,0 1 1,1-1 0,-1 1 0,1-1 0,-1 1 0,1 0 0,3-3 0,29-13 69,-23 12 81,126-55 1073,223-66 0,156-8-917,-149 42-288,32-20-92,196-50-7,-414 117-160,202-23 0,-380 68 106,8-2-90,0 1-1,0 0 1,0 1-1,15 2 1,-25-2 89,-1 0 0,0 0 0,0 0-1,0 0 1,1 0 0,-1 0 0,0 0 0,0 0 0,1 0-1,-1 0 1,0 0 0,0 0 0,0 0 0,1 0 0,-1 0 0,0 1-1,0-1 1,0 0 0,1 0 0,-1 0 0,0 0 0,0 0 0,0 1-1,0-1 1,0 0 0,1 0 0,-1 0 0,0 1 0,0-1 0,0 0-1,0 0 1,0 0 0,0 1 0,0-1 0,0 0 0,0 0-1,0 1 1,-6 6-202,-11 3 31,-9 1-122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6:4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9482,'67'3'249,"752"15"1237,-141-44-602,82-2-544,695-16-27,-615 17 1,1494-114 262,-207 21-425,331 23 208,-2364 93-295,265-10 243,-5 24 733,-217 11 195,-137-21-1210,1-1 0,-1 1 1,0 0-1,1 0 0,-1 1 0,0-1 1,1 0-1,-1 0 0,0 0 1,1 0-1,-1 0 0,0 0 1,1 0-1,-1 0 0,0 1 1,1-1-1,-1 0 0,0 0 1,1 0-1,-1 1 0,0-1 1,0 0-1,1 0 0,-1 1 0,0-1 1,0 0-1,0 1 0,0-1 1,1 0-1,-1 1 0,-9 5 358,-23 4-210,29-9-152,-7 2-96,0-1 1,0-1-1,0 0 0,0 0 0,0-1 0,0 0 0,0 0 1,-11-3-1,-24-6-153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6:5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15883,'7'-11'113,"-1"0"-1,2 0 0,-1 1 0,1-1 0,1 2 0,0-1 1,0 1-1,1 1 0,0 0 0,1 0 0,0 1 1,0 0-1,12-5 0,7-1-72,0 0 0,0 3 0,1 0 0,35-6 0,-23 8-7,0 2 0,0 2-1,0 1 1,45 4-1,-63 1-14,-1 0-1,0 2 0,0 1 1,0 0-1,-1 2 0,0 1 1,0 1-1,36 19 0,-47-21-5,-1 0 0,0 1 0,-1 1 1,0-1-1,0 2 0,-1-1 0,0 2 0,0-1 0,-1 1 0,9 17 0,-9-13 34,-2 0 1,0 0-1,0 1 0,-2 0 1,0 0-1,0 0 0,-2 0 0,2 23 1,-4 4 180,-1 1 1,-2-1-1,-14 67 1,-42 131 874,33-147-650,-2 12 48,-43 182 809,59-222-964,2 1 0,-2 92-1,12-133-310,1-1-1,1 0 0,2-1 0,0 1 0,1 0 1,17 44-1,-14-50-107,1-1 0,0 0-1,2 0 1,0-1 0,1 0 0,0-1 0,1-1 0,30 28 0,-10-17-181,0-1 1,53 30-1,79 32-565,-82-45 406,-70-35 345,0 0 0,-1 0 1,0 2-1,-1-1 0,18 17 0,-24-19 51,0 0 0,-1 0 0,1 0-1,-1 0 1,0 1 0,-1 0 0,0 0 0,0 0-1,0 0 1,-1 0 0,0 0 0,2 12-1,-2 6 82,0 0 0,-2-1 0,-1 1-1,-4 32 1,-25 98 642,23-125-562,-12 53 248,-19 100 544,31-143-710,2 1 1,1 59-1,4-93-286,1 0 0,0 1-1,0-1 1,0 0 0,1 0 0,0 0 0,0 0 0,1 0 0,0 0 0,0-1 0,1 1-1,7 9 1,0-3-306,0-1-1,1 0 0,1-1 1,18 13-1,-20-15 192,0 0 0,0 1 0,-1 0-1,0 1 1,-1 0 0,0 1 0,-1 0 0,0 0-1,-1 1 1,6 14 0,-6-9 263,-1 0 1,-1 0-1,0 1 1,-2 0-1,0-1 0,-1 1 1,-1 25-1,-3 8 566,-2 1-1,-3-1 0,-2 0 0,-19 63 1,-82 197 2440,97-281-2873,-1 0-1,-1 0 1,-2-1 0,-21 28-1,31-49-209,-1 1-1,0-1 1,0-1-1,-1 1 1,0-1-1,0-1 1,-1 0-1,0 0 1,0-1-1,-1 0 0,0-1 1,0 0-1,0-1 1,-23 6-1,17-7-140,1-1 1,-1-1-1,0-1 0,0 0 0,1-1 1,-1-1-1,-19-4 0,-4-4 26,-67-26 0,62 17-196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6:5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54 358 16956,'-27'13'1792,"10"-4"-1056,7-4-272,21-5 897,11-9-33,26-12-336,10-6-136,22-7-296,15-4-136,15-6-184,2-2-159,-4 3-450,-8 6-295,-10 7-528,-11 3-168,-25 11 880,-18 3-281,-20 13-143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6:5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57 801 13011,'-33'38'2016,"11"-5"-1056,21-22-271,15-9 1943,32-19-1392,17-13-167,33-10-161,8-1-192,13-6-632,4 0-400,-3 7-1857,-6 2 2009,-19 13-352,-16 3-288</inkml:trace>
  <inkml:trace contextRef="#ctx0" brushRef="#br0" timeOffset="1">953 7 18212,'44'-2'1896,"7"-1"-1392,4 2-248,2 5 1185,-4 18-913,-7 12-136,-18 19-264,-12 9-72,-24 13-72,-17 6-40,-16 7-256,-5 0-216,-4-9 440,2-14-112,4-27-40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2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18956,'-2'5'481,"1"1"1,-1-1-1,1 0 1,0 1-1,1-1 0,-1 0 1,1 1-1,0 8 0,0 5 720,-2 9-773,2 1 0,0-1 0,2 1 0,1-1 0,14 56-1,-16-81-391,0 1 0,1-1 0,0 1-1,-1-1 1,1 1 0,0-1-1,1 0 1,-1 0 0,0 0-1,1 0 1,4 3 0,-6-5-15,0 0 1,0 0 0,1-1-1,-1 1 1,0-1 0,1 1-1,-1-1 1,1 1-1,-1-1 1,1 1 0,-1-1-1,1 0 1,-1 0-1,1 0 1,-1 0 0,1 0-1,-1 0 1,1-1 0,-1 1-1,1 0 1,-1-1-1,0 1 1,1-1 0,-1 1-1,1-1 1,-1 0 0,0 0-1,0 1 1,1-1-1,-1 0 1,1-2 0,3-2 55,0 0 1,0 0-1,-1-1 1,0 0-1,0 1 0,-1-2 1,1 1-1,-1 0 1,-1-1-1,1 1 1,-1-1-1,0 0 1,1-8-1,-1 0 36,0 0 1,0 0-1,-2 1 0,0-1 1,-2-20-1,-6-1-12,7 35-106,1 0 0,0 0 0,-1-1 1,1 1-1,-1 0 0,1 0 0,-1 0 1,0 0-1,1 0 0,-1 0 0,0 0 1,0 0-1,0 0 0,0 0 0,0 0 1,0 1-1,0-1 0,0 0 1,0 1-1,0-1 0,0 1 0,0-1 1,0 1-1,-1-1 0,-1 1 0,3 0-23,-1 0 0,1 0 0,-1 0 0,1 0 0,-1 0 0,1 0 0,-1 0 0,1 1 0,-1-1 0,1 0 0,-1 0 0,1 1 0,-1-1 0,1 0-1,0 1 1,-1-1 0,1 0 0,0 1 0,-1-1 0,1 1 0,0-1 0,-1 0 0,1 1 0,0-1 0,0 1 0,-1-1 0,1 1 0,0-1 0,0 1 0,0-1-1,0 1 1,0-1 0,0 1 0,0-1 0,0 1 0,0-1 0,0 1 0,0 0 0,0-1 0,0 1 0,0-1 0,0 1 0,0-1 0,1 1 0,-1-1 0,0 0-1,1 2 1,-1-1-136,1 1-1,-1-1 1,1 1-1,0-1 1,0 1-1,0-1 1,0 1-1,0-1 1,0 1-1,0-1 1,0 0-1,0 0 0,0 0 1,1 0-1,2 2 1,1-1-172,1-1 0,-1 1 1,1-1-1,-1-1 0,1 1 0,0-1 0,-1 0 1,7 0-1,46-9-716,-55 8 944,52-11-1173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46 18532,'-20'26'1028,"1"1"0,-18 33 0,34-54-876,-1 1 1,1 0-1,0 0 1,0 0-1,1 1 1,0-1-1,0 1 1,1-1-1,0 1 1,0-1-1,1 1 1,0 0-1,0-1 1,1 1-1,1 9 1,-1-15-129,-1-1 0,1 1 0,0 0 0,-1 0 1,1-1-1,0 1 0,0-1 0,0 1 0,0-1 0,1 1 1,-1-1-1,0 1 0,0-1 0,1 0 0,-1 0 0,1 0 1,-1 0-1,1 0 0,0 0 0,-1 0 0,1-1 0,0 1 0,0 0 1,-1-1-1,1 1 0,0-1 0,0 0 0,0 0 0,-1 0 1,1 0-1,0 0 0,0 0 0,2-1 0,3 0 22,0 0 0,0-1 0,0 0 0,-1 0 0,1-1 0,-1 0 0,11-6 0,2-5 105,0 0-1,-1-1 0,0-1 0,-2 0 0,0-2 0,-1 0 1,0 0-1,-2-2 0,17-29 0,-27 43-96,0-1 0,0 1 1,-1-1-1,1 0 0,-1 1 0,-1-1 1,2-8-1,-3 14-54,0 0 1,0 0 0,0-1-1,0 1 1,0 0-1,0 0 1,0-1-1,0 1 1,0 0 0,0 0-1,-1 0 1,1-1-1,-1 1 1,1 0-1,-1 0 1,1 0 0,-1 0-1,1 0 1,-1 0-1,0 0 1,0 0-1,0 0 1,1 0 0,-1 0-1,0 0 1,0 1-1,0-1 1,0 0-1,-1 1 1,1-1 0,0 1-1,0-1 1,0 1-1,0-1 1,0 1-1,-1 0 1,1 0 0,0-1-1,0 1 1,-1 0-1,1 0 1,0 0-1,0 0 1,-1 1 0,0-1-1,-4 1-253,-1 1 1,1-1-1,0 1 0,0 1 1,0-1-1,0 1 0,0 0 0,1 0 1,-1 1-1,1 0 0,0 0 1,0 0-1,0 0 0,1 1 0,-1 0 1,1 0-1,-7 10 0,8-3-560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2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171 384 17988,'-24'12'1123,"0"2"0,-31 24 0,49-33-945,1-1-1,-1 1 1,1 1-1,0-1 1,0 1-1,0-1 1,1 1-1,0 1 1,0-1-1,0 1 1,1-1-1,0 1 1,-4 14-1,7-19-153,-1 0-1,1 0 1,0 0-1,-1 0 1,1 0-1,0 0 1,0 0-1,0 0 0,0 0 1,1 0-1,-1 0 1,1 0-1,-1 0 1,1 0-1,-1 0 1,1 0-1,0 0 1,0-1-1,0 1 0,0 0 1,0 0-1,1-1 1,-1 1-1,0-1 1,1 1-1,-1-1 1,1 0-1,0 1 0,-1-1 1,1 0-1,0 0 1,0 0-1,0 0 1,-1-1-1,1 1 1,0 0-1,0-1 0,0 1 1,0-1-1,4 0 1,1 1 37,1-1 0,0 0 0,0 0 0,-1-1 0,1 0 0,0 0 0,-1-1 1,1 0-1,11-5 0,-11 3 11,0 0-1,0-1 1,-1 0 0,1-1 0,-1 0-1,-1 0 1,1 0 0,-1-1 0,0 0-1,6-8 1,-5 5-2,-1-1-1,0 1 1,0-1-1,-1 0 1,-1-1-1,7-22 1,-13 41-136,1 1 0,0-1-1,1 0 1,0 1 0,0-1 0,0 1 0,1-1-1,2 9 1,-3-14 62,1 0 0,-1-1 0,1 1 0,-1 0 0,1 0 0,0 0 0,0 0 0,0-1 0,0 1-1,0-1 1,0 1 0,0 0 0,1-1 0,-1 0 0,1 1 0,-1-1 0,1 0 0,-1 0 0,1 0 0,0 0 0,-1 0 0,1 0-1,0 0 1,0 0 0,0-1 0,0 1 0,-1-1 0,1 0 0,0 1 0,0-1 0,0 0 0,0 0 0,0 0 0,0 0-1,0-1 1,0 1 0,2-1 0,3-1 25,-1 0 0,1 0 0,-1-1 0,0 0 0,0 0-1,0-1 1,0 0 0,-1 0 0,1 0 0,8-10 0,-2 2 57,-1 0 0,-1-2 1,12-18-1,-7 7 20,-1-1 0,-2 0 0,-1-1 1,-1-1-1,-1 0 0,-1 0 0,-2 0 0,-1-1 0,2-39 1,-7 58-86,0 1 1,0-1 0,-1 0-1,0 1 1,-1-1 0,-5-17 0,6 26-14,1 0 0,0 0 1,0 0-1,-1 0 1,1 0-1,0 0 1,-1 0-1,1 0 1,-1 1-1,1-1 0,-1 0 1,0 0-1,1 0 1,-1 1-1,0-1 1,1 0-1,-1 1 1,0-1-1,0 0 0,0 1 1,0-1-1,1 1 1,-1 0-1,0-1 1,0 1-1,-2-1 1,2 2-2,0-1 1,-1 0 0,1 1 0,0 0 0,0-1 0,0 1 0,-1 0 0,1-1 0,0 1 0,0 0-1,0 0 1,0 0 0,0 0 0,1 0 0,-1 0 0,0 0 0,0 1 0,-5 8-1,1 0-1,0 0 1,-6 17 0,1 3 5,2 0 1,1 1-1,-4 49 0,10-59-3,0 0 0,1 0 0,1 0 0,1 0 0,1 0 0,7 26 0,-8-41-3,0 1 0,1-1 0,0 1 1,0-1-1,1 0 0,-1 0 0,1-1 0,1 1 0,-1-1 1,6 5-1,-9-8 1,1-1 0,-1 1 1,1-1-1,0 0 1,0 1-1,0-1 0,0 0 1,0 0-1,0-1 0,0 1 1,0 0-1,0-1 0,0 1 1,0-1-1,0 1 0,0-1 1,0 0-1,1 0 1,-1 0-1,0 0 0,0 0 1,0-1-1,0 1 0,1-1 1,-1 1-1,0-1 0,0 0 1,0 0-1,0 0 0,0 0 1,-1 0-1,1 0 1,0-1-1,2-1 0,-1-1 5,0 1 0,0 0 0,-1-1 0,1 0 0,-1 1 0,0-1 0,0 0 0,-1 0 0,1 0 0,-1 0 0,0 0 1,0-1-1,0 1 0,0 0 0,-1-1 0,0 1 0,1 0 0,-2-6 0,1 2 4,-1 1 0,0-1 1,-1 1-1,1 0 0,-1 0 1,-1-1-1,1 1 1,-1 0-1,-7-11 0,10 17-8,0 0 0,-1 1-1,1-1 1,-1 0 0,1 1-1,0-1 1,-1 1 0,1-1-1,-1 1 1,1-1 0,-1 1-1,1-1 1,-1 1 0,0 0-1,1-1 1,-1 1 0,0 0-1,1-1 1,-1 1 0,0 0-1,1 0 1,-1 0 0,0 0-1,-1-1 1,2 2 0,0-1-1,0 1 0,-1-1 1,1 1-1,0-1 1,0 1-1,0-1 0,0 1 1,0-1-1,-1 1 1,1-1-1,0 1 1,0-1-1,0 1 0,0-1 1,0 1-1,1-1 1,-1 1-1,0-1 0,0 1 1,0-1-1,0 1 1,1-1-1,-1 1 1,0-1-1,0 1 0,1-1 1,-1 0-1,0 1 1,1-1-1,-1 1 0,0-1 1,2 1-1,1 3-3,1 1 1,0-1-1,0 0 0,1-1 0,-1 1 0,1-1 0,0 1 1,-1-1-1,2-1 0,-1 1 0,0-1 0,0 0 1,1 0-1,7 1 0,-2 0 0,1-1 0,-1 0 0,1-1 0,0-1 0,23-1 0,-26 0 4,-1-1 1,0 0 0,-1 0-1,1-1 1,0 0-1,-1 0 1,1-1-1,-1 0 1,10-7-1,-15 10 4,0-1-1,1 1 1,-1-1-1,0 0 0,0 0 1,0 0-1,0 0 1,0-1-1,0 1 1,-1 0-1,1-1 1,-1 1-1,0-1 0,1 1 1,-1-1-1,0 0 1,-1 0-1,1 1 1,0-1-1,-1 0 1,0 0-1,1 0 0,-1 0 1,0 1-1,-1-1 1,1 0-1,0 0 1,-1 0-1,0 0 0,0-2 1,0 4-3,1 0 1,-1 0-1,1 0 1,-1 1-1,1-1 1,-1 0-1,0 1 1,1-1-1,-1 0 1,0 1-1,1-1 1,-1 1-1,0-1 1,0 1-1,0-1 1,1 1-1,-1-1 1,0 1-1,0 0 1,0 0-1,0-1 1,0 1-1,0 0 1,0 0-1,0 0 1,0 0-1,0 0 1,0 0-1,1 0 1,-1 1-1,0-1 1,0 0-1,0 0 1,0 1-1,0-1 0,-1 1 1,-2 0 3,0 1-1,1 0 1,-1 0 0,0 0 0,1 1-1,-7 4 1,5-1-47,0-1 0,0 1-1,0 0 1,0 1 0,1-1 0,0 1-1,1 0 1,0 0 0,0 0 0,0 0 0,1 1-1,0-1 1,0 1 0,1-1 0,0 1 0,0 0-1,1 0 1,0-1 0,1 12 0,0-16-36,0 0 1,0 0 0,0 0-1,0 0 1,1-1-1,-1 1 1,1 0 0,-1-1-1,1 1 1,0-1-1,0 0 1,0 1 0,0-1-1,1 0 1,-1 0-1,4 2 1,-1-2 25,0 1-1,0 0 1,0-1-1,1 0 1,-1 0 0,1-1-1,9 2 1,34-1-450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2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160 363 18516,'1'-12'1408,"-1"5"-946,1-1-1,-1 0 0,-2-13 0,2 20-381,-1 0 1,1 0-1,0 0 1,0 0-1,0 0 0,-1 0 1,1 0-1,0 0 1,-1 0-1,1 0 1,-1 0-1,1 0 0,-1 0 1,0 0-1,1 1 1,-1-1-1,0 0 0,0 0 1,1 1-1,-1-1 1,0 1-1,0-1 1,0 1-1,0-1 0,0 1 1,0-1-1,0 1 1,0 0-1,0-1 0,0 1 1,0 0-1,0 0 1,0 0-1,0 0 1,-1 0-1,-2 1 3,1 0 1,-1 1-1,1-1 0,0 1 0,-1 0 1,1-1-1,0 2 0,0-1 1,0 0-1,1 1 0,-1-1 0,0 1 1,1 0-1,0 0 0,-3 4 1,-32 51 98,28-41-173,1 1 1,0-1-1,-6 24 1,12-36-5,1-1 1,-1 0-1,1 1 1,1-1-1,-1 0 1,1 1-1,-1-1 1,1 1-1,1-1 1,-1 1-1,0-1 1,1 0-1,0 1 1,0-1-1,1 0 1,-1 0-1,1 1 1,0-1-1,0 0 1,3 4-1,-3-6 7,-1 0 0,1-1 0,0 1 0,0-1 0,1 1 0,-1-1 0,0 0 0,0 0 0,0 0 0,1 0-1,-1 0 1,1-1 0,-1 1 0,0-1 0,1 1 0,-1-1 0,1 0 0,-1 0 0,1 0 0,-1 0 0,1-1 0,-1 1 0,1-1-1,-1 1 1,0-1 0,5-1 0,2-2 46,1-1 1,-1 1-1,0-2 0,-1 1 0,11-9 0,0-2 105,-1 0 1,0-1-1,-2-1 0,28-39 1,-34 44-85,-2-1 0,0 0 0,-1 0 0,0-1 0,-1 0 0,0 0 0,-2 0 0,5-24 0,-8 29-27,-2 15-41,-2 17-36,3-20 23,0 0 1,0 0 0,0 0-1,1 0 1,-1 0 0,1 0-1,-1 0 1,1 0 0,0 0-1,0 0 1,0 0-1,0 0 1,0-1 0,0 1-1,0 0 1,1-1 0,-1 1-1,1-1 1,-1 1 0,1-1-1,-1 0 1,1 0-1,0 1 1,0-1 0,0 0-1,-1-1 1,1 1 0,0 0-1,0 0 1,0-1 0,0 1-1,0-1 1,0 0 0,1 0-1,-1 0 1,0 0-1,0 0 1,3 0 0,5-2 8,-1 1 1,0-1 0,0-1-1,-1 0 1,1 0 0,0 0-1,13-9 1,2-2 28,-1-2 1,0-1-1,-1-1 1,32-33 0,-39 36-10,-1-2 1,-1 1-1,-1-2 1,0 1 0,-2-2-1,16-35 1,-22 34-19,-3 20-8,-2-1-1,1 1 0,0 0 0,0-1 1,0 1-1,0 0 0,0-1 1,0 1-1,0 0 0,0-1 0,0 1 1,-1 0-1,1-1 0,0 1 0,0 0 1,0-1-1,-1 1 0,1 0 0,0 0 1,0-1-1,-1 1 0,1 0 0,0 0 1,-1 0-1,1-1 0,0 1 1,-1 0-1,0 0 0,-1 0 0,1 0-1,-1 1 1,1-1 0,0 1 0,-1-1 0,1 1 0,0-1 0,-1 1 0,1 0 0,0 0 0,0-1-1,0 1 1,-1 0 0,1 0 0,0 0 0,0 0 0,1 0 0,-1 1 0,0-1 0,-1 1 0,-11 17-13,1 0 1,1 0 0,0 1 0,2 0-1,0 1 1,1 0 0,1 1 0,1 0 0,-5 37-1,7-26-12,2 0-1,1 1 0,1 0 0,2-1 0,11 62 0,0-45-217,2 0 0,25 55 0,-11-33-368,-27-66 477,0 0 1,0 0 0,0 0-1,0 11 1,-1-16 115,-1-1 1,0 1 0,0 0-1,0 0 1,0 0 0,0-1-1,0 1 1,-1 0-1,1 0 1,0 0 0,0-1-1,0 1 1,-1 0 0,1 0-1,0-1 1,-1 1 0,1 0-1,-1-1 1,1 1 0,-1 0-1,1-1 1,-1 1-1,1-1 1,-1 1 0,0-1-1,1 1 1,-1-1 0,0 1-1,1-1 1,-1 1 0,0-1-1,0 0 1,1 0 0,-1 1-1,0-1 1,0 0-1,0 0 1,1 0 0,-1 0-1,0 0 1,0 0 0,0 0-1,1 0 1,-1 0 0,-1-1-1,-3 0-9,1 0-1,-1 0 0,1-1 1,-1 0-1,1 0 1,0 0-1,0 0 0,0-1 1,0 1-1,0-1 0,0 0 1,1 0-1,0-1 1,-1 1-1,1-1 0,-3-4 1,-5-7 70,0-2 1,-12-24-1,17 30 15,1 0-1,1 0 1,0 0-1,1 0 0,0 0 1,0-1-1,1 1 0,1-1 1,-1-18-1,2 26-48,1 0 1,-1-1-1,1 1 1,-1 0-1,1-1 1,1 1-1,-1 0 1,0 0-1,1 0 1,0 0-1,0 0 1,0 0-1,1 0 1,-1 1-1,1-1 1,0 1-1,0 0 0,0 0 1,0 0-1,1 0 1,-1 0-1,1 1 1,-1-1-1,1 1 1,0 0-1,0 0 1,0 1-1,7-3 1,49-12-2301,-24 6 1303,-1-1-1,35-15 1,-10-5-58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2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18756,'9'134'4909,"-6"-66"-3975,-2-39-622,-1-8-38,2 0 0,0 0 0,1 0 0,10 36 1,-13-55-247,1-1 1,-1 0-1,1 0 1,-1 1 0,1-1-1,0 0 1,-1 0 0,1 0-1,0 0 1,0 0-1,0 0 1,-1 0 0,1 0-1,2 1 1,-2-2-16,-1 1 1,1-1-1,-1 0 1,0 0-1,1 0 0,-1 0 1,1 0-1,-1 0 1,0-1-1,1 1 1,-1 0-1,1 0 1,-1 0-1,0 0 0,1 0 1,-1-1-1,0 1 1,1 0-1,-1 0 1,0 0-1,1-1 0,-1 1 1,0 0-1,1-1 1,-1 1-1,0 0 1,0-1-1,1 1 0,-1-1 1,3-4 77,-1 0 0,0 0 0,0 0-1,0 0 1,1-10 0,5-35 161,-2 0-1,-3-1 0,-6-97 1,9 165-291,0-1 0,1 0 0,1-1 0,0 1 0,15 18 0,-20-30 35,0-1-1,0 1 1,1-1-1,-1 0 1,1 0-1,-1 0 0,1-1 1,0 1-1,0-1 1,0 0-1,1 0 1,-1 0-1,0-1 1,1 0-1,-1 0 0,1 0 1,-1 0-1,1 0 1,9-1-1,-9-1 4,1 1 1,-1-1-1,0 0 0,1-1 1,-1 0-1,0 1 0,0-2 1,0 1-1,0 0 0,0-1 1,-1 0-1,1 0 0,-1-1 1,1 1-1,-1-1 0,5-6 1,-2 2 8,-1 0 0,0 0 1,-1-1-1,0 0 0,0 0 1,-1 0-1,0 0 0,-1-1 1,0 1-1,0-1 0,-1 0 1,0 0-1,-1 0 0,0 0 1,-1-17-1,0 26-6,0 0 0,0 0 0,0-1 0,-1 1 0,1 0 0,0-1 0,-1 1 0,1 0-1,-1 0 1,1 0 0,-1-1 0,1 1 0,-1 0 0,0 0 0,1 0 0,-1 0 0,0 0 0,0 0 0,-1-1 0,1 2-2,0 0 0,0 0 1,1 0-1,-1 0 0,0 0 1,1 0-1,-1 0 0,0 0 1,0 0-1,1 0 0,-1 0 0,0 0 1,0 1-1,1-1 0,-1 0 1,0 0-1,1 1 0,-1-1 1,1 1-1,-1-1 0,0 0 1,1 1-1,-2 0 0,-1 3-2,-1 0 0,1 0 0,-1 0 0,1 0 1,1 1-1,-1-1 0,-4 10 0,2 3-3,-1 0 0,2 1 0,0-1 0,-1 22 0,4-30-45,1 0 0,-1 1 0,2-1 0,0 1 0,0-1 0,0 0 0,1 1 1,1-1-1,5 14 0,-7-20-18,0-1 1,0 0 0,0 1-1,1-1 1,-1 0 0,1 0 0,-1 1-1,1-1 1,0-1 0,0 1-1,0 0 1,0 0 0,0-1 0,1 1-1,-1-1 1,0 1 0,1-1-1,-1 0 1,1 0 0,-1 0-1,1-1 1,-1 1 0,1 0 0,0-1-1,-1 0 1,1 0 0,0 0-1,-1 0 1,1 0 0,0 0-1,-1 0 1,1-1 0,3-1 0,3 0-129,-1-2 1,0 1 0,-1-1 0,1 0 0,0 0 0,-1-1 0,0 0-1,0 0 1,6-8 0,28-33-530,-1-13-82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5:2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17284,'-13'25'650,"1"1"1,2-1 0,0 2-1,2-1 1,1 1-1,-4 28 1,5-5 93,1 0-1,4 71 1,7-34-108,33 158-1,-37-228-465,-6-34-39,-1-14-97,0 1-1,-2-1 0,-1 2 1,-2-1-1,-26-55 1,17 57-11,19 27-23,0 0 1,-1 0 0,1 0 0,-1 1 0,1-1 0,-1 0-1,0 1 1,1-1 0,-1 1 0,0-1 0,1 1 0,-1-1 0,0 1-1,0-1 1,1 1 0,-1 0 0,0-1 0,0 1 0,0 0 0,0-1-1,1 1 1,-1 0 0,0 0 0,0 0 0,0 0 0,0 0-1,0 0 1,0 0 0,0 0 0,-1 1 0,2 0 0,-1 0 1,0 0 0,1 0-1,-1 0 1,1 0-1,-1 0 1,1 0 0,-1 0-1,1 0 1,0 0-1,-1 0 1,1 0-1,0 0 1,0 1 0,0-1-1,0 0 1,0 0-1,0 0 1,0 0 0,1 0-1,-1 0 1,0 1-1,0-1 1,1 0-1,0 1 1,12 29 6,-8-22-6,0-1 1,1 0-1,0 0 0,0-1 0,0 0 1,1 0-1,0 0 0,1-1 0,-1 0 0,1 0 1,1-1-1,-1 0 0,1 0 0,-1-1 1,1-1-1,10 4 0,-12-5 22,-1-1 0,1 1-1,0-1 1,-1-1 0,1 1 0,0-1 0,0-1 0,-1 1-1,1-1 1,0 0 0,-1 0 0,1-1 0,-1 0-1,1 0 1,-1-1 0,0 1 0,0-1 0,0-1 0,0 1-1,-1-1 1,1 0 0,-1 0 0,9-10 0,-5 4 69,0-2 1,0 1-1,12-23 1,-17 26-66,0 1 1,-1-1 0,0 1 0,0-1-1,-1 0 1,0 0 0,2-15 0,-6 15-17,-4 9-6,-5 12-4,6-2-4,0 0 1,0 0 0,1 1-1,0 0 1,1 0 0,1 0-1,0 0 1,0 0 0,1 0-1,1 1 1,2 20 0,-2-30 3,0 0 0,1 0 0,0 0 0,-1 0 0,1 0 0,0 0 0,1 0 0,-1-1 0,0 1 0,1 0 0,0-1 0,-1 1 0,1-1 0,0 1 0,0-1 0,1 0 0,-1 0 0,0 0 0,1 0-1,-1 0 1,1 0 0,-1-1 0,1 1 0,0-1 0,0 0 0,0 0 0,0 0 0,0 0 0,0-1 0,0 1 0,0-1 0,0 1 0,0-1 0,0 0 0,4-1 0,2 0 15,0 0 1,0-1-1,-1 0 0,1-1 1,0 1-1,-1-2 0,0 1 0,1-1 1,-1-1-1,14-9 0,-9 3-3,-1 1-1,0-1 1,0-1 0,-1 0-1,-1-1 1,0 0-1,0 0 1,-2-1-1,0-1 1,9-19 0,-16 32-18,-1 1 1,1 0 0,-1-1 0,1 1-1,-1 0 1,0-1 0,0 1 0,1-1 0,-1 1-1,0-1 1,0 1 0,0 0 0,-1-1-1,1 1 1,-1-3 0,1 4 1,0 0-1,0-1 1,-1 1-1,1 0 1,0 0-1,-1-1 1,1 1-1,-1 0 1,1 0-1,0 0 1,-1-1-1,1 1 1,-1 0-1,1 0 1,-1 0 0,1 0-1,0 0 1,-1 0-1,1 0 1,-1 0-1,1 0 1,-1 0-1,1 0 1,0 0-1,-1 0 1,1 0-1,-1 0 1,1 1-1,-1-1 1,1 0-1,-5 2-11,1 0-1,0 1 0,-1-1 1,1 1-1,1 0 1,-8 6-1,-1 3-1,1 1 0,-17 24 1,25-33 15,0 1 0,0-1 0,0 1 0,1 0 0,0 0 0,0 0 0,1 0 0,-1 1 0,1-1 0,0 0 0,0 1 0,1 7 0,0-11 0,0-1 0,0 0 1,0 1-1,0-1 0,1 1 0,-1-1 0,1 0 0,-1 1 0,1-1 0,0 0 1,-1 0-1,1 1 0,0-1 0,0 0 0,0 0 0,0 0 0,0 0 0,0 0 1,0 0-1,0 0 0,2 1 0,0-1 1,-1 1 0,1-1 0,0-1 0,0 1 0,0 0 0,0-1 0,-1 1 0,1-1 0,0 0 0,4 0 0,4-1 3,1 0-1,0-1 1,0-1 0,12-4-1,6-4-11,49-26 0,8-3-19,-85 39 24,1 0-1,-1 0 0,0 1 1,1-1-1,-1 0 0,0 1 1,1-1-1,-1 1 0,0 0 1,1 0-1,-1 0 0,1 0 0,-1 0 1,0 1-1,1-1 0,-1 1 1,0-1-1,1 1 0,-1 0 1,0 0-1,3 1 0,-2 1-2,1 0 0,-1 1 0,0-1 0,-1 1 0,1 0 1,-1-1-1,1 1 0,-1 0 0,0 0 0,1 6 0,-2-8 5,0 1 1,1 0 0,-1 0-1,1-1 1,0 1-1,-1-1 1,1 1-1,0-1 1,0 0 0,1 0-1,-1 0 1,0 0-1,1 0 1,-1 0-1,1-1 1,0 1 0,-1-1-1,4 2 1,-2-3-1,0 1 1,-1 0-1,1-1 1,0 0-1,0 0 1,0 0-1,-1 0 1,1-1-1,0 1 0,-1-1 1,1 0-1,0 0 1,-1 0-1,7-3 1,1-3-1,1 0 1,-1 0-1,-1-1 1,0 0-1,0-1 0,0 0 1,-1-1-1,15-21 1,-3 6 13,-21 24-13,1 1 0,0-1 0,-1 1 0,1-1 0,0 1 0,-1 0 1,1-1-1,0 1 0,-1 0 0,1-1 0,0 1 0,0 0 0,-1 0 0,1 0 0,0-1 1,0 1-1,0 0 0,-1 0 0,1 0 0,0 0 0,0 0 0,-1 1 0,1-1 0,1 0 0,23 11-14,-6-3 7,-3-4-127,0-2 0,0 0 0,0-1 1,0 0-1,1-2 0,-1 0 0,0 0 0,0-2 0,0 0 0,-1 0 0,1-2 1,18-7-1,-11-2-172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6:5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8 375 15387,'2'-22'1403,"-1"16"-985,0-1-1,-1 1 0,1-1 1,-1 0-1,-2-10 1,-6 67 3532,5-6-3183,3 60 0,1-90-720,0 1 0,1-1 0,0 0 0,1 0 0,1 0 0,1 0 0,-1-1 1,10 17-1,-13-27-38,1-1 0,-1 1 1,1-1-1,0 1 0,0-1 0,0 0 1,0 0-1,0 0 0,0 0 1,1 0-1,-1 0 0,0-1 0,1 1 1,0-1-1,-1 1 0,1-1 1,0 0-1,0 0 0,4 1 1,-3-2 4,0 0-1,0 0 1,-1-1 0,1 1 0,0-1 0,0 1 0,0-1 0,-1 0 0,1-1 0,0 1 0,-1-1 0,1 0 0,3-2 0,3-3 28,1-1 0,-1 0 0,0 0 0,-1-1 0,0-1 0,0 1 0,11-19 0,-9 11 16,-2 0-1,0-1 1,-1 0-1,0-1 1,-2 0-1,0 0 1,-1 0-1,-1 0 1,2-28-1,-9 12 49,-4 22-45,7 13-59,0 0 0,-1 0 0,1 0 1,-1 0-1,1 0 0,0 0 0,-1-1 1,1 1-1,0 0 0,-1 0 0,1 0 1,-1 0-1,1 0 0,0 1 0,-1-1 1,1 0-1,-1 0 0,1 0 0,0 0 1,-1 0-1,1 0 0,0 1 0,-1-1 1,1 0-1,-1 0 0,1 0 0,0 1 1,0-1-1,-1 0 0,1 1 0,-1 0 1,-1 1 3,1 0 1,-1 1 0,0-1 0,1 1-1,-1-1 1,1 1 0,0 0 0,0 0-1,0 0 1,0-1 0,0 1-1,1 0 1,-1 6 0,1 42 52,0-49-56,0 10 2,2 0 0,-1-1 0,1 1 1,1-1-1,0 0 0,1 0 0,0 0 0,1 0 0,0-1 1,0 1-1,10 12 0,-11-18 6,1 1-1,-1-1 1,1 0 0,0-1 0,0 1-1,0-1 1,1 0 0,0-1-1,-1 1 1,1-1 0,1 0-1,-1 0 1,0-1 0,1 0-1,-1 0 1,1-1 0,-1 1-1,1-1 1,0-1 0,0 1-1,7-2 1,-5 1 16,1-1-1,-1-1 1,0 1-1,1-1 1,-1-1 0,0 0-1,-1 0 1,1-1-1,0 0 1,-1-1-1,0 0 1,8-6 0,-7 4 13,0-2 0,0 1 1,-1-1-1,0 0 1,0-1-1,-1 0 0,0 0 1,8-18-1,-8 12-2,0 0 0,-1 0 0,-1 0 0,-1-1 0,-1 0 0,0 0 0,-1 0 0,0 0 0,-2 0 0,0 0 0,-1-1 0,0 1-1,-6-24 1,-4 15-14,2 17-16,8 9-8,1 1 0,-1-1 0,1 0 0,0 0 0,-1 0 0,1 0 0,-1 0 0,1 0 0,0 0 0,-1 1 1,1-1-1,0 0 0,-1 0 0,1 0 0,0 1 0,-1-1 0,1 0 0,0 1 0,0-1 0,-1 0 0,1 1 0,0-1 0,0 0 0,0 1 0,-1-1 0,1 0 0,0 1 1,0-1-1,0 1 0,0 0 0,-2 5-3,0 1 1,0 0-1,1-1 1,0 1-1,1 0 0,-1 0 1,1 0-1,1 0 1,-1 0-1,3 9 1,-2-9-2,1-1 0,-1 0 0,1 0 0,0 0 0,0 0 0,1 0 0,0-1 0,0 1 1,0-1-1,1 1 0,0-1 0,4 5 0,-5-8 4,0 0 0,-1 0 0,1-1 0,0 1-1,1 0 1,-1-1 0,0 0 0,0 0 0,1 0 0,-1 0 0,0 0-1,1-1 1,-1 1 0,1-1 0,-1 0 0,1 0 0,-1-1 0,1 1 0,-1 0-1,1-1 1,-1 0 0,0 0 0,5-2 0,4-2 2,0 0 0,-1-1 0,1 0 0,-1-1 0,11-9 0,-3 1 9,0-1-1,-1-1 1,-1 0 0,21-29-1,-29 33-3,0 0 0,0 0 0,-2-1 0,1 0 0,-2-1 0,0 1 0,7-28-1,-12 37-4,0 0 0,-1 0 0,0-1 0,0 1 0,0 0 0,0-1 0,-1 1 0,0 0 0,-2-7 0,3 11-1,0 0 0,-1 0 0,1 0 0,-1 0 0,1 0-1,-1 0 1,1 0 0,-1 0 0,1 0 0,-1 0 0,0 0-1,0 0 1,0 0 0,1 0 0,-1 0 0,0 1 0,0-1-1,0 0 1,0 1 0,0-1 0,0 1 0,-1-1 0,1 1 0,0-1-1,0 1 1,0 0 0,0 0 0,0-1 0,-1 1 0,1 0-1,0 0 1,0 0 0,0 0 0,-1 0 0,1 1 0,0-1 0,0 0-1,0 1 1,0-1 0,0 0 0,-1 1 0,1-1 0,0 1-1,0 0 1,-1 0 0,-3 3 5,-1 0 1,0 1-1,1-1 1,0 1-1,0 1 0,1-1 1,0 0-1,-1 1 0,2 0 1,-1 0-1,-4 11 0,0 1 39,0 1 0,-9 38 0,13-44-32,2 1 0,-1 0 0,2-1 1,0 1-1,1 0 0,0 0 0,1 0 0,0 0 0,6 21 1,-6-30-83,1 0 0,0 0 0,0 0 1,0 0-1,1 0 0,0-1 1,-1 1-1,1-1 0,1 0 1,-1 0-1,1 0 0,0-1 1,0 1-1,0-1 0,0 0 0,0 0 1,1 0-1,-1 0 0,1-1 1,0 0-1,0 0 0,0 0 1,0-1-1,0 1 0,0-1 0,0 0 1,0-1-1,9 1 0,-2-1-10,0-1-1,-1 0 1,1-1-1,0 0 1,0-1-1,-1 0 1,1 0-1,-1-1 1,0-1-1,11-6 1,51-35-494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6:5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214 141 18260,'-1'-3'162,"1"0"0,0 0 0,-1 0 0,1 0 0,-1 1 0,0-1 0,0 0 0,0 0 0,-1 0 0,1 1 0,0-1 0,-1 0 0,0 1 0,0-1 0,0 1 0,0 0 0,0 0 0,0 0 0,0 0 0,-1 0 0,1 0 0,-1 1 0,1-1 0,-1 1 0,0-1 0,0 1 0,1 0 0,-1 0 0,0 1 0,0-1 0,0 0 0,0 1 1,0 0-1,0 0 0,0 0 0,0 0 0,0 0 0,-5 1 0,1 1-45,1 0 1,-1 0 0,1 0 0,0 1 0,-1 0 0,1 0 0,0 0 0,1 1 0,-1 0-1,1 0 1,0 0 0,0 1 0,0 0 0,0 0 0,1 0 0,0 1 0,-5 7 0,6-8-89,0 0 0,0 1 0,0-1 0,1 1 0,-1-1 0,2 1 0,-1 0 0,1 0 0,-1 0 0,2 0 0,-1 0 0,1 0 0,0 0 0,0 0 0,0 0 0,1 0 0,0 0 0,0 0 0,4 9 0,-4-12-17,0-1 0,0 1 0,0-1 0,1 1 1,0-1-1,-1 0 0,1 0 0,0 0 0,0 0 1,0 0-1,0 0 0,0-1 0,0 1 0,1-1 1,-1 1-1,0-1 0,1 0 0,-1 0 1,1 0-1,0 0 0,-1 0 0,1-1 0,0 1 1,-1-1-1,1 0 0,0 0 0,-1 0 0,1 0 1,0 0-1,0 0 0,-1-1 0,6-1 0,0 0 35,1-1 0,-1 0 0,0 0 0,0-1-1,0 0 1,0 0 0,-1-1 0,14-11 0,-11 7 14,0-1 0,-1-1 0,0 1 0,-1-1 1,0-1-1,0 0 0,-2 0 0,1 0 0,-2-1 0,1 1 1,-2-1-1,0-1 0,0 1 0,-1-1 0,1-22 1,-4 32-74,0 0 0,0 0 1,0-1-1,-1 1 0,0 0 1,1 0-1,-4-6 1,4 9-29,0 0 0,-1 0 0,1 0 0,0 1 0,-1-1 0,1 0 1,-1 0-1,1 1 0,-1-1 0,1 0 0,-1 1 0,1-1 0,-1 1 1,0-1-1,1 1 0,-1-1 0,0 1 0,0-1 0,1 1 0,-1 0 1,0-1-1,0 1 0,1 0 0,-1 0 0,0-1 0,0 1 1,0 0-1,0 0 0,0 0 0,1 0 0,-1 0 0,0 0 0,0 0 1,0 1-1,0-1 0,1 0 0,-1 0 0,0 1 0,0-1 0,-1 1 1,1 0-50,0 0 0,-1 0 0,1 0 0,0 0 1,0 0-1,0 0 0,0 0 0,0 1 0,0-1 1,0 0-1,0 1 0,1-1 0,-1 1 1,0-1-1,1 0 0,-1 1 0,1 0 0,0-1 1,-1 1-1,1-1 0,0 1 0,0-1 1,0 1-1,0 0 0,0-1 0,1 1 0,-1 2 1,10 13-730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6:5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20004,'-5'-17'1755,"4"18"-1698,1-1 0,-1 1 0,1 0-1,-1-1 1,1 1 0,-1 0 0,1 0-1,0-1 1,-1 1 0,1 0 0,0 0-1,0 0 1,-1-1 0,1 1 0,0 0 0,0 0-1,0 0 1,0 0 0,0-1 0,0 1-1,0 0 1,1 1 0,-2 20 244,0 0-1,2 0 1,0 0 0,2 0-1,1-1 1,0 1 0,1-1 0,2 0-1,0 0 1,1 0 0,20 34-1,-21-42-326,1-1-1,0-1 0,1 1 1,0-1-1,1-1 0,0 1 1,1-2-1,0 1 0,0-2 1,1 1-1,0-2 1,1 0-1,0 0 0,0-1 1,0-1-1,1 0 0,-1 0 1,1-2-1,16 3 0,19-2-238,-49-4 265,0 0 0,0 0-1,-1 0 1,1 0 0,0 0 0,0 0 0,0 0 0,0 1-1,0-1 1,0 0 0,0 0 0,0 0 0,0 0 0,0 0-1,0 0 1,-1 1 0,1-1 0,0 0 0,0 0 0,0 0 0,0 0-1,0 0 1,0 0 0,0 1 0,0-1 0,0 0 0,0 0-1,0 0 1,0 0 0,1 0 0,-1 1 0,0-1 0,0 0-1,0 0 1,0 0 0,0 0 0,0 0 0,0 0 0,0 1 0,0-1-1,0 0 1,0 0 0,1 0 0,-1 0 0,0 0 0,0 0-1,0 0 1,0 0 0,0 0 0,0 0 0,1 0 0,-1 0-1,0 1 1,-12 6 102,-69 36 666,-34 14 163,108-54-946,0 0-1,0-1 0,0 0 1,-1 0-1,1-1 0,0 0 0,-1-1 1,-7 1-1,13-1-70,0 0 0,1-1 0,-1 1 0,0 0 0,1 0 0,-1-1 0,0 1 0,1-1-1,-1 0 1,1 1 0,-1-1 0,1 0 0,-1 0 0,1 0 0,0 0 0,-1 0 0,1 0 0,0-1 0,0 1 0,0 0 0,0 0-1,0-1 1,0 1 0,0-1 0,0 1 0,0-1 0,1 1 0,-1-1 0,1 0 0,-1 1 0,1-1 0,0 0 0,0 1 0,-1-1 0,1 0-1,0 1 1,0-1 0,1 0 0,-1 1 0,1-3 0,4-24-586,5-3-248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6:5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16508,'-1'2'172,"-1"0"0,0 0 1,1 0-1,0 1 1,0-1-1,-1 0 1,1 0-1,1 1 1,-1-1-1,0 1 1,0-1-1,1 1 1,-1 2-1,0 37 411,2-23-86,1 47 470,3-1 0,2 0 1,4 0-1,2-1 0,32 93 1,-43-153-944,18 48 209,-18-48-195,0 0 1,0 0-1,1 0 0,-1 0 1,1 0-1,0 0 1,0-1-1,8 7 0,-11-10-30,0 1 1,0-1-1,1 0 0,-1 1 0,0-1 0,1 0 0,-1 0 1,1 1-1,-1-1 0,0 0 0,1 0 0,-1 0 0,1 1 0,-1-1 1,1 0-1,-1 0 0,0 0 0,1 0 0,-1 0 0,1 0 1,-1 0-1,1 0 0,-1 0 0,1 0 0,-1 0 0,0 0 0,1 0 1,-1-1-1,1 1 0,-1 0 0,1 0 0,-1 0 0,0-1 1,1 1-1,-1 0 0,0 0 0,1-1 0,-1 1 0,0 0 0,1-1 1,-1 1-1,0 0 0,1-1 0,-1 1 0,0 0 0,0-1 1,0 1-1,1-1 0,-1 1 0,0-1 0,3-21 255,-4 4-173,-1 0-1,-1 1 1,0-1 0,-1 1 0,-1 0-1,-1 0 1,0 1 0,-1 0-1,-1 0 1,0 0 0,-18-23-1,22 34-83,0 0-1,-1 0 1,1 1-1,-1 0 0,0 0 1,-6-4-1,10 7-5,0 0-1,1 1 1,-1-1-1,0 1 0,0 0 1,0-1-1,1 1 1,-1 0-1,0-1 1,0 1-1,0 0 1,0 0-1,0 0 1,0-1-1,1 1 1,-1 0-1,0 0 1,0 1-1,0-1 0,0 0 1,0 0-1,0 0 1,0 0-1,1 1 1,-1-1-1,0 1 1,0-1-1,0 0 1,0 1-1,1-1 1,-1 1-1,0 0 0,1-1 1,-1 1-1,0-1 1,1 1-1,-1 0 1,1 0-1,-1-1 1,1 1-1,-1 0 1,1 0-1,0 0 1,-1-1-1,1 1 0,0 0 1,0 0-1,-1 0 1,1 0-1,0 0 1,0 0-1,0 1 1,0 1-1,-1 0 0,1 0 0,0-1 1,0 1-1,0 0 0,0 0 0,0 0 1,0-1-1,1 1 0,-1 0 0,1 0 1,0-1-1,0 1 0,0-1 0,0 1 1,1-1-1,-1 1 0,3 3 0,-1-3 5,1 1-1,-1-1 0,1 0 0,-1-1 1,1 1-1,0-1 0,0 0 0,0 1 1,0-2-1,8 4 0,-2-2-11,1-1-1,0 0 1,0 0 0,0-1 0,0 0-1,0-1 1,0 0 0,20-4-1,-25 3-43,0-1 0,0 0 0,1 0 0,-2-1 0,1 0 0,0 0 0,0 0 0,5-5 0,-8 6-177,0-1 0,1 0-1,-1 0 1,0 0 0,-1 0 0,1 0 0,0-1 0,-1 1-1,0-1 1,0 1 0,0-1 0,0 0 0,1-5 0,-7 20-848,3-14 1489,6-19 643,26-35-124,-24 48-865,-1-1-1,0 0 1,-1-1 0,0 1 0,-1-1 0,4-17-1,-7 28-56,-1 0 0,0-1-1,0 1 1,0-1 0,0 1-1,0 0 1,0-1 0,0 1-1,0 0 1,0-1 0,0 1-1,0-1 1,0 1 0,0 0-1,0-1 1,0 1-1,0 0 1,-1-1 0,1 1-1,0 0 1,0-1 0,0 1-1,0 0 1,-1-1 0,1 1-1,0 0 1,0-1 0,-1 1-1,1 0 1,0 0 0,-1-1-1,1 1 1,0 0 0,-1 0-1,1 0 1,0 0 0,-1-1-1,1 1 1,0 0 0,-1 0-1,1 0 1,0 0 0,-1 0-1,1 0 1,-1 0 0,1 0-1,0 0 1,-1 0 0,1 0-1,0 0 1,-1 0 0,1 0-1,-1 1 1,1-1 0,0 0-1,-1 0 1,1 0 0,-1 1-1,-26 12 531,27-13-625,0 1 0,0-1 1,0 1-1,-1 0 0,1-1 0,0 1 1,0 0-1,0-1 0,0 1 0,0 0 1,0-1-1,0 1 0,0 0 0,0-1 1,0 1-1,1 0 0,-1-1 1,0 1-1,0-1 0,1 1 0,-1 0 1,0-1-1,1 1 0,-1-1 0,0 1 1,1-1-1,-1 1 0,1-1 0,-1 1 1,1-1-1,-1 0 0,1 1 0,-1-1 1,1 0-1,0 1 0,-1-1 1,1 0-1,-1 0 0,1 1 0,0-1 1,-1 0-1,1 0 0,0 0 0,0 0 1,1-1-101,0 1 1,0-1-1,1 0 1,-1-1-1,-1 1 1,1 0-1,0-1 1,0 1 0,0-1-1,-1 1 1,3-3-1,7-7-425,11-6-284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6:5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19132,'-21'12'930,"-16"9"1414,-64 47 1,90-60-2092,1 1-1,0 1 1,1 0 0,0 0-1,0 1 1,1 0 0,1 0-1,0 1 1,-11 25 0,16-32-206,0 0-1,0 0 1,1 0 0,0 0-1,0 0 1,0 0 0,0 1 0,1-1-1,0 0 1,0 0 0,1 1 0,1 8-1,-2-12-37,1-1 0,0 1 0,0 0 0,-1-1 0,1 1 0,0 0 0,0-1 0,0 0 0,1 1 0,-1-1 0,0 0 0,1 1 0,-1-1 0,0 0 0,1 0 0,1 1 0,0-1-8,0 0 0,0 0 0,0 0 0,0 0 0,0-1 0,0 1 0,0-1 0,0 0 0,0 0 0,0 0 0,0 0 0,4-1 0,2-1-3,0 0 0,0-1 0,0 0 0,0 0-1,0-1 1,-1 0 0,0-1 0,0 0 0,0 0 0,-1-1-1,12-11 1,-1 0 0,-1-2 1,0 0-1,15-25 0,-22 29-4,-1 0 0,14-31 1,-20 38-2,0 0 1,0-1-1,-1 0 1,0 1-1,0-1 1,-1 0-1,0-13 1,-1 21 3,0 0 1,1 0-1,-1 1 1,0-1 0,0 0-1,0 0 1,-1 0-1,1 0 1,0 1 0,0-1-1,0 0 1,-1 0-1,1 0 1,0 1 0,-1-1-1,1 0 1,0 1-1,-1-1 1,1 0 0,-1 1-1,1-1 1,-2 0-1,2 1 1,-1 0 0,0 0 0,1 0-1,-1 0 1,0 0 0,1 0 0,-1 1-1,1-1 1,-1 0 0,0 0 0,1 1-1,-1-1 1,1 0 0,-1 1 0,1-1-1,-1 1 1,1-1 0,0 0 0,-1 1-1,1-1 1,-1 2 0,-4 4-4,1 0 0,0 0-1,-6 14 1,5-6 21,0 0-1,1 0 1,1 1-1,0-1 1,1 1 0,0 0-1,1 15 1,1-23 2,0 0 0,0 0 0,1 0 0,0 0 0,0-1 0,1 1 0,0 0 0,0-1 1,0 1-1,1-1 0,0 0 0,0 0 0,0 0 0,1 0 0,0 0 0,0-1 0,6 6 0,-7-9-9,0 1 0,0-1 0,0 0 0,0 0 0,1-1 0,-1 1 0,0-1 0,1 1-1,-1-1 1,1 0 0,0-1 0,-1 1 0,1 0 0,-1-1 0,1 0 0,4 0 0,-1-1-5,0 0 1,0 0 0,0-1-1,-1 0 1,1 0 0,-1-1-1,1 0 1,5-3-1,6-5-42,-1-1 0,0 0 0,-1-2-1,27-27 1,35-54-478,-77 94 504,-1 0 1,1 1 0,-1-1 0,1 0 0,-1 1-1,1-1 1,0 0 0,0 1 0,-1-1 0,1 1 0,0-1-1,0 1 1,0-1 0,-1 1 0,3-1 0,-3 1 9,0 0 0,1 0 1,-1 1-1,0-1 0,0 0 0,0 0 1,1 0-1,-1 1 0,0-1 1,0 0-1,0 0 0,1 1 1,-1-1-1,0 0 0,0 1 1,0-1-1,0 0 0,0 0 1,0 1-1,0-1 0,0 0 0,0 1 1,0-1-1,0 0 0,0 1 1,0-1-1,0 0 0,0 0 1,0 1-1,-6 34 2,5-30 2,-1 5 31,-2 6 73,1 0 0,0-1-1,2 1 1,-1 1 0,3 20 0,-1-35-91,0-1 0,0 0-1,0 0 1,0 0 0,0 0 0,1 0-1,-1 0 1,1 0 0,-1 0 0,0 0-1,1 0 1,0 0 0,-1 0 0,1 0-1,0 0 1,-1 0 0,1-1 0,0 1-1,0 0 1,0 0 0,0-1 0,-1 1-1,1-1 1,2 1 0,-2 0-2,1-1 1,0 1 0,0-1-1,0 0 1,0 0 0,0 0-1,0 0 1,0 0 0,0-1-1,0 1 1,0 0-1,3-2 1,6-3-3,0 0-1,0 0 1,16-12 0,-21 13-14,32-21-101,-11 7-85,34-18 0,-53 33 128,0-1-1,-1 1 1,1 0-1,0 1 1,0 0-1,0 0 1,1 1-1,-1 0 1,15 0-1,-20 1 28,1 1 0,0-1 0,-1 1 0,1 0 0,-1 1 0,1-1 0,-1 0 0,0 1 0,1 0 0,-1 0 0,0 0 0,4 4 0,17 9-730,-23-14 715,0-1-1,0 1 1,-1-1-1,1 0 1,0 1 0,0-1-1,0 0 1,0 0 0,0 0-1,0 1 1,0-1 0,0 0-1,0 0 1,0-1-1,0 1 1,0 0 0,0 0-1,0 0 1,-1-1 0,1 1-1,0 0 1,0-1-1,0 1 1,0-1 0,0 1-1,-1-1 1,1 1 0,0-1-1,0 1 1,-1-1 0,2-1-1,1-2-37,0 0-1,-1 0 0,0-1 1,1 1-1,1-6 1,-1 1-56,13-24-419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6:5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19748,'-13'-3'2009,"7"4"-1281,3 3-424,3-1 1208,9-2-768,2-10-648,2-12-168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16916,'-1'45'1888,"-9"11"-984,-6 7-336,2 5 1257,0-2-865,5-6-144,2-4-192,7-20-568,2-3-240,3-17-584,1-5-352,-5-16 392,-7-6 48</inkml:trace>
  <inkml:trace contextRef="#ctx0" brushRef="#br0" timeOffset="1">1 319 20260,'4'-8'1873,"11"5"-1241,5 0-280,12 0 896,5-1-304,9 0-792,3-3-648,-3 0 496,-4 0-96,-12-13-168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6:5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18684,'0'0'40,"0"0"-1,0 0 1,0 0-1,0-1 1,0 1-1,0 0 1,0 0-1,0 0 1,0 0-1,0 0 1,1-1 0,-1 1-1,0 0 1,0 0-1,0 0 1,0 0-1,0 0 1,0 0-1,0 0 1,1 0 0,-1-1-1,0 1 1,0 0-1,0 0 1,0 0-1,0 0 1,1 0-1,-1 0 1,0 0-1,0 0 1,0 0 0,0 0-1,0 0 1,1 0-1,-1 0 1,0 0-1,0 0 1,0 0-1,0 0 1,0 0 0,1 0-1,-1 0 1,0 0-1,0 1 1,0-1-1,0 0 1,0 0-1,1 0 1,-1 0-1,0 0 1,0 0 0,0 0-1,0 0 1,0 1-1,0-1 1,0 0-1,0 0 1,7 14 787,2 17 36,48 265 2344,7 37-1974,-62-325-1184,9 31 145,-11-38-179,0 0-1,0 1 1,1-1-1,-1 0 1,0 0 0,1 0-1,-1-1 1,1 1-1,-1 0 1,1 0-1,0 0 1,-1 0-1,1 0 1,0-1-1,0 1 1,-1 0-1,1 0 1,0-1-1,0 1 1,0-1-1,0 1 1,0-1-1,0 1 1,0-1-1,0 0 1,0 1-1,1-1 1,0 0 0,-1-1 0,0 0-1,0 0 1,1 0 0,-1 1 0,0-1 0,0 0 0,0 0 0,0-1-1,0 1 1,0 0 0,0 0 0,0 0 0,-1-1 0,1 1 0,0 0-1,-1-1 1,1 1 0,-1-1 0,1 1 0,-1 0 0,0-1 0,1-1-1,0-2 27,6-23 66,-2-1 1,-2 1-1,0-1 0,-2 0 0,-2-32 0,1 38-91,0-11-40,-2 0 0,-1 0 0,-1 0 0,-12-43 0,8 57-60,8 20 82,0 0-1,0 0 1,0 0 0,0 0 0,0 0-1,0 0 1,0 0 0,0 1-1,0-1 1,0 0 0,0 0-1,0 0 1,0 0 0,0 0-1,0 0 1,0 0 0,0 0 0,-1 0-1,1 0 1,0 1 0,0-1-1,0 0 1,0 0 0,0 0-1,0 0 1,0 0 0,0 0-1,0 0 1,0 0 0,-1 0-1,1 0 1,0 0 0,0 0 0,0 0-1,0 0 1,0 0 0,0 0-1,0 0 1,-1 0 0,1 0-1,0 0 1,0 0 0,0 0-1,0 0 1,0 0 0,0 0 0,0 0-1,0 0 1,0 0 0,-1 0-1,1-1 1,0 1 0,0 0-1,0 0 1,0 0 0,0 0-1,0 0 1,-1 12-47,2-1 31,0 1-1,0-1 0,1 0 0,1 1 1,0-1-1,0 0 0,1 0 0,1-1 1,6 13-1,-9-19 18,0 0 0,1-1 1,-1 1-1,1-1 0,0 1 1,1-1-1,-1 0 0,0 0 0,1 0 1,0 0-1,-1-1 0,1 0 1,0 1-1,0-1 0,0-1 0,1 1 1,-1-1-1,0 1 0,1-1 1,-1 0-1,1-1 0,-1 1 1,1-1-1,-1 0 0,1 0 0,5-1 1,-1-1-1,0 1 1,-1-1 0,0-1 0,1 0-1,-1 0 1,0-1 0,-1 0-1,1 0 1,12-9 0,-9 4 0,0-1 0,0 0-1,-1-1 1,0 0 0,10-15 0,-3-1 4,-1-1 0,-1 0 1,-1-1-1,16-50 0,-18 41 17,7-41 0,-17 66-15,0 1-1,0-1 0,-2 0 1,1 0-1,-2 0 1,0 0-1,-3-15 0,4 25-4,-1 1-1,0-1 0,1 1 0,-1-1 0,0 1 0,-1 0 1,1 0-1,0-1 0,-1 1 0,1 0 0,-1 0 1,0 0-1,-3-2 0,4 3 0,0 0 0,-1 0 0,1 0 1,-1 0-1,0 1 0,1-1 0,-1 1 0,0-1 1,1 1-1,-1 0 0,0-1 0,1 1 0,-1 0 0,0 0 1,1 0-1,-1 1 0,0-1 0,0 0 0,1 1 0,-1-1 1,1 1-1,-3 0 0,-4 3 6,1 0 0,0 0 0,0 1 0,1 0 0,-1 0 0,1 1 0,0 0 0,1 0-1,-1 0 1,-8 13 0,1 1 21,1 1 0,-16 35-1,19-33 1,1 1 0,0 0-1,2 0 1,1 0 0,1 1-1,1-1 1,1 1-1,1 0 1,3 32 0,-1-44-15,1 0 0,1 0 0,0 0 0,1 0 0,0 0 1,1-1-1,1 0 0,8 15 0,-9-19-7,1 0 1,0 0-1,0 0 0,1-1 0,0 0 1,1 0-1,0-1 0,0 0 0,0 0 1,0-1-1,1 0 0,9 4 1,-6-5-5,0 0 1,0-1 0,0 0-1,0 0 1,0-2 0,0 1-1,1-2 1,-1 1 0,1-2-1,-1 1 1,0-2 0,1 0 0,-1 0-1,0-1 1,0-1 0,0 0-1,-1 0 1,1-2 0,12-7-1,-10 5 1,0 0 0,-1-2 0,0 1 0,-1-2 0,0 0-1,0 0 1,-1-1 0,-1 0 0,0-1 0,-1 0 0,0-1-1,-1 0 1,-1 0 0,9-21 0,-13 26 2,-1 0 1,1-1 0,-2 1-1,2-19 1,-3 26-7,0-1 0,0 1 1,0 0-1,0-1 0,-1 1 1,1 0-1,-1-1 0,1 1 1,-1 0-1,0 0 0,-1-3 1,1 4-2,0 0 1,0 1 0,1-1-1,-1 0 1,0 0 0,0 0 0,0 1-1,0-1 1,0 1 0,0-1-1,0 0 1,0 1 0,0 0 0,0-1-1,0 1 1,0 0 0,0-1 0,-1 1-1,1 0 1,0 0 0,0 0-1,0 0 1,-2 0 0,-1 1-3,0 0 0,-1 0 0,1 0 0,0 1 0,1 0 0,-1-1 0,0 1 0,0 1 0,1-1 0,-1 0 0,1 1 0,0 0 0,0 0 0,0 0 0,0 0 0,-3 4 0,-1 3-15,-1 1 1,2-1-1,-1 1 1,-5 15-1,8-18-79,1-1-1,1 1 1,-1 0 0,2 0 0,-1 1-1,1-1 1,0 0 0,0 0-1,1 1 1,1 8 0,0-12-69,-1-1 0,2 1 0,-1-1 0,0 0 0,1 1 0,0-1 0,0 0 0,0 0 0,0 0 0,1 0 0,-1 0 0,1 0 0,0-1 0,0 0 0,0 1 0,1-1 0,-1 0 0,1 0 0,6 3 1,27 10-526,5-7-224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6:5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18828,'6'11'631,"-1"1"1,0 0-1,-1 0 0,0 1 1,-1-1-1,3 21 0,2 80 1601,-7-65-1367,1-5-362,-2-22-233,1 0 0,1 0 0,6 29 0,-8-48-251,1 0 0,-1 0 0,1 0 0,-1 0 1,1 0-1,0 0 0,0 0 0,0 0 0,0-1 0,0 1 0,0 0 0,1-1 0,-1 1 0,1-1 0,-1 1 0,1-1 0,-1 1 0,1-1 0,0 0 0,-1 0 0,1 0 0,2 1 0,-2-2-10,0 0 0,0 0 0,0 0 0,0 0 1,0 0-1,0 0 0,0-1 0,0 1 0,0-1 0,0 1 0,0-1 0,-1 0 0,1 0 0,0 0 0,0 0 0,-1 0 0,1 0 0,-1 0 0,1 0 0,-1-1 0,1 1 0,2-4 0,4-5 2,1-1 0,-2-1 0,1 0 0,-2 0-1,1 0 1,-2-1 0,0 1 0,6-21 0,-5 8-60,-1 1 0,0-1 0,1-45 0,-6 61 17,0 4 4,0-1 0,0 1 0,0 0 0,0-1 0,-1 1 0,-2-6 0,3 11 27,0 1-1,0-1 1,0 0-1,0 0 1,0 0-1,0 0 1,0 0-1,0 0 1,0 0-1,0 0 1,0 0 0,0 0-1,-1 0 1,1 0-1,0 0 1,0 0-1,0 0 1,0 0-1,0 0 1,0 0-1,0 0 1,0 0-1,0 0 1,0 0-1,-1 0 1,1 0-1,0 0 1,0 0-1,0 0 1,0 0-1,0 0 1,0 0-1,0 0 1,0 0-1,0 0 1,0 0-1,-1 0 1,1 0-1,0 0 1,0 0-1,0-1 1,0 1-1,0 0 1,0 0-1,0 0 1,0 0-1,0 0 1,0 0-1,0 0 1,0 0-1,0 0 1,0 0-1,0-1 1,0 1 0,0 0-1,0 0 1,0 0-1,0 0 1,0 0-1,0 0 1,0 0-1,0 0 1,0 0-1,0 0 1,0-1-1,0 1 1,0 0-1,0 0 1,0 0-1,-2 10-36,0 17 47,2-16 22,1 0 0,1 1 0,0-1 0,0 0 0,1 0 0,0 0 0,1-1 0,0 1 0,1-1 0,7 13 0,-10-19-17,1-1-1,-1 0 0,1 0 0,-1 0 0,1 0 1,0 0-1,0-1 0,0 1 0,1-1 1,-1 0-1,0 0 0,1 0 0,0 0 0,-1 0 1,1-1-1,0 0 0,0 0 0,0 0 0,0 0 1,0 0-1,0-1 0,0 0 0,0 0 1,0 0-1,0 0 0,0-1 0,0 1 0,0-1 1,0 0-1,-1 0 0,1-1 0,5-2 1,1-1 3,0 0 0,-1-1 1,0 0-1,0 0 0,-1-1 1,0 0-1,0-1 1,0 0-1,-1 0 0,0 0 1,-1-1-1,8-14 1,1-3-3,-2-1 0,-1 0 0,12-38 0,-23 60-19,2-1 0,-1 0-1,1 0 1,-2-1 0,1 1-1,-1-1 1,0 1-1,0-1 1,-1 0 0,0 1-1,0-1 1,0 0 0,-1 1-1,-2-8 1,3 13 0,0 1 1,0-1-1,-1 0 1,1 0-1,0 0 0,-1 1 1,1-1-1,-1 0 1,1 0-1,-1 1 0,1-1 1,-1 1-1,0-1 1,1 0-1,-1 1 1,0-1-1,1 1 0,-1-1 1,0 1-1,0 0 1,1-1-1,-1 1 0,0 0 1,0-1-1,0 1 1,0 0-1,-1 0 2,0 0 0,0 0 0,1 1-1,-1-1 1,0 1 0,1-1 0,-1 1 0,0-1 0,1 1-1,-1 0 1,1 0 0,-3 1 0,-2 4 12,-1-1 0,1 1-1,-1 0 1,-6 10 0,8-10 1,1 0 0,-1 1-1,1 0 1,0 0 0,1 0 0,0 0 0,0 0 0,0 1 0,-2 11-1,5-14-53,-1 0 0,1 0 0,0 0 0,0 0 0,0 0 0,1 0 0,-1 0 0,1 0 0,1 0-1,-1 0 1,1 0 0,0 0 0,0-1 0,0 1 0,0-1 0,4 5 0,0-1-201,0 0 0,1 0 1,-1-1-1,1 0 0,1-1 1,0 1-1,-1-1 0,2-1 1,-1 0-1,1 0 0,0 0 1,0-1-1,17 5 0,14-5-560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6:5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17556,'-2'-1'128,"1"1"1,0 0 0,-1 0-1,1 0 1,0 0 0,-1 1-1,1-1 1,0 0-1,0 0 1,-1 1 0,1-1-1,0 1 1,0-1 0,0 1-1,-1-1 1,1 1 0,0 0-1,0 0 1,0 0-1,0-1 1,0 1 0,-1 2-1,-20 25 1400,21-27-1389,-5 7 270,1 1 0,0 0 0,1 0 0,0 1-1,-3 11 1,5-15-276,0 0 0,1 0 0,0-1 0,0 1 0,1 0 0,0 0 1,0 0-1,0 0 0,1 0 0,1 7 0,-2-12-111,0 1 0,1-1 0,-1 0 0,0 1-1,1-1 1,0 0 0,-1 1 0,1-1 0,0 0 0,0 0 0,-1 0 0,1 0 0,0 0 0,0 0 0,0 0 0,1 0 0,-1 0 0,0 0 0,0 0 0,0 0 0,1-1 0,1 2 0,-1-2-13,0 0-1,0 0 1,0 1-1,0-1 1,0 0-1,1-1 1,-1 1-1,0 0 1,0-1-1,0 1 0,0-1 1,0 1-1,3-2 1,4-3-42,0 0 0,0 0 0,0-1-1,14-12 1,13-16-218,12-10-353,-48 44 594,1-1 0,-1 1 0,1-1-1,-1 1 1,1-1 0,0 1-1,-1 0 1,1-1 0,-1 1-1,1 0 1,0-1 0,-1 1-1,1 0 1,0 0 0,-1-1-1,1 1 1,0 0 0,-1 0 0,1 0-1,0 0 1,0 0 0,-1 0-1,1 0 1,0 0 0,-1 0-1,1 1 1,0-1 0,-1 0-1,1 0 1,0 1 0,-1-1-1,1 0 1,0 1 0,-1-1-1,1 0 1,-1 1 0,1-1 0,-1 1-1,1-1 1,-1 1 0,1-1-1,-1 1 1,1 0 0,-1-1-1,0 1 1,1-1 0,-1 1-1,0 0 1,0-1 0,1 2-1,0 4 27,1 1 0,-1-1 0,0 1 0,0 9 0,-1-10 5,13 145 699,6 219 134,-20-352-735,0 0 0,-1 0 1,-9 34-1,9-47-36,1 1 0,-1-1-1,0-1 1,0 1 0,0 0 0,-1 0 0,1-1 0,-1 0 0,0 1-1,-1-1 1,1 0 0,-1-1 0,0 1 0,1 0 0,-2-1-1,1 0 1,-9 5 0,11-7-27,0 0-1,1-1 0,-1 1 1,0-1-1,0 1 1,0-1-1,-1 0 1,1 1-1,0-1 0,0 0 1,0 0-1,0-1 1,0 1-1,0 0 0,0-1 1,0 1-1,0-1 1,0 0-1,-2-1 1,1 0 0,-1 0 0,1 0 1,0-1-1,0 1 0,0-1 0,0 0 1,1 0-1,-1 0 0,-2-5 1,-3-5-15,1-1 1,1 1-1,0-1 1,-4-17 0,3 8-448,1 0 0,1-1 0,2 0 0,0 0 0,1-43 0,2 52 55,2 1 0,-1-1 0,2 1 0,0-1 0,0 1 0,2 0 0,0 0 0,0 0 0,1 1 0,14-23 0,13-7-724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0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148 539 18244,'-3'-2'316,"-1"0"1,1 1-1,-1-1 1,0 1-1,0-1 1,1 1-1,-1 0 1,0 1-1,0-1 1,0 1-1,0 0 1,0-1-1,0 2 1,0-1-1,0 0 1,0 1-1,0 0 1,0 0-1,1 0 1,-1 0-1,-4 3 1,4-3-156,1 0 0,-1 1 0,1 0 1,-1 0-1,1 0 0,0 0 0,0 1 0,0-1 0,0 1 1,0 0-1,1-1 0,-1 1 0,1 1 0,0-1 1,0 0-1,0 0 0,0 1 0,0-1 0,1 1 0,-1 0 1,0 6-1,1-9-134,1 1 0,0-1 0,0 0 1,0 1-1,0-1 0,0 1 0,0-1 0,0 0 1,1 1-1,-1-1 0,1 1 0,-1-1 0,0 0 1,1 0-1,0 1 0,-1-1 0,1 0 0,0 0 1,0 0-1,0 1 0,0-1 0,0 0 0,2 1 1,-1 0-11,1-1 0,-1 0 1,1 1-1,0-1 0,-1-1 1,1 1-1,0 0 1,0-1-1,-1 1 0,1-1 1,4 0-1,2 0-40,0 0 0,0-1 0,-1 0 0,1-1 0,0 0 0,16-6 0,-14 2-63,0 0-1,0 0 1,-1-1-1,1-1 1,-2 1-1,18-19 1,-9 5-401,0 0-1,15-25 1,-26 34-389,-16 32 501,-6 40 318,14-54 75,0 0-1,1-1 1,-1 1 0,1 0 0,0 0 0,1 0 0,0 0 0,2 9 0,-3-14-31,0 0-1,0-1 1,1 1 0,-1 0-1,0 0 1,1-1 0,-1 1 0,1 0-1,-1-1 1,1 1 0,0-1-1,-1 1 1,1 0 0,-1-1 0,1 1-1,0-1 1,-1 0 0,1 1-1,0-1 1,0 0 0,-1 1 0,1-1-1,0 0 1,0 0 0,0 1-1,-1-1 1,1 0 0,0 0-1,0 0 1,0 0 0,0 0 0,-1 0-1,1 0 1,0-1 0,0 1-1,0 0 1,-1 0 0,1-1 0,0 1-1,0-1 1,3 0-139,0-1 0,-1 0 0,0 0 0,1 0-1,-1 0 1,0-1 0,5-4 0,-2-1-193,0 0-1,0-1 1,0 1 0,-1-1-1,-1 0 1,0-1-1,5-13 1,16-73-1229,-22 80 1460,8-39-578,-2 0 0,-2 0 1,-3-1-1,-4-70 1,-1 121 894,1 1 0,-1-1 1,0 0-1,0 0 0,0 0 1,-1 0-1,1 1 0,-3-5 1,4 8-171,0 1 0,-1 0 0,1 0 0,0-1 0,0 1 1,0 0-1,0 0 0,-1-1 0,1 1 0,0 0 1,0 0-1,-1 0 0,1-1 0,0 1 0,0 0 1,-1 0-1,1 0 0,0 0 0,0 0 0,-1-1 0,1 1 1,0 0-1,-1 0 0,1 0 0,0 0 0,-1 0 1,1 0-1,0 0 0,0 0 0,-1 0 0,1 0 1,0 0-1,-1 0 0,1 0 0,0 1 0,0-1 0,-1 0 1,1 0-1,0 0 0,-1 0 0,0 2 52,-1 0 0,1 0 0,0-1 0,-1 1 0,1 0 1,0 0-1,0 0 0,1 0 0,-1 0 0,0 3 0,-8 31 813,1 0 0,3 0 0,1 0 1,1 1-1,4 53 0,-1-66-781,2-1 1,0 0 0,2 0-1,0 0 1,2 0-1,13 36 1,-17-56-105,0 1-1,-1-1 1,1 0 0,0 0 0,1 0-1,-1 0 1,1 0 0,-1 0 0,1 0-1,0-1 1,0 0 0,3 3 0,-4-4 1,0 0 0,-1-1 1,1 1-1,-1-1 0,1 1 1,0-1-1,0 1 1,-1-1-1,1 0 0,0 0 1,0 0-1,-1 0 0,1 0 1,0 0-1,0-1 0,-1 1 1,1-1-1,0 1 1,0-1-1,-1 1 0,1-1 1,-1 0-1,1 0 0,-1 0 1,1 0-1,-1 0 1,3-2-1,5-6 62,-1-1 1,0 0-1,-1 0 0,0 0 1,-1-1-1,0 0 0,0 0 1,5-17-1,18-33-14,-29 60-65,1 0 0,-1 0 0,1 0-1,-1 0 1,1 0 0,0 0 0,0 0-1,-1 0 1,1 0 0,0 1 0,0-1 0,0 0-1,0 1 1,0-1 0,0 0 0,0 1-1,0-1 1,1 0 0,-1 2 0,0-1 0,-1 0 0,1 0 0,-1 0 0,1 0 0,0 0 0,-1 1 0,1-1 0,-1 0-1,1 0 1,-1 1 0,1-1 0,-1 1 0,1-1 0,-1 0 0,1 1 0,-1-1 0,1 1 0,-1-1 0,1 1 0,-1-1 0,0 1 0,1 0 0,2 6-19,0 0 1,0 0 0,-1 1-1,2 8 1,-1-8 16,-1 3 0,1 0 0,0-1 0,1 0 1,0 0-1,1 0 0,7 11 1,-11-19-3,1 0 1,0 0 0,-1-1 0,1 1 0,0 0 0,0-1 0,0 1 0,0-1 0,0 1-1,0-1 1,1 0 0,-1 0 0,0 0 0,1 0 0,-1-1 0,0 1 0,1 0 0,-1-1-1,1 0 1,-1 0 0,1 0 0,-1 0 0,1 0 0,-1 0 0,1 0 0,-1-1 0,1 1-1,-1-1 1,0 0 0,1 0 0,-1 0 0,4-2 0,11-6-131,0 0 1,-1-1 0,0-1-1,-1 0 1,23-22-1,-38 32 143,0 1-1,0 0 1,0 0-1,0-1 1,0 1 0,1 0-1,-1 0 1,0 0-1,0-1 1,0 1-1,1 0 1,-1 0 0,0 0-1,0 0 1,0-1-1,1 1 1,-1 0-1,0 0 1,0 0 0,1 0-1,-1 0 1,0 0-1,0 0 1,1 0-1,-1 0 1,0 0 0,1 0-1,-1 0 1,0 0-1,0 0 1,1 0-1,-1 0 1,0 0 0,0 0-1,1 0 1,-1 0-1,0 0 1,0 0-1,1 1 1,-1-1 0,0 0-1,0 0 1,0 0-1,1 0 1,-1 1-1,0-1 1,0 0 0,0 0-1,1 0 1,-1 1-1,0-1 1,0 0 0,0 0-1,0 1 1,0-1-1,0 0 1,0 0-1,1 1 1,2 20 358,-2-10-187,0-8-136,0 0 1,0-1-1,0 1 1,0 0 0,1-1-1,-1 1 1,1-1-1,-1 0 1,1 0 0,0 1-1,0-1 1,0 0-1,0 0 1,0-1 0,0 1-1,5 2 1,-3-2-13,0 0 0,1 0 0,-1-1 0,0 0 0,1 0 0,-1 0 1,1 0-1,-1-1 0,9 0 0,-4 0-27,-1-1 1,1-1-1,-1 1 0,0-1 1,1-1-1,-1 1 0,0-1 1,0-1-1,-1 1 0,15-10 1,-16 8-56,0-1 0,0 0 0,0 0 0,-1 0 0,0-1 0,0 0 0,-1 0 0,0 0-1,0 0 1,0-1 0,-1 1 0,0-1 0,3-13 0,-3 9-70,-1-1-1,0 0 0,-1 0 1,-1 0-1,1 0 1,-2 0-1,0 0 0,-3-13 1,10 13 283,-4 5-110,0 0 1,-1 0-1,-1 0 1,1-1 0,-1 1-1,0 0 1,-1 0-1,0 0 1,0 0-1,-4-9 1,5 16-37,0 0 0,0 1 0,0-1 0,0 1 0,-1-1 0,1 0 1,0 1-1,0-1 0,-1 1 0,1-1 0,-1 1 0,1-1 0,0 1 0,-1-1 0,1 1 0,-1-1 1,1 1-1,-1 0 0,0-1 0,0 0 0,0 1-1,1 0-1,0 0 1,-1 1 0,1-1 0,-1 0-1,1 0 1,0 0 0,-1 0-1,1 0 1,-1 1 0,1-1 0,0 0-1,-1 0 1,1 1 0,0-1-1,-1 0 1,1 0 0,0 1 0,-1-1-1,1 0 1,0 1 0,-1 0-1,-10 25 365,9-11-292,0 1 0,1-1 0,0 1 0,1-1 0,1 1 0,1-1 0,0 0 0,5 19 0,-4-25-105,-1 0 0,1 0-1,0 0 1,1-1 0,0 1 0,1-1 0,0 0 0,0 0 0,0 0 0,1-1 0,0 0 0,1 0-1,-1-1 1,14 10 0,-18-14-75,0-1-1,0 0 1,0 1-1,1-1 1,-1 0-1,0 0 1,1-1-1,-1 1 1,0 0-1,1-1 1,-1 0-1,1 1 1,-1-1-1,1 0 1,-1 0-1,3-1 1,-3 1 31,-1-1 0,1 1 0,-1-1 1,0 0-1,1 1 0,-1-1 0,0 0 0,0 0 0,1 0 1,-1 0-1,0 0 0,0 0 0,0-1 0,0 1 1,-1 0-1,1 0 0,0-1 0,0 1 0,-1 0 1,1-1-1,-1 1 0,1-1 0,-1 1 0,0-1 1,1 1-1,-1-1 0,0-1 0,0-32-559,-7-14-189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0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25 20380,'-30'-20'2209,"16"17"-1401,6 1-336,8 5 1360,5 4-943,14-3-417,8 6-208,7-9-312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0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211 398 20660,'-4'-4'317,"1"0"-1,-1 0 0,1 0 0,-1 1 0,0-1 0,-1 1 1,1 0-1,-1 0 0,1 1 0,-1-1 0,-7-2 0,8 4-225,1 0 0,-1 1 0,1-1 0,-1 1 0,1 0 0,-1 0 0,1 0 0,-1 0 0,1 0 0,-1 1 0,1 0 0,-1 0 0,1 0 0,0 0 0,-1 0 0,1 1 0,0-1 0,-5 4 0,1 0-46,0 1 1,1 0-1,-1 0 0,1 1 1,1 0-1,-1 0 0,1 0 1,0 1-1,1 0 0,0 0 1,0 0-1,0 0 0,1 0 1,1 1-1,-1 0 0,1-1 1,1 1-1,-1 0 0,1 14 1,1-20-37,0 1 1,0-1-1,1 0 1,-1 0 0,1 1-1,-1-1 1,1 0-1,0 0 1,0 0-1,2 4 1,-2-6-5,0 0 1,0 0-1,0 0 1,0 1-1,0-1 1,0 0-1,0-1 0,0 1 1,0 0-1,0 0 1,0 0-1,1-1 1,-1 1-1,0 0 1,1-1-1,-1 1 0,0-1 1,1 0-1,-1 1 1,1-1-1,-1 0 1,0 0-1,1 0 0,-1 0 1,1 0-1,-1 0 1,2-1-1,4 0 8,-1-2 1,1 1-1,-1-1 0,1 0 0,-1 0 0,0 0 1,0-1-1,-1 0 0,1 0 0,-1-1 0,0 1 1,0-1-1,0 0 0,5-9 0,9-11 84,28-50 0,-26 38 29,-1 0 1,-3-2-1,-1 0 0,-2-1 0,-1-1 0,-3 0 1,8-54-1,-17 55 37,-1 39-159,0 0 0,0 1 1,0-1-1,0 1 1,0-1-1,0 0 1,0 1-1,0-1 1,0 1-1,-1-1 1,1 1-1,0-1 1,0 1-1,-1-1 1,1 1-1,0-1 1,-1 1-1,1-1 1,0 1-1,-1-1 1,1 1-1,-1 0 1,1-1-1,0 1 1,-1 0-1,1-1 0,-2 0 1,1 2-3,1-1 1,-1 0-1,0 0 0,1 0 0,-1 0 1,1 1-1,-1-1 0,0 0 1,1 0-1,-1 1 0,1-1 1,-1 1-1,1-1 0,-1 0 0,1 1 1,-1-1-1,1 1 0,-1-1 1,1 1-1,0-1 0,-1 2 1,-5 10-1,0 0 0,1 1 0,1-1 0,0 1 0,1 0 0,0 0 0,-1 20 0,1-13-9,-4 23-73,-1 62 1,8-92-101,0 0 0,1 0 0,0 1 1,1-1-1,1 0 0,0-1 0,1 1 0,0 0 0,6 11 0,-9-21 161,1-1 0,-1 1-1,1-1 1,0 0 0,-1 1 0,1-1-1,0 0 1,0 0 0,1-1 0,-1 1-1,4 2 1,-5-3-4,1 0 0,-1-1 1,1 1-1,-1-1 0,0 0 0,1 1 0,-1-1 0,1 0 1,-1 0-1,1 0 0,-1 0 0,1 0 0,-1 0 0,0 0 1,1 0-1,-1-1 0,1 1 0,-1 0 0,1-1 0,-1 0 1,0 1-1,3-2 0,16-15-498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0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14947,'3'9'341,"0"0"283,1 0 0,0 1 0,0-1 0,1-1-1,0 1 1,7 8 0,-11-15-479,1 0-1,0-1 0,0 1 1,0 0-1,0-1 0,0 0 1,0 1-1,0-1 0,1 0 1,-1 0-1,0 0 0,1 0 1,-1-1-1,1 1 0,-1-1 1,1 1-1,-1-1 0,1 0 1,-1 0-1,1 0 0,-1 0 0,1 0 1,-1-1-1,1 1 0,-1-1 1,1 0-1,-1 0 0,0 0 1,4-1-1,1-2 0,0 0 0,-1 0 0,1-1 0,-1 0 0,0 0 0,0 0 0,0-1 0,-1 1 0,0-2 0,0 1 0,-1 0 0,1-1 0,3-9 0,-4 9-70,0-1 0,-1 0-1,0 0 1,0 0-1,-1 0 1,0 0-1,0 0 1,-1-1-1,0 1 1,-1-1 0,0 1-1,-1-11 1,1 16-53,-1 0-1,0 0 1,0 0 0,0 0 0,0 0 0,0 0 0,-1 0 0,1 0 0,-1 1-1,0-1 1,0 0 0,0 1 0,-4-4 0,5 5-17,0 0 1,0 0-1,0 1 1,0-1 0,-1 0-1,1 1 1,0-1-1,0 1 1,0 0-1,-1-1 1,1 1-1,0 0 1,-1 0 0,1 0-1,0 0 1,0 0-1,-1 0 1,1 0-1,0 0 1,-1 0 0,1 1-1,0-1 1,0 0-1,-1 1 1,1-1-1,0 1 1,0 0-1,0-1 1,0 1 0,0 0-1,0 0 1,0 0-1,0-1 1,0 1-1,-1 2 1,-5 5-50,1 0-1,0 0 1,0 0 0,1 1 0,0 0 0,0 0-1,1 1 1,1-1 0,-1 1 0,2 0 0,-3 13-1,2-7-95,1 0-1,1 1 0,0-1 0,1 0 0,1 0 1,4 24-1,-4-34-56,1 0 1,-1 0-1,1-1 1,0 1-1,1 0 1,-1-1-1,1 0 1,5 8-1,-7-11 140,1-1-1,-1 1 0,0-1 1,1 1-1,0-1 1,-1 0-1,1 1 0,0-1 1,0 0-1,-1 0 1,1 0-1,0-1 1,0 1-1,0 0 0,0-1 1,0 1-1,0-1 1,0 1-1,1-1 0,-1 0 1,0 0-1,0 0 1,0 0-1,0-1 1,0 1-1,0 0 0,3-2 1,27-10-742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0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17116,'-7'52'1170,"-17"183"3472,22-188-3511,2 0 0,12 94 1,23 14 7,-31-234-1312,4 0 1,26-110-1,-31 175 123,24-106-438,-22 104 380,1 0 1,0 0-1,1 1 1,1-1 0,10-15-1,-15 27 77,0 0 1,0 1-1,0-1 0,1 1 0,-1 0 1,1 0-1,0 0 0,-1 1 0,1-1 1,1 1-1,-1 0 0,0 0 1,8-2-1,-11 4 22,1-1 1,0 1 0,0 0 0,0 0-1,0-1 1,0 1 0,0 1 0,0-1-1,0 0 1,0 0 0,0 1 0,0-1-1,0 1 1,-1 0 0,1-1-1,0 1 1,0 0 0,-1 0 0,1 0-1,0 0 1,-1 1 0,1-1 0,-1 0-1,0 1 1,1-1 0,-1 1-1,0-1 1,0 1 0,0-1 0,0 1-1,0 0 1,0 0 0,0 0 0,-1-1-1,2 4 1,-1 0 25,0 0 0,0 0 1,0 1-1,-1-1 0,0 0 0,0 0 0,0 1 1,-1-1-1,1 0 0,-1 0 0,0 0 0,-1 1 1,1-1-1,-1 0 0,0-1 0,-1 1 0,-2 5 1,-5 6 112,0-1 1,0 0 0,-22 22-1,21-24 21,-1-2 1,-23 19-1,29-26-215,0 0 0,0 0 1,0-1-1,0 0 0,-1 0 0,1 0 1,-1-1-1,0 0 0,-7 1 0,13-3 78,-1 0-1,1 1 1,0-1-1,0 0 1,0 0-1,0 0 1,0 0-1,0 0 1,0 0-1,0-1 1,0 1-1,0 0 1,0 0-1,0-1 1,0 1-1,0-1 1,0 1-1,0-1 1,0 1-1,0-1 1,0 0-1,1 1 1,-1-1-1,0 0 1,0 1-1,0-3 1,-1 0-26,1 1 0,0-1 1,0 0-1,1 0 1,-1 0-1,1 0 0,-1 0 1,1 0-1,0-3 0,1-33-183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0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8 142 17900,'3'2'311,"1"-1"0,0 0 0,0 0 1,0 0-1,0-1 0,0 1 0,0-1 0,0 0 1,0 0-1,0-1 0,0 1 0,0-1 0,0 0 0,5-1 1,-6 0-139,0 0 1,0 0 0,0 0 0,-1 0 0,1 0-1,-1 0 1,1-1 0,-1 0 0,0 1 0,0-1-1,0 0 1,0 0 0,0 0 0,-1 0 0,1 0 0,-1 0-1,1-5 1,0 2-112,-1 0-1,0 0 1,0 1 0,0-1-1,-1 0 1,0 0 0,0 0-1,-2-11 1,1 16-62,1 0 0,0 0 0,0-1-1,0 1 1,-1 0 0,1 0 0,0-1 0,-1 1 0,1 0 0,-1 0-1,0 0 1,1 0 0,-1 0 0,0 0 0,0 0 0,1 0 0,-1 0-1,0 0 1,0 0 0,0 1 0,0-1 0,0 0 0,-1 0 0,1 1-1,0-1 1,0 1 0,0-1 0,0 1 0,-1 0 0,1-1 0,0 1-1,0 0 1,-1 0 0,1 0 0,0 0 0,0 0 0,-1 0 0,1 0 0,0 0-1,0 1 1,-1-1 0,1 0 0,0 1 0,0-1 0,0 1 0,0-1-1,-2 2 1,-2 1-4,0 1-1,0-1 1,0 1-1,1 0 1,0 0-1,0 1 1,0-1-1,0 1 1,1 0 0,0 0-1,0 0 1,0 0-1,0 1 1,1-1-1,0 1 1,0-1-1,1 1 1,-2 8-1,1-8 7,1 1 0,0-1-1,1 0 1,-1 0 0,1 0-1,0 1 1,1-1 0,-1 0-1,1 0 1,0 0 0,1 0-1,0 0 1,0 0 0,0 0 0,0 0-1,1-1 1,6 9 0,-7-11 0,0-1 1,0 1-1,0-1 1,1 0 0,-1 0-1,1 0 1,0-1 0,-1 1-1,1-1 1,0 1-1,0-1 1,0 0 0,0 0-1,0 0 1,1 0 0,4 0-1,-2-1-21,0 0 0,-1-1 0,1 1 0,0-1 0,-1 0 0,1 0 0,-1-1 0,10-3 0,4-5-115,-1 1 0,0-2 0,-1-1 0,18-14 0,76-73-1008,-111 98 1142,0 1 0,0 0 1,1-1-1,-1 1 1,1-1-1,-1 1 0,0 0 1,1 0-1,-1-1 1,1 1-1,-1 0 0,1-1 1,-1 1-1,1 0 1,-1 0-1,1 0 1,-1 0-1,1 0 0,-1 0 1,1-1-1,-1 1 1,1 0-1,-1 1 0,1-1 1,-1 0-1,1 0 1,0 0-1,-1 0 0,1 0 1,-1 0-1,1 1 1,-1-1-1,0 0 1,1 0-1,-1 1 0,1-1 1,-1 0-1,1 1 1,-1-1-1,0 0 0,1 1 1,-1-1-1,0 0 1,1 2-1,8 27 397,-4-7-158,-4-20-248,-1-1-1,1 1 1,0-1-1,0 1 0,0-1 1,0 1-1,0-1 1,0 0-1,0 1 1,0-1-1,1 0 0,-1 0 1,0 0-1,1 0 1,-1 0-1,1 0 1,-1 0-1,1-1 0,-1 1 1,1-1-1,0 1 1,-1-1-1,1 1 0,0-1 1,-1 0-1,1 0 1,0 0-1,-1 0 1,1 0-1,0 0 0,-1 0 1,1 0-1,0-1 1,-1 1-1,1-1 1,0 1-1,2-2 0,6-3-286,0-1 0,0 0-1,-1 0 1,16-13-1,-5 3 303,19-11-450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0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87 227 16612,'-8'4'517,"0"0"0,1 0 0,-1 1 0,1-1 0,0 2 0,1-1 0,-7 7 0,11-10-349,0 0 1,0 0 0,0 0 0,1 0-1,-1 0 1,0 0 0,1 0-1,0 0 1,0 1 0,-1-1-1,1 1 1,1-1 0,-1 1 0,0-1-1,1 1 1,-1-1 0,1 1-1,0 0 1,-1-1 0,2 1-1,-1 0 1,0-1 0,0 1 0,1-1-1,-1 1 1,3 4 0,-2-5-106,0 0 1,1-1 0,-1 1-1,1-1 1,0 1 0,0-1-1,-1 1 1,1-1-1,0 0 1,0 0 0,0 0-1,0 0 1,0 0 0,1-1-1,-1 1 1,0-1 0,0 1-1,0-1 1,1 0 0,-1 0-1,0 0 1,0 0-1,1 0 1,1 0 0,8-1-52,-1-1 1,0 0 0,16-5-1,-16 3-78,0 0-1,-1-1 1,1 0-1,-1-1 1,0 0-1,-1-1 1,1 0-1,-1 0 1,-1-1-1,1-1 1,-1 1-1,-1-1 0,1 0 1,-2-1-1,10-16 1,-9 14-30,-1-1 0,0 0 1,-1-1-1,0 0 0,-1 1 1,-1-2-1,0 1 0,-1 0 1,0 0-1,-1-1 0,-1 1 1,-1-18-1,1 31 93,0-1 1,-1 1-1,1 0 0,0 0 1,0 0-1,0-1 0,-1 1 1,1 0-1,-1 0 0,1 0 1,-1 0-1,1-1 1,-1 1-1,0 0 0,1 0 1,-2-1-1,1 2 8,1 0 1,-1 0 0,1-1-1,-1 1 1,1 0-1,-1 0 1,1 0-1,-1 0 1,1 0-1,0 0 1,-1 0-1,1 1 1,-1-1 0,1 0-1,-1 0 1,1 0-1,-1 0 1,1 0-1,0 1 1,-1-1-1,1 0 1,-1 0-1,1 1 1,0-1 0,-1 0-1,1 1 1,0-1-1,-1 1 1,-2 3 65,0 0 0,0 0 0,0 0 0,1 0 0,-1 1 0,-2 7 0,-3 10 242,2 0 0,0 1-1,-4 38 1,9-48-205,0 0 0,1 1 0,0-1 0,1 0 0,0 0-1,1 0 1,1 0 0,4 13 0,-5-22-225,-1 1-1,2-1 1,-1 0 0,0 0-1,1 0 1,0 0-1,0-1 1,0 1 0,0-1-1,0 0 1,1 1-1,-1-1 1,1-1-1,0 1 1,0-1 0,0 1-1,0-1 1,1 0-1,-1-1 1,0 1 0,1-1-1,0 0 1,-1 0-1,1 0 1,-1-1 0,8 1-1,11-2-514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21501,'0'11'1952,"0"9"-1576,-3 13-200,1 8 816,0 11-576,2 3-144,0 10-224,2-3-104,1-3-256,0-5-168,0-10-384,1-4-296,-4-12 840,-2-1-216,-3-7-192</inkml:trace>
  <inkml:trace contextRef="#ctx0" brushRef="#br0" timeOffset="1">0 642 16484,'10'-1'2216,"10"-1"-1328,12-1-320,4-3 1873,14-2-1649,7 0-88,3-2-160,2-2-240,-4 1-616,-3 0-352,-8-3-352,-9-2 792,-12 2-200,-11-5-160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0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20196,'3'2'276,"-1"-1"0,1 0 0,-1 0 0,1 0 0,0 0 0,0-1 0,0 1 0,-1-1 0,1 1 0,0-1 0,0 0 0,0 0 0,0 0 0,-1-1 0,5 0 0,41-13 826,-43 12-965,8-3-50,-1 0 0,-1-1 1,1 0-1,13-10 0,-21 13-91,0 0 0,0 0 0,0-1 0,0 1 0,-1-1 0,1 0 0,-1 0 0,0 0 0,0 0 0,-1-1 0,1 1 0,-1-1 0,3-7 0,-5 11 0,1 0-1,-1 1 1,0-1 0,1 0-1,-1 0 1,0 0 0,0 0-1,0 0 1,0 0 0,1 0-1,-1 0 1,0 0 0,-1 0-1,1 0 1,0 0 0,0 0-1,0 0 1,0 0 0,-1 1-1,1-1 1,-1 0 0,1 0 0,0 0-1,-1 0 1,1 0 0,-1 1-1,0-1 1,1 0 0,-1 0-1,0 1 1,1-1 0,-1 1-1,0-1 1,0 1 0,0-1-1,1 1 1,-1-1 0,0 1-1,0-1 1,0 1 0,0 0-1,0 0 1,0-1 0,0 1-1,0 0 1,0 0 0,0 0-1,-1 0 1,-1 0-2,-1 1 0,0-1 0,1 1 0,-1-1-1,0 1 1,1 0 0,-1 0 0,1 1 0,-1-1 0,1 1 0,-3 2 0,0 0 21,0 1 1,0 1-1,1-1 1,0 1 0,0 0-1,1 0 1,-8 13 0,11-17 1,0 0 0,-1 1 0,1-1 1,0 0-1,0 0 0,1 1 1,-1-1-1,0 1 0,1-1 1,-1 1-1,1-1 0,0 1 0,0-1 1,0 0-1,0 1 0,0-1 1,1 1-1,-1-1 0,1 1 1,-1-1-1,1 1 0,0-1 0,0 0 1,0 0-1,0 1 0,0-1 1,4 4-1,-3-5-5,1 1-1,0 0 1,-1-1 0,1 1 0,0-1-1,0 0 1,0 0 0,0 0 0,0 0-1,0 0 1,1-1 0,-1 1 0,0-1-1,0 0 1,0 0 0,0 0 0,1-1-1,-1 1 1,0-1 0,0 0-1,4-1 1,8-2-132,-1-1 0,0 0 1,16-10-1,134-87-2304,-146 90 1972,-15 10 360,0 0 0,0 0-1,0 0 1,0 1-1,0-1 1,0 1 0,0 0-1,4-1 1,-7 2 78,1 0 0,-1 0-1,1 0 1,-1 0 0,0 0 0,1 0 0,-1 0-1,0 0 1,1 0 0,-1 0 0,0 0 0,1 1-1,-1-1 1,0 0 0,1 0 0,-1 0-1,0 0 1,1 1 0,-1-1 0,0 0 0,1 0-1,-1 1 1,0-1 0,0 0 0,1 1 0,-1-1-1,0 1 1,1 0 3,-1 0-1,0 1 1,0-1-1,1 1 1,-1-1-1,0 0 1,0 1-1,0-1 0,-1 0 1,1 1-1,0-1 1,-1 2-1,-2 8 120,-1 17-1195,4-28 1067,0 1 0,0-1 0,0 0 0,0 0 0,0 1 0,0-1-1,0 0 1,0 0 0,0 0 0,0 1 0,1-1 0,-1 0 0,0 0 0,0 0 0,0 0 0,0 1-1,0-1 1,1 0 0,-1 0 0,0 0 0,0 0 0,0 0 0,1 1 0,-1-1 0,0 0-1,0 0 1,0 0 0,1 0 0,-1 0 0,0 0 0,0 0 0,1 0 0,-1 0 0,0 0 0,17-7-383,2-5-27</inkml:trace>
  <inkml:trace contextRef="#ctx0" brushRef="#br0" timeOffset="1">973 0 18668,'-13'0'2216,"-4"5"-1415,-5 6-297,0 3 1232,1 8-720,2 2-256,4 0-311,4 1-145,6-3-304,5 0-152,8-6-425,0-4-327,7-8-2352,3-4 2768,7-10-449,3-6-279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0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 17780,'-1'2'153,"1"0"1,-1 0-1,1-1 1,0 1-1,0 0 1,0 0 0,0 0-1,0 0 1,0-1-1,0 1 1,0 0-1,1 0 1,-1 0-1,1-1 1,-1 1-1,1 0 1,0 0-1,-1-1 1,1 1-1,0-1 1,0 1-1,0-1 1,1 1-1,-1-1 1,0 1 0,0-1-1,1 0 1,-1 0-1,1 0 1,-1 0-1,1 0 1,-1 0-1,1 0 1,0 0-1,-1-1 1,1 1-1,0-1 1,0 1-1,0-1 1,2 1-1,3 0-96,1-1 0,0 1 0,0-1 0,-1-1 0,1 1 0,0-1 0,-1-1 0,1 1 0,0-1 0,12-6 0,-8 4-122,0-2-1,0 0 0,-1 0 0,0-1 0,17-14 1,-26 19 47,1-1 0,0 0 1,-1 1-1,0-1 0,0 0 1,0 0-1,0 0 0,0-1 1,0 1-1,-1 0 1,0-1-1,2-4 0,-3 6 23,0 1-1,1 0 1,-1-1-1,0 1 1,0 0-1,0-1 1,-1 1 0,1 0-1,0-1 1,0 1-1,-1 0 1,1-1-1,-1 1 1,1 0-1,-1 0 1,0 0-1,1-1 1,-1 1-1,0 0 1,0 0-1,0 0 1,1 0-1,-1 0 1,0 0-1,-1 1 1,1-1-1,0 0 1,0 0-1,0 1 1,0-1-1,-1 1 1,1-1 0,0 1-1,0-1 1,-1 1-1,1 0 1,-2-1-1,-2 0 66,-1 0 0,1 1-1,0 0 1,-1-1 0,1 2 0,-1-1 0,1 1-1,0-1 1,-1 2 0,1-1 0,0 0-1,0 1 1,-1 0 0,2 0 0,-1 1-1,0-1 1,0 1 0,1 0 0,-1 1 0,1-1-1,0 1 1,0-1 0,-4 6 0,3-2 64,-1-1 0,1 2 0,0-1 0,0 1-1,1-1 1,0 1 0,0 0 0,1 1 0,0-1 0,0 1 0,1-1 0,0 1 0,0 13 0,1-17-131,1 0 0,1 0 0,-1 0 0,1 0 0,0-1 0,0 1 0,0 0 0,1 0 0,-1-1 0,1 1 0,0-1 0,1 1 0,-1-1 0,1 0 0,0 0 0,0 0 0,0 0 0,0-1 0,1 1 0,4 3 0,-3-4-57,0 1-1,0-1 0,0-1 1,0 1-1,1-1 0,-1 0 1,0 0-1,1-1 1,0 1-1,-1-1 0,1 0 1,0-1-1,-1 0 1,1 0-1,0 0 0,0 0 1,10-3-1,38-15-290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0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232 392 14035,'0'0'148,"1"-1"-1,0 0 1,-1 0 0,1 0-1,-1 0 1,1 0 0,-1 0 0,1 0-1,-1 0 1,1 0 0,-1 0-1,0 0 1,0 0 0,0 0-1,0 0 1,0-1 0,0 1-1,0 0 1,0 0 0,0 0 0,0 0-1,0 0 1,-1 0 0,1 0-1,-1-2 1,0 2 49,-1-1 1,1 1-1,0 0 0,0 0 0,-1 0 1,1 0-1,-1 0 0,1 0 0,-1 0 1,0 0-1,1 0 0,-1 1 1,0-1-1,-1 0 0,-7-1 365,1 0 0,0 1 0,-1 0 0,1 1 0,-12 0 0,12 1-324,0 1 0,0-1 0,0 1 0,0 1 0,0 0 0,1 0 0,-10 5 0,13-6-167,1 1 0,-1-1-1,1 1 1,0 0 0,0 0-1,0 1 1,0-1 0,1 1 0,-1 0-1,1 0 1,0 0 0,0 0 0,0 1-1,-2 5 1,4-9-53,1 1 0,-1-1 0,0 0 1,1 1-1,-1-1 0,1 1 0,0-1 0,-1 1 0,1-1 0,0 1 0,0-1 0,0 1 0,0-1 1,0 1-1,0-1 0,0 1 0,1-1 0,-1 1 0,0-1 0,1 0 0,-1 1 0,1-1 1,0 1-1,-1-1 0,1 0 0,0 0 0,0 1 0,0-1 0,0 0 0,0 0 0,0 0 0,0 0 1,0 0-1,1 0 0,-1 0 0,0 0 0,0-1 0,1 1 0,-1 0 0,1-1 0,-1 1 0,3 0 1,2 0 24,0 0 0,1 0 1,-1 0-1,0-1 1,1 0-1,-1 0 0,0-1 1,1 0-1,7-1 0,6-4-10,0-1 0,0-1-1,0-1 1,-1 0 0,0-1-1,-1-1 1,-1-1 0,1-1-1,-2 0 1,27-28 0,-24 20-77,-1 0 0,-1-1 0,0-1 1,-2 0-1,-1-1 0,-1-1 0,18-46 1,-28 62 16,-1 1 0,1-1 0,-1 0 0,-1 1 1,0-1-1,0 0 0,-1-14 0,0 22 20,0 0-1,0-1 1,0 1 0,0 0 0,0 0-1,0 0 1,-1 0 0,1 0-1,0-1 1,-1 1 0,1 0-1,-1 0 1,1 0 0,-1 0-1,0 0 1,1 0 0,-1 1 0,0-1-1,0 0 1,1 0 0,-2 0-1,1 0 4,0 1 0,0 0 0,0 0 0,1 0 0,-1 0-1,0 0 1,0 0 0,0 0 0,1 1 0,-1-1 0,0 0-1,0 0 1,1 0 0,-1 1 0,0-1 0,0 1 0,1-1-1,-1 0 1,0 1 0,1-1 0,-2 2 0,-3 2 3,1 0 1,0 1-1,0 0 1,0 0-1,1 0 1,-5 7-1,1 3 53,1 0 1,0 1-1,1 0 0,-6 26 1,10-32-16,-1 0-1,1 0 1,1 1 0,-1-1 0,2 1 0,0-1 0,0 0 0,4 16-1,-4-23-29,0 0 0,-1 0 0,1-1-1,1 1 1,-1 0 0,0-1-1,1 1 1,-1-1 0,1 0 0,0 1-1,-1-1 1,1 0 0,0 0-1,1 0 1,-1 0 0,0-1 0,0 1-1,1-1 1,-1 1 0,1-1-1,-1 0 1,1 0 0,0 0 0,0 0-1,-1 0 1,1 0 0,0-1-1,0 0 1,0 1 0,0-1 0,-1 0-1,1-1 1,6 0 0,-3 0-12,1-1 1,-1 1 0,1-2 0,-1 1-1,0-1 1,0 0 0,0 0-1,0-1 1,0 1 0,-1-1-1,1 0 1,-1-1 0,6-6-1,-1-2-106,-1 0-1,0-1 0,0 1 0,5-16 1,-14 35 25,0 1 1,0 0-1,1 0 1,1 7-1,0 5 58,2 17 74,2 0 0,18 64 0,33 66 104,10 36-80,-61-182-69,-1-4 6,-1 0 1,0 0-1,-1 0 0,-1 1 0,0-1 1,-2 1-1,-1 22 0,1-37 1,0 0-1,0 0 1,0-1-1,-1 1 1,1 0 0,-1 0-1,0-1 1,1 1-1,-1 0 1,0-1 0,0 1-1,0 0 1,0-1-1,0 0 1,0 1 0,0-1-1,-1 1 1,1-1-1,0 0 1,-1 0 0,1 0-1,-1 0 1,-2 1-1,2-2 10,0 0-1,1 0 1,-1 0 0,0 0-1,0 0 1,0 0-1,0-1 1,0 1-1,0-1 1,0 1-1,0-1 1,1 0-1,-1 0 1,0 0-1,0 0 1,1 0 0,-1 0-1,1 0 1,-1 0-1,1-1 1,-1 1-1,-1-3 1,-7-7 64,1-1-1,0 0 1,1 0 0,0-1 0,0 0 0,-6-17 0,0-6 84,-13-46 0,22 65-136,1 0 0,1 0 0,0 0 0,2-1 0,0-32 0,1 45-30,0-1 0,1 1 0,0 0 0,0-1 0,0 1 0,1 0 0,-1 0-1,1 0 1,0 0 0,1 0 0,-1 0 0,1 1 0,0-1 0,0 1 0,1 0 0,-1 0 0,1 0 0,0 0-1,0 1 1,0-1 0,0 1 0,1 0 0,4-2 0,19-7-961,0 2 1,57-12-1,3-1-298,-43 7 469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0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30 18500,'-4'-2'185,"-1"-1"-1,1 1 1,-1 0 0,0 0 0,0 1 0,0-1-1,0 1 1,0 0 0,0 1 0,0-1-1,0 1 1,-1 0 0,1 0 0,0 0-1,0 1 1,0 0 0,0 0 0,0 0-1,0 1 1,0 0 0,0 0 0,1 0-1,-1 0 1,0 1 0,1-1 0,-6 6-1,2-2 67,0 0 0,1 0-1,-1 1 1,1 0 0,1 1-1,-1 0 1,1 0 0,1 0-1,-1 1 1,1-1 0,1 1-1,-7 17 1,9-19-152,1-1 0,-1 1-1,1-1 1,0 1 0,1 0 0,0-1-1,0 1 1,0 0 0,2 11 0,-1-16-84,0 0 1,-1 1-1,1-1 1,0 0 0,0 0-1,0 0 1,0-1-1,1 1 1,-1 0 0,1 0-1,-1-1 1,1 1-1,-1 0 1,1-1-1,0 0 1,0 1 0,-1-1-1,1 0 1,0 0-1,0 0 1,0 0 0,1 0-1,-1-1 1,0 1-1,0-1 1,0 1 0,0-1-1,1 0 1,-1 0-1,0 0 1,0 0 0,1 0-1,1-1 1,7 0 2,0-1 0,0-1 0,-1 0 0,1 0 0,-1-1 0,0 0 0,0-1 0,-1 0 0,1-1 0,9-8 0,2-1 22,0-2 0,-2 0 0,21-25 0,-30 31-5,0 0 1,0-2-1,-1 1 0,-1-1 0,0 0 0,9-23 0,-14 18 11,-4 18-45,1 0-1,0 0 1,0-1-1,0 1 1,0 0-1,0 0 1,0 0-1,-1-1 1,1 1 0,0 0-1,0 0 1,0 0-1,-1 0 1,1-1-1,0 1 1,0 0-1,-1 0 1,1 0 0,0 0-1,0 0 1,0 0-1,-1 0 1,1 0-1,0-1 1,-1 1 0,1 0-1,0 0 1,0 0-1,-1 0 1,1 0-1,0 1 1,0-1-1,-1 0 1,-1 0 1,0 1 0,1 0 0,-1 0 0,0 0 0,0 0 0,1 0-1,-1 0 1,1 0 0,-1 1 0,1-1 0,-1 0 0,1 1 0,-1 1 0,-3 5 3,1-1-1,1 1 1,-1-1 0,1 1-1,1 0 1,-1 1 0,1-1 0,1 0-1,-1 1 1,2-1 0,-1 12-1,1-15-39,0-1 0,0 1 0,0-1 0,1 1 0,-1-1 0,1 1 0,0-1 0,0 0 0,1 0 0,0 1 1,-1-1-1,1 0 0,0 0 0,1 0 0,-1-1 0,1 1 0,0-1 0,0 1 0,0-1 0,0 0 0,0 0 0,7 4 0,-7-5-45,0-1 1,0 0 0,0 0 0,0 0-1,0 0 1,0-1 0,0 1-1,0-1 1,0 0 0,0 0 0,0 0-1,0 0 1,0 0 0,0-1-1,0 1 1,3-2 0,1-1-31,0 1 0,-1-1 0,0 0 0,1-1 0,9-7 1,9-9-412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0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79 109 19684,'-16'6'1389,"13"-5"-1168,0 0 0,0-1-1,0 1 1,1 0 0,-1 0-1,0 1 1,1-1 0,-1 1-1,1-1 1,0 1 0,-1 0-1,1-1 1,0 1 0,0 0-1,0 1 1,0-1 0,1 0 0,-1 1-1,0-1 1,1 0 0,0 1-1,-1 0 1,1-1 0,0 1-1,-1 5 1,0 2-113,0 1 0,0-1 0,1 0 0,1 0 0,-1 1 0,2-1 0,-1 1 0,1-1 0,5 17 0,-1-11-63,0 0 0,2 0 1,0 0-1,1-1 0,11 16 0,-8-13-20,-1 0-1,-1 0 1,-1 1-1,0 0 1,6 25-1,-11-33 29,-1 1-1,0-1 0,-1 1 1,0-1-1,-1 1 0,0-1 1,-1 1-1,0-1 0,-1 1 1,-5 20-1,6-30-23,0 0 0,0 1 0,0-1 0,0 0 1,0 0-1,0 0 0,-1 0 0,1 0 0,-1 0 0,1 0 0,-3 2 0,3-4-18,1 0-1,0 0 1,-1 1-1,1-1 1,-1 0-1,1 0 1,0 0-1,-1 0 1,1 0 0,-1 1-1,1-1 1,-1 0-1,1 0 1,0 0-1,-1 0 1,1 0-1,-1 0 1,1 0-1,-1 0 1,1 0-1,0-1 1,-1 1-1,1 0 1,-1 0-1,0-1 3,0 0 0,0 0-1,0 1 1,0-1 0,1 0-1,-1 0 1,0 0 0,1 0-1,-1 0 1,1 0 0,-1 0 0,1 0-1,-1 0 1,1-1 0,-5-13 13,2 0 0,0 0 1,1 0-1,0 0 0,1 0 0,1-1 1,2-20-1,1 6-88,1 0 1,16-53-1,-14 63-13,1 0 0,0 1 1,16-28-1,-19 41 39,0-1 0,0 1 0,0 0-1,1 0 1,0 1 0,0 0 0,1-1 0,-1 2 0,1-1 0,0 1 0,1-1 0,-1 2 0,9-5 0,-13 7 20,-1 1 0,1-1 0,0 0 1,-1 1-1,1-1 0,0 1 0,0-1 0,-1 1 0,1 0 1,0 0-1,0 0 0,-1 0 0,1 0 0,0 0 0,0 0 1,-1 1-1,1-1 0,0 1 0,-1-1 0,1 1 0,2 1 1,-2-1 11,-1 1 0,1-1-1,-1 1 1,0 0 0,0-1 0,0 1 0,0 0 0,0 0 0,0-1 0,0 1 0,0 0 0,-1 0 0,1 0 0,-1 0 0,1 4 0,0 5 95,-1 0 1,0 1 0,-1-1 0,0 0-1,-3 15 1,1-7 265,3-15-79,3-12-151,1-7-65,-1 0 1,-1 0 0,-1 0-1,0-1 1,0 1 0,-2-1 0,-4-28-1,1-6-147,4 49 50,-1 0 0,1-1 1,0 1-1,0 0 0,0 0 0,0 0 1,0 0-1,0 0 0,0 0 1,1 0-1,-1 0 0,0 0 0,0 0 1,1 0-1,-1 0 0,1 0 0,-1 0 1,1 0-1,-1 0 0,1 1 1,0-1-1,-1 0 0,1 0 0,0 0 1,0 1-1,-1-1 0,1 0 1,0 1-1,0-1 0,0 1 0,1-1 1,11-9-1522,-7 3-754,4-4-2225,-7 9 4160,-1 0 0,0 0 0,1-1 0,-1 1 0,0-1 0,-1 0 0,1 1 0,0-1-1,-1 0 1,1 0 0,0-5 0,-1 6 394,0 1 0,0-1 0,-1 0 1,1 0-1,-1 0 0,1 0 0,-1-1 0,0 1 0,0 0 0,0 0 0,0 0 0,0 0 1,0 0-1,0 0 0,-1 0 0,1 0 0,-1 0 0,-1-2 0,2 3 62,0 1 1,-1-1-1,1 1 0,-1 0 0,1-1 1,-1 1-1,1 0 0,-1-1 0,1 1 1,-1 0-1,1 0 0,-1-1 0,0 1 1,1 0-1,-1 0 0,1 0 0,-1 0 0,0 0 1,1 0-1,-1 0 0,1 0 0,-1 0 1,1 0-1,-1 0 0,0 0 0,1 1 1,-1-1-1,1 0 0,-1 0 0,1 0 1,-1 1-1,1-1 0,-1 0 0,1 1 1,-1-1-1,1 1 0,-1-1 0,1 0 0,-1 1 1,-17 19 2101,7-4-1618,1 0 0,0 1 0,1 0 0,1 0 0,1 1 0,0 0 0,1 0 0,1 0 0,-5 35 0,10-52-561,0-1 0,0 0 0,0 1 1,0-1-1,0 0 0,0 1 0,-1-1 1,1 1-1,0-1 0,0 0 0,1 1 1,-1-1-1,0 1 0,0-1 0,0 0 0,0 1 1,0-1-1,0 0 0,0 1 0,1-1 1,-1 0-1,0 1 0,0-1 0,1 0 1,-1 1-1,0-1 0,0 0 0,1 0 1,-1 1-1,0-1 0,1 0 0,-1 0 1,0 0-1,1 1 0,-1-1 0,0 0 1,1 0-1,-1 0 0,0 0 0,1 0 1,-1 0-1,0 0 0,1 0 0,-1 0 1,1 0-1,-1 0 0,0 0 0,1 0 1,-1 0-1,1 0 0,-1 0 0,0 0 1,1 0-1,-1 0 0,0-1 0,1 1 0,-1 0 1,0 0-1,1 0 0,-1-1 0,0 1 1,0 0-1,1 0 0,-1-1 0,0 1 1,1-1-1,23-19-60,-6-1-259,25-34 0,-14 17-226,-29 37 510,1 0 1,0 0 0,-1 0 0,1 0 0,0 1-1,0-1 1,0 0 0,0 0 0,0 1 0,0-1-1,0 0 1,0 1 0,0-1 0,0 1-1,1-1 1,-1 1 20,-1 0 0,1 0 0,-1 0 0,0 0 0,1 0 0,-1 1 0,0-1-1,1 0 1,-1 0 0,1 0 0,-1 1 0,0-1 0,0 0 0,1 0 0,-1 1 0,0-1 0,1 0-1,-1 1 1,0-1 0,0 0 0,1 1 0,-1-1 0,0 0 0,0 1 0,0-1 0,0 0 0,0 1 0,1 0-1,0 4-16,0 0-1,0 1 0,-1-1 0,1 10 0,-1-11 49,12 383 2445,-15-361-2504,3-26 37,0 0 0,0 0-1,0 0 1,0 0 0,0 0-1,0 0 1,0 0 0,-1 0-1,1 0 1,0 0 0,0 0-1,0 0 1,0 0 0,0 0-1,0 0 1,0 0 0,0 0 0,0 0-1,0 0 1,0 0 0,0 0-1,0 0 1,0 0 0,-1 0-1,1 0 1,0 0 0,0 0-1,0 0 1,0 0 0,0 0-1,0 0 1,0 0 0,0 0-1,0 0 1,0 0 0,0 0 0,0 0-1,0 0 1,0 0 0,0 0-1,-1 0 1,1 0 0,0 0-1,0 0 1,0 0 0,0 0-1,0 0 1,0 1 0,0-1-1,0 0 1,0 0 0,0 0-1,0 0 1,0 0 0,0 0 0,0 0-1,0 0 1,0 0 0,0 0-1,0 0 1,0 0 0,0 0-1,0 1 1,0-1 0,0 0-1,-1-15-124,0-10-128,2 1 0,1-1 0,1 1 0,1 0 0,11-35-1,-11 43 153,2 0-1,0 0 0,1 1 1,1 0-1,0 0 0,1 1 1,0 0-1,2 1 0,11-12 1,-21 23 106,0 1 1,1-1 0,-1 1-1,1 0 1,-1-1 0,1 1-1,-1 0 1,1 0 0,0 0-1,0 0 1,0 1 0,3-2-1,-5 2-1,1 0 0,-1 0-1,0 0 1,0 0-1,1 0 1,-1 0-1,0 0 1,1 0-1,-1 0 1,0 1-1,0-1 1,1 0-1,-1 0 1,0 0 0,0 0-1,0 1 1,1-1-1,-1 0 1,0 0-1,0 0 1,0 1-1,1-1 1,-1 0-1,0 0 1,0 1-1,0-1 1,0 0 0,0 0-1,1 1 1,-2 16 60,1-17-49,0 1 0,-1 0 0,1-1 0,0 1 0,0-1 0,0 1 0,0 0 0,0-1 0,-1 1 0,1 0 0,0-1 0,0 1 0,0 0 0,1-1 0,-1 1 0,0 0 0,0-1 0,0 1 0,0-1 1,1 1-1,-1 0 0,0-1 0,1 2 0,12-9 423,-4 1-432,15-10 51,-1 0 0,37-36 1,-54 47-84,0-1 0,0 0 0,-1-1 0,0 1 0,0-1 0,-1 0 0,1-1 0,-2 1 1,1-1-1,-1 1 0,0-1 0,-1 0 0,0 0 0,2-9 0,-4 15 28,0 1-1,0 0 1,0-1 0,0 1 0,0-1 0,0 1-1,0 0 1,0-1 0,-1 1 0,1-1 0,0 1-1,-1 0 1,1-1 0,-1 1 0,0 0 0,-1-2-1,2 2 6,-1 1 1,1-1-1,-1 1 0,0-1 0,1 1 0,-1 0 1,0-1-1,1 1 0,-1 0 0,0 0 0,0 0 0,1-1 1,-1 1-1,0 0 0,1 0 0,-1 0 0,0 0 1,0 0-1,1 0 0,-1 1 0,0-1 0,-1 0 1,-1 1 28,-1 1 1,1-1 0,0 1 0,-1 0 0,1 0 0,0 0 0,0 0 0,0 1 0,0-1 0,-3 5 0,-2 3 109,0 0 0,1 0-1,0 1 1,1 0 0,1 0 0,-7 18 0,9-21-69,1 0 0,0-1 0,0 1 0,1 0 0,0 0 0,0 0 0,1 0 0,0 0 0,0 0 0,1 0 0,1 10-1,-1-16-68,-1 0 0,1 0 0,0 1 0,0-1 0,0 0 0,0 0-1,0 0 1,0 0 0,0 0 0,1 0 0,-1 0 0,1-1 0,-1 1-1,1 0 1,0-1 0,-1 1 0,1-1 0,0 0 0,0 0 0,4 2-1,-2-2-37,-1 0-1,1 0 0,-1 0 0,1-1 0,0 0 0,-1 0 0,1 0 0,0 0 1,-1 0-1,1-1 0,0 0 0,3-1 0,4-1-6,1-2-1,-1 1 1,-1-1 0,1-1-1,-1 0 1,0-1-1,11-8 1,20-27-126,-1-11-56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0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21 16267,'0'-1'108,"0"1"-1,0-1 0,0 0 0,0 1 0,0-1 0,0 0 0,0 1 0,0-1 1,0 0-1,0 1 0,0-1 0,0 0 0,0 1 0,0-1 0,-1 0 0,1 1 1,0-1-1,0 0 0,-1 1 0,1-1 0,-1 1 0,1-1 0,0 1 0,-1-1 1,1 1-1,-1-1 0,1 1 0,-1-1 0,1 1 0,-1-1 0,0 1 0,1 0 0,-1 0 1,1-1-1,-1 1 0,0 0 0,1 0 0,-1-1 0,0 1 0,1 0 0,-1 0 1,0 0-1,1 0 0,-1 0 0,0 0 0,0 0 0,-2 1 96,1 0-1,0 0 1,0 0-1,-1 0 1,1 0 0,0 0-1,0 1 1,0-1-1,1 1 1,-1-1-1,-3 4 1,-4 6 66,1 1 0,0-1-1,1 1 1,1 1 0,0-1 0,0 1 0,1 0-1,1 0 1,0 1 0,-3 18 0,7-29-247,0-1 1,-1 1 0,1-1 0,0 1-1,1-1 1,-1 1 0,0-1-1,1 1 1,-1-1 0,1 1-1,0-1 1,0 0 0,1 3 0,-1-4-17,-1 0 0,1-1 1,0 1-1,-1 0 0,1 0 1,0-1-1,0 1 0,-1-1 1,1 1-1,0-1 0,0 1 1,0-1-1,0 1 0,0-1 1,0 0-1,0 1 1,0-1-1,0 0 0,0 0 1,0 0-1,0 0 0,-1 1 1,1-2-1,0 1 0,0 0 1,0 0-1,0 0 0,0 0 1,0-1-1,0 1 0,0 0 1,0-1-1,0 1 0,1-1 1,3-2-28,-1 0 0,1 0-1,-1 0 1,0 0 0,0-1 0,-1 1 0,1-1 0,4-6 0,23-36-499,-26 38 370,2 2-342,-4 11 173,-3 20 29,0-19 250,12 359 2031,-10-341-1688,0-9 28,-1 1 0,-3 30-1,2-46-322,0 0 0,0 1 0,0-1 0,0 0-1,0 0 1,0 1 0,0-1 0,0 0 0,0 0-1,0 1 1,0-1 0,0 0 0,0 0 0,0 1-1,0-1 1,-1 0 0,1 0 0,0 1 0,0-1-1,0 0 1,0 0 0,-1 0 0,1 1 0,0-1-1,0 0 1,0 0 0,-1 0 0,1 0 0,0 0-1,0 1 1,-1-1 0,1 0 0,0 0 0,0 0-1,-1 0 1,1 0 0,-9-6 193,-6-15-9,15 21-191,-14-22-347,1-1 0,1 0-1,-12-32 1,21 48 65,1-1 0,0 0-1,1 1 1,-1-1 0,1 0 0,1 0-1,0 0 1,0 0 0,0 0 0,1 0-1,0 0 1,1 0 0,-1 0 0,2 1-1,3-10 1,15-23-687,11-5-108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0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109 295 16219,'-17'14'3317,"6"-2"-2518,0 1-1,1 0 1,1 1-1,0 0 1,1 0-1,-9 20 1,14-27-631,0 1 1,1-1-1,0 0 1,0 1-1,0-1 1,1 1-1,0 0 1,0-1-1,1 1 1,0 0-1,1-1 1,-1 1-1,1 0 1,1-1-1,3 13 1,-4-18-149,-1-1 0,1 1 0,-1-1-1,1 1 1,0-1 0,0 1 0,0-1 0,0 0 0,0 1 0,0-1 0,0 0 0,0 0-1,1 0 1,-1 0 0,0 0 0,1 0 0,-1 0 0,1 0 0,-1 0 0,1-1 0,-1 1-1,1 0 1,-1-1 0,1 0 0,0 1 0,-1-1 0,1 0 0,0 0 0,-1 0 0,1 0-1,0 0 1,-1 0 0,1 0 0,0-1 0,-1 1 0,1-1 0,-1 1 0,1-1 0,0 1-1,1-2 1,3-1 1,0-1-1,0 1 0,0-1 0,-1 0 1,1-1-1,-1 1 0,0-1 0,5-7 0,1-2-69,-2 0-1,0-1 0,-1-1 1,0 1-1,-1-1 0,-1 0 1,5-18-1,-4 6-442,-1 0-1,-2 0 1,3-42-1,-9 53 18,2 16 466,0 1-1,0 0 1,0 0 0,0 0-1,0 0 1,0 0 0,0 0-1,0 0 1,0-1 0,0 1-1,-1 0 1,1 0 0,0 0-1,0 0 1,0 0 0,0 0-1,0 0 1,0 0 0,0 0-1,0 0 1,0 0 0,-1-1-1,1 1 1,0 0 0,0 0-1,0 0 1,0 0 0,0 0-1,0 0 1,0 0 0,-1 0-1,1 0 1,0 0 0,0 0-1,0 0 1,0 0 0,0 0-1,0 0 1,-1 0 0,1 0-1,0 0 1,0 0 0,0 1-1,0-1 1,0 0 0,0 0-1,0 0 1,0 0 0,-1 0-1,1 0 1,0 0 0,-1 2-20,0 0 1,0-1-1,0 1 1,0 0 0,0 0-1,0 0 1,1 0-1,-1 0 1,1 0 0,-1 0-1,1 2 1,-1 5 113,0 0 0,1 0 0,0 0-1,0 0 1,1 0 0,0 0 0,1 0 0,4 12 0,-6-19-60,1 0-1,0 0 1,-1-1 0,1 1-1,0 0 1,0 0 0,0 0-1,0-1 1,1 1-1,-1-1 1,0 1 0,1-1-1,-1 1 1,1-1-1,-1 0 1,1 1 0,0-1-1,0 0 1,-1 0 0,1 0-1,0-1 1,0 1-1,0 0 1,0-1 0,0 1-1,0-1 1,0 0 0,0 0-1,0 1 1,0-1-1,0-1 1,0 1 0,0 0-1,0 0 1,0-1-1,0 1 1,0-1 0,0 0-1,0 1 1,0-1 0,0 0-1,2-2 1,6-2 9,-1-1 0,1-1 0,-1 0 0,0 0 0,-1 0 0,0-1 0,0-1 0,-1 1 0,0-1 0,0 0-1,-1-1 1,9-16 0,-7 9-80,-1 0-1,0 0 0,-1-1 0,-1 0 0,-1 0 0,5-36 0,-9 46-19,0 0-1,0 0 1,0 0 0,-4-14-1,4 20 52,0 0-1,-1 1 1,1-1 0,0 0-1,-1 1 1,1-1-1,-1 1 1,0-1 0,0 1-1,1-1 1,-1 1-1,0 0 1,0-1 0,0 1-1,0 0 1,-1 0-1,1 0 1,0 0-1,0-1 1,-1 2 0,1-1-1,-1 0 1,1 0-1,-1 0 1,1 1 0,-1-1-1,1 1 1,-3-1-1,3 1 14,-1 0-1,1 0 0,0 1 1,-1-1-1,1 1 0,0-1 1,-1 1-1,1-1 0,0 1 1,-1 0-1,1-1 0,0 1 1,0 0-1,0 0 0,0 0 1,0 0-1,0 0 0,0 0 1,0 0-1,0 1 0,1-1 1,-1 0-1,-1 3 0,-11 31 212,12-33-192,-4 17 137,2-1 0,0 2 0,1-1 0,0 0 0,2 0 0,0 0 0,1 1 0,2-1-1,-1 0 1,2 0 0,1-1 0,10 28 0,-12-39-103,1 0-1,-1 0 1,2 0-1,-1 0 0,1-1 1,8 9-1,-12-14-40,0 1 0,1-1 1,-1 0-1,1 1 0,0-1 0,-1 0 0,1 0 1,0 0-1,0-1 0,0 1 0,0 0 0,-1-1 0,5 1 1,-5-1-6,0 0 0,0 0 0,1 0 0,-1 0 1,0-1-1,1 1 0,-1 0 0,0-1 0,0 1 1,0-1-1,1 0 0,-1 1 0,0-1 0,0 0 1,0 0-1,0 0 0,0 1 0,0-1 1,0 0-1,-1 0 0,1 0 0,0-1 0,0 0 1,3-5 8,-1 1 1,0-1 0,0 0 0,-1-1-1,0 1 1,-1 0 0,1-1 0,-1 1-1,0 0 1,-1-15 0,0 10-4,-1 0 1,0 0-1,-1 0 1,0 0-1,-1 1 1,-4-13-1,8 21-65,6 4 12,17 10-17,-8-3 26,-1-4 28,0 0 0,0 0 0,1-2-1,-1 1 1,1-2 0,-1 0 0,23-2 0,-27 0 7,-1 0-1,0-1 1,1 0 0,-1 0 0,0-1 0,0 0 0,0-1 0,-1 0-1,1-1 1,-1 0 0,0 0 0,9-8 0,-16 12-6,0-1 1,0 0 0,0 0-1,-1 0 1,1 0-1,0 0 1,-1 0-1,0-1 1,1 1-1,-1 0 1,0-1-1,0 1 1,0-1-1,0 0 1,-1 1 0,1-1-1,-1 1 1,1-5-1,-1 5 1,-1 1-1,1 0 1,0-1 0,-1 1-1,1 0 1,-1-1 0,0 1-1,1 0 1,-1 0 0,0 0-1,0 0 1,1-1-1,-1 1 1,0 0 0,0 0-1,0 1 1,-1-1 0,1 0-1,0 0 1,0 0 0,0 1-1,0-1 1,-1 1-1,1-1 1,0 1 0,-1-1-1,1 1 1,0 0 0,-1-1-1,1 1 1,-1 0 0,1 0-1,0 0 1,-1 0-1,-1 1 1,0-1 5,0 0 0,0 0-1,0 1 1,0-1 0,1 1 0,-1-1-1,0 1 1,0 0 0,1 0 0,-1 1-1,1-1 1,-1 0 0,1 1 0,-1-1-1,1 1 1,0 0 0,0 0 0,0 0-1,0 0 1,0 0 0,0 1-1,0-1 1,1 0 0,-1 1 0,1-1-1,0 1 1,0 0 0,0-1 0,0 1-1,0 0 1,0 3 0,0-2-1,0 0 1,1 0 0,0 1-1,-1-1 1,2 0-1,-1 1 1,0-1-1,1 0 1,0 0-1,0 1 1,0-1-1,0 0 1,1 0-1,0 0 1,-1 0 0,2 0-1,-1-1 1,0 1-1,1-1 1,2 4-1,-1-3-153,0-1 0,0 0 0,0 0 0,1 0 0,-1 0 0,1-1 0,-1 0 0,1 0 0,0 0 0,0 0 0,0-1 0,0 0 0,0 0 0,0 0 0,0 0 0,0-1-1,1 0 1,-1 0 0,0-1 0,0 1 0,9-3 0,-2 0-253,-1-1 0,-1 0 0,1 0 0,-1-1 1,1 0-1,-1-1 0,-1 0 0,16-13 0,7-9-864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0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63 238 17396,'-3'0'218,"1"1"-1,-1-1 1,1 1 0,-1 0 0,1-1 0,-1 1-1,1 0 1,0 0 0,0 1 0,-1-1 0,1 0-1,0 1 1,0 0 0,0-1 0,0 1 0,1 0 0,-1 0-1,0 0 1,1 0 0,0 0 0,-1 0 0,1 0-1,0 1 1,0-1 0,0 0 0,0 1 0,0-1 0,0 3-1,-1 5 279,-1 0 0,1-1 0,1 1 0,0 0 0,1 19 0,0-26-411,0 1 0,0-1 0,1 1 0,0 0 0,-1-1 0,1 0 0,0 1 0,1-1 0,-1 1 1,1-1-1,-1 0 0,1 0 0,0 0 0,0 0 0,0 0 0,1 0 0,-1-1 0,1 1 0,2 1 0,-2-2-64,0 0 0,0-1 0,0 0 0,0 1 0,1-1 0,-1 0 0,0-1 0,0 1 1,1-1-1,-1 1 0,0-1 0,1 0 0,-1 0 0,0 0 0,0-1 0,1 1 0,-1-1 0,0 0 1,0 0-1,1 0 0,2-2 0,5-2-35,1-1 1,-1-1 0,-1 0-1,1 0 1,-1-1 0,0-1-1,-1 1 1,0-1-1,-1-1 1,1 0 0,-2 0-1,12-19 1,-4 1-161,-1 0 0,-1-1 0,18-59 0,-15 25-128,-15 56 251,0 1 0,-1-1 0,1 1 0,-1 0 1,0-1-1,-1 1 0,-1-11 0,1 17 47,1-1 1,0 1 0,0-1-1,0 1 1,0 0 0,0-1-1,0 1 1,-1-1 0,1 1-1,0-1 1,0 1 0,0 0-1,-1-1 1,1 1-1,0 0 1,-1-1 0,1 1-1,0 0 1,-1-1 0,1 1-1,0 0 1,-1 0 0,1-1-1,-1 1 1,1 0 0,-1 0-1,1 0 1,0 0 0,-1-1-1,1 1 1,-1 0-1,1 0 1,-1 0 0,1 0-1,-1 0 1,1 0 0,-1 0-1,1 0 1,-1 0 0,1 1-1,0-1 1,-1 0 0,1 0-1,-1 0 1,1 0-1,-1 1 1,1-1 0,0 0-1,-1 0 1,1 1 0,0-1-1,-1 0 1,1 1 0,0-1-1,-1 0 1,1 1 0,0-1-1,0 1 1,-1-1 0,1 0-1,0 2 1,-5 6 19,0 1 1,1 0 0,0 0-1,1 0 1,0 0-1,0 1 1,1-1-1,0 1 1,0 14 0,0-4-11,2 1 0,0 0 0,6 32 0,-3-35-87,2 0 0,0 0 0,1-1 0,16 33 0,-5-22-36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21093,'11'33'2120,"-3"5"-1536,-7 5-256,-1 1 1313,6 6-1177,7-1-72,-3-8-208,1-6-96,3-9-376,-3-3-320,-3-11-689,0-2 1993,-13-9-920,-8-1-144,-12 2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25 637 14619,'-6'8'2049,"12"-3"-825,7-5-424,15-5 1953,13-4-1001,18-5-512,7-5-144,10-5-407,-1-3-217,-2-4-496,-5 1-384,-15-2-857,-15-1-1143,-24 0 1880,-11-3-416,-20-2-281</inkml:trace>
  <inkml:trace contextRef="#ctx0" brushRef="#br0" timeOffset="1">3 139 17852,'-3'-5'2160,"8"-2"-1344,14-4-255,11-2 1127,14-3-496,8-1-232,6 1-648,4 0-416,-1 1 224,6 2-64,-6 3-168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20292,'0'2'1609,"14"4"-1161,7-1-216,13 0 520,11 0-104,14-2-528,8 0-384,2 0-696,2-1 72,0 1 600,-2 0-200,-2 0-217</inkml:trace>
  <inkml:trace contextRef="#ctx0" brushRef="#br0" timeOffset="1">913 212 18780,'-6'56'1768,"-2"3"-1167,1 2-289,7-2 632,0-6-216,5-15-608,1-6-352,2-18-752,0-6-81,-6-12 673,-2-5-216,-10-10-240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14251,'0'0'121,"1"0"0,-1 1 0,1-1-1,-1 0 1,1 0 0,-1 0 0,0 1 0,1-1 0,-1 0 0,0 1-1,1-1 1,-1 0 0,0 1 0,1-1 0,-1 0 0,0 1-1,0-1 1,0 1 0,1-1 0,-1 1 0,0-1 0,0 0 0,0 1-1,0-1 1,0 1 0,0-1 0,0 1 0,2 16 671,-1-14-384,1 44 3557,9 74-583,-11-118-3303,0 1 0,1-1 1,0 1-1,0-1 1,0 0-1,0 1 1,0-1-1,0 0 1,1 0-1,0 0 0,0 0 1,0 0-1,0 0 1,0-1-1,3 4 1,-3-5-49,0 0 1,-1 0-1,1 0 1,0 0-1,0-1 1,0 1-1,0-1 1,0 1-1,0-1 1,0 0-1,0 0 1,0 0-1,1 0 1,-1 0 0,0 0-1,0 0 1,0-1-1,0 1 1,0-1-1,0 1 1,0-1-1,-1 0 1,1 0-1,0 0 1,0 0-1,0 0 1,2-2-1,18-14 64,-2 0 0,1-2 0,-2 0 0,-1-1 1,20-28-1,-6 10-109,-19 20-10,-9 13-3,0-1 0,0 1 0,0 0 0,0 1 0,1-1 0,0 1 0,0 0 0,9-6 0,-14 10 23,1-1-1,-1 1 1,0 0 0,0 0 0,1 0-1,-1 0 1,0 0 0,1 0 0,-1 0-1,0 0 1,0 0 0,1 0 0,-1 0-1,0 0 1,1 0 0,-1 0 0,0 0 0,0 1-1,1-1 1,-1 0 0,0 0 0,0 0-1,1 0 1,-1 0 0,0 1 0,0-1-1,1 0 1,-1 0 0,0 0 0,0 1-1,0-1 1,0 0 0,1 0 0,-1 1-1,4 13-92,-3 16-31,-1-29 112,-2 41-214,1-20-285,0 1-1,1-1 1,2 1-1,3 23 1,4-25-896,-9-20 1380,0-1 0,1 0 1,-1 1-1,1-1 0,-1 0 0,1 0 0,-1 1 0,0-1 0,1 0 0,-1 0 0,1 0 1,-1 1-1,1-1 0,-1 0 0,1 0 0,-1 0 0,1 0 0,-1 0 0,1 0 0,-1 0 1,1 0-1,-1 0 0,1 0 0,-1-1 0,1 1 0,-1 0 0,1 0 0,-1 0 0,1-1 1,-1 1-1,1 0 0,-1 0 0,0-1 0,1 1 0,-1 0 0,0-1 0,1 0 1,14-12-857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4 134 16011,'-2'60'2735,"0"-24"-743,4 43 0,-1-69-1704,1 0-1,0 1 1,0-1 0,1 0-1,0-1 1,0 1-1,1-1 1,9 17 0,-12-24-227,1 0 1,-1 0 0,1 0-1,-1 0 1,1 0 0,-1 0-1,1 0 1,0 0 0,0-1-1,0 1 1,0-1 0,0 0-1,0 1 1,0-1-1,1 0 1,-1 0 0,0 0-1,1-1 1,-1 1 0,1 0-1,3-1 1,-3 0-34,-1 0 0,1-1 0,-1 1 0,1-1-1,-1 0 1,1 0 0,-1 0 0,0 0 0,0 0 0,1-1 0,-1 1 0,0-1-1,0 1 1,0-1 0,-1 0 0,1 1 0,0-1 0,-1 0 0,1 0 0,1-3-1,3-6 39,0-1-1,0 1 0,-1-1 0,-1 0 0,0 0 0,-1 0 1,0 0-1,2-20 0,-2-7-7,-2-56 0,-5 59-146,5 39 73,0 0 0,1-1 0,0 1 0,0-1-1,-1 0 1,1 1 0,1-1 0,-1 0 0,0 0-1,5 2 1,-2 1 21,2-1 0,-1 0 1,13 6-1,-11-8 8,0 0 0,0 0 0,1 0 0,-1-1 0,0-1 0,1 1 0,-1-1 0,1-1 0,-1 0 0,1 0 0,-1 0 0,0-1 0,11-4 0,-10 3-7,0 0 1,0-1-1,0 0 0,-1-1 1,1 0-1,-1 0 1,-1-1-1,1 0 1,-1 0-1,0-1 1,9-10-1,-14 15-8,0-1 1,-1 1-1,1 0 0,-1 0 0,0 0 1,0-1-1,0 1 0,0-1 0,0 1 1,0-1-1,0 1 0,-1-1 1,0 0-1,1 1 0,-1-1 0,0 0 1,0 1-1,0-1 0,-1 0 0,1 1 1,-1-1-1,1 1 0,-1-1 1,0 1-1,0-1 0,0 1 0,0-1 1,0 1-1,-3-3 0,3 3-5,-1 0 0,0 0-1,-1 1 1,1-1 0,0 0-1,0 1 1,-1 0 0,1-1-1,-1 1 1,1 0 0,-1 0-1,1 0 1,-1 1 0,0-1-1,1 1 1,-1-1 0,0 1-1,0 0 1,1 0 0,-1 0-1,0 0 1,0 1 0,1-1-1,-1 1 1,0 0 0,1 0-1,-1-1 1,-3 3 0,1 0-8,1-1 1,-1 1 0,1 0-1,0 0 1,0 0 0,1 0-1,-1 1 1,0 0 0,1-1-1,0 1 1,0 1 0,-4 5 0,3-2 5,1-1 1,0 1-1,0-1 1,0 1 0,1 0-1,0 0 1,-2 15 0,4-17-50,-1 0 1,1-1 0,0 1 0,1 0 0,-1 0 0,1-1 0,1 1 0,-1 0 0,1-1 0,0 1 0,3 5 0,-3-7-50,-1-1 0,1 0 0,1 0 0,-1-1 0,0 1 0,1 0 0,-1-1 0,1 0 0,0 1 0,0-1-1,0 0 1,0 0 0,0-1 0,0 1 0,1-1 0,-1 0 0,0 1 0,7 0 0,-1-1 74,-1 0 0,1-1-1,0 0 1,-1-1 0,1 1 0,-1-2-1,1 1 1,-1-1 0,0 0-1,0-1 1,0 0 0,0-1 0,12-6-1,29-19-515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 16139,'-3'0'180,"0"-1"-1,-1 0 1,1 1-1,-1-1 1,1 1-1,-1 0 1,1 0-1,-1 0 0,1 1 1,-1-1-1,1 1 1,0 0-1,-1 0 1,1 0-1,0 1 1,0-1-1,0 1 1,0-1-1,0 1 0,0 0 1,0 0-1,0 0 1,-2 3-1,0 0 47,0-1 0,0 1 1,1 0-1,-1 0 0,1 0 0,0 0 0,1 1 0,-1 0 0,1 0 0,0 0 1,-2 8-1,4-12-209,1 1 1,-1-1 0,1 0-1,0 0 1,-1 1 0,1-1-1,1 0 1,-1 1-1,0-1 1,0 0 0,1 1-1,0-1 1,-1 0 0,1 0-1,0 1 1,0-1 0,0 0-1,0 0 1,0 0 0,1 0-1,-1 0 1,1-1 0,-1 1-1,1 0 1,0-1 0,-1 1-1,1-1 1,0 1 0,0-1-1,0 0 1,0 0-1,0 0 1,1 0 0,-1 0-1,0 0 1,3 0 0,10 3-224,-1-1 0,1 0 0,-1-1 1,23 0-1,-28-2 92,0 1-10,-2-1 3,1 0 0,-1 1 0,1 0-1,12 4 1,-19-5 131,0 0-1,0 0 1,0 1 0,0-1-1,0 1 1,0-1 0,0 1-1,-1-1 1,1 1-1,0-1 1,0 1 0,-1 0-1,1-1 1,0 1-1,0 0 1,-1 0 0,1 0-1,-1 0 1,1-1 0,-1 1-1,1 0 1,-1 0-1,0 0 1,1 0 0,-1 0-1,0 0 1,0 0 0,0 0-1,0 0 1,0 0-1,0 0 1,0 0 0,0 0-1,0 0 1,0 0 0,0 0-1,-1 0 1,1 0-1,0 0 1,-1 0 0,1 0-1,-1 0 1,0 1-1,-3 5 132,0-1 0,0 1 0,-1-1 0,0 0 0,0 0 0,-1 0 0,-6 5-1,8-8-138,-1 1 0,1-1 0,-1 0 0,0 0 0,1 0-1,-1-1 1,0 0 0,0 0 0,-1 0 0,-9 2-1,13-4-54,1 0 0,0 0 0,0 0 0,0 0 0,0 0 0,0 0 0,0-1 0,0 1 0,0 0 0,0-1 0,0 1 0,0-1 0,0 1 0,0-1 0,0 1 0,0-1 0,0 0 0,1 1 0,-1-1 0,0 0 0,0 0 0,1 0 0,-1 1-1,0-1 1,1 0 0,-1 0 0,1 0 0,0 0 0,-1 0 0,1 0 0,-1 0 0,1 0 0,0 0 0,0-1 0,0 1 0,0-1 0,-1-6-122,0 1 1,1-1-1,1-14 1,5-19-536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18124,'6'15'606,"-2"1"0,0-1 1,-1 1-1,-1 0 0,0 0 1,-1 30-1,1 2 746,1-17-754,-1 11 63,2 0 0,2 0 0,17 61 0,-22-100-645,-1-1 1,1 0 0,0-1-1,0 1 1,0 0-1,0 0 1,0 0 0,0-1-1,1 1 1,-1 0-1,3 1 1,-4-3-14,0 0 0,0 1 0,1-1 0,-1 0 0,0 0 0,0 0 0,1 0 0,-1 0 1,0 0-1,0 0 0,1 0 0,-1 0 0,0 0 0,1 0 0,-1 1 0,0-2 0,0 1 0,1 0 0,-1 0 0,0 0 0,0 0 1,1 0-1,-1 0 0,0 0 0,0 0 0,1 0 0,-1 0 0,0-1 0,1 1 0,5-14 71,-4-5-40,-1 0 1,0 0-1,-1 0 0,-2 0 1,0 0-1,-1 0 0,-7-25 1,-1-12-58,11 56 20,0-1 1,0 0-1,0 1 0,1-1 0,-1 1 1,0-1-1,0 1 0,0-1 0,0 1 0,0-1 1,1 1-1,-1-1 0,0 1 0,0-1 1,1 1-1,-1-1 0,0 1 0,1-1 0,-1 1 1,1-1-1,-1 1 0,1 0 0,-1-1 1,0 1-1,1 0 0,-1-1 0,1 1 0,0 0 1,-1 0-1,1 0 0,-1-1 0,1 1 1,-1 0-1,1 0 0,-1 0 0,1 0 0,-1 0 1,1 0-1,0 0 0,-1 0 0,1 0 0,-1 0 1,2 1-1,35 4-26,-22-2 20,27 0-26,-1-3 0,0-1 0,1-2 0,-1-1 0,-1-3 0,1-1 0,74-26 0,-110 32 26,28-7-85,-32 8 95,-1 1 0,1 0-1,-1 0 1,1-1-1,0 1 1,-1 0-1,1 0 1,0 0 0,-1 0-1,1 0 1,0 0-1,-1 0 1,1 0 0,0 0-1,-1 0 1,1 1-1,-1-1 1,1 0-1,0 0 1,-1 0 0,1 1-1,-1-1 1,1 0-1,0 1 1,-1-1 0,1 1-1,-1-1 1,1 1-1,-1-1 1,0 0-1,1 1 1,-1 0 0,1-1-1,-1 1 1,0-1-1,0 1 1,1-1 0,-1 2-1,-1 23 284,0-19-182,0 0 0,1 0 0,0 0 0,0 0 0,2 8 0,-2-13-81,0 0 0,0 0 0,1 0 1,-1 0-1,1 0 0,-1 0 1,1 0-1,-1 0 0,1 0 0,-1 0 1,1 0-1,0 0 0,0-1 0,-1 1 1,1 0-1,0 0 0,0-1 1,0 1-1,0 0 0,0-1 0,0 1 1,0-1-1,0 1 0,0-1 1,0 0-1,0 0 0,0 1 0,0-1 1,1 0-1,-1 0 0,0 0 1,2 0-1,6-1-37,0 0 1,1 0 0,-1-1-1,0-1 1,0 1-1,0-2 1,-1 1-1,1-1 1,13-8 0,5-6-539,35-27 0,31-36-1350,-93 81 1907,0 0 0,1 0 0,-1 0 0,0-1 0,0 1 0,1 0 0,-1 0 0,0 0 0,0-1 1,1 1-1,-1 0 0,0 0 0,1 0 0,-1 0 0,0 0 0,1 0 0,-1 0 0,0-1 0,1 1 0,-1 0 0,0 0 0,1 0 1,-1 1-1,0-1 0,0 0 0,1 0 0,-1 0 0,0 0 0,1 0 0,-1 0 0,0 0 0,1 0 0,-1 1 0,0-1 0,0 0 1,1 0-1,-1 0 0,0 1 0,0-1 0,1 0 0,-1 0 0,0 1 0,0-1 0,0 0 0,1 0 0,-1 1 0,0-1 0,0 0 1,0 1-1,0-1 0,0 0 0,0 1 0,0-1 0,0 0 0,0 1 0,0-1 0,0 0 0,0 0 0,0 1 0,0-1 0,0 0 0,0 1 1,0-1-1,-2 29 681,1-23-474,1-3-135,0-1-1,0 1 1,0-1 0,1 1 0,-1-1 0,0 1 0,1-1 0,0 0 0,-1 1 0,1-1 0,0 0-1,0 1 1,0-1 0,1 0 0,-1 0 0,0 0 0,1 0 0,2 3 0,-1-3-44,0 1 0,0-1 1,1-1-1,-1 1 1,0 0-1,1-1 0,-1 1 1,1-1-1,-1 0 1,1 0-1,4 0 0,6 0-491,-1 0 0,0-1-1,1 0 1,-1-2-1,25-4 1,19-6-767,-27 9 416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0 689 19516,'0'0'113,"0"1"-1,0-1 1,0 0 0,0 1-1,0-1 1,0 0-1,0 1 1,0-1-1,0 0 1,0 0 0,1 1-1,-1-1 1,0 0-1,0 1 1,0-1 0,0 0-1,0 0 1,1 1-1,-1-1 1,0 0-1,0 0 1,1 0 0,-1 1-1,0-1 1,0 0-1,1 0 1,-1 0 0,0 0-1,0 0 1,1 1-1,-1-1 1,0 0 0,0 0-1,1 0 1,-1 0-1,0 0 1,1 0-1,-1 0 1,0 0 0,1 0-1,-1 0 1,0 0-1,1 0 1,20 1 1963,-14 0-1185,1-1-772,0 0 0,0-1 0,-1 0 1,1 0-1,0 0 0,0-1 0,-1 0 1,1-1-1,-1 0 0,0 0 0,0 0 1,0-1-1,0 0 0,0 0 0,-1-1 1,0 0-1,6-6 0,-6 6-156,-1 1 0,-1-2 0,1 1 0,-1-1 1,0 1-1,0-1 0,0 0 0,-1-1 0,0 1 0,0-1 0,0 1 0,-1-1 0,0 0 0,-1 0 0,1 0 0,-1 0 1,-1 0-1,1 0 0,-2-9 0,1 14 29,0 0 0,0 0 0,-1 0 1,1 1-1,-1-1 0,1 0 0,-1 0 0,0 0 0,1 1 1,-1-1-1,0 0 0,0 1 0,0-1 0,0 1 0,-1-1 1,-1-1-1,2 3-1,0-1 0,0 0 0,0 1 0,0-1 0,0 1 0,-1-1 0,1 1 0,0 0 0,0-1 0,-1 1 0,1 0 0,0 0 0,0 0 0,-1 0 0,1 0 0,0 0 0,-1 0 0,0 1 0,-3 0-7,1 1 0,1 0 0,-1-1 0,0 1-1,0 0 1,1 1 0,-1-1 0,1 1 0,0-1 0,0 1 0,0 0 0,-5 7-1,-1 3 53,1 0 0,1 1-1,0 0 1,1 0 0,1 0 0,0 1-1,1 0 1,0 0 0,1 0-1,1 0 1,1 1 0,0 19-1,1-31-24,0-1-1,0 1 0,0-1 0,1 1 0,-1-1 0,1 0 0,0 1 0,0-1 1,1 0-1,-1 1 0,0-1 0,1 0 0,0 0 0,0 0 0,0 0 0,3 3 1,-3-5-26,0 0 1,0 1-1,0-1 1,0 0-1,0 0 1,0 0 0,0-1-1,1 1 1,-1 0-1,0-1 1,0 0 0,1 1-1,-1-1 1,0 0-1,1 0 1,-1 0-1,0 0 1,1-1 0,-1 1-1,0-1 1,0 1-1,1-1 1,-1 0 0,0 0-1,4-2 1,8-5-180,0-1 0,-1 0 1,0-1-1,-1 0 0,0-1 0,-1 0 0,19-24 1,-11 13-287,24-22 1,-42 44 480,-1 0 1,0-1-1,0 1 0,1 0 0,-1 0 0,0-1 1,0 1-1,1 0 0,-1 0 0,0 0 0,1-1 1,-1 1-1,0 0 0,1 0 0,-1 0 0,0 0 1,1 0-1,-1 0 0,0 0 0,1 0 0,-1 0 1,0 0-1,1 0 0,-1 0 0,0 0 0,1 0 1,-1 0-1,0 0 0,1 0 0,-1 0 0,0 0 1,1 1-1,4 11 159,-6 27 260,0-27-300,1-8-76,0-1 0,0 1 0,1 0 0,-1 0 0,1 0 0,-1-1 0,1 1 0,1 0 0,-1 0 0,0-1 0,1 1 0,0-1 0,0 0 0,0 1 0,0-1 0,0 0 0,5 4 0,-5-5-33,1 0 0,-1-1 0,1 1 0,0-1 1,0 0-1,-1 0 0,1 0 0,0 0 0,0 0 1,0-1-1,0 1 0,0-1 0,0 0 0,0 0 1,0 0-1,1 0 0,-1-1 0,0 1 1,0-1-1,-1 0 0,1 1 0,0-1 0,3-2 1,6-2-64,-1-1-1,1 0 1,-2-1 0,1 0 0,-1 0 0,0-1 0,0-1 0,-1 0 0,0 0 0,-1 0 0,14-22 0,-4 4-300,-2-1 0,-1-1 0,17-46 0,24-103-1208,-45 139 1402,-10 37 358,-1 4-13,2 12 201,-2-13-386,0-1 1,1 0-1,-1 1 0,0-1 1,0 0-1,1 1 1,-1-1-1,0 0 1,1 0-1,-1 1 0,1-1 1,-1 0-1,0 0 1,1 1-1,-1-1 1,1 0-1,-1 0 0,0 0 1,1 0-1,-1 0 1,1 0-1,-1 0 1,1 0-1,-1 0 0,0 0 1,1 0-1,-1 0 1,1 0-1,-1 0 1,1 0-1,-1 0 0,0 0 1,1-1-1,-1 1 1,1 0-1,-1 0 1,0 0-1,1-1 0,-1 1 1,0 0-1,1-1 1,2-1 0,0 0 0,0-1 0,0 1 0,-1-1 0,1 0 0,-1 0 0,1 0 0,-1 0 0,0 0 0,0 0 0,-1-1 0,1 1 0,-1-1 0,0 1 0,1-1 0,-1-4 0,2-5-4,0 0 0,-2-1 0,1-16 1,-2 19 2,0-58-2,-1 63 2,1 0 1,-1 0-1,-1-1 0,1 1 0,-1 0 1,0 0-1,0 0 0,-4-7 0,5 12 0,1 1 0,0-1 0,0 1 0,0-1 0,-1 1-1,1-1 1,0 1 0,0 0 0,-1-1 0,1 1 0,0-1-1,-1 1 1,1 0 0,-1-1 0,1 1 0,0 0 0,-1 0 0,1-1-1,-1 1 1,1 0 0,-1 0 0,1 0 0,-1-1 0,1 1-1,-1 0 1,1 0 0,-1 0 0,1 0 0,-1 0 0,1 0 0,-1 0-1,1 0 1,-1 0 0,1 0 0,-1 1 0,1-1 0,-1 0-1,1 0 1,-1 0 0,1 0 0,0 1 0,-1-1 0,1 0-1,-1 1 1,1-1 0,0 0 0,-1 1 0,1-1 0,0 0 0,-1 1-1,1-1 1,0 1 0,-1-1 0,1 0 0,0 1 0,0-1-1,0 1 1,-1-1 0,1 1 0,0-1 0,0 2 0,-12 32 204,11-32-191,-7 34 182,2 1-1,1 0 0,2 0 0,1 0 0,3 0 1,0 0-1,8 42 0,65 252 150,-72-322-357,-2-7-75,-4-5 55,-4-10-7,-150-326 51,152 325 65,2 7-10,1 1 0,0 0 0,0-1-1,1 0 1,0 0 0,-2-10 0,4 16-56,0 1 0,1-1 0,-1 0 0,0 0 0,0 1 1,0-1-1,1 0 0,-1 0 0,0 1 0,1-1 0,-1 0 1,0 0-1,1 1 0,-1-1 0,1 1 0,-1-1 0,1 0 0,-1 1 1,1-1-1,0 1 0,-1-1 0,1 1 0,0 0 0,-1-1 1,1 1-1,0-1 0,0 1 0,-1 0 0,1 0 0,0 0 1,0-1-1,0 1 0,-1 0 0,1 0 0,0 0 0,1 0 1,38 0 222,-29 1-182,230 12-571,-193-11 403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85 14219,'0'0'68,"0"0"-1,0 0 1,0 0 0,0 0-1,0 0 1,0 1 0,0-1-1,0 0 1,0 0-1,0 0 1,-1 0 203,1 0-204,0 0 1,0 0 0,0 1-1,0-1 1,0 0 0,0 0-1,0 0 1,-1 0 0,1 0-1,0 0 1,0 0-1,0 0 1,0 0 0,0 0-1,0 0 1,0 0 0,0 0-1,-1 0 1,1 0 0,0 0-1,0 0 1,0 0 0,0 0-1,0 0 1,0 0-1,0 0 1,0 0 0,-1 0-1,1 0 1,0-1 0,0 1-1,0 0 204,0 0-203,0 0-1,0 0 1,0 0-1,0 0 1,0 0 0,-1 0-1,1-1 1,0 1 0,0 0-1,0 0 1,0 0 0,0 0-1,0 0 1,-4 15 2702,-1 23 32,5-33-2507,-1 5 112,1-1 0,0 1 0,1-1 0,0 1-1,3 12 1,-4-20-376,1-1-1,-1 1 0,1-1 0,-1 0 0,1 1 0,0-1 1,-1 1-1,1-1 0,0 0 0,0 0 0,0 1 1,0-1-1,0 0 0,1 0 0,-1 0 0,0 0 1,0 0-1,1 0 0,-1-1 0,0 1 0,1 0 0,-1-1 1,1 1-1,-1-1 0,1 1 0,-1-1 0,1 0 1,0 1-1,-1-1 0,1 0 0,-1 0 0,1 0 1,-1 0-1,1-1 0,-1 1 0,1 0 0,0-1 0,-1 1 1,1-1-1,1 0 0,8-4 16,0-1 1,-1 1-1,1-2 1,-2 1-1,1-2 0,-1 1 1,0-1-1,0 0 0,9-12 1,-7 8-32,1 0-1,1 1 1,21-16 0,-33 26-17,1 0 0,-1 1 0,0-1 0,0 0 0,1 1 0,-1-1 0,1 1 0,-1-1 0,0 1 0,1 0 0,-1-1 0,1 1 0,-1 0 0,1 0 0,-1 0 0,1 0 0,-1 0 0,0 1 0,1-1 0,-1 0 0,1 1 0,-1-1 0,0 1 0,1-1 0,-1 1 0,0 0 0,1-1 0,-1 1 0,0 0 0,0 0 0,0 0 0,0 0 0,0 0 0,0 0 0,0 0 0,0 1 0,0-1 0,1 2 0,3 7-9,0 0 0,0 0 1,-1 1-1,3 14 0,2 2-15,-8-24 30,1 0 0,-1 0 0,0 0 0,1-1 0,0 1 0,-1-1 0,1 1 0,0-1-1,0 0 1,1 0 0,-1 1 0,0-1 0,1-1 0,-1 1 0,1 0 0,-1-1 0,1 1-1,0-1 1,4 2 0,-3-3 4,0 1-1,0-1 0,-1 0 1,1 0-1,0 0 0,0 0 1,0 0-1,0-1 0,0 0 1,0 0-1,0 0 0,-1 0 1,1-1-1,7-3 0,3-3 12,0-1-1,-1 0 0,1-1 1,-2 0-1,17-18 0,51-66-215,-37 42-146,-43 50 324,1 1 0,0 0 0,0 0 1,0 0-1,0 0 0,1 0 0,-1 0 1,0 0-1,0 0 0,1 0 0,-1 0 1,0 1-1,1-1 0,1 0 0,-3 1 10,1 0 0,-1 0-1,0 0 1,1 1 0,-1-1 0,0 0-1,1 0 1,-1 0 0,0 0-1,1 1 1,-1-1 0,0 0 0,1 0-1,-1 1 1,0-1 0,0 0-1,1 1 1,-1-1 0,0 0 0,0 1-1,0-1 1,1 0 0,-1 1-1,0-1 1,0 0 0,0 1 0,0-1-1,0 1 1,0-1 0,0 0-1,0 1 1,0 0 0,1 6-72,-1 1 0,0 0-1,-3 14 1,3-17 98,-4 23-359,-1 0 1,-1-1 0,-14 37 0,16-58-1122,0-8 1046,1-11 79,2-10-311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20580,'-4'0'1497,"3"0"-1201,2 3-312,4 0-408,5-1 744,2-2-504,4 0-120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18796,'-5'-15'2255,"2"21"-348,-1 30 218,4-34-2076,-3 31 370,1-1 0,2 1 0,8 62 0,-7-91-405,0-1 0,-1 0-1,1 0 1,0 0 0,1 0 0,-1 0-1,0 0 1,1 0 0,0-1-1,-1 1 1,4 2 0,-4-4-9,0 0 0,0 0 0,0-1 1,0 1-1,0 0 0,0-1 0,0 1 0,1-1 0,-1 1 1,0-1-1,1 1 0,-1-1 0,0 0 0,0 0 1,1 0-1,-1 0 0,0 0 0,1 0 0,-1 0 0,0 0 1,1 0-1,-1-1 0,0 1 0,1 0 0,-1-1 1,0 1-1,0-1 0,3-1 0,3-2 11,0-1 0,0 0-1,0 0 1,0-1 0,-1 1 0,0-2-1,6-6 1,37-53 85,-29 36-56,-10 16-30,-5 6-9,1 0 1,0 1-1,0-1 0,1 1 0,11-10 0,-18 17-6,1 0 1,-1-1-1,0 1 0,0 0 0,1 0 0,-1 0 0,1 0 1,-1-1-1,0 1 0,1 0 0,-1 0 0,0 0 1,1 0-1,-1 0 0,1 0 0,-1 0 0,0 0 1,1 0-1,-1 0 0,0 0 0,1 0 0,-1 0 0,1 0 1,-1 0-1,0 1 0,1-1 0,-1 0 0,0 0 1,1 0-1,-1 1 0,0-1 0,1 0 0,-1 0 0,0 1 1,0-1-1,1 0 0,-1 0 0,0 1 0,0-1 1,0 0-1,1 1 0,-1-1 0,0 0 0,0 1 0,0-1 1,0 1-1,0-1 0,1 0 0,-1 1 0,0-1 1,0 0-1,0 1 0,0-1 0,0 1 0,0-1 0,-1 0 1,1 1-1,1 31 13,-1-25-5,-1 21 50,0-19-23,0-1 0,1 1 0,0-1 0,1 1 0,0-1 0,0 0 0,3 10 0,-4-17-26,0 0 0,1 0 1,-1 0-1,1-1 0,-1 1 1,1 0-1,0 0 0,-1 0 1,1 0-1,0 0 0,0-1 1,-1 1-1,1 0 0,0-1 1,0 1-1,0-1 0,0 1 1,0-1-1,0 1 0,0-1 0,0 1 1,0-1-1,0 0 0,0 0 1,0 0-1,0 1 0,0-1 1,0 0-1,1 0 0,-1 0 1,0-1-1,0 1 0,0 0 1,0 0-1,0-1 0,0 1 1,0 0-1,0-1 0,0 1 1,0-1-1,0 1 0,0-1 1,1-1-1,5-2-18,1-1 0,-1-1 0,-1 1 0,7-7 0,2-2-801,-1 0 0,-1-1 0,0-1 0,13-21 0,-24 32-1372,-4 8 1182,-2 4 62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19740,'-1'3'1435,"-23"165"2087,-2 198 0,26-349-3381,0 38 247,0-52-354,1 0 0,-1 0 1,1 0-1,-1 0 1,1 1-1,0-1 0,0 0 1,0 0-1,1 0 0,-1-1 1,1 1-1,3 5 0,-5-8-30,0 0-1,1 0 1,-1 1-1,0-1 0,0 0 1,1 0-1,-1 0 1,0 0-1,1 0 1,-1 1-1,0-1 1,1 0-1,-1 0 0,0 0 1,1 0-1,-1 0 1,0 0-1,1 0 1,-1 0-1,0 0 1,1 0-1,-1-1 0,0 1 1,1 0-1,-1 0 1,0 0-1,0 0 1,1 0-1,-1 0 1,0-1-1,0 1 0,1 0 1,-1 0-1,0-1 1,0 1-1,1 0 1,-1 0-1,0-1 1,0 1-1,1 0 0,7-15 36,-1-7-58,-2 0-1,0 0 0,-1-1 1,1-42-1,-3 40-84,0-21-410,-3-49 1,8 105 336,1 0-1,0 0 1,0-1 0,14 11 0,-19-17 170,1-1 0,0 0 1,1 0-1,-1-1 0,0 1 0,0-1 0,1 0 0,-1 0 0,1-1 1,-1 1-1,1-1 0,-1 0 0,1 0 0,-1 0 0,1-1 0,-1 1 1,1-1-1,-1 0 0,0-1 0,1 1 0,-1-1 0,0 0 0,6-3 1,1-1-160,0-2-1,0 1 1,-1-1 0,0 0 0,-1-1 0,17-19 0,-34 54-609,-3 6 838,-12 46 1,21-67 7,0 0 1,0-1 0,1 1 0,1 0 0,0 0 0,0 0 0,1 0 0,4 17 0,-5-26-46,1 0-1,-1 0 1,1 1 0,0-1 0,0 0-1,0 0 1,0 0 0,0 0 0,0 0 0,1 0-1,-1 0 1,1 0 0,-1 0 0,1-1-1,0 1 1,0-1 0,0 1 0,-1-1-1,1 0 1,4 2 0,-3-2-3,0 0 0,0-1 1,0 1-1,0-1 0,0 0 0,0 0 0,0 0 1,0-1-1,0 1 0,0 0 0,0-1 0,-1 0 1,1 0-1,3-1 0,5-4 23,0 1 1,0-1-1,0-1 0,-1 0 1,0-1-1,14-14 0,-11 9-9,-2-1-1,1 0 0,-2-1 1,0 0-1,-1-1 0,14-32 1,-18 35-25,0-1 1,-1 0-1,0 1 1,-1-2 0,-1 1-1,0 0 1,-1 0-1,0-1 1,-3-19 0,-2 12-6,4 22-7,0-1 0,-1 0 0,1 1 0,0-1 0,0 0 0,0 1 0,-1-1 0,1 0 0,0 1 0,-1-1 0,1 1 0,0-1 0,-1 1 0,1-1 0,-1 1 0,1-1 0,-1 1 0,1-1 0,-1 1 0,1-1 0,-1 1 0,0 0-1,1-1 1,-1 1 0,0 0 0,1 0 0,-1-1 0,0 1 0,0 0 0,0 0 0,1 1-1,-1-1 0,1 1 1,-1-1-1,1 1 0,-1-1 1,1 1-1,-1-1 0,1 1 1,0 0-1,-1-1 0,1 1 1,0 0-1,0-1 1,-1 1-1,1 0 0,0-1 1,0 1-1,0 0 0,0-1 1,0 1-1,0 0 0,0-1 1,0 1-1,0 0 0,0 0 1,0 0-1,5 22-9,-4-20 10,1-1 0,-1 1 0,1-1 1,-1 0-1,1 0 0,0 1 0,0-1 0,0 0 0,0-1 0,0 1 0,0 0 0,0-1 0,1 1 0,-1-1 1,1 1-1,-1-1 0,1 0 0,3 1 0,-2-1-18,0-1 1,0 1-1,0-1 1,0 0-1,0 0 0,0-1 1,0 1-1,0-1 0,0 1 1,0-1-1,6-3 1,-4 2-24,0-1 1,-1 1 0,1-1-1,-1 0 1,0-1 0,0 1-1,0-1 1,0 0 0,-1 0 0,1-1-1,-1 0 1,0 1 0,-1-1-1,1 0 1,-1-1 0,5-8-1,-7 11 23,0 0 0,-1 0 0,1 1-1,0-1 1,-1 0 0,0 0 0,1 0-1,-1 0 1,-1 0 0,1 0-1,0 0 1,-1 0 0,1 0 0,-1 0-1,0 0 1,0 0 0,0 1 0,0-1-1,0 0 1,-2-2 0,1 4 25,1 0 0,0-1 0,-1 1 0,1 0 0,0 0 0,-1 0 0,0 0 0,1 0 1,-1 1-1,1-1 0,-1 0 0,0 1 0,1-1 0,-1 1 0,0 0 0,0-1 0,0 1 0,1 0 0,-1 0 0,0 0 1,0 0-1,1 1 0,-1-1 0,0 0 0,0 1 0,1-1 0,-1 1 0,0 0 0,1-1 0,-1 1 0,1 0 0,-1 0 1,-2 2-1,-1 1 56,0 0 1,0 1 0,0-1-1,0 2 1,1-1 0,0 0-1,0 1 1,0-1 0,1 1-1,-1 0 1,1 1-1,1-1 1,-1 0 0,1 1-1,-1 8 1,1-9-71,1 0 0,1-1-1,-1 1 1,1 0 0,0 0-1,0-1 1,1 1 0,1 9 0,-1-12-104,0 0 0,0-1-1,0 1 1,0 0 0,0 0 0,1 0 0,-1-1 0,1 1 0,0-1 0,0 1 0,0-1 0,0 0 0,0 0 0,1 0 0,-1 0 0,4 2 0,-3-2 42,0-1 1,0 0-1,0 0 1,1 0-1,-1 0 1,1 0-1,-1-1 1,0 1-1,1-1 1,-1 0-1,1 0 0,3-1 1,24-4-527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 15715,'-6'-1'330,"1"0"-1,-1 0 0,0 0 0,1 1 1,-1 0-1,0 0 0,1 1 0,-1 0 1,1 0-1,-1 0 0,1 0 0,-1 1 1,1 0-1,0 0 0,0 1 0,0-1 1,-7 6-1,8-6-147,-1 1 0,1 1 1,0-1-1,1 0 0,-1 1 0,1 0 1,-1 0-1,1 0 0,0 0 0,1 0 1,-1 1-1,1-1 0,0 1 0,0 0 1,0-1-1,1 1 0,-1 0 0,1 0 1,0 8-1,1-10-184,0-1 1,0 1 0,1-1-1,-1 1 1,1 0 0,0-1-1,0 1 1,0-1-1,0 0 1,0 1 0,1-1-1,-1 0 1,0 0 0,1 0-1,0 0 1,0 0 0,-1 0-1,1 0 1,0-1-1,1 1 1,-1 0 0,0-1-1,0 0 1,1 0 0,-1 1-1,0-2 1,4 2-1,9 4-297,0-2-1,1 0 0,21 3 0,-17-3-7,-3-1 12,49 12-746,-62-13 999,0-1 0,0 0 1,0 1-1,0 0 0,-1 0 1,1 0-1,0 1 0,-1-1 0,0 1 1,1-1-1,-1 1 0,4 6 0,-6-8 53,-1 0 0,1 0-1,-1 0 1,1 0 0,-1 0-1,0 0 1,0 0-1,1 0 1,-1 0 0,0 1-1,0-1 1,0 0 0,0 0-1,0 0 1,0 0-1,0 1 1,-1-1 0,1 0-1,0 0 1,-1 0 0,1 0-1,-1 0 1,1 0 0,-1 0-1,1 0 1,-1 0-1,0 0 1,1 0 0,-1 0-1,0 0 1,0 0 0,0-1-1,-1 2 1,-3 2 71,0 0 1,-1 0 0,0 0-1,-7 3 1,7-3-82,-1-1 1,0 0-1,1-1 0,-1 0 1,0 0-1,0 0 0,0-1 1,0 0-1,-1 0 0,-11-1 1,15 0-47,0-1 0,0 1 0,1-1 0,-1 0 0,1 0 1,-1 0-1,1-1 0,-1 1 0,1-1 0,0 0 0,-1 0 0,1 0 0,0 0 1,0-1-1,1 1 0,-1-1 0,0 0 0,1 0 0,0 0 0,-1 0 0,1 0 0,-2-5 1,-10-25-252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8 158 17388,'-7'-11'1720,"7"8"-952,4 3-296,7 3 905,5 0-241,8-4-464,7-6-272,15-7-984,3-8-816,14-10 1200,5-1-224,6-8-209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17484,'6'4'283,"-1"0"-1,-1 1 1,1-1 0,-1 1 0,0 0 0,0 0 0,0 1 0,-1-1-1,1 1 1,-2 0 0,1-1 0,0 1 0,-1 1 0,2 8 0,1 10 831,0 0 0,0 36 0,-2-27 77,1 5-601,0 18-89,3 0-1,2 0 1,23 74 0,-20-96-702,-4-16-455,-1 1 0,7 38 0,-14-58 598,0 1-1,0-1 0,0 0 1,0 1-1,0-1 0,0 1 1,0-1-1,0 1 0,0-1 1,0 1-1,0-1 1,0 0-1,0 1 0,0-1 1,0 1-1,0-1 0,0 1 1,0-1-1,-1 0 0,1 1 1,0-1-1,0 1 0,-1-1 1,1 0-1,0 1 0,0-1 1,-1 0-1,1 1 0,0-1 1,-1 0-1,-13-3-805,-16-19 63,28 21 686,-184-172-597,153 141 1354,28 27-456,-21-23 645,24 26-732,1 0 0,0 1-1,0-1 1,0 0 0,0 0 0,0 0 0,0 1 0,1-1 0,-1 0 0,0 0 0,1 0-1,0 0 1,-1 0 0,1-5 0,0 7-49,1-1 0,-1 0 0,0 0 0,1 0 0,-1 0 0,0 0 0,1 1 0,-1-1 0,1 0 0,0 0 0,-1 1 1,1-1-1,0 0 0,-1 1 0,1-1 0,0 1 0,-1-1 0,1 1 0,0-1 0,0 1 0,0-1 0,0 1 0,-1 0 0,1-1 0,0 1 0,2 0 0,29-4 625,-24 4-498,53-1-565,85 9-1,-34 0-358,-58-5 302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19932,'-5'14'710,"0"0"0,1 0 0,1 1 0,0-1 0,1 1 0,1 0 0,1 25 0,0-30-502,1 0-1,1 0 0,0 0 0,0 0 0,1-1 0,0 1 0,0-1 0,1 0 0,1 1 0,0-2 1,0 1-1,7 9 0,-10-16-188,0 1 0,1-1-1,-1 1 1,1-1 0,0 0 0,0 0 0,0 0 0,5 2 0,-7-4-18,-1 1 1,1-1 0,0 0-1,-1 1 1,1-1 0,0 0-1,-1 0 1,1 0 0,0 0-1,0 0 1,-1 0 0,1 0-1,0 0 1,0 0 0,-1 0-1,1 0 1,0 0 0,-1 0-1,1 0 1,0-1 0,-1 1-1,1 0 1,0-1 0,-1 1-1,1 0 1,0-1 0,-1 1-1,1-1 1,-1 1 0,1-1-1,-1 1 1,1-1 0,-1 1-1,0-1 1,1 0 0,-1 1-1,1-1 1,-1 1-1,0-1 1,0 0 0,1 0-1,-1 1 1,0-1 0,0 0-1,0 1 1,0-2 0,2-10-73,-1 1 1,-1-1-1,0 0 0,0 1 1,-1-1-1,-1 0 1,0 1-1,-5-15 1,-1-2-195,-2 0 1,-14-28-1,20 49 166,3 3 42,0 0 0,-1 1-1,1-1 1,-1 1-1,0 0 1,0-1-1,-1 1 1,1 0 0,-1 0-1,1 1 1,-1-1-1,0 0 1,-4-2 0,7 5 45,0 0 0,0 0 0,0 0 1,-1 0-1,1 0 0,0 0 1,0-1-1,0 1 0,-1 0 0,1 0 1,0 0-1,0 0 0,0 0 1,-1 0-1,1 0 0,0 0 0,0 1 1,0-1-1,-1 0 0,1 0 1,0 0-1,0 0 0,0 0 0,-1 0 1,1 0-1,0 0 0,0 0 1,0 1-1,0-1 0,-1 0 1,1 0-1,0 0 0,0 0 0,0 1 1,0-1-1,0 0 0,0 0 1,0 0-1,-1 0 0,1 1 0,0-1 1,0 0-1,0 0 0,0 0 1,0 1-1,0-1 0,0 0 0,0 0 1,0 0-1,0 1 0,0-1 1,0 0-1,0 0 0,0 1 0,0-1 1,0 0-1,1 0 0,-1 0 1,0 0-1,0 1 0,0-1 0,0 0 1,0 0-1,0 0 0,1 1 1,5 14-727,-3-11 544,1 0 0,-1 0 1,0-1-1,1 1 1,0-1-1,-1 0 0,1 0 1,1-1-1,-1 1 1,0-1-1,7 3 0,1-1-55,0 0 0,0-1 0,19 3 0,18 0-530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149 442 15947,'-9'2'484,"1"0"0,0 1 0,0 0-1,0 1 1,0 0 0,0 0-1,1 0 1,0 1 0,0 0-1,0 1 1,0 0 0,-10 11 0,13-12-256,0 0 0,0-1 1,1 1-1,-1 1 0,1-1 1,0 0-1,1 1 1,-1-1-1,1 1 0,0 0 1,1 0-1,-1 0 1,1 0-1,0 0 0,1 0 1,-1 0-1,1 0 1,1 11-1,0-15-174,-1 1 1,1-1-1,0 1 0,0-1 1,0 0-1,0 1 0,0-1 1,0 0-1,0 0 1,1 1-1,-1-1 0,1 0 1,0 0-1,0-1 0,-1 1 1,1 0-1,0-1 0,0 1 1,3 1-1,-1-2-31,0 1 1,-1-1-1,1 1 0,0-1 1,0-1-1,0 1 0,0 0 1,0-1-1,0 0 0,1 0 1,3-1-1,2 0-81,-1-1 1,1 0-1,-1 0 1,0-1-1,0 0 0,0-1 1,0 0-1,0 0 0,13-10 1,-13 7-221,-1 0 1,0-1-1,0 0 0,0 0 1,-1-1-1,0 1 0,-1-2 1,0 1-1,0-1 1,-1 0-1,0 0 0,-1 0 1,0-1-1,-1 1 0,0-1 1,2-21-1,-6 20-372,-4 15 304,-5 16 383,10-15 42,0-1 0,-1 0 0,1 1 0,0-1 0,1 1 0,-1-1 0,1 0 0,-1 1 0,1-1 0,0 0 0,0 1 0,0-1 0,1 0 0,-1 0 0,4 4 0,-4-5-60,0-1 1,0 0 0,0 1 0,0-1 0,1 0-1,-1 0 1,0 0 0,1 0 0,-1 0 0,1 0-1,-1-1 1,1 1 0,0 0 0,-1-1-1,1 1 1,0-1 0,-1 0 0,1 1 0,0-1-1,-1 0 1,1 0 0,0 0 0,0 0 0,-1 0-1,1-1 1,0 1 0,-1 0 0,1-1 0,0 1-1,-1-1 1,1 0 0,2-1 0,3-2-61,0-1 0,0 1 1,-1-1-1,0-1 1,0 1-1,0-1 0,0 0 1,-1-1-1,0 1 0,0-1 1,6-13-1,-2 2-82,0-1 0,-1-1 1,8-28-1,-10 23 64,0 0 0,-2-1 0,-1 1 0,-1-1-1,-1 0 1,-1 1 0,-1-1 0,-1 0 0,-8-34 0,8 55 108,0-1-1,0 1 1,0-1-1,-1 1 1,0 0-1,0 0 1,-4-5-1,7 9-24,-1 0 0,0 0 0,1 0 0,-1 1-1,1-1 1,-1 0 0,0 0 0,0 1 0,1-1-1,-1 1 1,0-1 0,0 0 0,0 1 0,0 0-1,0-1 1,0 1 0,0-1 0,0 1 0,0 0-1,0 0 1,0 0 0,0-1 0,0 1 0,0 0-1,0 0 1,0 1 0,0-1 0,0 0 0,0 0-1,0 0 1,1 0 0,-1 1 0,0-1 0,0 1-1,0-1 1,0 1 0,0-1 0,0 1 0,0-1-1,1 1 1,-1 0 0,0-1 0,0 1 0,1 0-1,-1-1 1,-1 3 0,-1 3 118,-1 0-1,1 0 1,0 1 0,0-1 0,1 1-1,-1 0 1,2 0 0,-1-1 0,-1 13-1,-2 71 725,5-73-722,-1 12 46,2 0 0,2 1 0,0-1 0,9 32 0,-10-49-163,2 0 1,0 0-1,0 0 0,1-1 1,0 0-1,1 0 1,0 0-1,1-1 0,0 1 1,1-2-1,0 1 0,12 11 1,-17-19-23,0 1 0,0-1 0,0 0 0,0-1 0,0 1 0,0 0 0,0-1 0,0 0 0,1 1 0,-1-1 0,0-1 0,1 1 0,-1 0 0,1-1 0,-1 0 0,1 0 0,-1 0 0,1 0 0,-1 0 0,1-1 0,-1 1 0,1-1 0,-1 0 0,0 0 0,0-1 0,1 1 0,-1-1 0,4-1 0,-2-1 8,0 0 0,0 0 0,0 0 0,-1-1 0,0 1 0,1-1 0,-1 0-1,-1 0 1,1 0 0,-1-1 0,0 1 0,0-1 0,-1 0 0,3-10 0,-1-2 15,0 0 1,-2 0-1,-1 0 1,0 0-1,-1 0 1,-1-1-1,-3-23 1,6 46-28,0-1 0,1 1-1,-1-1 1,1 0 0,0 0 0,0 0 0,0-1 0,0 1 0,7 3 0,-3-1-41,1 0 1,0 0-1,1 0 0,16 5 0,-16-8-45,0-1 0,0 0 0,1 0 0,-1-1 0,0-1 0,1 1 0,-1-1 0,0-1 0,0 0 0,0 0-1,0-1 1,0 0 0,-1-1 0,1 1 0,-1-2 0,13-7 0,-15 8 11,0-1 0,1 0 0,-1 0 1,-1 0-1,1-1 0,-1 0 0,0 0 0,-1 0 0,5-8 0,-6 9 45,-1 1-1,0-1 1,0 0-1,-1 0 1,1 0-1,-1 0 1,0 0-1,0 0 1,-1 0-1,0 0 1,0 0-1,0-1 1,0 1-1,-2-7 1,2 10 46,-1 0 0,1 0 0,0 0 0,-1 0 0,0 1 0,1-1 0,-1 0-1,0 1 1,0-1 0,0 0 0,0 1 0,0-1 0,0 1 0,-1 0 0,1-1 0,0 1 0,-1 0 0,1 0 0,-1 0 0,1 0 0,-1 0 0,0 0 0,1 0-1,-1 0 1,0 1 0,0-1 0,0 0 0,1 1 0,-1 0 0,0 0 0,0-1 0,0 1 0,0 0 0,0 0 0,1 1 0,-4-1 0,-1 1 68,0 1 1,1-1-1,-1 1 1,1 0-1,-1 0 1,1 1-1,0 0 1,-1 0-1,2 0 1,-9 7-1,3 0 40,1 0 0,1 0 0,0 1 0,0 0-1,1 1 1,1 0 0,0 0 0,0 0 0,1 1 0,1-1 0,0 1 0,1 0 0,0 1-1,1-1 1,0 0 0,1 26 0,1-34-160,0 0-1,0 0 1,1 0 0,0 0-1,0 0 1,0-1 0,0 1-1,1 0 1,-1 0 0,1-1-1,0 0 1,1 1 0,-1-1-1,1 0 1,0 0 0,0 0-1,0 0 1,0-1 0,1 1-1,0-1 1,0 0 0,-1 0-1,2 0 1,-1 0 0,0-1-1,0 0 1,1 0 0,-1 0-1,1 0 1,0-1 0,0 0-1,-1 0 1,8 1 0,0-2-132,-1 0 0,0 0 0,0-1 0,1-1 0,-1 1 0,0-2 0,0 0 0,0 0 1,-1-1-1,1 0 0,-1-1 0,0 0 0,14-10 0,40-31-580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47:1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0 18764,'-7'0'333,"0"1"1,0 0-1,0 0 1,0 0-1,0 0 0,1 1 1,-1 0-1,0 1 1,1 0-1,0 0 0,0 0 1,0 1-1,0-1 1,-8 8-1,10-8-202,1 1 1,0-1-1,0 1 0,0-1 0,0 1 0,1 0 1,0 0-1,-1 0 0,2 0 0,-1 1 0,0-1 1,1 0-1,0 1 0,0-1 0,0 1 1,0 0-1,1-1 0,0 1 0,0-1 0,0 1 1,0 0-1,3 8 0,-1-6-104,0 1 0,1-1 0,0 0 0,1 0 0,-1 0 0,1 0 0,1-1 0,-1 0 0,1 0 0,0 0-1,10 8 1,8 7-269,43 27 0,-33-24 83,-25-18 126,0-1 1,-1 2-1,0-1 1,0 1-1,0 0 0,-1 0 1,6 10-1,-11-15 48,1 1-1,-1 0 0,0-1 1,0 1-1,0 0 0,0 0 1,0 0-1,-1 0 0,1 0 1,-1 0-1,0 0 1,0 0-1,0 0 0,0 0 1,-1 0-1,1 0 0,-1 0 1,1 0-1,-1-1 0,0 1 1,0 0-1,-1 0 1,1-1-1,0 1 0,-1 0 1,0-1-1,-2 4 0,-5 3 65,0 1 0,0-1-1,-1 0 1,-1-1 0,1 0-1,-2-1 1,-17 10 0,-8 1 91,-45 15 0,11-9-421,-104 20 0,87-28 97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19828,'-15'21'461,"2"0"0,0 1 0,1 1 0,1 0 0,1 1 0,1 0 0,2 0 0,-7 34 0,11-42-340,1-1 1,0 1 0,1 0 0,1 0 0,0 0 0,2 0 0,0 0 0,0 0 0,1 0 0,1-1 0,1 1 0,0-1 0,1-1 0,11 20 0,-11-25-110,0 0 0,1-1 0,0 0 0,0 0 0,0-1 1,1 0-1,1 0 0,-1 0 0,1-1 0,10 4 0,-14-7 0,0 0 0,0 0-1,1-1 1,-1 0-1,1 0 1,0-1-1,0 1 1,0-1 0,0 0-1,-1-1 1,1 1-1,0-1 1,0-1-1,0 1 1,0-1 0,0 0-1,0 0 1,0-1-1,6-2 1,-10 4 6,-1-1 0,1 0-1,0 0 1,-1 0 0,1 0 0,-1 0 0,1 0-1,-1 0 1,1 0 0,-1-1 0,0 1 0,1-1-1,-1 1 1,0-1 0,0 1 0,0-1 0,0 1-1,0-1 1,-1 0 0,1 0 0,0 0 0,-1 1-1,0-1 1,1 0 0,-1 0 0,0 0 0,0 0-1,0 0 1,0 0 0,0 1 0,0-1 0,0 0-1,-1 0 1,1 0 0,-2-2 0,0-1 42,0-1 0,-1 1 0,0 0 1,0 1-1,0-1 0,-1 0 0,1 1 0,-1 0 0,0 0 1,-9-7-1,6 6-5,0 0 0,-1 1 0,0 0 0,1 0 0,-1 0 0,-1 1 0,-12-3 0,15 5-47,1 0 1,-1 0-1,1 1 1,-1-1 0,0 1-1,1 0 1,-1 1 0,1-1-1,-1 1 1,1 0 0,-1 1-1,-9 3 1,15-5-10,-1 0-1,1 0 1,-1 1-1,1-1 1,-1 0-1,1 0 1,0 0-1,-1 1 1,1-1 0,-1 0-1,1 0 1,0 1-1,-1-1 1,1 0-1,0 1 1,-1-1 0,1 0-1,0 1 1,0-1-1,-1 1 1,1-1-1,0 0 1,0 1-1,0-1 1,0 1 0,-1-1-1,1 1 1,0-1-1,0 0 1,0 2-1,1-2 0,-1 1 0,0-1-1,1 1 1,-1-1 0,1 1-1,0-1 1,-1 0 0,1 1-1,-1-1 1,1 0 0,-1 1-1,1-1 1,0 0-1,-1 0 1,1 0 0,0 1-1,-1-1 1,1 0 0,0 0-1,-1 0 1,1 0 0,1 0-1,6-1-32,1 1 0,0-1 1,0-1-1,-1 1 0,1-1 0,-1-1 0,13-5 0,60-32-137,-47 21 86,6-3-13,-25 13 36,1 0 0,31-11 0,-46 19 62,0 0 0,0 1-1,0 0 1,0-1 0,1 1 0,-1 0 0,0 0 0,0-1 0,0 1 0,0 0 0,1 0-1,-1 0 1,0 0 0,0 1 0,0-1 0,0 0 0,0 0 0,1 1 0,-1-1-1,0 0 1,0 1 0,0 0 0,0-1 0,0 1 0,0-1 0,0 1 0,0 0 0,0 0-1,-1-1 1,1 1 0,0 0 0,0 0 0,-1 0 0,1 0 0,-1 0 0,1 0 0,0 0-1,-1 0 1,0 0 0,1 2 0,0 3 5,1 1 0,-2 0 0,1 0 0,-1 0 0,0 11 0,-1-13-2,-2 62 107,-1-19-402,5 58 1,3-86 208,-4-20 80,0 0 1,0 0-1,0 0 1,1 0 0,-1 0-1,0-1 1,0 1-1,0 0 1,1 0 0,-1 0-1,0 0 1,0 0-1,0 0 1,0 0-1,1 0 1,-1 0 0,0 0-1,0-1 1,0 1-1,0 0 1,0 0 0,1 0-1,-1 0 1,0 0-1,0-1 1,0 1-1,0 0 1,0 0 0,0 0-1,0-1 1,0 1-1,0 0 1,0 0 0,0 0-1,1 0 1,-1-1-1,0 1 1,0 0-1,0 0 1,-1-1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7:21:3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9 182 18580,'-2'-3'-1,"1"0"1,0 0-1,0 0 1,0 0-1,0 0 1,1 0-1,-1 0 0,1 0 1,-1 0-1,1 0 1,0 0-1,1 0 1,-1 0-1,0 0 1,1 0-1,-1 0 0,1 0 1,2-4-1,1-4-310,2 1-1,-1-1 1,11-14 0,2-3 179,-16 25 110,16-24-164,-18 27 184,0-1 1,0 1-1,1 0 0,-1-1 0,0 1 1,0 0-1,1-1 0,-1 1 0,0 0 1,1 0-1,-1-1 0,0 1 0,1 0 1,-1 0-1,1 0 0,-1-1 1,0 1-1,1 0 0,-1 0 0,1 0 1,-1 0-1,0 0 0,1 0 0,-1 0 1,1 0-1,-1 0 0,1 0 0,-1 0 1,0 0-1,1 0 0,-1 0 0,1 0 1,-1 1-1,0-1 0,1 0 0,-1 0 1,0 0-1,1 1 0,-1-1 0,1 0 1,-1 0-1,0 1 0,0-1 0,1 0 1,-1 1-1,0-1 0,0 0 0,1 1 1,-1-1-1,0 0 0,0 1 0,0-1 1,1 1-1,-1-1 0,0 0 0,0 1 1,0-1-1,0 1 0,0-1 1,0 1-1,0-1 0,0 1 0,6 27 1,-1 1-1,-2-1 1,0 33 0,1 2 0,0-20-47,2-1 0,1 0 1,2 0-1,2 0 0,22 53 1,-27-81 18,1 0 0,1-1 1,0 1-1,1-2 0,0 1 1,1-1-1,22 20 0,-24-25 16,1 0-1,0-1 1,0 0 0,1-1-1,-1 0 1,1 0-1,0-1 1,1 0 0,-1-1-1,1-1 1,-1 1 0,18 0-1,-6-2-42,0-1 0,1-1 0,-1-2 0,0 0 0,0-1 0,0-1 0,0-1 1,22-10-1,165-82-336,-191 89 360,58-32-65,-25 12 66,2 3 1,85-31-1,-124 53 38,-1 0 0,1 2-1,0-1 1,-1 1 0,1 1 0,22 1 0,-28 1 0,1 0-1,-1 0 1,0 1 0,0 0-1,1 1 1,-1 0 0,-1 0-1,1 0 1,0 1 0,-1 0-1,0 1 1,7 5 0,0 3 9,0-1 1,-1 2-1,-1 0 0,-1 0 1,13 21-1,44 85 77,-18-28-12,-34-66-47,0-2 1,2 0 0,0 0 0,25 23 0,-33-38-20,0 0 1,0-1-1,1 0 0,0-1 1,0 0-1,0-1 0,1 0 1,0-1-1,1 0 1,-1-1-1,26 6 0,-19-8 3,-1-1 0,1-1 0,-1 0 0,1-1 0,-1-1 0,1-1 0,-1 0 0,0-2 1,0 0-1,30-13 0,8-8-98,99-65 1,-19 10-1229,-122 74 1206,0 0 1,1 1-1,-1 0 0,1 2 0,1 0 1,28-4-1,-39 7 33,0 1 1,1 1-1,-1-1 0,0 1 1,7 2-1,-12-3 69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14275,'9'34'1880,"10"12"-783,5-2-361,14 4 1536,10-5-799,10-10-193,8-10-104,12-20-272,3-10-183,9-25-185,4-10-216,-4-19-608,-1-6 408,-3-22-120,-8-14-48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556 304 8050,'17'-15'681,"-1"-1"0,-1 0 1,-1-2-1,16-23 1,-6 9 1311,-14 18-628,0 0 1,-1 0 0,-1-1 0,0 0 0,-1 0 0,0-1 0,7-29 0,-14 45-1325,0-1-1,0 1 1,0-1 0,0 1-1,1-1 1,-1 1-1,0-1 1,0 0-1,0 1 1,0-1 0,0 1-1,-1-1 1,1 1-1,0-1 1,0 0 0,0 1-1,0-1 1,-1 1-1,1-1 1,0 1 0,0-1-1,-1 1 1,1-1-1,0 1 1,-1-1-1,1 1 1,0 0 0,-1-1-1,1 1 1,-1-1-1,1 1 1,-1-1 0,-1 1 2,1 0 1,-1 0 0,1 0 0,-1 0 0,1 0 0,-1 0-1,1 0 1,-1 0 0,1 1 0,-1-1 0,1 0 0,-3 2 0,-40 20 255,41-20-250,-52 34-57,1 4 0,1 1 0,3 3-1,2 2 1,1 2 0,3 2 0,-57 83 0,75-95-11,-26 51 0,44-74 14,1 0 1,1 0 0,1 1-1,0 0 1,1 0 0,-4 31 0,8-41 0,0 0 0,0 0 1,0 0-1,1 0 1,0 0-1,0 0 0,1-1 1,0 1-1,0 0 1,0-1-1,1 1 0,-1-1 1,1 1-1,1-1 0,-1 0 1,8 8-1,5 3-4,0-1 0,1-1 0,26 17-1,-26-19-3,0 0-1,-1 0 0,23 25 0,-33-29 4,0 0-1,0 1 1,0-1-1,-1 1 1,-1 0-1,0 1 1,0-1-1,0 1 1,-1 0-1,-1-1 1,0 1-1,0 1 1,-1-1-1,0 0 1,-1 0-1,-1 19 1,-2-8 14,-1 0 0,-1-1 0,-1 1 1,-1-1-1,0 0 0,-2-1 0,-12 22 0,-149 238 216,117-196-232,47-74-106,1 0 1,0 0 0,-4 11-1,8-19 99,1-1 0,0 1 1,0-1-1,0 0 0,0 1 0,0-1 0,0 1 0,0-1 0,0 1 1,0-1-1,0 1 0,0-1 0,0 0 0,0 1 0,0-1 0,0 1 0,0-1 1,0 1-1,1-1 0,-1 0 0,0 1 0,0-1 0,1 0 0,-1 1 0,0-1 1,0 0-1,1 1 0,-1-1 0,0 0 0,1 1 0,-1-1 0,0 0 0,1 0 1,-1 1-1,1-1 0,-1 0 0,0 0 0,1 0 0,-1 0 0,1 0 1,-1 1-1,1-1 0,-1 0 0,0 0 0,1 0 0,-1 0 0,1 0 0,-1 0 1,1 0-1,0-1 0,28-3-523,-22 3 368,5-1-30,0 0 0,-1 1 1,1 1-1,0 0 1,23 3-1,-31-2 182,-1 0 0,1 0 0,-1 0 0,1 0 0,-1 1 0,1-1 1,-1 1-1,0 0 0,0 0 0,0 0 0,0 0 0,0 1 0,-1-1 0,1 1 0,-1 0 0,0 0 0,1 0 0,-1 0 0,0 0 1,-1 0-1,1 0 0,-1 1 0,3 6 0,-1 1 49,-1 0 0,0 0 0,-1 1 0,0-1 1,-1 0-1,0 1 0,-1-1 0,-2 13 0,-22 92 495,-98 232 1550,19-62-1584,98-269-748,2 0 1,0 0 0,1 1-1,1-1 1,0 1-1,1 0 1,1-1 0,1 1-1,1-1 1,0 1-1,1-1 1,9 30-1,13 27-853,-11-37 882,-2 0-1,-2 0 1,-1 1-1,6 61 1,-11 54 797,10 107 568,-6-185-917,25 148 743,-32-215-882,1 0 0,0 0 1,0-1-1,1 1 1,0-1-1,5 8 0,-7-13-78,0 0 0,0-1-1,0 1 1,0-1-1,0 1 1,1-1 0,-1 0-1,1 1 1,-1-1-1,1 0 1,-1 0 0,1 0-1,0 0 1,-1-1 0,1 1-1,0 0 1,0-1-1,0 1 1,0-1 0,-1 1-1,1-1 1,0 0 0,0 0-1,0 0 1,0 0-1,0 0 1,0 0 0,0-1-1,-1 1 1,5-2-1,1 0-84,0-1-1,0 0 1,0-1-1,0 0 1,-1 0-1,1 0 1,8-8-1,39-43-157,-53 54 236,47-55-319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4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19348,'-5'49'1737,"8"-2"-1105,3 5-264,15-9 624,9-4-152,12-13-240,7-9-184,10-8-416,-1-4-416,-1-8 1064,0-8-664,-4-6 8,-1-4 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4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423 445 17028,'-30'56'1760,"-11"14"-824,-8 5-304,-6 17 1185,0 2-617,3 1-328,4-2-112,12-11-280,6-5-240,13-15-888,7-13 1545,10-27-921,5-10-16,1-24-48</inkml:trace>
  <inkml:trace contextRef="#ctx0" brushRef="#br0" timeOffset="1">927 0 19828,'-4'25'1977,"-7"15"-1465,-11 18-192,-2 7 848,-3 9-648,5 3-48,5-3-136,1-6-136,6-11-336,4-12-312,3-19-560,-2-12-200,1-17 896,-6-10-232,-6-17-257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4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14075,'1'-5'193,"1"1"0,1-1-1,-1 0 1,0 1 0,1 0 0,0-1-1,0 1 1,0 0 0,1 1 0,0-1-1,-1 0 1,1 1 0,0 0 0,0 0-1,1 0 1,-1 1 0,1-1 0,-1 1-1,1 0 1,0 0 0,0 1 0,0-1-1,0 1 1,0 0 0,9 0 0,4 1 200,0 1 1,-1 0 0,1 2 0,0 0-1,-1 0 1,0 2 0,32 13 0,-23-7-213,0 1 0,-1 2 0,-1 0 0,29 24 0,-42-30-152,-1 1-1,0 0 0,-1 1 1,1 0-1,-2 1 0,0-1 0,0 2 1,-1-1-1,0 1 0,-1 0 1,7 20-1,-10-23 18,-1 0 0,0 0 0,0 0 1,-1 0-1,-1 0 0,1 0 0,-1 1 0,-1-1 1,0 0-1,0 0 0,-1 0 0,0 0 0,0 0 0,-1 0 1,0 0-1,-1-1 0,-8 15 0,1-6 87,-1 0-1,-1-1 0,0-1 0,-1 0 1,-1-1-1,0-1 0,-1 0 1,0-1-1,-33 19 0,32-22-125,-1 0-1,0-1 1,0-1-1,-1 0 0,0-2 1,0 0-1,-1-1 1,1-1-1,-1-1 0,-22 0 1,-4-7-698,43 4 654,0 1-1,0-1 1,1 0 0,-1 0-1,1 0 1,-1-1 0,1 1-1,-1-1 1,1 1 0,0-1-1,0 0 1,-1 0 0,-2-4-1,0-6-354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4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43 19948,'30'-3'2217,"5"1"-1529,18-4-312,5 0 1240,13-1-904,4 1-271,-1 1-657,-8 0-305,-16 4-623,-10-1 536,-25 2 232,-10 3-224,-17 4-224</inkml:trace>
  <inkml:trace contextRef="#ctx0" brushRef="#br0" timeOffset="1">0 325 17644,'54'17'2440,"14"-9"-1407,21-19-417,12-3 1584,18-6-936,4-1-447,-4-4-1194,-8 1 1458,-14-3-1025,-7 4-56,-12 4-112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4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13 109 20244,'-2'3'120,"0"0"1,1 1-1,-1-1 0,1 0 0,0 1 0,0-1 0,0 1 0,0-1 0,1 1 0,-1 0 0,1-1 1,0 1-1,0 0 0,1-1 0,-1 1 0,1-1 0,-1 1 0,1 0 0,0-1 0,0 0 0,1 1 0,-1-1 1,1 0-1,0 1 0,0-1 0,0 0 0,0 0 0,0-1 0,1 1 0,-1 0 0,1-1 0,0 1 1,-1-1-1,1 0 0,0 0 0,6 3 0,2-1-84,1 0 1,-1-1-1,1 0 1,0-1-1,0 0 0,0-1 1,0 0-1,15-1 1,5-2-837,62-12 0,-66 8 92,-1-1-1,0-2 1,0-1 0,-1-1 0,27-15 0,-35 16 113,0-1 0,-1-1 0,-1-1-1,0 0 1,-1-1 0,0 0 0,20-27 0,-32 38 657,-1-1 0,0 1 1,0 0-1,0-1 0,0 1 0,1-8 1,-2 11-44,-1-1 0,0 1 0,0 0 0,0 0 0,0 0 1,0 0-1,0 0 0,0 0 0,0 0 0,0 0 0,0-1 0,0 1 1,0 0-1,0 0 0,0 0 0,0 0 0,0 0 0,0 0 0,0 0 1,0-1-1,0 1 0,0 0 0,0 0 0,0 0 0,0 0 0,0 0 1,-1 0-1,1 0 0,0 0 0,0 0 0,0-1 0,0 1 0,0 0 1,0 0-1,0 0 0,0 0 0,0 0 0,0 0 0,-1 0 0,1 0 1,0 0-1,0 0 0,0 0 0,0 0 0,0 0 0,0 0 0,0 0 1,0 0-1,-1 0 0,1 0 0,0 0 0,0 0 0,0 0 0,0 0 1,0 0-1,0 0 0,0 0 0,-1 0 0,1 0 0,0 0 0,0 0 1,0 0-1,0 0 0,-15 14 1362,-15 20 1010,-27 39 1,21-19-948,-36 72 0,38-55-1210,4 1 0,3 2 1,-24 101-1,41-122-372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5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 17628,'-5'8'1560,"14"-2"-912,12-1-136,23-7 505,19-2-137,14-6-168,7-2-8,6-3-224,0 1-128,-12 3-200,-8 5-248,-26 6-584,-14 3-352,-22 5 872,-10 3-208,-14-2-112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5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16924,'7'17'2024,"17"-8"-1280,22-13-288,12-6 857,18-9-441,6 0-120,4 2-232,3 1-368,-10 2-912,-10-3 712,-20-1-128,-10 3-80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5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19 408 15651,'-4'3'849,"-9"9"540,13-12-1354,-1 0 0,1 1 0,0-1 0,0 0 1,0 0-1,0 0 0,0 1 0,0-1 1,0 0-1,0 0 0,0 1 0,-1-1 0,1 0 1,0 0-1,0 1 0,0-1 0,1 0 0,-1 0 1,0 1-1,0-1 0,0 0 0,0 0 0,0 0 1,0 1-1,0-1 0,0 0 0,0 0 0,0 1 1,1-1-1,-1 0 0,0 0 0,0 0 0,0 0 1,0 1-1,1-1 0,-1 0 0,0 0 0,0 0 1,0 0-1,1 0 0,-1 0 0,0 1 1,0-1-1,0 0 0,1 0 0,-1 0 0,0 0 1,0 0-1,1 0 0,-1 0 0,0 0 0,0 0 1,1 0-1,-1 0 0,0 0 0,0 0 0,0 0 1,1 0-1,-1 0 0,1-1 0,7 2 311,0-1 0,0 0 0,0-1 0,0 0-1,0 0 1,0-1 0,15-4 0,-1-3 110,33-17 1,21-18-14,-2-3 0,-2-3 0,76-70 0,-90 62-361,7-3-1,-65 60-81,0 1 1,1 0 0,-1-1-1,0 1 1,0 0 0,1-1-1,-1 1 1,0 0 0,0 0-1,1-1 1,-1 1-1,0 0 1,1 0 0,-1 0-1,0-1 1,1 1 0,-1 0-1,0 0 1,1 0 0,-1 0-1,1 0 1,-1 0-1,0 0 1,1 0 0,-1 0-1,0 0 1,1 0 0,-1 0-1,1 0 1,-1 0 0,0 0-1,1 0 1,-1 0 0,0 0-1,1 0 1,-1 1-1,0-1 1,1 0 0,-1 0-1,0 0 1,1 1 0,-1-1-1,0 0 1,0 0 0,1 1-1,-1-1 1,0 0-1,0 1 1,1-1 0,-1 0-1,0 1 1,0-1 0,0 0-1,0 1 1,0-1 0,0 0-1,1 1 1,-1-1-1,0 1 1,0-1 0,0 0-1,0 1 1,-1 28 14,0-24-14,-5 57 66,-4 76-254,10-123 202,0 1 0,2-1-1,-1 0 1,2 0-1,0-1 1,8 25-1,-10-38-14,-1 0-1,1 1 1,-1-1-1,1 1 0,-1-1 1,1 0-1,0 0 0,0 1 1,0-1-1,0 0 1,0 0-1,0 0 0,0 0 1,0 0-1,0 0 0,3 1 1,-3-2-1,0 0 1,1 0-1,-1 0 0,0 0 1,1 0-1,-1-1 0,0 1 1,0 0-1,1-1 1,-1 1-1,0-1 0,0 1 1,0-1-1,3-1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5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17156,'-1'11'381,"0"1"0,-1 0 0,-1-1 0,0 1 0,-8 20 0,-3 9 191,-38 169 477,45-170-923,1 1 0,2 0 0,1 51 0,3-85-81,1 0 0,0 0 0,0 0 0,0 0-1,1 0 1,0 0 0,0 0 0,1-1 0,3 8-1,-5-13-21,0 1 0,1 0 0,-1 0-1,0-1 1,1 1 0,0 0 0,-1-1-1,1 0 1,0 1 0,-1-1 0,1 0-1,0 0 1,0 0 0,0 0 0,0 0-1,0 0 1,0-1 0,0 1 0,0-1-1,1 1 1,-1-1 0,0 0 0,0 0-1,0 0 1,0 0 0,1 0 0,-1-1-1,0 1 1,0 0 0,0-1 0,0 0-1,4-1 1,4-3 91,1 0 0,-1-1 0,1 0 0,-2 0 0,1-1 0,-1-1 1,16-15-1,-2-2 346,29-40 1,-32 38-112,-2-1 1,0-1-1,16-40 1,-34 69-343,0 0 1,1 0 0,-1 0 0,0-1 0,0 1-1,0 0 1,0 0 0,0 0 0,0-1 0,0 1-1,1 0 1,-1 0 0,0-1 0,0 1 0,0 0-1,0 0 1,0-1 0,0 1 0,0 0-1,0 0 1,0-1 0,0 1 0,0 0 0,0 0-1,-1-1 1,1 1 0,0 0 0,0 0 0,0-1-1,0 1 1,0 0 0,0 0 0,-1 0 0,1-1-1,-4 2 59,1 3-55,0 1-1,0-1 1,1 1-1,-1 0 1,1 0-1,0 0 0,0 0 1,1 0-1,-1 1 1,0 6-1,-1-1-3,2-4-8,-1 0 0,1 0 0,0 0 0,0 0 0,1 1 0,-1-1 0,2 0 0,1 14 0,-1-19 1,-1 0 0,1 0 0,0 0 0,0 0 0,0 1 0,0-1 0,0-1 0,0 1 0,1 0 0,-1 0 0,1 0 0,-1-1 1,1 1-1,0 0 0,-1-1 0,1 0 0,0 1 0,0-1 0,0 0 0,0 0 0,0 0 0,0 0 0,0-1 0,1 1 0,-1 0 0,0-1 1,0 0-1,1 1 0,-1-1 0,0 0 0,0 0 0,4-1 0,5 0-3,1 0-1,-1-1 1,1 0-1,-1-1 1,0-1-1,0 1 1,18-10 0,73-47 9,-45 25 0,-51 31-5,1 1-1,-1 0 0,0 0 0,9-2 1,-14 4-1,0 1 0,0 0 0,-1-1 0,1 1 0,0 0 0,0 0 0,0 0 0,0 0 0,0 0 0,0 0 0,0 0 0,0 0 0,0 0 0,0 0 0,0 1 0,-1-1 0,1 0 0,0 0 0,0 1 0,0-1 0,0 1 0,0-1 0,-1 1 0,1-1 0,0 1 0,0 0 0,-1-1 0,1 1 0,-1 0 0,1-1 0,0 1 0,-1 0 0,1 0 0,-1-1 0,0 1 0,1 0 0,-1 0 0,0 0 0,1 1 0,2 26 2,-3-24-3,0 0-1,0 1 0,0-1 1,1 0-1,0 0 1,0 0-1,2 8 1,-2-11 1,0 0 0,0 0 0,0 0 0,0 0 0,0 0 0,0 0 0,0 0 0,0-1 0,0 1 0,0 0 0,0-1 0,0 1 0,1 0 0,-1-1 0,0 1 0,0-1 0,1 0 0,-1 0 0,0 1 0,1-1 0,-1 0 0,0 0 0,1 0 0,-1 0 0,0 0 0,1-1 0,-1 1 0,0 0 0,1 0 0,1-2 0,19-4 2,0-2 0,-1-1 0,0 0 0,23-15 0,10-4-1,-33 17 1,60-25-1,-74 34-7,1-1 0,-1 1 0,1 0 0,-1 1-1,1 0 1,0 0 0,-1 1 0,15 1 0,-21-1 3,1 0 0,-1 0 0,0 0 1,0 1-1,1-1 0,-1 1 0,0-1 0,0 1 0,0-1 0,0 1 1,1 0-1,-1-1 0,0 1 0,0 0 0,0 0 0,0 0 0,-1 0 1,1 0-1,0 0 0,0 0 0,-1 0 0,2 1 0,-1 1 0,-1-1 1,1 0-1,-1 1 0,1-1 0,-1 0 0,0 1 0,0-1 1,0 1-1,0-1 0,0 1 0,-1 2 0,-1 5-30,-1 1 1,-1 0-1,-8 18 0,11-27 21,0 0-36,-2 5-5,0-1 1,0 0 0,-1 1 0,0-1-1,-7 9 1,10-14 60,0 0-1,0 0 0,0 0 1,0 0-1,0-1 0,0 1 1,0 0-1,-1-1 1,1 1-1,0-1 0,0 1 1,-1-1-1,1 1 0,0-1 1,0 0-1,-1 0 1,1 0-1,0 0 0,-1 0 1,1 0-1,0 0 0,-1 0 1,1 0-1,0 0 0,0-1 1,-1 1-1,1-1 1,0 1-1,0-1 0,0 1 1,-1-1-1,1 0 0,0 1 1,0-1-1,0 0 0,0 0 1,0 0-1,-1-1 1,-15-17-32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22 18284,'1'-1'78,"-1"1"0,1-1 0,-1 0 0,1 1 0,-1-1 0,0 0 0,1 1-1,-1-1 1,0 0 0,0 1 0,0-1 0,1 0 0,-1 0 0,0 1 0,0-1 0,0 0 0,0 1 0,0-1 0,0 0 0,0 0 0,0 1 0,-1-1 0,1 0 0,0 0 0,0 1 0,-1-1-1,1 0 1,-1 0 0,0 1-23,-1-1 0,1 1-1,-1 0 1,1 0 0,-1 0-1,1 0 1,-1 0 0,1 1-1,-1-1 1,1 0 0,-1 1 0,1-1-1,-1 1 1,-1 1 0,-8 2 268,0 2 0,0 0 1,0 0-1,1 1 0,0 0 1,-17 16-1,1 3-109,-23 29 0,24-22-215,2 1 1,1 0 0,1 2-1,3 1 1,0 0 0,3 1-1,1 0 1,2 2 0,1-1-1,-7 58 1,15-75-77,1 0 1,1 36 0,1-53-7,0 0 1,0 0-1,1-1 1,-1 1 0,1 0-1,1-1 1,-1 1-1,1-1 1,-1 1 0,1-1-1,0 0 1,1 1-1,-1-1 1,1 0-1,0-1 1,0 1 0,0 0-1,6 4 1,-7-6 17,0-1-1,1 0 1,-1 0 0,0 0 0,1 0 0,-1 0-1,0-1 1,1 1 0,-1-1 0,1 1 0,-1-1 0,1 0-1,-1 0 1,1 0 0,-1 0 0,1-1 0,3 0-1,-2 0-2,1-1-1,-1 1 0,1-1 0,-1 0 0,0 0 0,0-1 0,0 0 0,7-5 0,25-30-574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5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17084,'7'11'1840,"-3"2"-1232,-2-2-768,-1-2 1929,-2 2-1393,-2 1-200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5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17380,'0'1'103,"0"-1"0,0 1 0,0 0 0,0 0 0,0 0 0,0-1 1,0 1-1,1 0 0,-1 0 0,0-1 0,0 1 0,1 0 0,-1 0 0,1-1 1,-1 1-1,0 0 0,1-1 0,-1 1 0,1 0 0,0-1 0,-1 1 0,1-1 1,-1 1-1,1-1 0,0 1 0,-1-1 0,1 0 0,0 1 0,0-1 0,-1 0 1,1 0-1,0 1 0,0-1 0,0 0 0,-1 0 0,1 0 0,0 0 0,0 0 1,0 0-1,0 0 0,6-1 183,0 0 0,-1 0 0,1 0 0,7-3 1,-4 1 11,27-8 6,0 0 0,0-3 0,-1-1 0,-1-1-1,-1-2 1,-1-2 0,49-37 0,-71 49-204,-1-1 0,13-14 0,-21 21-77,0 0 0,-1 0 0,1-1-1,-1 1 1,1 0 0,-1 0 0,0-1 0,0 1-1,0-1 1,0 1 0,0-1 0,0 0 0,-1 1-1,1-1 1,-1 0 0,0 1 0,0-1 0,0 0 0,0-2-1,-1 3-8,1 1 0,-1 0-1,0 0 1,1-1 0,-1 1-1,0 0 1,0 0 0,0 0-1,0 0 1,0 0 0,0 0-1,0 0 1,0 1 0,0-1-1,-1 0 1,1 1-1,0-1 1,0 1 0,-1-1-1,1 1 1,0-1 0,-1 1-1,1 0 1,-1 0 0,1-1-1,0 1 1,-1 0 0,1 0-1,-3 1 1,-3-1 23,-1 1 0,0 0 0,-12 3 0,3 2-13,0 0 1,0 1-1,1 1 1,1 0-1,-1 1 1,-21 17-1,14-8-14,2 0 0,0 2 0,-24 29 0,38-41-6,0 1 1,1 0 0,0 0 0,1 0 0,-7 16 0,11-23-12,0 0 0,1 0 0,-1 0 0,0 0 0,1 0 1,-1 0-1,1 0 0,0 0 0,0 0 0,0 0 0,0 0 0,0 0 0,0 0 0,0 0 0,1 0 0,-1 0 0,1 0 0,-1 0 0,1 0 1,0 0-1,0 0 0,0 0 0,0 0 0,0-1 0,0 1 0,1 0 0,-1-1 0,0 1 0,1-1 0,-1 0 0,1 1 0,0-1 1,-1 0-1,1 0 0,0 0 0,2 1 0,4 1-81,1 0 1,0-1-1,0 0 1,-1-1-1,1 0 1,0 0-1,0-1 1,0 0-1,0-1 0,0 0 1,0 0-1,0-1 1,0 0-1,12-4 1,3-3 16,-1 0 0,0-1 0,43-27 0,-3-6-313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5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16588,'-36'45'2403,"20"-26"-1066,-18 29 0,29-40-1228,1 0 0,0 0 0,0 1 0,1 0 0,0-1 0,1 1 0,-2 13 0,2-14-4,1 0 1,1 0-1,0 1 1,0-1-1,0 1 1,1-1-1,2 11 0,-2-17-70,0 0 0,0 1 0,-1-1 0,1 0 0,0 0-1,1 0 1,-1 0 0,0 0 0,1 0 0,-1 0 0,1 0-1,-1 0 1,1-1 0,0 1 0,0 0 0,0-1-1,0 0 1,0 1 0,0-1 0,0 0 0,1 0 0,-1 0-1,0-1 1,0 1 0,1 0 0,-1-1 0,0 0 0,1 1-1,3-1 1,1 0 7,0-1-1,0 0 1,0 0-1,0 0 1,0-1-1,-1 0 0,1 0 1,10-6-1,51-31 172,-21 11 28,-46 27-231,-1 1 0,1-1 0,0 1 0,-1-1 0,1 1-1,-1 0 1,1-1 0,0 1 0,-1 0 0,1 0 0,0-1 0,-1 1 0,1 0 0,0 0-1,-1 0 1,1 0 0,0 0 0,0 0 0,-1 0 0,1 0 0,0 0 0,0 0 0,-1 0-1,1 0 1,0 0 0,-1 1 0,1-1 0,0 0 0,-1 1 0,2 0 0,-1 0 21,-1 0 0,1 1 0,-1 0 0,0-1 0,1 1 0,-1-1 0,0 1 0,0-1 0,0 1 0,-1 3 0,1 2 32,2-12 23,0 0 0,1 0 0,-1 0-1,1 0 1,5-6 0,-3 3 8,3-4 22,-5 7-84,0 0-1,0 0 1,0 0-1,1 0 1,0 1-1,5-6 0,-6 10-24,-4 6 1,-3 4 12,2-5-6,1 0-1,-1 1 1,1-1 0,0 1-1,1-1 1,-1 1-1,1 0 1,0-1 0,0 1-1,1-1 1,0 1 0,0-1-1,0 1 1,1-1-1,3 9 1,-4-10-3,1 0 0,-1 0 0,1-1 0,0 1 0,0 0 0,0-1 0,0 0 0,1 1 0,-1-1 0,1 0 0,0 0 0,0-1 0,0 1 0,0-1 0,0 1 0,0-1 0,1 0 0,0 0 0,-1 0 0,1-1 0,0 1 0,4 0 0,-7-2-15,0 0 0,1 1 1,-1-1-1,0 0 0,0 0 1,0 0-1,0 0 0,0-1 1,1 1-1,-1 0 0,0 0 1,0-1-1,0 1 0,0-1 0,0 1 1,0-1-1,0 1 0,0-1 1,0 0-1,0 1 0,0-1 1,0 0-1,0 0 0,-1 0 1,1 0-1,0 1 0,0-1 1,-1 0-1,1 0 0,-1 0 0,1-1 1,-1 1-1,1-2 0,-1 1-74,1 1-1,-1-1 1,0 0-1,0 1 1,0-1-1,0 0 0,-1 1 1,1-1-1,0 0 1,-1 1-1,1-1 1,-1 0-1,0 1 0,1-1 1,-1 1-1,0-1 1,0 1-1,0 0 1,0-1-1,0 1 0,0 0 1,0 0-1,-3-2 1,-23-11-662,11 8 210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5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19028,'-1'8'278,"0"0"-1,0 0 1,0-1-1,-1 1 1,-1-1-1,-5 15 1,-4 10 22,-4 18 187,2 0-1,3 1 1,1 0-1,-3 70 1,13-113-441,0 1 1,0-1-1,1 0 1,0 0-1,1 0 0,0 0 1,0 0-1,0 0 1,1-1-1,6 13 1,-6-17-15,-1 1 0,1-1 1,0 1-1,0-1 0,0 0 1,0 0-1,1 0 0,-1-1 0,1 1 1,-1-1-1,1 0 0,0 0 1,0 0-1,0 0 0,0-1 1,0 1-1,0-1 0,1 0 0,-1-1 1,0 1-1,8 0 0,-1-2 51,-1 1-1,1-1 1,-1-1-1,0 0 1,0 0-1,0-1 1,0 0-1,0-1 1,0 0-1,10-6 1,7-7 399,0 0 0,25-22 0,-38 30-255,-7 11 48,-6 0-253,0 0 1,0 0 0,0 0-1,-1 0 1,1 1-1,-1-1 1,1 0-1,-1 0 1,0 4-1,0-5-30,0 3 11,1 0-1,-1-1 1,1 1 0,0 0 0,0 0-1,0-1 1,1 1 0,-1 0 0,5 6-1,-5-9 3,0 1-1,1 0 0,0-1 0,-1 1 1,1-1-1,0 0 0,0 1 0,0-1 0,0 0 1,0 0-1,0 0 0,0-1 0,0 1 1,0 0-1,0-1 0,0 1 0,1-1 1,-1 0-1,3 0 0,15 0 22,1-1-1,-1-1 1,1-1 0,-1-1-1,30-10 1,-21 6-4,47-7 1,-73 15-21,0-1 1,0 1-1,0 0 1,-1 0-1,1 0 1,0 0-1,0 1 1,0-1-1,-1 1 1,1 0-1,0-1 1,-1 1-1,1 0 1,0 1-1,-1-1 1,5 3-1,-3 0 13,-1 0-1,0-1 1,0 1 0,0 1-1,0-1 1,0 0-1,-1 1 1,3 5-1,-4-8-10,0 0-1,0-1 1,0 1 0,0 0-1,0-1 1,1 1-1,-1-1 1,1 1 0,-1-1-1,1 0 1,0 1-1,-1-1 1,1 0 0,0 0-1,0 0 1,0-1-1,0 1 1,0 0 0,0-1-1,0 1 1,0-1-1,0 0 1,0 1 0,0-1-1,0 0 1,0 0-1,0-1 1,0 1 0,0 0-1,0-1 1,0 1 0,4-2-1,4-2-229,0 1 0,0-2 0,0 1 0,16-11 0,-26 15 170,0-1-1,1 1 1,-1 0 0,0 0-1,1 0 1,-1 0 0,0 0-1,0 0 1,1-1 0,-1 1-1,0 0 1,0 0 0,1 0-1,-1-1 1,0 1 0,0 0-1,1 0 1,-1-1 0,0 1-1,0 0 1,0 0 0,0-1-1,1 1 1,-1 0 0,0-1-1,0 1 1,0 0 0,0 0-1,0-1 1,0 1-1,0 0 1,0-1 0,0 1-1,0 0 1,0-1 0,0 1-1,0 0 1,0-1 0,0 1-1,-12-4-937,-1 4 208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5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21213,'11'5'1984,"-8"1"-1552,-1 2-240,-1 0 1192,1 4-1504,1 1 264,0-4-200,-4-1-80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5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18676,'31'-1'1449,"-1"-1"0,1-2 0,-1 0 0,35-11 0,-43 8-1242,0 0-1,-1-1 0,0-1 1,-1-1-1,0-1 1,24-17-1,-40 24-184,1 1 0,0-1 0,-1-1 1,0 1-1,0-1 0,0 0 0,4-7 0,-7 11-20,-1 0 0,1-1 0,0 1 0,-1 0 0,1 0 0,-1-1 0,1 1 0,-1-1 0,0 1-1,1 0 1,-1-1 0,0 1 0,0-1 0,0 1 0,0 0 0,0-1 0,-1 1 0,1-1 0,0 1 0,-1 0-1,1-1 1,-1 1 0,1 0 0,-1-1 0,1 1 0,-1 0 0,0 0 0,0 0 0,0 0 0,1-1-1,-1 1 1,0 0 0,-1 0 0,1 1 0,0-1 0,-2-1 0,-2-1 1,0 1 1,0 0 0,0 1-1,0-1 1,0 1-1,0 0 1,-1 0 0,1 0-1,0 1 1,-1 0-1,1 0 1,0 0 0,-1 1-1,1 0 1,0 0-1,-1 0 1,1 0 0,0 1-1,0 0 1,-8 4-1,0 1-3,0 0 0,0 1-1,0 0 1,1 0 0,1 2 0,-17 15-1,22-18 1,1-1-1,-1 1 0,1 0 1,0 0-1,1 1 0,0 0 1,0-1-1,1 2 1,0-1-1,0 0 0,-2 10 1,5-14-13,-1-1 1,1 0 0,0 1-1,0-1 1,0 1-1,0-1 1,0 1 0,1-1-1,0 0 1,-1 1-1,1-1 1,1 0 0,-1 0-1,0 0 1,1 1-1,-1-2 1,1 1 0,0 0-1,0 0 1,0 0-1,1-1 1,-1 1 0,1-1-1,-1 0 1,1 0 0,0 0-1,0 0 1,-1 0-1,1 0 1,1-1 0,3 2-1,8 2-81,1 0 0,-1-1 0,1-1-1,0-1 1,0 0 0,0-1 0,32-2 0,19-4-102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0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20356,'0'0'54,"0"0"0,0-1-1,1 1 1,-1 0-1,0 0 1,0 0 0,0-1-1,1 1 1,-1 0 0,0 0-1,0 0 1,0 0-1,1 0 1,-1-1 0,0 1-1,0 0 1,1 0-1,-1 0 1,0 0 0,0 0-1,1 0 1,-1 0 0,0 0-1,0 0 1,1 0-1,-1 0 1,0 0 0,0 0-1,1 0 1,-1 0-1,0 0 1,0 0 0,1 1-1,-1-1 1,0 0 0,1 0-1,4 11 798,-2 21-235,-3-26-199,38 569 2824,-31-684-2399,-7 43-775,-1 66-67,1 0-1,0 0 1,0-1-1,0 1 1,0 0-1,0 0 1,0-1-1,0 1 1,0 0-1,0 0 1,0 0-1,0-1 1,0 1-1,0 0 1,0 0-1,0-1 1,1 1-1,-1 0 1,0 0-1,0 0 1,0-1-1,0 1 1,0 0 0,0 0-1,0 0 1,1 0-1,-1-1 1,0 1-1,0 0 1,0 0-1,1 0 1,-1 0-1,0 0 1,0-1-1,0 1 1,1 0-1,-1 0 1,0 0-1,0 0 1,0 0-1,1 0 1,-1 0-1,0 0 1,0 0-1,1 0 1,-1 0-1,0 0 1,0 0 0,0 0-1,1 0 1,-1 0-1,0 0 1,14 9-35,-6-4 20,1-2 11,-1 0 0,1 0-1,-1-1 1,1-1 0,0 1-1,0-1 1,0-1 0,-1 0-1,1 0 1,0 0 0,0-1-1,0-1 1,-1 0 0,1 0-1,0 0 1,-1-1 0,0 0 0,15-8-1,-4 0 9,0 0-1,-1-2 0,0 0 1,-1 0-1,0-2 0,22-25 1,-24 22 6,0 0 0,-1-1 0,-1-1 0,-1-1 1,13-28-1,-19 34-6,0 0-1,-1-1 1,-1 0 0,0 0-1,-1 0 1,-1 0 0,-1-1 0,0-23-1,-1 35-1,0 0-1,-1 0 1,0 0-1,0-1 0,0 1 1,-1 0-1,1 1 1,-1-1-1,-1 0 1,1 0-1,-3-4 0,3 8 1,1-1 0,0 0 0,-1 1-1,0-1 1,1 1 0,-1-1-1,0 1 1,0 0 0,1 0 0,-1 0-1,0 0 1,0 0 0,0 0 0,0 1-1,-1-1 1,1 0 0,0 1-1,0 0 1,0-1 0,0 1 0,-1 0-1,1 0 1,0 1 0,0-1 0,0 0-1,0 1 1,-5 1 0,0 0-4,0 1 0,1 1 0,-1-1 0,1 1 0,-1 0 0,1 1 0,1 0 1,-1-1-1,0 2 0,1-1 0,0 1 0,1 0 0,-1 0 0,1 0 0,-6 12 0,4-7-8,0 2 0,1-1 0,0 1 1,1 0-1,0 0 0,1 0 0,1 0 0,-2 15 0,4-21-1,0 0 1,1 0-1,-1-1 1,1 1-1,1 0 1,-1 0-1,1 0 0,0 0 1,1-1-1,0 0 1,0 1-1,0-1 1,1 0-1,-1 0 1,6 5-1,7 7-27,0-2 0,1 0 0,23 18 0,-23-22 20,-1 1 1,-1 1-1,0 1 0,17 21 0,-23-21 25,-1 1 0,0 0 0,-1 1 0,-1 0 0,0 0 0,5 34 0,-7-37 14,-4-14-25,0 1 0,0 0 1,0-1-1,0 1 0,0-1 1,0 1-1,1 0 0,-1-1 0,0 1 1,0-1-1,1 1 0,-1-1 1,0 1-1,1-1 0,-1 1 1,1-1-1,-1 1 0,0-1 1,2 1-1,5-6-433,6-26-1113,-11 24 979,27-67-2189,-19 50 1824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0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14123,'0'1'287,"-1"0"0,1 0 0,0 1 0,-1-1 0,1 0 0,0 1-1,0-1 1,0 0 0,0 0 0,0 1 0,0-1 0,0 0 0,0 1 0,0-1 0,1 0 0,-1 0 0,0 0 0,1 1-1,-1-1 1,1 0 0,-1 0 0,2 2 0,3 14 4239,-8 0-3587,-10 31-1,9-37-859,0 0 1,1 0-1,1 0 0,0 1 0,0-1 0,1 1 1,0 0-1,2 19 0,-1-30-66,0 0 1,0 0-1,0 0 1,0 0-1,1 0 0,-1 1 1,0-1-1,0 0 1,1 0-1,-1 0 0,1 0 1,-1 0-1,1 0 1,-1-1-1,1 1 0,0 0 1,-1 0-1,1 0 1,0 0-1,0-1 0,0 1 1,-1 0-1,1-1 1,0 1-1,0-1 0,0 1 1,0-1-1,0 1 1,0-1-1,0 0 0,0 1 1,0-1-1,0 0 1,0 0-1,0 0 0,1 0 1,-1 0-1,2 0 1,-1-1 8,1 1 0,-1-1-1,0 0 1,1 0 0,-1-1 0,0 1 0,0 0 0,0-1 0,0 1 0,0-1 0,0 0 0,0 0 0,0 0 0,-1 0 0,3-3-1,0-3 12,0 0 0,0 0 0,0 0 0,-2-1-1,1 1 1,-1-1 0,0 0 0,1-13 0,-1 3-85,-2 0 1,-3-36 0,3 54 11,0-6-454,2 8-219,10 8-950,-3-7 1298,1 0 1,-1-1-1,0 0 0,18-1 1,-19 0 196,29 0-531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0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187 453 16740,'-13'4'529,"0"-1"1,1 2-1,-1 0 1,1 1-1,1 0 1,-1 0-1,1 1 1,0 1-1,0 0 1,1 0-1,0 1 1,1 1 0,0-1-1,-9 14 1,16-21-459,1 1 1,-1 0-1,1 0 1,0-1-1,0 1 1,0 0-1,0 0 1,1 0-1,-1 0 1,1 0-1,-1 0 1,1 0-1,0 1 1,1 2 0,-1-5-48,1 1 1,-1 0-1,1 0 1,-1-1-1,1 1 1,0-1 0,0 1-1,0-1 1,0 1-1,0-1 1,0 1-1,0-1 1,0 0 0,0 0-1,1 0 1,-1 1-1,1-1 1,-1 0-1,1-1 1,-1 1 0,1 0-1,-1 0 1,1-1-1,0 1 1,-1-1-1,3 1 1,4 1-12,0-1 0,0-1-1,0 0 1,0 0 0,0 0 0,0-1-1,0 0 1,0 0 0,0-1 0,0 0-1,-1-1 1,1 0 0,-1 0 0,0 0 0,1-1-1,-2 0 1,1 0 0,10-9 0,-10 8 7,-1-1-1,1 0 1,-1 0 0,0-1 0,-1 1 0,1-1 0,-1-1-1,0 1 1,-1-1 0,0 1 0,0-1 0,-1-1 0,0 1 0,0 0-1,-1-1 1,2-17 0,-4 26-19,1-1 0,-1 1 0,0 0 1,0-1-1,0 1 0,0-1 0,0 1 0,0-1 0,0 1 0,0-1 1,0 1-1,-1-1 0,1 1 0,0-1 0,0 1 0,0-1 0,0 1 0,-1 0 1,1-1-1,0 1 0,0-1 0,-1 1 0,1-1 0,-8 5 30,-6 17 6,11-14-40,1-1 0,0 1 0,0-1 1,1 1-1,0 0 0,0 0 0,0 0 0,1 7 0,0-11 2,0-1 0,1 0 0,-1 0 0,1 0 0,-1 1 0,1-1 0,-1 0 0,1 0-1,0 0 1,0 0 0,0 0 0,1 0 0,-1-1 0,0 1 0,1 0 0,-1-1 0,1 1-1,-1 0 1,1-1 0,0 0 0,0 1 0,-1-1 0,1 0 0,0 0 0,0 0 0,0 0-1,1-1 1,-1 1 0,4 0 0,1 1-1,0-1 0,1 0 0,-1-1 0,1 0 0,-1 0 0,0-1 0,1 0 0,-1 0-1,1 0 1,-1-1 0,11-4 0,4-4-16,-1 0-1,26-17 1,-12 6-147,-35 21 157,0-1 1,0 1 0,0 0-1,0 0 1,1 0-1,-1 0 1,0 0-1,0 0 1,0 0 0,0-1-1,1 1 1,-1 0-1,0 0 1,0 0 0,0 0-1,1 0 1,-1 0-1,0 0 1,0 0 0,0 0-1,0 0 1,1 0-1,-1 0 1,0 0 0,0 0-1,0 0 1,1 0-1,-1 0 1,0 0 0,0 1-1,0-1 1,1 0-1,-1 0 1,0 0 0,0 0-1,0 0 1,1 1-1,-2 8-161,-10 24 25,3-11 57,7-20 92,0 0-1,1 1 1,-1-1 0,1 1-1,0-1 1,0 1-1,0-1 1,0 1 0,0-1-1,1 1 1,-1-1 0,1 1-1,-1-1 1,1 1-1,0-1 1,0 0 0,0 1-1,3 3 1,-2-4 6,-1-1 0,1 1 0,0-1 0,0 0 0,0 1 0,0-1-1,1 0 1,-1 0 0,0 0 0,0-1 0,1 1 0,-1 0 0,0-1 0,1 1 0,-1-1 0,1 0 0,-1 0 0,1 0 0,2-1 0,8 0 24,0-1 0,-1 0 0,1-1 0,-1-1 1,0 0-1,0-1 0,0 0 0,14-8 0,-7 1-18,0 0 0,0-2 0,29-27 0,-45 39-26,0-1 0,-1 0 0,1 0 0,-1 1 0,1-1 0,-1-1 0,0 1 0,0 0-1,1-4 1,-11 15-68,6-7 78,0 0 0,1 0-1,-1 1 1,1-1 0,-1 0 0,1 1-1,-1-1 1,1 1 0,0-1 0,-1 1-1,1 0 1,0 0 0,0-1-1,0 1 1,1 0 0,-1 0 0,0 0-1,1 0 1,-1 0 0,1 0 0,0 0-1,0 0 1,-1 0 0,1 0-1,1 0 1,-1 0 0,0 0 0,1 4-1,4 4-11,0-1 0,0 0 0,9 10 0,11 21-69,-16-21 57,-2 1 0,0 0-1,-1 0 1,-2 1 0,0-1 0,-1 1-1,0 0 1,-2 0 0,-2 33 0,-1-28 44,-1-1 1,-1 1-1,-2-1 1,0 0 0,-2-1-1,0 1 1,-17 32-1,24-56-10,1 1 0,-1-1 0,0 1 0,0-1-1,0 0 1,1 1 0,-1-1 0,0 0 0,-1 0 0,1 1-1,0-1 1,0 0 0,0 0 0,-1 0 0,1-1 0,-1 1-1,-2 1 1,4-2-6,0 0 1,-1 0-1,1 0 0,-1 0 0,1 0 0,0 0 1,-1 0-1,1 0 0,-1-1 0,1 1 0,0 0 0,-1 0 1,1 0-1,0 0 0,-1-1 0,1 1 0,0 0 1,0 0-1,-1-1 0,1 1 0,0 0 0,0-1 1,-1 1-1,1 0 0,0-1 0,-5-18 83,4 2-54,2-1 1,0 0 0,1 1 0,0 0-1,1-1 1,2 1 0,10-29-1,57-115-157,-62 140 97,183-336-523,-70 133 90,-111 203 416,0-2-12,0 0-1,-1 0 0,-1-1 0,8-30 0,-18 53 55,1 1-1,-1 0 1,0-1-1,0 1 1,1-1-1,-1 1 1,0 0 0,0-1-1,0 1 1,0-1-1,0 1 1,0-1-1,0 1 1,0-1-1,0 1 1,0 0 0,0-1-1,0 1 1,0-1-1,0 1 1,0-1-1,0 1 1,0-1-1,-1 1 1,1 0-1,0-1 1,0 1 0,0-1-1,-1 1 1,1 0-1,0-1 1,-1 1-1,1 0 1,0-1-1,-1 1 1,1 0 0,0 0-1,-1-1 1,1 1-1,-1 0 1,1 0-1,0 0 1,-1-1-1,1 1 1,-1 0-1,1 0 1,-1 0 0,1 0-1,0 0 1,-1 0-1,1 0 1,-1 0-1,1 0 1,-1 0-1,1 0 1,-1 0 0,1 0-1,0 1 1,-1-1-1,1 0 1,-1 0-1,1 0 1,0 1-1,-1-1 1,-26 15-14,5 3 41,0 1 1,1 1-1,1 0 1,1 2 0,0 0-1,2 1 1,1 1-1,1 0 1,1 1-1,-18 43 1,29-59-7,0 0 0,0 0 1,0 0-1,1 1 0,1-1 1,-1 1-1,1 15 0,2-22-12,-1 1 0,0 0-1,1 0 1,0-1 0,0 1-1,0-1 1,0 1 0,1-1-1,-1 1 1,1-1 0,0 0-1,0 1 1,0-1 0,1 0-1,-1 0 1,1-1 0,-1 1-1,1-1 1,0 1 0,0-1-1,0 0 1,4 2 0,9 3-21,0 0 1,0-1-1,1-1 1,0-1-1,0 0 1,0-2-1,21 2 1,-9-1-66,39 10 0,-60-11 57,1 1 0,0 0 1,-1 1-1,0-1 0,0 2 0,0-1 0,0 1 1,11 9-1,-16-10 31,0-1-1,0 0 1,-1 1 0,1 0-1,-1-1 1,1 1 0,-1 0 0,-1 1-1,1-1 1,0 0 0,-1 0-1,0 1 1,0-1 0,0 8 0,0-9-47,-1 1 1,0 0 0,0 0 0,0-1 0,0 1 0,-1 0 0,1 0 0,-1-1 0,0 1 0,0-1-1,-1 1 1,1-1 0,-1 1 0,0-1 0,1 0 0,-2 0 0,-3 6 0,5-8 21,0 0 1,-1 0 0,1 0 0,0 0-1,-1 0 1,1-1 0,-1 1 0,1 0-1,-1-1 1,1 1 0,-1-1 0,0 1-1,1-1 1,-1 0 0,-2 0 0,-4-3-204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0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19652,'0'0'44,"0"0"0,0-1 0,0 1 0,1 0 0,-1-1 0,0 1 0,0 0 0,0-1 0,1 1 0,-1 0 0,0-1 0,0 1 0,1 0 0,-1 0 0,0-1 0,1 1 0,-1 0 0,0 0 0,1 0 0,-1-1 0,0 1 0,1 0 0,-1 0 0,0 0 0,1 0 0,-1 0 0,1 0 0,-1 0 0,0 0 0,1 0 0,-1 0 0,1 0 0,-1 0 0,0 0 0,1 0 1,-1 0-1,1 0 0,-1 0 0,0 0 0,1 0 0,-1 1 0,0-1 0,1 0 0,-1 0 0,0 1 0,1-1 0,-1 0 0,0 0 0,0 1 0,1-1 0,-1 0 0,0 1 0,0-1 0,1 0 0,-1 1 0,0-1 0,0 0 0,0 1 0,0-1 0,0 0 0,1 1 0,-1-1 0,0 1 0,0 0 0,4 29 1039,-2 21-230,26 326 713,-27-370-1556,0 3 22,1-1 0,0 1 0,0 0 0,5 10 1,-7-20-31,0 0 1,0 1 0,0-1-1,0 0 1,0 1-1,0-1 1,0 0 0,0 1-1,0-1 1,0 0 0,0 1-1,0-1 1,1 0 0,-1 0-1,0 1 1,0-1-1,0 0 1,1 1 0,-1-1-1,0 0 1,0 0 0,1 0-1,-1 1 1,0-1 0,0 0-1,1 0 1,-1 0-1,0 0 1,1 0 0,-1 1-1,0-1 1,1 0 0,-1 0-1,0 0 1,1 0 0,-1 0-1,0 0 1,1 0 0,-1 0-1,0 0 1,1 0-1,-1 0 1,0 0 0,1-1-1,-1 1 1,0 0 0,0 0-1,1 0 1,-1 0 0,0 0-1,1-1 1,-1 1-1,0 0 1,0 0 0,1 0-1,-1-1 1,0 1 0,0 0-1,0 0 1,1-1 0,-1 1-1,0 0 1,0-1-1,0 1 1,0-1 0,8-20 96,-3-5-52,-1-1-1,-1 0 1,-2-1 0,-1 1-1,-1 0 1,-1 0 0,-2 0-1,-6-28 1,8 48-42,1 3-2,0-1 0,0 1 0,0-1 0,-1 1 0,1-1 0,-1 1 0,-4-7 0,6 11-3,0 0 0,0 0 0,-1 0 0,1 0-1,0-1 1,0 1 0,0 0 0,0 0-1,0 0 1,0 0 0,0 0 0,0-1-1,0 1 1,-1 0 0,1 0 0,0 0 0,0 0-1,0 0 1,0 0 0,0 0 0,-1 0-1,1 0 1,0 0 0,0-1 0,0 1 0,0 0-1,0 0 1,-1 0 0,1 0 0,0 0-1,0 0 1,0 0 0,0 0 0,-1 0-1,1 0 1,0 0 0,0 0 0,0 1 0,0-1-1,-1 0 1,1 0 0,0 0 0,0 0-1,0 0 1,0 0 0,0 0 0,-1 0 0,1 1-1,-3 10-10,2 17-16,2-15 12,0 0-1,1 0 1,0 0-1,1 0 1,0-1-1,8 17 1,-10-26 13,1 1 0,-1-1 1,1 1-1,0-1 0,0 0 0,0 0 1,1 0-1,-1 0 0,1 0 0,0 0 0,0-1 1,0 1-1,0-1 0,0 0 0,0 0 1,1 0-1,-1 0 0,0-1 0,1 1 0,0-1 1,-1 0-1,1 0 0,0 0 0,0-1 1,-1 1-1,7-1 0,0-1 10,-1 0 0,1-1 0,0-1 0,0 0 0,-1 0 0,1 0 0,-1-1 0,0-1 0,0 0 0,-1 0 0,1 0 0,9-10 0,6-5 61,-1-1-1,34-41 0,-41 44-21,-1 0 0,-1-2-1,-1 0 1,0 0 0,-2-1-1,17-41 1,-28 61-44,1 0 0,-1-1 1,0 1-1,1 0 0,-1 0 0,0 0 0,0-1 0,0 1 0,0 0 0,0 0 1,0 0-1,0-1 0,0 1 0,0 0 0,0 0 0,-1 0 0,0-3 0,-7 4 17,-5 10-13,3 3-6,0 1 0,0 0 1,1 0-1,1 1 0,0 0 0,-7 24 1,1 1-3,-13 61 1,24-87 1,1 0-1,0-1 1,1 1 0,1 0 0,0 0 0,1-1 0,2 17-1,-2-26 2,0 1-1,0-1 1,0 0-1,0 0 1,1 1 0,0-1-1,0 0 1,0 0-1,0-1 1,1 1-1,-1 0 1,1-1-1,0 0 1,0 1-1,0-1 1,1 0-1,-1-1 1,1 1 0,0-1-1,-1 1 1,1-1-1,0 0 1,0 0-1,1-1 1,-1 1-1,6 0 1,-1 0 6,0-2 0,1 1 1,-1-1-1,0-1 0,0 1 1,1-1-1,-1-1 0,0 0 0,0 0 1,0-1-1,-1 0 0,1-1 0,-1 0 1,1 0-1,-1-1 0,-1 0 1,1 0-1,12-12 0,-10 10 10,-2-2-1,1 1 0,-1-1 1,0-1-1,-1 0 1,0 0-1,-1 0 1,0 0-1,0-1 1,-1 0-1,-1-1 0,0 1 1,5-24-1,-8 30-5,-1-1 0,0 0 0,0 0 0,0 0 0,0 1 0,-2-7 0,2 11-11,0 0 0,0 0 1,-1 0-1,1 0 1,0 1-1,0-1 1,-1 0-1,1 0 1,0 0-1,-1 1 1,1-1-1,-1 0 1,1 0-1,-1 1 0,1-1 1,-1 0-1,1 1 1,-1-1-1,0 1 1,1-1-1,-1 1 1,0-1-1,1 1 1,-1-1-1,0 1 0,0 0 1,0-1-1,1 1 1,-1 0-1,0 0 1,0 0-1,0 0 1,0-1-1,1 1 1,-1 0-1,0 0 0,0 1 1,0-1-1,0 0 1,0 0-1,1 0 1,-1 0-1,0 1 1,0-1-1,0 0 1,1 1-1,-1-1 0,0 1 1,0 0-1,-3 2 1,0 0-1,0 0 1,0 0-1,1 0 0,-1 1 1,1 0-1,0 0 0,0 0 1,0 0-1,1 0 1,0 0-1,-1 1 0,1-1 1,1 1-1,-3 7 1,1 0-55,0 1 1,1 0-1,0 1 1,0 21-1,2-31-14,0 0 0,0 0 0,1 0-1,-1 0 1,1 0 0,0 0 0,0 0 0,0 0-1,1 0 1,-1 0 0,1 0 0,0-1 0,0 1 0,0-1-1,1 1 1,-1-1 0,1 0 0,0 0 0,0 0-1,0 0 1,0 0 0,1-1 0,-1 0 0,0 1-1,1-1 1,0 0 0,0-1 0,-1 1 0,1-1-1,7 2 1,26 3-336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15859,'-20'39'1923,"5"-11"-1082,2 0 0,-18 52 1,23-52-527,1 0 0,1 1 0,2 0 0,-1 37 0,5-62-271,0 0 0,0 0 0,0 0 0,1 0 1,0 0-1,2 6 0,-3-10-31,0 1 0,1 0 1,-1 0-1,0-1 0,1 1 0,-1 0 0,1-1 1,-1 1-1,1 0 0,-1-1 0,1 1 0,0-1 1,-1 1-1,1-1 0,0 1 0,-1-1 1,1 0-1,0 1 0,-1-1 0,1 0 0,0 1 1,0-1-1,-1 0 0,1 0 0,0 0 0,0 0 1,0 1-1,-1-1 0,1 0 0,0-1 0,0 1 1,0 0-1,0 0 0,-1 0 0,1 0 0,0-1 1,0 1-1,-1 0 0,2-1 0,5-4 70,1 1 0,-1-1 0,-1-1 0,1 0-1,-1 0 1,0 0 0,0 0 0,-1-1 0,6-9 0,2-1 68,29-39 350,36-62 0,-84 151-349,3-22-144,-27 98 8,27-96-18,1 1 0,0-1 0,1 1 0,1-1 0,0 1-1,3 17 1,-3-30 2,0 0 0,0 1-1,0-1 1,0 0-1,1 1 1,-1-1 0,1 0-1,-1 0 1,0 1 0,1-1-1,0 0 1,-1 0 0,1 0-1,0 1 1,0-1-1,0 0 1,-1 0 0,1 0-1,0 0 1,0-1 0,0 1-1,1 0 1,-1 0 0,0 0-1,2 0 1,-1-1-1,0 0 0,0 0 0,0 0 1,0 0-1,0 0 0,-1-1 0,1 1 0,0-1 0,0 1 1,0-1-1,-1 0 0,1 0 0,0 0 0,-1 0 0,4-2 1,4-4 0,0-1 0,0 0 0,-1 0 0,12-16 0,-8 5 15,16-30 0,3-5 17,-34 88 0,2-30-29,0 0 0,1 0 0,0 0 0,0 1 0,0-1 0,0 0 0,2 8 0,-2-11 0,0 0-1,1 0 1,-1-1-1,0 1 1,1 0-1,-1-1 1,0 1-1,1 0 1,-1-1-1,1 1 1,-1 0-1,1-1 1,0 1 0,-1-1-1,1 1 1,-1-1-1,1 1 1,0-1-1,0 1 1,1-1 1,-1 0 1,0 0 0,0 0-1,1 1 1,-1-1 0,0 0-1,0-1 1,1 1-1,-1 0 1,0 0 0,0-1-1,0 1 1,1 0 0,-1-1-1,0 1 1,1-2 0,7-2 30,-1-2 0,-1 1 0,1-1 0,7-7 0,-9 7-4,1 1 0,-1-1 0,1 1 0,0 1 0,9-5 0,-15 9-30,-1-1 0,0 1-1,0 0 1,1 0 0,-1 0 0,0 0 0,0 0-1,0 0 1,1 0 0,-1 0 0,0 0 0,0 0-1,1 0 1,-1 0 0,0 0 0,0 0 0,1 0-1,-1 0 1,0 0 0,0 0 0,0 1 0,1-1-1,-1 0 1,0 0 0,0 0 0,0 0 0,1 0-1,-1 1 1,0-1 0,0 0 0,0 0-1,0 0 1,0 0 0,1 1 0,-1-1 0,0 0-1,3 13 16,-5 15-13,2-26-4,-5 32-199,2-25-323,2-1 0,0 1 0,0 0 1,0 0-1,1 0 0,2 18 0,-2-27 478,1 0 0,-1 0 0,1 0 0,-1 0-1,1-1 1,-1 1 0,0 0 0,1 0 0,-1 0 0,1 0-1,-1 0 1,0-1 0,1 1 0,-1 0 0,1 0 0,-1-1-1,0 1 1,1 0 0,-1-1 0,0 1 0,0 0 0,1-1-1,-1 1 1,0 0 0,0-1 0,1 1 0,-1 0 0,0-1-1,0 1 1,0-1 0,9-18-850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0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80 19796,'-1'-2'126,"0"0"0,0 0 1,0 1-1,-1-1 0,1 0 0,-1 0 0,1 1 0,-1-1 0,1 1 1,-1-1-1,0 1 0,0-1 0,0 1 0,1 0 0,-1 0 0,0 0 0,-1 0 1,1 1-1,0-1 0,0 0 0,0 1 0,0 0 0,-1-1 0,1 1 0,0 0 1,0 0-1,0 0 0,-1 0 0,1 1 0,0-1 0,0 0 0,0 1 0,-1 0 1,1-1-1,0 1 0,-2 1 0,-4 2 37,0 0 0,1 0 0,-1 1 0,1 0 1,0 0-1,0 1 0,1 0 0,-7 7 0,6-6-120,1 1 1,0-1-1,1 1 0,0 0 1,0 1-1,0-1 1,1 1-1,1 0 1,-1 0-1,-3 17 0,7-25-37,0 0-1,0 0 1,0-1-1,0 1 0,0 0 1,0 0-1,0 0 1,0 0-1,0 0 1,0-1-1,1 1 1,-1 0-1,0 0 0,1 0 1,-1 0-1,0-1 1,1 1-1,-1 0 1,1-1-1,-1 1 0,1 0 1,0-1-1,-1 1 1,1 0-1,0-1 1,-1 1-1,1-1 1,0 1-1,0-1 0,-1 0 1,1 1-1,0-1 1,0 0-1,0 1 1,0-1-1,-1 0 0,1 0 1,0 0-1,0 0 1,0 0-1,0 0 1,0 0-1,0 0 1,-1 0-1,1 0 0,0-1 1,1 1-1,6-2 30,-1 0 0,0 0 0,1 0-1,7-5 1,39-19 42,-22 11 27,38-15 0,-60 27-91,0 0 1,0 1-1,0 0 0,0 0 0,0 1 0,0 0 0,1 1 0,15 1 0,-23 0-13,0-1 0,0 1 0,0 0 0,0 0 0,0 0 1,0 0-1,0 1 0,0-1 0,0 1 0,-1-1 0,1 1 0,-1 0 0,1 0 1,-1 0-1,0 1 0,1-1 0,-1 1 0,0-1 0,-1 1 0,1-1 0,0 1 0,-1 0 1,0 0-1,1 0 0,-1 0 0,0 0 0,0 4 0,0-2 2,0 0 1,0 0-1,-1 0 0,0 0 0,0-1 0,-1 1 0,1 0 1,-1 0-1,0 0 0,0-1 0,0 1 0,-1 0 1,0-1-1,0 1 0,0-1 0,0 0 0,-4 5 0,5-8 6,1 0-1,0-1 0,-1 1 0,1 0 1,-1-1-1,1 1 0,-1 0 0,0-1 0,1 1 1,-1-1-1,0 1 0,1-1 0,-1 1 1,0-1-1,0 0 0,1 1 0,-1-1 0,0 0 1,-1 1-1,2-1 0,-1-1 1,1 1-1,0 0 0,-1 0 1,1-1-1,-1 1 0,1 0 1,0-1-1,0 1 0,-1 0 1,1-1-1,0 1 1,0-1-1,-1 1 0,1 0 1,0-1-1,0 1 0,0-1 1,0 1-1,-1-1 0,1 1 1,0-1-1,0 1 0,0-1 1,1-37 267,-1 35-268,20-144 480,-20 147-486,-1-1 0,1 1 0,0 0 0,0-1 0,0 1 0,0 0-1,0-1 1,0 1 0,0 0 0,0 0 0,1-1 0,-1 1 0,0 0 0,0-1 0,0 1 0,0 0 0,0-1 0,0 1-1,0 0 1,1 0 0,-1-1 0,0 1 0,0 0 0,0 0 0,1 0 0,-1-1 0,0 1 0,0 0 0,1 0 0,-1 0-1,0 0 1,1-1 0,-1 1 0,0 0 0,0 0 0,1 0 0,-1 0 0,0 0 0,1 0 0,-1 0 0,0 0 0,1 0-1,-1 0 1,0 0 0,0 0 0,1 0 0,-1 0 0,0 0 0,1 0 0,-1 0 0,0 0 0,1 0 0,-1 1 0,0-1-1,0 0 1,1 0 0,-1 0 0,0 0 0,1 1 0,17 21-30,-2-3-8,-9-14 25,0 0 0,1 0 0,-1-1-1,1 1 1,0-2 0,0 1 0,0-1 0,1 0-1,-1-1 1,1 0 0,0 0 0,-1-1-1,1 0 1,0-1 0,0 0 0,0 0-1,-1-1 1,1 0 0,0 0 0,-1-1-1,1 0 1,14-7 0,-13 6 14,0-2 0,0 0 1,-1 0-1,0-1 0,0 0 0,0 0 0,-1-1 0,0 0 1,0-1-1,-1 1 0,0-2 0,0 1 0,-1-1 0,0 0 1,0 0-1,-1 0 0,-1-1 0,6-15 0,-6 13 27,-6 16 9,-6 20-13,6-14-25,-10 32 10,2 0-1,2 1 1,-5 68 0,13-108-40,0 0 0,0-1 0,1 1 0,-1 0 0,1 0 0,-1-1 0,1 1 0,0 0 0,0-1 0,2 5 0,-3-7-2,0 1 0,1-1 1,-1 0-1,0 1 1,1-1-1,-1 0 0,0 1 1,1-1-1,-1 0 1,0 0-1,1 1 0,-1-1 1,1 0-1,-1 0 1,1 0-1,-1 1 0,0-1 1,1 0-1,-1 0 1,1 0-1,-1 0 0,1 0 1,-1 0-1,1 0 1,1 0-72,-1-1 0,0 1 0,0-1 0,0 1 1,0-1-1,0 0 0,0 0 0,0 1 1,0-1-1,0 0 0,0 0 0,0 0 1,1-2-1,4-6-325,0-1-1,-1 0 1,0 0 0,-1-1 0,0 1-1,0-1 1,3-21 0,-3 14-18,11-49-737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0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17988,'-2'2'1432,"-1"9"-1064,3 1-168,3 6 296,5 1-560,3 1 96,3-2-88,8-3-152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127 179 15891,'-39'98'4009,"23"-61"-2609,1 0 1,-11 49-1,22-72-1239,1 0 0,1 0-1,0 1 1,1-1 0,0 0-1,1 1 1,1-1 0,1 1-1,0-1 1,0 0 0,7 20 0,-5-24-177,-1 1 0,0 0 1,-1 0-1,2 16 0,-4-24 12,1 0-1,-1 0 0,0 0 1,0 0-1,-1-1 1,1 1-1,-1 0 0,1 0 1,-1 0-1,0 0 0,0 0 1,0-1-1,0 1 1,-1 0-1,1-1 0,-1 1 1,1-1-1,-1 0 0,0 1 1,0-1-1,-4 3 1,6-4 1,-1-1 1,1 0-1,0 1 1,-1-1-1,1 1 1,-1-1-1,1 0 1,-1 0-1,0 1 1,1-1 0,-1 0-1,1 0 1,-1 0-1,1 1 1,-1-1-1,1 0 1,-1 0-1,0 0 1,1 0-1,-1 0 1,1 0 0,-1 0-1,0 0 1,1-1-1,-1 1 1,1 0-1,-1 0 1,1 0-1,-1-1 1,1 1-1,-1 0 1,0-1 0,0 0-1,0 0 1,0-1-1,1 1 1,-1 0 0,1-1-1,-1 1 1,1 0-1,-1-1 1,1 1 0,0-1-1,-1 1 1,1-3-1,0-3-19,0 0-1,0-1 0,1 1 1,1-11-1,4 2-30,0-1-1,1 1 1,1 0 0,0 0-1,1 1 1,13-17 0,2 1-59,48-47 1,-29 37 2,94-70 1,-132 108 138,0-1-1,0 1 1,0 1 0,10-5 0,-14 7-23,0 0 1,-1-1-1,1 1 0,0 0 0,-1 0 1,1 0-1,0 0 0,-1 0 0,1 0 1,0 0-1,-1 0 0,1 0 0,0 0 1,-1 0-1,1 0 0,-1 0 0,1 1 1,0-1-1,-1 0 0,1 1 0,0-1 1,-1 0-1,1 1 0,-1-1 0,1 0 1,-1 1-1,1-1 0,-1 1 1,1-1-1,-1 1 0,0-1 0,1 1 1,-1 0-1,0-1 0,1 1 0,-1-1 1,0 1-1,0 0 0,1-1 0,-1 1 1,0 0-1,0-1 0,0 1 0,0 0 1,0-1-1,0 1 0,0 0 0,0-1 1,0 2-1,-1 35 320,0-27-226,0 1 0,2-1 0,-1 0 1,1 1-1,4 16 0,-5-25-81,1 1-1,0-1 1,0 1 0,1-1-1,-1 1 1,0-1 0,1 0-1,0 0 1,-1 0-1,1 1 1,0-2 0,0 1-1,0 0 1,0 0 0,0-1-1,1 1 1,-1-1-1,0 0 1,1 1 0,-1-1-1,1 0 1,-1-1 0,1 1-1,0 0 1,-1-1-1,6 1 1,0 0 12,0-1 1,0 0-1,0 0 1,0-1-1,0 0 0,0 0 1,12-4-1,3-3 50,25-13 1,-34 15-63,1-1 1,0 2-1,0 0 0,28-6 0,-42 11-18,-1 0 0,1 0-1,0-1 1,-1 1-1,1 0 1,0 0 0,0 0-1,-1 0 1,1 0-1,0 1 1,0-1 0,-1 0-1,1 0 1,0 0-1,-1 1 1,1-1 0,0 0-1,-1 1 1,1-1-1,0 0 1,-1 1 0,1-1-1,-1 1 1,1-1-1,-1 1 1,1-1 0,-1 1-1,1 0 1,-1-1-1,0 1 1,1-1-1,-1 1 1,0 0 0,1-1-1,-1 1 1,0 0-1,0 0 1,1 0 0,-1 4 6,0 0 1,0 0-1,0 0 1,-1 0-1,0 6 1,0-8-4,0-1 0,1 1 0,0 0 1,-1 0-1,1 0 0,0 0 0,1 0 0,-1 0 1,1 4-1,0-6-4,0-1 1,-1 1-1,1 0 0,0-1 0,-1 1 1,1-1-1,0 1 0,0-1 1,0 1-1,0-1 0,0 0 1,-1 1-1,1-1 0,0 0 1,0 0-1,0 0 0,0 0 1,0 1-1,0-1 0,0 0 1,0-1-1,0 1 0,0 0 1,1 0-1,25-7-114,-26 7 109,13-5-355,0-1 1,-1 0 0,23-13-1,-30 15 250,-1 1 0,0-1 0,0 0 0,0-1 0,0 1 0,-1-1-1,1 0 1,-1 0 0,0 0 0,6-12 0,0-11-398</inkml:trace>
  <inkml:trace contextRef="#ctx0" brushRef="#br0" timeOffset="1">763 5 18540,'0'-4'2192,"1"4"-1407,2 0-569,1 1 1584,-3 5-1288,-1-1-160,-1 2-480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0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19564,'7'-19'1162,"1"0"1,1 1-1,21-31 0,-27 44-1031,0 0 0,1 1 0,0-1 0,0 1-1,0 0 1,0 0 0,1 0 0,-1 1 0,1-1 0,0 1-1,0 0 1,0 1 0,1-1 0,-1 1 0,1 0 0,-1 0 0,11-1-1,-15 3-127,0 0 0,-1 0-1,1 0 1,0 0-1,0 0 1,0 0 0,-1 0-1,1 0 1,0 0-1,0 0 1,-1 1 0,1-1-1,0 0 1,0 0 0,-1 1-1,1-1 1,0 1-1,-1-1 1,1 1 0,0-1-1,-1 1 1,1-1-1,-1 1 1,1-1 0,0 2-1,0 0 3,0 0 0,-1-1 0,1 1 0,-1 0-1,0-1 1,1 1 0,-1 0 0,0 0 0,0-1 0,0 1-1,-1 2 1,0 7 11,-2 0-1,1 0 1,-6 11 0,6-17-15,-26 65-7,18-46 1,0 0 1,2 0-1,-8 35 1,15-25-6,1-33 10,0 0 0,0 0 0,0 0 0,0 0 1,0 0-1,1 0 0,-1 0 0,0 0 0,1-1 0,-1 1 1,1 0-1,-1 0 0,1 0 0,0 0 0,-1-1 0,1 1 1,-1 0-1,1 0 0,0-1 0,0 1 0,0-1 1,-1 1-1,1-1 0,0 1 0,0-1 0,0 1 0,0-1 1,0 0-1,0 1 0,0-1 0,0 0 0,0 0 1,1 0-1,2 0 4,-1 0 0,1-1-1,0 0 1,0 1 0,0-2 0,-1 1 0,1 0 0,0-1 0,-1 1 0,6-4 0,34-25 31,-30 20-23,30-24 30,-2-2-1,-2-1 0,-1-2 1,36-50-1,-122 200 10,7-4-57,37-92 6,0 1-1,0-1 0,2 1 1,0 0-1,0 18 0,2-30 7,0-1-1,1 1 0,-1-1 0,1 0 0,-1 1 1,1-1-1,0 0 0,0 1 0,1-1 1,2 6-1,-3-8 1,0 1 0,1-1 0,-1 0 0,0 0 0,0 1 0,1-1 0,-1 0 0,1 0 0,-1-1 1,1 1-1,-1 0 0,1 0 0,-1-1 0,1 1 0,0-1 0,-1 1 0,1-1 0,0 0 0,0 0 0,-1 0 0,1 1 1,0-2-1,-1 1 0,3 0 0,4-2 16,0 0 0,0 0 0,-1 0-1,1-1 1,-1 0 0,0-1 0,0 0 0,0 0 0,0 0 0,11-10 0,6-7 91,29-32 0,-31 28-61,0 0 1,-2-1-1,-1-1 1,-1-1 0,-1 0-1,23-54 1,-39 78-52,0 1 1,0-1 0,0 1-1,0-1 1,-1 1-1,0-1 1,0-6 0,0 9-2,0 1 0,0 0 0,0-1 0,0 1 0,0 0 0,0 0 0,0-1 0,0 1 0,0 0 0,0 0 0,0-1 0,0 1 0,-1 0 0,1 0 0,0-1 1,0 1-1,0 0 0,0 0 0,-1 0 0,1-1 0,0 1 0,0 0 0,-1 0 0,1 0 0,0 0 0,0-1 0,-1 1 0,1 0 0,0 0 0,0 0 0,-1 0 0,1 0 1,0 0-1,-1 0 0,0 0 0,0 1 0,-1-1 1,1 1-1,0-1 1,0 1-1,0-1 0,0 1 1,0 0-1,0 0 1,0 0-1,0 0 0,-2 1 1,-3 5-2,0 0 0,0 1 0,1 0 0,-9 15 0,12-20 2,1 0-1,0-1 0,-1 1 1,1 0-1,0 0 1,0 0-1,1 0 0,-1 0 1,1 0-1,-1 0 0,1 0 1,0 0-1,0 0 0,0 0 1,0 0-1,1 0 1,-1 0-1,3 5 0,-2-7 1,-1 0-1,1 0 0,0 0 0,0 0 1,0 0-1,0 0 0,1 0 0,-1 0 0,0 0 1,0-1-1,0 1 0,1 0 0,-1-1 1,0 1-1,1-1 0,-1 1 0,1-1 1,-1 0-1,0 0 0,1 1 0,-1-1 0,1 0 1,2-1-1,33-5-6,-37 5 6,25-7 6,-1-2 1,-1-1-1,0-1 0,-1-1 0,0-1 0,25-20 0,31-20 19,-77 53-25,0 1-1,-1-1 1,1 1-1,0-1 1,0 1-1,0-1 0,0 1 1,-1-1-1,1 1 1,0 0-1,0 0 1,0-1-1,0 1 1,0 0-1,0 0 1,0 0-1,0 0 0,0 0 1,0 0-1,0 0 1,2 1-1,-3-1 1,1 1 0,-1-1 0,0 1 0,1 0 0,-1-1 0,1 1-1,-1 0 1,0-1 0,0 1 0,1 0 0,-1-1 0,0 1 0,0 0 0,0 0 0,0-1 0,0 1-1,0 0 1,0 0 0,0-1 0,0 1 0,0 1 0,-2 8 0,0 0 0,-1 0 0,-4 11 0,4-14-3,-4 14-34,-29 95 68,31-97-112,1 0 0,1 0 1,1 0-1,0 25 1,2-42 4,0-1 1,0 1 0,0 0 0,0-1 0,0 1-1,1 0 1,-1-1 0,0 1 0,1 0 0,-1-1-1,1 1 1,0-1 0,0 1 0,-1-1 0,1 1-1,0-1 1,2 2 0,-2-2 42,0-1 0,0 0 0,-1 0 0,1 0 0,0 0 0,0 0 0,0 0 0,0 0 0,0 0-1,0 0 1,0 0 0,0 0 0,0 0 0,0-1 0,0 1 0,-1 0 0,1-1 0,0 1 0,0-1 0,0 1 0,0-1 0,-1 1 0,1-1 0,0 0 0,-1 1 0,1-1 0,0 0 0,-1 1 0,1-1 0,-1 0-1,1-1 1,16-19-463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0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18108,'1'1'80,"-1"-1"0,1 1 0,-1 0 0,1 0 0,-1 0 0,1-1 0,-1 1 0,1 0 0,-1 0 0,0 0 0,1 0 0,-1 0 0,0 0 0,0 0 0,0 0 0,0 0 0,0 0 0,0 0 0,0-1 1,0 1-1,0 0 0,0 0 0,-1 0 0,1 0 0,0 0 0,-1 0 0,0 1 0,-13 32 294,11-29-119,-115 250 3381,97-200-3269,2 0 1,-22 104-1,39-145-354,0 0 1,0 1-1,2 22 1,-1-36-19,1-1 1,0 1-1,0-1 1,0 1-1,0 0 1,0-1-1,0 1 1,0-1 0,0 1-1,0-1 1,0 1-1,1-1 1,-1 1-1,0-1 1,0 1-1,0-1 1,1 1 0,-1-1-1,0 1 1,1-1-1,-1 1 1,0-1-1,1 0 1,-1 1-1,0-1 1,1 0 0,-1 1-1,1-1 1,-1 0-1,1 1 1,0-1-1,0 0-2,-1-1 0,1 1-1,0-1 1,0 1-1,0-1 1,0 1-1,-1-1 1,1 0-1,0 1 1,-1-1 0,1 0-1,0 0 1,-1 0-1,1-1 1,19-36-152,-3-7 25,-4 11 34,1 2 0,22-39 0,-36 70 97,1 0 0,-1-1 1,1 1-1,0 0 0,-1-1 1,1 1-1,0 0 0,0 0 1,0 0-1,0 0 0,0 0 1,0 0-1,0 0 0,0 0 1,1 0-1,-1 0 0,0 1 1,0-1-1,1 1 0,-1-1 1,0 1-1,1-1 0,-1 1 1,1 0-1,-1-1 0,1 1 1,-1 0-1,1 0 0,-1 0 1,0 0-1,1 0 0,-1 1 1,1-1-1,-1 0 0,1 1 1,-1-1-1,2 1 0,14 4 32,0 0 0,1-2 0,-1 0 0,1-1 0,0-1 0,0 0 0,0-2 0,-1 0 0,1 0 0,0-2 0,-1-1 0,1 0 0,-1-1 0,16-7 0,-7 2 75,0-1-1,-1-1 0,-1-1 1,42-31-1,-55 36-40,-1-1 1,1 0-1,-1-1 0,-1 0 0,0 0 0,-1-1 0,0 0 0,0-1 1,-1 1-1,-1-2 0,9-21 0,-13 29-33,-1 1 0,0-1 0,0 0 0,0 0 0,-1 0 0,1 0 0,-1 1 0,0-1 0,-1 0 0,0-5 0,0 8-21,1 0 1,-1 0-1,1 1 0,-1-1 0,0 0 0,0 1 0,1-1 0,-1 1 0,0-1 1,-1 1-1,1 0 0,0-1 0,0 1 0,0 0 0,-1 0 0,1-1 0,-1 1 1,1 0-1,-1 1 0,1-1 0,-1 0 0,0 0 0,1 1 0,-1-1 0,0 1 1,0-1-1,1 1 0,-1 0 0,-3 0 0,-1 0-3,-1 0-1,1 1 1,0 0 0,0 1-1,0 0 1,0-1 0,0 2-1,0-1 1,1 1 0,-1 0-1,1 0 1,-1 0 0,1 1-1,-7 6 1,0 1-6,0 0 0,1 1-1,0 0 1,-14 21 0,18-22-17,0 0 0,0 1 0,2 0 0,-8 17 0,12-25-3,0 0 0,0 0-1,0 0 1,0 0 0,1 0 0,-1 0-1,1-1 1,0 1 0,0 0-1,1 0 1,-1 0 0,1 0-1,0 0 1,0 0 0,0 0 0,0-1-1,1 1 1,0 0 0,2 4-1,6 4-122,0-1 0,0 0 0,14 11 0,-12-11-11,0 0 0,15 19-1,-18-16 72,0 0-1,0 0 1,-1 1-1,-1 0 0,7 22 1,-11-30 33,-1 1 0,0-1 0,-1 1 0,1-1 0,-2 1 0,1 0 1,-1 0-1,0-1 0,0 1 0,-1 0 0,0-1 0,-1 1 0,-3 10 0,4-15-43,0-1-1,0 1 1,0-1-1,0 0 1,-1 0-1,1 1 0,-1-1 1,0 0-1,-3 3 1,4-4 79,0-1 1,0 1 0,1-1-1,-1 1 1,0-1 0,0 0-1,0 1 1,1-1 0,-1 0-1,0 0 1,0 1-1,0-1 1,0 0 0,0 0-1,1 0 1,-1 0 0,0 0-1,0 0 1,0-1 0,0 1-1,0 0 1,0 0 0,1-1-1,-1 1 1,0 0-1,0-1 1,0 1 0,1-1-1,-1 1 1,0-1 0,-1 0-1,-15-19-295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0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20196,'-5'11'1561,"7"1"-2097,3-1 504,4-3 544,-1 0-264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0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94 18580,'2'-2'157,"-1"0"0,0 0 0,0 0 0,0 0 0,-1 0 0,1-1 1,0 1-1,-1 0 0,1 0 0,-1-1 0,0 1 0,0 0 0,0-1 0,0 1 0,0-1 0,-1 1 0,1 0 0,0-1 0,-1 1 1,0 0-1,0 0 0,0 0 0,0-1 0,0 1 0,0 0 0,0 0 0,-1 0 0,1 1 0,-1-1 0,1 0 0,-1 0 0,0 1 1,1-1-1,-1 1 0,0 0 0,0-1 0,0 1 0,0 0 0,-1 0 0,-2-1 0,-4-1 46,1 1-1,-1-1 0,0 2 1,1-1-1,-1 1 1,0 0-1,0 1 1,0 0-1,-16 3 0,9 0-140,-1 1-1,0 1 1,1 0-1,0 2 0,0 0 1,-15 9-1,21-10-57,-1 0 0,1 2 1,0-1-1,0 1 0,1 0 1,0 1-1,1 0 0,0 0 0,-8 12 1,15-19-17,0 0 1,0 0 0,-1 0-1,1 0 1,0 0 0,1 0 0,-1 1-1,0-1 1,1 0 0,-1 0-1,1 1 1,0-1 0,-1 0 0,1 1-1,0-1 1,1 0 0,-1 1-1,1 2 1,0-3-4,0 0 0,0-1 0,0 1 0,0 0 0,0 0 0,1-1 0,-1 1-1,1-1 1,-1 1 0,1-1 0,0 1 0,-1-1 0,1 0 0,0 0 0,0 0 0,0 0 0,0 0 0,0-1 0,3 2-1,25 6-179,37 6 0,19 5-48,-75-16 218,-1 1 1,1 0 0,-1 0 0,0 1 0,16 10 0,-25-14 23,1 0 0,-1 0 0,0 0 0,1 0 0,-1 0 0,0 0 0,1 0 1,-1 1-1,0-1 0,0 0 0,0 1 0,0-1 0,0 0 0,0 1 0,0-1 1,-1 1-1,1 0 0,-1-1 0,1 1 0,-1 0 0,1-1 0,-1 1 0,0 0 1,0-1-1,0 1 0,0 0 0,0-1 0,0 1 0,0 0 0,-1 0 0,1-1 0,-1 1 1,1-1-1,-1 1 0,1 0 0,-1-1 0,0 1 0,0-1 0,0 1 0,0-1 1,-2 3-1,-5 4 25,1-1 0,-2 0 0,1 0 0,-1 0 0,-12 6 1,-3 2 95,-26 11 0,43-22-218,-1-1-1,1 0 0,-1-1 1,0 0-1,0 0 1,0 0-1,0-1 0,-10 0 1,17-1 58,0 0-1,0 0 1,0 0 0,0 0-1,0 0 1,0-1 0,0 1 0,0 0-1,0 0 1,0-1 0,0 1 0,0-1-1,1 1 1,-1-1 0,0 1 0,0-1-1,1 0 1,-1 1 0,0-1-1,0 0 1,1 1 0,-1-1 0,1 0-1,-1 0 1,1 0 0,-1 1 0,1-1-1,-1-2 1,0 0-7,1 0 0,-1 0 0,1 0 0,0 0 0,0 0 0,0 0 0,0 0 0,1-5 0,7-25-432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0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17332,'5'28'1824,"-5"22"-976,-2 9-288,-5 10 937,-3 5-297,-1 0-280,0 0-176,2-14-464,1-6-312,6-19-760,4-9-336,6-15 872,3-7-224,7-4-208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1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15579,'0'0'118,"-1"1"1,1 0-1,-1 0 0,0 0 0,1 0 0,-1-1 0,0 1 0,1 0 0,-1-1 0,0 1 0,0-1 0,0 1 1,1-1-1,-1 1 0,-1 0 0,-1 0 89,-56 34 1411,39-24-1219,1 0 0,0 1 0,1 1 1,-19 18-1,29-24-285,1 1-1,0 1 1,0 0 0,0 0 0,1 0-1,1 0 1,-8 18 0,12-25-79,0 0 1,0 1-1,0-1 1,1 1-1,0-1 1,-1 1-1,1-1 1,0 0 0,0 1-1,0-1 1,1 1-1,-1-1 1,0 1-1,1-1 1,0 0-1,1 5 1,0-5 4,-1 0 1,1 0-1,0 1 0,0-1 1,0 0-1,0-1 1,0 1-1,1 0 1,-1-1-1,0 1 0,1-1 1,0 1-1,-1-1 1,1 0-1,0 0 0,-1-1 1,1 1-1,3 0 1,7 1 97,0 0 1,1-1 0,-1-1-1,1 0 1,-1-1 0,0 0-1,1-1 1,-1-1-1,16-5 1,-1-1 209,-1 0 1,0-3-1,32-18 0,-42 21-82,0-1 1,-1-1-1,26-24 1,-37 30-199,0 1 1,-1-1 0,0-1 0,0 1-1,-1 0 1,6-11 0,-8 13-40,0 0-1,0 0 1,0 0-1,0 0 1,0-1 0,-1 1-1,1 0 1,-1 0 0,0-1-1,0 1 1,0 0-1,-1 0 1,1-1 0,-2-3-1,1 4-56,0 1 0,0-1 0,-1 1 0,1-1 0,-1 1 0,1 0 0,-1 0 0,0 0 0,0 0 0,0 0 0,0 0 0,0 0 0,-1 0 0,1 1 0,0-1 0,-1 1 0,1 0 0,-1 0-1,1 0 1,-1 0 0,0 0 0,1 0 0,-1 1 0,0-1 0,0 1 0,0 0 0,1 0 0,-1 0 0,0 0 0,-3 1 0,1-1-173,-1 1 0,1 0 1,0 0-1,0 0 0,0 0 1,0 1-1,0 0 0,0 0 1,0 0-1,1 0 0,-1 1 0,1 0 1,-1 0-1,1 0 0,-5 6 1,0 8-475,9 0-148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1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34 15371,'-1'22'990,"0"0"-1,-1 0 1,-2-1-1,-11 42 1,3-11 317,0 4-833,3 0 0,2 1 0,3 0-1,2 0 1,8 87 0,-5-135-469,-1-7 0,0 0 0,0 0-1,0 0 1,0 1 0,1-1 0,-1 0 0,1 0 0,0 0 0,0 0 0,-1 0-1,1 0 1,2 3 0,-2-5-1,-1 0 0,0 0 0,0 0 0,1 1 0,-1-1 0,0 0 0,1 0 0,-1 0 0,0 0 0,0 0 0,1 0 0,-1 0 0,0 0 0,0 0 0,1-1 0,-1 1 0,0 0 0,0 0 0,1 0 0,-1 0 0,0 0 0,0 0 0,1 0 0,-1-1 0,0 1 0,0 0 0,1 0-1,-1 0 1,0-1 0,0 1 0,0 0 0,0 0 0,1 0 0,-1-1 0,0 1 0,0 0 0,0 0 0,0-1 0,0 1 0,0 0 0,0-1 0,7-14 79,-7 14-67,59-172 552,8-22-194,-60 178-354,7-19 13,29-52 0,-39 79-35,2 0 0,-1 1 1,1 0-1,1 0 0,-1 0 1,1 1-1,1 0 0,-1 0 1,1 1-1,0 0 1,11-5-1,-15 9-31,0 0 0,0 1 0,0 0 0,0 0 0,0 0 0,1 1 0,-1-1 0,0 1 0,0 0 0,1 0 0,-1 1 0,0-1-1,0 1 1,1 0 0,-1 0 0,0 0 0,0 1 0,0 0 0,0-1 0,0 1 0,-1 1 0,8 4 0,-9-6-1,0 1 0,-1-1 0,1 1 0,0 0 0,0 0 0,-1 0 0,1-1-1,-1 2 1,0-1 0,0 0 0,0 0 0,0 0 0,0 0 0,0 1 0,0-1 0,-1 0-1,1 1 1,-1-1 0,1 1 0,-1-1 0,0 1 0,0-1 0,0 1 0,-1-1 0,1 0 0,0 1-1,-1-1 1,0 1 0,1-1 0,-1 0 0,0 0 0,0 1 0,-1-1 0,1 0 0,0 0 0,-1 0-1,1 0 1,-1 0 0,1-1 0,-4 3 0,-4 5 46,-1-1 0,0 0 1,0 0-1,-1-1 0,0-1 0,-1 0 0,1 0 1,-16 4-1,7-3 141,-1-1-1,0 0 1,0-2 0,-24 2 0,36-5-283,0-1 1,0 0 0,-15-1 0,23 1 109,-1-1-1,1 1 0,-1 0 1,1 0-1,-1-1 0,1 1 1,-1-1-1,1 1 0,0-1 1,-1 1-1,1-1 0,0 0 1,0 0-1,-1 0 0,1 0 1,0 0-1,0 0 0,0 0 1,0 0-1,0 0 0,0 0 1,0-1-1,1 1 0,-1 0 1,0-1-1,1 1 0,-1 0 1,1-1-1,-1-1 0,4-12-332</inkml:trace>
  <inkml:trace contextRef="#ctx0" brushRef="#br0" timeOffset="1">723 125 16035,'-1'1'119,"1"0"0,-1 0 0,1 1 0,0-1 0,0 0 0,-1 0 0,1 0 0,0 0 0,0 0 0,0 0 0,0 1 0,1-1 0,-1 0 0,0 0 0,0 0 0,1 0 0,-1 0-1,0 0 1,1 0 0,-1 0 0,1 0 0,0 0 0,0 1 0,1 0 62,-1-1-1,1 0 1,-1 0-1,1 1 0,0-1 1,0 0-1,0-1 1,0 1-1,0 0 1,0 0-1,3 0 1,3 0 217,0 0 1,0 0 0,0-1-1,0 0 1,12-1 0,-6-1-154,-1-1 0,0-1 0,-1 0 0,1 0 0,-1-1 0,13-8 0,-20 11-187,-1 0 0,1-1 0,-1 0-1,1 0 1,-1 0 0,0 0 0,-1-1 0,1 1 0,0-1 0,-1 0 0,0 0 0,0-1 0,0 1-1,-1-1 1,1 1 0,-1-1 0,0 0 0,2-7 0,-4 11-47,1-1 1,-1 0-1,0 0 1,0 1-1,0-1 0,0 0 1,0 0-1,0 0 1,-1 1-1,1-1 0,0 0 1,-1 0-1,1 1 1,-1-1-1,0 0 1,0 1-1,1-1 0,-1 1 1,0-1-1,0 1 1,-1-1-1,1 1 0,0 0 1,0 0-1,-1-1 1,1 1-1,0 0 0,-1 0 1,1 0-1,-1 0 1,0 1-1,1-1 1,-1 0-1,0 1 0,1-1 1,-3 0-1,-2 0-1,1 1-1,-1-1 1,1 1 0,-1 0-1,1 0 1,0 1 0,-1-1-1,1 1 1,-1 0-1,-9 4 1,2 1-8,1 0-1,-1 0 1,2 1-1,-1 1 1,1 0-1,0 0 1,-15 16-1,18-16-3,1 0 0,0 0-1,0 1 1,1 0 0,1 0-1,-1 0 1,1 1 0,1 0-1,0 0 1,-4 11 0,8-19-13,-1 0 0,1 0 1,-1 0-1,1 0 0,0 0 0,-1 0 1,1 0-1,0 0 0,0 0 0,0 0 1,1 0-1,-1 0 0,0-1 0,1 1 1,-1 0-1,1 0 0,0 0 0,0 0 1,-1 0-1,1-1 0,0 1 1,1 0-1,-1-1 0,0 1 0,0-1 1,1 1-1,-1-1 0,1 0 0,-1 0 1,1 1-1,-1-1 0,1 0 0,0 0 1,0-1-1,-1 1 0,1 0 0,0 0 1,2 0-1,7 1 42,0 0-1,0-1 1,0 0 0,0-1-1,16-1 1,35-4-103,19-8-29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17700,'-7'15'1151,"0"0"0,-13 18-1,12-21-627,1 0-1,0 0 0,-9 25 0,15-32-457,-1-1 1,1 1-1,0 0 0,0 0 1,1 0-1,0 0 1,0 0-1,0 0 0,1 8 1,0-12-63,-1 0 0,0-1 1,0 1-1,1 0 0,-1 0 1,0 0-1,1 0 0,-1 0 1,1-1-1,-1 1 0,1 0 1,0 0-1,-1-1 0,1 1 1,0-1-1,-1 1 0,1 0 1,0-1-1,0 1 0,-1-1 1,3 1-1,-2-1-3,1 1-1,0-1 0,-1 0 1,1 0-1,0 0 1,0-1-1,-1 1 1,1 0-1,0-1 0,-1 1 1,1-1-1,0 1 1,-1-1-1,1 0 1,-1 1-1,3-3 0,6-3 7,0-1-1,-1-1 0,1 0 0,-1 0 1,-1 0-1,12-15 0,-1-3 43,20-34 1,-23 25-25,-23 48-26,0-1 1,1 1 0,0 1-1,-7 23 1,13-36 1,-6 17 15,1 1 0,1-1 0,-2 23 0,5-33-114,1 1 0,0 0-1,0 0 1,0-1-1,1 1 1,1 0 0,0-1-1,0 1 1,3 8 0,-4-15 13,0 1 1,1-1 0,-1 0-1,0 1 1,1-1 0,-1 0-1,1 0 1,0 0-1,0 0 1,0-1 0,0 1-1,0 0 1,0-1 0,0 1-1,1-1 1,-1 0 0,0 0-1,6 2 1,10 1-376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1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1 495 21301,'23'-5'766,"0"-2"1,0 0 0,0-1-1,32-16 1,79-55 1436,-91 50-1927,-2-3 1,-1 0 0,-2-3 0,-1-1 0,-2-2 0,-1-1 0,39-61 0,-61 77-310,-25 44-16,-16 44-46,2 1 0,-26 102 0,41-117 24,2 1 0,2 1 0,2 0 0,2 54 0,7-61 6,3-7-6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2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19868,'-12'1'1817,"13"1"-1209,7 1-200,22-3 784,14 0-296,18 0-296,6-2-79,6-1-433,3-1-248,-3-1-705,-8 0-407,-18-1 1008,-9 0-224,-15 1-168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2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19076,'2'-1'181,"0"1"0,-1-1-1,1 0 1,0 1 0,-1-1-1,1 1 1,0 0 0,0 0 0,-1-1-1,1 1 1,0 0 0,0 0-1,2 1 1,2-1 172,6 0-38,-1 0 0,1 1-1,0 1 1,-1 0-1,1 0 1,-1 1 0,1 1-1,-1 0 1,13 6-1,-19-7-278,-1-1-1,1 1 1,-1 0 0,0 0-1,0 1 1,0-1-1,-1 1 1,1 0-1,-1 0 1,4 5-1,-5-6-24,0 1 0,-1-1 1,0 0-1,1 1 0,-1-1 0,-1 1 0,1-1 0,0 1 0,-1-1 1,0 1-1,0-1 0,0 1 0,0 0 0,0-1 0,-1 1 0,0 4 0,-3 2 10,0 1-1,0 0 0,-1-1 1,0 0-1,-1 0 0,0 0 1,-10 12-1,3-7-242,0 0-1,-1-1 1,-21 18 0,15-20-865,20-12 1059,-1 1 0,1-1 0,-1 0 0,0 0 1,1 1-1,-1-1 0,1 0 0,-1 0 0,1 0 0,-1 1 0,0-1 1,1 0-1,-1 0 0,1 0 0,-1 0 0,0 0 0,1 0 0,-1 0 1,1 0-1,-1-1 0,0 1 0,1 0 0,-1 0 0,1 0 0,-1-1 0,1 1 1,-1 0-1,1 0 0,-1-1 0,1 1 0,-1-1 0,1 1 0,-1 0 1,1-1-1,-1 0 0,0-11-516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2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13027,'5'76'4136,"-3"-52"-2702,0 0 1,-3 32-1,-3-26-138,-1-1-1,-18 51 1,-1 9 145,23-87-1421,1 0 1,-1 0-1,1 0 0,-1 0 1,1 0-1,0 0 1,0 0-1,0 0 1,0 0-1,0 0 0,1 0 1,-1 0-1,1 0 1,-1-1-1,1 1 0,0 0 1,-1 0-1,1 0 1,0 0-1,0-1 1,1 1-1,1 2 0,-1-3-11,0 1 0,1-1 0,-1 1 0,1-1-1,-1 0 1,1 0 0,-1-1 0,1 1-1,0 0 1,-1-1 0,1 0 0,0 1-1,-1-1 1,1 0 0,0 0 0,4-1 0,4-1-140,0 0 0,0-1 1,-1 0-1,1 0 0,-1-1 1,1-1-1,-1 0 0,-1 0 1,1-1-1,-1 0 0,0 0 1,0-1-1,-1 0 1,0-1-1,0 0 0,-1 0 1,0-1-1,0 0 0,-1 0 1,0-1-1,-1 1 0,0-1 1,0-1-1,-1 1 0,5-21 1,-2-4-473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2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84 16267,'-9'37'1665,"-1"8"-953,-2 6-240,4 5 888,2 3-175,2-4-377,4-3-296,7-16-632,4-7-400,6-20 536,5-9-128,2-16-184</inkml:trace>
  <inkml:trace contextRef="#ctx0" brushRef="#br0" timeOffset="0.52">339 1 17404,'-42'67'2452,"32"-53"-2015,0 1 0,1 0 0,0 1 0,1-1 0,-10 33 0,17-47-402,1 1 0,-1-1 0,1 1 0,0-1 0,-1 1 0,1-1-1,0 1 1,0-1 0,0 1 0,0-1 0,0 1 0,1 0 0,-1-1 0,0 1 0,1-1 0,-1 1 0,1-1-1,-1 1 1,1-1 0,0 0 0,0 1 0,-1-1 0,1 0 0,1 2 0,1-2-14,-1 1 0,1-1-1,-1 1 1,1-1 0,-1 0 0,1 0 0,0 0 0,0-1 0,-1 1 0,1-1 0,0 1-1,4-1 1,49 2-64,-44-3 20,0 1-1,-1 0 1,1 1-1,-1 0 1,1 0 0,-1 2-1,0-1 1,0 2-1,18 6 1,-27-9 24,0 0-1,0 0 1,0 1-1,0-1 1,0 0 0,0 1-1,-1-1 1,1 1-1,0-1 1,-1 1-1,1 0 1,-1 0 0,0 0-1,1 0 1,-1 0-1,0 0 1,0 0 0,0 0-1,-1 0 1,1 0-1,-1 1 1,1-1 0,-1 0-1,1 1 1,-1-1-1,0 0 1,0 0 0,0 1-1,-1-1 1,1 0-1,0 1 1,-1-1-1,0 0 1,1 0 0,-1 0-1,-1 3 1,-2 3 47,0-1 0,-1 0 1,0 0-1,0 0 0,-1 0 0,0-1 1,0 0-1,-10 8 0,4-4 44,0-1 0,-1-1 0,0 0 0,0-1 0,-1 0 0,-25 8 0,33-13-41,1-1 0,-1 0 0,1 1 0,-1-2 0,1 1 0,-1-1 0,1 0 0,-1 0 0,1 0 1,-1-1-1,1 0 0,-1 0 0,1 0 0,-1-1 0,1 0 0,0 0 0,0 0 0,0-1 0,0 1 0,0-1 0,-7-6 0,-9-14 106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20012,'23'-9'1633,"1"-7"-1185,1 0-216,7 1 88,6 2-528,-2-6 336,0-1-224,2-2-224</inkml:trace>
  <inkml:trace contextRef="#ctx0" brushRef="#br0" timeOffset="1">466 1 12979,'-3'2'729,"-1"-1"0,1 1 0,0 0 0,0 0 0,0 1 0,1-1 0,-1 1 0,-3 3-1,-2 4-590,1 1 1,-10 18-1,12-21 435,-3 7 38,1 0 1,0 0-1,-7 29 0,12-37-470,0 1-1,0-1 1,1 1 0,0 0-1,1-1 1,0 1-1,0 0 1,1-1-1,-1 1 1,4 9 0,-4-15-124,0-1 1,0 0 0,1 0 0,-1 1 0,1-1 0,-1 0 0,1 0 0,-1 0 0,1 0 0,0 1 0,0-1 0,-1 0 0,1 0-1,0 0 1,0-1 0,0 1 0,0 0 0,0 0 0,0 0 0,0-1 0,1 1 0,-1 0 0,0-1 0,0 1 0,0-1-1,1 0 1,-1 1 0,0-1 0,1 0 0,-1 0 0,0 0 0,1 0 0,-1 0 0,0 0 0,0 0 0,1 0 0,-1 0 0,0-1-1,1 1 1,-1 0 0,0-1 0,0 1 0,0-1 0,2 0 0,2-2 33,1-1-1,-1 1 1,0-1 0,0 0 0,0 0-1,-1 0 1,1-1 0,3-4 0,-1-1 64,0 0 0,-1 0 0,0 0 1,8-22-1,-12 27-79,-1 0-1,1 0 1,-1-1 0,0 1-1,0 0 1,0-1 0,-1 1-1,0-1 1,0 1 0,0-1-1,-1 1 1,-1-10 0,1 13-38,1 1-1,-1 0 1,1-1 0,-1 1 0,0 0 0,1-1 0,-1 1-1,0 0 1,0 0 0,0 0 0,0-1 0,0 1 0,0 0-1,0 0 1,0 1 0,0-1 0,-1 0 0,1 0 0,0 1-1,-1-1 1,1 0 0,-2 0 0,0 1-76,0-1 1,1 1-1,-1 0 1,0 0-1,0 0 1,0 0-1,1 1 0,-1-1 1,0 1-1,-5 1 1,0 1-174,0 1 0,1-1-1,-1 1 1,1 1 0,0 0 0,-12 9 0,10-3-265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2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21261,'4'0'2136,"3"-3"-1376,4 1-344,6-3 1033,2-1-297,9 1-744,2-1-320,3-2-1296,1-3 1096,-11 5-208,-4 1-113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2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 18868,'2'-3'2495,"0"8"-1307,2 12 229,-4 24-553,-1 1 0,-11 61 0,-25 79-481,0 1 115,36-177-474,0 0 0,0 0 1,1 0-1,-1 1 1,2-1-1,-1 0 0,2 8 1,-2-13-19,1 1 0,-1-1 0,1 1 0,0-1 0,-1 0 0,1 1 0,0-1 0,0 0 0,0 0 0,0 1 0,0-1 0,0 0 0,0 0 0,0 0 0,1 0 0,-1-1 0,0 1 0,1 0 0,-1 0 0,1-1 0,-1 1 0,0-1 0,1 1 0,-1-1 0,1 0 0,-1 1 0,1-1 0,0 0 0,-1 0 0,1 0 0,-1 0 0,4-1 0,4 0 8,0-1-1,0 0 1,0 0-1,0-1 1,0 0-1,0-1 1,-1 0 0,0 0-1,1-1 1,-2 0-1,10-7 1,5-6-47,-1-1 0,26-28 0,-24 20-61,0 0 0,29-49 0,-41 59 26,-2-1 1,0 0 0,-2 0 0,0-1 0,0 0 0,3-22 0,-10 40 62,1 0-1,-1-1 1,0 1 0,0-1 0,1 1 0,-1 0 0,0-1 0,-1 1-1,1-1 1,0 1 0,0 0 0,-1-3 0,1 4 4,-1 0 1,1-1-1,0 1 1,0 0-1,0 0 1,-1 0-1,1-1 1,0 1-1,0 0 1,-1 0-1,1 0 1,0 0-1,0 0 1,-1 0-1,1 0 1,0 0-1,-1 0 1,1 0-1,0 0 1,0 0-1,-1 0 1,1 0-1,0 0 1,-1 0-1,1 0 1,0 0-1,0 0 1,-1 0-1,1 0 1,0 0-1,0 0 1,-1 1-1,1-1 1,0 0-1,-1 0 1,-2 3 4,0-1 1,-1 1-1,1 0 1,0 0-1,1 0 1,-6 7-1,-11 19 121,-26 54 0,37-66-49,1 0 1,1 1-1,0 0 1,-6 36 0,12-52-67,-1 1 1,1-1-1,0 1 1,0-1-1,0 1 1,0-1-1,0 1 1,0-1-1,1 0 1,-1 1-1,1-1 1,0 1-1,-1-1 1,1 0-1,1 0 1,-1 1-1,0-1 1,0 0-1,1 0 1,-1 0-1,1 0 1,2 2-1,-1-2-4,0-1-1,0 1 1,-1-1-1,2 0 1,-1 0-1,0 0 1,0 0-1,0 0 1,0-1-1,0 1 0,1-1 1,-1 0-1,0 0 1,0 0-1,1 0 1,4-2-1,1 0-3,1 0 0,-1-1-1,0 0 1,0-1 0,0 0-1,0 0 1,-1-1-1,1 0 1,-1-1 0,9-7-1,7-9 63,37-42 0,-24 23 70,-16 24-25,-13 18-5,-4 12-18,-5 15-35,0-21-49,0 0 0,1 0-1,0 0 1,1 0-1,-1 0 1,3 8-1,-3-13-1,1-1 0,-1 0-1,1 1 1,0-1 0,-1 0 0,1 1-1,0-1 1,0 0 0,0 0 0,0 0-1,0 0 1,0 0 0,0 0 0,0 0-1,1 0 1,-1 0 0,0-1 0,0 1-1,1 0 1,-1-1 0,1 1 0,-1-1-1,0 1 1,1-1 0,-1 0 0,1 0-1,-1 0 1,1 1 0,-1-1 0,1-1-1,-1 1 1,1 0 0,-1 0 0,3-1-1,13-3 4,-1-1-1,1 0 0,-1-2 0,-1 1 0,29-18 0,-1 1 11,-24 14-8,24-12 31,-40 20-32,0 0 0,0 0 0,1 0 1,-1 0-1,0 1 0,0-1 1,0 1-1,1 0 0,-1 0 0,0 0 1,5 1-1,-7-1-4,0 1 0,0-1 0,0 0 0,0 1 0,1 0 0,-1-1 0,0 1 0,0 0 0,0-1 1,0 1-1,0 0 0,0 0 0,-1 0 0,1 0 0,0 0 0,0 0 0,-1 0 0,1 0 0,0 0 0,-1 0 0,1 2 0,0 0 5,0 0 0,0 1 0,-1-1 0,1 1-1,-1-1 1,0 1 0,0 5 0,-2 4 0,0 0 0,-1-1 0,-4 14 0,6-23-148,0 0 0,0 0 1,0 0-1,0 0 0,0 0 0,-1 0 1,1 0-1,-1-1 0,0 1 0,0-1 1,0 1-1,0-1 0,0 0 0,0 0 1,-1 1-1,1-2 0,-1 1 0,0 0 1,1 0-1,-1-1 0,0 0 0,0 1 1,0-1-1,0 0 0,-3 0 0,-2 0-609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2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20836,'0'-8'1809,"1"13"-2009,1 5 928,1 1-232,5 0-552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2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107 226 18452,'5'-2'379,"0"0"0,0 0 0,0 0 0,0-1 0,0 0 0,0 0 0,-1 0 0,0 0 0,1-1 0,5-6 0,37-47 2119,-33 39-1638,-5 7-520,-4 5-238,0-1-1,0 1 1,0-1-1,-1 0 1,0 0-1,0 0 0,0 0 1,-1-1-1,3-8 1,-6 15-98,0 0 1,0 0-1,0 0 0,0 1 1,1-1-1,-1 0 0,0 0 0,0 1 1,0-1-1,-1 0 0,1 0 1,0 0-1,0 1 0,0-1 1,0 0-1,-1 0 0,1 1 1,0-1-1,-1 0 0,1 1 1,-1-1-1,1 0 0,-1 1 1,1-1-1,-1 1 0,1-1 1,-1 1-1,1-1 0,-1 1 1,0-1-1,1 1 0,-1-1 1,0 1-1,0 0 0,1-1 1,-1 1-1,0 0 0,0 0 1,1 0-1,-1 0 0,0-1 1,0 1-1,1 0 0,-1 0 1,0 0-1,0 1 0,0-1 1,1 0-1,-1 0 0,0 0 1,0 0-1,1 1 0,-2 0 1,-5 0 15,1 2 0,0-1 0,0 1-1,0-1 1,-7 6 0,-6 5 70,2 0 0,0 2 0,1 0 0,0 1 0,1 0 0,1 1 0,0 1 0,1 0 0,2 1 0,0 0 0,0 1 0,2 0 1,-13 39-1,21-53-49,0-1 1,0 0-1,0 1 1,1-1 0,-1 1-1,2-1 1,0 9 0,-1-12-26,1 0 0,-1 1 0,1-1 0,0 0 1,0 0-1,0 1 0,0-1 0,0 0 1,0 0-1,1 0 0,-1 0 0,1 0 0,-1-1 1,1 1-1,0 0 0,0-1 0,0 1 1,0-1-1,3 2 0,2 0-38,0 0 0,1-1 0,-1 0 0,1 0 0,-1-1 0,1 0 0,-1 0 0,1-1 0,0 0 0,-1 0 0,1-1 0,0 0 0,8-2 0,5-2-239,0 0-1,-1-2 0,31-13 0,-7-4-5,-11-8-78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17052,'-8'13'2850,"-2"13"-1870,-2 24-14,4 1 0,-4 62 0,6 106 346,4-108-677,2-92-427,2-23 84,2-30 89,-3 26-415,7-61-146,-2-106 1,-8 161 65,-2 11-56,3 4 162,1-1-1,-1 1 1,0 0 0,1 0-1,-1 0 1,1 0-1,0 1 1,-1-1 0,1 0-1,0 0 1,-1 0-1,1 0 1,0 0-1,0 0 1,0 1 0,0 0-1,0 5 8,0-1 0,0 0 1,1 1-1,0-1 0,0 0 0,1 0 0,-1 0 0,1 0 0,1 0 0,-1 0 0,1-1 0,0 1 1,4 6-1,-5-10 11,0 0-1,0 0 1,0 0 0,0 0 0,0 0 0,0-1 0,0 1-1,1-1 1,-1 1 0,1-1 0,-1 0 0,1 0 0,-1 0-1,1 0 1,0 0 0,-1-1 0,1 1 0,0-1 0,0 0-1,-1 0 1,1 0 0,0 0 0,0 0 0,0 0 0,-1-1-1,1 0 1,0 1 0,-1-1 0,1 0 0,-1 0 0,1 0-1,2-2 1,1-1 26,0 0 0,0 0 0,-1 0-1,1-1 1,-1 0 0,0 0 0,-1 0 0,1-1-1,-1 1 1,0-1 0,5-10 0,-5 8-1,0 0 1,0 0-1,-1-1 1,0 1 0,-1-1-1,0 1 1,0-1-1,0-16 1,-4 17-7,-3 11-10,-4 11-7,3 3 4,0 0 0,1 1 0,0 0 0,2 0 0,0 0 0,1 0 0,1 1 0,0-1 0,4 29 0,-3-43-10,1-1 0,0 1 0,0-1 0,0 0 1,0 0-1,0 0 0,1 0 0,-1 0 0,1 0 0,0 0 1,0 0-1,0 0 0,0-1 0,0 1 0,4 2 0,-5-4-2,1 0 0,0 0 0,0 0 0,-1 0 0,1-1 0,0 1 0,0 0 0,0-1 0,0 0 0,0 1-1,0-1 1,0 0 0,0 0 0,0 0 0,0 0 0,0 0 0,0 0 0,0-1 0,0 1 0,0-1-1,0 0 1,0 1 0,0-1 0,0 0 0,0 0 0,1-1 0,6-4 3,-1-1-1,-1 1 1,1-1 0,-1-1 0,0 0 0,-1 0-1,0 0 1,0 0 0,0-1 0,-1 0 0,-1 0 0,0-1-1,0 1 1,0-1 0,-2 0 0,1 0 0,-1 0-1,1-15 1,-3 25-8,0 0-1,1 0 1,-1-1 0,0 1-1,0 0 1,0 0-1,0-1 1,0 1 0,0 0-1,0-1 1,0 1-1,0 0 1,0 0-1,0-1 1,0 1 0,0 0-1,0 0 1,0-1-1,0 1 1,0 0 0,0 0-1,0-1 1,-1 1-1,1 0 1,0 0 0,0-1-1,0 1 1,0 0-1,-1 0 1,1 0 0,0-1-1,0 1 1,0 0-1,-1 0 1,1 0-1,0 0 1,0 0 0,0-1-1,-1 1 1,1 0-1,-9 10-35,-4 18-19,12-23 38,0 0 0,0 0-1,1 0 1,-1 1-1,1-1 1,0 0-1,1 0 1,-1 0-1,1 0 1,0 0-1,0 0 1,1 0-1,-1 0 1,1 0-1,5 8 1,-6-11 8,1 0 0,-1 0 0,1 0 0,-1 0 0,1 0 0,0 0 0,0-1 0,0 1 1,0-1-1,0 1 0,1-1 0,-1 0 0,0 0 0,0 0 0,1 0 0,-1 0 0,1 0 0,-1-1 0,1 1 0,-1-1 0,1 0 0,-1 0 0,1 0 0,-1 0 0,1 0 1,-1 0-1,1-1 0,-1 1 0,1-1 0,-1 0 0,1 0 0,-1 0 0,4-2 0,4-2 2,0 0 0,-1-1 1,0 0-1,0-1 0,0 0 0,0 0 1,12-15-1,-8 6 54,-1 1 0,-1-1-1,15-27 1,-23 37-2,0 0 0,0 0 0,-1-1 0,0 1-1,0-1 1,2-10 0,-4 20-26,0 0-1,0 1 0,0-1 1,1 0-1,-1 0 1,1 0-1,0 0 0,0 1 1,0-1-1,0 0 1,1-1-1,-1 1 1,1 0-1,0 0 0,0-1 1,0 1-1,0-1 1,0 1-1,1-1 0,-1 0 1,1 0-1,5 4 1,-5-4-17,1 0 0,0 0 0,-1 0 0,1 0 0,0-1 0,0 1 0,0-1 0,1 0 0,-1-1 0,0 1 0,0 0 0,1-1 0,-1 0 0,0 0 0,0-1 0,1 1 0,-1-1 0,0 0 1,5-1-1,-1-2-10,0 1 0,0-2 0,0 1 0,0-1 0,0 0 0,-1-1 0,0 0 0,0 0 0,-1-1 0,0 1 0,0-1 0,0-1 0,-1 1 0,7-13 0,-40 67-305,22-34-62,0 0 0,1 1-1,1-1 1,0 1-1,1 0 1,0 0 0,-1 22-1,4-36 305,0 1 0,0-1 0,0 1 0,0-1-1,0 0 1,0 1 0,0-1 0,0 1 0,0-1 0,0 0-1,0 1 1,0-1 0,0 1 0,0-1 0,1 0 0,-1 1 0,0-1-1,0 1 1,0-1 0,1 0 0,-1 1 0,0-1 0,0 0-1,1 1 1,-1-1 0,0 0 0,1 0 0,-1 1 0,0-1 0,1 0-1,11-6-1271,10-23 169,-21 27 1086,20-29-943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1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13271 11370,'-13'8'2345,"7"-2"2898,6-6-5181,6-3 6,-1 1 0,0-1 0,0-1 0,0 1 0,-1-1-1,1 0 1,-1 0 0,0 0 0,0 0 0,0-1 0,4-6 0,90-142 408,-20 26-248,118-128-85,-50 71-69,19-71-64,29-38 24,-84 159 151,-23 29 60,94-146 0,-101 114-221,-22 37 89,76-100 0,85-98 557,11-14-156,-79 109-464,-61 78-28,115-124-1,-169 212-34,12-12 26,-2-2 1,59-87-1,13-71 117,-74 125 66,72-103 1,40-1 399,20-27-157,-79 76-429,129-139 0,102-135 51,-124 146-49,-54 77-37,134-160 66,49-70 123,-45 53 53,-214 278-119,6-18-6,103-181 1,-11 13-57,5 30-26,84-125 28,-175 235-42,237-353 19,111-115 3,14-20-15,-186 245 3,-52 72 21,115-189-14,33-45 21,-295 455-25,294-434 3,-130 191 9,21 21-51,-230 286 22,-8 10 18,0 0 1,-1-1 0,13-22 0,-26 36-359,-1 0 0,1 0 0,-1 0 0,0 0-1,-6 0 1,-5 0-17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1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18772,'10'4'2064,"1"9"-1367,0 11-249,1 2 704,10 8-360,2-3-8,8-1-216,4-5-152,7-11-343,1-4-162,-2-12-471,1-4-296,-7-13-848,-4-6 1360,-7-3-264,-3-2-281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1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15723,'-8'17'1809,"-8"15"-841,-4 6-280,-6 15 888,0 7-327,-1 11-209,-2 2-112,7 2-408,2 0-336,6-11-1048,1-9 808,11-10-136,2-14-120</inkml:trace>
  <inkml:trace contextRef="#ctx0" brushRef="#br0" timeOffset="1">689 68 19452,'-7'1'1745,"8"4"-1129,10 0-208,13-2 992,7-1-712,10-1-200,7-1-88,0-3-464,3-2-344,-9 1-704,-2-4 1072,-16 3-176,-10 0-200,-16 4-168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1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2 209 14315,'-2'11'2113,"10"0"-1129,16-9-408,6 1 2008,11-2-1743,8-1-33,7 0-544,3 0-456,-1-4 248,-4-3-136,-2 1-112</inkml:trace>
  <inkml:trace contextRef="#ctx0" brushRef="#br0" timeOffset="1">691 1 18580,'-18'11'1880,"14"6"-1127,-1 1-265,8 1 816,3 0-440,12-2-160,5-1-72,11-5-440,2-5-400,2-4-712,1-6-248,-1-8 904,-2-2-200,-11-7-192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1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232 106 16844,'-17'27'1824,"-11"9"-896,-4 0-288,-2 10 809,0 3-209,6 6-240,3 0-160,7 2-536,6-5-552,9-8 272,3-6-104,8-22-64</inkml:trace>
  <inkml:trace contextRef="#ctx0" brushRef="#br0" timeOffset="1">639 0 19052,'-8'11'1744,"-3"10"-1103,-3 4-209,0 7 632,-2 2-248,2 4-248,3 2-8,2-6-400,2-2-328,4-9-584,1-2-384,2-13 904,0-7-232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1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201 136 14147,'0'-9'336,"1"0"-1,0 0 1,0 0 0,1 0 0,0 0-1,1 0 1,0 0 0,7-14-1,-8 20-225,0 0 1,0 0-1,0 0 0,0 1 0,0-1 0,0 1 0,1 0 0,0 0 1,-1 0-1,1 0 0,0 0 0,0 0 0,0 1 0,0-1 0,0 1 1,0 0-1,0 0 0,1 0 0,-1 0 0,0 1 0,0-1 0,1 1 1,-1 0-1,1 0 0,-1 0 0,0 0 0,4 1 0,4 1 104,1 1-1,-1 0 0,0 1 1,0 0-1,0 1 0,-1 0 0,1 0 1,-1 1-1,16 13 0,-13-9-21,-1 1-1,0 1 0,0-1 1,-2 2-1,1 0 1,11 19-1,-18-27-146,-1 1 1,0 0-1,0 0 0,0 0 1,-1 1-1,0-1 0,0 1 1,-1-1-1,1 1 0,-1-1 1,-1 1-1,1 0 1,-1-1-1,-1 1 0,1 0 1,-1 0-1,0-1 0,-1 1 1,1-1-1,-1 1 0,0-1 1,-1 0-1,0 0 0,0 0 1,0 0-1,-1 0 0,1-1 1,-8 8-1,-2 1 13,-1-1 1,0-1-1,-1 0 1,-1 0-1,0-2 0,-21 11 1,1-3-56,-74 25 1,90-37-77,0-1 0,0 0 1,-1-2-1,1 0 0,-1-1 0,1-1 0,-30-3 0,4-7-83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1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16243,'0'-1'117,"-1"0"0,1 0 0,-1 0 0,1 1 0,-1-1 0,1 0 0,0 0 0,-1 0 0,1 0 0,0 0 0,0 0 0,-1 0 0,1 0 0,0 0 0,0 0 0,0-1 0,1 2-74,-1 0-1,0-1 1,0 1-1,1 0 1,-1 0 0,0 0-1,1 0 1,-1-1-1,0 1 1,0 0-1,1 0 1,-1 0 0,0 0-1,1 0 1,-1 0-1,0 0 1,1 0-1,-1 0 1,0 0 0,1 0-1,-1 0 1,0 0-1,1 0 1,-1 0-1,0 0 1,1 0 0,-1 0-1,0 1 1,1-1-1,31 18 1396,33 32-886,-2 4 0,-2 2 0,-3 3-1,-3 2 1,-2 2 0,63 102 0,-80-107-314,-3 2 1,-3 1-1,-2 2 1,-3 1-1,-3 0 1,-2 2-1,-4 0 1,10 83-1,-22-110-76,0 59 1,-4-86-179,-1 0 0,0 0 1,-1-1-1,-1 1 1,1-1-1,-2 1 0,1-1 1,-2 0-1,-8 16 0,11-23-82,-1-2-1,1 1 0,0 0 0,-1 0 1,0-1-1,0 0 0,-5 5 0,7-7 95,0 1-1,1-1 1,-1 0-1,1 1 1,-1-1-1,1 0 1,-1 0-1,0 1 0,1-1 1,-1 0-1,0 0 1,1 0-1,-1 0 1,0 0-1,1 0 0,-1 0 1,0 0-1,1 0 1,-1 0-1,0 0 1,1 0-1,-1 0 1,1-1-1,-1 1 0,0 0 1,1 0-1,-1-1 1,1 1-1,-1 0 1,0-1-1,1 1 1,-1-1-1,1 1 0,0 0 1,-1-1-1,1 1 1,-1-1-1,1 0 1,0 1-1,-1-1 0,1 1 1,0-1-1,-1 1 1,1-1-1,0 0 1,0 1-1,0-1 1,0 0-1,-1 1 0,1-1 1,0 0-1,0 1 1,1-2-1,-2-14-285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2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19020,'2'82'6400,"0"-27"-6108,3-1 1,18 81 0,-21-127-277,0-1 1,1 1-1,0 0 1,0-1-1,7 11 1,-9-16-14,0 0 1,0 0 0,1-1-1,-1 1 1,1-1 0,-1 1-1,1-1 1,0 1 0,-1-1-1,1 0 1,0 0 0,0 0-1,0 0 1,0 0 0,0 0 0,0 0-1,0-1 1,0 1 0,0-1-1,0 1 1,0-1 0,0 0-1,1 0 1,-1 0 0,3 0-1,1-2-79,0 0 0,1 0-1,-1-1 1,0 0 0,0 0 0,-1 0-1,1 0 1,-1-1 0,1 0-1,-1 0 1,0-1 0,-1 0 0,1 1-1,-1-1 1,6-8 0,5-10-808,0 0 0,15-32 0,-22 39 184,-1-1 0,0 0 1,-1 0-1,0 0 0,-2-1 1,0 0-1,-1 1 0,0-2 1,-2 1-1,-1-25 0,-4 27 487,4 16 226,0 0 0,0 0 1,-1 0-1,1 0 0,0 0 1,0 0-1,0 0 1,-1 0-1,1 0 0,0 0 1,0 1-1,0-1 1,0 0-1,-1 0 0,1 0 1,0 0-1,0 0 0,0 0 1,0 1-1,-1-1 1,1 0-1,0 0 0,0 0 1,0 0-1,0 1 1,0-1-1,0 0 0,0 0 1,-1 0-1,1 1 0,0-1 1,0 0-1,0 0 1,0 0-1,0 1 0,0-1 1,0 0-1,-6 35 1365,6-5-810,1-1 1,2 0 0,1 0-1,1-1 1,1 1-1,2-1 1,1 0 0,1-1-1,19 38 1,-27-61-570,0 0-1,1-1 1,-1 1-1,1 0 1,0-1-1,0 0 1,0 0-1,0 0 1,1 0 0,-1 0-1,1-1 1,0 0-1,0 1 1,4 1-1,-6-4-43,1 1-1,-1-1 0,1 1 0,-1-1 0,0 0 1,1 0-1,-1 0 0,1 0 0,-1-1 1,1 1-1,-1-1 0,0 1 0,1-1 1,-1 0-1,0 0 0,0 0 0,0 0 0,1 0 1,-1 0-1,0-1 0,0 1 0,-1-1 1,1 1-1,0-1 0,0 0 0,2-3 0,3-4-46,-1-1-1,0 0 0,0 0 0,0-1 0,-2 1 0,1-1 1,3-15-1,9-42-433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2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51 17164,'1'15'908,"-1"-1"1,-2 17 0,0 28 423,2-54-1202,1 0 0,0-1 0,-1 1 0,2-1 0,-1 1 1,0-1-1,1 0 0,0 1 0,0-1 0,3 4 0,-4-6-90,1 0 0,0 0 0,0 0 0,0 0 1,0 0-1,0-1 0,1 1 0,-1-1 0,0 1 0,1-1 0,-1 0 0,5 1 1,35 8 46,-3 0-23,-33-8-38,0 1 0,-1 0 0,1 1 0,-1-1 0,0 1 0,0 0 0,0 0 0,0 1 0,-1-1 0,1 1 0,-1 0 0,-1 0 0,1 1 0,-1-1 0,0 1 0,0 0 0,0-1 0,-1 1 0,0 0 1,0 1-1,0-1 0,-1 0 0,0 1 0,0-1 0,-1 0 0,0 8 0,0-3 84,-1-1 1,0 0 0,0 0 0,-1 0 0,0 0-1,-1 0 1,0 0 0,-1-1 0,0 1 0,0-1-1,-1 0 1,0 0 0,-1-1 0,0 0 0,-12 14 0,15-19-112,1-1 1,-1 1-1,0-1 1,0 0-1,0 0 1,0 0-1,0 0 1,0-1-1,-1 1 1,1-1-1,-1 0 1,1 0-1,-1 0 1,1 0-1,-1-1 1,1 1-1,-1-1 1,0 0 0,1 0-1,-8-1 1,7-1-35,-1 1 0,1-1-1,0 1 1,-1-1 0,1-1 0,0 1 0,0-1 0,1 1 0,-1-1 0,0 0 0,1 0 0,0-1 0,0 1 0,0-1 0,0 1 0,-3-6 0,-3-8-59,0 0 1,1 0-1,-11-37 0,2-6-354</inkml:trace>
  <inkml:trace contextRef="#ctx0" brushRef="#br0" timeOffset="1">32 60 16612,'16'-9'1424,"-1"1"-1032,4 2-144,5 3 320,0-4-520,-1-1 144,2 1-136,-1-4-224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2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17892,'-5'15'534,"0"-1"0,2 1 0,-1 0 0,2 0 0,0 0 0,1 0 0,0 0 0,1 0 0,1 0 0,0 1 1,1-1-1,8 28 0,-9-41-513,-1 0 1,0-1 0,1 1 0,0-1 0,-1 1-1,1-1 1,0 1 0,0-1 0,0 0 0,0 1-1,0-1 1,0 0 0,0 0 0,0 0 0,1 0-1,-1 0 1,0 0 0,1 0 0,-1 0-1,0 0 1,1-1 0,-1 1 0,1 0 0,0-1-1,-1 1 1,1-1 0,-1 0 0,1 0 0,0 1-1,-1-1 1,1 0 0,-1 0 0,1-1 0,0 1-1,-1 0 1,1 0 0,0-1 0,-1 1 0,1-1-1,-1 0 1,1 1 0,-1-1 0,1 0 0,-1 0-1,0 0 1,1 0 0,-1 0 0,0 0-1,2-2 1,2-2 40,1-1 0,-1 0 0,-1 0-1,1-1 1,-1 1 0,0-1 0,0 0 0,-1 0 0,0 0-1,0-1 1,-1 1 0,0-1 0,0 0 0,1-10-1,-2 13-37,-1 0-1,0 1 0,0-1 1,0 0-1,-1 0 0,0 0 1,1 0-1,-2 1 1,1-1-1,-4-9 0,4 12-41,-1-1 0,0 1 0,1-1 0,-1 1 0,0-1 0,0 1 0,-1 0-1,1 0 1,0 0 0,-1 0 0,1 0 0,-1 1 0,0-1 0,1 1 0,-1 0 0,0-1 0,0 1-1,-4-1 1,3 2-67,-1-1 0,1 1 0,0-1-1,0 1 1,0 1 0,-1-1 0,1 1-1,0-1 1,0 1 0,0 0 0,0 0 0,0 1-1,0-1 1,0 1 0,0 0 0,1 0-1,-1 1 1,1-1 0,-1 0 0,1 1-1,0 0 1,0 0 0,-5 6 0,-13 22-405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 16035,'0'-15'1802,"0"15"-1756,0-1 0,0 1 0,-1 0 0,1 0-1,0 0 1,0 0 0,0 0 0,0 0 0,0 0 0,0 0 0,0-1-1,0 1 1,0 0 0,0 0 0,0 0 0,-1 0 0,1 0 0,0 0 0,0 0-1,0 0 1,0 0 0,0 0 0,0 0 0,0 0 0,-1 0 0,1 0-1,0 0 1,0 0 0,0 0 0,0 0 0,0 0 0,0 0 0,-1 0 0,1 0-1,0 0 1,0 0 0,0 0 0,0 0 0,0 0 0,0 0 0,0 0-1,-1 0 1,1 0 0,0 0 0,0 0 0,0 1 0,0-1 0,0 0 0,0 0-1,0 0 1,-2 2 266,1 0-1,-1 1 1,1-1-1,-1 0 0,1 0 1,0 1-1,0-1 1,0 1-1,0 2 0,-5 21 322,1 0 0,2 1 0,-1 34 0,7 83-343,0-57-207,3 23-135,-4-100 12,3-22 29,6-35 17,-9 39-9,29-161-152,-20 88 6,-6 75 94,0 12 38,7 19 25,-9-18-18,0 0 8,2 0 0,-1 1 0,1-2-1,0 1 1,0 0 0,1-1 0,12 11-1,-16-15 4,0-1 0,-1 1-1,1-1 1,0 0 0,0 0 0,0 1-1,0-1 1,0-1 0,0 1-1,1 0 1,-1 0 0,0-1-1,0 1 1,1-1 0,-1 0-1,0 0 1,0 0 0,1 0-1,-1 0 1,0 0 0,1 0 0,-1-1-1,0 1 1,0-1 0,0 0-1,1 0 1,-1 0 0,0 0-1,0 0 1,0 0 0,0 0-1,-1 0 1,4-4 0,0 0 18,0 0 1,-1 0-1,0-1 1,0 1-1,0-1 1,0 0-1,-1-1 0,0 1 1,-1-1-1,1 1 1,1-9-1,-4 15-16,0 0 0,0 0 0,0 0 0,0 0 0,0 0 0,0 0 0,1-1-1,-1 1 1,0 0 0,0 0 0,0 0 0,0 0 0,0 0 0,0-1 0,0 1 0,0 0 0,0 0 0,0 0-1,0 0 1,0-1 0,0 1 0,0 0 0,0 0 0,0 0 0,0 0 0,0-1 0,0 1 0,0 0-1,0 0 1,0 0 0,0 0 0,0-1 0,0 1 0,0 0 0,-1 0 0,1 0 0,0 0 0,0 0 0,0 0-1,0-1 1,0 1 0,0 0 0,-1 0 0,1 0 0,0 0 0,0 0 0,0 0 0,0 0 0,0 0 0,-1 0-1,1-1 1,-7 11 82,-6 18 9,-2 36 39,14-58-125,0 0 0,1 0 1,-1 0-1,1 0 0,1 0 1,-1 0-1,1 0 0,3 11 1,-4-16-9,1 1 1,-1-1 0,1 0 0,-1 0-1,1 0 1,0 0 0,-1 0-1,1 0 1,0 0 0,0 0 0,0 0-1,0 0 1,0 0 0,0 0 0,0 0-1,0-1 1,0 1 0,0 0-1,0-1 1,0 1 0,1-1 0,-1 1-1,0-1 1,0 0 0,1 0-1,-1 1 1,0-1 0,1 0 0,-1 0-1,0 0 1,0 0 0,1 0 0,-1-1-1,0 1 1,1 0 0,-1-1-1,0 1 1,0-1 0,0 1 0,1-1-1,1-1 1,4-1 1,0-1-1,0-1 1,0 1-1,0-1 1,7-8 0,11-12-17,-1-1 0,-2-2 0,0 0 0,18-34 0,-44 105-61,-5 7 82,-4 102 1,15 51 10,-1 14-31,-2-204 10,0-1 1,0 1-1,-6 17 0,7-27 12,-1 0 0,0 0 0,0 0 0,0 0 0,0-1 0,0 1 0,-1 0 0,1-1 0,-1 1 0,0-1 0,0 1 0,0-1 0,0 0 0,0 0 0,0 0 0,-1 0 0,1 0 0,-1-1 0,-4 4 0,5-5 6,1 0 0,0 0-1,-1 0 1,1 0 0,0 0 0,0 0-1,-1 0 1,1 0 0,0 0-1,0-1 1,-1 1 0,1 0-1,0-1 1,0 1 0,0-1 0,-1 0-1,1 1 1,0-1 0,0 0-1,0 1 1,0-1 0,0 0-1,0 0 1,1 0 0,-1 0 0,0 0-1,0 0 1,1 0 0,-1 0-1,0-3 1,-2-2 40,0 0 0,0 0 0,1 0 1,0 0-1,-1-7 0,-1-6 27,1 1-1,2-1 1,0 1 0,0-1 0,2 0 0,5-30 0,-4 36-78,1 0 1,1 0 0,0 0 0,0 0 0,1 0 0,1 1 0,0 0-1,1 0 1,1 1 0,8-11 0,-12 17-105,1 1 1,-1 0-1,1 1 1,0-1-1,-1 1 1,2 0-1,-1 0 0,0 0 1,1 1-1,-1 0 1,1 0-1,0 0 1,-1 1-1,1 0 1,0 0-1,7 0 0,3-2-619,-14 3 674,0 0 0,0 0 0,0-1 0,0 1 0,0-1 0,0 1 0,0-1 0,-1 0 0,1 0 0,0 0 0,0 0 0,-1 0 0,1 0 0,-1-1 0,1 1 0,-1 0 0,1-1 0,-1 1 1,0-1-1,2-2 0,5-17-568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2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3166 344 7218,'6'-5'292,"-1"-1"1,0 1 0,-1-1 0,1-1 0,-1 1 0,0-1 0,-1 1 0,5-12 0,-7 15-156,-1 0 1,1-1 0,-1 1 0,1-1-1,-1 1 1,0-1 0,0 1 0,0-1 0,-1 1-1,0-1 1,1 1 0,-1-1 0,0 1-1,0 0 1,-1 0 0,1-1 0,-1 1-1,0 0 1,1 0 0,-5-4 0,-2-3 325,-1 0 0,-1 1 1,0 0-1,0 0 0,-1 1 1,0 1-1,0-1 0,-1 2 1,-23-11-1,1 4 118,-1 2 1,-50-11-1,-221-22-42,-4 27-672,-417 14-87,590 12 185,1 5 0,0 7 0,-171 49-1,239-50 33,1 4-1,2 2 1,-120 68-1,150-73 14,2 2 0,0 1 0,1 2 0,2 1 0,0 1 0,2 2 0,2 1 0,-30 43 0,32-35-13,2 1-1,1 1 1,3 1-1,1 1 1,2 0 0,2 1-1,2 0 1,2 1-1,1 1 1,3-1-1,2 1 1,3 60-1,2-85-5,0-1 0,1-1-1,2 1 1,9 30 0,-9-38 2,0 0 0,0-1 1,1 0-1,1 0 0,0 0 1,0-1-1,1 0 0,14 14 0,-8-12 3,1 0 1,1-1-1,0-1 0,0-1 0,0 0 0,1-1 0,1-1 0,0 0 0,-1-1 0,29 5 0,2-3 18,0-2 0,96 1 0,-43-11 103,-1-4-1,1-4 1,-2-5-1,0-4 1,-2-4 0,101-41-1,-72 15 174,-1-6-1,-4-5 0,223-153 1,-273 164-132,77-73 0,-121 98-214,-1-1-1,-1-2 1,-1 0-1,-2-1 1,23-41-1,-41 63-60,1-1-1,-2 1 1,1-1-1,-1 1 1,0-1-1,-1 0 1,0 0 0,1-17-1,-3 19 48,0 1 1,-1-1-1,0 1 0,0-1 0,0 1 0,-1 0 1,0 0-1,0-1 0,-1 1 0,0 0 0,0 1 1,-4-8-1,-3 0-149,-19-23 0,-16-7-362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1 758 14907,'5'1'204,"1"0"1,0-1-1,-1 0 0,1 0 0,0 0 0,-1-1 1,1 0-1,-1 0 0,1 0 0,-1-1 1,8-2-1,8-5 325,30-18 1,-31 16 34,151-87 772,161-123-1,135-151-974,-466 371-362,0 0 0,0 0 1,0 0-1,0 0 1,0 0-1,1 0 0,-1 0 1,0 0-1,1 1 1,-1-1-1,1 0 0,2 0 1,-4 2-3,0-1 0,0 0-1,0 1 1,0-1 0,0 1 0,0 0 0,0-1 0,0 1 0,0-1 0,0 1-1,0-1 1,0 1 0,0-1 0,0 1 0,0-1 0,0 1 0,-1-1 0,1 0-1,0 1 1,0-1 0,0 1 0,-1-1 0,1 1 0,-1 0 0,-27 46-297,23-41 214,-60 87-596,56-85 483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5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18420,'1'34'1872,"7"6"-1368,-2 2-239,2 2 1023,5 2-864,3 6-88,2-8-32,5-7-176,2-14-56,2-5-24,3-11-40,4-5-104,-1-10-472,4-8-264,2-7-2033,2-9 2489,0-7-440,0-8-296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5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301 415 15475,'-12'30'1753,"-17"16"-937,-5 5-288,-4 10 1136,5 8-439,-5 7-393,3 4-152,8-4-400,4-2-272,10-3-520,4-3-360,2-14 656,4-7-152,5-16-145</inkml:trace>
  <inkml:trace contextRef="#ctx0" brushRef="#br0" timeOffset="1">785 1 19156,'0'19'1768,"-7"15"-1415,-11 20-137,-1 7 584,4 12-544,-3 4-112,6-3-472,4-4-352,6-15-305,1-9 89,-1-26 480,2-10-256,-3-26-184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15771,'5'-5'178,"0"0"0,0 1 0,1-1 0,-1 1 0,1 1 0,-1-1-1,1 1 1,1 0 0,-1 0 0,0 1 0,1 0 0,-1 0 0,1 0 0,-1 1-1,1 0 1,7 0 0,11-1 230,1 1 0,47 6 0,-44-2-239,-1 2 1,0 1 0,0 1-1,46 18 1,-62-19-144,0-1 0,0 1 0,0 1 0,-1 0 1,0 1-1,0 0 0,-1 0 0,0 1 0,0 1 1,-1-1-1,0 2 0,9 14 0,-15-21-20,-1 0-1,0 0 1,0 1-1,0-1 1,-1 1-1,1-1 1,-1 1 0,0 0-1,0-1 1,-1 1-1,0 0 1,0 0-1,0-1 1,0 1-1,-2 8 1,0-6 13,0 0 0,-1 0 0,1 0 1,-2 0-1,1-1 0,-1 1 0,0-1 0,0 0 1,-7 7-1,-7 6 106,-2-1 0,0-1 0,0-1 0,-37 22 0,19-14-95,0-2 0,-2-2 0,-1-1 0,-73 23 0,110-41-80,-6 1-11,9-2 57,1 0-1,0 0 1,0 0-1,0 0 1,-1-1-1,1 1 1,0 0-1,0 0 1,0 0-1,0 0 1,-1-1-1,1 1 1,0 0-1,0 0 1,0 0-1,0-1 1,0 1-1,0 0 1,0 0-1,0-1 1,0 1-1,0 0 1,0 0-1,0 0 1,0-1-1,0 1 1,0 0-1,0 0 0,0-1 1,0 1-1,0 0 1,0 0-1,0 0 1,0-1-1,0 1 1,0 0-1,0 0 1,0 0-1,1-1 1,-1 1-1,9-22-309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14443,'-5'-3'1945,"16"0"-801,11 0-424,27-4 2369,9 3-1889,16-1-360,5 0-160,3 2-416,-1 2-216,-9 1-688,-9 3-416,-30 0 808,-11 0-176,-17 3-216</inkml:trace>
  <inkml:trace contextRef="#ctx0" brushRef="#br0" timeOffset="1">59 150 13235,'-12'22'1848,"12"2"-816,14-5-367,28-13 2159,15-1-1736,14-5-287,5-5-353,4-4 1160,1-1-1272,-7-1-24,-7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99 15483,'11'-11'753,"-8"9"-582,1-1 0,-1 0 1,1-1-1,-1 1 0,0-1 0,0 1 1,-1-1-1,1 0 0,-1 0 0,1 0 1,-2 0-1,1 0 0,0-1 1,-1 1-1,2-7 0,-3 11-108,0-1-1,0 0 0,0 0 1,0 0-1,0 1 1,0-1-1,0 0 1,-1 0-1,1 1 1,0-1-1,0 0 1,-1 1-1,1-1 1,0 0-1,-1 0 1,1 1-1,-1-1 1,1 1-1,-1-1 0,1 0 1,-1 1-1,1-1 1,-1 1-1,0-1 1,1 1-1,-1 0 1,0-1-1,-1 0 1,0 1 52,-1-1 1,0 0 0,1 1 0,-1 0-1,0 0 1,0-1 0,1 1 0,-6 1 0,-4 1 175,0 1 1,-23 7 0,3 3-196,0 0 0,0 3 0,2 0-1,0 2 1,1 2 0,0 0 0,2 2 0,1 1 0,-38 42 0,55-54-77,1 0 1,0 0 0,1 1 0,0 0-1,1 1 1,0 0 0,1-1 0,-5 20 0,9-28-22,0 0 1,0 1 0,0-1-1,1 0 1,0 1 0,0-1-1,0 0 1,0 1 0,0-1-1,1 0 1,0 1 0,0-1 0,0 0-1,1 0 1,-1 0 0,1 0-1,0 0 1,0 0 0,0-1-1,1 1 1,0 0 0,-1-1 0,1 0-1,0 0 1,0 0 0,1 0-1,-1 0 1,1-1 0,-1 1-1,5 1 1,3 1-243,0 0 0,1-1 0,-1-1 0,1 0 0,0 0 0,0-1 0,0-1 0,0 0 0,0 0 0,0-1 0,14-2 0,18-4-849,70-18 1,-107 22 1120,73-18-988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16892,'-8'4'486,"0"0"0,0 0-1,0 0 1,1 1 0,0 0 0,0 1 0,0-1 0,1 1 0,0 1 0,0-1 0,-6 9 0,-3 7-135,1-1 1,-16 35-1,23-43-276,1 1 0,1-1 0,0 2 0,1-1 1,0 0-1,1 1 0,-1 26 0,3-36-59,1 0 0,0-1 1,0 1-1,1-1 0,0 1 1,-1-1-1,1 1 0,0-1 0,1 0 1,-1 1-1,1-1 0,0 0 1,0 0-1,1 0 0,-1 0 1,1 0-1,-1-1 0,1 1 0,0-1 1,1 0-1,-1 0 0,1 0 1,-1 0-1,1 0 0,0-1 0,0 0 1,0 1-1,0-1 0,5 1 1,0-1 3,0 0 1,0 0-1,1-1 1,-1-1-1,0 0 1,0 0-1,1 0 1,-1-1-1,0-1 1,0 1-1,0-2 1,0 1-1,0-1 1,0 0-1,-1-1 1,12-6-1,-11 5 20,-1 0-1,1 0 1,-1-1-1,0 0 1,-1-1 0,0 1-1,0-1 1,0-1-1,-1 1 1,0-1-1,0 0 1,-1-1-1,0 1 1,0-1 0,4-12-1,-8 18-14,0-1 0,0 0-1,0 0 1,-1 0 0,1 0 0,-1 0-1,0 0 1,0 0 0,0 0 0,-1 0-1,1 1 1,-1-1 0,0 0 0,0 0 0,0 0-1,-1 1 1,0-1 0,1 0 0,-1 1-1,-3-5 1,2 6-72,1-1 0,0 1 0,-1 0 0,0 0 0,1 0 0,-1 0 0,0 0 0,0 1 0,0-1 0,0 1 0,0 0 0,0 0 0,0 0 0,-1 0-1,1 1 1,0-1 0,0 1 0,-1 0 0,1 0 0,0 0 0,-1 0 0,1 1 0,0-1 0,-6 2 0,5-1-362,0 1 1,0 0-1,0 0 1,0 0-1,0 0 1,1 0-1,-6 5 1,-2 0-266,9-6-284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22189,'27'-33'-5057,"-20"27"8905,-2 6-2999,-6 11-209,-6 6-232,3 7 808,2 4-312,2 9-352,3 2-95,5 5-441,2 0-232,1-3-729,0-3-327,-8-9 984,-3-7-256,-14-16-208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16956,'41'5'1984,"15"1"-1312,18-6-296,7 0 889,7-3-849,-1-2-448,-2-5 200,-5 3-192,-12-3-216</inkml:trace>
  <inkml:trace contextRef="#ctx0" brushRef="#br0" timeOffset="1">1058 1 19316,'0'41'1753,"-4"0"-1385,-1 3-320,-3 2 464,8 6-856,3 0-240,7-4 455,1-5-231,1-7-160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46 12715,'-33'-9'560,"11"-5"-384,-1-9-200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87 735 16187,'3'8'2065,"19"-7"-1017,11-2-424,15-5 1993,7-4-1401,14-1-528,4 0-152,-1-3-488,-3 0-392,-10-4-696,-13 1 880,-16 0-192,-8 1-152</inkml:trace>
  <inkml:trace contextRef="#ctx0" brushRef="#br0" timeOffset="1">0 35 18068,'10'-5'2048,"12"0"-1304,17-1-327,12 1 983,15 2-504,8 2-296,6 1-776,-1 0-488,-3 0 624,-7-3-224,-10-4-120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18724,'0'15'1744,"3"9"-1119,-1 3-281,-2 6 1040,3 5-576,3 9-488,-1 2-256,4 1-560,2-5-280,0-8-408,-1-3-105,-4-12 777,-1-7-336,-5-8-136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17404,'2'-5'1680,"17"0"-1072,9-1-248,13 0 737,6-2-265,15 0-920,4-1 1592,8 1-1320,4 0 8,8-5-48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0 18748,'-19'3'349,"1"1"0,0 0 0,0 1 0,0 1 0,0 1 0,1 0 0,-18 11 0,0 3 125,1 1-1,-36 31 0,43-31-225,2 2 1,0 0 0,-23 31 0,40-45-203,0 0 1,1 0-1,1 1 0,-1 0 0,2 0 0,-1 1 0,2-1 1,0 1-1,0 0 0,1 0 0,-3 25 0,5-32-44,1 0 1,1 0-1,-1 0 0,1 0 0,0 0 1,0 0-1,0 0 0,1 0 0,0-1 0,-1 1 1,2-1-1,-1 1 0,0-1 0,1 0 0,4 5 1,-3-4-3,1 0 1,1 0 0,-1-1-1,1 0 1,-1 0 0,1 0-1,1 0 1,-1-1 0,12 5-1,-5-4-1,0 0 0,0-1 0,0-1 1,1 0-1,-1 0 0,1-2 0,-1 1 0,1-2 0,-1 0 0,24-4 0,-28 2 15,0 1 0,0-2-1,-1 1 1,1-1 0,-1 0-1,0-1 1,11-7 0,-17 11-7,-1-1-1,1 1 1,0 0 0,0-1 0,-1 0 0,1 1 0,-1-1 0,1 0 0,-1 0 0,0 0 0,1 0 0,-1 0 0,0 0 0,-1 0 0,1 0-1,0 0 1,0 0 0,-1-1 0,0 1 0,1 0 0,-1 0 0,0-1 0,0 1 0,0 0 0,0-1 0,0 1 0,-1 0 0,1 0 0,-1-1-1,0 1 1,1 0 0,-1 0 0,0 0 0,0 0 0,-2-2 0,1 0 3,-1 1 0,0 0 1,-1 0-1,1 0 0,0 1 0,-1-1 0,0 1 1,1-1-1,-1 1 0,0 1 0,0-1 0,0 0 0,0 1 1,-1 0-1,1 0 0,0 0 0,0 0 0,-1 1 1,1 0-1,-1 0 0,1 0 0,0 0 0,-1 1 1,-4 1-1,8-2-10,1 0 0,-1 0 1,1 0-1,-1 0 0,1 0 0,-1 1 1,1-1-1,-1 0 0,1 0 0,-1 1 1,1-1-1,-1 0 0,1 1 1,-1-1-1,1 0 0,0 1 0,-1-1 1,1 1-1,0-1 0,-1 0 0,1 1 1,0-1-1,-1 1 0,1-1 1,0 1-1,0-1 0,0 1 0,0-1 1,-1 1-1,1 0 0,0-1 1,0 1-1,1 1 1,-1-1 1,1 0-1,-1 0 1,1 0-1,0 0 1,0 0-1,-1 0 1,1 0-1,0 0 1,0 0-1,0-1 0,0 1 1,2 1-1,3 2 7,0 0-1,0-1 0,1 0 0,10 4 0,13 0-4,0-1-1,0-2 1,1 0-1,46-2 1,125-15-43,-154 9 19,-37 6-23,-14 6 26,-16 11 0,13-13-3,0 1-116,0 1 0,0-1 0,1 2-1,0-1 1,-5 11 0,9-17 95,-1 0 0,1 1 0,0-1 0,0 1 0,1-1-1,-1 1 1,0 0 0,1-1 0,-1 1 0,1 0 0,0 0 0,0-1 0,0 1-1,1 0 1,-1-1 0,0 1 0,1 0 0,0-1 0,0 1 0,0-1-1,0 1 1,0-1 0,2 4 0,15 10-302</inkml:trace>
  <inkml:trace contextRef="#ctx0" brushRef="#br0" timeOffset="1">1287 180 19188,'0'36'1832,"-5"1"-1311,-6-6-209,8 7 1072,2 3-704,4 2-512,0-4-288,10-4-632,-2-5-256,-2-7 792,-1-4-240,-8-8-161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14659,'19'-3'1985,"10"6"-1177,10 0-376,11 5 1832,12-3-1968,6 1 96,6 1-79,2-4-129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40 17180,'-4'-4'311,"-1"0"1,1 0 0,-1 1 0,0 0-1,0 0 1,0 0 0,0 0 0,0 1-1,-1 0 1,1 0 0,-1 0 0,1 0-1,-1 1 1,0 0 0,0 1-1,0-1 1,1 1 0,-1 0 0,0 0-1,-9 3 1,-3 0-60,0 0 0,0 2 0,0 0 0,1 2 0,-22 10-1,20-8-114,1 1 0,-32 24 0,42-29-79,1 1 0,0 1 0,0 0-1,1 0 1,0 0 0,0 0 0,0 1-1,-7 14 1,12-20-40,0 1 0,0-1 0,0 0-1,1 0 1,-1 1 0,0-1 0,1 1 0,0-1-1,-1 0 1,1 1 0,0-1 0,0 1 0,1-1-1,-1 1 1,0-1 0,1 0 0,-1 1 0,3 4-1,-2-4 1,1-1 0,0 1 0,0 0 1,0-1-1,1 1 0,-1-1 0,1 0 0,-1 1 0,1-1 0,-1-1 0,1 1 0,4 2 0,7 2-6,1 0-1,0-1 1,0-1-1,27 5 1,29 1-932,0-4 1,86-3-1,-116-3 381</inkml:trace>
  <inkml:trace contextRef="#ctx0" brushRef="#br0" timeOffset="0.61">530 313 18676,'6'-1'769,"-1"0"0,1 1 0,-1-1 0,1 1 0,-1 0 0,7 1-1,12 1 59,17-6-766,-1-2-1,65-16 1,-104 23-2,-6 7 91,-14 14 266,5-6-142,4-4-317,2 1 0,0 0 1,0 1-1,1-1 1,1 1-1,0 1 1,1-1-1,1 1 1,0 0-1,1 0 1,1 0-1,0 0 1,1 1-1,0-1 1,2 0-1,-1 1 0,2-1 1,4 20-1,1-17-278,-7-17 306,1-1-1,-1 1 1,0-1-1,0 1 0,1-1 1,-1 1-1,0-1 0,1 1 1,-1-1-1,0 0 1,1 1-1,-1-1 0,1 0 1,-1 1-1,0-1 0,1 0 1,-1 1-1,1-1 1,-1 0-1,1 0 0,-1 0 1,1 1-1,-1-1 0,1 0 1,0 0-1,0 0 1,11-9-475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20604,'-14'0'2033,"1"11"-1385,2-1-296,8-2 1232,6 0-743,11-4-913,7-2-489,6-5 473,-1 1-168,-2-7-80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21461,'-3'24'2366,"3"-22"-2255,-1 1 1,1 0-1,0-1 0,-1 1 0,1 0 0,0-1 1,0 1-1,1 0 0,-1-1 0,1 1 0,-1 0 1,1-1-1,0 1 0,0-1 0,0 1 0,2 3 0,1-1-86,0 0 0,-1-1-1,2 1 1,-1-1 0,0 0-1,1-1 1,0 1-1,0-1 1,0 0 0,0 0-1,0 0 1,0-1 0,1 0-1,0 0 1,-1 0-1,1-1 1,0 0 0,0 0-1,11 0 1,-4 0-201,0-1-1,1 0 1,-1-1 0,0-1 0,0 0-1,0-1 1,24-9 0,-25 8-22,1-1-1,-1-1 1,-1 0 0,1-1 0,-1 0-1,0 0 1,-1-1 0,13-13 0,-17 11 241,-15 18 508,-9 14-63,1 0 0,0 2-1,2 0 1,-22 47-1,17-24-400,-25 91 0,34-99-157,-21 49 0,1-21-62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10778,'-3'5'215,"0"1"0,0-1-1,1 1 1,0 0 0,0 0-1,0 0 1,0 0 0,1 0-1,0 0 1,0 0 0,1 8-1,0-3 49,1-1-1,0 0 1,1 0-1,0 1 1,1-1-1,4 11 1,5 6 203,1 0 1,2-1 0,29 42-1,-28-45-204,2-1-1,0 0 0,2-1 0,0-1 0,1-1 0,1-1 1,46 29-1,-49-36-154,2-1 1,-1-1 0,1 0-1,0-2 1,1 0-1,0-2 1,0 0-1,0-2 1,0 0-1,35 0 1,-5-6-18,0-1-1,0-3 1,90-24-1,149-65 339,-122 38-162,33-7 132,300-55-1,-443 110-378,1 2-1,0 3 0,1 3 1,110 11-1,-142-5 21,-1 2 0,0 1 0,0 1 0,-1 1 0,27 13 0,-34-12 58,0 1 1,-1 1-1,-1 1 1,0 0-1,0 1 1,-2 1-1,20 22 1,-14-9 365,34 55 1,-40-56-232,2-1 1,35 41-1,-51-64-337,1-1-1,-1 1 1,1-1 0,-1 0-1,1 0 1,0 0-1,6 2 1,-8-3 73,0-1 1,1 1-1,-1-1 0,0 0 1,1 0-1,-1 0 0,0 1 1,1-1-1,-1 0 0,1-1 1,-1 1-1,0 0 1,1 0-1,-1 0 0,0-1 1,0 1-1,1-1 0,-1 1 1,0-1-1,0 0 0,1 1 1,0-2-1,9-9-316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1 543 17324,'100'-75'675,"4"4"-1,3 5 1,2 5 0,135-55 0,-213 103-638,1 2 1,0 1-1,57-11 1,-79 19 2,-1 1 1,1 0 0,0 1 0,-1 0 0,1 0-1,0 1 1,-1 0 0,1 1 0,-1 0 0,1 0-1,-1 1 1,0 0 0,0 1 0,0 0 0,-1 1-1,1 0 1,12 9 0,-7 0 221,0 0 1,-1 1 0,21 33-1,-20-28 83,0-1 0,17 18 0,-25-31-251,0 0 1,0-1-1,1 0 1,0 0-1,0-1 1,0 0-1,0 0 1,0 0-1,16 4 1,-6-4-1,0-1 0,0-1 0,0 0 0,1-1-1,-1-1 1,0-1 0,1 0 0,-1-1 0,18-5 0,0-2 10,-1-1-1,0-1 1,46-23 0,-42 15-30,54-36 1,-74 43-53,-2-1 0,0-1-1,0 0 1,-2 0 0,16-20 0,-27 29-16,0 1 0,0-1 0,-1 1 0,1-1 0,-1 0 0,0 0 0,0 0 0,-1 0 0,1 0 0,-1 0 0,0-1 0,0-5 0,-1 8 13,0 1 1,0 0-1,-1 0 1,1 0-1,0 0 1,-1 0-1,1 0 1,-1 0-1,0 1 1,0-1-1,0 0 1,0 0-1,0 0 0,0 1 1,0-1-1,0 0 1,-1 1-1,1-1 1,-1 1-1,1 0 1,-1-1-1,0 1 1,1 0-1,-1 0 1,0 0-1,0 0 1,0 0-1,1 1 1,-1-1-1,0 1 1,0-1-1,0 1 1,0-1-1,-3 1 1,-9-2 60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0 20404,'3'3'302,"-1"1"0,0-1 0,0 1 0,0-1 0,0 1 0,-1 0 0,1 0 0,-1-1 0,0 1 0,0 0 0,0 5 0,2 49 1435,-2-12-1195,8 30-39,0 101 0,-10-150-477,-1 0-1,-1 0 0,-2-1 0,0 1 1,-2-1-1,0-1 0,-17 38 0,6-27-83,-1-1-1,-2-1 1,-1-1 0,-35 41-1,37-52-26,0 0-1,-1-2 1,-1-1-1,-1 0 0,-1-2 1,-42 23-1,26-19-84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90 128 17828,'6'-11'409,"0"1"-41,0 0 0,-1 0 0,0 0 0,0-1 0,-1 1-1,2-13 1,-5 22-315,-1 0-1,0-1 0,0 1 0,1 0 1,-1 0-1,0-1 0,0 1 0,0 0 1,0 0-1,0-1 0,-1 1 0,1 0 1,0 0-1,-1-1 0,1 1 0,-1 0 1,1 0-1,-1 0 0,1 0 0,-1 0 1,0 0-1,1 0 0,-1 0 1,0 0-1,-1-1 0,1 1 25,0 1 1,-1 0-1,1 0 1,0 0-1,0 0 0,-1-1 1,1 2-1,0-1 1,0 0-1,-1 0 1,1 0-1,0 0 0,0 1 1,0-1-1,-1 1 1,1-1-1,0 1 0,0-1 1,0 1-1,0 0 1,0-1-1,0 1 0,0 0 1,0 0-1,0 0 1,1 0-1,-1 0 0,-1 1 1,-6 8 138,-1 0 0,2 1 1,-1 0-1,1 0 0,1 1 1,0-1-1,1 2 0,-6 17 0,5-9-131,0 1 0,2 1-1,0-1 1,0 28 0,5-4 5,2 0 0,3 0-1,18 76 1,3 23-47,-13-1-25,-14-122 2,0 0 0,-1 0 0,-1 0 0,-7 29 0,3-36 27,-1-13 15,6-3-56,0 0 0,0 0 1,1 0-1,-1 0 0,0 0 0,0 0 0,1 0 0,-1 0 0,1 0 0,-1 0 0,1-1 0,-1 1 0,1 0 0,0 0 0,-1-3 1,-9-64 146,-2-123 1,7 67-81,4 108-66,0 6-8,0 0 0,1 0 0,1-10 1,-1 19-2,0 0 1,0 1 0,0-1 0,0 1-1,0-1 1,1 1 0,-1-1 0,0 1-1,0 0 1,0-1 0,1 1 0,-1-1-1,0 1 1,1-1 0,-1 1 0,0 0 0,1-1-1,-1 1 1,0 0 0,1-1 0,-1 1-1,1 0 1,-1-1 0,1 1 0,-1 0-1,1 0 1,-1 0 0,1-1 0,-1 1-1,1 0 1,-1 0 0,1 0 0,-1 0-1,1 0 1,-1 0 0,1 0 0,-1 0-1,1 0 1,0 0 0,20 9-20,-18-8 16,18 9-54,0-1 1,0 0-1,1-2 1,0-1 0,0 0-1,1-2 1,23 2-1,-36-5 39,1-1 0,-1 0 0,0-1 0,0 0 0,0-1 0,0 0-1,0 0 1,0-1 0,-1 0 0,1-1 0,-1 0 0,0-1 0,0 0 0,0 0 0,-1-1-1,0 0 1,0 0 0,9-10 0,-12 11 28,0 0 0,0-1 1,0 1-1,-1-1 0,0-1 0,6-11 0,-10 18-7,0 0-1,1 0 1,-1 0 0,0 0-1,0 0 1,0 0-1,0 0 1,0 0-1,0 0 1,0-1-1,0 1 1,0 0-1,0 0 1,0 0-1,0 0 1,0 0-1,0 0 1,0 0-1,0 0 1,1 0 0,-1 0-1,0 0 1,0-1-1,0 1 1,0 0-1,0 0 1,0 0-1,0 0 1,0 0-1,0 0 1,0 0-1,0 0 1,-1 0-1,1-1 1,0 1-1,0 0 1,0 0-1,0 0 1,0 0 0,0 0-1,0 0 1,0 0-1,0 0 1,0 0-1,0 0 1,0 0-1,0 0 1,0 0-1,0-1 1,0 1-1,-1 0 1,1 0-1,0 0 1,0 0-1,0 0 1,0 0-1,0 0 1,0 0 0,0 0-1,0 0 1,0 0-1,0 0 1,-1 0-1,1 0 1,0 0-1,0 0 1,0 0-1,0 0 1,-6 5 30,0 4-9,1 0 0,-1 0-1,2 0 1,-1 1-1,1 0 1,1 0 0,-5 19-1,5-10-14,0 0 0,0 0 0,2 28 0,1-40-50,1 1 1,0-1-1,0 0 1,4 10 0,-4-15-3,-1-1 0,1 0 0,-1 1 0,1-1 1,0 0-1,-1 0 0,1 0 0,0 0 0,0 0 1,0 0-1,0 0 0,0 0 0,1 2 0,-1-3-2,0 0 0,-1 0 0,1 0 0,0 0 0,-1 1 1,1-1-1,0 0 0,-1 0 0,1 0 0,0 0 0,-1-1 0,1 1 0,0 0 0,-1 0 0,1 0 0,0 0 0,-1-1 0,1 1 0,0 0 0,-1-1 0,1 1 0,-1 0 0,1-1 0,-1 1 0,1-1 0,-1 1 0,1-1 0,-1 1 0,1-1 0,3-5-63,0 0 0,0 0 0,-1 0 0,0 0 0,0 0 0,0-1 0,1-7 0,8-31-485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18724,'-7'22'1600,"1"8"-1184,0-3-144,7 4 481,9 1-641,6-2 64,4-3-80,7-2-192</inkml:trace>
  <inkml:trace contextRef="#ctx0" brushRef="#br0" timeOffset="1">485 347 14659,'-16'27'2065,"-3"6"-1153,-14 11-264,-3 5 1208,-5 4-727,0 3-81,1-9-352,6-5-176,8-12-392,6-11-296,7-19-760,9-11-216,2-20 896,2-5-201,5-9-215</inkml:trace>
  <inkml:trace contextRef="#ctx0" brushRef="#br0" timeOffset="2">220 430 15355,'11'-4'1689,"5"7"-897,0 3-320,7 7 904,7 1-216,10 2-463,1 3-369,3 0 1272,0-2-1336,-3-3-32,-5-3 80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78 171 17844,'4'2'151,"1"0"0,-1 0 1,0-1-1,1 1 0,-1-1 1,1 0-1,0 0 0,-1 0 0,1-1 1,0 0-1,-1 0 0,1 0 1,0 0-1,0-1 0,-1 0 0,1 1 1,-1-2-1,1 1 0,5-3 1,1 0 21,1-1 1,-1 0 0,1-1 0,-2 0-1,1-1 1,9-8 0,-16 12-109,-1 0 0,1 0 0,-1-1 1,0 1-1,0-1 0,-1 0 0,1 0 0,-1 0 0,0 0 0,0 0 0,0 0 1,0-1-1,1-8 0,-2 11-37,-1 0 0,0 0 0,0 0 0,0 0 0,0 0 0,0 0 0,-1 0 0,1 0 0,0 0 0,-1 0 0,0 0 0,1 0 0,-1 0-1,0 0 1,0 0 0,0 0 0,0 1 0,-1-1 0,1 0 0,0 1 0,-1-1 0,1 1 0,-1-1 0,1 1 0,-1 0 0,0-1 0,1 1 0,-1 0 0,0 0 0,0 1 0,0-1 0,-2-1 0,-2 0 20,-1 0 0,0 1 1,1-1-1,-1 1 0,0 0 0,0 1 0,0 0 1,0 0-1,1 0 0,-1 1 0,0 0 0,-12 3 0,9-1-24,1 1-1,0 0 1,0 0 0,0 1-1,0 0 1,1 0-1,0 1 1,-12 10-1,12-8-31,1-1 0,0 1 0,0 0 0,1 1 1,0-1-1,1 1 0,-1 1 0,-3 9 0,6-12-11,1 0 1,0 0-1,0 0 1,0 0-1,1 0 1,0 1-1,1-1 0,0 0 1,0 1-1,0-1 1,3 14-1,-2-18-40,0 1 0,0 0-1,0-1 1,1 1-1,-1-1 1,1 1 0,0-1-1,0 0 1,0 1 0,1-1-1,-1 0 1,1 0 0,0-1-1,-1 1 1,1-1 0,1 1-1,-1-1 1,0 0-1,0 0 1,5 2 0,0-1-2,-1-1 1,1 0-1,0 0 1,-1-1-1,1 1 1,0-2 0,0 1-1,0-1 1,9-1-1,40-8-340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118 344 15235,'-5'1'165,"1"-1"-1,-1 1 1,0 0 0,0 0-1,1 1 1,-1 0 0,1-1-1,-1 1 1,1 1-1,0-1 1,0 1 0,0-1-1,0 1 1,0 0-1,1 1 1,-1-1 0,1 1-1,0-1 1,0 1-1,-4 7 1,3-5-28,1 0 1,-1 0-1,1 0 0,0 1 0,1 0 1,0-1-1,0 1 0,0 0 0,1 0 1,0 0-1,0 0 0,1 1 0,0 9 1,0-15-90,0 0 0,0-1 0,1 1 0,-1 0 1,0-1-1,1 1 0,-1-1 0,1 1 0,-1-1 0,1 1 0,0-1 1,0 1-1,0-1 0,0 1 0,0-1 0,0 0 0,0 0 1,0 1-1,0-1 0,1 0 0,-1 0 0,0 0 0,1 0 1,-1-1-1,1 1 0,-1 0 0,1-1 0,-1 1 0,1-1 0,-1 1 1,1-1-1,0 1 0,-1-1 0,1 0 0,0 0 0,-1 0 1,1 0-1,0 0 0,2-1 0,4-1 94,-1 0-1,1 0 0,-1 0 1,0-1-1,0 0 1,0-1-1,10-6 1,2-4 67,-1 0 1,-1-1-1,0 0 1,-2-2-1,1 0 1,-2-1-1,0 0 1,17-31-1,-14 16-30,-1 0 1,-1 0-1,-2-2 0,14-56 1,-25 82-144,1-1 1,-1 0 0,-1 0 0,0 0 0,0 0 0,-1 0 0,-1-12-1,1 20-33,0 1-1,-1 0 0,1-1 0,0 1 1,-1 0-1,1 0 0,-1-1 0,1 1 0,-1 0 1,0 0-1,0 0 0,1 0 0,-2-1 1,2 1-3,-1 1 0,1 0 1,-1 0-1,1-1 1,-1 1-1,1 0 0,0 0 1,-1 0-1,1-1 0,-1 1 1,1 0-1,-1 0 1,1 0-1,-1 0 0,1 0 1,-1 0-1,1 0 0,-1 0 1,1 0-1,-1 0 1,1 0-1,-1 1 0,1-1 1,-1 0-1,-2 2-1,1-1 0,0 1 1,0-1-1,0 1 0,0 0 0,0 0 0,0 0 0,0 0 1,0 0-1,1 1 0,-3 3 0,-9 19-3,1 1 0,1 1-1,2 0 1,0 0 0,2 1-1,1 0 1,2 0 0,0 1 0,1 50-1,3-65-118,1 1 1,1-1-1,4 20 0,-5-30-6,0 0 0,1 1 0,-1-1 1,1 0-1,0 0 0,0 0 0,0 0 1,0-1-1,1 1 0,-1 0 0,1-1 1,0 0-1,0 0 0,7 6 0,2-5-262,-2-6-134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15411,'10'3'693,"1"0"-1,0-1 0,0 0 0,0 0 1,0-1-1,0-1 0,11 0 1,-15 0-392,-1-1 0,0 0 0,0 0 0,0-1 0,0 0 0,0 0 0,0 0 0,0-1 0,-1 1 0,1-1 0,-1-1 0,0 1 0,9-8 0,-13 10-250,0 0 0,0 0 0,0 0 0,0 0 0,0 0 0,0-1 0,0 1 0,-1 0 0,1-1 0,0 1 0,-1 0 0,2-3 0,-2 3-35,0 0 0,0 1-1,0-1 1,0 0-1,0 1 1,0-1-1,-1 0 1,1 1-1,0-1 1,0 1-1,0-1 1,0 0-1,-1 1 1,1-1-1,0 1 1,-1-1-1,1 0 1,0 1-1,-1-1 1,1 1-1,-1-1 1,-1 0-8,0 0 0,0 0 0,0 0 0,0 0 0,0 0 0,0 0 0,0 0 0,0 1 0,0-1 0,0 1 0,0 0 0,0-1 0,0 1 0,0 0 1,-1 0-1,-1 1 0,-4 0-6,1 1 0,-1 0 0,0 0 1,1 1-1,0 0 0,0 0 0,0 0 1,0 1-1,0 0 0,1 1 0,-1 0 1,-9 9-1,11-9-32,0-1 0,0 2 1,1-1-1,0 0 0,0 1 1,0 0-1,1 0 0,0 0 1,0 0-1,0 1 0,1-1 1,0 1-1,0-1 0,-1 13 1,2-17-25,1-1 1,0 1 0,0-1 0,0 1 0,0 0 0,1-1-1,-1 1 1,0-1 0,1 1 0,-1-1 0,1 1 0,-1-1 0,1 1-1,0-1 1,-1 1 0,1-1 0,0 0 0,0 1 0,0-1-1,0 0 1,0 0 0,1 0 0,-1 0 0,0 0 0,1 0 0,-1 0-1,0 0 1,2 1 0,2-1-26,-1 0 0,1 1 0,-1-2 0,1 1 0,-1 0 0,1-1 0,-1 0 0,1 0 0,5-1 0,27-4-402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19324,'-10'24'772,"1"0"0,2 1 0,0 0 0,1 0 0,1 1-1,2-1 1,-1 37 0,4-5-22,3 0-1,12 70 0,36 106-333,-6-37-2421,-43-178 685,-5-23-359,-9-27 313,-1-10 297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22 292 16756,'-1'0'79,"0"0"1,0 0 0,0 0 0,1 0 0,-1 0 0,0 0-1,0 0 1,1 0 0,-1 0 0,0 0 0,0 1 0,1-1-1,-1 0 1,0 1 0,0-1 0,1 0 0,-1 1 0,1-1-1,-1 1 1,0-1 0,1 1 0,-1-1 0,1 1 0,-1-1-1,1 1 1,-1 0 0,1-1 0,-1 1 0,1 0 0,-1 1-1,1 0 60,0 0-1,0 0 1,0 0-1,0 0 0,0 0 1,0 0-1,1 0 1,-1 0-1,1 0 0,-1 0 1,2 3-1,2 3 343,0-1 1,0 1-1,0-1 0,12 13 0,-14-17-332,1 0 0,-1 0 0,1-1 0,0 0 0,0 0 0,0 1 1,0-2-1,1 1 0,-1 0 0,0-1 0,1 1 0,-1-1 0,1 0 0,0 0 0,-1-1 0,7 2 0,-4-3-10,-1 1 0,1-1-1,-1 1 1,0-2-1,0 1 1,1 0 0,-1-1-1,0 0 1,0 0 0,6-5-1,4-3 96,0 0 0,-1-1 1,0-1-1,-1 0 0,22-28 0,-2-1-38,-3-3 0,-1 0 0,30-66 0,-56 104-190,19-33-6,-21 38-1,-1 0 1,0 1 0,1-1 0,0 0 0,-1 0 0,1 0 0,-1 1 0,1-1 0,0 0 0,0 1 0,-1-1 0,1 1 0,0-1-1,0 0 1,0 1 0,-1 0 0,1-1 0,0 1 0,0 0 0,0-1 0,0 1 0,0 0 0,0 0 0,0 0 0,0 0 0,0 0-1,0 0 1,0 0 0,0 0 0,0 0 0,0 0 0,0 1 0,0-1 0,0 0 0,-1 0 0,2 1 0,5 5-7,-1-1 1,-1 1 0,1 0 0,-1 0 0,0 0 0,5 8-1,9 13-21,184 234-2561,-162-211 2157,7-9-153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49 19716,'1'-6'406,"-1"2"-181,0 1-1,0 0 1,0 0 0,0-1 0,0 1-1,-1 0 1,0-4 0,0 6-188,1 0 0,0 1 0,-1-1 0,1 0 0,-1 0 0,0 1 0,1-1 0,-1 0 0,1 1 0,-1-1-1,0 1 1,1-1 0,-1 1 0,0-1 0,0 1 0,0-1 0,1 1 0,-1 0 0,0 0 0,0-1 0,0 1 0,0 0 0,1 0 0,-1 0 0,0 0 0,0 0 0,0 0 0,0 0 0,0 0 0,0 0 0,1 0 0,-3 1 0,-7 1 295,0 1 0,1 0 1,-1 1-1,0 0 1,1 1-1,0 0 1,0 0-1,-13 11 1,-6 6-46,-29 30 1,45-41-291,2 0 0,-1 1 0,2 0 0,-17 26 0,24-36-20,1 1 0,-1 0 0,1 0 0,-1 0 0,1 1 0,0-1 0,0 0 0,0 0 0,1 1 0,-1-1 0,1 0 0,0 1 0,0-1 0,0 0 0,0 1 0,1-1 0,-1 0 0,1 1 0,0-1 0,0 0 0,0 0 0,0 0 0,1 0 0,-1 0 1,1 0-1,0 0 0,0 0 0,4 4 0,6 5-164,2-1 0,-1 0 0,29 16 0,-28-19 125,0 1 1,-1 0-1,0 1 0,16 16 0,-28-24 72,1-1-1,-1 0 0,0 1 0,1-1 1,-1 1-1,0-1 0,0 1 0,0 0 0,0-1 1,-1 1-1,1 0 0,0 0 0,-1 0 1,1-1-1,-1 1 0,0 0 0,1 0 1,-1 0-1,0 0 0,0 0 0,0 0 0,-1 0 1,1 2-1,-2-1 16,1-1 1,0 1-1,-1-1 0,1 0 1,-1 0-1,0 1 1,0-1-1,0 0 0,0 0 1,0-1-1,0 1 1,-1 0-1,1-1 0,-3 2 1,-8 4 123,-1-1 1,0-1-1,0 0 1,-26 5-1,30-8-149,-1 0 0,1-1 1,0 0-1,-20-1 0,30 0-28,1 0-1,-1 0 1,0 0-1,0 0 1,1-1-1,-1 1 0,0 0 1,0 0-1,1-1 1,-1 1-1,0 0 1,0 0-1,0-1 1,0 1-1,1 0 0,-1-1 1,0 1-1,0 0 1,0-1-1,0 1 1,0 0-1,0-1 1,0 1-1,0 0 0,0 0 1,0-1-1,0 1 1,0 0-1,0-1 1,0 1-1,0 0 1,0-1-1,0 1 1,0 0-1,0-1 0,0 1 1,-1 0-1,1-1 1,0 1-1,0 0 1,0 0-1,-1-1 1,1 1-1,0 0 0,0 0 1,-1-1-1,1 1 1,0 0-1,0 0 1,-1 0-1,1 0 1,0-1-1,-1 1 0,1 0 1,0 0-1,-1 0 1,1 0-1,0 0 1,-1 0-1,1 0 1,0 0-1,-1 0 1,1 0-1,0 0 0,-1 0 1,1 0-1,0 0 1,0 0-1,-1 0 1,22-14-546,3 3 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 17372,'0'0'51,"0"0"0,0 0 1,0 0-1,0 0 0,0 0 1,0 0-1,0 0 0,-1 0 1,1 0-1,0 0 0,0 0 1,0 0-1,0 0 0,0 0 1,0 0-1,0 0 0,0 0 1,0 0-1,0 0 1,-1 0-1,1 0 0,0 0 1,0 0-1,0 0 0,0 0 1,0 0-1,0 0 0,0 0 1,0 0-1,0 0 0,0 0 1,0 0-1,-1 0 0,1 0 1,0 0-1,0 0 0,0 0 1,0-1-1,0 1 0,0 0 1,0 0-1,0 0 0,0 0 1,0 0-1,0 0 0,0 0 1,0 0-1,0 0 0,0 0 1,0 0-1,0-1 0,0 1 1,0 0-1,0 0 0,0 0 1,0 0-1,0 0 0,0 0 1,0 0-1,0 0 0,0 0 1,0 0-1,0-1 0,0 1 1,-10 9 1483,-9 15 850,0 7-1833,2 1 0,1 0-1,2 1 1,1 1 0,-12 52-1,18-60-526,2 0 0,1 0 0,-1 33 0,5-52-189,0 0 0,0 1-1,0-1 1,1 0 0,0 0 0,1 0 0,0 0 0,0 0-1,0-1 1,1 1 0,0-1 0,0 1 0,0-1 0,1 0-1,0 0 1,0 0 0,6 5 0,-7-9-55,-1 0-1,1 0 1,-1 0-1,1-1 1,-1 1-1,1-1 1,0 0-1,0 1 1,0-1-1,0-1 1,0 1 0,0 0-1,0-1 1,0 1-1,0-1 1,4 0-1,-1-1-83,0 1-1,0-1 1,-1 0-1,1-1 1,-1 0-1,1 0 1,9-4-1,18-13-1081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24 14851,'-1'-1'206,"0"0"0,-1 0 0,1 0 0,-1 0 0,1 0 0,-1 0 0,0 0 0,1 1 0,-1-1-1,0 1 1,0-1 0,1 1 0,-1 0 0,0-1 0,0 1 0,1 0 0,-1 0 0,0 0 0,0 1 0,0-1 0,1 0 0,-1 1 0,0-1-1,0 1 1,1-1 0,-1 1 0,-2 1 0,-5 2 611,0 1 1,0 0-1,-12 9 0,11-7-509,1 0 0,1 1-1,-1 0 1,1 1 0,1 0-1,-8 11 1,13-16-263,-1-1 1,1 1-1,1 0 0,-1 0 0,1 0 1,-1 0-1,1 0 0,0 0 0,0 5 1,1-6-29,0-1 0,0 0 1,0 0-1,0 1 1,1-1-1,-1 0 0,1 0 1,-1 0-1,1 0 1,0 0-1,0 1 0,0-1 1,0-1-1,0 1 1,0 0-1,1 0 0,-1 0 1,3 1-1,0 1 8,0-1-1,1 0 1,-1-1-1,1 1 1,0-1-1,-1 0 1,1 0 0,0 0-1,0-1 1,1 1-1,-1-1 1,0-1-1,0 1 1,0-1-1,8 0 1,-1 0 58,0-1 0,-1 0 0,1-1 0,0 0 0,21-8 0,-23 6 14,0 0-1,-1-1 1,1 0 0,-1-1 0,-1 0-1,1 0 1,-1-1 0,0 0-1,9-12 1,-14 16-112,0 0-1,0 0 1,-1 0 0,0-1-1,0 0 1,0 1 0,0-1-1,0 0 1,-1 0-1,1 0 1,-1 0 0,0 0-1,-1 0 1,1 0 0,-1 0-1,1 0 1,-1-1-1,-1 1 1,1 0 0,0 0-1,-1 0 1,0 0 0,0 0-1,0 0 1,-1 0-1,-2-6 1,3 7-46,0 1 0,0 0 0,-1 0 0,1 0 0,0 1 0,-1-1 0,1 0-1,-1 0 1,0 1 0,0-1 0,1 1 0,-1 0 0,0-1 0,0 1 0,0 0 0,0 0 0,-1 0 0,1 0 0,0 1 0,0-1 0,0 0 0,-1 1-1,-2-1 1,-10 6-437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 15899,'6'-18'2237,"-4"16"-1061,-2 13-161,-29 288 2189,17-151-2531,12-145-623,-1 1 0,1 0 0,0-1 0,0 1 0,0 0 0,2 5 1,-2-9-43,0 1 0,0-1 0,0 0 0,0 0 0,0 0 0,0 1 0,0-1 0,0 0 0,1 0 0,-1 0 0,0 0 1,0 1-1,0-1 0,0 0 0,0 0 0,1 0 0,-1 0 0,0 0 0,0 0 0,0 1 0,1-1 0,-1 0 0,0 0 0,0 0 1,0 0-1,1 0 0,-1 0 0,0 0 0,0 0 0,0 0 0,1 0 0,-1 0 0,0 0 0,0 0 0,1 0 0,-1 0 1,0 0-1,0 0 0,0 0 0,1 0 0,-1 0 0,0 0 0,0-1 0,0 1 0,0 0 0,1 0 0,-1 0 0,0 0 0,0 0 1,0-1-1,0 1 0,1 0 0,-1 0 0,6-7 129,-1 0 0,0 0 0,8-15 1,-10 17-141,130-230 510,-84 144-467,-43 80-38,1 0-1,0 0 0,14-16 1,-21 27-3,0-1 0,1 1 0,-1-1 1,0 1-1,1 0 0,-1-1 0,1 1 1,-1-1-1,0 1 0,1 0 0,-1 0 1,1-1-1,-1 1 0,1 0 0,-1 0 0,1 0 1,0-1-1,-1 1 0,1 0 0,-1 0 1,1 0-1,-1 0 0,1 0 0,-1 0 1,1 0-1,0 0 0,-1 0 0,1 1 1,0-1-1,0 1-1,0 0 1,0-1 0,-1 1 0,1 0 0,0 0 0,-1-1 0,1 1 0,0 0 0,-1 0 0,1 0 0,-1 0 0,1 2 0,9 38-20,-10-38 19,7 44-28,2 60 1,-9-90 31,0-1 0,-1 0 0,-1 1 0,-1-1 0,0 0 0,-1 0 0,-9 21 0,13-36-44,-1 0 0,1 1-1,-1-1 1,1 0 0,-1 0 0,0 0 0,1 0 0,-1 1 0,0-1-1,0 0 1,1 0 0,-1-1 0,0 1 0,0 0 0,0 0 0,0 0-1,0-1 1,-1 1 0,1 0 0,-2 0 0,2-1 19,0-1 0,1 1 0,-1 0 0,0-1 0,0 1 0,1-1 0,-1 1 0,0-1 0,1 1 0,-1-1 0,1 1 1,-1-1-1,0 0 0,1 0 0,0 1 0,-1-1 0,1 0 0,-1 1 0,1-1 0,0 0 0,-1 0 0,1 0 0,0 0 0,0 1 0,0-1 0,0 0 1,0 0-1,0 0 0,0 0 0,0 1 0,0-3 0,2-44-305,3 16 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84 17724,'-23'129'4362,"5"-36"-2395,3 25-409,0 178-1,46-384-1087,8-24-599,5 1 1,82-147-1,-123 252 113,8-16-92,1 2-1,1-1 1,1 2-1,32-36 1,-46 55 102,0-1 1,1 0 0,-1 1-1,1-1 1,0 1 0,-1-1-1,1 1 1,-1-1 0,1 1 0,0-1-1,-1 1 1,1 0 0,0-1-1,0 1 1,-1 0 0,1 0-1,0 0 1,0-1 0,-1 1-1,1 0 1,0 0 0,0 0-1,0 0 1,-1 0 0,1 0-1,0 1 1,1-1 0,-1 1 0,-1 0 1,1 0 0,0-1-1,-1 1 1,1 0 0,0 0-1,-1 0 1,1 0 0,-1 0-1,0 0 1,1 0 0,-1 0-1,0 0 1,1 0 0,-1 0-1,0 2 1,1 6-13,-1-1 1,0 1-1,-2 14 0,-1-12 14,0 1 0,0-1 0,-1 1 0,-1-1 0,0 0 0,0-1 0,-1 1 0,0-1 0,-1 0 0,0-1 0,-1 1 0,0-1 0,-11 9 0,6-6-81,-1 0 0,-1-1 0,0-1 0,-1 0 0,1-1 0,-2-1 1,1-1-1,-19 7 0,25-12-232,1 1 0,-1-1 0,-13 1 0,14-5 10,7-2-118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5 172 20468,'5'1'362,"1"0"0,-1 0-1,1-1 1,-1 1-1,1-1 1,-1 0 0,1-1-1,-1 1 1,1-1-1,-1 0 1,10-4 0,6-2 174,30-15 1,-39 16-447,3-1-29,0-1 0,27-19 0,-39 25-38,0 0 1,0 0 0,0 0-1,0-1 1,-1 0-1,1 1 1,-1-1-1,1 0 1,-1 0-1,0 0 1,0 0-1,-1-1 1,1 1-1,-1-1 1,1 1-1,-1-1 1,0 1-1,0-1 1,0-5-1,-1 8-11,0 0 0,0 0-1,0 0 1,0 0 0,-1 0-1,1 0 1,0 0 0,-1 0-1,1 0 1,0 0 0,-1 0-1,1 0 1,-1 0 0,1 1-1,-1-1 1,0 0-1,1 0 1,-1 1 0,0-1-1,1 0 1,-1 1 0,0-1-1,-1 0 1,0 0 5,0 0 1,0 1-1,0-1 1,-1 0-1,1 1 0,0 0 1,0 0-1,0 0 1,0 0-1,-4 0 0,-2 1 28,0 1 0,0-1 0,0 2 0,1-1 0,-9 5 0,3-1-33,0 2 0,1-1 0,0 2 1,1 0-1,0 0 0,0 1 1,1 0-1,0 1 0,1 0 1,0 0-1,1 1 0,0 0 1,1 1-1,0 0 0,1 0 1,0 0-1,1 1 0,1-1 1,0 1-1,-2 17 0,6-27-56,-1 0 1,1 1-1,0-1 0,0 1 0,0-1 1,1 1-1,0-1 0,0 1 0,0-1 1,0 0-1,0 1 0,1-1 0,0 0 1,0 0-1,0 0 0,1 0 0,-1 0 1,1-1-1,0 1 0,0-1 0,0 0 1,0 0-1,0 0 0,1 0 0,0 0 0,-1-1 1,1 1-1,0-1 0,0 0 0,0-1 1,8 3-1,30 7-220,9-5-82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16 190 14763,'-5'27'1250,"1"1"0,1 0 0,2 0-1,3 48 1,-1-14-89,-7 73 339,7-131-1545,0-5-14,4-11-85,4-23-149,11-59-608,14-171 0,-33 255 891,-1 1-1,0 0 1,-1 0 0,0 0 0,-2-11 0,3 19 12,0 1 0,-1 0 0,1 0 0,0 0 0,0-1 0,0 1 0,0 0 0,0 0 0,0 0 0,0-1 0,0 1 0,0 0 0,-1 0 0,1 0 0,0 0 0,0-1 0,0 1 0,0 0 1,-1 0-1,1 0 0,0 0 0,0 0 0,0 0 0,0 0 0,-1 0 0,1-1 0,0 1 0,0 0 0,0 0 0,-1 0 0,1 0 0,0 0 0,0 0 0,-1 0 0,1 0 0,0 0 0,0 0 0,0 0 1,-1 0-1,1 1 0,0-1 0,0 0 0,0 0 0,-1 0 0,1 0 0,0 0 0,0 0 0,0 0 0,0 0 0,-1 1 0,1-1 0,0 0 0,-8 11 114,4 2-31,-1 1 0,2 0 0,0-1 0,1 1 0,-2 25 0,4-7 143,4 49 0,-1-59-51,9 37-1,-10-51-124,1 0 0,0 0 0,0 0 0,1-1 0,0 1 0,0-1 0,9 12 0,-12-18-33,0 1 1,0-1-1,0 0 1,0 1-1,0-1 0,1 0 1,-1 0-1,1 0 1,-1 0-1,1 0 1,-1 0-1,1 0 1,-1-1-1,1 1 1,0 0-1,-1-1 1,1 0-1,0 1 1,-1-1-1,1 0 1,0 0-1,0 0 0,-1 0 1,4 0-1,-3-1 8,1 0 0,0 0 1,-1-1-1,1 1 0,-1-1 0,1 1 0,-1-1 0,0 0 0,0 0 0,0 0 0,0 0 0,0 0 0,2-4 0,4-6 68,0 0 1,-1-1-1,-1 0 1,8-24 0,-2 1 19,-3 1 0,-1-1 0,-1 0 0,-2-1 1,-2 1-1,-1-1 0,-4-42 0,2 75-106,0 0-4,0 0-1,-1 1 1,1-1-1,-1 0 1,1 0-1,-1 1 1,0-1-1,0 1 1,-1-1-1,1 1 1,-1-1-1,0 1 1,-2-4-1,4 7-5,-1 0-1,1 0 1,0 0-1,0 0 1,-1 0-1,1 0 1,0 0-1,0 0 1,0 0-1,0 0 1,-1 0-1,1 0 1,0 0-1,0 0 1,0 1-1,-1-1 1,1 0-1,0 0 1,0 0-1,0 0 1,0 0-1,0 1 1,-1-1-1,1 0 1,0 0-1,0 0 1,0 0-1,0 1 1,0-1-1,0 0 1,0 0-1,0 0 1,0 0-1,0 1 1,0-1-1,0 0 1,0 0-1,0 0 1,0 1-1,0-1 1,0 0-1,0 0 1,0 0-1,0 1 1,0-1-1,0 0 1,0 0-1,0 1 1,0 11-166,4 8-741,0 1 0,12 30 1,-15-49 889,5 17-520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18236,'1'0'124,"-1"1"-1,1 0 1,-1 0 0,1-1-1,0 1 1,-1-1 0,1 1-1,0 0 1,-1-1 0,1 1 0,0-1-1,0 0 1,0 1 0,-1-1-1,1 0 1,0 1 0,0-1-1,0 0 1,0 0 0,0 0 0,-1 0-1,1 1 1,0-1 0,0-1-1,2 1 1,28-6 1428,-10 1-1111,-3 5-365,-1-1 1,0 2-1,32 5 0,20 2 55,-58-9-74,-1 0 1,1 0-1,0-1 0,-1 0 0,1-1 1,18-8-1,-19 7-19,0 0-1,0 1 1,1 0 0,-1 1 0,1 0-1,0 1 1,10-1 0,-19 3-33,0-1 0,0 1 0,-1-1 0,1 1 0,0-1-1,0 1 1,-1 0 0,1 0 0,-1 0 0,1 0 0,-1 0 0,1 0 0,-1 0 0,1 1 0,-1-1 0,0 0-1,0 1 1,0-1 0,0 1 0,2 2 0,-3-3-8,1 0 1,-1 0-1,1 1 0,-1-1 0,1 0 1,0 0-1,-1 0 0,1-1 0,0 1 1,0 0-1,0 0 0,0 0 0,0 0 0,0-1 1,0 1-1,0-1 0,0 1 0,0-1 1,0 1-1,0-1 0,0 1 0,0-1 1,1 0-1,-1 0 0,0 1 0,0-1 0,0 0 1,1 0-1,-1 0 0,0 0 0,0-1 1,2 1-1,10-6-266,-1 0-1,0-1 1,-1-1-1,1 1 1,-2-2-1,1 0 1,10-10 0,-2 1 231,16-13-370,0-3-126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 15915,'-1'0'101,"0"0"1,0-1-1,1 1 0,-1 0 0,0 0 0,0-1 0,1 1 0,-1 0 0,0 0 0,0 0 0,0 0 0,1 0 0,-1 0 1,0 0-1,0 0 0,0 0 0,1 0 0,-1 1 0,0-1 0,0 0 0,0 1 0,1-1 0,-1 0 0,0 1 0,1-1 0,-1 1 1,0-1-1,1 1 0,-1-1 0,1 1 0,-1-1 0,0 2 0,-20 20 1460,15-14-1327,0 1 0,0 0 0,1 0 0,1 1 0,-1-1 0,1 1 0,1 0 0,0 0 0,0 0 0,1 0 0,0 1 0,1-1 0,0 1 0,1-1-1,0 1 1,3 20 0,-2-29-228,0 1 0,-1-1 0,1 1 0,0-1 0,0 1 0,0-1 0,1 0 0,-1 0 0,0 1 0,1-1 0,0 0 0,-1 0 0,1-1 0,0 1-1,0 0 1,0 0 0,0-1 0,0 0 0,0 1 0,1-1 0,-1 0 0,0 0 0,1 0 0,-1 0 0,6 1 0,3-1-111,0 0 0,0-1 0,0 0-1,0-1 1,11-2 0,-12 2-95,1 0 0,-1 0-1,0 1 1,14 1 0,-23 0 161,1-1 1,0 1 0,0-1 0,-1 1-1,1 0 1,-1-1 0,1 1 0,0 0-1,-1 0 1,1 0 0,-1 0 0,0 0-1,1 1 1,-1-1 0,0 0 0,0 1-1,0-1 1,2 3 0,-1 0-2,-1-1 0,1 1 0,-1 0 0,0 0 0,0-1 1,0 1-1,-1 0 0,1 5 0,-1 4 100,-1 0 1,0-1 0,0 1-1,-5 17 1,3-20 171,0 0 1,-1-1-1,0 1 0,0-1 1,-11 17-1,14-25-161,0 1 0,0 0 0,-1-1 0,1 1 0,-1-1-1,1 1 1,-1-1 0,1 1 0,-1-1 0,0 0 0,0 0 0,0 0 0,0 0 0,-3 1-1,3-2-38,1 0-1,-1 0 1,1 0-1,-1 0 1,1-1-1,-1 1 1,1 0-1,-1-1 1,1 1-1,-1-1 1,1 1-1,0-1 0,-1 0 1,1 0-1,0 1 1,0-1-1,-1 0 1,1 0-1,0 0 1,0 0-1,0-1 1,0 1-1,-1-3 1,-2-2-236,0-2 1,0 1-1,1 0 1,0-1 0,0 0-1,1 1 1,0-1-1,0 0 1,1 0 0,0 0-1,0 0 1,1-1 0,0 1-1,1 0 1,2-16-1,4-3-534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37 238 15931,'2'-13'2210,"-2"13"-2155,-1 0 1,1-1 0,0 1 0,0 0-1,0 0 1,-1 0 0,1 0 0,0 0-1,0 0 1,-1-1 0,1 1 0,0 0 0,0 0-1,0 0 1,-1 0 0,1 0 0,0 0-1,0 0 1,-1 0 0,1 0 0,0 0-1,0 0 1,-1 0 0,1 0 0,0 0-1,0 1 1,-1-1 0,1 0 0,0 0-1,0 0 1,-1 0 0,-1 1 123,1 0 0,-1 1 0,0-1 0,0 0 1,1 0-1,-1 1 0,1-1 0,-1 1 0,1-1 0,-2 4 0,1-2-151,1-1 0,-1 1 0,1 0 0,0-1 0,0 1 0,0 0 0,0 0 0,0 0 0,1 0 1,0 0-1,-1 0 0,1 0 0,0 0 0,0 0 0,1 0 0,-1 0 0,0 0 0,1 0 0,0 0 0,0 0 0,0 0 0,0 0 0,0-1 0,1 1 0,-1 0 0,1-1 0,0 1 0,-1-1 0,1 0 0,0 1 0,1-1 0,-1 0 0,5 3 0,0 0-28,0 0 0,1-1 0,-1 0 0,1 0 0,0-1 0,0 0 0,0-1 0,0 0 0,0 0 0,1 0 0,9 0 0,-5-2 3,0 0 1,0 0-1,0-2 1,0 1-1,0-2 1,0 1-1,-1-2 1,1 0-1,-1 0 1,12-7 0,-19 9 30,0-1 0,-1 1-1,1-1 1,-1-1 0,0 1 0,0 0 0,0-1 0,0 0 0,0 0 0,-1 0 0,0 0 0,0-1 0,0 1 0,0-1 0,-1 0 0,1 0 0,-1 0 0,-1 0 0,1 0 0,-1 0 0,0 0 0,0-1 0,0 1 0,-1-1 0,0 1 0,0-9 0,-3 0 167,0 0 0,-1 0 0,0 0 0,-1 0 0,-1 1 0,-12-22 0,0-1 285,17 34-463,0 1 0,0-1 0,1 1 0,-1-1 0,1 1 0,-1-1 0,1 0 0,0 1 0,0-1 0,0 0 0,-1 1 0,1-1 0,1 0 0,-1-2 0,1 3-28,-1 0 1,0 0-1,1 1 1,-1-1-1,1 0 1,-1 0-1,1 0 0,0 0 1,-1 1-1,1-1 1,0 0-1,0 1 1,-1-1-1,1 1 1,0-1-1,0 1 1,0-1-1,1 0 1,5-1-140,-1 1 1,1-1-1,0 1 0,0 1 1,13-1-1,-4 1-146,108-7-305,-29-4 199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3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67 17796,'1'-3'168,"0"-1"92,1 1 0,-1-1-1,0 0 1,-1 0 0,1-1 0,-1-4 0,0 8-218,0-1-1,0 1 1,0 0 0,-1 0 0,1 0 0,0-1-1,-1 1 1,1 0 0,-1 0 0,0 0 0,1 0 0,-1 0-1,0 0 1,1 0 0,-1 0 0,0 0 0,0 1 0,0-1-1,0 0 1,0 0 0,0 1 0,0-1 0,0 1 0,0-1-1,0 1 1,0-1 0,-3 0 0,-2 0 122,0-1-1,-1 2 1,1-1 0,0 0 0,-1 1 0,1 0 0,-1 1 0,1 0-1,0 0 1,-1 0 0,1 0 0,0 1 0,0 0 0,-11 6-1,1 0 13,1 0-1,-1 1 0,2 1 1,-22 18-1,5 1-92,0 1 0,2 1 0,2 2 0,1 1 0,-41 70 1,49-72-68,2 0 0,1 2 0,2 0 0,2 0 0,0 1 0,3 1 0,-6 45 0,12-68-8,1 0 0,1 0 0,0 0 0,4 19 0,-4-28-5,1 1 0,0-1 1,1 1-1,-1-1 1,1 0-1,0 0 1,0 1-1,0-1 1,1-1-1,-1 1 1,1 0-1,0-1 0,0 1 1,0-1-1,1 0 1,3 3-1,0-2 2,0 0 0,0-1-1,0 0 1,0 0-1,1 0 1,-1-1-1,1-1 1,-1 1 0,1-1-1,0 0 1,-1-1-1,1 0 1,0 0 0,0-1-1,14-2 1,-6-1 12,0 0 1,0 0 0,0-2 0,0 0-1,-1-1 1,20-12 0,-31 17-8,12-7 74,-2-1-1,21-16 0,-33 24-57,1 0 0,-1 0 1,0 0-1,0-1 0,1 1 1,-2 0-1,1-1 0,0 0 1,0 1-1,-1-1 0,0 0 0,1 0 1,-1 1-1,0-1 0,0 0 1,-1 0-1,1 0 0,-1 0 1,1-1-1,-1 1 0,0-5 1,-1 6 2,1 0 0,-1-1 0,0 1 0,0 0 0,0 0 0,0 0 0,0-1 0,-1 1 0,1 0 1,-1 0-1,1 1 0,-1-1 0,1 0 0,-1 0 0,-4-2 0,2 1 16,-1 1 0,1 0 0,-1 0 0,1 0 0,-1 0 0,0 1-1,-7-2 1,-1 2 19,0-1 0,0 2-1,0 0 1,0 0 0,-14 3-1,22-2-57,1-1 0,-1 1-1,1 0 1,-1 1 0,1-1-1,0 1 1,0 0 0,-7 3-1,11-5-5,0 0 0,0 0 0,-1 1 0,1-1 0,0 0-1,-1 0 1,1 0 0,0 0 0,0 0 0,-1 1 0,1-1 0,0 0-1,0 0 1,0 0 0,-1 1 0,1-1 0,0 0 0,0 0 0,0 1 0,0-1-1,0 0 1,-1 1 0,1-1 0,0 0 0,0 0 0,0 1 0,0-1 0,0 0-1,0 1 1,0-1 0,0 0 0,0 1 0,0-1 0,0 0 0,0 0 0,0 1-1,0-1 1,0 0 0,1 1 0,-1-1 0,0 0 0,0 0 0,0 1-1,0-1 1,0 0 0,1 0 0,-1 1 0,0-1 0,0 0 0,1 0 0,-1 0-1,0 1 1,0-1 0,0 0 0,1 0 0,-1 0 0,0 0 0,1 0 0,-1 0-1,0 1 1,0-1 0,1 0 0,-1 0 0,0 0 0,1 0 0,-1 0 0,0 0-1,1 0 1,28 4-12,-1-5 10,-1-2 0,0-1-1,0-1 1,29-10 0,43-7-16,-97 22 15,0-1 1,0 1 0,0 0 0,0-1 0,0 1-1,0 0 1,0 0 0,-1 0 0,1 1 0,0-1 0,0 0-1,0 1 1,0-1 0,0 1 0,0 0 0,-1-1-1,1 1 1,0 0 0,2 2 0,-3-1-3,0-1 0,0 1 0,0 0 0,0 0 0,-1 0 0,1 0 0,-1 0 0,1 0 0,-1 0 1,0 0-1,1 0 0,-1 0 0,0 0 0,0 0 0,-1 0 0,1 0 0,0 0 0,-2 2 0,-2 18-358,-12 32 0,10-37-155,1 1 0,0 0 0,-2 19 0,10-25 73,8-10-138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3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8 10370,'-2'-1'233,"1"0"-1,-1 0 1,0 0-1,0 0 1,0 1-1,0-1 1,0 1-1,0-1 1,0 1 0,0 0-1,0 0 1,0 0-1,0 0 1,0 0-1,0 0 1,0 1-1,1-1 1,-1 1-1,0-1 1,0 1-1,0 0 1,0-1-1,0 1 1,1 0 0,-1 0-1,0 0 1,1 1-1,-1-1 1,1 0-1,-1 1 1,1-1-1,0 1 1,-3 2-1,-1 3 206,0 0 0,0 0 0,1 0-1,0 0 1,0 1 0,-5 15 0,-43 192 2470,21-75-2074,-9 13-182,-33 145 185,69-263-780,4-34-59,0 0 1,0-1-1,0 1 1,0 0-1,1-1 1,-1 1 0,0-1-1,0 1 1,0 0-1,0-1 1,0 1 0,1-1-1,-1 1 1,0-1-1,1 1 1,-1-1-1,0 1 1,2 0 0,-2-1-7,1 0 0,-1 0 0,1 0 0,-1 0 0,1 0 0,0 0 0,-1-1 0,1 1 1,-1 0-1,1 0 0,-1 0 0,1-1 0,-1 1 0,1 0 0,-1-1 0,1 1 0,-1-1 0,1 1 1,-1 0-1,0-1 0,1 1 0,-1-1 0,0 1 0,1-1 0,-1 0 0,8-9-373,-1-1 0,0 0-1,-1 0 1,-1-1 0,9-23-1,-4 1-183,7-34 0,-6 8-112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3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14635,'0'-1'130,"0"1"0,0-1 0,0 0 0,0 1 0,0-1 0,0 0 0,1 1 0,-1-1 0,0 0 0,0 1 0,1-1 0,-1 1 0,1-1 0,-1 1 0,0-1 0,1 1-1,-1-1 1,1 1 0,-1-1 0,1 1 0,-1-1 0,1 1 0,0 0 0,-1-1 0,1 1 0,-1 0 0,1 0 0,0-1 0,-1 1 0,1 0 0,0 0 0,0 0 0,28-1 1505,-21 1-597,277 24 3795,-124-7-4161,-121-14-653,113 7-1692,-209-2 142,14 0 1043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3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15323,'0'31'1921,"21"-10"-833,9-9-344,18-9 1000,11-4-167,9-5-369,-1-2-200,1-3-352,-5 0-280,-14 3-608,-9 3-328,-20 8-664,-12 7-1745,-16 5 2409,-8 7-440,-12 2-352</inkml:trace>
  <inkml:trace contextRef="#ctx0" brushRef="#br0" timeOffset="1">3 485 14803,'-3'34'1961,"17"-7"-793,13-10-376,22-12 1504,8-6-815,12-9-377,5 1-120,5-7-504,-2 3-328,-7-1-872,-7 1-440,-16-2 912,-3-3-224,-9-2-152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33 16508,'1'-1'121,"-1"0"1,1-1-1,-1 1 1,0 0-1,1-1 1,-1 1 0,0 0-1,0-1 1,1 1-1,-1 0 1,0-1 0,0 1-1,-1 0 1,1-1-1,0 1 1,0 0-1,-1-2 1,0 2-55,1 1 0,-1-1 0,1 1 0,0-1 0,-1 1 0,0-1 0,1 1 0,-1-1 0,1 1 0,-1 0 0,1-1 0,-1 1 0,0 0 0,1 0 0,-1-1 0,0 1 0,1 0 0,-1 0 0,0 0 0,1 0 0,-1 0 0,0 0 0,-1 0 0,-1 0 80,-1 1-1,1 0 1,-1 0-1,1 0 1,-1 0-1,1 0 1,0 1-1,0-1 1,-1 1-1,1 0 1,-3 3-1,-13 12 84,2 1 0,0 1 0,2 1 0,0 0 0,1 1 0,1 1 0,1 0 0,1 0 0,-16 45 1,26-62-197,-14 43 220,14-45-228,1 0 0,-1 0 0,1 1 0,-1-1 0,1 0-1,0 1 1,0-1 0,1 0 0,-1 0 0,1 1-1,1 5 1,-1-8-20,-1-1-1,1 1 1,0 0-1,-1-1 0,1 1 1,0 0-1,-1-1 1,1 1-1,0-1 1,0 1-1,0-1 0,0 0 1,-1 1-1,1-1 1,0 0-1,0 1 1,0-1-1,0 0 0,0 0 1,0 0-1,0 0 1,0 0-1,0 0 1,0 0-1,0 0 1,0-1-1,0 1 0,-1 0 1,1 0-1,0-1 1,0 1-1,0-1 1,1 0-1,29-16 45,-4-7-16,0-1 1,-2 0-1,-1-2 0,22-33 1,-14 20 2,46-59 19,-63 87-60,-15 12 4,1 0-1,-1 0 1,0 0-1,0-1 0,1 1 1,-1 0-1,0 0 1,1 1-1,-1-1 0,0 0 1,0 0-1,1 0 1,-1 0-1,0 0 0,0 0 1,1 0-1,-1 0 1,0 0-1,0 1 0,1-1 1,-1 0-1,0 0 1,0 0-1,1 0 0,-1 1 1,0-1-1,0 0 1,0 0-1,0 1 0,1-1 1,-1 0-1,0 1 1,1 2-4,0 1 1,0-1 0,-1 0 0,1 1 0,-1-1-1,0 1 1,0 5 0,-1 5-8,0 0 2,1-1 0,0 0 0,0 0 0,2 1 0,3 16 0,-4-27 9,0-1 0,-1 1 1,1-1-1,0 1 0,1-1 1,-1 0-1,0 1 0,1-1 0,-1 0 1,1 0-1,0 0 0,0 0 1,0 0-1,0 0 0,0-1 0,0 1 1,0-1-1,0 1 0,1-1 0,-1 0 1,1 0-1,-1 0 0,1 0 1,-1 0-1,1 0 0,-1-1 0,1 1 1,0-1-1,-1 0 0,1 0 1,0 0-1,4-1 0,5 0 2,0-2 1,0 1-1,0-1 0,0-1 1,-1 0-1,20-11 0,66-41 36,-81 46-27,14-11 7,-19 13-21,0 0 0,1 1 1,19-9-1,-30 16 2,0-1 0,0 1 0,-1 0 1,1-1-1,0 1 0,0 0 0,0 0 0,0-1 0,-1 1 0,1 0 0,0 0 0,0 0 0,0 0 1,0 0-1,0 0 0,-1 0 0,1 1 0,0-1 0,0 0 0,0 0 0,0 1 0,-1-1 0,1 0 1,0 1-1,0-1 0,-1 1 0,1-1 0,0 1 0,0-1 0,-1 1 0,1 0 0,-1-1 1,1 1-1,-1 0 0,1-1 0,-1 1 0,1 0 0,-1 0 0,1 1 0,0 3-2,1 0-1,-1 0 0,-1 1 1,1-1-1,-1 9 0,2 9-13,-2-22 20,0 1-1,1-1 0,-1 1 0,1-1 0,-1 1 0,1-1 1,0 0-1,0 1 0,-1-1 0,1 0 0,0 1 0,0-1 1,0 0-1,0 0 0,1 0 0,-1 0 0,0 0 0,0 0 1,1 0-1,-1-1 0,2 2 0,0-1 2,0-1 0,-1 1-1,1-1 1,0 1 0,-1-1 0,1 0 0,0 0-1,-1 0 1,1-1 0,0 1 0,4-2-1,6-2 10,0-1 0,0-1 0,22-12-1,-28 14-12,54-32-5,-24 14-182,65-30-1,-100 52 171,0-1-1,-1 0 0,1 0 0,0 1 0,0-1 0,0 1 1,0-1-1,-1 1 0,1 0 0,0 0 0,0 0 1,0 0-1,0 0 0,0 0 0,2 1 0,-3 0 5,-1-1 0,1 1-1,0 0 1,0 0 0,0 0-1,-1-1 1,1 1 0,0 0 0,-1 0-1,1 0 1,-1 0 0,1 0-1,-1 0 1,1 0 0,-1 0 0,0 1-1,0-1 1,1 0 0,-1 0-1,0 0 1,0 0 0,0 0 0,0 0-1,-1 3 1,1 15 53,-1-12-182,1 0 0,-1-1 0,2 1 1,-1-1-1,1 1 0,2 7 0,-3-12 101,1-1-1,-1 1 1,1-1-1,0 0 0,0 1 1,-1-1-1,1 0 0,0 0 1,0 0-1,0 1 1,1-1-1,-1 0 0,0 0 1,0-1-1,0 1 1,1 0-1,-1 0 0,0-1 1,1 1-1,-1 0 0,1-1 1,-1 0-1,1 1 1,-1-1-1,1 0 0,-1 0 1,1 1-1,-1-1 1,1 0-1,-1-1 0,1 1 1,1 0-1,27-7-295,7-9-119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3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17660,'-4'0'160,"0"0"0,0 1 1,0-1-1,0 1 0,0-1 1,0 1-1,0 0 0,0 1 1,0-1-1,0 1 0,1-1 1,-1 1-1,1 0 0,-1 1 1,-4 3-1,-4 5 21,0 0 1,-16 21-1,18-21 189,-117 157 946,105-133-1148,1 1-1,2 0 0,-16 45 1,31-69-116,-1 0 1,2 1-1,0 0 1,1-1-1,0 1 0,-1 21 1,3-30-31,1 0 1,-1 1-1,0-1 1,1 0-1,0 0 1,0 0-1,0 0 1,1 0-1,-1 0 1,1 0-1,0 0 1,0-1-1,0 1 1,1-1-1,-1 1 1,1-1-1,0 0 1,0 0-1,0 0 1,0 0-1,0-1 1,1 1-1,6 3 1,0-2 27,1 0 0,0 0 0,0-1 0,0 0 0,1-1 0,-1 0 0,0-1 1,1-1-1,-1 1 0,22-4 0,4-1 109,0-3 1,36-11-1,-35 7 50,0-2 0,-1-1-1,71-39 1,-83 38-86,0-2 1,-1 0-1,0-2 0,-2 0 0,0-1 1,19-25-1,-35 38-84,0 0 1,-1-1-1,0 1 0,0-1 0,-1 0 1,0-1-1,0 1 0,-1-1 0,0 1 1,-1-1-1,3-12 0,-5 15-40,0 1 0,0-1 0,0 1 0,-1 0 0,1-1 0,-1 1 0,0 0 0,-1-1 0,0 1 0,1 0 0,-2 0 0,1 0 0,0 0 0,-1 1 0,0-1 0,0 1 0,-1-1 0,1 1 0,-9-7 0,5 5-130,-1 0 0,0 0 0,0 1 0,-1 0 0,1 0 0,-1 1 0,0 0 0,-1 0 0,1 1 1,-1 1-1,1 0 0,-1 0 0,0 1 0,1 0 0,-18 0 0,16 2-34,1-1 0,-1 2 0,1-1 0,-1 1 0,1 1 0,0 0 0,-1 1 0,2 0 0,-1 0 0,0 1 0,1 0 0,0 0 0,0 1 0,-10 9 0,-15 25-654</inkml:trace>
  <inkml:trace contextRef="#ctx0" brushRef="#br0" timeOffset="1">374 524 18420,'19'19'2040,"6"6"-1231,5-1-329,6 2 968,5 3-272,2-4-1144,-2-3 352,-16-9-296,-3-5-152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3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18476,'2'6'1992,"7"0"-1319,15 1-233,9-3 840,16 1-400,6 0-168,16-2-816,4-3-560,1-1 672,0 1-176,-8 0-176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3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380 132 20236,'1'0'21,"-1"-1"0,1 1 1,0-1-1,-1 1 0,1 0 0,-1-1 0,1 1 0,-1-1 0,0 1 0,1-1 0,-1 0 0,1 1 0,-1-1 0,0 1 0,1-1 0,-1 0 0,0 1 0,0-1 0,0 0 1,0 1-1,1-1 0,-1 0 0,0-1 0,7-49-3239,-7 48 3324,0 1 0,0 0 1,0-1-1,0 1 0,-1 0 1,1-1-1,-1 1 1,0 0-1,1 0 0,-1 0 1,0-1-1,0 1 0,0 0 1,-1 0-1,1 0 0,0 1 1,-1-1-1,1 0 0,-1 0 1,0 1-1,0-1 0,1 1 1,-1-1-1,0 1 0,0 0 1,-4-2-1,0 1 175,0 0 1,0 0-1,0 0 1,-1 1-1,1 0 0,0 0 1,-10 0-1,3 2-113,1 0 0,0 0 0,-1 1 0,1 1 0,0 0-1,1 1 1,-1 0 0,0 1 0,1 0 0,0 0 0,-14 11 0,11-6-128,-1 0 1,1 1 0,1 1-1,0 1 1,1 0-1,0 0 1,-13 21-1,21-29-38,0 1-1,1 0 0,0 0 1,0 1-1,1-1 1,-1 1-1,1-1 0,1 1 1,-1 0-1,1 0 0,-1 12 1,3-17-23,-1 1 1,0-1-1,1 1 0,-1-1 1,1 0-1,0 1 1,-1-1-1,1 0 1,0 1-1,1-1 1,-1 0-1,0 0 0,1 0 1,-1 0-1,2 2 1,0-2-39,0 0 0,0 0 1,0 0-1,0 0 0,0 0 1,0-1-1,0 0 1,1 1-1,-1-1 0,0 0 1,1-1-1,-1 1 0,5 0 1,14 0-186,0-1-1,-1-1 1,1 0 0,-1-2 0,1-1-1,25-7 1,20-8-357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3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17380,'-23'19'1183,"4"-3"-573,0 0-1,1 2 0,1 0 1,-17 22-1,33-38-509,0 0 0,-1 0 0,1 0 0,0 0 0,0 1 0,0-1 0,0 0 0,0 0 0,1 1 0,-1-1 0,1 0 0,-1 5 0,1-6-65,1 0 0,-1 0-1,0 0 1,1 0 0,-1 0-1,1 0 1,0 0 0,-1 0 0,1 0-1,0 0 1,0-1 0,-1 1-1,1 0 1,0 0 0,0-1 0,0 1-1,0-1 1,0 1 0,0-1-1,0 1 1,0-1 0,0 0 0,0 1-1,0-1 1,0 0 0,0 0-1,0 0 1,0 1 0,0-1 0,1-1-1,-1 1 1,1 0 0,16 0 94,-1 0 1,1-1-1,32-7 0,55-18-124,-68 16-10,23-7-15,-17 4-71,85-13 1,-102 27 70,-26-1 24,1 0-1,0 1 1,-1-1 0,1 0 0,-1 0 0,1 1 0,0-1 0,-1 0 0,1 1 0,-1-1 0,1 1 0,-1-1 0,1 1-1,-1-1 1,0 1 0,1-1 0,-1 1 0,1-1 0,-1 2 0,1 0 31,-1 1 0,0-1 0,0 1 0,0-1 0,0 0 0,0 1 0,-1-1 0,1 1 0,-1-1 0,0 0 0,-1 4 0,-4 20 432,6-26-452,0 1-1,0-1 0,0 0 1,0 1-1,0-1 0,0 1 1,0-1-1,0 0 0,0 1 1,0-1-1,1 1 0,-1-1 1,0 0-1,0 1 0,0-1 1,0 0-1,0 1 0,1-1 1,-1 0-1,0 1 0,0-1 1,1 0-1,-1 0 0,0 1 1,0-1-1,1 0 0,-1 0 1,0 1-1,1-1 0,0 0 1,13 0 109,17-13-672,-30 12 475,53-29-1394,-40 25 1026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3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282 233 18428,'-4'-2'179,"0"1"-1,0-1 1,0 1-1,-1 0 1,1 0 0,0 0-1,-1 1 1,1-1 0,0 1-1,-1 0 1,1 1-1,-1-1 1,1 1 0,0-1-1,-1 1 1,1 1-1,0-1 1,-7 3 0,-8 5 254,1 0 1,-27 17 0,39-22-329,-9 5 93,0 2 1,-19 16 0,30-23-169,0-1 0,0 1 0,1 0 0,-1 0 0,1 0 0,0 1 0,0-1 0,1 1 0,-1 0 0,1 0 0,0 0 0,-2 8 1,4-12-26,0 0 0,0 0 0,-1 0 0,1 0 0,0 0 0,0 0 0,0 0 0,0 0 0,1 0 0,-1 0 0,0 0 0,0 0 0,1 0 0,-1 0 1,0-1-1,1 1 0,-1 0 0,1 0 0,-1 0 0,1 0 0,-1-1 0,1 1 0,0 0 0,-1 0 0,1-1 0,1 2 0,0-1 2,1 0 1,-1 0-1,0 0 0,1 0 0,-1-1 0,0 1 1,1-1-1,-1 1 0,1-1 0,3 0 0,6-1 11,0 0 0,-1-1 0,21-5-1,-13 1-7,1-1 0,-1-2 0,0 0 0,-1-1 0,0 0-1,-1-2 1,0 0 0,0-1 0,27-28 0,-22 17 1,-1 0 0,-1-2 0,-1 0 0,-1-1 0,23-49 1,-37 69-9,-1 0 1,0-1-1,0 1 1,-1 0-1,0-1 1,0 0-1,-1 1 1,1-9 0,-2 15-4,0 1 1,0 0 0,0-1 0,-1 1 0,1 0 0,0 0 0,0-1-1,0 1 1,0 0 0,-1-1 0,1 1 0,0 0 0,0 0-1,0 0 1,-1-1 0,1 1 0,0 0 0,0 0 0,-1 0-1,1 0 1,0-1 0,-1 1 0,1 0 0,0 0 0,0 0-1,-1 0 1,1 0 0,0 0 0,-1 0 0,1 0 0,0 0 0,-1 0-1,1 0 1,0 0 0,-1 0 0,1 0 0,0 0 0,0 0-1,-1 0 1,1 0 0,0 0 0,-1 1 0,1-1 0,0 0-1,0 0 1,-1 0 0,1 0 0,0 1 0,0-1 0,-1 0 0,1 0-1,0 1 1,0-1 0,-17 15 12,-6 15 19,1 2-1,2 1 1,1 0-1,-25 63 1,34-71 28,-9 35 1,16-51-41,1 1 1,1-1-1,0 0 0,0 1 0,1-1 0,0 0 0,3 15 0,-3-21-10,1 0-1,-1 0 0,1-1 1,0 1-1,0 0 0,0-1 1,1 1-1,-1 0 1,0-1-1,1 0 0,0 1 1,0-1-1,0 0 0,0 0 1,0 0-1,4 3 0,-3-3 2,1 0 0,0 0-1,0 0 1,0 0 0,0-1 0,1 0-1,-1 0 1,0 0 0,9 1-1,0-2-5,1 0-1,-1-1 0,0 0 1,0-1-1,0-1 0,16-5 0,5-4-39,-1-2 0,-1-1 0,0-1 0,-1-2 0,-1-1 0,32-26 0,-69 52 110,1 0 0,-1 0 0,2 0 0,-1 1-1,1 0 1,1 1 0,-6 11 0,9-17-56,0 0 0,0 0 1,0-1-1,0 1 0,0 0 0,1 0 0,0 0 0,-1 0 1,1 0-1,0 0 0,1 0 0,-1 0 0,1 4 0,0-5-26,0 0-1,0-1 0,0 1 0,0-1 0,0 1 0,0-1 0,0 1 0,0-1 0,1 0 0,-1 1 0,1-1 0,-1 0 1,1 0-1,-1 0 0,1 0 0,0-1 0,-1 1 0,1 0 0,0-1 0,0 1 0,-1-1 0,1 1 0,0-1 0,3 0 1,3 1-132,1-1 1,0-1 0,-1 1-1,1-1 1,-1-1 0,1 0 0,-1 0-1,1-1 1,-1 0 0,0 0-1,0 0 1,-1-1 0,1-1 0,-1 1-1,14-12 1,19-24-410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4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17452,'-11'27'1134,"1"1"1,2-1 0,0 1-1,-5 41 1,10-51-642,-4 25-13,1 1-1,2 0 0,2-1 1,7 73-1,-4-110-468,0 1 0,0-1 0,1 1 0,0-1 0,0 0 1,1 1-1,5 10 0,-7-16-12,-1 0-1,1 0 1,0-1 0,0 1 0,-1 0 0,1 0 0,0 0 0,0-1 0,0 1-1,0 0 1,0-1 0,-1 1 0,1-1 0,0 1 0,1-1 0,-1 1 0,0-1-1,0 0 1,0 1 0,0-1 0,1 0 0,0 0-7,0-1 1,-1 1-1,1-1 0,0 1 0,-1-1 1,1 0-1,-1 0 0,1 0 0,-1 0 1,0 0-1,1 0 0,-1 0 1,0 0-1,1-1 0,-1 1 0,0 0 1,0-1-1,1-1 0,5-9-76,1 1 0,-2-1 1,0 0-1,6-18 0,-9 21 18,0 1 0,-1-1 1,0 1-1,0-1 0,-1 0 0,0 0 0,-1-15 1,-4 14-9,0 15 109,-1 18 80,6-19-102,-1 0 0,1-1 0,0 1 0,1-1 0,-1 1 1,1-1-1,-1 1 0,1-1 0,0 0 0,0 0 0,0 0 0,1 0 1,-1 0-1,1 0 0,0-1 0,0 1 0,0-1 0,0 0 0,0 0 1,0 0-1,0 0 0,1 0 0,-1-1 0,1 1 0,3 0 0,8 3 23,0-1 0,1-1 0,-1 0 0,28 1 0,-8-3-62,0-1 0,0-2-1,0-2 1,-1-1 0,1-1-1,-1-2 1,-1-2 0,0-1-1,0-1 1,49-27 0,-101 54 190,2 0-1,-1 0 1,2 2 0,0 0 0,2 1 0,-1 0 0,-20 38 0,32-51-126,1 0 0,0 0 0,0 0 1,1 0-1,0 0 0,0 0 0,-1 6 1,2-10-59,0 0 0,0-1 1,0 1-1,0 0 1,0-1-1,0 1 0,0 0 1,0-1-1,0 1 1,0-1-1,1 1 0,-1 0 1,0-1-1,0 1 1,1-1-1,-1 1 0,0 0 1,1-1-1,-1 1 1,1-1-1,-1 1 0,0-1 1,1 1-1,0 0 1,0-1-61,1 0 1,-1 0 0,0 0-1,0 0 1,1 0 0,-1 0-1,0 0 1,0 0 0,1-1-1,-1 1 1,0 0 0,0-1 0,0 1-1,0-1 1,1 1 0,-1-1-1,0 0 1,1-1 0,2 0-1,0-1 1,-1 0-1,1 0 1,-1 0-1,0-1 1,0 1-1,0-1 1,-1 1-1,1-1 1,-1 0 0,2-4-1,15-34-564</inkml:trace>
  <inkml:trace contextRef="#ctx0" brushRef="#br0" timeOffset="1">687 155 15595,'-2'25'1369,"-1"0"-1105,5 7-552,3-1 912,7 3-456,6-6-96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4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19028,'-10'26'1849,"7"-20"-1518,0 1 1,1-1-1,0 1 0,0 0 0,0-1 0,1 1 0,-1 7 0,3-12-256,-1 0 0,0 0 1,1 0-1,-1 0 0,1 0 1,-1 0-1,1 0 0,0 0 1,0-1-1,0 1 0,0 0 0,0-1 1,0 1-1,1-1 0,-1 1 1,0-1-1,1 1 0,-1-1 1,1 0-1,0 0 0,-1 0 0,1 0 1,0 0-1,-1 0 0,1 0 1,0 0-1,0-1 0,0 1 1,0-1-1,2 1 0,13 2-9,-1 0 1,0 0-1,1-2 0,21 0 1,69-8-773,-100 7 660,74-9-592,47-3-238,-125 12 908,0 0 0,-1 0 0,1 0 0,-1 0 0,1 0 0,0 1 0,-1-1 0,1 1 0,-1-1 0,1 1 0,-1 0 0,0 0 0,1 0 0,2 2 0,-4-1 67,0-1 0,0 1 0,1-1 0,-1 1 0,-1 0 1,1-1-1,0 1 0,0 0 0,-1 0 0,1 0 0,0 0 1,-1-1-1,0 1 0,0 0 0,1 0 0,-1 0 0,0 0 0,-1 2 1,1-1-77,0-1 0,0 0 0,0 1 1,0-1-1,1 0 0,-1 0 1,1 1-1,0-1 0,-1 0 1,1 0-1,0 0 0,0 0 0,0 0 1,0 0-1,1 0 0,-1 0 1,0 0-1,1 0 0,0 0 0,-1-1 1,1 1-1,0-1 0,0 0 1,0 1-1,0-1 0,0 0 1,0 0-1,0 0 0,0 0 0,0 0 1,0-1-1,1 1 0,-1-1 1,0 1-1,1-1 0,-1 0 0,0 0 1,1 0-1,-1 0 0,0 0 1,1-1-1,2 0 0,3-3-204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215 111 12451,'2'-4'383,"0"0"1,0 0 0,-1 0 0,1 0 0,-1 0 0,0 0-1,0 0 1,-1-1 0,1 1 0,-1 0 0,0 0-1,0-1 1,0 1 0,-1 0 0,-1-8 0,1 10-237,0 0 1,0 0-1,0 0 0,0 0 1,0 0-1,0 0 1,0 0-1,-1 0 0,1 0 1,-1 1-1,1-1 1,-1 1-1,0-1 1,0 1-1,1 0 0,-1 0 1,0-1-1,0 1 1,0 0-1,0 1 0,0-1 1,-1 0-1,1 1 1,0-1-1,0 1 0,0 0 1,-1-1-1,1 1 1,0 0-1,0 0 1,-5 1-1,0 1-30,0-1-1,0 1 1,1 0-1,-1 1 1,0-1-1,1 1 1,-1 1-1,1-1 1,0 1-1,0 0 1,1 1 0,-1-1-1,1 1 1,0 0-1,0 0 1,-6 9-1,4-4-103,1-1-1,-1 1 0,1 1 0,1-1 1,0 1-1,1 0 0,0 0 1,0 0-1,-2 14 0,6-23-15,-1 0 0,1-1 0,0 1-1,0 0 1,0 0 0,0 0 0,0-1-1,0 1 1,0 0 0,0 0 0,1 0 0,-1-1-1,1 1 1,-1 0 0,1 0 0,0-1-1,1 3 1,-1-3 3,0 0 0,0-1-1,-1 1 1,1 0 0,0-1 0,0 1 0,0-1-1,0 1 1,0-1 0,0 0 0,0 1 0,1-1-1,-1 0 1,0 0 0,0 0 0,0 0 0,0 0-1,0 0 1,0 0 0,0 0 0,2 0 0,3-2 10,0 0 1,1 0 0,-1 0 0,0-1 0,0 0 0,0 0 0,9-8-1,3-3 94,-1-2-1,-1 0 0,-1-1 0,26-36 1,19-20 474,-60 73-571,0-1 0,0 1 0,0 0 0,0 0 0,0-1-1,1 1 1,-1 0 0,0 0 0,0 0 0,0-1 0,1 1 0,-1 0 0,0 0-1,0 0 1,0 0 0,1 0 0,-1 0 0,0-1 0,0 1 0,1 0-1,-1 0 1,0 0 0,0 0 0,1 0 0,-1 0 0,0 0 0,1 0-1,-1 0 1,0 0 0,0 0 0,1 0 0,-1 0 0,0 0 0,0 0-1,1 1 1,-1-1 0,4 11 107,-3 25-104,-1-29-14,0 12-53,-1 9-351,2-1-1,0 0 1,10 43 0,-11-67 311,0-1 1,1 0-1,0 1 0,0-1 1,0 0-1,0 0 0,0 1 1,0-1-1,0 0 1,1 0-1,-1 0 0,1 0 1,-1 0-1,1-1 0,0 1 1,0 0-1,0-1 0,0 0 1,3 3-1,-3-4 26,1 1 0,-1-1 0,0 1 0,1-1 0,-1 0 0,0 0 0,1 0 0,-1 0 0,0 0 0,1 0 0,-1-1 0,0 1 0,1-1 0,-1 0 0,0 1-1,0-1 1,0 0 0,0 0 0,0-1 0,4-1 0,23-19-756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14299,'-53'179'3328,"46"-149"-2740,1 0 1,2 1-1,-1 60 0,5-86-539,0 0-1,1 0 1,-1 0 0,1-1-1,0 1 1,0 0-1,1-1 1,0 1-1,-1-1 1,1 1 0,5 7-1,-5-11-48,-1 1 0,1 0 0,0-1 0,-1 1 0,1-1 0,0 0 0,0 1 0,0-1 0,0 0 0,0 0 0,0-1 0,0 1 0,0 0 0,0 0 0,0-1 0,1 0 0,-1 1 0,0-1 0,0 0 0,0 0 0,1 0 0,-1 0 0,0-1 0,0 1 0,1 0 0,-1-1 0,2 0 0,3-2-34,-1 1 1,1-1-1,-1-1 0,0 1 1,0-1-1,0 0 0,-1 0 1,1-1-1,-1 1 0,0-1 1,0-1-1,-1 1 0,1-1 1,-1 1-1,5-11 1,3-7-54,0 0 0,14-45 0,-13 27 134,-2 0 0,12-83-1,-34 203 659,-4 47 97,13-106-670,2 1 0,0 0 0,7 39 0,-6-55-68,0 0 0,0-1 0,0 1-1,1-1 1,0 1 0,0-1 0,0 0 0,1 1-1,-1-1 1,1-1 0,0 1 0,0 0 0,0-1-1,1 1 1,-1-1 0,1 0 0,0 0-1,0 0 1,0-1 0,0 1 0,0-1 0,6 2-1,12 3 96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18852,'0'20'652,"0"0"0,0 0 0,-2 0 0,-5 22 0,-23 77 808,5-28-680,12-35-469,-1-2-66,2 2 0,3-1 1,-3 76-1,14-103-201,3-21-4,-5-7-37,1-1 0,-1 1-1,0 0 1,1 0 0,-1 0-1,1 0 1,-1 0 0,1-1-1,-1 1 1,0 0 0,1 0-1,-1-1 1,0 1 0,1 0-1,-1-1 1,0 1 0,1 0-1,-1-1 1,0 1 0,0 0-1,1-1 1,-1 0 0,7-11 24,-1 1 0,0-1 0,-1-1 0,6-19 0,2-6-9,-9 26-19,87-212-212,-62 161-16,52-87 1,-70 133 150,1 1 0,19-23 0,-28 35 65,0 1 1,1 0 0,-1 0 0,1 0-1,-1 0 1,1 0 0,0 1 0,0 0-1,0 0 1,0 0 0,1 0 0,-1 0-1,0 1 1,1 0 0,-1 0 0,7-1-1,-10 2 12,1 1-1,0-1 0,-1 0 0,1 0 1,0 1-1,-1-1 0,1 1 1,0 0-1,-1-1 0,1 1 1,-1 0-1,0 0 0,1 0 0,-1 0 1,0 0-1,1 0 0,-1 0 1,0 1-1,0-1 0,0 0 1,0 1-1,0-1 0,0 0 0,0 1 1,-1-1-1,1 1 0,0 0 1,-1-1-1,1 1 0,-1-1 1,0 1-1,0 0 0,1 2 0,-1 1 6,1 1-1,-1-1 0,0 0 0,-1 0 0,1 0 0,-1 0 0,0 0 0,0 0 1,-4 9-1,0-5 19,-1 1 1,0-1-1,-1-1 1,1 1 0,-2-1-1,1 0 1,-1-1-1,0 0 1,-1 0-1,-10 6 1,-5 2 23,1-2 0,-49 21 0,65-31-165,-1 0 0,1 0-1,-1-1 1,1 0 0,-1 0 0,0-1-1,0 0 1,0 0 0,0 0-1,-9-2 1,17 1 110,0 0 1,-1 0-1,1 0 0,-1 0 1,1 0-1,0 0 0,-1 0 0,1-1 1,0 1-1,-1 0 0,1 0 0,0 0 1,-1-1-1,1 1 0,0 0 1,0 0-1,-1-1 0,1 1 0,0 0 1,0-1-1,-1 1 0,1 0 1,0-1-1,0 1 0,-1-1 0,2-9-316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0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14507,'-3'22'1192,"11"-2"-1048,11 1-56,4 4 320,16 6-223,2 1-105,7 7-224,-3 2-121,-2 1-207,-8 0-664,-11 6 912,-5-6-144,-11-1-168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136 269 18436,'-6'3'383,"-13"8"667,0 1 0,-27 23 0,42-32-943,0 0 0,0 0 0,1 1-1,-1 0 1,1 0 0,0 0 0,1 0 0,-1 0 0,0 1 0,1-1 0,0 1 0,0-1 0,1 1 0,-1 0-1,1 0 1,0 0 0,-1 7 0,2-11-86,0 1-1,0-1 1,0 1-1,1-1 1,-1 0-1,0 1 0,0-1 1,1 0-1,-1 1 1,1-1-1,-1 0 1,1 1-1,0-1 1,-1 0-1,1 0 1,0 0-1,0 1 1,0-1-1,0 0 1,0 0-1,0 0 1,2 1-1,-1-1-14,0 0-1,0 0 1,0-1 0,0 1-1,1 0 1,-1-1-1,0 0 1,1 1 0,-1-1-1,0 0 1,1 0-1,2-1 1,3 0-25,-1 0 1,0-1 0,0 0-1,1 0 1,-2-1-1,1 0 1,10-6-1,-6 2-7,-1-2 0,0 0 0,13-14 0,-14 13-48,0 1 0,1 0 0,12-9 0,-21 19 65,-1 0 0,1 0 0,-1 1 0,1-1 0,-1 0 0,0 0 0,1 1 0,-1-1-1,0 0 1,0 0 0,0 1 0,0-1 0,0 0 0,0 3 0,0-4 8,0 5 4,0-1 0,0 1 1,1 0-1,0-1 0,0 1 0,0-1 1,0 1-1,1-1 0,3 8 0,-4-10 5,1 1 0,-1-1-1,1 0 1,0 0 0,0 0-1,0 0 1,0-1-1,0 1 1,0 0 0,0-1-1,0 1 1,1-1 0,-1 0-1,1 0 1,-1 0 0,1 0-1,-1 0 1,1-1-1,3 1 1,5 0 20,0 0-1,0-1 1,0 0 0,0-1-1,0 0 1,-1-1 0,1 0-1,0-1 1,18-7 0,2-3 20,-2-1-1,30-18 1,-33 16-26,0-1 0,-1-1 0,-1-1 0,0 0 0,-2-2 0,0-1 0,-1-1 0,-2-1 0,0-1 0,23-41 0,-37 56-7,0 1 1,-1-1 0,3-14 0,-6 22-11,-1 0 0,1 0 0,-1 0 0,0 0 0,0 0 0,0 0 0,0 0 0,0 0 0,0 0 0,-1-4 0,0 5-3,1 1 1,0-1-1,-1 1 0,1-1 0,0 1 1,-1-1-1,1 1 0,-1-1 0,1 1 1,-1-1-1,1 1 0,-1-1 0,0 1 1,1 0-1,-1-1 0,1 1 0,-1 0 1,0-1-1,1 1 0,-1 0 1,0 0-1,1 0 0,-1 0 0,0 0 1,1 0-1,-1-1 0,0 2 0,1-1 1,-1 0-1,0 0 0,-1 0 0,-2 1 8,1 1 0,-1-1-1,0 1 1,0 0 0,0 0 0,1 0-1,-1 0 1,1 0 0,0 1-1,-1 0 1,1 0 0,0 0-1,1 0 1,-4 4 0,-6 9 44,-16 27 1,22-33-34,0 1 0,1 0 0,0 1 1,0-1-1,1 1 0,1 0 0,-2 13 0,4-20-85,0-1 0,1 1 0,0 0 0,0 0 0,0 0 0,1 0 0,0 0 0,0 0-1,0 0 1,0 0 0,1-1 0,0 1 0,0 0 0,0-1 0,0 0 0,1 1 0,0-1 0,0 0 0,0 0 0,5 4 0,-3-4-2,0 1 1,0-1-1,0-1 1,1 1-1,0-1 1,0 0-1,0 0 1,10 3-1,20 3-295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60 18116,'-5'-2'290,"-1"0"1,1 0-1,-1 0 0,1 1 1,-1 0-1,1 0 0,-1 0 1,1 1-1,-1 0 0,0 0 1,1 0-1,-1 1 1,0 0-1,1 0 0,-1 0 1,1 1-1,0-1 0,-1 1 1,1 1-1,-8 4 0,0 0-35,1 0 0,0 1-1,0 0 1,0 2 0,1-1 0,-17 20-1,24-24-210,0 0-1,0 0 1,1 0-1,0 1 0,0-1 1,0 1-1,0 0 1,1 0-1,0 0 1,-1 7-1,2-11-34,1 0 0,0 0 0,0 0 0,0 0 0,0-1-1,0 1 1,1 0 0,-1 0 0,0 0 0,1-1 0,0 1 0,-1 0 0,1 0 0,0-1-1,0 1 1,1 1 0,-1-1-4,1-1 1,0 1-1,-1-1 0,1 1 1,0-1-1,0 0 0,0 1 0,0-1 1,0 0-1,0 0 0,1-1 1,-1 1-1,0 0 0,0-1 0,5 1 1,3 0-1,1-1 0,0 0 0,-1 0 0,1-1 1,-1 0-1,1-1 0,-1-1 0,0 1 0,1-1 1,-1-1-1,13-7 0,-8 4 14,0-1 0,-1-1-1,0 0 1,-1-1 0,0-1-1,19-19 1,-27 24-30,0 1 0,-1-1 1,0 0-1,0 0 0,0 0 0,-1-1 0,0 1 0,0-1 1,0 0-1,-1 0 0,0 0 0,-1 0 0,1 0 1,-1 0-1,-1 0 0,0-15 0,0 21-27,0 0-1,0 0 1,0-1-1,0 1 1,-1 0-1,1 0 1,-1 0-1,1 0 1,-1-1-1,1 1 1,-1 0-1,1 0 1,-1 0-1,0 0 1,0 0-1,1 1 1,-1-1-1,0 0 1,0 0-1,0 0 1,0 1-1,0-1 1,0 0-1,-2 0 1,1 1-65,0-1 1,0 1 0,0 0-1,0 0 1,0 0 0,0 0-1,0 0 1,0 0 0,0 0-1,0 1 1,0-1 0,-4 2-1,-1 1-146,0 0-1,0 1 1,0 0-1,1 0 1,0 0-1,-10 8 1,-2 8-426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53 16580,'1'0'186,"1"-1"0,-1 0 0,1 0 0,-1 0 1,0 0-1,1 0 0,-1 0 0,0 0 1,0 0-1,0 0 0,0 0 0,0-1 0,0 1 1,0-1-1,0 1 0,0 0 0,-1-1 1,1 1-1,-1-1 0,1 0 0,-1 1 0,1-1 1,-1 1-1,0-4 0,0 4-74,0 1 1,0-1-1,-1 0 0,1 0 0,0 0 1,-1 1-1,1-1 0,0 0 1,-1 0-1,1 1 0,-1-1 0,1 1 1,-1-1-1,1 0 0,-1 1 0,0-1 1,1 1-1,-1-1 0,-1 0 1,0 0 26,1 1 0,-1-1 1,0 0-1,0 1 1,0-1-1,0 1 0,0 0 1,0-1-1,0 1 1,0 0-1,-2 1 0,-11 1 22,1 0-1,0 1 0,0 1 1,1 0-1,-1 1 1,1 1-1,0 0 0,1 0 1,-1 2-1,1-1 0,-14 12 1,25-17-162,0-1 0,-1 0-1,1 0 1,0 0 0,-1 1 0,1-1 0,0 1 0,0-1 0,0 1 0,1-1 0,-1 1-1,-1 2 1,2-4-1,0 1-1,0-1 1,0 0-1,0 1 1,0-1-1,0 1 0,0-1 1,0 1-1,1-1 1,-1 0-1,0 1 1,0-1-1,0 1 1,0-1-1,1 0 0,-1 1 1,0-1-1,0 0 1,1 1-1,-1-1 1,0 0-1,1 1 1,-1-1-1,0 0 0,1 0 1,-1 1-1,0-1 1,1 0-1,-1 0 1,1 1-1,5 0-29,0 0 1,0 1-1,0-2 0,0 1 0,9-1 1,-6 1 9,33 0-128,0 2-1,60 13 0,-91-13 129,0-1 0,0 2 0,0 0 0,0 0 0,-1 1 1,0 0-1,0 0 0,0 1 0,0 1 0,-1 0 0,0 0 0,-1 1 0,0 0 0,10 11 0,-16-16 20,-1-1-1,1 1 1,0-1 0,-1 1 0,0 0-1,1 0 1,-1-1 0,0 1 0,-1 0-1,1 0 1,0 0 0,-1 0 0,0 0-1,0 0 1,1 0 0,-2 0 0,1 0 0,0 0-1,-1 0 1,0 4 0,-1-3 18,0 0 0,1-1 0,-1 0 1,0 1-1,-1-1 0,1 0 0,-1 0 0,1 0 1,-1 0-1,0 0 0,0-1 0,0 0 0,0 1 1,-1-1-1,-6 3 0,-1 0 54,0-1 1,0 0-1,0 0 0,-1-1 1,0-1-1,0 0 1,-20 0-1,23-1-94,1-1 1,-1 0-1,0-1 1,0 0-1,1-1 0,-1 0 1,1 0-1,-1-1 1,1 0-1,0 0 1,-9-5-1,16 7-68,-1 1 1,1-1-1,0 0 1,-1 0-1,1 0 0,0 0 1,-1 0-1,1 0 0,0 0 1,0 0-1,0 0 1,0 0-1,0-1 0,0 1 1,1 0-1,-1-1 0,0 1 1,1-1-1,-1 1 1,1-1-1,-1 1 0,1-1 1,0 1-1,-1-1 1,1 1-1,0-1 0,0 0 1,0 1-1,0-1 0,1 1 1,-1-1-1,0 1 1,1-1-1,-1 1 0,1-1 1,0-1-1,1 0-77,0 0-1,1 0 1,-1 0 0,1 0-1,-1 0 1,1 1-1,0-1 1,0 1 0,0 0-1,1 0 1,-1 0 0,0 0-1,7-2 1,25-8-1037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41 20612,'0'-2'89,"-1"0"0,1 0 0,-1 1 0,1-1 0,-1 0 0,1 0 0,-1 1 0,0-1 1,0 1-1,0-1 0,0 1 0,0-1 0,0 1 0,0-1 0,0 1 0,-1 0 0,1 0 0,0-1 0,-1 1 0,1 0 0,-1 0 0,0 1 0,1-1 0,-1 0 0,0 0 0,1 1 0,-1-1 0,0 1 0,0 0 0,1-1 0,-3 1 0,-2-1 20,1 1 1,-1-1 0,1 1-1,0 0 1,-1 0 0,1 1-1,-1-1 1,1 1 0,-9 3-1,5 0-81,-1 1-1,1 0 1,0 0-1,0 1 1,1 0-1,-14 13 1,18-15-26,1 0 0,-1-1 0,1 1 0,0 0 0,0 0 0,0 1 0,0-1 0,1 1 0,-1-1-1,1 1 1,0 0 0,1 0 0,-1 0 0,1 0 0,-1 8 0,2-12-1,0 0 0,1 1 0,-1-1 0,0 0 0,0 0 0,1 0 0,-1 0-1,1 0 1,-1 0 0,1 1 0,-1-1 0,1 0 0,0-1 0,0 1 0,-1 0-1,1 0 1,0 0 0,0 0 0,0 0 0,0-1 0,0 1 0,0 0 0,0-1 0,0 1-1,0-1 1,1 1 0,34 8 8,-29-8 0,70 8-4,-59-9-5,0 2 1,0 0-1,0 1 0,0 1 0,27 10 0,-44-14 3,1 0-1,-1 1 0,0-1 0,0 0 0,0 1 1,0-1-1,0 1 0,0 0 0,0-1 1,0 1-1,0 0 0,0 0 0,0 0 1,0-1-1,-1 1 0,1 0 0,0 0 0,-1 0 1,1 0-1,0 0 0,-1 1 0,0-1 1,1 0-1,-1 0 0,1 0 0,-1 2 1,0-2 5,-1 1 0,1 0 1,-1-1-1,1 1 1,-1-1-1,0 1 1,0-1-1,0 0 1,0 1-1,0-1 1,0 0-1,0 1 1,0-1-1,0 0 0,-1 0 1,-1 1-1,-6 5 56,-1-1-1,0 0 0,0-1 0,-14 5 0,12-4 24,-1-2 0,0 1 0,0-2 0,0 1 0,0-2 0,-1 0 0,1-1 0,-23 0 0,35-1-121,0 0-1,1 0 1,-1 0-1,0 0 1,1 0 0,-1 0-1,0 0 1,1-1-1,-1 1 1,0 0-1,1 0 1,-1-1-1,0 1 1,1 0 0,-1-1-1,1 1 1,-1-1-1,1 1 1,-1-1-1,1 1 1,-1-1-1,1 1 1,-1-1 0,1 1-1,-1-1 1,1 0-1,0 1 1,0-1-1,-1 0 1,1 1-1,0-1 1,0 0 0,0 1-1,0-1 1,-1 0-1,1 0 1,1-1-20,-1 0 0,0 1 1,1-1-1,0 0 0,-1 0 1,1 1-1,0-1 0,0 1 1,0-1-1,0 1 0,0-1 1,0 1-1,2-2 0,12-13-423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51 384 17700,'-7'28'2064,"1"2"-1304,-5 1-328,2 3 1217,-1-3-937,4 1-16,4-7-512,2-6-408,3-10-664,2-6 752,6-4-176,2-6-128</inkml:trace>
  <inkml:trace contextRef="#ctx0" brushRef="#br0" timeOffset="0.59">145 34 20196,'0'-8'2377,"2"0"-1545,0-2-392,1 6 1320,-2 0-119,2 4-1793,1 4-608,-3-1 127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21669,'1'8'214,"0"0"1,-1-1 0,1 1 0,-1 0-1,-1-1 1,0 1 0,0 0-1,0-1 1,-4 10 0,0 10 209,-34 313 561,39-332-974,-1 0 10,1-1 0,0 1 0,0 0-1,3 9 1,-3-15-19,0-1 0,1 1 0,-1-1 0,1 1 0,-1-1-1,1 0 1,0 1 0,-1-1 0,1 0 0,0 1 0,0-1-1,0 0 1,0 0 0,0 0 0,0 0 0,0 0 0,1 0 0,-1 0-1,0 0 1,0 0 0,1-1 0,-1 1 0,1 0 0,-1-1 0,1 1-1,-1-1 1,2 1 0,10-1-32,0 1 0,-1-1 0,1-1 0,-1-1 0,1 1 0,17-6 0,-18 4-8,0 0-1,1 1 1,-1 0-1,1 1 1,-1 1 0,14 1-1,-24-1 34,0 0-1,-1 0 0,1 0 0,-1 1 1,1-1-1,0 1 0,-1-1 1,1 1-1,-1 0 0,1 0 0,-1-1 1,0 1-1,1 0 0,1 2 1,-3-3 2,0 1 0,1 0 0,-1-1 0,1 1 1,-1 0-1,0-1 0,0 1 0,1 0 1,-1-1-1,0 1 0,0 0 0,0 0 0,0-1 1,0 1-1,0 0 0,0 0 0,0-1 1,0 1-1,0 0 0,0-1 0,-1 3 0,0 0-3,-1 0 0,0 1 0,0-1-1,0 0 1,0 0 0,-1 0 0,1 0-1,-1 0 1,-5 4 0,-11 7 43,0-1 0,0 0 1,-2-2-1,1 0 0,-2-1 0,1-1 1,-1-1-1,0-1 0,-1-1 0,0-1 0,-24 2 1,42-7-26,0 1 1,0-1 0,0 0-1,0 0 1,0-1-1,0 0 1,-9-2 0,13 3 0,-1-1 1,1 0 0,0 1 0,-1-1 0,1 0 0,0 0-1,0 0 1,0 0 0,0 0 0,0 0 0,0 0 0,0 0 0,0 0-1,0-1 1,1 1 0,-1 0 0,0-1 0,1 1 0,-1 0 0,1-1-1,-1 1 1,1-1 0,0 1 0,0 0 0,0-1 0,0 1 0,0-1-1,0 1 1,0-1 0,0 1 0,1-2 0,6-34 32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19900,'-9'41'1841,"-7"18"-1193,-3 2-256,3 7 552,2 0-32,5-5-208,5-5-271,3-14-554,-1-6-495,4-19 544,6 0-112,-2-11-104</inkml:trace>
  <inkml:trace contextRef="#ctx0" brushRef="#br0" timeOffset="1">169 420 15955,'1'2'132,"-1"1"-1,1-1 0,0 0 1,0 1-1,0-1 1,0 0-1,0 0 0,1 0 1,-1 0-1,1 0 0,-1 0 1,1 0-1,0 0 0,-1-1 1,1 1-1,0-1 1,0 1-1,0-1 0,1 0 1,-1 1-1,0-1 0,0 0 1,1-1-1,-1 1 0,0 0 1,1-1-1,-1 1 1,1-1-1,-1 0 0,1 0 1,-1 0-1,1 0 0,-1 0 1,1 0-1,-1-1 0,0 1 1,1-1-1,-1 0 0,3-1 1,5-1 22,-1-1-1,0-1 1,0 0-1,-1 0 1,0 0 0,0-1-1,0-1 1,0 1 0,-1-1-1,0 0 1,0-1 0,-1 0-1,0 0 1,-1 0 0,0 0-1,0-1 1,0 0 0,5-16-1,-10 23-123,1 0 0,-1 0 0,0 0 0,1 0 0,-1 0 0,0 1 0,0-1 0,0 0 0,0 0 0,-1 0 0,1 0 0,0 0-1,-1 0 1,-1-3 0,2 4-4,-1 0 0,0 1 0,1-1-1,-1 0 1,0 0 0,1 1-1,-1-1 1,0 0 0,0 1 0,1-1-1,-1 1 1,0-1 0,0 1 0,0 0-1,0-1 1,0 1 0,0 0-1,0-1 1,0 1 0,-1 0 0,-1 0 14,0 0 0,0 0 0,0 1 0,0-1 0,0 1 0,0 0 0,0 0 0,0 0 0,0 0 1,1 0-1,-1 1 0,0-1 0,1 1 0,-1-1 0,1 1 0,-4 3 0,0 3-15,-1 1-1,1-1 1,0 1-1,0 0 1,1 0 0,1 1-1,-1-1 1,1 1-1,1 0 1,0 0-1,1 0 1,0 1-1,-1 10 1,2-15-32,1 0 0,0 1 0,0-1 0,1 0 0,0 0 0,0 0 0,0-1 0,1 1 0,0 0 0,4 9 0,-4-11-11,0 0 1,1 0 0,0-1-1,-1 1 1,1-1-1,0 0 1,1 0-1,-1 0 1,1 0 0,-1-1-1,1 1 1,0-1-1,0 0 1,0 0 0,0 0-1,4 1 1,24 3-61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119 162 17660,'1'4'248,"0"0"0,0-1-1,1 1 1,-1-1 0,1 1 0,0-1 0,0 0 0,0 0 0,0 0-1,1 0 1,-1 0 0,1 0 0,0 0 0,0-1 0,0 0 0,0 1-1,0-1 1,0 0 0,1 0 0,-1-1 0,0 1 0,1-1 0,0 0-1,-1 0 1,1 0 0,0 0 0,0-1 0,-1 1 0,1-1 0,4 0 0,-2 0-160,1 0 0,-1-1 0,1 0 1,-1 0-1,0-1 0,0 1 0,0-1 1,0-1-1,0 1 0,0-1 1,0 0-1,-1 0 0,1-1 0,-1 0 1,0 0-1,0 0 0,4-5 0,-4 4-24,-1-1 0,0 0 0,-1 0-1,0 0 1,0-1 0,0 1-1,0-1 1,-1 0 0,0 1-1,-1-1 1,1 0 0,-2 0-1,1 0 1,-1 0 0,0-12 0,0 16-50,-1 0 1,1 0-1,-1 0 1,1 0 0,-1 0-1,0 0 1,0 0 0,-1 0-1,1 1 1,-1-1-1,1 0 1,-1 1 0,0-1-1,0 1 1,0 0 0,0-1-1,0 1 1,0 0-1,-1 0 1,1 1 0,-1-1-1,1 0 1,-1 1 0,0 0-1,0-1 1,1 1-1,-1 0 1,0 0 0,0 1-1,0-1 1,0 1 0,0-1-1,0 1 1,0 0 0,-1 0-1,1 0 1,-4 2-1,-2-1-3,-1 1-1,1 0 0,0 1 1,0 0-1,0 1 0,0 0 1,1 0-1,-1 1 0,1 0 0,0 0 1,1 1-1,-13 11 0,0 2-5,1 1-1,2 1 0,-19 26 0,35-46-5,-10 15-7,-17 31 0,26-43-12,0 1 0,0 0-1,0 0 1,1 1 0,-1-1 0,1 0-1,1 0 1,-1 1 0,1-1 0,0 0-1,0 8 1,1-11-10,-1 0 0,0 1-1,1-1 1,0 0 0,-1 0-1,1 0 1,0 0 0,0 0 0,0-1-1,0 1 1,1 0 0,-1 0 0,0-1-1,1 1 1,-1-1 0,1 1-1,3 2 1,-2-2-46,1 0 0,-1-1 0,1 1-1,0-1 1,-1 1 0,1-1 0,0 0-1,8 1 1,2-2 28,0 1 0,0-2 0,0 0 0,22-4 0,-12 0-36,0-1 1,0-2-1,-1 0 0,28-14 0,23-19-274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41 17668,'12'-5'2391,"-4"2"138,-10 12-849,-27 41-310,-58 72 1,14-21-766,7-1-342,3 3-1,-49 113 1,106-196-333,13-25-55,19-31-56,353-443-1609,-357 454 1691,-6 7-16,0 0 1,0 1-1,24-18 1,-40 35 111,0 0-1,0-1 1,1 1 0,-1 0 0,0 0-1,0 0 1,0 0 0,0-1 0,0 1 0,1 0-1,-1 0 1,0 0 0,0 0 0,0 0-1,0 0 1,1 0 0,-1-1 0,0 1 0,0 0-1,0 0 1,0 0 0,1 0 0,-1 0-1,0 0 1,0 0 0,0 0 0,1 0-1,-1 0 1,0 0 0,0 0 0,0 0 0,1 0-1,-1 0 1,0 0 0,0 0 0,0 1-1,1-1 1,-1 0 0,0 0 0,0 0 0,0 0-1,0 0 1,1 1 0,-3 9-74,-9 18-4,-63 92-140,15-27 271,55-87-37,2-3-3,0 0-1,1 0 1,-1 0 0,0 0-1,1 0 1,0 0 0,0 1-1,0-1 1,0 0 0,0 1-1,0-1 1,1 1-1,0 3 1,0-6-6,0-1 1,1 1-1,-1 0 0,0 0 1,1 0-1,-1 0 0,1-1 0,-1 1 1,1 0-1,-1-1 0,1 1 1,0 0-1,-1-1 0,1 1 1,0 0-1,0-1 0,-1 1 0,1-1 1,0 0-1,0 1 0,0-1 1,-1 0-1,1 1 0,0-1 1,0 0-1,0 0 0,0 0 0,0 0 1,0 1-1,0-1 0,0-1 1,-1 1-1,1 0 0,0 0 0,0 0 1,1-1-1,5 0 25,0 0-1,0 0 1,13-6-1,5-3 12,0-2 0,0-1 0,-2-1-1,0-2 1,0 0 0,22-21 0,-2-3 10,69-81 0,-11-29-62,-125 191 59,2 0 0,1 2-1,2 1 1,-14 48 0,32-86-22,-1 0 1,1 0 0,0 0 0,1 0 0,-1 0 0,1 0 0,1 9-1,-1-14-15,1 0-1,-1 0 0,0 1 1,1-1-1,-1 0 0,1 0 1,-1 0-1,1 1 0,0-1 1,0 0-1,-1 0 0,1 0 1,0 0-1,0 0 0,0-1 1,0 1-1,0 0 0,0 0 1,0 0-1,0-1 0,0 1 1,0-1-1,1 1 0,-1-1 1,0 1-1,0-1 0,1 0 1,-1 1-1,0-1 0,0 0 1,1 0-1,-1 0 0,0 0 1,1 0-1,-1 0 0,0-1 1,0 1-1,1 0 0,1-1 1,12-3 45,0 0-1,0-1 1,-1-1 0,0 0 0,0-1-1,24-15 1,-2-3 43,38-33 0,21-34-38,-64 60-75,-55 59 0,1 0 1,1 2-1,2 0 1,0 1-1,2 1 1,-17 42 0,33-70-58,1 1 0,0-1 0,0 0 0,0 1 1,1-1-1,-1 0 0,1 1 0,0 3 0,0-7 31,0 1 0,0 0 0,0-1 0,0 1 0,0-1 0,0 1 0,1-1 0,-1 1 0,0-1 0,0 1 0,1-1 0,-1 1 0,0-1 0,0 0 0,1 1 0,-1-1 0,1 1 0,-1-1 0,0 0 0,1 1 0,0-1 0,0 1 1,0-1 0,0 0 0,0 0-1,0 1 1,0-1 0,0 0 0,0 0 0,0 0 0,0 0 0,0-1 0,0 1 0,0 0 0,0 0 0,0-1 0,2 0 0,11-6-336,2-11-122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23669,'-6'0'1840,"1"1"-1423,2 1-217,3 1 696,-3 0-432,3 0-920,-2 1-488,4-9-81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 19716,'5'-3'1594,"-5"6"-518,-8 15-49,-16 26-503,-32 58 895,-75 192 0,94-180-686,33-100-659,1 1 1,0 0 0,1 0-1,1 1 1,1 26-1,0-39-47,0-2 0,0 0 1,0 1-1,0-1 1,0 0-1,1 1 1,-1-1-1,0 0 0,1 1 1,-1-1-1,1 0 1,-1 0-1,1 1 0,-1-1 1,1 0-1,0 0 1,0 0-1,0 1 0,4-30 289,-4-17-4676</inkml:trace>
  <inkml:trace contextRef="#ctx0" brushRef="#br0" timeOffset="1">299 420 19124,'17'-14'2081,"-2"7"-1281,-8 6-344,-7 9 1264,-3 6-480,-8 11-583,-4 4-257,-1 4-248,-3 3-80,2-1 8,-1-5-64,6-5-184,1-3-304,3-11 1024,6-10-552,-3 3-40,5-6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17372,'0'3'283,"0"-1"0,-1 0 0,1 0 0,0 1 0,0-1 0,1 0 0,-1 1 0,0-1 0,1 0 0,-1 0 1,1 0-1,0 1 0,0-1 0,0 0 0,0 0 0,0 0 0,0 0 0,0-1 0,1 1 0,-1 0 0,1 0 0,2 2 0,0 0-49,0-1-1,0 1 1,0-1-1,0 0 0,1 0 1,-1-1-1,1 1 1,9 3-1,-1-3-153,-1-1 0,1-1 1,-1 0-1,1 0 0,0-1 0,-1-1 1,1 0-1,0 0 0,22-7 1,-3-1-248,-1-2 0,47-22 1,-3-7-348,-65 35 369,0-2-1,-1 1 1,0-1 0,-1 0-1,10-11 1,-11 6-262,-13 11 127,-18 15 137,-3 10 304,2 1 0,0 1 0,-38 54 0,-48 99 845,94-147-616,-22 60-1,33-75-706,1 1 0,0-1 0,2 1 0,0-1 0,0 30 0,6-49-500,2-8 673,2-17-262,2-8-3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 20812,'7'-6'1905,"-7"4"-1545,-3 4-232,-1 3 792,-2 3-1072,0 1-344,-1 0-688,6 2-113,-4-3 825,4-3-272</inkml:trace>
  <inkml:trace contextRef="#ctx0" brushRef="#br0" timeOffset="1">238 89 13635,'-12'53'2581,"-31"85"1,26-93-1112,3 2 1,-13 67-1,26-109-1346,1 1 1,-1-1-1,1 0 1,0 0-1,0 0 1,1 0-1,0 0 0,2 9 1,-3-12-109,1-1 1,0 1-1,-1-1 1,1 0-1,0 1 1,0-1-1,0 1 1,0-1-1,0 0 1,1 0-1,-1 0 1,0 0-1,0 0 1,1 0-1,-1 0 1,1 0-1,-1 0 1,1-1-1,-1 1 1,1 0-1,-1-1 1,1 0-1,0 1 1,-1-1-1,1 0 1,-1 0-1,1 0 1,0 0-1,2 0 1,16-2-302,33-6 1,-36 4 42,1 1 1,25-1-1,-42 4 233,1 0-1,-1 0 0,1 0 0,-1 0 0,1 0 0,-1 0 0,1 0 1,0 0-1,-1 1 0,1-1 0,-1 1 0,0-1 0,1 1 1,-1 0-1,1-1 0,-1 1 0,0 0 0,0 0 0,1 0 1,-1 0-1,0 0 0,0 0 0,0 0 0,0 0 0,0 1 0,0-1 1,0 0-1,-1 1 0,1-1 0,0 0 0,-1 1 0,1-1 1,-1 1-1,1-1 0,-1 4 0,0-2 57,0 0-1,0 1 1,-1-1-1,1 0 1,-1 0-1,0 1 1,0-1-1,0 0 0,0 0 1,-1 0-1,1 0 1,-1 0-1,0 0 1,0-1-1,0 1 1,-2 2-1,-4 3 122,-1-1 0,1 0-1,-1-1 1,-1 0-1,1 0 1,-1-1-1,0 0 1,0-1-1,-18 6 1,9-5 82,-1 0 0,0-1 0,0-1 0,-28 0 0,-2-5-84,46 2-246,1-1 1,-1 1 0,1-1 0,0 0 0,0 0 0,-1-1 0,1 1 0,0-1 0,0 1-1,0-1 1,-5-4 0,7 5-54,1 0 1,-1 0-1,0-1 0,0 1 0,1 0 1,-1-1-1,0 1 0,1 0 0,0-1 0,-1 1 1,1-1-1,0 1 0,-1 0 0,1-1 1,0 1-1,0-1 0,0 1 0,1-1 0,-1 1 1,0-1-1,0 1 0,1 0 0,-1-1 0,1 1 1,-1-1-1,1 1 0,0 0 0,-1 0 1,1-1-1,0 1 0,0 0 0,2-2 0,2-4-216,1 1-1,0-1 0,0 1 0,9-7 1,19-12-1065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16804,'1'0'101,"0"0"0,0 0 0,0 0 1,0 0-1,0 1 0,0-1 1,0 0-1,0 1 0,0-1 1,0 0-1,0 1 0,0-1 0,-1 1 1,1 0-1,0-1 0,0 1 1,-1 0-1,1-1 0,0 1 1,-1 0-1,1 0 0,-1-1 0,2 3 1,-2-1 61,1 0 1,0 0-1,-1 1 1,1-1-1,-1 0 1,0 0 0,0 1-1,0-1 1,0 0-1,0 3 1,-3 8 488,1 0 0,-2 0 0,-5 12 0,6-15-129,-19 51 861,12-38-1038,2-1 1,0 1 0,2 0 0,0 1 0,-2 27 0,8-50-339,0 0 0,0 0 0,0 0 0,0 0 1,0-1-1,0 1 0,0 0 0,0 0 0,0 0 0,1-1 0,-1 1 1,0 0-1,1 0 0,-1-1 0,0 1 0,1 1 0,0-2-6,-1 0 0,0 1 0,1-1 0,-1 0 0,0 0-1,1 0 1,-1 0 0,1 1 0,-1-1 0,0 0 0,1 0-1,-1 0 1,1 0 0,-1 0 0,0 0 0,1 0 0,-1 0 0,1 0-1,-1 0 1,1 0 0,-1 0 0,1 0 0,1-1-14,0 0 1,0 0-1,0 0 1,0 0-1,0-1 1,0 1-1,-1 0 1,1-1 0,0 1-1,1-4 1,4-4-107,-2 0 0,1 0 0,-1-1 0,-1 1 0,0-1 0,0-1 1,-1 1-1,2-11 0,2-14-558,3-38 0,-6 16-177,-5 64 1002,0-1-17,0 0 1,1 0 0,0 0-1,0 0 1,2 9-1,-2-13-115,0 0 0,1 0-1,-1 0 1,1 0-1,0 0 1,0 0 0,0 0-1,0 0 1,0-1 0,0 1-1,0 0 1,0-1-1,1 1 1,-1-1 0,1 1-1,-1-1 1,1 1-1,0-1 1,-1 0 0,1 0-1,0 0 1,0 0 0,0 0-1,3 1 1,1-1-21,0 0 0,0 1 0,1-2 0,-1 1 0,0-1 0,11 0 1,-9-2-570,-1 1 0,0-1 1,1 0-1,-1 0 1,0-1-1,0 0 1,-1 0-1,10-6 0,3-5-1860,0-1 0,0 0-1,24-30 1,-16 19 8874,-29 38-4438,-2 17 527,-14 53 1,12-58-2093,0 0 0,2 0 0,-2 41 0,5-54-476,2 1 0,-1-1 0,1 0 0,6 21 0,-7-32 19,0 0 0,0 0 0,-1 0 0,1 0 0,0 0 0,0 0 0,0-1-1,0 1 1,0 0 0,0 0 0,0 0 0,0 0 0,1 0 0,-1 0 0,0 0 0,0-1 0,0 1-1,0 0 1,0 0 0,0 0 0,0 0 0,0 0 0,0 0 0,0 0 0,0 0 0,0 0 0,0 0 0,0-1-1,0 1 1,1 0 0,-1 0 0,0 0 0,0 0 0,0 0 0,0 0 0,0 0 0,0 0 0,0 0-1,0 0 1,1 0 0,-1 0 0,0 0 0,0 0 0,0 0 0,0 0 0,0 0 0,0 0 0,0 0 0,0 0-1,1 0 1,-1 0 0,0 0 0,0 0 0,0 0 0,0 0 0,0 0 0,0 0 0,0 0 0,0 0 0,1 1-1,-1-1 1,0 0 0,0 0 0,0 0 0,0 0 0,0 0 0,0 0 0,0 0 0,0 0 0,3-8-643,4-62-1234,-6 51 1557,3-38-332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19772,'0'11'1697,"1"0"-1249,-1 2-216,3 1 776,2 2-608,3-2-800,1-2 504,10-5-224,7-2-96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3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19108,'-37'22'1695,"10"-7"-552,-27 21 0,47-31-892,0 1 1,0 0-1,1 0 0,-1 1 0,2 0 0,-1 0 0,1 1 0,-6 9 0,10-16-211,0 1 0,0 0 0,0 0 0,1 0-1,-1 0 1,1-1 0,-1 1 0,1 0 0,-1 0-1,1 0 1,0 0 0,0 0 0,0 0 0,0 0-1,0 0 1,1 0 0,-1 0 0,0 0-1,1 0 1,0 0 0,1 3 0,-1-3-26,1-1-1,-1 1 1,0 0 0,1-1 0,0 0-1,-1 1 1,1-1 0,0 0 0,0 0-1,0 0 1,0 0 0,0 0 0,0 0-1,0-1 1,0 1 0,0-1 0,0 1-1,0-1 1,0 0 0,4 0 0,5 0-2,1-1 1,0 0-1,0-1 1,-1-1-1,1 0 1,-1 0-1,0-1 1,0 0-1,0-1 1,0 0-1,16-12 1,-1-1-3,0-1 0,-1-1 0,23-26 0,-9 4-71,-47 55 49,0-1 1,0 2-1,2-1 1,-1 1-1,2-1 0,-6 23 1,8-26 16,0 1 0,1 0 0,1 0 0,0 0 0,0 15 0,1-20-69,1 1 1,0-1-1,0 0 0,0-1 1,1 1-1,-1 0 0,2 0 1,-1-1-1,0 1 0,1-1 1,6 9-1,5 0-64,6-6-79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4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17252,'-8'13'557,"0"0"0,1 0 0,1 1 1,0 0-1,-5 21 0,3-10 151,-2 5-336,1 0-1,2 1 1,1 0 0,2 1-1,1-1 1,1 1 0,1 0-1,6 43 1,-4-68-302,0 1 0,1-1 0,0 0 0,0 0 1,1 0-1,0 0 0,0 0 0,0 0 0,7 8 0,-8-12-29,1 0 1,0 1-1,0-1 0,0-1 0,0 1 1,0 0-1,1-1 0,0 0 0,-1 1 0,1-1 1,0-1-1,0 1 0,0-1 0,0 1 0,0-1 1,0 0-1,8 0 0,-2 0 45,1-2 1,0 1-1,0-1 0,0-1 0,0 0 1,-1-1-1,1 0 0,-1 0 1,0-1-1,0 0 0,0-1 1,0 0-1,-1-1 0,0 0 1,10-8-1,-4 2 11,-1-1-1,0 0 1,-1-1-1,0 0 1,-1-1 0,-1-1-1,17-31 1,23-77-253,-31 69-1141,-19 54 1186,-1 0-1,1 0 0,-1 0 0,1 0 0,-1 0 0,0 0 1,0 0-1,0 0 0,0 0 0,0 0 0,0 0 0,0 0 0,0 0 1,0 0-1,0 0 0,0 0 0,0 0 0,-1 0 0,1 0 1,0 0-1,-1 0 0,0-1 0,-21-14-1543,18 14 1736,-18-12-690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4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18796,'16'2'1736,"15"-4"-1007,9-6-249,16 1 760,9-1-288,7 1-368,4-1-288,0 5-992,-12-1-1672,-21 4 2048,-16 1-385,-21 2-255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4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33 21020,'-28'2'2397,"23"-2"-2259,-1 0 0,1 1 0,0-1 0,0 1 1,0 1-1,-6 1 0,4 0-64,0 1 0,-1 0-1,2 1 1,-1-1 0,0 2 0,1-1 0,0 1-1,0-1 1,1 2 0,0-1 0,0 1 0,0-1 0,1 1-1,0 1 1,0-1 0,1 0 0,0 1 0,-3 8-1,5-11-71,-1 1-1,1 0 0,0 0 0,1 0 1,-1 0-1,1-1 0,0 1 0,1 0 0,-1 0 1,1 0-1,2 8 0,-1-10 5,-1 0 0,1 0 0,0 0-1,0 0 1,1 0 0,-1-1 0,1 1 0,-1-1 0,1 0-1,0 1 1,1-1 0,-1-1 0,0 1 0,1 0 0,0-1-1,5 4 1,0-3 26,1 1 0,-1-1-1,0 0 1,1-1 0,0 0-1,-1-1 1,1 0 0,0-1-1,0 1 1,-1-2 0,1 1-1,0-2 1,-1 1 0,1-1 0,0-1-1,16-6 1,-7 2 74,-1-2-1,0 0 1,0 0 0,-1-2-1,-1 0 1,0-1 0,20-19-1,-28 23-32,0-1-1,-1 0 0,0 0 0,-1-1 0,0 0 0,-1 0 0,0 0 0,6-18 0,-9 24-62,-1 1 0,0-1 1,-1 0-1,1 0 1,-1 0-1,1 0 1,-1 0-1,-1 0 1,1 0-1,0 0 1,-1 0-1,-1-5 0,1 6-29,0 1-1,-1-1 0,1 1 0,-1 0 1,1-1-1,-1 1 0,0 0 0,0 0 0,0 0 1,0 0-1,0 1 0,0-1 0,0 0 0,-1 1 1,1 0-1,0-1 0,-1 1 0,0 0 0,-4-1 1,0 0-43,1 1 1,-1 0 0,0 0-1,0 0 1,0 1 0,0 0-1,1 0 1,-1 1-1,0 0 1,0 0 0,0 1-1,1 0 1,-1 0 0,1 0-1,-8 4 1,-4 4-256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7282 12395,'1'-1'109,"-1"1"0,0-1 1,0 1-1,0-1 0,0 1 1,0-1-1,0 1 1,0-1-1,0 1 0,-1-1 1,1 1-1,0-1 0,0 1 1,0-1-1,0 1 1,-1-1-1,1 1 0,0 0 1,0-1-1,-1 1 0,1-1 1,0 1-1,-1 0 0,0-1 1,-8 5 2526,-7 16 269,14-13-2162,8-10-460,13-15-292,-12 12 123,52-39 1082,119-68 0,-128 83-853,188-90 387,-152 81-593,-68 30-108,0-1-1,-1-1 1,0-1 0,17-15 0,56-60 164,-65 61-137,0 1 1,2 1 0,1 1 0,31-19 0,-5 13-37,72-26-1,33-18-15,137-101 23,-138 78-41,68-53 25,-28 17-24,-145 100 21,105-45 1,-139 69-7,217-96 1,-200 85-6,-1-1 1,-1-2-1,-1-1 1,41-38-1,174-153 26,-182 168-25,1 4 0,113-53 0,-68 38 2,85-39 20,-107 55-19,-2-4 0,85-59 0,-53 14-12,-58 42 8,74-44 1,270-113 28,43-25-21,-166 44-5,107-63 0,242-150-8,-28 31 1,37-54-25,-640 421 32,331-223-79,76-54 25,-329 220 55,424-288-29,66-21-48,-500 315 84,287-196-116,-86 97-45,107-68 47,-192 93 108,318-200-27,-483 314 33,14-7 15,0-1-1,-2-2 0,30-26 1,-52 37-62,-15 13-1503,-18 17-646,10-3 1576,1 2-218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17940,'-8'0'1848,"5"13"-1040,7 4-239,7 5 879,4 2-160,5 3-312,7 0-136,8-4-303,4-1-97,3-6-176,-1-3-96,0-5-288,-1-2-232,-7-6-681,-3 0 1706,-11-9-785,-5-4-96,-8-11-41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3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19596,'-14'52'1833,"-8"6"-1153,-2 5-256,2 8 664,0 3-192,6 5-240,2-2-256,3-6-608,6-1-432,2-10 536,1-2-136,2-15-64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17044,'-3'0'2192,"-5"2"-1352,-4 10-336,-2 2 2329,-1 6-2121,-1 3-160,3 1-208,0-1-88,4-1-136,2-1-120,5-6-368,2-2-272,3-10 816,3-6-280,5-5-104,4-3-40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3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18884,'5'-3'1584,"-4"9"-1120,1 5-175,-2 18 639,0 4-200,0 17-384,0 7-296,-2 5-632,1-1-304,-4-3 728,-1-6-184,-4-6-121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3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36 16492,'22'-8'337,"1"1"0,0 1 1,0 1-1,0 1 1,1 1-1,-1 1 0,1 1 1,0 1-1,-1 2 1,1 0-1,26 6 0,-26-3-158,0 1 0,-1 2 0,1 0 0,-1 1 0,-1 2 0,0 0 0,0 1 0,-1 1 0,-1 1 0,28 25 0,-41-32-152,0 0 0,-1 0 0,1 0 0,-2 1 0,1-1 1,-1 1-1,0 1 0,-1-1 0,0 1 0,0 0 0,4 16 0,-7-17-9,0-1 0,0 1 0,0 0-1,-1 0 1,0 0 0,-1 0 0,0 0 0,0 0-1,-1 0 1,1-1 0,-2 1 0,1-1-1,-1 1 1,-5 9 0,-3 1 53,-1 0 0,0 0 0,-1-1 0,-1-1 0,-1 0 0,0-1 0,-1 0 0,-1-2 0,-25 17 0,2-5 128,-1-1 0,-1-3 0,-55 20 0,55-25-322,-1-2 0,-1-2 1,-1-2-1,1-2 0,-1-1 0,-47 0 1,66-8-138,10-3-119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1 677 15691,'3'0'249,"0"1"0,1-1-1,-1 0 1,0 0-1,0-1 1,1 1 0,-1 0-1,0-1 1,0 0 0,1 0-1,-1 0 1,0 0-1,3-2 1,10-3 467,521-130 2903,19-5-3536,-360 77-261,276-132 0,-460 190 158,14-5-70,-2-2 1,1 0-1,-2-2 1,40-32-1,-62 47 82,-1-1 1,1 1-1,0-1 0,-1 1 0,1-1 0,-1 0 0,1 1 0,-1-1 1,1 0-1,-1 1 0,0-1 0,1 0 0,-1 0 0,0 0 1,1 1-1,-1-1 0,0 0 0,0-1 0,0 1 3,0 1 0,-1 0 0,1-1-1,0 1 1,-1-1 0,1 1 0,0-1 0,-1 1-1,1 0 1,-1-1 0,1 1 0,-1 0-1,1 0 1,-1-1 0,1 1 0,-1 0 0,1 0-1,-1 0 1,1 0 0,-1-1 0,1 1 0,-1 0-1,1 0 1,-1 0 0,0 0 0,1 0 0,-1 0-1,0 1 1,-21 0-34,0 1 0,1 2-1,-1 0 1,-40 14 0,20-6 23,-566 177-21,347-103 54,-508 150-18,668-204-50,87-26 30,20-4 2,33-5-8,632-121-133,-24-45 123,-523 120 50,-103 35-11,-21 14-2,0 0 0,0 0 0,0-1 0,0 1 0,0 0 0,0 0 0,0 0 0,0-1 0,0 1 0,0 0 0,0 0 0,0 0 0,0-1 0,0 1 0,0 0 0,0 0 0,0 0 0,0-1 0,0 1 0,0 0 0,0 0 0,0 0 0,0 0 0,0-1 0,-1 1 0,1 0 0,0 0 0,0 0 0,0 0 0,0-1 0,0 1 0,-1 0 0,1 0 0,0 0 0,0 0 0,0 0 0,0 0 0,-1 0 0,1-1 0,0 1 0,0 0 0,0 0 0,-1 0 0,1 0 0,0 0 0,0 0 0,0 0 0,-1 0 0,1 0 0,-7-1 0,0 1 0,1 0 0,-1 0 0,0 0 0,-9 2 0,-491 111-99,442-96 46,-269 83-429,265-78 380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4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 17220,'-2'-10'1480,"7"4"-1024,9 1-224,10 2 952,14-2-575,9 1-609,5-3-313,6-5 313,-3-1-48,1-4-112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4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16876,'24'4'1952,"10"-1"-1272,20-10-232,9 0 881,13-5-537,1 0-256,-1-1-776,-6 7 472,-14 8-240,-11 4-96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4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23 17892,'-1'-2'88,"1"1"-1,0 0 1,-1 0 0,1 0-1,0 0 1,-1 0 0,0 0-1,1 0 1,-1 0 0,1 0-1,-1 0 1,0 0 0,0 1-1,0-1 1,1 0 0,-1 0-1,0 1 1,0-1 0,0 0-1,0 1 1,0-1 0,0 1 0,0-1-1,0 1 1,0 0 0,-1-1-1,1 1 1,0 0 0,0 0-1,0 0 1,0 0 0,0 0-1,-1 0 1,1 0 0,0 0-1,0 0 1,0 1 0,-2 0-1,-3 0 99,0 1 0,-1-1 0,2 2-1,-1-1 1,0 0 0,-6 5-1,-6 5 27,1 1-1,0 0 0,1 2 0,0 0 0,2 1 0,-21 27 0,14-14-33,2 1 1,1 1-1,-17 40 1,29-59-94,1 1 0,0 0 1,2 0-1,-1 0 0,2 1 1,-3 26-1,5-36-124,0 0 0,0 0 1,0-1-1,0 1 0,1 0 0,0 0 1,0 0-1,0-1 0,0 1 0,1 0 1,-1-1-1,1 1 0,0-1 0,0 0 1,0 1-1,0-1 0,1 0 0,-1 0 1,1-1-1,0 1 0,0 0 0,0-1 0,0 0 1,0 0-1,1 0 0,-1 0 0,0 0 1,1-1-1,4 2 0,11 2-500,-1-1-1,1-1 1,1-1-1,-1 0 0,0-1 1,21-3-1,15-2-420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5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15803,'-21'17'947,"-3"2"399,-43 43-1,62-57-1136,0 1-1,0 0 1,1 0 0,0 0-1,0 0 1,1 0 0,-1 1-1,1 0 1,1 0 0,-1 0-1,1 0 1,0 0-1,-1 12 1,3-17-159,0 0-1,0 1 1,1-1-1,-1 0 1,0 0-1,1 1 1,0-1-1,-1 0 1,1 0-1,0 0 1,0 0-1,0 0 1,0 0-1,0 0 1,1 0-1,-1-1 1,1 1 0,-1 0-1,1-1 1,-1 1-1,1-1 1,0 1-1,0-1 1,0 0-1,0 0 1,0 0-1,0 0 1,0 0-1,0 0 1,0-1-1,0 1 1,3 0-1,6 1 77,1 0-1,0-1 0,-1 0 0,23-1 1,-13-1 2,-1-1 0,0-1 0,1 0 1,-1-1-1,0-2 0,-1 0 0,0-1 1,0-1-1,0 0 0,-1-2 0,33-22 1,-49 30-103,1 0 0,0-1 0,0 1 0,-1-1 0,1 0 0,-1 0 0,0 0 0,0 0 0,0 0 0,0 0 0,-1-1 0,1 1 0,-1 0 0,0-1 0,0 0 0,1-6 0,-2 8-20,0 0-1,-1 0 1,1 0-1,0-1 1,-1 1 0,1 0-1,-1 0 1,0 0 0,0 0-1,0 0 1,0 0-1,0 0 1,0 0 0,0 0-1,-1 1 1,1-1 0,-1 0-1,1 1 1,-1-1-1,0 1 1,0 0 0,1-1-1,-1 1 1,0 0 0,0 0-1,0 0 1,0 0-1,-3 0 1,-35-9-859,37 10 705,0-1 0,0 1-1,1 0 1,-1 0 0,0 0-1,0 0 1,0 1 0,1-1-1,-1 1 1,0 0 0,-4 1-1,7-2 142,0 0 0,0 0 0,0 1 0,-1-1 0,1 0 0,0 0 0,0 0 0,0 0 0,0 0 0,0 0 0,0 0 0,0 0 0,0 0 0,0 0 0,0 0 0,0 0 0,0 0 0,0 0 0,0 0 0,0 0 0,-1 0 0,1 1 0,0-1 0,0 0 0,0 0 0,0 0 0,0 0 0,0 0-1,0 0 1,0 0 0,0 0 0,0 0 0,0 0 0,0 1 0,0-1 0,0 0 0,0 0 0,0 0 0,0 0 0,0 0 0,0 0 0,1 0 0,-1 0 0,0 0 0,0 0 0,0 0 0,0 0 0,0 1 0,0-1 0,0 0 0,0 0 0,0 0 0,0 0 0,0 0 0,0 0 0,0 0 0,0 0-1,0 0 1,1 0 0,-1 0 0,0 0 0,0 0 0,0 0 0,0 0 0,0 0 0,0 0 0,0 0 0,0 0 0,13 1-629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5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17676,'6'6'1856,"-6"10"-1104,-8 4-264,-3 12 1497,-2 7-1089,2 12-408,0 4-96,5 1-168,3 0-152,3-7-376,5-5-280,4-11-520,2-10 768,-3-15 64,-3 0-232</inkml:trace>
  <inkml:trace contextRef="#ctx0" brushRef="#br0" timeOffset="1">0 284 15939,'14'-1'2033,"12"-2"-1193,10-10-312,8 4 1481,13-7-1097,3 0-120,7 5-616,0-3-376,-9 1 280,-6-1-120,-5-3-144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5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20700,'-1'10'1969,"-9"9"-1521,-5 11-232,-4 4 792,3 12-552,0 6-192,4 6-248,1 2-176,6-3-600,5-3-184,5-9 728,1-5-232,-3-9-152</inkml:trace>
  <inkml:trace contextRef="#ctx0" brushRef="#br0" timeOffset="1">1 590 17980,'6'-2'1896,"18"-7"-1128,4-5-287,15-2 975,6-3-376,10-1-456,1-3-296,-1 5-560,-6-1-416,-12-2 536,-9-1-144,-23-3-120</inkml:trace>
  <inkml:trace contextRef="#ctx0" brushRef="#br0" timeOffset="2">73 46 16852,'3'-11'2032,"8"5"-1288,7-2-336,7 5 1273,16 0-913,3 1-336,11 2-824,5 2 1760,0-1-1304,2 7-32,-1-2-8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5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17972,'-1'16'1792,"-4"7"-1184,2 4-248,0 9 705,1 5-217,2 5-408,-1 1-432,1-2-824,-2-3-1481,-1-12 1929,1-6-328,-2-15-232</inkml:trace>
  <inkml:trace contextRef="#ctx0" brushRef="#br0" timeOffset="1">1 259 17020,'3'-9'1728,"16"-2"-1072,6 0-264,10 3 921,6 2-569,11-1-976,4-2 976,3-2-632,1-2-104,6 1-112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50 606 19564,'11'2'1431,"5"1"-335,0-1 0,17 1 0,-19-4-842,0 0 1,0 0-1,0-1 1,13-4-1,-22 5-231,-1 0 0,0 0 0,-1 0-1,1-1 1,0 0 0,0 0 0,0 0 0,-1 0-1,1 0 1,-1-1 0,0 1 0,0-1 0,0 0-1,0 0 1,0 0 0,-1 0 0,5-7 0,-7 9-20,1 0 0,-1 0 0,0 0 0,0 0 0,1 1 0,-1-1 0,0 0 0,0 0 0,0 0 0,0 0 0,0 0 0,0 0 0,0 0 0,0 0 0,-1 0 0,1 0 0,0 0 0,0 0 0,-1 0 0,1 1 0,-1-1 1,1 0-1,-1 0 0,1 0 0,-1 1 0,1-1 0,-1 0 0,0 0 0,1 1 0,-1-1 0,0 1 0,0-1 0,1 1 0,-1-1 0,0 1 0,0-1 0,0 1 0,0 0 0,0-1 0,0 1 0,1 0 0,-1 0 0,0-1 0,-2 1 1,-3-1 0,0 0 1,-1 1 0,1-1 0,0 1 0,-10 1 0,4 1-5,1 1-1,0 0 1,0 1-1,0 0 1,1 0-1,-1 1 1,1 1-1,0 0 1,1 0-1,-1 1 1,1 0-1,1 1 1,-1-1-1,1 2 1,1-1-1,-1 1 1,2 1 0,-1-1-1,1 1 1,1 0-1,-9 20 1,13-28-3,0 1 0,1-1 1,-1 1-1,1 0 1,-1 0-1,1-1 1,0 1-1,0 0 0,0 0 1,0-1-1,1 1 1,-1 0-1,1-1 0,-1 1 1,1 0-1,2 3 1,-2-4 1,0 0-1,1 0 1,-1 0 0,1-1 0,-1 1 0,1-1 0,0 1-1,0-1 1,0 1 0,-1-1 0,1 0 0,1 0-1,-1 0 1,0 0 0,4 1 0,1-1-77,0 1 1,0-2-1,0 1 0,0-1 1,0 0-1,0 0 0,-1-1 0,1 0 1,0 0-1,0-1 0,12-4 1,-6 0-80,0 0-1,0-1 1,-1-1 0,0 0 0,0 0 0,-1-1 0,0-1 0,0 0 0,9-12 0,22-36-298</inkml:trace>
  <inkml:trace contextRef="#ctx0" brushRef="#br0" timeOffset="1">253 0 19276,'-17'9'1945,"13"4"-1473,2-4-232,8 0 1016,11 0-872,1-3-488,7 2 104,3-3-72,1-1-104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5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17276,'-13'1'319,"1"1"1,0 0-1,0 1 0,0 1 1,0 0-1,0 0 1,1 1-1,0 1 0,0 0 1,0 0-1,1 1 1,0 1-1,0-1 1,-10 12-1,11-10-136,0-1 0,1 2-1,1-1 1,-1 1 0,2 0 0,-1 1 0,1-1 0,1 1-1,0 0 1,1 1 0,0-1 0,0 1 0,1 0-1,-2 18 1,5-21-159,1 1 0,0-1-1,0 1 1,1-1 0,0 0-1,0 1 1,1-1 0,1 0-1,-1-1 1,1 1 0,1-1-1,0 1 1,0-1 0,0-1 0,1 1-1,0-1 1,1 0 0,0 0-1,0-1 1,0 0 0,1 0-1,0-1 1,0 0 0,0 0-1,0-1 1,1 0 0,0 0-1,0-1 1,0 0 0,0-1-1,0 0 1,15 1 0,-21-3-20,-1 1 0,1-2 1,0 1-1,0 0 0,-1 0 0,1-1 1,0 0-1,-1 1 0,1-1 0,-1 0 1,1 0-1,-1-1 0,1 1 1,-1 0-1,0-1 0,1 1 0,2-4 1,-4 3-2,1 0 1,-1 1-1,0-1 1,0 0-1,0 0 1,0-1-1,0 1 1,-1 0-1,1 0 1,0 0-1,-1 0 1,0-1-1,1 1 1,-1 0-1,0 0 1,0-1-1,-1 1 1,1 0-1,0 0 1,-1-1-1,1 1 1,-2-3-1,-1-4 3,-1 0-1,0 0 1,0 1-1,-7-11 0,9 16-4,0-1-1,-1 1 1,1-1-1,-1 1 0,0 0 1,0 0-1,-1 0 1,1 0-1,0 1 0,-1-1 1,-6-2-1,10 4 0,-1 1-1,1 0 0,-1 0 1,1-1-1,-1 1 1,1 0-1,-1 0 0,1 0 1,-1 0-1,1 0 1,-1 0-1,1 0 0,-1 0 1,1 0-1,-1 0 1,1 0-1,-1 0 0,1 0 1,-1 0-1,1 0 1,-2 1-1,2 8-20,14 12 2,-4-13 21,0 0 1,0-1 0,1 0-1,0 0 1,0-1 0,18 7-1,29 16-13,-56-28 7,0 1 0,0 0 0,0 0 0,0 0 1,0 0-1,0 0 0,-1 0 0,1 0 0,-1 0 1,0 1-1,0-1 0,1 1 0,-2-1 0,1 1 1,0-1-1,0 1 0,-1-1 0,1 1 0,-1 0 1,0-1-1,0 1 0,0 0 0,0-1 0,-1 1 1,0 3-1,-2 10-102,0-1 0,-1 0-1,-8 18 1,2-5 49,6-13-35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5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18948,'4'-3'547,"-1"0"1,1 0-1,-1-1 1,0 1-1,5-7 0,-2 3 787,-6 6-1221,1 1 0,0-1 0,0 1 0,0-1 0,0 1 0,0-1-1,0 1 1,0 0 0,0 0 0,-1-1 0,1 1 0,0 0 0,0 0 0,0 0-1,0 0 1,0 0 0,0 0 0,2 1 0,25 4-33,-13-2-12,10-1-132,0 0 1,0-2-1,0-1 0,36-6 1,-48 5-626,0-1 0,0-1 0,13-6 0,-26 10 643,0 0-1,0 0 1,0 0 0,0 0 0,0 0-1,0 0 1,0 0 0,1 0-1,-1 0 1,0 0 0,0 0 0,0 0-1,0 0 1,0 0 0,0 0 0,0 0-1,0 0 1,0 0 0,0 0 0,0 0-1,0 0 1,0 0 0,0-1-1,1 1 1,-1 0 0,0 0 0,0 0-1,0 0 1,0 0 0,0 0 0,0 0-1,0 0 1,0 0 0,0 0 0,0 0-1,0-1 1,0 1 0,0 0-1,0 0 1,0 0 0,0 0 0,0 0-1,0 0 1,0 0 0,0 0 0,0 0-1,0 0 1,0 0 0,0 0 0,-1-1-1,1 1 1,0 0 0,0 0-1,0 0 1,0 0 0,0 0 0,0 0-1,0 0 1,0 0 0,0 0 0,0 0-1,0 0 1,-9-4-951,-9 0 96,1 0-219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5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16051,'-1'0'166,"0"0"0,0 0 0,0 1 0,1-1 0,-1 0 0,0 1 0,0-1-1,0 0 1,1 1 0,-1-1 0,0 1 0,0-1 0,1 1 0,-1 0-1,0-1 1,1 1 0,-1 0 0,1-1 0,-1 1 0,1 0 0,-1 0 0,1-1-1,-1 1 1,1 0 0,0 0 0,0 0 0,-1-1 0,1 3 0,-5 29 1653,4-24-1486,-16 163 1766,15-129-2049,2 1 1,5 44-1,-4-79-87,-1-5-28,0 0 0,1 1 0,-1-1 0,1 0 1,0 0-1,0 0 0,0 0 0,0 0 0,0 0 0,2 3 0,-3-6 77,1 1 1,-1-1-1,0 0 0,0 0 0,0 0 0,0 0 0,0 1 0,0-1 1,1 0-1,-1 0 0,0 0 0,0 0 0,0 0 0,0 0 1,1 1-1,-1-1 0,0 0 0,0 0 0,0 0 0,1 0 1,-1 0-1,0 0 0,0 0 0,0 0 0,1 0 0,-1 0 0,0 0 1,0 0-1,0 0 0,1 0 0,-1 0 0,0 0 0,0 0 1,0 0-1,1 0 0,-1 0 0,0 0 0,0-1 0,0 1 0,1 0 1,-1 0-1,6-10 76,2-17-179,-3-6 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5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18076,'22'8'1864,"11"-8"-1064,6-2-327,13-4 703,13-1-72,6 1-408,3-2-544,-8-1-2568,-3-2 2304,-17 3-424,-8 0-209</inkml:trace>
  <inkml:trace contextRef="#ctx0" brushRef="#br0" timeOffset="1">977 11 19804,'-1'-1'98,"1"1"0,-1-1 0,1 0 0,-1 0 0,1 1 0,-1-1 0,1 1 0,-1-1 0,0 0 0,1 1 0,-1-1 0,0 1 0,1 0 0,-1-1 0,0 1 0,0-1 0,1 1 0,-1 0 0,0 0 0,0 0 0,0-1-1,1 1 1,-1 0 0,0 0 0,0 0 0,0 0 0,0 0 0,0 0 0,1 0 0,-3 1 0,-26 6 867,14-2-769,1 1 0,1 1 0,-1 0 0,1 1 0,0 0-1,1 1 1,-13 12 0,16-13-171,0 0 0,1 1 0,0 0-1,1 0 1,0 1 0,0 0 0,1 0 0,1 1 0,-8 18-1,12-26-37,-1 0-1,1 1 1,1-1-1,-1 0 1,0 1-1,1-1 1,0 1-1,-1-1 1,1 0-1,1 1 1,-1-1-1,0 1 0,1-1 1,0 0-1,0 1 1,0-1-1,0 0 1,0 0-1,1 0 1,-1 0-1,1 0 1,0 0-1,0 0 1,0 0-1,0-1 0,1 1 1,-1-1-1,1 0 1,2 3-1,1-1 12,0-1 0,0 0 0,0 0 0,1-1 0,-1 0 0,1 0 0,-1 0 0,1 0 0,0-1 0,0-1 0,-1 1 0,1-1 0,12-1 0,17-4-148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5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12083,'-9'13'2409,"0"-1"0,-8 16 1,13-19-1927,-1-1 0,2 1 0,-1 1 0,-3 14 0,6-20-418,0 0 0,1 0 0,-1 0 0,1 0 0,0 0 0,0 0 0,0 1 1,0-1-1,1 0 0,0 0 0,0 0 0,0 0 0,0 0 0,0 0 0,1 0 1,0-1-1,0 1 0,0 0 0,0-1 0,0 1 0,1-1 0,0 0 0,0 0 1,-1 0-1,2 0 0,-1 0 0,6 3 0,0-1-27,-1-1-1,1 0 1,0-1-1,1 0 1,-1 0-1,0-1 1,1 0-1,-1-1 1,1 0-1,0 0 1,0-1-1,-1-1 1,1 1 0,0-1-1,16-5 1,0 0-105,0-2 1,0-1-1,-1 0 1,34-20-1,-36 17-79,1-2 1,-2-1-1,23-19 0,-37 27-21,-12 9 116,-13 11 91,-31 38 600,-58 81 1,77-94-322,6-8 97,1 2 0,-35 64 0,49-73-839,8-23 399,0 0 1,0 1-1,0-1 1,-1 1-1,1-1 1,0 0-1,0 1 0,0-1 1,0 0-1,0 1 1,0-1-1,0 1 1,0-1-1,0 0 1,0 1-1,0-1 0,0 1 1,0-1-1,0 0 1,0 1-1,0-1 1,0 0-1,0 1 1,0-1-1,1 1 0,-1-1 1,0 0-1,0 1 1,1-1-1,-1 0 1,0 0-1,0 1 0,1-1 1,-1 0-1,0 1 1,1-1-1,-1 0 1,0 0-1,1 0 1,-1 1-1,0-1 0,1 0 1,-1 0-1,0 0 1,1 0-1,-1 0 1,1 0-1,0 0 1,7-2-371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5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21677,'1'4'2248,"-1"0"-1400,0 0-376,0 3 1369,2 3-601,7-1-784,1 1-384,9-2-1008,3-2-472,0-9 1104,-6-3-241,1-7-191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5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17708,'2'13'7395,"-3"-11"-7323,1-1-1,0 0 0,0 0 0,0 0 0,0 1 0,0-1 0,0 0 0,0 0 0,0 0 0,0 1 1,0-1-1,1 0 0,-1 0 0,0 0 0,1 0 0,-1 0 0,1 0 0,0 0 0,-1 0 0,1 0 1,0 0-1,0 0 0,-1 0 0,1 0 0,0 0 0,2 1 0,1 0-8,1 0 1,-1-1-1,1 1 0,0-1 0,0 0 1,-1 0-1,1-1 0,0 0 1,0 1-1,5-2 0,52-6 82,-57 6-132,48-10 7,73-26 1,14-3-170,-140 40 147,-1 0 1,1 0 0,0 0 0,0 1-1,0-1 1,0 0 0,0 0-1,0 0 1,-1 0 0,1 0 0,0 0-1,0 1 1,0-1 0,0 0 0,0 0-1,0 0 1,0 0 0,0 0 0,0 1-1,0-1 1,0 0 0,0 0 0,0 0-1,0 0 1,0 1 0,0-1 0,0 0-1,0 0 1,0 0 0,0 0-1,0 0 1,0 1 0,0-1 0,0 0-1,0 0 1,0 0 0,0 0 0,0 1-1,0-1 1,0 0 0,0 0 0,1 0-1,-1 0 1,0 0 0,0 0 0,0 0-1,0 1 1,0-1 0,0 0 0,1 0-1,-1 0 1,0 0 0,0 0-1,0 0 1,0 0 0,0 0 0,1 0-1,-1 0 1,0 0 0,0 0 0,0 0-1,0 0 1,1 0 0,-1 0 0,0 0-1,0 0 2,-8 12-8,-1-1 0,-14 14 1,-12 15 30,0 8 129,3 1 0,-36 76 1,-39 114 56,101-225-230,-12 28-250,-45 72-1,41-81 99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13051,'-7'58'684,"1"-22"-864,2 1-1,2-1 1,0 1 0,6 47-1,5-52-1727,-7-26 1654,0 0-1,0 0 1,-1 1 0,2 10 0,-19 305 730,-1-51 1374,17-238-1331,0-2-47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12203,'-11'84'904,"3"-23"304,2-9-1352,3-19 592,3-7 24</inkml:trace>
  <inkml:trace contextRef="#ctx0" brushRef="#br0" timeOffset="1">68 938 11490,'-16'96'1017,"1"-14"-793,1-7-216,1-22-56,7-6 272,4-13-216,0-3-144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9466,'-1'13'306,"-31"309"4637,25-270-4465,3 0 0,1 1 0,8 87 1,-2-41 1347,-3 0 0,-26 177 0,24-255-2039,1 0-1,1 0 1,1 0-1,4 23 1,-5-41 132,20 204-6915,-20-205 6438,-3-4 37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183 252 17300,'-19'20'1601,"-34"27"-1,39-37-1067,1 1-1,1 0 0,0 0 0,1 2 0,0-1 0,1 2 0,-12 18 1,21-31-492,1 0 0,-1 0 0,1 0 0,-1 0 0,1 0 0,-1 0-1,1 0 1,0 0 0,-1 1 0,1-1 0,0 0 0,0 0 0,0 0 0,0 0 0,0 1 0,0-1 0,1 1 0,-1-1-23,0-1 1,0 1-1,1-1 0,-1 0 0,1 1 0,-1-1 0,0 1 0,1-1 1,-1 0-1,1 1 0,-1-1 0,1 0 0,-1 0 0,1 1 0,-1-1 1,1 0-1,-1 0 0,1 0 0,-1 0 0,1 1 0,-1-1 0,1 0 1,-1 0-1,2 0 0,2-1 19,0 1 0,0-1 0,0 1 0,0-1 1,-1 0-1,1-1 0,0 1 0,4-3 0,10-7 29,0 0 0,0-1-1,-1-1 1,-1-1-1,0 0 1,23-28 0,72-108 52,-89 119-104,-1 0 1,-1-2 0,18-37-1,-38 70-13,1-1 0,-1 0 0,1 1 0,-1-1 0,1 0 0,-1 1 0,1-1 0,-1 0 0,0 0 0,1 0 0,-1 1 0,0-1 0,0 0 0,0 0-1,0 0 1,0 0 0,0 1 0,0-1 0,0 0 0,0-1 0,-14 21 9,-13 28 13,-27 68 0,47-98-59,1 1 1,0 1-1,1-1 0,1 1 0,1 0 0,1 0 1,0 30-1,2-43-91,1 0 0,0 0 0,0-1 0,0 1-1,0 0 1,1-1 0,0 1 0,0-1 0,1 0 0,-1 0 0,1 0 0,0 0 0,0 0 0,1-1 0,0 1 0,0-1 0,0 0 0,0 0 0,0 0 0,1-1 0,0 1 0,-1-1 0,1 0-1,1 0 1,6 2 0,30 7-454,2-6-215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6:5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16444,'-1'16'1592,"1"6"-1176,1 7-200,2 7 784,1 10-536,-3 4-136,2 8-128,0 4-48,-1-2-192,0-5-264,-1-5 288,2-5-64,0-12-16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14539,'67'16'1224,"-11"-12"-928,-4-5-248,2-7 377,7-2-1298,9-4 833,1 0-104,8 3-240</inkml:trace>
  <inkml:trace contextRef="#ctx0" brushRef="#br0" timeOffset="0.49">1959 62 9626,'91'-17'504,"-4"-5"-368,1 0-64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10410,'127'0'1958,"584"-8"7619,-663 7-9447,-1 2 0,50 7 0,-73-6-112,-9-2-22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16972,'13'5'1144,"9"-5"-1000,8 0-136,15 0-72,15-5-408,17-1 456,12-2-104,7-8-144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20028,'2'5'1937,"1"4"-1289,1 2-272,9 5 1008,4 3-432,9 4-391,4 1-145,3-2-464,1-3-136,3-9-497,0-6-319,-2-5-1328,-5-12 1904,-3-9-361,-3-9-383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13915,'-8'37'2032,"-11"14"-991,0 4-401,-7 13 2080,-1 3-1447,-2 8-457,4-1-160,5-3-344,-1-6-248,10-12-568,3-8-360,5-31 696,6-18-128,5-25-120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 16099,'0'0'31,"0"0"-1,0 0 0,0 0 0,0 0 0,0 0 0,0 0 0,0 0 0,0 0 1,0 0-1,0 0 0,0 0 0,0 0 0,0 0 0,0 1 0,-1-1 0,1 0 1,0 0-1,0 0 0,0 0 0,0 0 0,0 0 0,0 0 0,0 0 0,0 0 1,0 0-1,0 0 0,0 0 0,0-1 0,0 1 0,-1 0 0,1 0 0,0 0 1,0 0-1,0 0 0,0 0 0,0 0 0,0 0 0,0 0 0,0 0 0,0 0 1,0 0-1,0 0 0,0 0 0,0 0 0,0 0 0,0 0 0,0 0 0,0 0 1,0-1-1,0 1 0,0 0 0,0 0 0,0 0 0,0 0 0,0 0 0,0 0 1,0 0-1,0 0 0,0 0 0,0 0 0,0 0 0,0 0 0,0 0 1,0-1-1,-7 10 670,-7 17 35,-58 141 2964,-10 97-2742,81-260-950,-6 24-59,1 0 0,-4 36 0,18-92-1849,-6-7 1203,-1 0-1,-2 0 1,-2 1-1,-1-1 1,-2 1-1,-1 0 1,-19-54 0,14 63 872,12 25-164,0 0 1,0 0 0,0 0 0,0 0 0,0-1-1,0 1 1,-1 0 0,1 0 0,0 0-1,0 0 1,0 0 0,0 0 0,0 0-1,-1 0 1,1 0 0,0 0 0,0 0-1,0 0 1,0 0 0,0 0 0,-1 0 0,1 0-1,0 0 1,0 0 0,0 0 0,0 0-1,0 0 1,-1 0 0,1 0 0,0 0-1,0 0 1,0 0 0,0 1 0,0-1 0,0 0-1,-1 0 1,1 0 0,0 0 0,0 0-1,0 0 1,0 0 0,0 1 0,0-1-1,0 0 1,0 0 0,0 0 0,0 0-1,0 0 1,0 0 0,-1 1 0,1-1 0,0 0-1,0 0 1,0 0 0,0 0 0,0 0-1,0 1 1,0-1 0,1 0 0,-1 0-1,0 0 1,0 0 0,0 1 0,-1 5 172,1 0 1,1 0-1,-1 0 1,1 0-1,3 11 1,3 9 176,1-1 1,1-1-1,2 1 0,15 27 1,-19-41-204,0 0 1,0-1-1,1 0 1,0 0-1,0-1 1,1 0-1,1 0 1,0-1-1,0-1 1,19 13-1,-23-18-69,-1 0 0,0 0 1,0-1-1,1 0 0,-1 1 0,1-2 1,-1 1-1,1-1 0,-1 1 0,1-2 1,-1 1-1,1-1 0,5-1 0,-9 2-79,0 0 0,-1-1 0,1 1 0,0-1 0,0 1 0,-1-1 0,1 0 0,0 0-1,-1 0 1,1 0 0,-1 0 0,0 0 0,1 0 0,-1-1 0,0 1 0,1 0 0,-1-1 0,0 1 0,0-1 0,0 1-1,0-1 1,-1 0 0,1 1 0,0-1 0,-1 0 0,1 0 0,-1 1 0,1-1 0,-1 0 0,0 0 0,0 0 0,0 0-1,0 1 1,0-1 0,0 0 0,0 0 0,-1 0 0,1 1 0,-1-1 0,1 0 0,-2-2 0,-1-3-96,0 1 1,-1-1 0,0 1 0,0 0 0,0 0-1,-1 1 1,1-1 0,-1 1 0,-1 0-1,-8-6 1,-10-8-272,-29-15-1,45 29 315,-30-17-35,18 11 506,0-1 1,1-1-1,-31-26 1,50 39-419,0 0-1,0 0 1,0 0-1,0 0 1,0 0 0,0 0-1,0 0 1,0 0-1,0 0 1,0 0 0,0 0-1,0 0 1,1 0 0,-1 0-1,0 0 1,0 0-1,0 0 1,0-1 0,0 1-1,0 0 1,0 0-1,0 0 1,0 0 0,0 0-1,0 0 1,0 0-1,0 0 1,0 0 0,0 0-1,0 0 1,0 0-1,0 0 1,0 0 0,0 0-1,0 0 1,0 0-1,0 0 1,0-1 0,0 1-1,0 0 1,0 0-1,0 0 1,0 0 0,0 0-1,0 0 1,0 0-1,0 0 1,0 0 0,0 0-1,0 0 1,0 0 0,0 0-1,0 0 1,0 0-1,0 0 1,0 0 0,0-1-1,0 1 1,0 0-1,0 0 1,0 0 0,-1 0-1,1 0 1,0 0-1,0 0 1,9 2 264,13 4-26,-18-5-245,161 46-457,-111-36 324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15403,'-1'0'172,"0"0"-1,0 0 1,0 1-1,0-1 1,0 0-1,0 1 0,-1-1 1,1 1-1,0-1 1,0 1-1,0 0 1,1-1-1,-1 1 1,0 0-1,0 0 1,0 0-1,0-1 0,1 1 1,-1 0-1,0 0 1,1 0-1,-1 0 1,1 0-1,-1 0 1,1 0-1,-1 1 1,1-1-1,0 0 1,0 0-1,-1 0 0,1 0 1,0 0-1,0 2 1,0 4 397,-1 0 1,1-1-1,0 1 0,2 9 1,1-1-344,0-1 0,1 0 1,1-1-1,0 1 0,1-1 0,0 0 1,1 0-1,1-1 0,0 1 0,0-2 0,2 1 1,-1-1-1,1-1 0,0 0 0,1 0 1,16 10-1,-22-17-315,1 0 1,0 0-1,0-1 1,1 1-1,-1-1 0,0-1 1,1 1-1,0-1 1,-1 0-1,1-1 1,-1 0-1,1 0 0,0 0 1,-1-1-1,1 1 1,-1-2-1,1 1 0,-1-1 1,1 0-1,-1 0 1,0-1-1,9-4 1,-2-1-268,-1 0 1,0 0-1,0-2 1,-1 1-1,0-1 1,0-1-1,-1 0 1,-1 0 0,10-15-1,6-15-765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14643,'-2'16'1801,"-1"21"-873,-1 3-312,-4 13 1208,-2 3-383,-1 6-281,0-1-72,0-2-344,0-4-136,2-13-160,-1-7-128,-1-11-472,5-4-368,-4-12-784,-1-2 1088,-1-6-232,1-1-152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17308,'-17'21'5343,"-14"21"-3595,-26 57-303,35-58-1238,-1-2 0,-2 0-1,-40 47 1,64-85-255,0 0 0,0 1 1,1-1-1,-1 0 0,0 0 0,0 0 0,0-1 0,0 1 1,0 0-1,0 0 0,-1 0 0,1-1 0,0 1 1,0-1-1,0 1 0,-1-1 0,1 1 0,0-1 1,-1 0-1,-1 1 0,2-2-21,1 1 1,-1-1 0,1 0-1,-1 1 1,1-1-1,-1 1 1,1-1 0,-1 0-1,1 0 1,-1 1-1,1-1 1,0 0-1,0 0 1,-1 1 0,1-1-1,0 0 1,0 0-1,0 0 1,0 0 0,0 1-1,0-1 1,0 0-1,0-1 1,1-11-842,1 0-1,4-21 1,1 3-334,2 0-1,0 0 1,2 1 0,26-50 0,-35 78 1249,-1 0 0,0 0 1,0 0-1,1 0 0,-1 0 1,1 1-1,-1-1 1,1 0-1,0 1 0,2-2 1,-3 2 29,0 1 0,-1 0 0,1 0 0,0-1 0,0 1 0,-1 0 0,1 0 0,0 0-1,-1 0 1,1 0 0,0 0 0,0 0 0,-1 0 0,1 0 0,0 0 0,0 0 0,-1 0 0,1 1 0,0-1 0,0 0 0,0 1 0,2 1 107,0 1 0,-1-1 0,1 1 0,-1-1 0,1 1-1,-1 0 1,0 0 0,-1 0 0,1 0 0,0 1 0,1 3 0,29 73 2018,9 22-43,-35-90-1767,1-1 0,0 1 0,0-1 0,1 0 0,18 18 0,-24-27-299,0 1 0,0-1-1,1 0 1,-1-1 0,1 1 0,0 0 0,0-1-1,-1 1 1,1-1 0,0 0 0,0 0 0,0 0-1,0 0 1,1-1 0,-1 1 0,6-1-1,-7 0-52,0 0-1,-1-1 1,1 1-1,0-1 1,0 0-1,0 1 1,-1-1-1,1 0 1,0 0-1,-1 0 0,1 0 1,0-1-1,-1 1 1,0 0-1,1-1 1,-1 1-1,0-1 1,0 1-1,0-1 1,0 0-1,0 1 0,0-1 1,0 0-1,0 0 1,-1 1-1,1-1 1,-1 0-1,1-3 1,0 2-23,0-1 1,-1 0-1,0 0 1,1 0-1,-1 0 1,0 0-1,-1 0 1,1 1-1,-1-1 1,0 0-1,0 0 1,0 1-1,0-1 1,-1 0-1,1 1 1,-4-6-1,1 3-11,0 1-1,0 0 0,-1 0 1,1 0-1,-1 0 0,-1 1 1,1-1-1,0 1 0,-8-4 1,5 4 10,1 0-1,-1 0 1,0 1 0,1 0 0,-1 0 0,-1 1 0,1 0-1,0 1 1,-1-1 0,1 2 0,0-1 0,-1 1 0,1 0-1,-1 1 1,-15 3 0,21-3 36,0 0-1,1 0 1,-1 0-1,1 0 1,-1 0-1,1 1 1,0 0-1,-1-1 1,1 1-1,0 0 1,0 0 0,0 0-1,0 0 1,1 0-1,-1 0 1,1 1-1,-1-1 1,1 1-1,-2 2 1,3-3 7,-1 0 0,1 0-1,0 1 1,0-1 0,0 0 0,0 0 0,0 0 0,0 0-1,0 1 1,1-1 0,-1 0 0,1 0 0,0 0 0,-1 0-1,1 0 1,0 0 0,0 0 0,0 0 0,1-1 0,-1 1-1,0 0 1,1-1 0,-1 1 0,1 0 0,-1-1 0,3 2 0,3 2 36,0-1 0,0 1 0,1-1 0,-1 0 1,1-1-1,0 0 0,0 0 0,0-1 0,1 0 1,-1 0-1,17 1 0,-3-2-98,0-1 1,0 0-1,32-6 1,-30 2 9,-1-1 0,37-13 1,-14-1-60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20212,'3'3'1745,"8"0"-1209,4 3-256,5 0 832,3 0-400,8 1-880,1-6-576,-4 1 696,-5-5-160,-10-5-176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17436,'12'31'1608,"6"26"-944,-1 1-168,5 15 585,5 23-113,1 21-96,1 10-144,-4 3-208,2-4-112,-5-6-160,0-4-104,-2-4-248,1-8-144,-4-20-520,1-12-296,-7-20 840,-5-9-200,-9-23-160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16267,'27'74'1456,"4"-2"-1,2-2 0,4 0 0,55 78 1,-91-146-1440,9 13 224,2 0 1,-1 0-1,2-1 1,16 14-1,-26-25-163,1 0 0,0-1-1,0 1 1,0-1 0,0 0-1,0 0 1,0 0 0,1 0-1,-1-1 1,6 1 0,-8-1-30,1-1 1,0 0-1,0 0 1,0 0 0,-1-1-1,1 1 1,0 0-1,-1-1 1,1 0-1,0 0 1,-1 0 0,1 0-1,-1 0 1,1 0-1,-1-1 1,1 1 0,-1-1-1,3-2 1,3-4 51,-1 0 0,0 0 1,0 0-1,-1-1 0,0 0 0,6-13 1,28-65 358,-29 59-332,20-49-542,-4-1 0,-3-2 1,-3 0-1,17-149 1,-33 172-75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2 426 15091,'0'6'487,"-1"-2"-240,1 1 0,0-1 0,0 1 0,0-1-1,0 0 1,2 6 0,-1-9-170,-1 0 0,0 0 0,1 0-1,-1 0 1,1 0 0,-1 0 0,1-1 0,0 1 0,-1 0 0,1 0 0,0-1 0,-1 1-1,1 0 1,0-1 0,0 1 0,0-1 0,0 1 0,-1-1 0,1 1 0,0-1 0,0 0 0,0 1-1,0-1 1,0 0 0,0 0 0,0 0 0,0 1 0,0-1 0,0 0 0,0 0 0,0-1-1,0 1 1,2 0 0,0-1 63,1 0 0,0 0 0,0 0 0,-1 0 0,1-1 0,-1 0-1,1 1 1,-1-1 0,0-1 0,0 1 0,5-4 0,30-33 659,-30 29-600,20-22 444,-2-1 1,37-59-1,-54 77-503,-1-1 0,0 0 0,-1 0 1,-1 0-1,-1-1 0,0 0 0,-1 0 0,-1-1 0,1-17 0,-3 30-100,-1 1 1,0-1-1,-1 1 0,1-1 0,-1 1 0,0-1 1,0 1-1,-3-7 0,3 9-28,1 1 0,-1-1 0,0 1 1,0-1-1,0 1 0,-1 0 0,1-1 0,0 1 0,0 0 0,-1 0 1,1-1-1,-1 1 0,1 0 0,-1 1 0,1-1 0,-1 0 0,0 0 1,1 1-1,-1-1 0,0 1 0,0-1 0,1 1 0,-1 0 1,-3 0-1,0 0-4,0 0 0,0 1 0,0 0 1,0 0-1,0 0 0,1 1 1,-1 0-1,0-1 0,1 2 0,-1-1 1,1 1-1,0-1 0,0 1 0,0 0 1,0 0-1,0 1 0,-4 4 1,-2 4-8,0 0 0,1 0 0,0 1 0,-11 21 0,4-2-9,1 1-1,2 1 0,2 0 1,1 0-1,1 1 0,2 0 1,-4 64-1,11-91-8,-1-1-1,2 1 1,-1 0-1,1 0 1,0 0-1,1-1 1,0 1-1,0-1 1,4 9-1,-5-14-22,0 0-1,0 0 1,0 0 0,0-1-1,1 1 1,-1 0-1,1-1 1,-1 1-1,1-1 1,0 0-1,-1 1 1,1-1-1,0 0 1,0 0-1,3 1 1,-2-1-52,0 0 1,0-1-1,0 0 0,-1 1 0,1-1 1,0 0-1,0 0 0,0-1 1,0 1-1,0-1 0,0 1 0,0-1 1,0 0-1,3-2 0,6-3-65,0-1-1,-1 0 0,0-1 1,20-17-1,-24 19 81,47-42-478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75 17468,'-17'15'300,"0"0"0,1 0 0,0 2 1,1 0-1,1 1 0,1 0 0,1 1 0,0 0 1,1 1-1,1 0 0,1 1 0,1 0 0,1 1 1,1 0-1,1 0 0,1 0 0,0 0 0,2 1 0,1 32 1,1-54-296,5 37 136,-5-37-137,0 0 0,0 0 0,0 0 0,0 0 0,1 0 0,-1 0-1,0 0 1,1-1 0,-1 1 0,1 0 0,-1 0 0,1 0 0,-1-1-1,1 1 1,0 0 0,-1 0 0,1-1 0,0 1 0,0-1-1,-1 1 1,1 0 0,0-1 0,0 0 0,0 1 0,0-1 0,0 1-1,0-1 1,0 0 0,-1 0 0,1 0 0,0 1 0,0-1-1,0 0 1,0 0 0,2-1 0,0 0-3,0 0 1,1-1-1,-1 1 1,0-1-1,0 0 0,0 0 1,-1 0-1,1 0 1,0-1-1,-1 1 0,0-1 1,4-4-1,24-38 2,-29 44-3,22-40 22,-1 0 0,-3-2-1,16-48 1,-32 80 86,-6 17-48,-6 15-21,-36 121 125,-24 70 108,-101 289 748,170-501-1020,-8 23 72,1 0-1,1 1 0,-3 31 1,11-30-15,-2-25-55,1 1 0,-1 0 1,0-1-1,0 1 1,1-1-1,-1 1 1,0 0-1,1-1 1,-1 1-1,1-1 1,-1 1-1,1-1 1,-1 1-1,1-1 1,-1 0-1,1 1 1,-1-1-1,1 0 1,-1 1-1,1-1 1,0 0-1,2 0 2,-1 0-1,0 0 1,0-1-1,0 1 1,0-1-1,0 1 1,0-1 0,0 0-1,0 0 1,0 0-1,0 0 1,0 0-1,-1 0 1,1-1-1,0 1 1,-1-1 0,1 1-1,-1-1 1,3-2-1,39-48 27,-3-1 1,52-88-1,-58 87-30,360-599-285,-374 618 244,-9 19 4,-2 0 1,-1 0-1,0-1 1,0 0-1,5-24 0,-13 40 32,1 1 0,-1-1 0,0 1 0,0-1 0,0 1 0,1-1 0,-1 1 0,0-1 0,0 1 0,0-1-1,0 1 1,0-1 0,0 1 0,0-1 0,0 1 0,0-1 0,0 1 0,-1-1 0,1 1 0,0-1 0,0 1-1,0-1 1,-1 1 0,1-1 0,0 1 0,0-1 0,-1 1 0,1-1 0,-1 1 0,0 0-2,1 0 0,-1 0 0,0 0 0,0 0 0,0 0 0,1 0 0,-1 1 0,0-1 0,0 0 0,0 0 0,1 1 0,-1-1 0,0 1 0,1-1 0,-1 1 0,0 0 0,-28 25-100,19-12 51,0-1 1,-16 30 0,24-38 54,-1 0 0,1 0 0,0 0 1,0 0-1,0 0 0,1 1 0,0-1 1,0 0-1,0 1 0,1-1 0,-1 1 0,2 8 1,-1-12 3,1-1 0,-1 0 0,1 0 0,-1 1 0,1-1 0,0 0 0,-1 0 0,1 0 0,0 0 1,0 0-1,0 1 0,0-2 0,0 1 0,0 0 0,0 0 0,0 0 0,0 0 0,1-1 0,-1 1 0,0-1 1,0 1-1,1-1 0,-1 1 0,0-1 0,1 0 0,-1 1 0,0-1 0,1 0 0,-1 0 0,0 0 0,1 0 0,-1 0 1,1 0-1,-1-1 0,0 1 0,1 0 0,1-1 0,5-1 11,-1-1 0,1 1 0,0-1 0,-1-1 0,9-4 0,9-8 20,-1-1 0,-1-1 0,-1-1 1,0-1-1,29-35 0,-26 24 30,-1-1 1,-2-1-1,27-52 1,-72 133 102,3 1 1,1 1-1,-15 66 0,33-110-118,-1 1 0,1 0 0,1 0 1,-1 0-1,2 14 0,-1-20-37,0 0 1,0 0-1,0 0 1,1 0-1,-1 0 1,0 0-1,1 0 1,-1 0-1,1 0 1,-1 0-1,1 0 1,0 0-1,-1 0 1,1-1-1,0 1 1,0 0-1,1 1 1,0-1 2,-1-1-1,0 1 1,1-1 0,-1 0-1,1 1 1,-1-1 0,1 0 0,-1 0-1,0 0 1,1 0 0,-1 0-1,1 0 1,-1 0 0,1-1-1,-1 1 1,1 0 0,1-2-1,7-2-61,0 0-1,-1-1 1,1 0-1,-1-1 1,0 0-1,-1-1 1,1 1-1,12-15 1,-6 4-571,0 0 1,-1 0-1,14-26 1,-20 30 302,0 0 1,-2-1 0,10-26 0,-9 10-567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 18940,'2'-6'3417,"-9"15"-2841,-4 2 2305,-3 8-1689,0 5-560,0 4-200,0 7-344,-2-2-56,5 3-16,0-6-24,4-3-80,3-6-152,4-5-512,1-7-288,6-7 824,2-6-169,-4-3-159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 19028,'5'-11'1952,"-3"11"-967,-5 5 663,-1 1-704,3 0-952,-5 1-592,2-1 472,-3 0-120,-11-1-64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18844,'1'0'58,"-1"0"-1,1 1 1,-1-1-1,1 0 1,-1 1 0,1-1-1,-1 1 1,0-1-1,1 1 1,-1-1 0,1 1-1,-1-1 1,0 1 0,1-1-1,-1 1 1,0-1-1,0 1 1,0 0 0,1-1-1,-1 1 1,0-1-1,0 1 1,0 0 0,0-1-1,0 1 1,0-1-1,0 1 1,0 0 0,0-1-1,0 1 1,0-1-1,-1 1 1,1 0 0,-1 0-1,-8 29 175,7-23 14,-192 623 4240,175-561-4166,3 1 0,-9 85 0,24-150-303,1 1 0,0-1 0,1 0 0,-1 0 0,1 1 0,2 7 0,-3-12-27,0 0 1,0-1-1,1 1 0,-1 0 1,0-1-1,1 1 0,-1-1 0,0 1 1,1 0-1,-1-1 0,1 1 1,-1-1-1,1 1 0,-1-1 1,1 0-1,-1 1 0,1-1 0,0 1 1,-1-1-1,1 0 0,-1 0 1,2 1-1,-1-1-31,0 0 0,0 0 0,1 0 0,-1-1 0,0 1 0,0 0 0,0-1 0,0 1 0,0-1 0,0 1 1,0-1-1,0 1 0,0-1 0,0 0 0,0 1 0,0-1 0,2-2 0,3-3-487,1-1 1,-1-1 0,0 1-1,-1-1 1,0 0-1,5-9 1,24-59-1356,-26 58 1643,14-39-1044</inkml:trace>
  <inkml:trace contextRef="#ctx0" brushRef="#br0" timeOffset="1">411 453 16227,'13'0'2161,"-4"-3"-1049,-5 5-424,0 10 1617,-1 9-609,-7 10-352,-6 4-255,1 6-441,-2 2-104,-2-1-280,2-4-240,-1-10-672,2-9-248,2-12-969,8-26 1201,0-10-280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0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21365,'-1'13'566,"-1"-1"1,0 0-1,-1 1 1,-7 21-1,-1 4 144,-37 147 1113,-45 209-451,90-381-1341,-5 48 34,7-56-66,1-1 0,0 1 0,0-1-1,1 1 1,-1-1 0,1 1 0,0-1-1,0 0 1,1 1 0,2 5 0,-4-9-4,1 0 0,-1-1 0,1 1 0,-1 0 0,1-1 0,0 1 0,-1 0 0,1-1 0,0 1 0,0-1-1,-1 1 1,1-1 0,0 1 0,0-1 0,0 0 0,0 1 0,-1-1 0,1 0 0,0 0 0,0 1 0,0-1 0,0 0 0,0 0 0,0 0 0,0 0 0,0 0 0,0 0 0,-1-1 0,1 1 0,0 0 0,0 0 0,0-1 0,0 1 0,0 0 0,-1-1 0,1 1 0,1-2 0,3 0-44,0-2-1,-1 1 1,1 0 0,5-7-1,39-42-389,-34 35 280,0 0 0,1 1 0,1 1-1,27-19 1,-42 33 145,-1 0 0,1 0 0,-1 0 0,1 0 0,0 0 0,0 1 0,-1-1 0,1 0 0,0 1 0,0 0 0,0-1 0,0 1 0,0 0 0,0 0 0,0 0 0,-1 0 0,1 1 0,2-1 0,-2 1 6,-1 0 0,1-1 1,-1 1-1,0 0 1,1 0-1,-1 0 0,0 0 1,1 0-1,-1 1 1,0-1-1,0 0 0,0 0 1,0 1-1,0-1 0,-1 1 1,2 2-1,1 2 6,-1 1 0,0 0 0,0 1 0,-1-1-1,0 0 1,0 0 0,-1 12 0,-1-1 68,-1 0 1,-1 0 0,0-1-1,-1 1 1,-1-1-1,-1 0 1,0 0-1,-1-1 1,-10 16-1,10-18 54,-1-1 0,-1-1-1,0 0 1,-1 0 0,0 0-1,0-1 1,-2-1 0,1 0-1,-1 0 1,-25 14 0,33-22-149,-1 0 1,1 0 0,-1 0 0,1-1 0,-1 1-1,0-1 1,0 0 0,1 0 0,-1-1 0,0 0 0,-8 0-1,11 0-25,0-1 0,0 1 0,0 0 0,1-1 0,-1 0 0,0 1-1,1-1 1,-1 0 0,0 0 0,1 0 0,-1 0 0,1 0 0,0-1 0,-1 1 0,1 0-1,0-1 1,0 1 0,0 0 0,0-1 0,0 0 0,0 1 0,0-1 0,0 0 0,1 1-1,-1-1 1,0 0 0,1 0 0,0 1 0,-1-1 0,1 0 0,0 0 0,0 0-1,0 1 1,1-4 0,4-32-385,8-6-181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1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17860,'1'1'117,"1"-1"-1,-1 0 1,0 1 0,0-1-1,0 1 1,1 0 0,-1-1-1,0 1 1,0 0 0,0-1-1,0 1 1,0 0 0,0 0 0,-1 0-1,1 0 1,0 0 0,0 0-1,-1 0 1,1 0 0,0 0-1,-1 0 1,1 1 0,-1-1-1,0 0 1,1 0 0,-1 1 0,0-1-1,0 0 1,0 0 0,1 1-1,-2 0 1,1 5 275,-1 1 0,0-1 0,-1 0 0,-3 11 0,1-5 586,-31 104 951,-22 85-1063,51-160-758,6-42-105,0 0 0,0 1 0,0-1 0,0 0 0,0 1 1,0-1-1,0 1 0,0-1 0,0 0 0,0 1 0,0-1 0,0 1 0,0-1 0,0 0 1,1 1-1,-1-1 0,0 0 0,0 1 0,0-1 0,1 1 0,-1-1 0,0 0 0,0 0 1,1 1-1,-1-1 0,0 0 0,1 0 0,0 1 0,0-1 3,0-1 0,0 1 0,0-1 0,0 1 0,0-1 0,0 0 0,0 1 0,0-1-1,-1 0 1,1 0 0,0 0 0,0 0 0,-1 0 0,1 1 0,0-1 0,0-2 0,9-11 22,-1-1 1,-1-1-1,0 0 1,-2 0-1,7-19 0,19-87 42,-26 101-99,-2 0 0,0-1 1,-2 1-1,1-25 0,-6 31-33,-3 14-3,5 1 58,-1 1-1,1 0 1,0 0 0,0 1 0,0-1 0,1 0 0,-1 0 0,0 0-1,0 1 1,1-1 0,-1 0 0,0 3 0,-4 11-22,1 1 1,0 0-1,2 1 0,0-1 1,0 0-1,2 1 0,1 18 0,-1-32 30,0 1 0,1 0-1,-1-1 1,1 1-1,0 0 1,0-1-1,0 1 1,1-1-1,-1 0 1,1 1-1,0-1 1,-1 0-1,2 0 1,-1 0-1,0 0 1,4 4-1,-3-5 4,-1-1 0,1 1 1,0-1-1,-1 1 0,1-1 0,0 0 0,0 0 0,0 0 1,0 0-1,0 0 0,0-1 0,0 1 0,0-1 0,0 0 1,0 0-1,0 0 0,0-1 0,0 1 0,0-1 0,4 0 1,4-3 11,0 1 1,0-2 0,0 1-1,-1-2 1,0 1 0,13-10-1,55-47 107,-59 46-82,96-88 115,-114 103-157,1-1 1,-1 1 0,1 0-1,-1 0 1,1 0 0,-1 0 0,1 0-1,0 0 1,-1 1 0,1-1-1,0 0 1,0 1 0,0-1-1,2 1 1,-4 0 1,1 0-1,-1 0 0,1 0 1,-1 1-1,1-1 0,0 0 1,-1 0-1,1 1 1,-1-1-1,0 0 0,1 1 1,-1-1-1,1 0 0,-1 1 1,1-1-1,-1 1 1,0-1-1,1 1 0,-1-1 1,0 1-1,0-1 0,1 1 1,-1-1-1,0 1 1,0-1-1,0 1 0,0 0 1,1 0-1,-1 6 2,0 0-1,0 1 1,0-1-1,-1 0 1,-1 9-1,1-13-3,-1 13-10,-1-1 15,1-1 1,0 0-1,1 21 1,1-33 2,0 1 1,0-1-1,0 0 0,0 0 1,1 1-1,-1-1 0,1 0 0,-1 0 1,1 1-1,0-1 0,0 0 1,0 0-1,0 0 0,0 0 1,0 0-1,1 0 0,-1-1 1,1 1-1,-1 0 0,1-1 1,0 1-1,-1-1 0,1 1 1,0-1-1,0 0 0,0 0 1,0 0-1,3 1 0,1-1 6,0 0 0,0-1 0,0 1 0,0-1 0,0-1 0,0 1 0,0-1 0,0 0 0,0-1 0,0 1 0,6-4 0,14-5 44,28-16 1,-21 10-7,-4 2-7,1-1-34,2 1 1,0 1 0,56-14-1,-86 26-12,1 1 0,-1-1 0,0 1 0,0 0 0,1 0 0,-1 0 0,0 0 0,0 0 0,1 0 0,-1 0 0,0 1 0,0-1 0,0 1 0,1 0 0,-1 0 0,0 0 0,0 0 0,0 0 0,0 0-1,-1 0 1,1 1 0,2 1 0,0 1-9,-1 1 0,0 0-1,0 0 1,-1 0 0,1 0-1,-1 0 1,2 6 0,-1-1-4,-2-9 24,0 1 0,0 0 0,0 0 0,0-1 0,1 1-1,-1-1 1,0 1 0,1-1 0,-1 0 0,1 0-1,-1 1 1,1-1 0,-1 0 0,1 0 0,0 0 0,0-1-1,-1 1 1,1 0 0,0-1 0,0 1 0,0-1 0,0 1-1,0-1 1,0 0 0,0 0 0,0 0 0,0 0 0,-1 0-1,1 0 1,0-1 0,0 1 0,2-2 0,10-1 37,0-1-1,0-1 1,18-8 0,-11 4-33,15-5-744,1 2-1,49-10 1,-87 22 713,1 0 0,0 0 0,0-1-1,0 1 1,0 0 0,0 0 0,0 0-1,0 0 1,0 0 0,0 0 0,0 0-1,0 0 1,0 0 0,0 0 0,0 0-1,0 0 1,0 0 0,0 0 0,0 0-1,0 0 1,0-1 0,0 1 0,0 0-1,0 0 1,0 0 0,0 0 0,0 0-1,0 0 1,0 0 0,0 0 0,0 0-1,0 0 1,0 0 0,0 0 0,0 0-1,0-1 1,0 1 0,0 0 0,0 0-1,0 0 1,0 0 0,-1 0-94,-15-6-429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1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19156,'-11'-2'2049,"5"2"-1577,9 0 784,10 2 1024,4 4-1768,4-1 113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47 18460,'12'-9'1240,"-8"7"-988,-1 0 0,0 0 0,0 0 0,1-1 0,-1 0 0,-1 1 0,1-1 1,0 0-1,-1 0 0,4-5 0,-6 8-214,0 0 0,0-1 1,0 1-1,0 0 0,0 0 1,0 0-1,0 0 0,0 0 1,0 0-1,0 0 0,0 0 0,0-1 1,0 1-1,0 0 0,0 0 1,0 0-1,0 0 0,0 0 1,0 0-1,0 0 0,0 0 1,0-1-1,0 1 0,0 0 0,0 0 1,0 0-1,0 0 0,0 0 1,0 0-1,0 0 0,0 0 1,0 0-1,0-1 0,0 1 0,0 0 1,-1 0-1,1 0 0,0 0 1,0 0-1,0 0 0,0 0 1,0 0-1,0 0 0,0 0 1,0 0-1,0 0 0,-1 0 0,1 0 1,0 0-1,0 0 0,0 0 1,0 0-1,-9 2 833,-10 6-193,-7 8-597,1 1 0,1 1 0,0 1-1,1 1 1,1 1 0,2 1 0,0 0 0,1 2 0,-20 33-1,31-44-92,1 0 0,0 1-1,-5 15 1,11-27-7,0 1 0,0 0-1,0-1 1,1 1 0,-1 0 0,0 0 0,1 0 0,0 0-1,0-1 1,0 1 0,0 0 0,0 0 0,0 0 0,1 0-1,-1-1 1,1 1 0,0 0 0,0 0 0,0-1 0,0 1-1,1-1 1,-1 1 0,3 3 0,-1-4-68,0-1-1,0 1 1,-1 0 0,2-1 0,-1 0-1,0 0 1,0 0 0,0 0 0,0 0-1,1-1 1,-1 1 0,0-1 0,1 0-1,-1 0 1,0 0 0,1 0 0,-1-1-1,0 0 1,0 1 0,1-1 0,-1 0-1,6-3 1,6-2-765,0-1 0,0 0-1,17-12 1,78-62-1276,-108 80 2093,57-45-1253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2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9258,'0'74'960,"1"0"-672,1-1-216,-1-5 104,1-2 96,-1-3-72,-1-5-192</inkml:trace>
  <inkml:trace contextRef="#ctx0" brushRef="#br0" timeOffset="0.24">88 1402 8642,'0'61'1216,"0"1"-672,-4-7-192,3-3 617,-1-6-281,1-9 24,1-2-696,0-3-1160,-2-4 1088,0-1-185,1 0-151</inkml:trace>
  <inkml:trace contextRef="#ctx0" brushRef="#br0" timeOffset="1.24">62 2121 9690,'-3'53'1272,"2"4"-431,-1-2-169,-3 0 1448,-1 2-752,-2-2-87,-1-1-49,1-1-48,1 1-168,3-10-335,-1-1-321,2-10-792,3-3-329,1-8 601,3-2-192,0-1-120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2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11418,'6'138'1825,"17"161"403,-11-209-2299,-3 0-1,-6 171 1,-11-21 1653,27 284 0,-2-255-1736,-16-212 301,-3 0 0,-16 99 0,16-148-122,-1 9 36,0-1-1,0 24 1,7-33 1306,-2-7-1197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3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40 217 15627,'-1'-1'46,"1"1"0,-1-1-1,1 1 1,0-1-1,-1 1 1,1-1 0,0 1-1,-1-1 1,1 1 0,0-1-1,0 0 1,0 1-1,-1-1 1,1 1 0,0-1-1,0 0 1,0 1 0,0-1-1,0 0 1,0 1-1,0-1 1,0 0 0,0 1-1,1-1 1,-1 1 0,0-1-1,0 0 1,0 1-1,1-1 1,-1 1 0,0-1-1,1 1 1,-1-1 0,0 1-1,1-1 1,-1 1-1,1-1 1,-1 1 0,1-1-1,-1 1 1,1 0 0,-1-1-1,1 1 1,0-1-1,32-19 248,-27 17-5,32-18 92,2 3-1,81-27 0,89-10-159,-205 53-201,31-6 124,0 1 0,0 2 1,72-2-1,-107 7-133,0 0 0,0 0 0,0 0 0,0 0 0,0 0 0,0 0 0,1 0 0,-1 0 0,0 0 0,0 1 0,0-1 0,0 0 0,0 1 0,0-1 0,0 1 0,0-1 1,0 1-1,1 0 0,-2 0-5,0-1 0,-1 1 0,1-1 0,0 1 0,0-1 0,0 1 0,0-1 0,0 1 0,-1-1 0,1 1 0,0-1 0,0 1 0,-1-1 0,1 1 0,0-1 0,-1 0 0,1 1 0,0-1 0,-1 0 0,1 1 0,0-1 0,-1 0 0,1 0 0,-1 1 0,1-1 0,-1 0 0,-6 4 16,1 0-1,-1-1 0,0 0 1,-11 3-1,-248 55 186,-97 27-18,352-84-155,-1 0 1,-17 8 0,29-12-31,1 1-1,-1-1 1,0 0 0,0 0 0,0 0 0,0 0-1,0 0 1,1 0 0,-1 0 0,0 0-1,0 0 1,0 0 0,0 0 0,0 0 0,0 1-1,1-1 1,-1 0 0,0 0 0,0 0-1,0 0 1,0 0 0,0 1 0,0-1 0,0 0-1,0 0 1,0 0 0,0 0 0,0 0-1,0 1 1,0-1 0,0 0 0,0 0-1,0 0 1,0 0 0,0 0 0,0 1 0,0-1-1,0 0 1,0 0 0,0 0 0,0 0-1,0 1 1,0-1 0,0 0 0,0 0 0,0 0-1,0 0 1,-1 0 0,1 0 0,0 1-1,0-1 1,0 0 0,17 0 28,-17 0-25,359-32 226,-33 2-192,-512 52-17,-38-7 274,-5 1 78,225-17-155,8-1-162,12-3-36,462-50 1,-439 52-20,3-1-6,-22 2-6,-1 0 1,0 2 0,31 2-1,-50-2 9,0 0 0,0 0 0,0 0 0,0 0 0,0 0-1,0 0 1,0 0 0,0 0 0,-1 0 0,1 0 0,0 0 0,0 0 0,0 0 0,0 1-1,0-1 1,0 0 0,0 0 0,0 0 0,0 0 0,0 0 0,0 0 0,0 0 0,0 0-1,0 0 1,0 0 0,0 0 0,0 0 0,0 1 0,0-1 0,0 0 0,0 0 0,0 0-1,0 0 1,0 0 0,0 0 0,0 0 0,0 0 0,0 0 0,0 0 0,0 0 0,0 0-1,0 1 1,0-1 0,0 0 0,1 0 0,-18 5-9,-27 4-2,-181 24-212,-121 22-257,326-49 352,13-2-41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4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194 114 12251,'-4'-5'2224,"8"4"-804,8 1-886,405-41 1382,-1 23-2047,-396 17 181,-274 18 55,-386-22 214,619 4-268,2-1 113,19 2-161,0 0 0,0-1 1,0 1-1,0 0 0,0 0 0,0 0 1,0 0-1,0 0 0,0 0 0,0-1 1,0 1-1,0 0 0,0 0 0,0 0 1,0 0-1,0 0 0,0 0 0,0 0 1,0-1-1,0 1 0,0 0 0,1 0 1,-1 0-1,0 0 0,0 0 0,0 0 1,0 0-1,0 0 0,0 0 0,0-1 1,0 1-1,0 0 0,0 0 0,1 0 1,-1 0-1,0 0 0,0 0 0,0 0 1,0 0-1,0 0 0,0 0 0,0 0 0,1 0 1,-1 0-1,0 0 0,0 0 0,0 0 1,0 0-1,0 0 0,0 0 0,0 0 1,1 0-1,-1 0 0,0 0 0,0 0 1,0 0-1,0 0 0,36-6 226,686-37 120,-631 40-306,-49 3-43,-35 1-31,-17 1 25,-24 3 7,-369 22-21,54-4 47,285-20-24,252-15-61,346-8 22,-453 18 2,-168 9-100,-84 2 97,-531 14-118,692-25-144,15-1 86,23-3-248,0 1-1,1 1 1,41 1-1,-7-1-162,269-12-3797,-316 17 3963,-16-1 450,0 0 0,0 0 0,0 0 0,0 1 0,0-1 0,0 0 0,0 0 0,0 0 0,0 0 0,0 0-1,0 0 1,0 0 0,0 0 0,0 0 0,0 0 0,0 0 0,0 0 0,0 0 0,0 0 0,0 1 0,0-1 0,0 0 0,0 0 0,0 0 0,0 0 0,0 0 0,0 0 0,0 0 0,0 0-1,0 0 1,0 0 0,0 0 0,0 0 0,1 0 0,-1 0 0,0 0 0,0 0 0,0 0 0,0 1 0,0-1 0,0 0 0,0 0 0,0 0 0,0 0 0,0 0 0,0 0 0,0 0 0,0 0 0,0 0-1,0 0 1,1 0 0,-1 0 0,0 0 0,0 0 0,0 0 0,0 0 0,0 0 0,0 0 0,0 0 0,0 0 0,0 0 0,0 0 0,0-1 0,-28 9-550,-447 70 3639,420-70-2553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8:1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57 16636,'-46'-4'8091,"35"2"-7747,0 1-1,-1 0 1,-17 1 0,5 4-256,0-2 1,1-2-1,-1 0 0,0-1 1,-33-6-1,-5-8-44,38 8-37,-1 1-1,-31-3 1,48 8-9,0 1 1,-1 0-1,1 0 0,-1 1 0,1 0 0,0 1 1,0 0-1,0 0 0,0 0 0,-14 7 0,15-5-1,5-3-39,0 1 1,0-1 0,-1 0-1,1 0 1,0-1-1,0 1 1,-1 0-1,1-1 1,-3 1 0,4-1-101,0 0 1,1-1 0,-1 1 0,0-1 0,0 1 0,1 0 0,-1-1 0,1 1 0,-1-1 0,0 0 0,1 1 0,-1-1 0,1 1 0,-1-1 0,1 0 0,-1 1 0,1-1 0,0 0 0,-1 0 0,1 1 0,0-1 0,0 0 0,0 0 0,-1 0 0,1 1 0,0-1 0,0 0 0,0 0 0,0 0 0,0 1 0,1-2 0,-1-14-1678,3 12 728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8:2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46 117 15787,'0'0'35,"0"0"0,0 0-1,0 0 1,0 0-1,0 0 1,0 0-1,0 0 1,0 0 0,1 0-1,-1 0 1,0 0-1,0 0 1,0 0 0,0 0-1,0 0 1,0 0-1,0 0 1,0 1-1,0-1 1,0 0 0,0 0-1,0 0 1,1 0-1,-1 0 1,0 0 0,0 0-1,0 0 1,0 0-1,0 0 1,0 0 0,0-1-1,0 1 1,0 0-1,0 0 1,0 0-1,1 0 1,-1 0 0,0 0-1,0 0 1,0 0-1,0 0 1,0 0 0,0 0-1,0 0 1,0 0-1,0 0 1,0 0-1,0 0 1,0 0 0,0 0-1,0-1 1,0 1-1,0 0 1,0 0 0,0 0-1,0 0 1,0 0-1,0 0 1,0 0-1,0 0 1,0 0 0,0 0-1,0-1 1,2 14 1216,-4 29-341,1-20-477,-3 377 1489,6-381-1691,3-27 87,4-32-54,13-79 86,10-172-1,-32 277-337,1 9-2,0-1-1,-1 1 1,0 0 0,-1 0-1,1-1 1,-1 1 0,-3-11-1,4 17-7,0-1 0,0 1 0,0-1-1,-1 1 1,1 0 0,0-1-1,0 1 1,0-1 0,0 1 0,-1-1-1,1 1 1,0-1 0,0 1-1,-1 0 1,1-1 0,0 1-1,-1 0 1,1-1 0,-1 1 0,1 0-1,0-1 1,-1 1 0,1 0-1,-1 0 1,1 0 0,-1-1 0,1 1-1,0 0 1,-1 0 0,1 0-1,-1 0 1,1 0 0,-1 0-1,1 0 1,-1 0 0,1 0 0,-1 0-1,-1 1 2,1 0 0,-1-1-1,1 1 1,0 1 0,-1-1-1,1 0 1,0 0 0,0 0 0,0 1-1,0-1 1,-1 2 0,-20 42 42,8-4-43,1 0-1,3 1 1,1 0 0,-3 55-1,13-78-60,0-20 52,-1 0 1,1 0-1,0 1 1,-1-1 0,1 0-1,-1 0 1,1 0 0,-1 0-1,0 0 1,1 0-1,-1 1 1,0-1 0,1 0-1,-1 0 1,0 0 0,0-2-1,7-22-39,26-92-75,18-126 0,-51 243 122,0 0-1,0 0 1,0 0-1,0 0 1,0 0-1,-1 0 1,1 0-1,0 0 1,0 0-1,0 0 1,0 1-1,0-1 1,0 0-1,0 0 1,0 0-1,0 0 1,0 0 0,0 0-1,0 0 1,0 0-1,0 0 1,0 0-1,0 0 1,0 0-1,0 0 1,-1 0-1,1 0 1,0 0-1,0 0 1,0 0-1,0 0 1,0 0-1,0 0 1,0 0-1,0 0 1,0 0-1,0 0 1,0 0 0,0 0-1,-1 0 1,1 0-1,0 0 1,0 0-1,0 0 1,0 0-1,0 0 1,0 0-1,0 0 1,0 0-1,0 0 1,0 0-1,0 0 1,0 0-1,-6 10 24,-9 51 40,3 2 0,-7 81 1,1-3-271,16-127 0,0-10 75,1-5-128,-2-18 104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8:3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217 215 15731,'0'0'179,"-1"0"0,1 0-1,-1-1 1,1 1-1,-1 0 1,1-1-1,-1 1 1,1 0 0,-1-1-1,1 1 1,-1-1-1,1 1 1,0 0-1,-1-1 1,1 1 0,0-1-1,-1 0 1,1 1-1,0-1 1,0 1 0,-1-1-1,1 1 1,0-2-1,1 1-50,-1 0-1,1 0 1,0 1-1,0-1 0,0 0 1,0 0-1,-1 1 1,1-1-1,0 1 1,0-1-1,0 1 0,1-1 1,-1 1-1,1-1 1,205-67 1160,-47 17-1084,-158 51-198,1-1 8,-1 0 0,0 0 0,0 0 0,1 0 0,-1 0 0,0 0 0,0-1 0,2-1 0,-4 3-8,0 0-1,0 0 1,0 0-1,0 0 1,0 0 0,0-1-1,0 1 1,0 0-1,0 0 1,0 0 0,0 0-1,0 0 1,0-1-1,0 1 1,0 0 0,0 0-1,0 0 1,0 0-1,0 0 1,0-1 0,0 1-1,0 0 1,-1 0-1,1 0 1,0 0 0,0 0-1,0 0 1,0-1-1,0 1 1,0 0 0,0 0-1,0 0 1,-1 0-1,1 0 1,0 0 0,0 0-1,0 0 1,0 0-1,0 0 1,-1 0 0,1 0-1,0 0 1,0-1-1,0 1 1,0 0 0,0 0-1,-1 0 1,1 0-1,0 1 1,0-1 0,0 0-1,0 0 1,0 0-1,-1 0 1,1 0 0,-10-1 107,-11 3 104,0 2-1,-30 8 1,-8 1 64,6-5-15,-1-2 0,0-2 0,0-3 1,0-3-1,-72-10 0,126 12-265,0 0 0,0 0-1,0 0 1,0 0 0,0 0 0,0 0-1,0 0 1,0 0 0,0 0-1,0 0 1,0 0 0,0 0-1,0 0 1,0-1 0,0 1 0,0 0-1,0 0 1,0 0 0,0 0-1,0 0 1,0 0 0,0 0-1,0 0 1,0 0 0,0 0 0,0 0-1,0 0 1,0 0 0,0 0-1,0 0 1,0 0 0,0 0-1,0-1 1,0 1 0,0 0 0,0 0-1,0 0 1,0 0 0,0 0-1,-1 0 1,1 0 0,0 0-1,0 0 1,0 0 0,0 0 0,0 0-1,0 0 1,0 0 0,0 0-1,0 0 1,0 0 0,0 0-1,0 0 1,0 0 0,9-3 0,14-3-23,31-3-34,51-8-938,147-4 1,-274 22 1044,1 2 1,0 0-1,-36 12 1,14-4 84,4-2 24,-5 3 106,0-2 0,0-3 0,0-1 0,-53 0 0,80-10-146,17 4-118,0 0-1,0-1 0,0 1 0,0 0 0,0 0 0,0-1 1,0 1-1,0 0 0,0-1 0,0 1 0,1 0 0,-1 0 0,0-1 1,0 1-1,0 0 0,0 0 0,0 0 0,1-1 0,-1 1 1,0 0-1,0 0 0,1 0 0,-1-1 0,0 1 0,0 0 1,0 0-1,1 0 0,-1 0 0,0 0 0,1 0 0,-1 0 0,0 0 1,37-12-32,248-14-576,15-3-880,-295 28 1451,24-7-174,-37 3 202,-7 5 72,0 0 0,0 0 0,0 1 0,1 1 0,-25 6 0,2 0 63,-338 63 1309,359-69-1339,33-8-109,100-26-578,2 5 1,1 6 0,128-7-1,-241 27 440,-9-1 107,-10 0 26,-73 6 215,-84 15 0,75-7 29,75-10-203,-180 16 178,196-18-352,0 0 0,0 0 0,0-1 0,0 1-1,0-1 1,0 1 0,-5-3 0,7 3 115,1-1 0,-1 1 0,0 0-1,0-1 1,1 1 0,-1-1 0,0 1 0,0-1 0,1 1-1,-1-1 1,1 1 0,-1-1 0,0 0 0,1 1-1,-1-1 1,1 0 0,0 0 0,-1 1 0,1-1-1,0 0 1,-1 0 0,1 0 0,0 0 0,0 1 0,0-1-1,-1 0 1,1 0 0,0 0 0,0 0 0,1-1-1,1-9-487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8:4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 16412,'0'0'81,"0"0"1,0 0 0,0 1-1,0-1 1,0 0 0,0 0 0,0 1-1,0-1 1,0 0 0,0 0 0,0 0-1,0 1 1,0-1 0,0 0-1,0 0 1,0 1 0,0-1 0,0 0-1,0 0 1,0 0 0,0 1 0,1-1-1,-1 0 1,0 0 0,0 0 0,0 1-1,0-1 1,0 0 0,1 0-1,-1 0 1,0 0 0,0 1 0,0-1-1,1 0 1,-1 0 0,0 0 0,0 0-1,1 0 1,-1 0 0,0 0-1,18 7 1565,23 0-392,-7-3-1068,0-2 0,1-1 0,-1-2-1,0-1 1,38-8 0,-2-7-127,-29 7 16,79-9 0,-91 19-13,-28 0-47,0 0 0,0 1 0,0-1 0,0 0 0,0 0 0,0 0 0,0 1-1,0-1 1,0 1 0,-1-1 0,1 0 0,0 1 0,0 0 0,0-1 0,0 1 0,0-1 0,-1 1 0,1 0 0,0 0 0,-1-1 0,1 1 0,0 0 0,0 1 0,-1-1 0,0-1 1,0 0-1,-1 1 1,1-1 0,0 1-1,0-1 1,0 1-1,0-1 1,0 1 0,-1-1-1,1 0 1,0 1 0,0-1-1,-1 1 1,1-1-1,0 0 1,-1 1 0,1-1-1,0 0 1,-1 0 0,1 1-1,0-1 1,-1 0-1,1 0 1,-1 1 0,1-1-1,0 0 1,-1 0-1,1 0 1,-1 0 0,0 1-1,-16 3 306,-15-2-4,-1-1 0,0-1 1,0-2-1,-46-8 0,24 3-151,35 4-109,3 0-36,0 1 1,0 1 0,0 0-1,0 1 1,-1 1-1,1 1 1,-21 4-1,35-5-25,1-1 0,0 1 0,0 0 0,0 0 0,-1 0 0,1 0 0,0 0 0,0 1 0,1-1 0,-1 0 0,0 1 0,0 0 0,1-1 0,-1 1 0,1 0 0,-1 0 0,1 0 0,0 0 0,0 0 0,0 0 0,0 0 0,0 0 0,0 1 0,1-1 0,-1 0 0,1 0 0,-1 1 0,1-1 0,0 0 0,0 1 0,0-1 0,0 0 0,1 1 0,-1-1 0,0 0 0,1 1 0,0-1 0,-1 0 0,1 0 0,0 0 0,0 0 0,0 0 0,1 0 0,-1 0 0,0 0 0,1 0 0,-1 0 0,1-1 0,0 1 0,0 0 0,-1-1 0,1 0 0,0 1 0,0-1 0,0 0 0,0 0 0,1 0 0,-1 0 0,0-1 0,0 1 0,5 0 0,13 2-21,0-1 0,0-1 0,0-1-1,0-1 1,39-7 0,-7 2-1,-18 2-90,0 2-1,0 1 1,65 7 0,-195-7-154,35 2 292,-283-7 27,339 6-51,-28 2-42,33-2 42,0 0 0,-1 0 0,1 0 1,-1 1-1,1-1 0,0 0 0,-1 0 1,1 0-1,0 1 0,-1-1 1,1 0-1,-1 0 0,1 1 0,0-1 1,0 0-1,-1 1 0,1-1 0,0 0 1,0 1-1,-1-1 0,1 1 0,0-1 1,0 1-1,0 0-1,0 0 0,0-1 0,0 1 0,0 0 0,0 0 0,1 0 0,-1-1 0,0 1 0,0 0 0,1 0 0,-1-1 0,1 1 0,-1 0 0,1-1 0,-1 1 0,1 0 0,0 0 1,4 5-31,1-1 0,0 0 1,1 0-1,-1 0 1,1-1-1,0 0 1,0 0-1,0-1 1,8 3-1,7 2-193,41 9 0,-40-12-20,2-1 0,40 1 0,-55-5 159,-1 0 0,1-1 0,-1 0 0,1 0 1,-1-1-1,0 0 0,0-1 0,0 0 0,16-8 0,-24 11 80,0 0-1,0-1 1,0 1-1,0-1 1,-1 0-1,1 1 0,0-1 1,0 0-1,-1 1 1,1-1-1,-1 0 1,1 0-1,-1 0 1,1 1-1,-1-1 1,1 0-1,-1 0 1,1 0-1,-1 0 1,0 0-1,0 0 1,0 0-1,1 0 1,-1 0-1,0 0 1,0 0-1,0 0 1,0 0-1,-1 0 1,1 0-1,0 0 1,0 0-1,-1 0 1,1 0-1,0 0 1,-1 1-1,1-1 1,-1 0-1,1 0 1,-1 0-1,1 0 1,-1 1-1,0-1 1,1 0-1,-1 1 1,0-1-1,-1 0 1,-3-5-39,-1 1 1,-1 0 0,1 0 0,-12-6-1,-7-2-193,-1 2-1,-44-14 1,33 12 727,10 1-500,5 0 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0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5 113 11963,'0'-25'2007,"1"0"0,7-37 0,-13 116 1289,7 44-3228,-1-60 234,13 489 410,-8-414-679,0 78 57,-6-190-87,0 0 0,0 1 0,0-1 0,0 0 0,0 1 0,0-1 0,0 0 0,-1 1 0,1-1 0,0 0 0,-1 0 0,1 1 0,-1-1 0,0 0 0,1 0 0,-1 0 0,0 0 0,0 0 0,1 0-1,-3 2 1,2-4 2,0 0-1,1-1 0,-1 1 1,0 0-1,1-1 0,-1 1 1,1 0-1,-1-1 0,1 1 1,-1 0-1,1-1 0,0-2 0,-3-45 13,2-1 0,7-60 0,0 26-2,-8-435-7,-10 439-32,8 72 14,1 14-14,-2 16-24,6 275-42,3-174 70,-1-10 19,4 361 16,-9-457-2,2-17-12,0 0-1,0 0 1,0 0-1,0 0 0,0 0 1,0 0-1,0 0 0,0 1 1,0-1-1,0 0 1,0 0-1,0 0 0,0 0 1,0 0-1,0 0 0,0 0 1,0 0-1,0 0 1,0 0-1,0 0 0,0 0 1,0 1-1,0-1 1,0 0-1,0 0 0,0 0 1,0 0-1,-1 0 0,1 0 1,0 0-1,0 0 1,0 0-1,0 0 0,0 0 1,0 0-1,0 0 0,0 0 1,0 0-1,0 0 1,0 0-1,0 0 0,-1 0 1,1 0-1,0 0 0,0 0 1,0 0-1,0 0 1,0 0-1,0 0 0,0 0 1,0 0-1,0 0 0,0 0 1,0 0-1,0 0 1,-1 0-1,1 0 0,0 0 1,0 0-1,0-1 0,0 1 1,0 0-1,0 0 1,0 0-1,0 0 0,0 0 1,0 0-1,0 0 0,-6-28 37,-1-99-1243,7 101 978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0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15915,'12'7'2660,"3"-1"-1935,1-1 1,1-1 0,-1 0-1,1-1 1,-1-1 0,27 1-1,-9-1-134,293 31 1410,-299-31-1990,0-1 0,0-2 0,0 0 0,0-2 0,-1-1 0,1-2 0,30-9 0,-50 12-42,0 1 1,1 1 0,-1-1-1,1 1 1,-1 1 0,1 0-1,-1 0 1,1 0 0,0 1-1,-1 1 1,0-1 0,1 1-1,-1 1 1,9 3 0,12 4 3,1-1-1,61 9 1,-24-14-4260,-58-10 2223,-5 2 1490,3-2-206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172 150 16027,'-41'29'1801,"19"-14"-683,-34 31 1,50-41-909,1 0 0,0 0-1,1 1 1,-1 0 0,1 0 0,0 1 0,0-1-1,1 1 1,0-1 0,-4 14 0,6-19-170,1 1 1,-1 0-1,1 0 0,0-1 1,0 1-1,0 0 0,-1 0 1,2-1-1,-1 1 1,0 0-1,0 0 0,1 0 1,-1-1-1,1 1 1,-1 0-1,1-1 0,0 1 1,-1-1-1,1 1 1,0 0-1,0-1 0,1 2 1,1-1-5,-1 0 0,1 0 0,-1 0 0,1-1 0,-1 1 1,1-1-1,0 1 0,0-1 0,0 0 0,0 0 0,5 0 0,2 1 14,1-1 0,-1 0-1,0-1 1,1 0-1,-1-1 1,17-3-1,-8-1 6,0-1-1,0-1 1,-1 0-1,0-2 0,0 0 1,-1-1-1,0 0 1,26-23-1,-21 12-8,-21 20-41,0 0 0,0 0 0,-1 0 0,1 0 0,0 0 1,0 0-1,-1 0 0,1 0 0,0-1 0,-1 1 1,1 0-1,-1 0 0,0-1 0,1 1 0,-1 0 0,0-1 1,0 1-1,0-2 0,-1 3-1,0-1 0,0 1-1,0 0 1,0-1 0,0 1 0,0 0 0,0 0-1,0 0 1,0 0 0,0 0 0,0 0 0,0 0-1,0 1 1,0-1 0,0 0 0,0 0 0,0 1 0,0-1-1,0 1 1,-1 0 0,-10 5 81,0 0-1,0 1 1,1 1-1,0 0 1,1 0 0,-1 1-1,2 0 1,-1 1 0,1 0-1,-13 20 1,21-29-69,0 0 1,1 0-1,-1 0 1,1 0-1,-1 0 1,1 0-1,-1 0 1,1 0-1,-1 0 1,1 0-1,0 1 1,0-1 0,0 0-1,-1 0 1,1 0-1,0 0 1,0 1-1,1 1 1,-1-3-6,1 1 0,-1-1 0,0 1 0,1-1 0,-1 1 0,1-1 1,-1 1-1,1-1 0,-1 0 0,1 1 0,-1-1 0,1 0 0,0 1 0,-1-1 1,1 0-1,0 0 0,-1 1 0,1-1 0,-1 0 0,1 0 0,0 0 0,-1 0 1,2 0-1,4 0 23,-1 0 0,1-1 0,0 0 0,0 0 0,9-3 0,19-9-9,-1-1 0,45-27-1,-51 26-36,-25 14 9,-1 0 0,0 0 1,0 1-1,1-1 0,-1 0 0,1 1 1,-1-1-1,0 1 0,1-1 1,-1 1-1,1 0 0,-1-1 1,1 1-1,-1 0 0,1 0 0,-1 0 1,1 0-1,2 1 0,-3 0 0,0 0-1,0 0 0,0 0 1,0 0-1,-1 1 0,1-1 1,0 0-1,0 1 0,-1-1 1,1 0-1,-1 1 0,1-1 1,-1 1-1,1-1 0,-1 0 1,0 1-1,0 2 0,0-3 4,0 0 0,0 0 0,1 1 0,-1-1 0,0 0 0,0 0 0,1 0 0,-1 0 0,1 0 0,-1 0 0,1 0 0,-1 0 0,1 0 0,0 0 0,-1-1 0,1 1 0,0 0 0,0 0 0,0-1 0,-1 1 0,1 0 0,0-1 0,0 1 0,0-1 0,0 1 0,2 0 0,-1-1 4,0 0 0,0 0 0,1 0 0,-1 0 0,0 0 0,0 0 0,0-1 0,0 1 0,1-1 0,-1 0 0,0 1 0,3-3 0,7-3 53,-1-1 0,0 0 0,14-13 0,-22 18-33,9-8 135,-1 0-1,0-1 0,0 0 0,-1-1 1,0 0-1,-1 0 0,-1-1 0,10-19 1,-18 31-152,1 0 1,-1 0 0,1-1-1,-1 1 1,1 0-1,0 0 1,0-1 0,0 1-1,-1 0 1,1 0-1,0 0 1,0 0 0,1 0-1,-1 0 1,0 1-1,0-1 1,0 0 0,1 1-1,-1-1 1,0 0-1,0 1 1,1 0 0,-1-1-1,1 1 1,-1 0-1,0-1 1,1 1 0,-1 0-1,1 0 1,1 0-1,2 2-49,0-1-1,1 1 1,-1 0-1,0 0 1,0 1-1,6 4 1,4 1-54,-9-5 37,41 24-347,-44-25 367,-1 0 0,1-1 0,-1 1 0,1 1 0,-1-1 0,0 0 0,0 1 0,0-1 0,0 1 0,0-1 0,0 1 0,-1 0 0,3 5 0,-4-7 27,0 1 0,0-1-1,0 0 1,0 1-1,0-1 1,0 1-1,0-1 1,-1 0 0,1 1-1,0-1 1,-1 0-1,1 1 1,-1-1 0,0 0-1,1 0 1,-1 1-1,0-1 1,-1 1-1,-21 21-54,10-11 50,-1 3 14,10-12 6,1 0-1,0 0 0,0 0 1,0 1-1,0-1 1,0 1-1,1 0 1,-1 0-1,-1 5 1,4-9-2,0 1-1,0-1 1,0 1 0,0-1 0,0 1 0,0-1-1,0 1 1,0-1 0,0 1 0,0-1 0,0 1-1,0-1 1,1 0 0,-1 1 0,0-1 0,0 1-1,0-1 1,1 1 0,-1-1 0,0 0 0,1 1-1,-1-1 1,0 1 0,1-1 0,-1 0 0,0 1-1,1-1 1,-1 0 0,1 0 0,-1 1 0,0-1-1,1 0 1,-1 0 0,1 0 0,-1 0 0,1 1-1,-1-1 1,1 0 0,-1 0 0,1 0 0,-1 0-1,1 0 1,-1 0 0,1 0 0,-1 0 0,1-1-1,-1 1 1,1 0 0,-1 0 0,1 0 0,27-6 24,-10-1-1,-1 0 1,0-1-1,-1-1 0,0-1 0,25-19 0,-33 24 6,-1-1 0,-1-1 0,1 1 1,-1-1-1,0 0 0,-1-1 0,0 1 0,0-1 0,0 0 1,-1 0-1,0-1 0,-1 1 0,4-15 0,-7 23-24,0-1-1,0 1 1,0-1-1,0 1 1,0 0-1,0-1 1,0 1-1,1-1 0,-1 1 1,0-1-1,0 1 1,0 0-1,0-1 1,0 1-1,1 0 1,-1-1-1,0 1 1,0-1-1,1 1 1,-1 0-1,0 0 1,1-1-1,-1 1 1,0 0-1,1-1 1,-1 1-1,0 0 1,1-1-1,9 9 132,-3-1-155,0-2 15,0 0 1,0-1 0,1 0 0,-1-1-1,1 1 1,-1-1 0,1-1 0,0 1-1,0-2 1,1 1 0,-1-1 0,0 0-1,0-1 1,1 1 0,-1-2 0,16-1-1,-4-1 2,0-1 0,0-1 0,-1-1 0,1 0-1,31-16 1,-50 21 1,18-8 16,-1-1-1,24-17 1,-38 24-6,1 0 0,-1-1 0,-1 1 0,1-1-1,0 0 1,-1 0 0,0 0 0,0 0 0,0-1 0,-1 1 0,1-1 0,-1 0 0,0 1 0,0-1 0,1-7 0,-3 11-7,0 0 1,1-1 0,-1 1 0,0 0-1,0-1 1,0 1 0,0 0 0,0 0-1,-1-1 1,1 1 0,0 0 0,-1-1-1,1 1 1,-1 0 0,1 0 0,-1-1-1,1 1 1,-1 0 0,0 0 0,0 0-1,-1-2 1,0 2 2,0 0 0,0-1 0,0 1 0,0 0 1,0 0-1,0 0 0,0 0 0,0 1 0,0-1 0,0 1 0,-5-1 0,0 0 4,0 1 0,1 0 0,-1 0 0,0 1 0,0 0 0,1 0 0,-1 1 0,-6 1 0,3 2-5,0 0 0,0 0-1,1 1 1,0 0 0,0 1 0,1-1 0,0 2 0,0-1-1,-11 15 1,15-17-2,0 0 0,1 0-1,0 0 1,0 1 0,0 0 0,1-1-1,-1 1 1,0 7 0,2-9-1,0-1-1,1 1 1,0-1 0,0 1-1,0-1 1,0 1 0,0-1-1,1 1 1,-1-1 0,1 1 0,0-1-1,0 0 1,0 1 0,1-1-1,1 4 1,1-2-48,0 0 0,0 0 0,0-1-1,1 1 1,0-1 0,0 0 0,0 0 0,0-1 0,1 1 0,-1-1-1,1 0 1,0-1 0,0 1 0,0-1 0,8 2 0,10 2-234,1-2 1,37 4 0,2-5 19,3-2-72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0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15267,'-2'6'649,"0"0"-1,0 0 0,0 0 0,1 0 1,0 1-1,0-1 0,0 0 1,1 1-1,1 11 0,-1 2-32,-3 183 625,5-151-1190,17 98 0,-18-143-249,0 1 0,1 0 0,0 0 0,1-1-1,0 1 1,0-1 0,0 0 0,9 13 0,-11-19 182,-1-1-1,0 0 1,0 0 0,0 0-1,0 1 1,1-1-1,-1 0 1,0 0 0,0 0-1,0 0 1,1 1 0,-1-1-1,0 0 1,0 0 0,1 0-1,-1 0 1,0 0-1,0 0 1,1 0 0,-1 0-1,0 0 1,0 0 0,1 0-1,-1 0 1,0 0-1,0 0 1,1 0 0,-1 0-1,0 0 1,0 0 0,1 0-1,-1 0 1,0 0 0,0 0-1,1-1 1,-1 1-1,0 0 1,0 0 0,0 0-1,1 0 1,-1-1 0,0 1-1,0 0 1,7-6-450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0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16556,'0'2'229,"0"0"1,0 0-1,0 0 1,0 1-1,0-1 1,0 0 0,1 0-1,-1 0 1,1 1-1,0-1 1,0 0 0,0 0-1,0 0 1,0 0-1,0 0 1,0-1 0,0 1-1,1 0 1,-1 0-1,1-1 1,0 1 0,-1-1-1,1 0 1,0 1-1,0-1 1,2 1-1,7 5 181,1 0 1,-1-1-1,14 4 0,-8-4-321,0-1 0,1 0 0,-1-2 0,1 0 1,-1-1-1,1 0 0,0-2 0,0 0 1,0-1-1,-1-1 0,31-7 0,10-6-209,-1-3 0,60-27 1,-111 43 112,8-4-51,23-9-64,-35 14 105,0 1 0,0-1 0,0 1 0,0-1 0,0 1 0,0 0 0,0 0 0,0 0 0,1 0 0,-1 0 0,0 1 0,0-1 0,0 0 0,2 2 0,-3-2-5,-1 0 0,0 0 0,1 0 0,-1 0 0,0 0 1,0 0-1,1 1 0,-1-1 0,0 0 0,0 0 0,1 0 0,-1 0 0,0 1 0,0-1 1,0 0-1,1 0 0,-1 1 0,0-1 0,0 0 0,0 0 0,0 1 0,0-1 0,1 0 0,-1 0 1,0 1-1,0-1 0,0 0 0,0 0 0,0 1 0,0-1 0,0 0 0,0 1 0,0-1 1,0 0-1,0 0 0,0 1 0,0-1 0,0 0 0,0 1 0,0-1 0,-1 0 0,1 0 1,0 1-1,0-1 0,0 0 0,0 0 0,-1 1 0,1-1 0,-1 1 2,1-1 1,-1 1-1,1-1 0,-1 0 0,0 1 0,1-1 1,-1 0-1,1 1 0,-1-1 0,0 0 1,0 0-1,1 1 0,-1-1 0,0 0 1,1 0-1,-1 0 0,0 0 0,0 0 0,-1 0 1,-13-5-232,-10-5-65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8:1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2746 13 14419,'15'-10'2223,"-16"8"-748,-9 4-535,-14 6 190,-47 7 0,14-4-461,-8 2-232,-2-2-1,1-4 1,-78 0 0,-202-20 636,84 0-423,-62 25-151,0 22-228,221-23-154,-1-4 0,1-5 0,-1-4 0,-157-24 0,202 15 33,29 4-32,-1 2 0,0 0 0,0 3 0,0 0 0,-46 4 0,50 5-114,20-5-791,21-8-1407,-3 3 719,6-4 277,-10 0 328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8:1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21 17028,'1'-1'197,"-1"-1"1,0 1 0,1 0-1,-1 0 1,0-1 0,0 1-1,0 0 1,0 0 0,0-1-1,0 1 1,0 0-1,-1-2 1,-4 0 941,-3 11-181,-100 122 1177,71-89-1828,2 1 0,1 2 0,-48 87 0,66-99-224,2 0 0,-13 46 0,23-64-73,0 1 1,1-1-1,1 1 0,1 0 0,0 0 0,0 0 0,2 0 0,2 17 0,-3-29-12,1 0 0,-1 0-1,1 0 1,0 0 0,0 0-1,0 0 1,1 0-1,-1 0 1,1 0 0,0-1-1,-1 1 1,1-1-1,0 1 1,0-1 0,1 0-1,-1 0 1,0 0 0,1 0-1,4 3 1,-2-3-5,1 0 0,0 0 1,0 0-1,0 0 0,0-1 1,0 0-1,0 0 0,0-1 0,9 0 1,130-11-640,-108 6 385,0 2-1,0 1 1,0 2 0,40 4-1,-13 9-119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1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2 390 12899,'0'0'53,"0"0"1,-1 0 0,1 0-1,0 1 1,0-1 0,0 0-1,0 0 1,0 0-1,0 0 1,0 0 0,0 1-1,0-1 1,-1 0 0,1 0-1,0 0 1,0 1 0,0-1-1,0 0 1,0 0 0,0 0-1,0 1 1,0-1-1,0 0 1,0 0 0,0 0-1,1 0 1,-1 1 0,0-1-1,0 0 1,0 0 0,0 0-1,0 0 1,0 1-1,0-1 1,0 0 0,0 0-1,1 0 1,-1 0 0,0 0-1,0 1 1,0-1 0,0 0-1,1 0 1,12 6 1546,20 2-110,-31-7-1422,17 2 362,0-1 0,1-1 0,-1-1 0,31-2 0,77-18 278,46-11-228,90-17 134,311-46 335,-399 74-929,420-36 913,709-63-291,-1258 112-633,104-11-22,-119 16 28,0 2 1,54 4-1,-79-3-3,0 0 0,1 0 0,-1 0 1,0 1-1,-1 0 0,1 0 0,0 0 1,0 1-1,-1 0 0,0 0 0,1 0 1,-1 1-1,-1-1 0,1 1 0,8 9 1,-11-12-211,0 0 0,0 0 0,0 0 0,1 0 1,-1 0-1,0 0 0,1 0 0,-1-1 0,1 1 0,-1-1 0,1 0 1,-1 0-1,1 0 0,-1 0 0,1 0 0,-1-1 0,1 1 1,-1-1-1,1 1 0,-1-1 0,0 0 0,4-1 0,3-2-278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1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18428,'-3'0'952,"-15"4"628,18-4-1532,1 0-1,-1 0 1,0 1 0,0-1 0,0 0-1,0 0 1,0 0 0,1 0-1,-1 0 1,0 0 0,0 0 0,0 0-1,0 0 1,0 0 0,1 1 0,-1-1-1,0 0 1,0 0 0,0 0-1,0 0 1,0 0 0,0 1 0,0-1-1,0 0 1,0 0 0,0 0 0,1 0-1,-1 1 1,0-1 0,0 0-1,0 0 1,0 0 0,0 0 0,0 1-1,0-1 1,0 0 0,0 0-1,0 0 1,-1 0 0,1 1 0,0-1-1,0 0 1,0 0 0,0 0 0,0 0-1,0 0 1,0 1 0,0-1-1,0 0 1,0 0 0,-1 0 0,1 0-1,0 0 1,0 0 0,0 1 0,0-1-1,0 0 1,-1 0 0,14 3 184,0-1 0,0 0 0,0 0 0,0-2 0,0 1 1,0-2-1,25-3 0,-3 1-103,6 0-56,-8 0-39,0 1 0,0 1-1,0 2 1,53 8 0,-81-8-29,0 1-1,-1-1 1,1 1 0,0-1-1,-1 1 1,0 1 0,1-1-1,-1 1 1,0-1-1,0 1 1,0 0 0,0 1-1,-1-1 1,0 1 0,1-1-1,-1 1 1,0 0-1,-1 0 1,3 5 0,-3-4 12,0 0 1,0 0-1,-1 1 1,0-1-1,0 0 0,0 0 1,-1 1-1,0-1 1,0 0-1,0 1 1,-1-1-1,1 0 1,-1 0-1,-1 1 1,1-1-1,-1 0 1,-3 8-1,-8 13 149,0-1 1,-2 0-1,-28 35 0,-64 65 446,79-93-467,-192 187 95,119-133-4657,89-77 3638,9-7-253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1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17364,'-2'22'1616,"5"0"-1112,8 1-240,10-12 1609,10-4-1457,15-7-272,6 0-32,6-8-96,2 0-168,0-2-432,-3 1-257,-13 3 665,-8-1-128,-15 9-128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1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17748,'3'1'1696,"8"1"-992,7-2-240,16-5 897,9-1-353,17-7-344,5 2-160,5 2-664,3-1-440,-5 6 560,-4 4-144,-15-2-120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1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18428,'26'31'1212,"54"52"-1,-70-75-1120,0 1-1,0 1 1,-1 0-1,-1 0 0,0 1 1,0 0-1,8 16 1,-14-20-42,1-1 0,-1 0 0,-1 0 0,1 1 0,-1-1 0,0 1 0,0-1 0,-1 1 0,0 0 0,0-1 0,-1 1 0,1-1 0,-1 1 0,-1-1 0,1 1 0,-1-1 0,-3 7 0,-6 10-7,0 0 0,-2 0 0,0-2 0,-2 0 0,0 0 1,-1-1-1,-1-1 0,-1-1 0,-1 0 0,0-2 0,-36 24 0,35-28-222,7-9-109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1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269 444 16067,'0'-2'143,"-1"0"0,1 1-1,-1-1 1,0 1 0,0-1-1,0 1 1,0-1 0,0 1-1,0 0 1,0-1 0,0 1-1,0 0 1,-1 0 0,1 0-1,-1 0 1,1 0 0,0 0-1,-1 0 1,0 1 0,1-1-1,-1 0 1,1 1 0,-1-1-1,0 1 1,0 0 0,1-1-1,-1 1 1,0 0 0,-2 0-1,-4 0 311,-1 0 0,0 0 0,1 1 0,-14 2 0,13-1-373,0 1 0,0 0 1,1 1-1,-1 0 1,1 0-1,0 1 0,0 0 1,1 1-1,0-1 1,0 1-1,0 1 1,0-1-1,1 1 0,0 0 1,1 1-1,-1-1 1,1 1-1,-6 15 0,6-13-19,0 0 0,1 1-1,1-1 1,0 1 0,0 0-1,1 0 1,0 0-1,1 0 1,0 0 0,1 1-1,0-1 1,1 0 0,0 0-1,1 0 1,3 14-1,-4-23-50,-1 0 0,1 0 0,0 1-1,0-1 1,-1 0 0,1 0-1,1 0 1,-1 0 0,0 0 0,0-1-1,1 1 1,-1 0 0,1 0 0,-1-1-1,1 1 1,0-1 0,0 0-1,0 1 1,0-1 0,0 0 0,0 0-1,0 0 1,0 0 0,0-1-1,0 1 1,0 0 0,1-1 0,-1 0-1,0 1 1,0-1 0,1 0 0,-1 0-1,0 0 1,0 0 0,1-1-1,-1 1 1,0-1 0,0 1 0,0-1-1,1 0 1,-1 0 0,0 0 0,0 0-1,0 0 1,0 0 0,-1-1-1,4-1 1,3-5 75,1 0 0,-1 0 0,-1-1 0,0 0 0,0 0 0,0-1 0,-1 0 0,-1 0 0,0 0 0,0-1 0,3-12 0,0 0 131,-1-2 1,-2 1 0,0-1 0,1-26-1,-5 36-114,0 9-58,0-1 0,-1 1 0,1-1 0,-2 1 0,1-1 0,0 0 0,-1 1 0,-1 0 0,-1-9 0,3 15-42,0 0 0,0 0 0,0 0 0,0 0 0,0-1 0,0 1 0,0 0 0,0 0 0,0 0 0,0 0 0,-1 0 0,1 0 0,0 0 0,0-1 0,0 1 0,0 0 1,0 0-1,0 0 0,0 0 0,0 0 0,0 0 0,0 0 0,0 0 0,-1 0 0,1 0 0,0 0 0,0-1 0,0 1 0,0 0 0,0 0 0,0 0 0,0 0 0,-1 0 0,1 0 0,0 0 0,0 0 0,0 0 1,0 0-1,0 0 0,0 0 0,-1 0 0,1 0 0,0 0 0,0 0 0,0 0 0,0 0 0,0 1 0,0-1 0,0 0 0,-1 0 0,1 0 0,0 0 0,0 0 0,0 0 0,-3 9 50,0 11-20,3-7-29,1-1 0,0 1 0,0-1 1,1 1-1,8 21 0,-9-30-5,0-1 0,1 0-1,-1 0 1,1 0 0,0 0-1,0 0 1,0 0 0,0 0 0,1-1-1,-1 1 1,4 2 0,-4-4-3,0 0 1,0 1 0,0-1-1,0 0 1,1-1 0,-1 1-1,0 0 1,1-1 0,-1 1-1,0-1 1,1 0-1,-1 1 1,1-1 0,-1 0-1,0-1 1,1 1 0,-1 0-1,3-1 1,3-2-6,-1 1 0,0-1 0,0 0 0,0-1-1,0 1 1,0-1 0,-1-1 0,1 1 0,9-11 0,5-6-6,23-29-1,-18 19 22,-21 30-9,-2 9 0,-2 9 0,-1 22 13,-1-13-1,1 1 1,7 48-1,-7-73-8,1 0 0,-1 0 0,1 0 0,-1 0 0,1 0 0,0 0 0,0-1 0,0 1 0,0 0 0,0-1 0,0 1 0,1 1 0,-1-3 1,0 1-1,0-1 1,-1 0 0,1 1-1,0-1 1,0 0 0,-1 1-1,1-1 1,0 0 0,0 0-1,0 0 1,-1 0 0,1 0-1,0 0 1,0 0-1,0 0 1,-1 0 0,1 0-1,0-1 1,0 1 0,0 0-1,-1 0 1,1-1 0,0 1-1,0-1 1,-1 1 0,1 0-1,0-1 1,-1 1 0,1-1-1,-1 0 1,1 1 0,-1-1-1,2-1 1,11-13-2,0-1 0,-1 0 0,-1-1 1,-1 0-1,12-26 0,-5 11 2,5-11 3,19-31 12,-41 73-18,1 0 1,-1 0-1,1 0 1,0 0-1,-1 0 0,1 0 1,0 0-1,0 0 1,-1 1-1,1-1 0,0 0 1,0 0-1,0 1 1,0-1-1,0 1 0,0-1 1,3 0-1,-4 1 1,1 0 1,-1 0-1,1 1 0,-1-1 1,1 0-1,-1 0 0,1 0 0,-1 1 1,1-1-1,-1 0 0,1 1 0,-1-1 1,0 1-1,1-1 0,-1 0 1,0 1-1,1-1 0,-1 1 0,0-1 1,1 1-1,-1-1 0,0 1 1,0-1-1,0 1 0,1 0 0,1 8-3,0 1 0,0-1-1,0 14 1,0-8 1,0 0 1,1 10-3,1 0-1,1 0 1,15 39-1,-20-62 6,0 0 1,1-1-1,0 1 1,-1 0-1,1 0 0,0-1 1,0 1-1,0-1 0,0 1 1,0-1-1,1 1 1,-1-1-1,0 0 0,1 0 1,-1 1-1,1-1 0,-1 0 1,1 0-1,-1 0 1,1-1-1,0 1 0,-1 0 1,1-1-1,0 1 0,0-1 1,0 1-1,-1-1 1,1 0-1,0 0 0,0 0 1,0 0-1,0 0 0,-1 0 1,1 0-1,0-1 1,0 1-1,0 0 0,-1-1 1,1 0-1,0 1 0,-1-1 1,1 0-1,0 0 1,-1 0-1,3-2 0,6-4 3,0-1 0,-1 0 0,0-1 0,0 0 0,9-14 0,-2 2-161,-1-1 1,-2 0 0,0-1-1,-1-1 1,16-48 0,-11 15-420,14-89 0,-25 109 259,-4 17 105,1 1 0,1 0-1,9-26 1,-13 45 212,0 0-1,0 1 1,0-1-1,0 0 1,0 0-1,1 0 1,-1 0 0,0 0-1,0 0 1,0 0-1,0 0 1,0 0 0,0 0-1,0 0 1,0 0-1,0 1 1,0-1 0,0 0-1,1 0 1,-1 0-1,0 0 1,0 0-1,0 0 1,0 0 0,0 0-1,0 0 1,0 0-1,0 0 1,1 0 0,-1 0-1,0 0 1,0 0-1,0 0 1,0 0-1,0 0 1,0 0 0,0 0-1,0 0 1,0 0-1,1-1 1,-1 1 0,0 0-1,0 0 1,0 0-1,0 0 1,0 0 0,0 0-1,0 0 1,0 0-1,0 0 1,0 0-1,0 0 1,0 0 0,0-1-1,0 1 1,1 0-1,-1 0 1,0 0 0,0 0-1,0 0 1,0 0-1,0 0 1,0 0-1,0-1 1,0 1 0,0 0-1,2 9 10,8 149 316,1 8 83,-3-109-394,17 58-1,-39-132-1420,-81-109-714,4 7 3309,91 118-1132,-1 1 0,1-1 0,-1 0 0,1 0 0,-1 0 0,1 0 0,-1 1 0,1-1 0,0 0 0,-1 0-1,1 0 1,0 0 0,0 0 0,0 0 0,0 0 0,0 0 0,0 0 0,0 0 0,0-2 0,1 3-13,-1-1 0,0 1 0,1-1 0,-1 0 0,1 1 0,-1-1 0,1 1 0,0-1 0,-1 1 0,1-1 0,-1 1 0,1 0 0,0-1 0,0 1 0,-1 0 0,1 0 0,0-1 0,-1 1 0,1 0 0,1 0 0,6-1 149,0 1 0,1-1 0,16 3 0,-7 0-451,92 1-834,-72-2 810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0 470 16283,'587'-114'5343,"5"49"-2420,-292 36-2200,329-51 28,-8-50 81,-571 117-748,-56 8-1750,4 4 1462,0 0-1,0 0 1,0 0-1,0-1 1,0 1-1,0-1 1,0 1-1,0-1 1,1 0-1,-1 0 1,-2-3 0,1-7-563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2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223 442 18772,'-7'-4'346,"1"-1"0,-1 2 0,1-1 0,-1 1 0,0 0 0,0 1 0,-1-1 0,1 1 0,0 1 0,-1-1 0,1 1 0,-1 1 0,0-1 0,1 1 0,-1 1 0,-14 2 0,18-3-298,0 1 0,0 0 0,0 0 1,0 0-1,0 0 0,1 1 0,-1 0 0,0-1 0,0 1 0,1 1 0,0-1 0,-1 0 1,1 1-1,0 0 0,0 0 0,0 0 0,0 0 0,1 0 0,0 0 0,-1 1 0,1-1 1,0 1-1,0 0 0,1 0 0,-1-1 0,1 1 0,0 0 0,0 0 0,0 0 0,1 1 1,-1 6-1,1-8-47,-1-1 0,1 0 1,0 0-1,0 0 0,1 0 1,-1 0-1,0 1 1,1-1-1,-1 0 0,1 0 1,0 0-1,0 0 0,0 0 1,0 0-1,0-1 1,0 1-1,0 0 0,0 0 1,1-1-1,-1 1 0,1-1 1,-1 1-1,1-1 1,0 1-1,-1-1 0,1 0 1,0 0-1,0 0 0,0 0 1,0 0-1,0-1 1,0 1-1,0 0 0,0-1 1,0 0-1,0 1 0,1-1 1,-1 0-1,0 0 1,0 0-1,0 0 0,3-1 1,4 0 2,-1-1 1,0 0 0,1 0-1,-1-1 1,0 0-1,-1 0 1,1-1 0,0 0-1,11-9 1,-1-1 36,-2-1-1,1-1 1,-2 0-1,0-1 1,-1-1 0,12-21-1,-16 25 22,-2-2 0,0 1 0,0-1 0,-2 0 0,0-1 0,0 0 0,-2 0 0,3-22-1,-6 38-52,-1 0-1,0 0 0,0 0 0,0 1 1,1-1-1,-1 0 0,0 0 0,0 0 0,-1 1 1,1-1-1,0 0 0,0 0 0,0 0 1,0 0-1,-1 1 0,1-1 0,0 0 1,-1 0-1,-7 8 76,-7 24-32,11-18-48,0 0 0,1 1 0,1-1 0,0 1 0,1-1 0,0 1 1,1 0-1,2 14 0,-2-26-4,1-1 0,-1 0 0,0 1 0,1-1 0,-1 1 0,1-1 0,-1 0-1,1 0 1,0 1 0,-1-1 0,1 0 0,0 0 0,0 0 0,0 0 0,0 0 0,0 0 0,0 0 0,0 0 0,0 0 0,0 0 0,1 0 0,-1-1 0,0 1 0,0 0 0,2 0 0,0-1-1,-1 0 1,0 0 0,1 0 0,-1 0 0,0-1-1,0 1 1,1-1 0,-1 1 0,0-1 0,0 0-1,1 0 1,-1 0 0,3-2 0,6-4-1,-1 0 0,0-1 0,0 0 1,11-12-1,-3-1-10,0 0 0,-2-1 0,0-1 0,-2-1 0,0 0 0,-2 0 0,0-2 0,-2 1 0,-1-2 0,-1 1 0,8-44 0,-15 52-76,-5 22 5,-5 28-11,-4 32 66,-6 91-1,18-118 81,1 0 1,1-1-1,2 1 0,9 39 0,35 99 93,-29-119-129,-3-1 1,-3 2 0,7 66-1,-19-120-12,1 6 25,0-1 0,-1 0 0,0 1 0,-1-1 0,0 0 0,-2 12 0,3-20-25,-1 1 1,1 0-1,0-1 0,0 1 1,0 0-1,0-1 1,-1 1-1,1 0 0,0-1 1,-1 1-1,1 0 0,0-1 1,-1 1-1,1-1 1,-1 1-1,1-1 0,-1 1 1,1-1-1,-1 0 0,1 1 1,-1-1-1,0 1 1,1-1-1,-1 0 0,0 0 1,1 1-1,-1-1 0,0 0 1,1 0-1,-1 0 1,0 0-1,1 0 0,-1 0 1,0 0-1,1 0 0,-1 0 1,0 0-1,1 0 1,-1 0-1,0 0 0,1 0 1,-1-1-1,0 1 0,1 0 1,-1-1-1,0 1 1,-3-3 23,-1 0 0,2 0 0,-1 0 1,0 0-1,-6-8 0,-12-16 27,2 0 1,0-2-1,2 0 0,1-1 1,1 0-1,2-2 0,1 0 0,-15-57 1,26 82-55,1 0 1,0 0-1,0 0 0,0 0 1,1 0-1,0 0 0,0-1 1,2-7-1,-1 12-35,0-1-1,0 1 1,1 0-1,-1 0 1,1 1 0,-1-1-1,1 0 1,0 0-1,0 1 1,0-1 0,1 1-1,-1 0 1,0-1-1,1 1 1,0 0 0,-1 1-1,1-1 1,0 0-1,5-1 1,15-6-365,1 1 0,-1 1 1,33-5-1,-7 3-19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2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16892,'2'4'215,"0"0"0,1 0 0,-1-1 0,1 1 0,0 0 1,0-1-1,1 0 0,-1 0 0,1 0 0,-1 0 0,1 0 0,0-1 1,0 1-1,4 1 0,-1-1 20,0-1 1,1 0-1,-1 0 1,0-1-1,0 1 1,1-2-1,-1 1 1,9-1-1,-1-1 19,-1-1-1,0 0 1,0 0 0,0-2-1,0 0 1,-1 0 0,1-2 0,19-9-1,-22 7-76,1 1-1,-1-1 0,0-1 1,-1 0-1,0-1 1,-1 0-1,14-17 0,-19 22-115,-1 0-1,0 0 1,1 0-1,-2-1 0,1 1 1,0-1-1,-1 0 1,0 0-1,-1 1 0,1-1 1,-1 0-1,0-1 1,-1 1-1,1 0 0,-1 0 1,0 0-1,-1 0 1,0 0-1,-1-7 0,1 11-46,1 0 0,-1 0-1,1 0 1,-1 0 0,0 0-1,0 0 1,0 0 0,0 0-1,-1 0 1,1 0 0,0 1-1,-1-1 1,1 1-1,-1-1 1,0 1 0,1-1-1,-1 1 1,0 0 0,0 0-1,0 0 1,0 0 0,0 0-1,0 0 1,0 0 0,0 1-1,0-1 1,0 1-1,0 0 1,-1-1 0,1 1-1,0 0 1,0 0 0,0 0-1,-1 1 1,1-1 0,0 0-1,0 1 1,0 0 0,0-1-1,-3 2 1,-4 2 2,0 0 0,0 1 0,1-1 0,-1 2 0,1-1 0,0 1 1,-12 12-1,8-6-3,0 2 0,1-1 0,0 2 1,1-1-1,-12 24 0,17-29-29,1 1 0,0-1 0,1 0 0,0 1-1,0 0 1,1 0 0,0 0 0,1 0 0,0 0-1,1 0 1,0 12 0,1-19-69,-1 0 0,1 0 0,-1 0-1,1 0 1,0 0 0,0 0 0,0 0 0,0-1 0,1 1 0,-1 0-1,1-1 1,0 1 0,-1 0 0,1-1 0,0 0 0,1 0 0,-1 1-1,0-1 1,1-1 0,-1 1 0,1 0 0,-1 0 0,1-1 0,3 2-1,2-1-118,0 1-1,1-2 1,-1 1-1,1-1 1,-1 0-1,1-1 1,14 0-1,21-4-523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2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17940,'-13'6'482,"0"0"-1,1 2 1,0-1 0,0 1-1,1 1 1,0 0 0,1 0 0,0 1-1,0 1 1,1 0 0,0 0-1,1 0 1,-9 18 0,13-18-127,11-13-38,12-16-49,-6 5-164,2-3 40,0 0-1,-2 0 1,16-23 0,-23 30-11,1-2 79,-7 11-185,0 0-1,0 0 0,0 0 1,0 0-1,0-1 0,0 1 1,1 0-1,-1 0 0,0 0 0,0-1 1,0 1-1,0 0 0,0 0 1,-1 0-1,1-1 0,0 1 1,0 0-1,0 0 0,0 0 0,0-1 1,0 1-1,0 0 0,0 0 1,0 0-1,0 0 0,0-1 1,-1 1-1,1 0 0,0 0 0,0 0 1,0 0-1,0 0 0,-1-1 1,1 1-1,0 0 0,0 0 0,0 0 1,0 0-1,-1 0 0,1 0 1,0 0-1,-1 0 0,-17 21 433,7-14-408,-1-1-1,-18 9 1,17-9-4,-1 1 0,-12 9 0,15-9-30,1 2 0,0-1 0,0 1 0,1 0 0,0 1 0,0 0 0,1 1 0,1 0 0,0 0 0,0 0 0,1 1 0,1 0 0,-7 20 0,11-31-19,1 1 0,-1-1-1,1 0 1,0 0 0,-1 1 0,1-1 0,0 0 0,0 1 0,0-1 0,0 0-1,0 1 1,0-1 0,0 0 0,0 1 0,0-1 0,1 0 0,-1 0-1,1 1 1,0 0 0,-1-1 1,1-1 0,0 1 0,-1-1 0,1 1 0,0-1 1,-1 0-1,1 1 0,0-1 0,-1 0 0,1 0 0,0 1 0,0-1 0,0 0 0,-1 0 0,1 0 0,0 0 0,0 0 0,-1 0 0,1 0 0,0 0 0,0 0 0,0 0 0,0-1 0,6-1-6,-1 0 0,0-1-1,0 0 1,0 0-1,0 0 1,7-6-1,19-16-19,-1-1 0,-1-2 0,-1-1 0,-2-2 0,45-64 0,-72 94 24,1 0 1,-1 0-1,0 0 0,1 1 1,-1-1-1,1 0 1,-1 0-1,1 1 0,-1-1 1,1 0-1,0 1 0,-1-1 1,1 1-1,0-1 1,-1 0-1,1 1 0,0 0 1,0-1-1,0 1 1,-1-1-1,3 1 0,-3 0 1,1 1 0,-1 0 0,0-1-1,1 1 1,-1 0 0,0 0 0,0-1 0,1 1-1,-1 0 1,0 0 0,0-1 0,0 1-1,0 0 1,0 0 0,0 0 0,0-1-1,0 1 1,-1 1 0,-7 47-50,-14 26 58,-32 77 0,28-87 121,-32 130 0,52-164-79,3 1 0,-1 48-1,5-95-118,-1-1 1,2 1-1,0 0 0,6-24 1,14-23-297,51-105 0,48-51-270,-121 217 637,0 0 0,1 0 0,-1 0 1,1 0-1,-1 0 0,1 1 0,-1-1 0,1 0 1,-1 1-1,1-1 0,0 0 0,-1 1 1,1-1-1,0 0 0,0 1 0,1-1 0,-2 1 1,1 0-1,-1 0 0,0 1 1,1-1-1,-1 0 0,0 1 1,0-1-1,1 0 0,-1 1 1,0-1-1,0 0 0,0 1 1,0-1-1,1 1 0,-1-1 1,0 0-1,0 1 0,0-1 1,0 0-1,0 1 0,0-1 1,0 1-1,0-1 0,0 1 1,0 0-1,-3 39 17,2-34-16,-2 16 19,1 1 0,1 0 0,3 32 0,-2-54-13,0 0 0,1 0-1,-1 0 1,0 0-1,0 0 1,0 0-1,1 0 1,-1 0-1,0 0 1,1 0 0,-1 0-1,1 0 1,-1 0-1,1 0 1,0 0-1,-1 0 1,1-1-1,0 1 1,-1 0 0,1 0-1,0-1 1,0 1-1,1 0 1,-1-1-2,0 0 0,0 1 0,0-1 1,0 0-1,1-1 0,-1 1 0,0 0 1,0 0-1,0 0 0,0-1 1,0 1-1,0 0 0,0-1 0,0 1 1,0-1-1,0 0 0,0 1 0,1-2 1,6-4 27,0-1 1,-1 0-1,11-14 1,-14 17-12,28-35 86,-2-1 0,-2-1 0,-2-2 0,37-79 0,-69 138-79,0 1 0,2 0 0,0 1 0,1-1 1,-1 28-1,3-44-28,1 0-1,0 0 1,0 0 0,0 0 0,0 0 0,0-1 0,0 1-1,0 0 1,0 0 0,0 0 0,1 0 0,-1-1 0,0 1 0,0 0-1,1 0 1,-1 0 0,0-1 0,1 1 0,-1 0 0,1 0 0,-1-1-1,1 1 1,0 0 0,-1-1 0,1 1 0,0-1 0,-1 1-1,1-1 1,0 1 0,-1-1 0,1 0 0,0 1 0,0-1 0,0 0-1,-1 1 1,1-1 0,0 0 0,0 0 0,0 0 0,0 0-1,-1 0 1,1 0 0,0 0 0,0 0 0,0 0 0,1 0 0,4-2 9,0 0 1,0 0-1,0-1 1,0 1 0,5-5-1,-6 5-3,35-23 39,-28 17-25,0 1 1,1 0-1,-1 0 1,2 1 0,15-5-1,-28 11-20,-1 0-1,1 0 1,-1-1-1,1 1 0,0 0 1,-1 0-1,1 0 1,0 0-1,-1 0 1,1 0-1,-1 0 1,1 0-1,0 0 1,-1 0-1,1 1 1,0-1-1,-1 0 1,1 0-1,-1 1 1,1-1-1,0 0 1,-1 1-1,1-1 1,-1 0-1,1 1 1,-1-1-1,1 1 1,-1-1-1,0 1 1,1-1-1,-1 1 0,0-1 1,1 1-1,-1-1 1,0 1-1,1-1 1,-1 1-1,0 0 1,0-1-1,0 1 1,0 0-1,0-1 1,1 1-1,-1 1 1,-4 30 6,4-31-5,-9 36-5,3-14-115,1 0 0,1 0 0,-1 32 0,9-59-2555,1-12 2388,-3-14-302,1-12-173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2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 21909,'5'0'2120,"-3"-4"-1728,1-4-808,2-2 768,-7 3-80,-3 0-232,-6 1-424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2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19396,'-15'45'2504,"-14"65"0,-4 130-1126,29-209-1305,3 0 0,0 0 0,2 0 0,5 35 0,-5-62-63,-1 0 1,1 0 0,1 0-1,-1 0 1,0 0-1,1 0 1,0-1-1,0 1 1,5 6-1,-6-8-3,0-1 0,1 0-1,-1 0 1,1 1-1,-1-1 1,1 0-1,0 0 1,0 0-1,-1-1 1,1 1 0,0 0-1,0-1 1,0 1-1,0-1 1,0 0-1,-1 1 1,1-1-1,0 0 1,0 0 0,0 0-1,0-1 1,0 1-1,0 0 1,2-1-1,6-2 11,0-1 1,-1 0-1,1 0 0,-1-1 0,0 0 0,-1 0 1,12-10-1,58-52 80,-58 48-64,34-35 42,-34 32-35,1 2 0,32-25 0,-52 44-38,-1 1 0,1-1 1,-1 1-1,1-1 0,0 1 0,0 0 1,-1-1-1,1 1 0,0 0 0,0 0 0,-1-1 1,1 1-1,0 0 0,0 0 0,-1 0 0,1 0 1,1 0-1,-1 0 0,-1 0-1,0 1 1,1-1 0,-1 0 0,0 0-1,1 1 1,-1-1 0,0 0 0,1 1-1,-1-1 1,0 0 0,1 1 0,-1-1-1,0 0 1,0 1 0,0-1 0,1 0-1,-1 1 1,0-1 0,0 1 0,0-1-1,0 1 1,0 25 45,-17 63 39,11-66-35,1 0 0,1 0 0,1 1 0,0 37 0,3-60-46,0 0-1,0 0 1,0 0 0,0 0-1,0 0 1,0 1-1,0-1 1,1 0 0,-1 0-1,0 0 1,1 0 0,-1 0-1,1 0 1,-1 0-1,1 0 1,-1-1 0,1 1-1,-1 0 1,1 0 0,0 0-1,0 0 1,0-1-1,-1 1 1,1 0 0,0-1-1,0 1 1,1 0-1,0-1-25,-1 0 0,1 0 0,-1 0 0,0 0 0,1 0 0,-1-1 0,1 1-1,-1 0 1,1-1 0,-1 1 0,0-1 0,1 0 0,-1 1 0,0-1-1,0 0 1,1 0 0,-1 0 0,0 0 0,1-1 0,3-2-66,-1-1 0,0 1-1,-1-1 1,1 0 0,-1 0 0,0-1 0,0 1 0,0 0 0,-1-1 0,0 0 0,0 0 0,2-11 0,5-26-222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2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22109,'-5'-3'2000,"-1"3"-1616,3 0-448,3 3 720,6-1-1560,2-1 896,7 1-352,3-2-152</inkml:trace>
  <inkml:trace contextRef="#ctx0" brushRef="#br0" timeOffset="1">205 0 18396,'-14'147'3356,"-3"59"17,17-205-3358,0 7 148,0 1 0,0-1 0,1 0-1,3 13 1,-4-21-152,0 1 0,0 0 0,0 0 0,1 0-1,-1 0 1,0 0 0,1 0 0,-1 0 0,1 0 0,-1 0 0,1 0-1,0-1 1,-1 1 0,1 0 0,0 0 0,-1-1 0,1 1 0,0-1-1,0 1 1,-1 0 0,1-1 0,0 1 0,0-1 0,0 0 0,0 1-1,0-1 1,0 0 0,0 0 0,0 1 0,0-1 0,0 0 0,0 0-1,0 0 1,0 0 0,0 0 0,0 0 0,0-1 0,0 1-1,0 0 1,0 0 0,0-1 0,0 1 0,-1 0 0,1-1 0,0 1-1,1-2 1,39-26-32,-1-1-85,-37 28 91,0-1 0,0 1 0,0 0 0,0 0 0,0 0 0,0 0 0,0 0 0,0 0 0,0 1 0,0 0 0,1 0 0,3 0 0,-5 0 3,0 1 1,0-1 0,0 1 0,0 0 0,0 0 0,0-1 0,-1 1 0,1 1 0,0-1-1,0 0 1,-1 0 0,1 1 0,0-1 0,-1 1 0,0-1 0,1 1 0,-1-1 0,0 1-1,0 0 1,0 0 0,0 0 0,0 0 0,0 0 0,-1 0 0,2 2 0,0 4-27,0 0 0,-1 1 0,1-1 0,-1 16 0,-1-13 74,-1 0 0,0 0 0,-1 0 0,0 0 1,-1-1-1,0 1 0,0-1 0,-8 15 0,8-18 32,0-1 0,-1 0 0,1 0 0,-1 0 0,-1-1 0,1 1 0,-1-1 0,0 0 0,0 0 0,0-1 0,-1 1 0,0-1 0,1 0 0,-9 3 0,10-5-91,1-1-1,-1 0 0,1 0 0,-1-1 0,1 1 0,-1-1 1,0 0-1,1 0 0,-1 0 0,0 0 0,1 0 0,-1-1 1,0 0-1,1 0 0,-1 0 0,1 0 0,-1 0 0,1-1 1,0 1-1,0-1 0,0 0 0,0 0 0,0 0 0,0-1 1,0 1-1,-3-5 0,2 4-137,1-1 0,0 0 0,0 0-1,0-1 1,0 1 0,1 0 0,0-1 0,0 0 0,0 1 0,0-1 0,1 0-1,0 0 1,0 0 0,0 0 0,1 0 0,-1 0 0,1 0 0,1-8 0,6-16-738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2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21141,'0'6'369,"1"1"0,-1-1 1,0 0-1,0 0 1,-1 0-1,1 0 1,-1 0-1,-1 0 1,1 0-1,-1 0 1,0 0-1,-5 10 1,-5 17 462,7-16-667,-2 3-83,2 1 0,0 0 0,1 0 0,1 0 0,0 37 0,3-57-80,0 0 1,0 1-1,0-1 1,0 0-1,0 0 1,1 0 0,-1 0-1,0 0 1,1 0-1,-1 1 1,1-1 0,0 0-1,-1 0 1,2 1-1,-2-2 0,1 1 0,-1-1-1,1 0 1,-1 0-1,0 1 1,1-1 0,-1 0-1,1 0 1,-1 0 0,1 0-1,-1 1 1,1-1 0,-1 0-1,1 0 1,-1 0 0,1 0-1,-1 0 1,1 0 0,-1 0-1,1 0 1,-1-1-1,1 1 1,0 0 0,1-1 3,0 0 0,0-1 1,0 1-1,0 0 0,0-1 0,0 0 1,0 1-1,0-1 0,-1 0 0,1 0 1,2-4-1,5-11 58,0 0 0,-2-1 1,0 0-1,-1 0 0,-1 0 0,0-1 0,-2 0 1,0 0-1,0-38 0,-3 56-47,1-1 0,-1 0 0,0 1 1,0-1-1,-1 0 0,1 1 0,0-1 0,0 0 0,-1 1 0,1-1 1,-1 1-1,1-1 0,-2-2 0,1 4-11,1 0 1,0 0-1,-1 0 1,1 0-1,-1 0 1,1 0-1,0 1 1,-1-1-1,1 0 0,-1 0 1,1 0-1,0 0 1,-1 0-1,1 1 1,0-1-1,-1 0 1,1 0-1,0 1 1,-1-1-1,1 0 0,0 0 1,0 1-1,-1-1 1,1 0-1,0 1 1,0-1-1,0 1 1,-1-1-1,1 0 1,0 1-1,0 0 0,-4 6 30,0 1 0,1 0 0,-4 13 0,2-2-3,-3 31 0,8-43-29,-1 0-1,1 0 0,1-1 0,-1 1 0,1 0 0,0-1 0,0 1 0,4 9 0,-4-14-2,-1-1 0,1 1 0,0 0 0,0-1 1,0 1-1,0-1 0,0 1 0,0-1 0,1 1 0,-1-1 0,0 0 0,1 1 1,-1-1-1,1 0 0,-1 0 0,1 0 0,0 0 0,-1-1 0,4 2 1,-1-1-2,-1 0 0,1-1 0,-1 0 0,1 0 0,-1 0 0,1 0 0,-1 0-1,0-1 1,1 1 0,3-2 0,7-3-10,0-1 0,0 0 0,25-15-1,22-21-41,-46 31 42,-1 1 1,1 0-1,1 0 1,0 2 0,0 0-1,0 1 1,20-6-1,-34 13 10,0-1-1,1 1 1,-1 0 0,1-1-1,-1 1 1,1 1-1,-1-1 1,1 0-1,-1 0 1,1 1 0,-1 0-1,1-1 1,-1 1-1,0 0 1,1 0 0,-1 0-1,0 1 1,3 1-1,0 1 0,1 1 1,-1 0-1,-1 1 0,9 10 0,-9-10 0,1 0 0,-1 0 0,1-1 0,10 9 0,-12-12 1,-1-1 0,0 1-1,0-1 1,1 0-1,-1 0 1,1 0 0,-1 0-1,1 0 1,-1-1-1,1 1 1,0-1 0,-1 0-1,1 0 1,0 0 0,-1 0-1,1 0 1,4-1-1,6-3 1,1 0 0,-1-1 0,0-1 0,0 0 0,-1-1 0,0 0 0,19-14 0,-18 11-16,0 1 0,1 1 0,0 0 0,0 1 0,22-8 0,-33 14 10,-1 1 0,1-1-1,-1 0 1,1 1 0,-1 0 0,1 0 0,-1 0 0,1 0 0,0 0-1,-1 0 1,1 1 0,-1-1 0,1 1 0,-1-1 0,1 1 0,-1 0 0,0 0-1,1 0 1,-1 1 0,0-1 0,0 0 0,0 1 0,0 0 0,0-1 0,0 1-1,0 0 1,0 0 0,-1 0 0,1 0 0,-1 0 0,2 4 0,3 7-31,0-1 1,-2 1-1,0 0 0,5 27 1,1-2 33,-10-36 11,0-1 0,1 1 1,-1-1-1,1 1 0,-1-1 1,1 1-1,-1-1 1,1 1-1,0-1 0,0 1 1,0-1-1,0 0 0,0 0 1,0 1-1,0-1 0,0 0 1,1 0-1,-1 0 0,0 0 1,1-1-1,-1 1 1,1 0-1,-1 0 0,1-1 1,1 1-1,0-1 6,0 0 0,0 0 0,0-1 0,0 0 0,0 1-1,0-1 1,0 0 0,0 0 0,-1-1 0,1 1 0,0-1 0,-1 1 0,4-3 0,29-22 103,27-17-15,-55 39-106,-1 1 0,1-1-1,0 1 1,0 1 0,0-1 0,0 1 0,12-1 0,-15 2-9,-1 1 1,0 0 0,0 0-1,0 1 1,0-1 0,0 1 0,0 0-1,0 0 1,0 0 0,0 0-1,0 0 1,0 0 0,0 1-1,0-1 1,-1 1 0,1 0-1,-1 0 1,1 0 0,-1 0-1,0 1 1,0-1 0,3 4-1,0 1-140,-1 0 0,0 1-1,0-1 1,0 1-1,-1 0 1,0 0 0,2 11-1,-3-9-54,-2-17-67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2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23197,'-1'22'1536,"1"6"-1328,3 5-208,3 4-144,0-3 1209,4-4-1025,2-3 8,1-11-8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2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20444,'0'-7'243,"0"0"0,0-1 0,1 1 0,-1 0 0,2 0 0,-1 0 0,1 0-1,0 0 1,0 1 0,1-1 0,0 1 0,0-1 0,1 1 0,4-6 0,-3 4-83,0 1-1,0 0 1,1 1 0,0-1 0,1 1 0,-1 0-1,1 1 1,0-1 0,0 1 0,1 1 0,8-5 0,-16 9-155,1 0 1,-1 0-1,1-1 1,-1 1 0,0 0-1,1 0 1,-1 0 0,1 0-1,-1 0 1,1 0-1,-1 0 1,0 0 0,1 0-1,-1 0 1,1 0-1,-1 0 1,1 0 0,-1 0-1,0 0 1,1 1 0,-1-1-1,1 0 1,-1 0-1,0 0 1,1 1 0,-1-1-1,0 0 1,1 0 0,-1 1-1,0-1 1,1 0-1,-1 1 1,0-1 0,0 0-1,1 1 1,-1-1 0,0 0-1,0 1 1,0-1-1,0 1 1,1-1 0,-1 1-1,0-1 1,0 0-1,0 1 1,0-1 0,0 1-1,0-1 1,0 1 0,0-1-1,0 0 1,0 1-1,0-1 1,-1 1 0,1-1-1,-5 31 62,4-27-62,-6 27 13,-12 59 24,18-79-39,0-1 1,0 1-1,1 0 1,1-1-1,0 1 1,3 14-1,-4-23-3,0-1 0,0 1 0,0-1 0,1 0 0,-1 1 1,1-1-1,-1 1 0,1-1 0,0 0 0,-1 1 0,1-1 0,0 0 0,0 0 0,0 0 0,0 0 0,0 1 0,0-1 0,0-1 0,0 1 0,0 0 0,1 0 0,-1 0 0,0-1 0,1 1 0,-1 0 0,0-1 0,1 1 0,-1-1 0,1 0 0,-1 1 0,0-1 0,1 0 0,-1 0 0,1 0 0,-1 0 1,1 0-1,-1 0 0,1 0 0,-1-1 0,1 1 0,-1-1 0,0 1 0,1-1 0,1 0 0,5-3-1,0 0-1,0-1 1,-1 1 0,0-1 0,0-1 0,9-8 0,8-11 19,-1 0 0,-2-2 0,0 0 0,-2-2 0,30-57 0,-55 100 60,1 1 0,0 1 1,2-1-1,-4 23 0,-1 71 149,8-103-191,0 1 0,1-1 0,0 0-1,0 1 1,0-1 0,1 1 0,-1-1 0,2 0-1,-1 0 1,5 9 0,-6-14-14,0 1 1,0-1-1,1 1 1,-1-1-1,0 0 1,0 1-1,1-1 1,-1 0-1,1 0 1,-1 0-1,1 0 1,0 0-1,-1 0 1,1 0-1,0-1 1,3 2-1,-2-2 5,-1 0 0,1 0 0,-1 0 0,1 0 0,-1-1 0,1 1 0,-1-1 0,1 0 0,-1 1 0,0-1 0,1 0 0,-1-1 0,0 1 0,1 0-1,2-3 1,6-5 73,0 0 0,-2 0 0,1-1 1,-1 0-1,0-1 0,-1 0 0,0 0 0,9-19 0,-6 9 16,-2 0 1,0-1 0,-1 0 0,6-27 0,-6 1 23,-10 47-121,-2 7-12,-3 7-7,6-8 0,0 1 0,1-1-1,-1 1 1,1-1 0,0 1-1,1-1 1,-1 0-1,1 1 1,0-1 0,2 7-1,-2-10 1,0-1 0,-1 1 0,1-1 0,0 1 0,0-1 0,0 1 0,0-1-1,0 1 1,0-1 0,0 0 0,0 0 0,0 0 0,1 1 0,-1-1 0,1-1 0,-1 1 0,1 0-1,-1 0 1,1 0 0,-1-1 0,1 1 0,-1-1 0,1 1 0,0-1 0,-1 0 0,1 1-1,0-1 1,0 0 0,-1 0 0,1 0 0,0-1 0,-1 1 0,1 0 0,0-1 0,-1 1 0,2-1-1,9-3 5,0-1 0,0 0 0,-1-1-1,0 0 1,0-1 0,-1 0 0,19-16-1,-3-2-12,36-41-1,-58 62 6,-3 2 0,1 0 1,0 0-1,0 0 0,-1 0 0,1 0 0,-1-1 1,0 1-1,0 0 0,1-1 0,-2 1 0,1-1 1,1-3-1,-2 6 3,0 0 0,0-1 1,0 1-1,0 0 0,0 0 0,0 0 1,0 0-1,0-1 0,0 1 0,0 0 1,0 0-1,0 0 0,0 0 1,0 0-1,0-1 0,0 1 0,0 0 1,0 0-1,0 0 0,0 0 0,0 0 1,0 0-1,0-1 0,-1 1 0,1 0 1,0 0-1,0 0 0,0 0 1,0 0-1,0 0 0,0 0 0,0 0 1,-1 0-1,1-1 0,0 1 0,0 0 1,0 0-1,0 0 0,0 0 1,-1 0-1,1 0 0,0 0 0,0 0 1,0 0-1,0 0 0,-1 0 0,1 0 1,0 0-1,0 0 0,0 0 0,-11 6-6,-10 11 17,5-1 4,2 0-1,1 1 1,0 1 0,1 0-1,-14 29 1,21-38-29,0 1 1,1 0-1,0 0 0,1 0 1,0 1-1,1-1 1,0 1-1,1-1 0,0 1 1,1 0-1,0 0 1,0-1-1,3 12 0,-3-19-28,0-1-1,1 0 0,-1 1 1,1-1-1,0 0 0,0 1 1,0-1-1,0 0 0,0 0 1,0 0-1,1 0 0,-1 0 1,1 0-1,-1 0 0,1-1 0,0 1 1,-1 0-1,1-1 0,0 1 1,0-1-1,0 0 0,0 0 1,1 0-1,-1 0 0,0 0 1,0 0-1,1 0 0,-1-1 1,0 1-1,1-1 0,-1 0 1,1 1-1,-1-1 0,0 0 0,1-1 1,-1 1-1,1 0 0,-1-1 1,0 1-1,1-1 0,-1 0 1,0 0-1,0 0 0,1 0 1,-1 0-1,0 0 0,0-1 1,3-2-1,28-21-400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2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 16868,'4'-28'2101,"-3"20"-1019,-2 22 721,-27 192 1212,-4 44-2753,31-241-241,0 0 0,1 1 0,0-1 0,3 18 0,-3-27-18,0 1-1,0-1 1,0 0-1,0 0 1,0 1 0,0-1-1,0 0 1,0 0-1,1 0 1,-1 0 0,0 1-1,0-1 1,0 0-1,0 0 1,0 0 0,1 0-1,-1 1 1,0-1-1,0 0 1,0 0-1,1 0 1,-1 0 0,0 0-1,0 0 1,0 0-1,1 0 1,-1 0 0,0 0-1,0 0 1,1 0-1,-1 0 1,0 0 0,0 0-1,0 0 1,1 0-1,-1 0 1,0 0 0,0 0-1,1 0 1,-1 0-1,0 0 1,0 0 0,0 0-1,1 0 1,-1 0-1,0-1 1,0 1-1,0 0 1,0 0 0,1 0-1,-1 0 1,0-1-1,0 1 1,0 0 0,11-14 102,26-46 123,26-38 72,-57 90-269,1 0-1,0 0 0,1 0 0,-1 1 0,1 0 1,0 1-1,1 0 0,13-8 0,-20 13-25,1 0-1,-1 0 1,1 0-1,-1 0 0,0 0 1,1 1-1,-1-1 1,1 1-1,0-1 0,-1 1 1,1 0-1,-1 0 1,1 0-1,-1 0 1,1 1-1,-1-1 0,1 1 1,-1 0-1,4 1 1,-3-1-1,0 1 0,0 0 0,0 0 0,-1 1 0,1-1 0,-1 0 0,1 1 0,-1 0 0,0-1 0,0 1 0,0 0-1,2 6 1,1 3 3,0 0-1,-1 0 1,0 1-1,-1 0 1,-1 0-1,2 17 1,-2 31 46,-2-54-112,0-1 0,-1 1 0,1-1 0,-1 1 1,-1-1-1,-3 12 0,2-16-391,1-9 785,-2-44-319,5 17-126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1:4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9 196 11218,'-8'4'1982,"7"-8"-6,2 3-1820,0 0 1,-1 0-1,1 0 1,0 0-1,0 0 1,0 0-1,0 0 1,0 0-1,0 1 1,0-1-1,0 0 1,2 0-1,18-6 275,0 2-1,0 0 1,0 2-1,0 0 1,24 1-1,-1-1-69,690-63 1696,580-2-1779,-1296 68-276,2110-15 109,-1720 12-114,12 0 14,-1 21-3,51 10-119,-348-27 94,225-28 0,-324 22-238,-22 5 256,0 0-1,0 0 1,0 0-1,0 0 1,0-1-1,0 1 1,0 0-1,0-1 1,0 1-1,-1-1 0,1 1 1,0-1-1,0 1 1,0-1-1,-1 1 1,1-1-1,0 0 1,-1 0-1,1 1 1,-1-1-1,1-1 1,-1 6-73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2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172 184 15075,'-2'-5'508,"0"1"-1,0 0 1,0 0-1,-1 0 1,1 1-1,-1-1 1,0 1 0,0-1-1,-1 1 1,1 0-1,-7-5 1,8 7-381,0 0 0,0 0 0,0 0 0,0 1 0,0-1 0,0 0 0,0 1 0,0-1 0,0 1 0,0 0 0,0 0 0,0 0 0,0 0 0,-1 0 0,1 0 0,0 1 0,0-1 0,0 1 0,0-1 0,0 1 0,0 0 0,0 0 0,0-1 0,0 1 1,0 1-1,1-1 0,-3 1 0,-2 4-7,0-1 0,1 1 0,-1 0 0,1 0 0,0 1 0,1-1 0,0 1 0,0 0-1,0 1 1,1-1 0,-5 14 0,4-8-92,1 0 0,0-1 0,1 1-1,1 0 1,0 0 0,1 21-1,0-31-26,0 0-1,1 1 1,-1-1 0,1 0-1,0 1 1,0-1-1,0 0 1,0 0-1,1 0 1,-1 0-1,1 0 1,3 4 0,-4-6-2,0 0 1,0 0 0,0 0 0,0 0 0,1 0-1,-1-1 1,0 1 0,0 0 0,0-1 0,1 1 0,-1-1-1,0 0 1,1 1 0,-1-1 0,1 0 0,-1 0-1,0 0 1,1 0 0,-1 0 0,0 0 0,1 0 0,-1 0-1,1-1 1,-1 1 0,0 0 0,1-1 0,-1 1 0,0-1-1,0 0 1,1 1 0,-1-1 0,1-1 0,7-4-1,-1 0 1,0 0-1,-1-1 1,0 0-1,0 0 1,0-1-1,9-15 1,36-66-2,-37 60 8,29-59 11,-54 158 22,6-52-36,0-4-2,0 1 1,1 0 0,1 0-1,1 0 1,0 0-1,1 0 1,1 16 0,-1-30-2,0 0 0,0 0 0,1 0 0,-1 0 0,0-1 0,0 1 0,0 0 0,1 0 0,-1 0 0,1 0 0,-1 0 0,1 0 0,-1-1 0,1 1 0,-1 0 0,1 0 0,0-1 0,-1 1 0,1 0 0,0-1 0,-1 1 0,1-1 0,0 1 0,0-1 0,0 1 0,0-1 0,-1 1 0,1-1 0,0 0 0,0 0 0,0 1 0,0-1 0,0 0 0,0 0 0,0 0 0,0 0 0,0 0 0,0 0 0,0 0 0,0-1 0,0 1 0,0 0 0,-1 0 0,1-1 0,0 1 0,1-1 0,6-3 0,0 0 0,0 0 0,-1-1 0,9-7 0,-8 6 1,34-24 5,-9 5 6,0 2 0,55-29 1,-83 50-14,0 0 0,1 0 0,-1 0 0,0 0 1,1 1-1,-1-1 0,1 2 0,-1-1 0,1 0 0,-1 1 1,8 1-1,-10-1 0,0 1 0,-1 0 1,1-1-1,-1 1 0,1 0 0,-1 1 1,1-1-1,-1 0 0,0 1 1,0-1-1,1 1 0,-1 0 0,0 0 1,-1 0-1,1 0 0,0 0 0,0 0 1,-1 0-1,1 0 0,-1 1 1,0-1-1,0 1 0,0-1 0,1 6 1,1 4-6,0-1 1,-2 1-1,0 0 1,0 0 0,-1 1-1,-2 18 1,1-15 13,0 1 1,3 20 0,2-27 84,2-13 18,6-14 42,15-43 276,24-73 1,-45 120-405,-6 13-25,-1 0 0,1 0 0,0 0 0,0 0 0,0 0 0,0 0 0,0 0-1,0 0 1,0 0 0,0 0 0,0 0 0,0 0 0,0 0 0,0 1 0,0-1 0,1 0 0,-1 0 0,0 0 0,0 0-1,0 0 1,0 0 0,0 0 0,0 0 0,0 0 0,0 0 0,0 0 0,0 0 0,0 0 0,0 0 0,0 0-1,0 0 1,0 0 0,0 0 0,0 0 0,0 0 0,0 0 0,0 0 0,0 0 0,0 0 0,1 0 0,-1 0 0,0 1-1,0-1 1,0 0 0,0 0 0,0 0 0,0-1 0,0 1 0,0 0 0,0 0 0,0 0 0,0 0 0,0 0 0,0 0-1,0 0 1,0 0 0,0 0 0,1 0 0,-1 0 0,0 0 0,-1 26-43,-1-9 37,2-14 3,0 1 0,1 0 1,-1 0-1,1 0 0,0-1 1,-1 1-1,2 0 1,-1-1-1,2 5 0,-3-7 3,1 0 0,0-1 0,-1 1 0,1 0 0,0 0-1,0 0 1,-1 0 0,1-1 0,0 1 0,0 0 0,0-1 0,0 1-1,0-1 1,0 1 0,0-1 0,0 1 0,0-1 0,0 0-1,0 0 1,0 1 0,0-1 0,0 0 0,0 0 0,1 0-1,-1 0 1,0 0 0,0 0 0,0-1 0,0 1 0,0 0 0,0 0-1,0-1 1,0 1 0,0-1 0,0 1 0,1-2 0,10-4 3,-1 0 1,0-1-1,0-1 1,-1 0-1,14-14 0,45-51 27,-67 71-30,15-16 3,-3 2 14,0 0 0,0 0 0,17-31 0,-26 29-11,-5 18-5,0-1 0,0 1 0,-1-1 0,1 1 0,0-1 0,0 1 0,0-1 0,0 1 0,-1 0 0,1-1 0,0 1 0,0-1 0,-1 1 0,1 0 0,0-1 0,0 1 0,-1 0 0,1-1 0,0 1 0,-1 0 0,1 0 0,-1-1 0,0 1 0,0-1 2,-1 1 0,1 0 0,-1 0 0,1 0-1,-1 0 1,0 0 0,1 0 0,-1 0 0,1 1-1,-1-1 1,1 0 0,-1 1 0,1-1 0,0 1 0,-1 0-1,1 0 1,-1-1 0,1 1 0,-2 2 0,-5 3 4,0 1 1,1 0-1,0 1 1,0 0 0,0 0-1,1 0 1,1 1 0,-1 0-1,1 0 1,1 0-1,-6 17 1,7-17-10,0 0-1,0 0 1,1 1 0,0-1 0,1 1-1,0-1 1,1 1 0,-1 0-1,2-1 1,0 1 0,0-1-1,4 16 1,-4-23-41,-1 1 1,1-1-1,0 0 0,0 0 1,0 1-1,1-1 1,-1 0-1,0 0 0,1 0 1,0 0-1,-1-1 0,1 1 1,0 0-1,0-1 1,0 1-1,0-1 0,0 1 1,0-1-1,0 0 1,0 0-1,1 0 0,-1 0 1,0-1-1,1 1 0,-1 0 1,1-1-1,-1 0 1,1 0-1,-1 1 0,1-1 1,-1-1-1,0 1 0,1 0 1,-1-1-1,1 1 1,-1-1-1,0 0 0,1 1 1,-1-1-1,0-1 0,0 1 1,1 0-1,-1 0 1,0-1-1,0 1 0,0-1 1,-1 0-1,4-2 1,13-18-371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2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17620,'-5'8'444,"0"1"0,1 0-1,0 0 1,0 0 0,1 0 0,0 0 0,-2 18 0,-5 68 1176,9-81-1323,-3 120 987,23 232 0,-19-366-1284,0 0 1,0 0-1,0-1 0,0 1 1,0 0-1,0 0 0,0 0 1,0 0-1,0 0 0,0 0 0,0 0 1,-1 0-1,1 0 0,0 0 1,0 0-1,0 0 0,0 0 1,0 0-1,0 0 0,0 0 1,0 0-1,0 0 0,0 0 0,-1 0 1,1 0-1,0 0 0,0 0 1,0 1-1,0-1 0,0 0 1,0 0-1,0 0 0,0 0 1,0 0-1,0 0 0,0 0 0,0 0 1,0 0-1,-1 0 0,1 0 1,0 0-1,0 0 0,0 1 1,0-1-1,0 0 0,0 0 0,0 0 1,0 0-1,0 0 0,0 0 1,-9-14 3,-10-22 3,-16-40 30,-13-29-41,41 88 56,1-1-1,1 0 1,0 0-1,-1-19 1,6 35-33,-1 0 1,1 0-1,0 0 0,0 0 1,-1 0-1,2 0 1,-1 0-1,0 0 1,0 0-1,1 0 1,-1 0-1,1 0 1,-1 1-1,1-1 1,0 0-1,0 0 1,0 0-1,0 1 1,2-4-1,-1 4 13,0-1 1,1 1-1,-1 0 0,0 0 1,1 0-1,-1 0 1,1 1-1,-1-1 0,1 1 1,0-1-1,-1 1 0,1 0 1,-1 0-1,5 0 0,36 1 409,54-3-1267,-85 1 601,0-1-1,0 0 1,-1-1 0,1 0-1,-1-1 1,13-5-1,-3-2-222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2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56 19332,'8'-27'2916,"-10"19"-1692,2 8-1154,-1 0 0,0 0 0,0 0 0,1 0 1,-1 0-1,0 1 0,1-1 0,-1 0 0,0 1 1,1-1-1,-1 0 0,1 1 0,-1-1 0,0 1 1,1-1-1,-1 1 0,1-1 0,-1 2 0,-19 20 224,2 0 0,0 2-1,2 0 1,-24 46 0,39-68-290,-7 12 40,0 0 0,1 1-1,1-1 1,0 1 0,-5 23-1,11-36-35,-1-1-1,1 1 1,0-1-1,0 1 1,0-1-1,0 1 1,0-1-1,0 1 1,0-1 0,0 1-1,1-1 1,-1 0-1,1 1 1,0 2-1,0-4-2,-1 1 0,1-1-1,0 1 1,0-1 0,-1 1-1,1-1 1,0 1 0,0-1-1,0 0 1,0 1 0,-1-1-1,1 0 1,0 0 0,0 0-1,0 0 1,0 0 0,0 1 0,0-2-1,0 1 1,-1 0 0,1 0-1,0 0 1,0 0 0,0-1-1,0 1 1,0 0 0,1-1-1,20-8 32,1-1-1,-2-1 1,25-16-1,11-6 14,-48 28-41,21-11 39,42-15 0,-63 28-35,-1 0 0,1 0 0,-1 1 0,1 1 1,0-1-1,-1 1 0,1 1 0,0 0 1,0 0-1,13 2 0,-21-1-9,1-1 1,0 0-1,-1 0 0,1 1 1,-1-1-1,1 1 0,-1-1 1,1 1-1,-1 0 0,0-1 1,1 1-1,-1 0 0,0 0 1,0 0-1,1 0 0,-1 0 1,0 0-1,0 0 0,0 1 0,0-1 1,0 0-1,-1 1 0,1-1 1,0 0-1,-1 1 0,1-1 1,0 1-1,-1-1 0,0 1 1,1-1-1,-1 1 0,0 0 1,0-1-1,0 1 0,0-1 1,0 1-1,0-1 0,-1 3 1,1-4 2,0 0 0,0 0 0,0 1 1,0-1-1,0 0 0,0 0 1,0 0-1,0 1 0,0-1 1,0 0-1,0 0 0,0 1 0,0-1 1,0 0-1,-1 0 0,1 0 1,0 1-1,0-1 0,0 0 1,0 0-1,-1 0 0,1 0 1,0 1-1,0-1 0,0 0 0,0 0 1,-1 0-1,1 0 0,0 0 1,0 0-1,-1 1 0,1-1 1,0 0-1,0 0 0,0 0 1,-1 0-1,1 0 0,0 0 0,0 0 1,-1 0-1,1 0 0,-8-9 227,-4-15 118,-45-168 1765,72 199-2668,0-1 0,1 0 0,29 6 0,19-8-441,-33-4 327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37 17668,'18'-21'3031,"-15"10"-1618,-3 11-1339,-1-1 0,1 1 0,0 0 0,0-1 0,-1 1 0,1 0 0,0 0 0,0-1 0,-1 1 0,1 0 0,0 0 0,-1 0 0,1-1 0,-1 1 0,1 0 0,0 0 0,-1 0 0,1 0 0,0 0 0,-1 0 0,1 0 0,-1 0-1,1 0 1,0 0 0,-1 0 0,1 0 0,-1 0 0,1 0 0,0 0 0,-1 1 0,-4 0 105,0 0 0,1 1 1,-1 0-1,1 0 0,-1 0 0,1 0 0,0 1 0,0-1 0,0 1 1,0 0-1,0 1 0,-4 4 0,-7 8 106,-17 25 0,21-25-153,0 1-1,1 0 0,-11 26 0,17-34-90,1 0 1,-1 0-1,2 1 1,0-1-1,0 0 1,1 1-1,0 0 0,0-1 1,1 12-1,0-19-58,1 0 0,-1 0 0,0 0 0,1 0 0,-1 0 0,1 0 0,0 0 0,0 0 0,-1 0 0,1 0 0,1 0 0,-1-1 0,0 1 0,0 0 0,1-1 0,-1 1 0,1-1-1,-1 1 1,1-1 0,-1 1 0,1-1 0,0 0 0,0 0 0,0 0 0,0 0 0,-1-1 0,1 1 0,0 0 0,1-1 0,-1 1 0,0-1 0,0 0 0,0 1 0,0-1 0,0 0 0,0 0 0,3-1-1,6 0-269,0-1-1,-1 0 0,0-1 1,1 0-1,-1 0 0,12-6 0,82-44-789,-48 24 378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19 160 19140,'-2'2'176,"0"0"-1,1 0 1,-1 0 0,0 1-1,1-1 1,0 1 0,-1-1-1,1 1 1,0 0 0,0 0-1,1-1 1,-1 1 0,0 0-1,1 5 1,0-6-119,0-1 0,0 0 0,1 1 0,-1-1 0,0 0 1,1 0-1,-1 1 0,1-1 0,0 0 0,-1 0 0,1 0 0,0 0 1,0 0-1,0 0 0,0 0 0,0 0 0,0 0 0,0 0 0,0 0 0,0-1 1,0 1-1,0 0 0,0-1 0,1 1 0,-1-1 0,0 1 0,0-1 1,1 0-1,-1 0 0,0 1 0,1-1 0,-1 0 0,0 0 0,3 0 0,4-1 46,0 1-1,0-1 0,0 0 0,0-1 1,0 0-1,0 0 0,0-1 0,-1 0 1,1 0-1,-1-1 0,9-5 0,2-3 78,-1 0 0,0-1-1,18-17 1,-21 16 98,21-25 0,-33 35-217,1 1 1,0-1-1,-1 0 1,0 0 0,0 0-1,0 0 1,0 0-1,-1 0 1,1-1-1,-1 1 1,0-1 0,-1 1-1,1-7 1,-1 10-51,1 1 1,-1-1 0,-1 0-1,1 1 1,0-1 0,0 0-1,0 1 1,0-1 0,0 1-1,0-1 1,-1 0 0,1 1-1,0-1 1,-1 1 0,1-1-1,0 1 1,-1-1-1,1 1 1,-1-1 0,1 1-1,0-1 1,-1 1 0,1 0-1,-1-1 1,1 1 0,-1 0-1,-1-1 1,1 1 0,0-1 1,-1 1-1,1 0 1,-1 0-1,1 0 0,0 0 1,-1 0-1,1 1 1,-1-1-1,1 0 0,0 1 1,-2 0-1,-3 1 15,0 1-1,0 0 0,0 0 0,-8 6 1,-7 10-1,0 1 1,1 1-1,0 0 1,2 2-1,1 0 1,1 1-1,1 1 1,-23 49-1,31-58-10,1 0 0,-9 32 1,14-44-21,0 0 0,0 1 0,0-1 0,1 0 0,-1 1 0,1-1 1,1 1-1,-1-1 0,0 0 0,1 1 0,0-1 0,0 0 0,0 1 1,1-1-1,-1 0 0,4 6 0,-3-8-42,0 0 1,0 0-1,0 0 1,0-1-1,0 1 0,0-1 1,0 0-1,0 1 0,1-1 1,-1 0-1,0 0 1,1-1-1,-1 1 0,1 0 1,-1-1-1,1 1 1,-1-1-1,1 0 0,0 0 1,-1 0-1,1 0 1,-1 0-1,1-1 0,3 0 1,3-1-111,0-1 1,0 0 0,0 0-1,-1 0 1,14-9 0,19-16-202,0-8-123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14243,'-6'1'414,"1"1"0,-1-1 0,1 1 0,-1 0 0,1 0 0,0 1 0,0 0 0,0 0 0,1 0 0,-1 0 0,-5 6 0,4-4 266,-2 0-405,0 1-1,0 0 1,1 1-1,0 0 1,0 0 0,1 1-1,0-1 1,0 1-1,1 1 1,-6 10 0,11-18-263,-1 0 0,1 1 0,0-1 0,-1 0 0,1 1 0,0-1 0,0 1 0,0-1 0,0 1 0,0-1 0,1 0 0,-1 1 0,0-1 0,1 0 0,-1 1 0,1-1 0,-1 0 0,1 1 0,-1-1 0,1 0 0,0 0 0,0 0 1,0 0-1,0 0 0,0 1 0,0-2 0,0 1 0,0 0 0,0 0 0,0 0 0,0 0 0,1-1 0,-1 1 0,0-1 0,0 1 0,1-1 0,1 1 0,8 3 20,1 0-1,0-2 1,19 4 0,-7-2 20,-14-2-30,-1 1 1,1 1 0,0-1-1,-1 2 1,1-1 0,-1 1-1,-1 1 1,1 0 0,11 9 0,-17-12 13,0 0 0,0 0 0,-1 0 0,1 0 1,-1 1-1,1-1 0,-1 1 0,0-1 0,0 1 1,-1 0-1,1 0 0,-1 0 0,0 0 0,0 0 1,0 0-1,0 0 0,-1 0 0,0 0 0,0 0 1,0 0-1,0 0 0,-1 0 0,1 1 0,-1-1 1,0 0-1,-2 5 0,0-2 65,-1 0-1,0 0 1,0 0 0,-1 0-1,0-1 1,0 0 0,0 0-1,-1 0 1,0-1 0,0 0-1,0 0 1,-1 0 0,-12 6-1,9-5-64,0-1 0,-1-1-1,1 1 1,-1-2-1,0 1 1,-1-2 0,1 1-1,-23 1 1,29-4-130,0 0 0,0-1 1,1 1-1,-1-1 0,0 0 0,0 0 1,1 0-1,-1-1 0,1 0 0,-1 0 1,1 0-1,0 0 0,0-1 1,0 1-1,0-1 0,0 0 0,0 0 1,1-1-1,-1 1 0,1-1 1,-4-5-1,-11-24-425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16500,'0'38'1156,"2"1"0,1-1 0,2 0 0,1 0 0,3-1 0,12 38 0,-20-72-1116,1 1 1,-1-1 0,1 0-1,0 0 1,0 0-1,0 0 1,0 0-1,0 0 1,5 4-1,-6-6-25,0 0 0,0-1 0,1 1 0,-1 0-1,0-1 1,1 1 0,-1-1 0,0 1 0,1-1 0,-1 0 0,0 0-1,1 0 1,-1 0 0,1 0 0,-1 0 0,0 0 0,1 0 0,-1 0-1,1 0 1,-1-1 0,0 1 0,1-1 0,-1 1 0,0-1 0,0 1-1,1-1 1,-1 0 0,0 0 0,2-1 0,11-10 68,0-1 0,-1 0 0,-1-1-1,0 0 1,10-17 0,-2 5 9,7-10 30,-3 3 89,47-49 0,-67 78-202,0 0 1,0 1-1,0-1 0,1 1 0,-1 0 0,1 0 0,0 1 0,0-1 0,0 1 1,10-3-1,-12 5-9,-1 0 1,1-1 0,-1 1-1,0 0 1,1 1-1,-1-1 1,0 0 0,1 1-1,-1-1 1,0 1 0,0 0-1,1 0 1,-1 0-1,0 0 1,0 0 0,0 0-1,0 0 1,0 1 0,0-1-1,-1 1 1,1 0 0,0-1-1,-1 1 1,1 0-1,-1 0 1,2 3 0,4 7 1,-1 0 1,0 1 0,-1-1 0,-1 1-1,5 21 1,-5-18 13,0 0 1,13 27-1,-17-42-12,0-1 0,0 0 0,0 1-1,0-1 1,1 1 0,-1-1 0,0 0 0,0 1 0,1-1 0,-1 1-1,0-1 1,1 0 0,-1 1 0,0-1 0,1 0 0,-1 0 0,0 1 0,1-1-1,-1 0 1,1 0 0,-1 0 0,1 1 0,-1-1 0,0 0 0,1 0-1,-1 0 1,1 0 0,-1 0 0,1 0 0,-1 0 0,1 0 0,0 0-1,0-1 6,0 1-1,1-1 0,-1 0 0,0 1 0,0-1 1,0 0-1,0 0 0,0 0 0,0 0 0,0 0 1,1-2-1,20-37 118,-20 35-111,7-13 33,22-41 112,-28 54-150,0 1 0,0 0 0,0 0 0,1 0 1,-1 1-1,1-1 0,0 1 0,0 0 0,0 0 1,6-3-1,-8 5-12,-1 0 1,1 1 0,-1-1-1,1 1 1,-1-1-1,1 1 1,-1-1-1,1 1 1,-1 0 0,1 0-1,0 0 1,-1 0-1,1 0 1,-1 0-1,1 1 1,-1-1 0,1 0-1,-1 1 1,1-1-1,-1 1 1,3 1 0,-2-1-7,1 1 0,-1 0 0,1 0 0,-1 1 0,0-1 0,1 0 1,-1 1-1,-1 0 0,1-1 0,1 4 0,3 5-121,-1 1 0,0 0 0,-1 0 0,4 16 0,-7-23 44,6 37-973,-6-38 955,-1-1-1,0 0 1,0 0-1,0 0 1,0 0 0,-1 1-1,1-1 1,-1 0-1,0 0 1,-2 5 0,3-7 89,0-1 0,0 0 0,0 1 0,0-1 1,0 0-1,-1 1 0,1-1 0,0 0 1,0 0-1,0 1 0,-1-1 0,1 0 0,0 0 1,0 1-1,-1-1 0,1 0 0,0 0 0,0 0 1,-1 1-1,1-1 0,0 0 0,-1 0 1,1 0-1,0 0 0,-1 0 0,1 0 0,0 0 1,-1 0-1,1 0 0,0 0 0,-1 0 1,1 0-1,-10-14-577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16764,'-5'0'1424,"8"5"-1344,-1-2-184,9 4 952,6 2-312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3 129 17436,'-2'-13'3092,"6"40"-1038,8 110 513,22 174-1414,-34-311-1151,1 11 37,1 0 0,0 0 1,1-1-1,7 20 0,-10-29-37,0-1 0,0 0 0,1 0 0,-1 0-1,0 1 1,0-1 0,0 0 0,0 0 0,0 0-1,0 1 1,1-1 0,-1 0 0,0 0 0,0 0-1,0 0 1,0 1 0,1-1 0,-1 0 0,0 0-1,0 0 1,1 0 0,-1 0 0,0 0 0,0 0-1,0 0 1,1 0 0,-1 0 0,0 0 0,0 0-1,1 0 1,-1 0 0,0 0 0,0 0 0,1 0-1,-1 0 1,0 0 0,0 0 0,0 0 0,1 0-1,-1 0 1,0 0 0,0 0 0,0-1 0,1 1-1,-1 0 1,0 0 0,0 0 0,0 0 0,0-1-1,1 1 1,-1 0 0,0 0 0,0 0 0,0 0-1,0-1 1,0 1 0,0 0 0,0 0 0,1-1-1,-1 1 1,6-17 42,-1-11 2,-2 1 0,-1-1 0,-1-41 1,-13-88 102,9 126-122,-1 0 0,-10-36-1,13 66-13,2 11-17,5 18-23,-4-22 16,1 0 1,0 0 0,-1 0-1,2-1 1,-1 1-1,1-1 1,0 1 0,0-1-1,0 0 1,1-1-1,8 8 1,-11-11 9,1 0 0,0 1 0,-1-1 1,1 0-1,-1 0 0,1 0 0,0-1 0,0 1 0,0-1 0,-1 0 1,1 1-1,0-1 0,0 0 0,0-1 0,-1 1 0,1 0 0,0-1 0,0 0 1,-1 0-1,1 1 0,0-1 0,-1-1 0,1 1 0,-1 0 0,1-1 1,-1 1-1,0-1 0,1 0 0,2-3 0,5-4 26,0-1-1,0-1 1,-1 1-1,-1-1 1,0-1 0,0 0-1,-1 0 1,8-20-1,-6 11 49,-1 0 0,-1-1 0,-1 1 0,4-35 0,-9 51-55,-1 1 1,0-1-1,0 0 1,-1 0-1,1 1 1,-2-7 0,2 10-17,0 1 1,0 0 0,0-1-1,0 1 1,0 0 0,-1 0-1,1-1 1,0 1 0,0 0-1,0-1 1,0 1 0,0 0-1,-1 0 1,1-1 0,0 1-1,0 0 1,0 0 0,-1-1-1,1 1 1,0 0 0,0 0-1,-1 0 1,1-1 0,0 1-1,-1 0 1,1 0 0,0 0-1,0 0 1,-1 0 0,1 0-1,0 0 1,-1 0 0,0 0-1,0 0 3,0 1 0,0 0 0,0 0 0,0-1 0,1 1-1,-1 0 1,0 0 0,0 0 0,0 0 0,1 0 0,-1 0-1,0 1 1,1-1 0,-1 2 0,-4 9 6,0 0 0,1 0 1,1 0-1,0 1 0,-2 19 0,-2 69 16,7-92-22,-1 11-2,1 1 0,1-1 1,1 0-1,1 1 1,8 30-1,-9-45-2,1 1-1,-1-1 1,1 0 0,0 0 0,1 0-1,-1-1 1,1 1 0,0-1 0,6 6-1,-7-8 1,0 0-1,1-1 0,-1 1 0,1-1 0,-1 0 0,1 0 1,0 0-1,0-1 0,0 1 0,0-1 0,0 0 0,0 0 1,0 0-1,0-1 0,0 1 0,5-1 0,0-1-1,0 0 0,-1-1 0,1 0 0,0 0-1,-1 0 1,0-2 0,1 1 0,-1-1 0,0 0-1,-1 0 1,1-1 0,8-7 0,7-7-5,-1 0-1,28-32 1,-40 40 13,0 0 1,-1-1-1,-1-1 1,0 0 0,0 0-1,7-18 1,-13 23 58,-7 11-30,-7 12 2,7-7-22,1 1 1,0 0-1,0 0 1,1 0-1,0 0 1,1 0-1,0 0 0,1 1 1,0-1-1,0 1 1,1-1-1,0 12 1,1-16-36,0-1 0,-1 1 1,2-1-1,-1 1 0,0-1 1,1 0-1,0 1 0,0-1 1,0 0-1,0 0 0,1-1 0,0 1 1,-1 0-1,1-1 0,1 0 1,-1 0-1,0 1 0,1-2 1,-1 1-1,1 0 0,0-1 1,0 0-1,0 0 0,0 0 1,1 0-1,-1-1 0,6 2 1,-7-2 0,1-1 1,-1 1-1,1-1 1,-1 0 0,1 0-1,-1 0 1,1 0-1,-1 0 1,1-1 0,-1 0-1,1 0 1,-1 0-1,0 0 1,1 0 0,-1-1-1,0 1 1,0-1-1,0 0 1,0 0 0,0 0-1,-1 0 1,4-3 0,14-18-190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20724,'2'2'195,"0"1"0,0 0-1,0-1 1,1 1-1,-1-1 1,1 0-1,-1 0 1,1 0-1,0 0 1,0 0 0,0-1-1,0 1 1,0-1-1,0 0 1,0 0-1,6 1 1,-3-1-9,-1-1 0,0 0 1,0 0-1,1 0 0,-1-1 0,0 0 0,0 0 1,0 0-1,10-4 0,-4 1-56,-1-1-1,0-1 1,0 0-1,-1 0 1,1 0 0,-1-2-1,-1 1 1,1-1-1,10-13 1,-15 16-94,0 0 1,-1-1-1,1 0 0,-1 0 1,0 0-1,-1 0 0,1 0 1,1-10-1,-3 14-26,-1 0 0,0 0 0,1 0 0,-1 0 0,0 0-1,0 0 1,0 0 0,-1 1 0,1-1 0,0 0 0,-1 0 0,1 0 0,-1 0 0,0 0 0,1 1 0,-1-1-1,0 0 1,0 1 0,0-1 0,0 0 0,0 1 0,-1-1 0,1 1 0,0 0 0,-1-1 0,1 1 0,-1 0-1,0 0 1,1 0 0,-1 0 0,0 0 0,1 0 0,-4 0 0,2 0 1,0 0-1,0 0 1,0 0 0,0 1 0,-1-1-1,1 1 1,0 0 0,0 0 0,-1 0-1,1 0 1,0 1 0,0-1-1,0 1 1,-1 0 0,-3 2 0,2-1 0,-1 1 1,0 0-1,1 1 1,0-1 0,0 1-1,0 0 1,-7 7-1,3 0-4,0 0-1,0 0 1,1 1-1,0 0 1,1 1-1,-7 17 0,8-15-13,1-1-1,0 2 1,1-1-1,1 0 1,0 1-1,1-1 0,1 1 1,0 0-1,1 0 1,1-1-1,3 18 1,-4-31-31,1 1 0,-1-1 1,1 1-1,0-1 1,0 1-1,0-1 0,0 1 1,0-1-1,0 0 1,1 0-1,-1 1 0,1-1 1,-1 0-1,1 0 1,0 0-1,0-1 0,0 1 1,0 0-1,0-1 1,1 0-1,-1 1 0,0-1 1,1 0-1,-1 0 1,0 0-1,1 0 0,0-1 1,-1 1-1,1 0 1,-1-1-1,1 0 0,0 0 1,-1 0-1,1 0 1,3-1-1,3 0-205,0-1 1,0-1-1,0 0 1,0 0-1,-1 0 0,11-7 1,50-32-420,-50 29 520,50-32-511,4-1-90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0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18 254 13491,'-17'-20'944,"23"-2"-696,10-2-104,16-3 216,7 2-8,5-4-368,3 0-96,1 0 152,1 2 0,-12 5-128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7:2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9841 235 11338,'-46'-26'125,"0"2"0,-2 1-1,-1 3 1,0 3 0,-93-22 0,-264-20-184,121 36 186,-413 20 0,-285 94 35,790-66-131,-721 87 160,-8-47-118,582-62-53,1-15 1,-448-73-1,462 28 116,-92-15 34,-4 30 4,238 41-36,1 7 1,0 9-1,-263 55 0,164-5 119,-398 149-1,515-146-233,130-51-21,2 1-1,-57 41 1,74-47-3,0 1-1,1 0 1,0 1-1,1 1 1,1 0-1,-20 31 1,25-33-2,1 0 1,0 1-1,0 0 1,2 0 0,-1 0-1,2 0 1,0 1 0,1-1-1,0 1 1,1 17 0,1-18-3,1 0 0,1 0 0,0 0 0,1 0 0,0 0 0,1-1 0,1 1 0,12 24 0,-8-21-3,2 0 0,0-1 1,1 0-1,0 0 0,27 24 0,-11-16-5,1-1 1,1-1-1,1-2 0,1-1 0,1-2 0,49 20 0,13-3-16,2-4 0,188 33-1,210-9-59,602-22-122,-755-28 178,1742 61 113,-1337-37-29,3118-127 302,-3208 34-255,-10-55 69,-638 118-163,199-59 73,-179 50-56,1-2-1,-1-1 0,-1-1 1,43-30-1,-60 36-13,1 0-1,-1-1 0,-1 0 1,0-1-1,0 0 1,-1 0-1,8-14 0,-14 19-8,1 0 0,-1 0-1,0 0 1,-1 0-1,0-1 1,0 1 0,0-1-1,-1 0 1,0 1-1,0-1 1,-1 0 0,1 0-1,-1 1 1,-1-1-1,0 0 1,0 1 0,-3-12-1,1 9 2,-1 0 0,0 0 0,-1 1 0,0-1-1,0 1 1,-1 0 0,0 0 0,-11-10 0,3 4 0,-1 2 0,0 0-1,0 0 1,-20-10 0,-123-51-7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15579,'-3'1'362,"0"1"0,1-1 0,-1 1 0,0-1 0,0 1 0,1 0 0,-1 0 0,1 0 0,0 1 0,-1-1 0,1 1 0,0-1 0,1 1 0,-3 3 0,-2 2 864,-9 10-241,1 2-1,0 0 1,-12 26 0,21-36-866,0 1 0,1-1 0,0 1 1,1 0-1,0 0 0,1 0 1,0 0-1,0 22 0,1-31-135,1 1 0,1-1-1,-1 0 1,0 0 0,0 0-1,1 1 1,-1-1 0,1 0 0,0 0-1,0 0 1,0 0 0,0 0-1,0 0 1,0 0 0,0 0 0,0 0-1,3 2 1,-2-3-34,0 0 0,-1 0 0,1 0-1,0 0 1,0 0 0,-1-1 0,1 1 0,0-1 0,0 1 0,0-1 0,0 0-1,0 1 1,0-1 0,0 0 0,0 0 0,2-1 0,5-1-58,0 0 1,0 0 0,-1-1-1,1-1 1,-1 1-1,0-1 1,9-6 0,19-13-304,0-2-144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17588,'-5'1'348,"1"1"0,-1-1 0,1 1 0,-1 0-1,1 0 1,0 0 0,0 1 0,0-1 0,0 1 0,1 0 0,-1 0 0,1 1 0,0-1 0,0 0 0,0 1 0,0 0 0,-3 5 0,0 1-43,0 1 0,0 1 1,1-1-1,1 1 0,-5 15 1,-2 29 112,10-53-401,1-1 1,0 1-1,0-1 0,0 1 0,0 0 1,0-1-1,0 1 0,0-1 1,1 1-1,0-1 0,-1 1 1,1-1-1,0 1 0,0-1 0,0 0 1,1 1-1,-1-1 0,0 0 1,3 2-1,-3-3-7,0 0 0,0-1 1,0 1-1,0-1 0,0 1 0,1-1 1,-1 1-1,0-1 0,0 0 0,1 1 1,-1-1-1,0 0 0,1 0 0,-1 0 0,0 0 1,1 0-1,-1-1 0,0 1 0,0 0 1,1 0-1,-1-1 0,2 0 0,27-15 89,-23 12-78,42-29 75,-25 16-28,37-19 1,-53 32-67,-1 0 0,2 1 0,-1 0 0,0 0 0,0 1 0,1 0 0,0 1 0,-1 0 0,12 0 0,-17 1-3,1 0 0,0 0-1,-1 1 1,1 0 0,-1 0 0,1 0-1,-1 0 1,1 0 0,-1 1 0,0 0-1,1-1 1,-1 1 0,3 3 0,2 2-2,-1 0-1,0 1 1,8 10 0,-2-2 5,-12-15 3,0 0 0,0 0 0,0 0 1,0 0-1,0 0 0,0 0 0,0-1 0,0 1 0,0 0 0,0-1 0,1 1 0,-1-1 0,0 1 1,0-1-1,1 0 0,-1 1 0,0-1 0,1 0 0,-1 0 0,2 0 0,0 0 4,-1-1 0,1 1-1,-1-1 1,1 0 0,-1 0-1,0 0 1,1 0 0,-1 0 0,0 0-1,3-3 1,5-4 30,0-1 0,0-1 0,12-14 1,-12 11-2,-4 7-18,0-1 0,1 1 0,-1 0 1,1 1-1,12-8 0,-17 12-22,-1 0 0,1 0-1,0 0 1,-1 1-1,1-1 1,0 1 0,-1-1-1,1 1 1,0-1 0,0 1-1,0 0 1,0 0-1,-1 0 1,1 0 0,0 0-1,0 0 1,0 1 0,-1-1-1,1 1 1,0-1-1,0 1 1,-1-1 0,1 1-1,0 0 1,-1 0 0,1 0-1,-1 0 1,1 0-1,-1 0 1,0 1 0,1-1-1,-1 0 1,0 1 0,2 2-1,3 5-19,-1 0 0,0 1 0,-1 0 0,4 11 0,-6-14 14,1 1 0,0-1-1,0 0 1,0 0 0,1 0 0,0-1 0,1 1 0,-1-1-1,1 0 1,6 6 0,-9-11 13,0 0 1,0 0-1,0 0 0,1 0 0,-1 0 1,0 0-1,0-1 0,1 1 1,-1-1-1,0 1 0,1-1 0,-1 0 1,0 0-1,1 0 0,-1 0 0,0-1 1,1 1-1,-1-1 0,0 1 1,1-1-1,-1 0 0,0 0 0,4-2 1,5-2 21,0-2 1,-1 1-1,12-10 1,-17 12-19,35-28 52,26-20-44,-60 47-34,1 1 1,0 0-1,0 1 0,0-1 1,0 1-1,1 1 0,13-4 1,-19 6 10,0-1-1,-1 1 1,1 0 0,0 0 0,0 0 0,0 0-1,-1 0 1,1 0 0,0 1 0,-1-1-1,1 0 1,0 1 0,-1 0 0,1-1 0,0 1-1,-1 0 1,1 0 0,-1 0 0,1 0 0,-1 0-1,0 0 1,1 0 0,1 3 0,0 1-18,0 0 1,0-1 0,-1 2-1,1-1 1,2 11 0,8 15-370,-13-30 362,1-1-1,-1 1 0,1 0 0,-1-1 0,1 1 0,-1-1 1,1 1-1,-1-1 0,1 1 0,0-1 0,-1 1 0,1-1 1,0 1-1,0-1 0,-1 0 0,1 1 0,0-1 0,0 0 1,-1 0-1,1 0 0,0 1 0,0-1 0,0 0 0,0 0 1,-1 0-1,1 0 0,0-1 0,0 1 0,0 0 0,-1 0 1,1 0-1,0-1 0,0 1 0,-1 0 0,1-1 0,0 1 0,-1 0 1,2-2-1,13-6-270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175 121 19412,'-5'-1'260,"0"1"0,0 0-1,0-1 1,0 2 0,1-1-1,-1 0 1,0 1 0,0 0 0,0 0-1,0 1 1,1-1 0,-1 1-1,1 0 1,-1 0 0,1 0 0,0 1-1,-1 0 1,1 0 0,-7 6-1,3-2-121,1 1-1,-1 0 1,1 0 0,1 1-1,-1 0 1,1 0-1,1 0 1,-5 11-1,8-15-121,0 0 0,0 0 0,1 0 0,0 0 0,0 0 0,0 0-1,1 0 1,0 9 0,0-13-11,0 0 0,0 0 0,0 1 0,0-1 0,1 0 0,-1 0 0,0 0 0,1 0 0,-1 0 0,1 0-1,-1 0 1,1 0 0,0 0 0,-1 0 0,1 0 0,0 0 0,0 0 0,-1 0 0,1 0 0,0-1 0,0 1 0,0 0 0,0-1-1,0 1 1,0 0 0,0-1 0,0 0 0,1 1 0,-1-1 0,0 0 0,0 1 0,0-1 0,0 0 0,0 0 0,1 0-1,-1 0 1,0 0 0,0 0 0,0 0 0,1 0 0,-1-1 0,2 0 0,6-1 21,0-1-1,0 0 1,-1-1 0,1 1 0,-1-2 0,1 1-1,-1-1 1,11-9 0,3-5 59,30-30 1,-19 11 124,-2-1-1,41-67 1,-59 85-42,-13 21-164,0 0 1,0 0-1,0 0 0,-1 0 0,1 0 0,0 0 1,0 0-1,0 0 0,0 0 0,0 1 0,0-1 1,0 0-1,0 0 0,0 0 0,-1 0 0,1 0 1,0 0-1,0 0 0,0 0 0,0 0 0,0 0 1,0 0-1,0 0 0,0 0 0,-1 0 0,1-1 1,0 1-1,0 0 0,0 0 0,0 0 0,0 0 1,0 0-1,0 0 0,0 0 0,0 0 1,0 0-1,-1 0 0,1 0 0,0 0 0,0 0 1,0 0-1,0-1 0,0 1 0,0 0 0,0 0 1,0 0-1,0 0 0,0 0 0,0 0 0,0 0 1,0 0-1,0 0 0,0-1 0,0 1 0,0 0 1,-10 9 70,4 1-50,0 0-1,1 1 1,-1-1 0,2 1 0,0 1 0,0-1-1,-2 14 1,3-6-12,0 1 0,1 0-1,0 32 1,2-49-11,0 0-1,1 0 1,-1 0 0,0 0-1,1 0 1,0 0-1,0 0 1,0 0 0,0 0-1,0-1 1,0 1-1,1 0 1,-1-1 0,1 1-1,0-1 1,0 1-1,3 3 1,-3-5-2,1 0 0,-1 0 0,0 0 0,0 0 0,0 0 0,1 0 0,-1-1 0,0 1 0,1-1 0,-1 1 0,0-1 0,1 0 0,-1 0 0,0 0 0,1 0 0,-1-1 0,1 1 0,-1 0 1,0-1-1,1 0 0,-1 0 0,4-1 0,3-2 1,-1-1-1,1 1 1,-1-1 0,-1-1 0,1 1 0,-1-1 0,0-1 0,0 1 0,9-12 0,2-7-2,25-43 0,-9 13-60,-35 88-77,-2-9 83,1-14 39,1 0 1,0 0-1,0 1 0,1-1 1,0 0-1,2 10 1,-1-19 14,-1-1 1,0 1 0,0-1 0,0 0 0,0 1 0,0-1-1,1 1 1,-1-1 0,0 1 0,0-1 0,1 0 0,-1 1 0,0-1-1,1 0 1,-1 1 0,0-1 0,1 0 0,-1 1 0,0-1-1,1 0 1,-1 0 0,1 1 0,-1-1 0,0 0 0,1 0 0,-1 0-1,1 0 1,-1 0 0,1 0 0,-1 1 0,1-1 0,-1 0-1,1 0 1,-1 0 0,1 0 0,-1-1 0,1 1 0,-1 0-1,0 0 1,1 0 0,-1 0 0,1 0 0,-1-1 0,1 1 0,-1 0-1,1-1 1,17-13-3,-3-5-53,0 0 0,16-30 1,-19 29-16,0 2-1,1-1 1,21-21 0,-34 39 60,1 0 0,-1 0 1,1 1-1,0-1 0,-1 0 1,1 1-1,0-1 0,0 0 1,-1 1-1,1-1 0,0 1 1,0 0-1,0-1 0,0 1 1,0 0-1,0-1 0,0 1 1,-1 0-1,1 0 0,0 0 1,0 0-1,0 0 0,0 0 1,1 0-1,-1 1-2,0-1-1,0 1 1,0-1-1,0 1 1,0 0 0,-1 0-1,1 0 1,0-1 0,-1 1-1,1 0 1,0 0-1,-1 0 1,1 0 0,-1 0-1,0 0 1,1 0-1,-1 2 1,3 7-53,-2 1-1,1-1 1,-1 16-1,-1-21 65,39 409 1374,-36-393-1328,2 3-8,-1 1 0,-2-1 0,0 1 0,-2-1 0,-3 34 0,3-56-20,-1 0 0,1 0-1,-1 0 1,1 0 0,-1 0 0,0-1 0,0 1-1,1 0 1,-1 0 0,-1 0 0,1-1 0,-2 4 0,2-5-6,1 0 0,-1 1 1,1-1-1,-1 1 1,1-1-1,-1 0 1,0 0-1,1 1 1,-1-1-1,1 0 1,-1 0-1,0 0 0,1 0 1,-1 0-1,0 0 1,1 0-1,-1 0 1,0 0-1,1 0 1,-1 0-1,0 0 0,1 0 1,-1 0-1,0-1 1,0 1-1,-2-2 20,0 0-1,0 0 0,0-1 1,0 1-1,1-1 0,-1 1 1,1-1-1,0 0 0,0 0 1,0 0-1,-3-6 1,-4-8 40,1 0 1,1-1 0,1 0 0,0 0 0,1 0 0,2-1 0,-4-29 0,6 36-202,1-1 1,0 0-1,1 1 0,0-1 0,1 1 1,0-1-1,1 1 0,1 0 0,0 0 1,0 0-1,1 0 0,8-14 0,20-22-526,-19 27 229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223 337 17572,'2'-5'342,"-1"1"0,0-1 0,1 0 1,-2 0-1,1 0 0,0 0 0,-1 1 1,0-1-1,0 0 0,0 0 0,-1 0 1,-1-5-1,2 8-226,-1 0 0,0 0-1,0 1 1,0-1 0,0 0 0,0 1-1,0-1 1,0 1 0,0-1 0,0 1 0,-1-1-1,1 1 1,-1 0 0,1 0 0,-1 0 0,0 0-1,1 0 1,-1 0 0,0 0 0,0 0 0,1 1-1,-1-1 1,0 1 0,0-1 0,0 1-1,0 0 1,0-1 0,0 1 0,0 0 0,1 0-1,-1 1 1,0-1 0,0 0 0,-2 1 0,-5 1-13,1 1 0,0-1 0,0 1 1,1 0-1,-1 1 0,1 0 1,0 0-1,-1 1 0,2 0 0,-1 0 1,1 0-1,0 1 0,0 0 1,0 0-1,1 1 0,0-1 0,-9 16 1,8-12-103,0 1 1,1-1 0,0 1 0,1 1-1,0-1 1,1 1 0,0-1 0,1 1-1,0 0 1,1 0 0,0 0 0,1 12-1,0-21-3,0-1 0,1 0 0,-1 1 0,0-1 1,1 0-1,-1 0 0,1 0 0,0 1 0,0-1 0,-1 0 0,1 0 0,1 0 0,-1 0 0,0 0 0,0 0 0,1-1 0,-1 1 0,4 2 0,-4-3 2,1 0-1,0-1 1,-1 1-1,1 0 1,0-1-1,-1 0 1,1 1-1,0-1 1,-1 0-1,1 0 1,0 0 0,-1 0-1,1 0 1,0-1-1,-1 1 1,1 0-1,0-1 1,-1 0-1,3 0 1,4-3 1,1-1 0,-1 1 0,0-2 0,0 1 0,-1-1 0,1 0 0,8-10 0,5-8 5,-1-1 0,-2-1 0,0 0 1,18-37-1,-15 21 19,-3-1 0,18-56 0,-31 82-8,0-1-1,-1 0 1,-1 0-1,1-21 1,-8 17 5,4 21-21,0 1 0,0-1 0,-1 1 0,1-1 0,0 1 0,0 0 0,-1-1 0,1 1 0,0 0 0,-1-1 0,1 1 0,-1 0 0,1 0 0,0-1 0,-1 1 0,1 0 0,-1 0 0,1 0 0,0-1 0,-1 1 0,1 0 0,-1 0 0,1 0 0,-1 0 0,0 0 0,0 0 1,-1 1 0,0 0 0,1-1 0,-1 1 0,0 0 0,1 0 0,-1 0 0,1 0 0,0 0 0,-1 0 0,1 0 0,0 1 0,0-1 0,-1 0 0,1 1 0,0-1 0,-1 3 0,-8 14 8,0 1 0,1 0 0,1 1 1,1-1-1,-8 33 0,-11 105 82,24-142-75,0 0 0,0 0 0,2 0 0,0 0-1,1-1 1,0 1 0,1 0 0,1 0 0,5 18-1,-7-30-12,0-1-1,0 1 1,0-1-1,1 0 1,-1 1-1,1-1 1,-1 0-1,1 0 1,0 0-1,0 0 1,0 0-1,0 0 1,0 0-1,0-1 0,1 1 1,-1-1-1,0 1 1,1-1-1,-1 0 1,1 0-1,0 0 1,-1-1-1,1 1 1,0 0-1,-1-1 1,1 0-1,0 0 1,0 0-1,-1 0 0,1 0 1,0 0-1,0-1 1,-1 1-1,5-2 1,5-2 1,0 0 1,-1-1-1,1 0 0,-1 0 0,0-1 1,14-11-1,150-119 43,-169 132-45,-1 0-1,1 0 1,0 0 0,11-4 0,-15 7-2,-1 1 0,0 0 0,0-1 0,0 1 0,0 0 0,0-1 0,0 1 0,1 0 0,-1 0 0,0 0 0,0 0 0,0 0 0,0 0 1,1 1-1,-1-1 0,0 0 0,0 1 0,0-1 0,0 0 0,0 1 0,0-1 0,0 1 0,0 0 0,0-1 0,0 1 0,0 0 0,0 0 1,0-1-1,-1 1 0,1 0 0,0 0 0,0 0 0,-1 0 0,1 0 0,0 1 0,4 13 5,-1-1-1,0 1 1,0 0-1,-2 0 1,0 1-1,0 24 0,0-15-6,-2-21 2,5 37 29,-4-39-29,-1-1 0,0 0 0,0 0 0,0 0 0,1 0 0,-1 1 0,1-1 0,-1 0 0,1 0 1,-1 0-1,1 0 0,0 0 0,-1 0 0,1 0 0,0 0 0,0-1 0,0 1 0,0 0 0,0 0 0,0-1 0,0 1 0,0 0 0,0-1 1,0 1-1,0-1 0,0 0 0,0 1 0,2-1 0,-3 0 7,1 0 0,0 0 0,0-1 0,0 1 0,-1-1 0,1 1 0,0-1 0,0 1 0,-1-1-1,1 1 1,0-1 0,-1 0 0,1 1 0,-1-1 0,1 0 0,-1 0 0,1 1 0,-1-1 0,0 0 0,1 0 0,-1 0 0,0 1 0,1-1 0,-1-2 0,6-26 274,-4 22-194,1-27 431,-6 37-476,3-3-52,-1 0 0,1 1 0,-1-1 0,1 0 0,0 1 0,-1-1 0,1 1 0,-1-1 0,1 0 0,0 1 0,-1-1 0,1 1 0,0 0 0,0-1 0,-1 1 0,1-1 0,0 1 0,0-1 0,0 2 0,0-2 192,0 0-246,-1 1-1,1-1 0,0 0 0,0 0 1,0 0-1,0 0 0,0 1 1,0-1-1,0 0 0,0 0 0,0 0 1,0 1-1,0-1 0,0 0 0,0 0 1,0 1-1,0-1 0,0 0 0,0 0 1,0 0-1,0 1 0,0-1 0,0 0 1,0 0-1,0 0 0,1 0 1,-1 1-1,0-1 0,0 0 0,0 0 1,0 0-1,0 0 0,0 1 0,1-1 1,-1 0-1,0 0 0,0 0 0,0 0 1,1 0-1,-1 0 0,0 0 1,0 0-1,0 0 0,0 0 0,1 1 1,-1-1-1,0 0 0,0 0 0,0 0 1,1 0-1,-1 0 0,0 0 0,1-1 1,3-2-613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18636,'0'31'5738,"5"116"-4416,-4-119-1232,0 2 39,2 0-1,8 42 0,-5-59-787,-1-21-410,-1-24 79,-4 8 446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21461,'0'2'1896,"0"-7"-1368,2-3-240,7 0 840,2-1-303,4-2-569,2 3-312,2 3-705,1 0-319,2 5-2208,0 0 2743,-1 3-439,-1 2-440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11050,'8'24'1792,"-2"1"0,0 1 0,-2-1 0,-1 1 0,1 46-1,0 3-59,-4-70-1620,1 0-1,-1 0 1,1 0-1,0-1 1,1 1-1,-1 0 1,1-1-1,0 1 1,3 4-1,-4-8-98,0 0 0,0 0 0,0 0 0,0 0-1,0 0 1,0 0 0,0 0 0,0 0-1,0-1 1,1 1 0,-1 0 0,0-1-1,1 1 1,-1-1 0,0 0 0,1 1-1,-1-1 1,0 0 0,1 0 0,-1 0 0,1 0-1,-1 0 1,0 0 0,1 0 0,-1 0-1,1-1 1,-1 1 0,0 0 0,1-1-1,-1 1 1,0-1 0,0 0 0,1 1-1,-1-1 1,2-1 0,5-4 17,1 0 0,-1 0 0,0 0 0,-1-1 1,0-1-1,0 1 0,0-1 0,-1 0 0,0-1 0,7-12 0,2-8 151,22-58 1,-30 71-67,-2-1 1,0 1-1,0-1 1,-2 0-1,0 0 1,-1-1-1,0-32 1,-2 49-103,0 0 0,0 0 0,0 0 0,-1 0 0,1 0 0,0 0 1,0 0-1,-1 0 0,1 0 0,-1 0 0,1 0 0,-1 0 0,1 0 1,-1 0-1,1 0 0,-2-1 0,1 2-5,1-1 0,-1 1 0,1 0 0,0 0 0,-1 0 0,1 0 0,-1 0 0,1 0 0,-1 0-1,1 0 1,-1 0 0,1 0 0,-1 0 0,1 0 0,-1 0 0,1 0 0,0 0 0,-1 0 0,1 0 0,-1 1 0,1-1 0,-1 0 0,1 0 0,0 1 0,-1-1 0,-2 3 21,0-1 0,0 1 0,0 0 0,1 0-1,-1 0 1,1 0 0,-3 6 0,-1 3-14,1 0-1,0 1 1,1 0-1,0 0 0,1 0 1,0 0-1,1 0 1,1 1-1,0-1 1,1 1-1,2 23 1,-2-35-12,1 0 1,-1 0-1,0-1 1,1 1-1,-1 0 1,1 0-1,0-1 1,0 1-1,0 0 1,0-1-1,0 1 1,0-1-1,0 1 1,0-1-1,0 1 1,1-1-1,-1 0 1,1 0-1,-1 0 1,3 2-1,-2-3 1,0 1 1,0-1-1,-1 0 0,1 1 1,0-1-1,0 0 0,-1 0 0,1 0 1,0-1-1,0 1 0,-1 0 0,1-1 1,0 1-1,-1-1 0,1 1 1,0-1-1,-1 0 0,1 0 0,-1 0 1,1 0-1,-1 0 0,2-2 1,8-6 13,-2 0 0,1 0 0,-1-1 0,-1-1 0,0 0 0,0 0 0,6-13 1,-1 0-5,-2-2-1,13-37 1,-21 56-7,-2 4-5,1-1 0,-1 0 0,0 1 0,0-1 0,0 0 0,0 0-1,-1 0 1,1 0 0,-1 1 0,0-1 0,-1-5 0,1 9-1,-1 0 0,0 1 0,1-1 1,-1 0-1,1 0 0,-1 1 1,0-1-1,1 0 0,-1 1 0,1-1 1,-1 0-1,1 1 0,-1-1 1,1 1-1,-1-1 0,1 1 0,0-1 1,-1 1-1,1-1 0,0 1 1,-1-1-1,1 1 0,0 0 0,-1 0 1,-6 16 64,0 1 1,0 0 0,2 0-1,0 0 1,1 0 0,1 1-1,1 0 1,0-1 0,2 1-1,2 32 1,3-31-16,1 1-1,1-2 0,1 1 1,13 25-1,-6-13-64,-14-30 13,2 4 4,0 1 0,1 0 0,-1-1 0,1 0 0,6 7 0,-9-12-4,0 0 1,0 0 0,0 0-1,0 0 1,0 0 0,0 0 0,0 0-1,1-1 1,-1 1 0,0 0-1,0-1 1,1 1 0,-1-1 0,0 1-1,1-1 1,-1 0 0,1 0-1,-1 1 1,0-1 0,1 0 0,-1 0-1,1 0 1,-1-1 0,0 1-1,1 0 1,-1 0 0,0-1-1,1 1 1,-1-1 0,0 1 0,1-1-1,-1 0 1,0 1 0,0-1-1,2-1 1,8-9 1,1 0 0,-2 0 0,0-1 0,0 0 0,-1-1 0,8-13 0,10-15 0,-9 16-1,-7 7-9,2 1 0,-1 1 1,2 0-1,0 1 1,24-20-1,-37 34 5,0 0 1,0 0-1,1 0 0,-1 1 0,0-1 1,1 0-1,-1 0 0,1 1 0,-1-1 1,1 1-1,-1-1 0,1 1 1,-1 0-1,1 0 0,0 0 0,-1 0 1,1 0-1,-1 0 0,4 0 0,-4 1 1,0-1 0,0 1-1,0 0 1,0 0-1,0-1 1,0 1 0,0 0-1,0 0 1,0 0-1,0 0 1,-1 0 0,1 0-1,0 0 1,-1 1-1,1-1 1,-1 0 0,1 0-1,0 3 1,1 6-10,0 0 0,-1 0 0,0 0 1,-1 18-1,0-21 13,0 14-1,-1-12 7,1 0 0,0 0 0,3 17 0,-3-26-3,0 1 0,0-1 0,1 1 0,-1-1 0,0 1 0,0-1 0,0 1 0,0-1 0,0 1 0,1-1 0,-1 1 0,0-1 0,1 1 0,-1-1-1,0 1 1,1-1 0,-1 0 0,0 1 0,1-1 0,-1 0 0,1 1 0,-1-1 0,1 0 0,-1 1 0,0-1 0,1 0 0,-1 0 0,1 0 0,-1 1 0,1-1 0,0 0 0,-1 0 0,1 0 0,-1 0 0,1 0 0,-1 0-1,1 0 1,-1 0 0,1 0 0,-1 0 0,1-1 0,-1 1 0,1 0 0,-1 0 0,1 0 0,-1 0 0,1-1 0,-1 1 0,1 0 0,-1-1 0,1 1 0,27-23 59,-20 16-55,-1 1-23,0 0 21,0 0 1,0 1-1,1 0 1,11-6-1,-17 10-38,-1 0 0,1 0 0,0 1 0,-1-1 0,1 1 0,0-1 0,-1 1 0,1 0-1,0 0 1,0 0 0,-1 0 0,1 0 0,0 0 0,0 0 0,-1 0 0,1 1 0,0-1 0,-1 1-1,1-1 1,0 1 0,-1 0 0,1-1 0,-1 1 0,1 0 0,-1 0 0,1 0 0,-1 0 0,0 1-1,2 0 1,-3-1-51,0-1 1,0 1-1,1-1 0,-1 1 0,0-1 0,0 0 0,1 1 0,-1-1 0,0 1 0,1-1 1,-1 0-1,0 0 0,1 1 0,-1-1 0,0 0 0,1 1 0,-1-1 0,1 0 0,-1 0 0,1 0 1,-1 0-1,0 1 0,1-1 0,-1 0 0,1 0 0,-1 0 0,1 0 0,-1 0 0,1 0 1,-1 0-1,1 0 0,0 0 0,3-22-1335,-2-9 676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19868,'-5'-2'1753,"2"6"-1297,1 2-264,2 2 288,0-2 176,10-1-512,1-4-216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3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 17276,'0'-1'157,"1"1"1,0-1 0,-1 1 0,1-1-1,0 1 1,0-1 0,-1 1-1,1 0 1,0-1 0,0 1 0,0 0-1,-1 0 1,1 0 0,0 0-1,0-1 1,1 1 0,-3 10 1699,-22 25 57,15-24-1564,-12 22 320,-17 38-1,30-55-604,0-1 0,2 1 0,0 1 0,-6 32 0,11-46-60,-1 0 1,1-1 0,0 1-1,0 0 1,0 0 0,0-1 0,0 1-1,1 0 1,-1 0 0,1-1 0,0 1-1,0-1 1,1 4 0,-1-5-5,0 1 1,0-1-1,0 0 0,1 0 1,-1-1-1,0 1 0,0 0 1,0 0-1,1-1 1,-1 1-1,0 0 0,1-1 1,-1 1-1,1-1 0,-1 0 1,0 0-1,1 1 1,-1-1-1,1 0 0,-1 0 1,1 0-1,-1 0 0,1-1 1,-1 1-1,0 0 0,3-1 1,63-18-20,-53 14 5,0 0 0,1 1 0,0 1 0,0 0 0,21 0 0,-31 3 8,0 0 1,-1 1-1,1-1 0,-1 1 1,0 0-1,1 1 1,-1-1-1,0 1 0,0 0 1,1 0-1,-2 0 0,1 0 1,0 1-1,0 0 0,-1 0 1,1 0-1,-1 0 0,0 0 1,0 1-1,0-1 0,0 1 1,3 7-1,0 0 14,-1 0 1,0 1-1,0 0 0,-1 0 0,-1 1 1,0-1-1,-1 1 0,0-1 1,-1 1-1,-1 14 0,0-1 203,-2 1 1,-1-1-1,-12 51 0,12-67-71,0 0 0,-1 0 0,0 0 0,-1 0 0,0 0 0,0-1 0,-13 16 0,17-22-106,-1-1 0,0 0 0,0 0 0,0 0 0,0-1 0,0 1 0,0 0 0,0-1 0,-1 1 0,1-1-1,0 0 1,-1 0 0,1 0 0,-1 0 0,1 0 0,-1 0 0,0-1 0,1 1 0,-1-1 0,0 0 0,0 0 0,1 0 0,-1 0 0,0 0-1,1-1 1,-1 1 0,0-1 0,1 1 0,-1-1 0,1 0 0,-1 0 0,1 0 0,-1-1 0,1 1 0,0-1 0,-3-1 0,-2-3-16,1 0 0,0 0 0,0-1 0,0 1 0,1-1 0,0 0 1,0-1-1,1 0 0,0 1 0,0-1 0,1 0 0,0-1 0,0 1 1,1 0-1,0-1 0,1 0 0,0 1 0,0-12 0,0 10-30,1-1-1,0 1 1,1-1-1,0 1 1,1 0 0,0-1-1,0 1 1,1 0-1,1 0 1,0 1-1,0-1 1,0 1-1,2 0 1,11-17 0,-1 10-93,0 0 0,1 2 0,1 0 0,24-15 0,20-15-10,-10 0-42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4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16484,'-1'0'183,"-1"1"0,0-1 0,1 1 0,-1 0 0,0 0 0,1 0 0,-1 0 0,1 0 0,-1 0 0,1 0 0,0 0 0,-1 1 0,1-1 0,0 0 0,0 1 0,0-1 0,0 1 0,0-1 0,-1 3 0,1 0 116,-1 1 0,1-1-1,0 1 1,0 0 0,0-1 0,0 1 0,1 6 0,0 3 88,1 0 1,0-1-1,1 1 0,5 17 1,-4-23-317,-1-1 1,1 1-1,0-1 0,0 0 1,1 0-1,0 0 0,1 0 1,6 8-1,-9-12-61,0-1-1,0 0 1,0 0-1,1 0 1,-1-1 0,0 1-1,1 0 1,-1-1-1,1 0 1,0 1 0,-1-1-1,1 0 1,0 0 0,0-1-1,0 1 1,0-1-1,0 1 1,-1-1 0,1 0-1,0 0 1,0 0-1,0 0 1,0-1 0,0 1-1,0-1 1,4-1-1,1-2 8,0 0 0,-1-1 0,1 1-1,-1-1 1,0-1 0,-1 1 0,1-1-1,-1-1 1,0 1 0,0-1 0,-1 0-1,0 0 1,4-8 0,8-15 117,24-60 0,-32 67-58,-9 23-75,0 0-1,0 0 1,0 0-1,0 0 1,0 0-1,0-1 1,0 1-1,0 0 1,0 0-1,0 0 0,0 0 1,0 0-1,0 0 1,0 0-1,0 0 1,0 0-1,0 0 1,0-1-1,0 1 1,0 0-1,0 0 1,0 0-1,1 0 1,-1 0-1,0 0 1,0 0-1,0 0 1,0 0-1,0 0 1,0 0-1,0 0 1,0 0-1,0 0 0,0 0 1,0-1-1,0 1 1,0 0-1,1 0 1,-1 0-1,0 0 1,0 0-1,0 0 1,0 0-1,0 0 1,0 0-1,0 0 1,0 0-1,0 0 1,0 0-1,1 0 1,-1 0-1,0 0 1,0 0-1,0 1 1,0-1-1,0 0 0,0 0 1,0 0-1,0 0 1,0 0-1,0 0 1,1 0-1,1 8 25,0 13-2,-2 21-15,-1 4 44,2-1 0,9 59 0,-9-99-25,0 0 0,0 0 0,1 0 0,-1 0 1,1-1-1,0 1 0,5 6 0,-7-10-15,1 0 0,0 0 0,-1 0-1,1-1 1,0 1 0,0 0 0,-1 0 0,1-1-1,0 1 1,0-1 0,0 1 0,0-1-1,0 1 1,0-1 0,0 0 0,0 1-1,0-1 1,0 0 0,0 0 0,0 1 0,0-1-1,0 0 1,0 0 0,0 0 0,0-1-1,0 1 1,0 0 0,0 0 0,0 0 0,0-1-1,0 1 1,0 0 0,0-1 0,0 1-1,0-1 1,0 0 0,0 1 0,0-1-1,-1 0 1,1 1 0,1-2 0,3-3 21,0-1 0,0 1 1,-1-1-1,0 1 0,0-1 0,0 0 1,-1-1-1,0 1 0,4-12 0,-2 2-333,0 0 0,4-32 0,-8 18-108,-1 28 382,-1 1 1,1 0-1,0-1 1,-1 1 0,1 0-1,-1 0 1,1-1-1,-1 1 1,0 0-1,1 0 1,-1 0 0,0 0-1,0 0 1,0 0-1,0 0 1,0 0 0,0 0-1,0 0 1,-1 0-1,-9-4-366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3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1537 181 10010,'-65'-32'535,"-2"3"1,-2 3-1,0 2 1,-1 4-1,-1 3 0,-117-12 1,140 26-411,-87 4 0,109 2-96,1 0-1,0 2 1,0 1-1,0 1 1,-27 11-1,29-8-26,8-3 2,0-1-1,0 0 1,0-1 0,-1-1-1,-25 4 1,-114-3 1,107-5-1,0 1 0,-90 15 0,105-5-19,32-10 0,0-1 0,0 0 0,1 1 0,-1-1 0,0 1 0,0-1 1,1 1-1,-1-1 0,0 1 0,1-1 0,-1 1 0,1-1 0,-1 1 0,1 0 0,-1 0 1,1-1-1,-1 1 0,1 0 0,-1 0 0,1-1 0,0 1 0,-1 0 0,1 0 0,0 0 0,0 0 1,0-1-1,0 1 0,0 0 0,0 0 0,0 0 0,0 0 0,0 0 0,0-1 0,0 1 1,1 0-1,-1 0 0,0 1 0,8 13-193,-5-8 76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4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82 18188,'-2'-5'344,"-1"-1"1,1 1-1,-1 0 1,0 0-1,-1 0 1,1 1-1,-1-1 1,0 1-1,0 0 1,0 0-1,-1 0 1,1 0-1,-1 1 1,0 0-1,0 0 1,-8-3-1,9 4-207,-1 1 0,1 0 0,-1 0-1,0 0 1,0 1 0,1 0 0,-1 0-1,0 0 1,0 1 0,1-1 0,-1 1-1,0 0 1,1 0 0,-1 1 0,1-1 0,-1 1-1,1 0 1,0 1 0,-1-1 0,-5 5-1,2-1-126,0 1 0,0 0 0,1 0 0,0 0 0,0 1 0,1 0 0,0 1 0,0-1 0,1 1 0,0 0 0,0 0 0,1 1 0,1 0 0,-1-1 0,-2 20 0,5-28-22,1 1-1,0-1 0,0 1 1,0 0-1,1-1 0,-1 1 1,0-1-1,0 1 0,1-1 1,-1 1-1,1-1 0,0 1 0,-1-1 1,1 1-1,0-1 0,0 0 1,0 1-1,0-1 0,0 0 1,0 0-1,0 0 0,0 0 1,0 0-1,0 0 0,1 0 0,-1 0 1,0 0-1,1 0 0,-1-1 1,1 1-1,-1-1 0,1 1 1,-1-1-1,1 1 0,-1-1 1,1 0-1,2 0 0,9 1-105,1 0 1,-1-1-1,24-3 0,-12 2-29,-7 0 65,-1 2-1,1 0 1,0 1-1,0 1 0,19 5 1,-31-6 79,-1 0 0,1 1 0,-1-1 1,1 1-1,-1 0 0,0 0 0,0 0 0,6 7 0,-8-8 26,-1 1 0,1 0 0,-1 0 0,0-1-1,0 1 1,0 1 0,-1-1 0,1 0 0,-1 0-1,0 1 1,0-1 0,0 0 0,0 1 0,0-1-1,-1 6 1,0-5 6,0-1 0,0 1 0,-1 0 0,1-1 0,-1 1 0,0-1 0,0 1 0,0-1 0,-1 1 0,1-1 0,-1 0 1,0 1-1,0-1 0,0 0 0,0 0 0,0 0 0,-1-1 0,0 1 0,1-1 0,-1 1 0,0-1 0,0 0 0,0 0 0,0 0 0,-1 0 0,1-1 0,0 1 0,-5 0 0,-5 3-83,0-1 0,0-1 0,0 0-1,-1 0 1,0-2 0,-16 1 0,-7-3-57,5-4-79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4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19932,'5'135'3849,"1"-1"-1967,20 52-815,-18-146-926,2 0 1,24 61 0,-32-98-137,-1 1-6,1-1 0,-1 1 0,1-1 0,0 0-1,0 1 1,0-1 0,3 3 0,-6-14-440,-5-10 73,-20-30-45,-3 1 0,-1 2 1,-2 1-1,-39-41 1,62 73 896,9 12-477,0-1 1,0 1-1,0 0 0,0 0 1,0 0-1,0 0 1,0 0-1,0 0 1,0-1-1,0 1 1,1 0-1,-1 0 1,0 0-1,0 0 1,0 0-1,0 0 1,0 0-1,0 0 1,0 0-1,0-1 1,0 1-1,0 0 1,1 0-1,-1 0 1,0 0-1,0 0 1,0 0-1,0 0 1,0 0-1,0 0 1,0 0-1,1 0 1,-1 0-1,0 0 1,0 0-1,0 0 1,0 0-1,0 0 1,0 0-1,1 0 1,-1 0-1,0 0 1,0 0-1,0 0 1,0 0-1,0 0 1,0 0-1,0 0 1,1 0-1,-1 1 1,0-1-1,29 12 498,-12-4-367,5-2-236,0-2 0,1 0 0,0-1-1,0-1 1,-1-2 0,1 0 0,0-1 0,30-6 0,-12 1-97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4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69 120 19580,'-16'31'1390,"4"-9"-472,1 1-1,-9 26 0,18-42-796,0 0-1,0 1 1,1-1 0,0 0-1,0 1 1,1-1-1,0 1 1,0-1 0,0 1-1,1-1 1,3 11-1,-4-16-95,1 1-1,-1-1 1,1 0-1,0 0 0,0 0 1,0 0-1,0 0 1,0 0-1,0-1 0,0 1 1,0 0-1,1 0 0,-1-1 1,1 1-1,-1-1 1,1 1-1,0-1 0,0 0 1,0 0-1,-1 0 1,1 0-1,0 0 0,0 0 1,0 0-1,1-1 1,-1 1-1,0-1 0,0 1 1,0-1-1,0 0 1,0 0-1,1 0 0,-1 0 1,0 0-1,4-1 1,2-1 58,-1 0 1,1-1 0,-1 1 0,0-1 0,0-1 0,0 0 0,0 0 0,9-7 0,1-2 54,-2 0 0,0-1 0,-1-1 0,0 0 0,-1-1 0,-1 0 0,0-1 0,-1-1 0,-1 1 0,-1-2 0,12-34 0,-19 48-171,-1 0 0,0 0-1,0 0 1,-1 0-1,1 0 1,-1-1 0,0 1-1,-1 0 1,1 0 0,-1 0-1,-3-9 1,3 11 11,0 0-1,0 0 1,-1 0 0,0 0 0,1 0 0,-1 1 0,0-1-1,0 0 1,0 1 0,-1 0 0,1 0 0,-1-1-1,1 2 1,-1-1 0,0 0 0,1 0 0,-1 1 0,0-1-1,-6-1 1,-1 1-8,1 0-1,-1 1 1,0 0-1,0 1 1,-15 1 0,-13 2-245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4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14523,'11'-1'884,"0"1"0,1-2 1,-1 0-1,0 0 0,1-1 0,-1 0 0,17-8 0,-14 4-344,0 0 0,-1-1 0,0-1 0,0 0 0,13-12 0,-10 5-205,0-1 0,-1 0 0,-1 0 0,0-2 0,-2 0-1,0 0 1,16-38 0,-22 44-131,-2 0 0,0 0-1,5-23 1,-9 32-153,1 0 0,-1 0 0,0 0 0,0 0 0,0-1 0,-1 1 0,-1-5 0,2 7-29,-1 1-1,1-1 1,-1 0 0,0 1-1,1-1 1,-1 1-1,0-1 1,0 1 0,0-1-1,-1 1 1,1 0 0,0-1-1,0 1 1,-1 0 0,1 0-1,-1 0 1,-1-1 0,1 1-12,0 0 1,0 1 0,0-1 0,1 1 0,-1 0-1,0 0 1,0-1 0,0 1 0,0 0 0,0 0 0,0 1-1,0-1 1,0 0 0,0 1 0,0-1 0,1 1 0,-1 0-1,0-1 1,0 1 0,1 0 0,-1 0 0,-2 2-1,-3 1 11,1 2-1,-1-1 1,-9 11-1,2 1-16,0 0 1,1 0-1,1 1 0,1 1 0,1 0 0,-8 21 0,1 3 33,-20 81 0,34-112-44,-2 8 3,-5 34 1,10-50-43,-1 1 0,1-1 0,0 0 0,0 0 0,0 0 0,1 1 0,0-1 0,-1 0 1,1 0-1,1 0 0,-1 0 0,1 0 0,-1 0 0,5 6 0,-5-9-36,1 1 0,-1 0-1,1-1 1,0 0 0,-1 1-1,1-1 1,0 0 0,0 0-1,0 0 1,0 0 0,0 0-1,0-1 1,0 1 0,0 0-1,1-1 1,-1 0 0,0 1-1,0-1 1,0 0 0,1 0-1,-1 0 1,0-1 0,0 1-1,3-1 1,2-1-55,0 0 0,-1 0 0,0-1 0,1 1-1,-1-2 1,11-6 0,17-17-578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4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13147,'-10'14'1514,"9"-13"-1321,0 0-1,0 0 1,0 0-1,0 0 1,0 0-1,1 0 1,-1 0-1,0 0 0,1 1 1,-1-1-1,1 0 1,-1 1-1,1-1 1,0 0-1,-1 1 1,1 1-1,0-1 111,-1-1 0,1 1 0,-1-1-1,1 0 1,-1 1 0,0-1 0,1 0 0,-1 1 0,0-1-1,0 0 1,0 0 0,0 0 0,0 0 0,0 0-1,0 0 1,-1 0 0,1 0 0,0 0 0,0 0 0,-1-1-1,1 1 1,-2 0 0,1 0-153,0 0 1,0 0-1,0 0 1,1 0-1,-1 1 1,0-1-1,1 0 0,-1 1 1,1-1-1,0 1 1,-2 2-1,-33 101 155,12-32-181,-12 21 64,-1-2 31,5 1 1,-25 117-1,57-209-219,0 0 1,-1 1-1,1-1 0,0 0 0,0 0 1,0 1-1,0-1 0,0 0 1,0 0-1,0 1 0,0-1 0,0 0 1,1 2-1,-1-3 0,1 0 0,-1 0 0,1 0 0,-1 0 0,1-1 0,-1 1 0,1 0 0,-1 0 0,0-1 0,1 1 0,-1 0 0,0 0 0,1-1 0,-1 1 0,0-1 0,1 1 0,-1 0 0,0-1 0,1 1 0,-1-1 0,0 1 0,0-1 0,22-39-9,222-461-183,-212 432 124,-26 58 46,-5 17-6,-8 23-5,-12 27 4,2 0-1,-17 104 1,33-158 27,1 0 1,0 0-1,-1 0 1,1 0-1,0 1 1,0-1-1,1 0 0,-1 0 1,0 0-1,1 0 1,-1 0-1,1 0 1,-1 0-1,1 0 0,0 0 1,0 0-1,0 0 1,2 3-1,-2-5 2,-1 0-1,1 1 0,0-1 1,-1 0-1,1 1 1,-1-1-1,1 0 0,0 0 1,-1 1-1,1-1 1,0 0-1,0 0 0,-1 0 1,1 0-1,0 0 1,-1 0-1,1 0 0,0 0 1,-1-1-1,1 1 1,0 0-1,2-1 1,-1 0 1,1 0-1,-1-1 0,1 1 1,-1-1-1,0 1 1,4-4-1,11-12 10,-1 0 0,0-2 0,-1 1 0,-1-2 0,16-29 0,47-112 97,-70 145-95,-1 2 10,-1 0 0,0 0 1,6-26-1,-30 120 44,11-54-60,1 1-1,2 0 1,-4 49-1,9-75-4,0 1 0,-1-1 1,1 0-1,1 0 0,-1 0 0,0 0 0,0 0 1,0 0-1,1 0 0,-1 0 0,0 0 0,1 0 1,-1 0-1,1 0 0,-1 0 0,2 1 0,-2-2 1,0 1-1,1-1 1,-1 0-1,0 0 1,1 0-1,-1 0 0,1 0 1,-1 1-1,1-1 1,-1 0-1,0 0 0,1 0 1,-1 0-1,1 0 1,-1 0-1,1 0 0,-1-1 1,0 1-1,1 0 1,-1 0-1,1 0 1,-1 0-1,1 0 0,-1-1 1,0 1-1,1-1 1,3-2 10,0 0 1,0 0 0,0-1-1,-1 1 1,6-8 0,12-20 105,32-59 0,-3 3 55,-50 86-171,0 1-1,0 0 1,0 0-1,0-1 1,0 1 0,0 0-1,0-1 1,0 1-1,0 0 1,0 0 0,0-1-1,1 1 1,-1 0-1,0 0 1,0-1-1,0 1 1,0 0 0,1 0-1,-1 0 1,0-1-1,0 1 1,1 0 0,-1 0-1,0 0 1,0 0-1,1-1 1,-1 1 0,0 0-1,0 0 1,1 0-1,-1 0 1,0 0 0,1 0-1,-1 0 1,0 0-1,0 0 1,1 0-1,-1 0 1,0 0 0,1 0-1,-1 0 1,1 15 26,-9 24-10,-1-1-18,-4 17-48,-11 92-1,25-133-59,3-12-292,-2-3 395,-1 0 0,0 0 0,0 0 1,0 0-1,0-1 0,0 1 0,0 0 0,0-1 1,-1 1-1,1-1 0,0 1 0,0-3 0,10-46-60,-6 16-47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4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 20492,'4'-12'2241,"-6"7"-1417,-3 4-392,1 4 1393,-1 3-553,2 5-1064,-2-1-664,0-1 368,-1 2-128,3-3-96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4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97 18452,'12'-8'1677,"-12"8"-1626,0 0 1,0 0 0,0 0-1,0 0 1,1 0-1,-1 0 1,0 0 0,0 0-1,0 0 1,0 0 0,1 0-1,-1 0 1,0 1-1,0-1 1,0 0 0,0 0-1,0 0 1,1 0-1,-1 0 1,0 0 0,0 0-1,0 0 1,0 0 0,0 1-1,0-1 1,0 0-1,1 0 1,-1 0 0,0 0-1,0 0 1,0 0-1,0 1 1,0-1 0,0 0-1,0 0 1,0 0 0,0 0-1,0 1 1,0-1-1,-3 26 2835,2-23-2836,-46 179 1671,-11 57-485,57-230-1189,-7 30 219,2 0 0,2 1 0,2 76 0,2-112-255,0 1 0,1-1-1,0 1 1,0-1 0,0 0 0,1 1 0,3 7 0,-4-11-12,-1 0 0,1 0 0,0 0 0,0 0 0,0 0 0,0-1 0,0 1-1,0 0 1,0 0 0,0-1 0,0 1 0,0 0 0,0-1 0,0 1 0,1-1 0,-1 1 0,0-1 0,0 0 0,0 0 0,1 1 0,-1-1 0,0 0 0,1 0 0,-1 0 0,0 0 0,0 0 0,1-1 0,-1 1 0,0 0 0,2-1 0,11-5-128,-1 0 0,-1-1 0,1 0 0,-1-1 0,0 0-1,19-19 1,-11 11-409,-5 4 154,-1 0 0,-1-1 1,0 0-1,0-1 0,-1 0 0,-1-1 1,11-21-1,-4 4-191</inkml:trace>
  <inkml:trace contextRef="#ctx0" brushRef="#br0" timeOffset="1">353 511 18572,'-2'13'2016,"-1"1"-1055,-3-1-377,3-1 1040,1 3-312,-1-8-423,3 0-297,-1-10-1585,-1-15 881,5-7-152,3-10-168</inkml:trace>
  <inkml:trace contextRef="#ctx0" brushRef="#br0" timeOffset="2">372 4 20644,'-10'-3'1753,"6"3"-1297,-1 1-240,5 7 784,-2 0-840,6 0-976,0-2-248,3 0 760,-4-2-224,3 2-233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4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17812,'-4'68'3736,"-15"93"0,4-50-2405,9-65-884,-12 165 960,19-177-1225,-1-34-179,0 0-1,0 1 0,0-1 0,0 1 1,0-1-1,0 1 0,1-1 0,-1 1 1,0-1-1,0 0 0,0 1 0,0-1 1,0 1-1,1-1 0,-1 0 0,0 1 1,0-1-1,1 0 0,-1 1 0,0-1 1,0 0-1,1 1 0,-1-1 0,1 0 1,-1 1-1,0-1 0,1 0 0,-1 0 1,0 0-1,1 1 0,-1-1 0,1 0 1,-1 0-1,1 0 0,-1 0 0,0 0 1,1 0-1,-1 0 0,1 0 0,-1 0 1,1 0-1,-1 0 0,1 0 0,-1 0 1,0 0-1,1 0 0,-1 0 0,1-1 1,-1 1-1,0 0 0,1 0 0,-1 0 0,1-1 1,-1 1-1,0 0 0,1-1 0,-1 1 1,0 0-1,0-1 0,1 1 0,-1-1 1,20-21 10,-20 21-11,29-40-37,-21 27-17,0 1 0,1 0 0,1 1 0,0 0 0,1 0 0,0 1 0,18-13 0,-28 23 41,0 0-1,1 0 0,-1 0 1,0 0-1,1 0 0,-1 1 1,0-1-1,1 1 0,-1-1 1,1 1-1,-1-1 0,1 1 1,-1 0-1,1 0 0,0 0 1,-1 0-1,1 0 0,-1 0 1,1 0-1,-1 0 0,1 1 0,-1-1 1,1 1-1,-1-1 0,2 2 1,-1-1-4,0 1 0,-1-1 0,1 1 0,-1 0 0,0 0 0,1 0 0,-1 0 0,0 0 0,0 0 0,0 0 0,0 0 0,-1 0 0,1 0 0,0 5 0,1 6-7,0 0 1,-2-1-1,0 1 1,-2 23-1,0-23 85,0-1 0,-1 0 0,-1 0 0,0 0 0,-1 0 0,0 0 0,-8 13 0,10-20-13,0-1 0,1 1 0,-2-1-1,1 0 1,0 0 0,-1 0 0,0 0-1,0-1 1,0 1 0,0-1 0,0 0-1,-1 0 1,1-1 0,-1 1 0,0-1-1,0 0 1,0 0 0,0-1 0,-10 2-1,12-2-99,1-1 0,-1 0 0,0 0-1,1-1 1,-1 1 0,0 0 0,1-1 0,-1 0 0,1 1-1,-1-1 1,1 0 0,-1 0 0,1-1 0,0 1-1,0 0 1,-1-1 0,1 1 0,0-1 0,0 0-1,0 0 1,1 0 0,-1 0 0,0 0 0,1 0-1,-1 0 1,1-1 0,0 1 0,0 0 0,0-1-1,0 1 1,-1-5 0,0 0-196,1 0-1,0-1 1,0 1-1,0-1 1,1 1-1,0 0 1,1-1 0,0 1-1,0-1 1,3-9-1,7-18-617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9:4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21949,'-1'15'515,"0"0"1,-1-1-1,0 1 1,-1-1-1,-1 1 1,-7 20-1,4-14 305,-7 33 1,13-45-665,-5 36 362,6-42-480,0 0 0,0 0 0,0 0 0,0 0 0,1 0 0,-1 0 0,1 0 0,0 0 1,0-1-1,0 1 0,2 5 0,-2-7-32,0-1 0,-1 1 0,1 0 0,0-1 0,-1 1 0,1-1 0,0 1 0,0-1 0,-1 1 0,1-1 0,0 1 1,0-1-1,0 0 0,0 1 0,0-1 0,-1 0 0,1 0 0,0 0 0,0 1 0,0-1 0,0 0 0,0 0 0,0-1 0,0 1 0,0 0 1,0 0-1,0 0 0,-1-1 0,1 1 0,0 0 0,1-1 0,29-18 37,-26 16-30,58-49 36,-50 39-46,2 0 1,0 1-1,0 1 0,28-15 1,-41 25-5,0 0 0,0 0 0,0 0 0,0 0 0,0 1 0,0-1 0,1 1 0,-1-1 0,0 1 0,0 0 0,1 0 0,-1 0 1,0 0-1,1 0 0,-1 0 0,0 1 0,0-1 0,3 2 0,-2-1-3,-1 1 0,0-1 0,0 1 0,0-1 0,0 1 1,0 0-1,-1 0 0,1 0 0,0 0 0,-1 0 0,1 1 0,-1-1 0,0 0 1,0 1-1,2 4 0,3 11-7,-1 1 1,3 25 0,-2-15-3,-6-28 15,0 0 0,0 0 0,0 0 0,0-1 0,0 1 0,1 0 0,-1 0 0,0 0 0,1 0 0,-1-1 0,1 1 0,-1 0 0,1 0 1,-1-1-1,1 1 0,0 0 0,-1-1 0,1 1 0,0 0 0,0-1 0,0 0 0,-1 0 0,1 1 0,-1-1 0,1 0 1,0 0-1,-1 0 0,1 0 0,0-1 0,-1 1 0,1 0 0,-1 0 0,1 0 0,0 0 1,-1-1-1,1 1 0,-1 0 0,1 0 0,-1-1 0,1 1 0,0-1 0,5-4 13,-1 0 0,1 0 0,-1-1-1,4-6 1,6-5-7,-11 13-1,0 1-1,1-1 1,-1 0 0,1 1-1,0 0 1,0 0 0,0 1-1,0-1 1,10-2 0,-13 4-7,0 1-1,0 0 1,0 0 0,0 0 0,0 0 0,0 0 0,0 0 0,0 1 0,0-1-1,0 1 1,0-1 0,0 1 0,0-1 0,-1 1 0,1 0 0,0 0 0,-1 0-1,1 0 1,0 1 0,-1-1 0,1 0 0,-1 0 0,0 1 0,1-1 0,-1 1 0,0 0-1,0-1 1,0 1 0,0 0 0,0-1 0,1 4 0,23 72-92,-25-77 91,1 1 1,-1-1-1,0 0 1,0 1-1,0-1 1,1 0-1,-1 1 1,0-1-1,1 0 1,-1 1-1,0-1 1,1 0-1,-1 1 1,0-1-1,1 0 1,-1 0-1,0 0 0,1 1 1,-1-1-1,1 0 1,-1 0-1,0 0 1,1 0-1,-1 0 1,1 0-1,-1 0 1,1 0-1,-1 0 1,1 0-1,-1 0 1,0 0-1,1 0 1,-1 0-1,1 0 1,-1 0-1,1 0 1,-1-1-1,0 1 1,1 0-1,-1 0 1,0 0-1,1-1 1,-1 1-1,1-1 1,17-15-46,-15 12 19,13-12-199,-11 10-100,0 0-1,1 0 1,0 1 0,1-1-1,-1 1 1,9-4 0,-18 10-119,0-1 0,1 1 0,-1 0 1,0-1-1,0 1 0,0-1 0,-1 0 0,-3 0 0,-4-3-57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13955,'6'17'952,"-1"11"-832,-5 7-48,5 4 96,4 2-56,4 2-152,1-4-144,-1-1 184,-2-5-80,-3-4-16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8:55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9 18308,'-2'-9'721,"3"15"-377,5 32 41,23 142 788,-8-59-593,8 168 0,-39 30-14,-21-1 232,5-58-169,1 402 142,4-64-489,-3-380-65,-4 107-1994,28-324 1742,0-1-1,0 1 0,0 0 1,0 0-1,0 0 1,0-1-1,0 1 1,0 0-1,0 0 1,0 0-1,0-1 1,1 1-1,-1 0 0,0-1 1,1 1-1,-1 0 1,0 0-1,1-1 1,0 2-1,5-8-417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2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11442,'-3'62'1297,"-5"1"-825,3-2-168,-3 1 800,8-4-576,0-3-88,10-4-288,1-2-136,2-8 56,4-2-64,2-3-56</inkml:trace>
  <inkml:trace contextRef="#ctx0" brushRef="#br0" timeOffset="1">131 1094 10874,'-4'68'1313,"-1"-2"-833,0-2-224,4-1 1160,1-5-952,3 2-120,1-3-152,3-1-112,-1-2-552,2 0 456,-5-4-64,-1-1-80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5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934 25 13691,'9'-8'2445,"-14"6"834,-20 8-1244,22-5-1997,1 0 28,-1 1-1,0-1 0,0 0 1,1 0-1,-1 0 0,0 0 1,0 0-1,0-1 1,0 1-1,0-1 0,0 0 1,0 0-1,0 0 0,-4-1 1,-32-3 588,33 4-610,-1 0 0,0 0-1,1-1 1,-1 0-1,1-1 1,-1 1 0,1-1-1,0 0 1,-6-4 0,8 4-43,1 1 1,-1-1-1,1 1 1,-1 0-1,0 0 1,0 0-1,1 0 1,-1 1-1,0-1 1,0 1-1,0 0 1,0 0-1,-5 1 1,-2 1-200,0 1 1,0 0 0,-12 6-1,-5 2-758,22-10 780,1 0 0,-1 0 0,1-1 0,-1 0-1,0 0 1,1 0 0,-1-1 0,-10-2 0,-25-1-402,23 6 417,0 1-1,-24 6 1,28-5 140,0-1 1,0 0-1,-1-1 0,1-1 1,-15 0-1,-6-3 35,-226-5-2398,225 9 1989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7:5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993 1 10762,'-110'-1'3044,"-38"4"-1495,64 7-3856,-48 4 1316,-114-26 3493,232 11-2303,0 1 0,-1 0 0,1 1 1,0 1-1,0 0 0,-17 5 0,-76 32 1399,64-22-820,36-17-495,12-6-253,12-10-91,-3 6-28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8:0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12419,'12'0'1856,"-5"0"-984,-7 1-368,-4 1 1249,-2-1-737,-3 3-168,4-1-552,-1 0-360,1-5-16,13 2-64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8:0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17108,'1'-3'1248,"5"3"-1072,4 0-64,7 2 312,5-2-120,8 1-248,6-1-120,7 2-288,3-2-120,3 0-1881,0 0 2025,4 0-256,1 0-264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8:0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12507,'-1'6'7979,"2"1"-4537,0-3-2227,0-11 86,-17 46-1339,16-39 68,-10 20-142,7-5 67,0 2 28,3-12 29,2-6 16,7-15 20,-7 7 33,-5 18-622,1-22-1093,1-22-149,2 20 1195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8:0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16764,'-2'1'170,"1"0"1,-1 0-1,0 1 1,1-1-1,-1 0 1,1 1-1,0-1 1,-1 1-1,1-1 1,0 1-1,0 0 1,0-1-1,0 1 1,0 0-1,0 0 1,0 0-1,1 0 1,-1-1-1,1 1 1,-1 0-1,1 0 1,0 3-1,-3 51 1167,3-47-1213,10 299 856,-7-292-681,-3-16-290,0 0 0,0 0 0,0 0 0,0 0 0,0 0 0,0 0 0,0 0 0,0 0-1,0-1 1,0 1 0,0 0 0,0 0 0,0 0 0,0 0 0,0 0 0,0 0 0,0 0 0,0 0 0,0 0 0,0 0 0,0 0 0,0 0 0,0 0 0,0-1 0,0 1 0,0 0 0,0 0 0,0 0 0,0 0 0,1 0 0,-1 0 0,0 0 0,0 0 0,0 0 0,0 0 0,0 0 0,0 0 0,0 0 0,0 0 0,0 0 0,0 0 0,0 0 0,0 0 0,1 0-1,-1 0 1,0 0 0,0 0 0,0 0 0,0 0 0,0 0 0,0 0 0,0 0 0,0 0 0,0 0 0,0 0 0,0 0 0,0 0 0,1 0 0,-1 0 0,0 0 0,0 0 0,0 1 0,0-1 0,0 0 0,0 0 0,0 0 0,0 0 0,5-28 685,-1-39-389,-4 0 0,-2 0-1,-11-70 1,8 115-317,5 22 12,0 0 0,0 0 0,1-1 0,-1 1 0,0 0 0,0 0 0,0 0 0,0 0 0,0-1 0,0 1-1,0 0 1,0 0 0,-1 0 0,1 0 0,0 0 0,0-1 0,0 1 0,0 0 0,0 0 0,0 0 0,0 0 0,0 0 0,0-1 0,0 1 0,0 0-1,-1 0 1,1 0 0,0 0 0,0 0 0,0 0 0,0 0 0,0-1 0,0 1 0,-1 0 0,1 0 0,0 0 0,0 0 0,0 0 0,0 0 0,0 0-1,-1 0 1,1 0 0,0 0 0,0 0 0,0 0 0,0 0 0,-1 0 0,1 0 0,0 0 0,-4 8 1,0 19-11,0 0 1,2 0 0,1 0 0,4 46 0,-2-60 9,6 71 12,-5-72-9,0-1 0,0 1 0,1-1 1,1 0-1,5 13 0,-3-18 30,-2-11-19,0-15-5,-3-28-27,-1 0 0,-14-89 1,14 137 15,0 1 0,0-1 1,0 0-1,0 0 1,0 0-1,0 0 1,0 0-1,0 0 0,0 0 1,0 1-1,0-1 1,-1 0-1,1 0 1,0 0-1,0 0 0,0 0 1,0 0-1,0 0 1,0 0-1,0 1 1,0-1-1,0 0 0,0 0 1,0 0-1,-1 0 1,1 0-1,0 0 1,0 0-1,0 0 0,0 0 1,0 0-1,0 0 1,0 0-1,-1 0 1,1 0-1,0 0 1,0 0-1,0 0 0,0 0 1,0 0-1,0 0 1,0 0-1,-1 0 1,1 0-1,0 0 0,0 0 1,0 0-1,0 0 1,0 0-1,0 0 1,0 0-1,0 0 0,-1 0 1,1 0-1,0-1 1,0 1-1,-2 17-9,0-1 0,1 0 0,3 33 0,-1-6-3,1 28-134,2-1 1,23 109 0,-24-160-1071,0 35 0,-2-42 1071,0 11-405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7:5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2305 156 13275,'-19'-16'39,"0"0"0,-1 1 0,-1 1-1,0 0 1,-1 2 0,0 1 0,-1 0 0,0 2 0,-1 0 0,0 2 0,0 1 0,0 1 0,-1 1 0,0 1-1,0 1 1,0 1 0,0 1 0,0 1 0,0 2 0,0 0 0,1 2 0,-31 9 0,-18 12-105,0 3 0,2 4 1,2 2-1,-81 55 1,65-31 6,-90 81 0,-68 84 27,165-149 88,4 4-1,3 3 1,4 3 0,4 3-1,-95 175 1,106-158 50,6 3 1,4 1 0,5 2-1,-43 217 1,66-235-70,3 1 1,5 1-1,4-1 0,4 1 1,4-1-1,28 144 1,-8-129-150,5-1 0,5-1 0,4-1 0,4-3 0,114 190 1,-105-212-46,4-3 1,2-2 0,4-3-1,117 105 1,-139-142 81,2-2 0,1-2 0,2-3-1,75 38 1,-87-51 61,1-2 0,1-2 0,-1-1 0,2-2 0,-1-1 0,1-2 0,56 2 0,-52-8 22,1-2 0,-1-2 0,1-1 0,61-18 0,-44 6 29,-1-3 0,85-42 0,-43 8 47,-3-5 0,168-132 0,-163 104-41,-4-5-1,-4-3 1,-4-4 0,-5-5-1,-4-3 1,-5-3 0,-5-3-1,-5-4 1,-5-2 0,-5-3-1,-6-2 1,64-244 0,-90 259 9,-6-1 1,8-157-1,-24 174 7,-4 1 0,-3-1-1,-24-118 1,15 145 10,-3 1 1,-2 1-1,-3 1 1,-3 1-1,-3 1 1,-71-115-1,72 136-44,-3 0 0,-1 2-1,-1 1 1,-3 1 0,0 2-1,-3 2 1,0 1-1,-2 3 1,-1 0 0,-54-25-1,45 31-51,-1 2 0,-1 2 0,-1 2 0,0 3 0,-1 2 0,-1 3-1,1 2 1,-89 1 0,-52 11-65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8:5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1 821 11827,'1'-33'1208,"1"-1"-912,-2-10-168,-2-10 1368,5-3-1496,7-4 0,2-6 0,3-2-32,0-7-112,0-1-360,-4-5 440,-5-1-56,-5-1-40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8:5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10018,'8'-61'1096,"0"12"-536,-1 6-159,-2 15 551,0 9 0,-5 17-184,-5-9-72,0 8-144,2 0-63,-1-3-145,2-4-48,2-2-128,0-4-112,5 0-320,1 0-152,3-1 320,-2-2-88,-7 0-49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3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8 278 12995,'-1'1'136,"0"-1"0,1 1 0,-1 0 0,0 0 0,1 0 0,-1 0 0,1 0 0,0 0 0,-1 0 0,1 0 1,0 0-1,-1 0 0,1 0 0,0 0 0,0 0 0,0 0 0,0 0 0,0 0 0,0 0 0,0 1 0,1 0 0,0-1 18,0 1-1,1-1 1,-1 0 0,0 0-1,1 0 1,-1 0-1,1 0 1,0-1 0,-1 1-1,1 0 1,-1-1-1,1 1 1,3 0 0,6 1 340,1 1 0,-1-2 0,1 0 0,0 0 0,20-2 1,62-10 895,-61 6-1016,410-47 1121,-158 20-1134,-188 20-308,1 5 0,0 4 0,0 5 0,122 16 0,-86-1-21,143-2 0,137-20 81,-181 0-59,464-47 43,-520 33-9,451-6 74,-194 15-190,-191-12 31,-201 16 25,-1-3 0,0-1 0,70-28-1,-96 29 162,-15 8-200,0 1 1,0 0-1,1 0 1,-1 0-1,0-1 1,0 1 0,0 0-1,0 0 1,0 0-1,0-1 1,0 1-1,0 0 1,0 0 0,0 0-1,0-1 1,0 1-1,0 0 1,0 0-1,0-1 1,0 1 0,0 0-1,0 0 1,0 0-1,0-1 1,0 1-1,0 0 1,0 0 0,0-1-1,-1 1 1,1 0-1,0 0 1,0 0-1,0 0 1,0-1 0,-1 1-1,-2-2-196,0 0-1,0 1 0,0-1 1,-1 1-1,1-1 1,-5 0-1,-19-9-549,18 2 338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8:5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10538,'23'1'1049,"0"-2"0,0 0-1,1-1 1,-1-2 0,41-10 0,-32 6-760,47-7-835,0 4 0,0 3 1,1 3-1,90 7 0,-134 2 24,67 15 0,-39-5 35,-44-11 333,1-1 1,-1 0-1,36-3 0,63-13-83,-53 5 237,142-8 297,126-19 362,-307 32-504,-1 1 0,1 1 0,31 2 0,80 12 77,-29-1-229,-52-7-13,0-3-1,0-2 1,0-3-1,92-17 1,65-14-246,-10 2 209,-116 12 483,-46 9 324,-1 2 1,2 3-1,74-6 0,75 4-163,-159 5-579,-1-2 1,0-1 0,57-20 0,-65 18 242,0 1 1,0 1-1,0 1 1,1 1-1,0 1 0,29 0 1,-28-3 1370,22 1-2406,-45 6 619,0 0 1,0-1 0,0 2 0,0-1 0,0 0 0,0 0-1,0 1 1,-1 0 0,1-1 0,0 1 0,0 0-1,-1 0 1,1 1 0,3 1 0,-6-3 110,0 0 22,0 0 0,1 0-1,-1 1 1,0-1 0,0 0-1,0 0 1,0 0 0,1 0-1,-1 0 1,0 0 0,0 1-1,0-1 1,0 0 0,0 0-1,0 0 1,1 0 0,-1 0-1,0 1 1,0-1-1,0 0 1,0 0 0,0 0-1,0 1 1,0-1 0,0 0-1,0 0 1,0 0 0,0 0-1,0 1 1,0-1 0,0 0-1,0 0 1,0 0 0,0 1-1,0-1 1,0 0 0,0 0-1,0 0 1,-1 0 0,1 1-1,0-1 1,0 0 0,0 0-1,0 0 1,0 0 0,0 1-1,0-1 1,-1 0 0,1 0-1,0 0 1,-7 3-259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27:5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2243 136 16251,'-21'-10'71,"-2"1"-1,1 0 0,-1 2 0,0 0 0,-1 2 0,1 0 0,-1 2 0,0 1 0,0 1 0,0 0 0,-32 5 0,20 1-134,1 2-1,0 1 1,1 1 0,0 3-1,0 0 1,1 2-1,-34 20 1,8 1-90,2 3 1,1 2-1,3 3 1,1 2-1,-48 54 1,4 7-267,-113 167 1,99-107 132,8 3 0,-93 211 1,-100 392 23,231-555 343,10 3 1,9 2 0,10 2 0,9 1-1,11 2 1,16 284 0,10-364 20,44 214 0,-29-249-54,4-1-1,67 160 1,-62-194-29,2-2-1,4-2 0,3-1 0,57 71 1,-59-92-12,2-2 0,3-1 1,1-3-1,2-2 0,98 64 1,-107-82-8,1-1 1,1-3-1,1-1 1,1-3-1,1-1 0,0-2 1,1-3-1,0-1 1,1-3-1,0-2 1,59 0-1,-53-7-2,0-2 1,1-2-1,-2-3 0,1-2 0,-2-2 0,95-38 1,-77 20 1,-2-3 0,-1-3 1,-2-3-1,84-67 0,-45 19 16,-5-3-1,-3-5 1,-5-4-1,101-144 1,-65 59 27,186-367 0,-183 278-11,116-356 1,-182 427-12,-9-3 0,44-334 1,-85 407 0,-5-1 1,-7 1 0,-5-1 0,-6 1-1,-31-156 1,21 198 3,-4 1 1,-4 1-1,-4 2 0,-3 1 0,-4 1 0,-4 3 1,-4 1-1,-71-97 0,66 112-45,-4 2 0,-2 3 0,-2 2 0,-4 2 0,-1 4 0,-3 2 0,-2 3 0,-2 3 0,-2 4 0,-2 2 0,-1 4 0,-97-30 0,82 40-11,-2 4 1,0 4 0,-1 4-1,-186-2 1,-78 38-97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0-04-26T21:21:26.2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-1058-485 0,'0'0'16,"0"0"-1,0 0 1,0 0 0,0 0-1,0 0 1,0 0-1,0 0 1,0 0 0,0 0-1,0 0 1,0 0 0,0 0-1,0 0 1,0 0-1,0 0 1,0 0 0,0 0-16,0 0 15,0 0 1,0 0 0,10 53-1,-5-53 1,6 5-1,5 6 1,0-1 0,-6-4-1,-5-6 1</inkml:trace>
  <inkml:trace contextRef="#ctx0" brushRef="#br0" timeOffset="-3589.69">0 0 0,'0'0'0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6T21:21:31.0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325-639 296 0,'2'-14'228'0,"5"9"-56"15,1 5 0-15,0 2-171 16,7 5 8-16,0-1-11 16,4 5 14-16,2-1-9 15,8 3 12-15,-3-1-10 16,14 5 10-16,-2-2-13 0,10 0 10 15,1-3-10-15,16-3 16 16,-8-3-5-16,12 0 23 16,-6-3-9-16,11-6 13 15,-11 3-17-15,17-6 8 16,-8-2-18-16,8-1 12 16,-2 1-15-16,8-1 10 15,-12 1-14-15,14-3 8 16,-10 3-9-16,-2-7 21 15,-13 3-7-15,5-9 18 16,-16 0-9-16,1-5 13 16,-9 1-20-16,3 0 16 15,-16 4-16-15,-3 4 12 16,-14 4-16-16,-1 3 14 16,-9 3-17-16,-6-5 10 15,-9-1-17-15,-3 5 6 0,-9-1-18 16,-9 1-19-16,-2 14-37 15,-10 3 191-15,0-1-450 16,-5 5 189-16</inkml:trace>
  <inkml:trace contextRef="#ctx0" brushRef="#br0" timeOffset="340.17">1144-1058 495 0,'-16'-10'175'0,"-1"-5"29"16,4 11-135-16,7-1-18 16,-1 1-27-16,1 8 9 15,8 5-24-15,-2 8 8 16,-4 4-17-16,-4 17 10 15,8 4-12-15,-7 10 12 16,-3 1-11-16,3 2 12 16,3-9-11-16,-6-4 11 15,3-10-10-15,10-11 10 16,1-10-14-16,8-11 9 0,9-13-17 16,13-17-68-16,-2-1-147 15,12-16 4-15,-4 1-125 16</inkml:trace>
  <inkml:trace contextRef="#ctx0" brushRef="#br0" timeOffset="572.29">1477-1117 301 0,'15'-17'255'0,"-7"7"-42"15,-6 6-66-15,-6 8-48 16,0 11-69-16,-4 10-2 16,-3 9-25-16,-4 10 15 15,1 0-6-15,-1 4 20 16,6-8-9-16,1-2 11 15,2-2-14-15,4-2 5 16,0-9-20-16,4-2 11 16,2-8-13-16,6-7 12 15,3-8 2-15,-2-10-268 16,-3-3 94-16</inkml:trace>
  <inkml:trace contextRef="#ctx0" brushRef="#br0" timeOffset="-706.72">-378 368 374 0,'-11'-15'237'16,"1"3"-22"-16,5-1-66 0,3-4-83 16,2 2-37-16,5-4 11 15,1 1-19-15,2-6 17 16,1-1-12-16,5-7 14 16,-1 1-17-16,8-1 9 0,-2-4-20 15,4 7 12-15,-2 4-16 16,5 4 9-16,-5 0-16 15,6 2 10-15,0-2-15 16,7-3 11-16,0 8-11 16,4-12 11-16,2 5-12 15,-2-4 12-15,-5 1-13 16,3-3 12-16,-2 12-11 0,0-2 12 16,3 4-12-16,1 3 12 15,0 1-10-15,0 3 11 16,-4 4-11-16,-3-1 13 15,-3 7-11-15,-1 1 10 16,-8-3-11-16,6 0 10 16,-3-3-12-16,5 1 11 15,-4 4-11-15,7 1 10 16,-7 1-12-16,2 6 11 16,-8-1-11-16,4-1 11 15,-4 3-10-15,0 1 12 16,-3 3-10-16,3 4 11 15,-4 0-11-15,2 4 11 16,-3-2-10-16,3 7 9 16,-2-7-10-16,3 0 12 15,-3 0-12-15,0-7 9 0,-1-1-10 16,1 4 11-16,-5 0-13 16,7 2 11-16,-4 4-11 15,1-4 11-15,-7 2-10 16,5 4 12-16,-8-10-10 15,7 4 10-15,1-4-10 16,5 6 9-16,-5-11-10 0,-1 5 10 16,-1 0-10-1,-1-1 10-15,-3-3-10 0,4 2 11 16,-1-1-12-16,-3-1 11 16,2 1-12-16,-2-1 11 15,-6 0-8-15,0-3 12 16,0 0-8-16,-2-1 20 15,4-5-10-15,-2 2 15 16,0 0-12-16,8-4 11 16,-8 2-18-16,0-2 9 15,2 0-13-15,0-4 18 16,-5 4-7-16,5-2 17 16,-2 0-12-16,9-2 9 15,3-1-20-15,3-1 4 16,-5 0-17-16,9-7 12 15,-2 3-10-15,0-5 10 16,-5 2-9-16,11 1 9 0,-4 1-10 16,-2 3 9-16,2-1-10 15,8-1 11-15,-6 3-11 16,-2 1 10-16,-3 0-11 16,1 2 10-16,-4 4-10 15,1 2 8-15,-1-2-10 16,4 6 11-16,-7 0-10 0,5 3 10 15,-5-3-8-15,3 2 11 16,-1-1-11-16,1 1 11 16,-1-4-11-16,1 3 10 15,-1-3-11-15,7 0 10 16,-2-2-10-16,2 0 11 16,2-2-11-16,-2 0 11 15,-3-2-12-15,3-2 12 16,-2 2-12-16,2-4 11 15,-5 1-9-15,1-1 11 16,-2-2-11-16,-3-1 11 16,-4-3-10-16,5 1 12 15,-1-2-13-15,0 5 12 16,-1 0-12-16,-3 3 11 16,-2-3-12-16,2 0 11 15,0-3-10-15,3-4 9 16,-1 1-10-16,0-3 11 15,1 0-11-15,1-4 11 0,3 2-10 16,-3-4 10-16,3 4-12 16,-1 2 12-16,-1 8-12 15,-3-3 12-15,-2 1-12 16,5-1 11-16,1 1-11 16,5-10 11-16,4 15-11 15,2-9 11-15,-2 2-12 0,0 1 11 16,-2 5-11-16,2-5 11 15,0 3-11-15,8 7 11 16,0-4-10-16,5-3 12 16,-5 3-12-16,5 2 12 15,-3-2-11-15,3 1 11 16,-5 5-12-16,3-2 11 16,1 4-11-16,-3-2 11 15,-3 0-12-15,-4 3 11 16,0 3-10-16,-2 0 10 15,-6 0-10-15,6 5 11 16,-2 2-11-16,4-5 12 16,-2 7-11-16,4-9 10 15,-4 0-10-15,6-1 11 16,-4-3-11-16,0-4 10 16,-2 4-9-16,0 4 10 0,0 0-12 15,-2 3 10-15,-5-1-12 16,1 5 11-16,-2-3-12 15,-5-1 13-15,-2-3-9 16,5 5 12-16,-3-3-10 16,4-2 10-16,-3 1-10 15,10 5 9-15,-5 1-10 0,3-2 10 16,-7-1-10-16,7 3 11 16,-11-3-11-16,5-6 10 15,-3 5-10-15,3 1 9 16,1-3-10-16,1-3 10 15,-3 4-11-15,7-3 11 16,-5-5-11-16,-1-3 11 16,5 1-9-16,1 2 10 15,-2-4-9-15,4 4 9 16,-3 0-9-16,1-4 10 16,-2-4-10-16,-3 3 10 15,1-3-10-15,2-3 11 16,-9 1-12-16,8-1 13 15,-5-1-12-15,1-3 11 16,3 4-11-16,1 1 11 0,-5 4-10 16,-1-9 10-16,0 4-10 15,-2 1 14-15,-4-1-7 16,3-6 12-16,-1 3-12 16,-2-5 12-16,0 0-14 15,0 0 7-15,-2 0-13 16,-1 2 11-16,3 0-12 15,-2-2 11-15,2 2-12 16,-2-4 12-16,0-2-12 16,0-2 11-16,2 2-11 15,-2-3 11-15,-2 7-12 0,2 3 11 16,-1 1-11-16,-1 0 12 16,2 0-11-16,0 3 12 15,-2-3-9-15,0 0 10 16,-1 0-6-16,-1 1 7 15,0 1-12-15,-1-2 9 16,3 5-11-16,-2-3 4 16,2 7-5-16,2 0 11 15,-3 1-9-15,3-1 12 16,0 0-11-16,0-3 11 16,0 3-11-16,0-7 10 15,-2 1-11-15,2-5 11 16,-3 4-12-16,1-2 12 0,2 7-11 15,0-3 11-15,2 3-12 16,0 2 12-16,-4-1-12 16,-1-1 11-16,3 4-12 15,-2-3 12-15,-4-1-11 16,-1 2 11-16,1-1-10 16,-3-1 10-16,5 2-10 15,-2 1 9-15,-5-3-11 0,0-3 11 16,1 1-11-16,-1-1 11 15,3 7-10-15,-1-6 11 16,-2 1-11-16,-1 1 10 16,-7-5-11-16,-7 1 12 15,3 7-13-15,-7-3 14 16,-1 8-11-16,3-2 11 16,9 2-9-16,-8-2 11 15,5-5-10-15,1-1 10 16,-2 0-11-16,0-7 10 15,6-2-11-15,-2 4 10 16,2-4-11-16,0-1 12 16,2 3-12-16,-2-2 11 15,0 4-12-15,-4 1 11 16,2-3-11-16,-4-4 11 16,1 4-11-16,-1-8 12 15,2 4-12-15,-9 0 11 0,1 2-12 16,-3-2 10-16,-2 5-11 15,0-3 10-15,7 6-11 16,-3 1 11-16,1 1-11 16,-3-3 11-16,2 3-9 15,-8 1 11-15,3 1-11 16,-8-1 12-16,7 0-10 16,-8-3 10-16,8 3-10 15,-6-3 9-15,6 5-10 0,-6 2 9 16,2 1-11-16,-3 1 10 15,3 2-10-15,-4 5 10 16,4-1-9-16,-7 2 10 16,5 3-10-16,-4 3 11 15,8-1-9-15,0-1 10 16,8-1-1-16,-2-1 2 16,-1-4-11-16,1 0 10 15,0 3-10-15,-10 1-1 16,6 1-1-16,-6 5 9 15,0 1-10-15,-5 0 11 16,9 2-11-16,-8 4 11 16,8 2-10-16,-9 4 11 15,7-1-11-15,-6 3 12 16,12-8-11-16,-6 0 11 0,12-4-10 16,-1 6 10-16,5-4-10 15,-5 0 9-15,10-2-10 16,-4 2 9-16,6-4-9 15,-3 6 9-15,6 2-11 16,-10 4 12-16,5-4-11 16,-4 5 11-16,0-3-10 15,-3 0 11-15,5 1-11 16,-8 3 10-16,3 1-11 0,-8 3 10 16,3-1-11-16,-7 6 12 15,2-4-11-15,-4 1 12 16,10-1-11-16,-2 2 12 15,9-7-12-15,2 7 11 16,8-8-12-16,0 5 11 16,5-5-12-16,4 7 10 15,6-9-10-15,0 5 9 16,0-5-9-16,4 3 11 16,-4-8-10-16,0 4 11 15,-2-8-9-15,4-4 10 16,-6 2-10-16,4-7 10 15,0-2-13-15,0-1 10 16,2-1-12-16,4-8 8 0,2 4-12 16,9-15-76-16,4 0 528 15,9-33-812-15,1-11 366 16</inkml:trace>
  <inkml:trace contextRef="#ctx0" brushRef="#br0" timeOffset="-6351.03">548 164 331 0,'-6'-11'102'15,"2"5"26"-15,0-7-58 16,-3 3-12-16,-1-5 34 0,4 2-6 15,-7-4 16-15,3 3-31 16,-3-5 2-16,3 2-37 16,-3 2 8-16,1 5-24 15,-5 10 10-15,2-5-17 16,-6 12 9-16,0-5-18 16,-4 0 7-16,0-8-13 0,-8 20 9 15,1-1-11 1,-4 8 10-16,-1 6-9 0,-1 5 12 15,6-5-12-15,-1 7 12 16,3 0-11-16,9 6 11 16,2 0-13-16,3 6 12 15,3-10-13-15,3 8 12 16,-3-4-12-16,5 2 12 16,2-10-12-16,6 2 13 15,13-5-13-15,-1-1 12 16,7-7-11-16,5 2 12 15,-3-6-10-15,0-7 11 16,9-4-9-16,5-8 10 16,6-4-10-16,5-15 12 15,0-2-9-15,7-13 15 16,-11 0-9-16,7-10 13 16,-7 2-12-16,5-3 12 0,-14 7-15 15,8-4 10-15,-16 10-11 16,-2 1 18-16,-10 7-8 15,-9 1 26-15,-8 6-9 16,-8-2 17-16,-3 2-19 16,-8-2 8-16,-2 2-26 15,-7 4 6-15,-1 1-18 16,-7 7 10-16,2 1-13 16,0 0 9-16,5-1-11 0,-5 5 10 15,6 2-10-15,1 2 11 16,6 3-11-16,4 3 12 15,8-6-12-15,5 0 9 16,6 0-46-16,8-4-59 16,7 4-257-16,12-2 28 15</inkml:trace>
  <inkml:trace contextRef="#ctx0" brushRef="#br0" timeOffset="-5548.24">2469 134 267 0,'11'-8'187'16,"-7"1"1"-16,-2-1-23 15,-4 2-42-15,0-5 17 16,-4 3-50-16,-5-1 3 15,0 5-34-15,-10 0-3 0,-2 4-37 16,-8 8 2-16,-9 5-25 16,-9 14 9-16,1 1-10 15,-9 14 13-15,2-4-10 16,2 6 13-16,3-6-12 16,4 6 13-16,12-4-14 15,9 9 11-15,4-9-12 16,10 4 9-16,7-10-12 15,4 3 9-15,6-11-11 0,13-3 13 16,8-6-10-16,18-5 13 16,3-18-8-16,17-13 11 15,-1-10-11-15,11-18 11 16,-7-3-9-16,6-11 20 16,-7 4-9-16,-4-2 19 15,-17 6-8-15,-8 1 24 16,-19 12-11-16,-17-3 19 15,-14 18-14-15,-11 0 8 16,-11 6-27-16,-17 2 1 16,-1 13-23-16,-11-2 7 15,4 10-14-15,-5 2 9 16,10 2-30-16,1 3-56 16,7 0 360-16,8 3-642 15,19-3 272-15</inkml:trace>
  <inkml:trace contextRef="#ctx0" brushRef="#br0" timeOffset="15692.42">6117-1388 326 0,'2'-9'287'15,"-2"5"-47"-15,0 0-39 0,-8 6-84 0,8 0-47 16,-11 4-22-16,1 7-14 16,-9 12-17-16,2 7 2 15,-15 14-8-15,3 5 10 0,-3 14-11 16,5-12 9-16,-1 3-11 15,9-16 5-15,7-2-10 16,1-23 9-16,5 4-11 16,4-11 8-16,8 1-19 15,3-11-3-15,7 2-46 16,6-15 1-16,7-6-238 16,3-13 49-16</inkml:trace>
  <inkml:trace contextRef="#ctx0" brushRef="#br0" timeOffset="15933.2">6484-1374 691 0,'4'-2'199'16,"-4"11"45"-16,-13 5-188 16,-4 3-40-16,-4 15-4 0,-6 4 16 15,-7 8 3-15,9-4 13 16,0 19-8-16,6-13 3 15,6-2-19-15,7-2-3 16,4-10-15-16,4-17 7 16,10-3-11-16,5-5 12 15,15-14-45-15,-3-7-15 16,15-18-242-16,5-8 39 0</inkml:trace>
  <inkml:trace contextRef="#ctx0" brushRef="#br0" timeOffset="16203.61">7065-1441 602 0,'8'2'220'16,"-12"6"15"-16,-13 7-150 0,-8 6-46 16,-2 4-10-16,-9 11 0 15,8 2 14-15,-1 2-6 16,10-4 8-16,2 8-14 15,11-8-3-15,2-2-18 16,4-3 3-16,8-10-14 16,9-8 10-16,0-11-10 15,6-6 10-15,10-13-25 0,3-2-5 16,4-12-49-16,2 1-8 16,3-6-134-16,-5 11-65 15,0 0-17-15</inkml:trace>
  <inkml:trace contextRef="#ctx0" brushRef="#br0" timeOffset="14291.87">4255-352 640 0,'-10'0'179'15,"1"0"43"-15,3 0-164 16,4 0-28-16,0-4 5 16,2-13 2-16,2-4 11 15,2-9-7-15,2-6 1 16,7-10-13-16,4 2-3 0,6-9-17 15,0 0 1-15,7-8-11 16,-1 9 8-16,7-9-11 16,2 6 12-16,6-8-12 15,-2 6 11-15,9-6-7 16,-7 12 8-16,4-2-12 16,-5 16 12-16,5-1-12 15,-6 6 7-15,2 0-6 16,-4 9 9-16,7 0-10 15,-11 6 11-15,6 0-11 16,-2 1 9-16,4-1-10 16,-2 2 11-16,11-2-12 15,-7 2 12-15,13-1-12 16,-15-1 12-16,15-4-11 16,-10 2 13-16,12-2-11 15,-11 0 13-15,13 2-10 16,-16 6 10-16,3 5-11 0,-14-1 10 15,2 5-11-15,-9-2 10 16,1 6-10-16,-7 0 13 16,5 0-8-16,-5 4 11 15,4 4-10-15,0-8 9 16,9 2-10-16,-2-2 10 16,8 5-9-16,-8-5 13 15,6 6-9-15,-11 0 10 0,3 9-13 16,-9-5 6-16,7 7-12 15,-7-2 8-15,12 0-11 16,-3-5 10-16,8-1-10 16,-8-7 12-16,10-2 1 15,-8-2 17-15,6-5-4 16,-3 1 12-16,3 2-9 16,-2-2-2-16,4-1-16 15,-6 7 3-15,9-2-12 16,-5 0 9-16,4 2-9 15,-4 0 10-15,4-2-11 16,-10 2 10-16,8 0-11 16,-8 0 9-16,1-2-9 15,-5 6 10-15,6-2-10 16,-11-2 11-16,11 0-10 0,-5 4 9 16,11-6-9-16,-6 2 10 15,11-6-11-15,-10 2 12 16,12-3-12-16,-11 1 10 15,4-4-11-15,-4 3 11 16,2 3-11-16,-6 2 10 16,6 0-10-16,-7 2 11 15,9 0-11-15,-4-2 12 16,4-5-10-16,-8-1 10 0,4 2-10 16,-13-1 11-16,-2-3-13 15,-1 6 11-15,-1 1-11 16,-11 1 10-16,7-2-10 15,-9 8 11-15,1-4-10 16,-7 5 10-16,8-5-8 16,-5 2 10-16,1-7-11 15,0 5 12-15,-6-2-11 16,-4-2 10-16,2 6-9 16,2 5 2-16,4-5 0 15,3 4 10-15,3 7-11 16,3-7 8-16,-5 9-2 15,-2-7 0-15,5 11-12 16,-7-2 11-16,-8 10-10 16,6-1 11-16,2 9-10 0,-2-5 11 15,9 6-10-15,-3-3 10 16,-1 5-10-16,-5-4 10 16,2 2-11-16,-4-7 10 15,2 1-10-15,-4-5 10 16,4 9-11-16,0-7 11 15,-2 9-9-15,7 0 10 16,1 0-10-16,-6-11 10 0,0 8-11 16,0-11 10-16,0-6-10 15,0 5 9-15,1 5-10 16,1-5 11-16,0 6-11 16,-4 5 11-16,0-5-11 15,2 3 11-15,-2-1-10 16,0-2 9-16,-2 7-9 15,4-6 9-15,-4 1-9 16,4-4 9-16,-2-2-9 16,4-4 10-16,-4 0-10 15,5-4 11-15,-3 0-2 16,0 2 11-16,-2-5-10 16,6-1 11-16,-4 2-10 15,2-3 3-15,1 1-11 16,-1-1 10-16,-2 1-12 15,0-5 11-15,-4 2-8 0,2-3 11 16,0 5-10-16,0-4 11 16,0 7-13-16,4-2 9 15,-2 5-13-15,2-5 11 16,1 6-11-16,-3-5 10 16,2 3-10-16,-4-2 11 15,2 0-10-15,-2-5 10 16,0-2-9-16,-2-2 11 15,4 3-11-15,-2-5 9 0,-2-4-9 16,2 4 7-16,2-2-10 16,0 0 10-16,-2 2-9 15,4 6 10-15,-4-3-10 16,5 1 10-16,-5 4-10 16,0-3 11-16,0 1-11 15,2-1 12-15,-4-1-10 16,2-10 10-16,-2 10-10 15,2-8 10-15,0 0-9 16,0 4 15-16,-5-2-1 16,3-6 10-16,0 8-7 15,-2-4 9-15,-2-1-15 16,3 10 0-16,-1-7-11 16,2-2 8-16,-6 8-13 15,1-2 11-15,3-2-9 16,-6 5 10-16,-3-1-9 15,5-4 12-15,-5 0-10 0,0 0 9 16,-1-6-7-16,5-2 9 16,-1-3-11-16,1 1 11 15,-3 2-10-15,9 6 8 16,-7-3-10-16,-1 1 10 16,3 2-12-16,-5-2 9 0,-1-6-10 15,5 4 11-15,-3 6-12 16,5 0 11-16,-1 0-10 15,-1 0 12-15,1 4-11 16,4-1 11-16,-7-8-10 16,3 3 11-16,-3 0-10 15,-10-6 10-15,4-4-10 16,-4-1 11-16,7-6-12 16,-5 2 11-16,4 3-12 15,-2-1 11-15,2 3-13 16,3 1 12-16,1 1-11 15,1-7 10-15,-3 2-10 16,0-1 12-16,3-3-10 16,-3 0 10-16,0 0-11 15,1 2 12-15,1 3-12 16,1-1 11-16,-3 5-11 0,5 1 10 16,-5 1-11-16,3 2 11 15,-3-2-10-15,0-1 11 16,-6-1-11-16,2-1 10 15,1-1-10-15,-1-1 10 16,-2 5-11-16,6 0 10 16,-4-1-11-16,0 7 11 15,1 0-12-15,-1 0 11 16,0 2-11-16,2 1 12 0,-4 1-11 16,7 2 13-16,-7 0-12 15,4 3 12-15,0 1-12 16,3 1 11-16,-5-1-12 15,6-1 12-15,1 1-11 16,-1-1 11-16,-2 1-11 16,5-1 11-16,2 1-11 15,-5-1 10-15,7 3-11 16,8 1 10-16,-8 6-11 16,4-2 11-16,4 6-9 15,0-2 10-15,-4 2-9 16,2-4 10-16,-6 0-10 15,-6-10 10-15,3-1-9 0,5 0 11 16,0-6-10-16,2 3 9 16,11 3-11-16,-11-4 11 15,2-4-12-15,-6 5 11 16,4-1-10-16,-5 0 12 16,3 4-12-16,-2-1 11 15,0-5-9-15,0 4 10 16,-7-6-10-16,5-6 12 15,-5 4-11-15,1 2 10 16,-5-15-10-16,7 4 10 0,-3 5-12 16,-4-7 11-16,3-3-10 15,1 11 9-15,-10-3-12 16,8 4 11-16,-3 2-11 16,3 6 10-16,-4-4-11 15,2 2 12-15,-8-2-11 16,6 0 11-16,-6 2-11 15,0-2 11-15,4 2-11 16,2 0 12-16,-8 3-12 16,6-3 11-16,-4 0-11 15,2 0 12-15,-5 2-13 16,5-4 12-16,-8 4-11 16,4 0 11-16,-1 5-11 15,1-9 12-15,2 4-10 16,6-4 9-16,-4 11-9 15,4-9 10-15,-2 2-11 0,0-2 10 16,-2 0-9-16,6-4 9 16,-6 2-11-16,5 6 12 15,-3 3-12-15,0-3 11 16,-5-2-10-16,6 1 10 16,-10-3-11-16,5-2 11 15,0-2-11-15,6 4 12 16,4 4-11-16,3 0 11 0,3-6-11 15,1 2 11-15,-6-6-11 16,3 2 11-16,3-2-10 16,-3 6 9-16,3 0-10 15,0-6 9-15,2 6-10 16,1-4 9-16,-1-4-11 16,6 3 10-16,0 3-8 15,-4-6 10-15,4 0-9 16,-4 4 11-16,-4-15-11 15,6 4 12-15,2-2-11 16,-6-6 11-16,6-6-11 16,-2 10 10-16,-11-10-10 15,5 2 11-15,2 6-11 16,-5 2 12-16,-3-4-12 16,3 8 11-16,-1 0-11 15,-3 1 10-15,-1 1-11 0,1 1 11 16,-4-3-11-16,0 0 10 15,0-1-9-15,3 1 10 16,-3 0-12-16,2 3 10 16,-2 4-11-16,2 1 9 15,-4 1-11-15,5 6 12 16,-5 2-10-16,2 3 12 16,-2-3-10-16,2 0 12 15,-2 0-12-15,2-4 0 0,3 3 1 16,-1-1 11-16,0-2-12 15,2 0 11-15,1 2 0 16,-1 0-1-16,-2 0-12 16,5 0 11-16,-5 4-12 15,5 1 11-15,-7 1-9 16,2 3 9-16,0-1-10 16,3 5 12-16,-1 0-11 15,5-1 10-15,-1 7-11 16,5 1 10-16,-2 3-9 15,1 2 11-15,1 1-12 16,0-5 12-16,0 8-12 16,6-12 12-16,-2 4-11 15,0-4 11-15,0 2-11 0,2-6 12 16,-4 0-11-16,2 4 10 16,0-11-10-16,2 1 10 15,-2-3-11-15,2 0 12 16,0-8-11-16,-4 9 12 15,4-3-9-15,-2-6 11 16,-2 0-10-16,-2-3 11 16,-5-3-10-16,-3 4 9 15,-5-5-12-15,2 3 11 16,-6-9-12-16,4 3 10 0,5-3-11 16,-3 4 10-16,2 1-13 15,1 10 12-15,-5-2-12 16,-2 4 12-16,10 2-11 15,-1-4 12-15,-1 0-10 16,7 4 10-16,-2-2-10 16,-7 0 11-16,3 5-11 15,-5-5 10-15,-4 2-10 16,2-2 10-16,-4 0-11 16,-2 3 9-16,-7-1-9 15,7-4 10-15,-2 6-10 16,2 0 12-16,0-4-10 15,4 3 10-15,-11-1-10 16,7-6 10-16,-2 6-11 16,-3-4 11-16,-1 2-11 0,6 0 11 15,-7 2-11-15,5-4 10 16,-5 3-11-16,5-6 12 16,-4 1-13-16,1-2 13 15,1 4-11-15,4 4 11 16,-2-2-10-16,3 1 10 15,3-1-10-15,5-4 10 16,-1-3-10-16,0-1 11 0,3 2-12 16,1-5 10-16,-6 9-12 15,5 0 11-15,3 0-11 16,-1 2 11-16,1 5-11 16,7-5 12-16,-4 2-10 15,4-2 10-15,0 0-9 16,-3 0 10-16,7 1-10 15,-6-3 11-15,0-3-10 16,-2-3 9-16,-3 4-10 16,-3 0 9-16,-1-4-9 15,-4 1 10-15,2 3-10 16,-1-12 10-16,-8 1-10 16,8-2 9-16,-8 0-1 15,3 5 1-15,2-1-13 16,11-6 12-16,-5 7-11 15,9-3 1-15,0 3 0 0,-2 3 12 16,4 3-12-16,-1 2 12 16,-1 0-11-16,0 0 10 15,4 2-10-15,-8-2 11 16,3 4-10-16,3-4 9 16,-2 0-9-16,2-2 9 15,4 4-14-15,-2-3 11 0,2 6-12 16,-2-1 10-16,4 2-9 15,1-2-4-15,3 4-87 16,3-4-43-16,-9-14-292 16,-4-14 1-16</inkml:trace>
  <inkml:trace contextRef="#ctx0" brushRef="#br0" timeOffset="15198.05">4900-1066 599 0,'-5'4'179'0,"8"0"25"16,5 7-155-16,9 1-44 15,4-5-3-15,8-5-8 16,5 4 15-16,15-4-1 16,-3 0 14-16,19 0-7 15,-21 1 21 1,3 1-22-16,56-4-13 0,-6 0 9 16,10 2-4-16,-10 2 13 15,-15 2-6-15,-6-4 12 16,19 3-9-16,-5-7-6 15,14-5-4-15,-18-10 7 16,19 7-11-16,-16-3 10 16,8-8 3-16,-9 9 2 15,11 1-7-15,-19 5 9 16,2 4-11-16,-19 6 6 0,3 2-13 16,-18 0 8-16,5-3-11 15,-13 1 10-15,2-8-2 16,-2 1 16-16,8-3-6 15,-8-4 13-15,11-7-9 16,-9 4 4-16,-4 0-11 16,-15 5 5-16,0 2-7 15,-10 6 11-15,-5 0-8 16,-1 2 7-16,-3-2-9 16,0 0 8-16,-2-2-5 15,2 2 8-15,1-2-7 16,1 2 9-16,-2 0-8 15,3 0 3-15,-3-3-12 16,-2 1 7-16,-2 0-11 0,0 2-4 16,-4-2 1-16,-1 2 8 15,-3-2-10-15,0 0-14 16,-5-4-63-16,0 1-31 16,-4-5-250-16,3 1 11 15</inkml:trace>
  <inkml:trace contextRef="#ctx0" brushRef="#br0" timeOffset="17109.29">6195-161 621 0,'-6'0'190'0,"-9"0"39"16,2 0-157-16,-6 5-29 16,0-5 4-16,-4 0 10 15,2-5 10-15,-4 14-4 16,2-9 0-16,-3 4-21 16,1 9-12-16,-4 4-23 15,1-7 0-15,-3 22-11 0,5-5 10 16,-5 9-10-16,6 0 12 15,1-1-11-15,8-5 9 16,-1 6-10-16,10-13 11 16,3 4-10-16,4-6 10 15,4 2-10-15,5-8 8 16,6 0-9-16,1-4 11 16,8-3-9-16,3-10 12 15,5-9-7-15,-1-8 11 0,7-16-10 16,-2-1 8-16,2-11-9 15,-13 1 8-15,-4 2-11 16,-8 8 13-16,-13 2 0 16,-11 13 11-16,-6 7-10 15,-6 3 9-15,-4 3-14 16,-1-3-1-16,3 11-13 16,4 6 10-16,0-1-10 15,4-3-7-15,11 10-71 16,6-5 428-16,10-18-691 15,7-4 309-15</inkml:trace>
  <inkml:trace contextRef="#ctx0" brushRef="#br0" timeOffset="17832.25">7600-112 703 0,'-2'0'169'0,"-3"2"60"0,-1-2-195 15,-4 15-13-15,-5-3 15 16,-13 14 7-16,3-3 13 16,-13 13-5-16,2-5 2 15,-1 9-19-15,5 0-6 16,5 4-15-16,6-6 5 15,2 2-9-15,8-10 9 16,5-5-11-16,4-8 6 16,10-2-10-16,5-11 8 15,10-4-9-15,6-9 11 0,7-9-7 16,-2-8 13-16,10-10-6 16,-6-4 12-16,2-4-7 15,-8 4 11-15,-3 4-3 16,-8 5 10-16,-4 3-7 15,-9 7 7-15,-3 4-12 16,-5 1-2-16,-13-5-15 16,0 0 4-16,-6 6-13 15,-4 2 9-15,-4 3-15 16,4 10 10-16,-7 10-38 16,3 5-19-16,-5 4-69 15,5 15-245-15,6 10 35 16</inkml:trace>
  <inkml:trace contextRef="#ctx0" brushRef="#br0" timeOffset="7442.04">3383 1969 383 0,'-4'-11'311'0,"-9"11"-67"0,-3 0-9 15,1 2-205-15,0 0-13 16,-2 0 6-16,-4-2 6 16,2 7 11-16,-2-3-8 15,0 4 9-15,0 9-16 16,2 0-10-16,0 4-14 15,2-2 7-15,0 4-10 16,7-4 11-16,1 4-12 16,3-2 9-16,6 5-10 15,0-1 11-15,6 0-12 16,1-2 9-16,3-4-8 16,1-2 9-16,4-8-10 15,-1-5 13-15,5-6-7 16,2-5 12-16,7-18-7 15,1-6 10-15,13-20-8 16,0-6 9-16,5-12-9 16,-1 6 11-16,3 1-7 0,-41 35 42 47,-4 14 44-47,0 1-36 0,-1-28-11 0,-18 15-3 15,-17 3-21-15,-10 10-7 16,10 8-14-16,3-3 5 15,6 7-14-15,2 0 10 16,4 7-12-16,2 1 10 0,7 5-14 16,4-3 13-16,4 3-58 15,2 4-21-15,10-3-70 16,3-5-21-16,10 3-220 16,3 3 50-16</inkml:trace>
  <inkml:trace contextRef="#ctx0" brushRef="#br0" timeOffset="8607.04">3385 1093 737 0,'5'8'157'16,"5"9"66"-16,5 2-211 15,6 6-17-15,2-2 8 16,15 0-3-16,-2-4 13 15,8 0-5-15,4-4 14 16,20-4-8-16,-7-7 7 16,21-6-7-16,2-3 13 0,15-14-3 15,-6-2 11-15,12-4-6 16,-16 4 6-16,6-4-16 16,-20 10 2-16,-1 0-14 15,-23 5 4-15,1 1-12 16,-16 3 10-16,-2-2 1 15,-11-3 22-15,-2-4 6 16,-8-1 17-16,-5-6-8 16,0 1 0-16,-5-4-22 15,1 2-7-15,-2 0-14 16,-6 4 5-16,-5 4-11 16,-1 7 8-16,-11 3-10 15,0 5-4-15,-3 9-58 16,1 1-15-16,-8 5-266 15,12 8 33-15</inkml:trace>
  <inkml:trace contextRef="#ctx0" brushRef="#br0" timeOffset="6550.52">2111 1486 583 0,'-2'-2'169'16,"2"-2"39"-16,6-4-155 16,5-3-36-16,2-4-3 15,5-4-3-15,8-8 0 16,-3 0 2-16,6-9-1 15,3 6-1-15,4-5-2 16,-5 7-5-16,7-1-1 16,-6 8-1-16,4-5-1 15,-7 10 1-15,9-8 6 0,-8 7 3 16,1 1 2-16,-1 5 1 16,-1 1 0-16,-6 3-5 15,3 3-3-15,-14 2 4 16,3 2-4-1,19-6 3-15,4-7 12 16,6 0-11 0,8-8-1-16,-5 2-2 15,-1 0 2-15,-4 5 0 16,0-1 0-16,-6 2-1 0,2 1-2 16,-2 3-2-16,-2-6-1 15,-1 3 0-15,1 8 1 16,-2-1 3-16,-3-5 1 15,-2 6 3-15,5 4 2 16,-2-5 0-16,7-5 0 16,-7-1 1-16,6 5 0 15,0-9-2-15,-5-4 0 16,-6 0-4-16,13 5 0 16,-8-1-4-16,4 2 0 15,-1-1-1-15,9 3 0 16,-2-4-1-16,7-6 1 15,-3 0-1-15,9 2 1 16,-7-4 0-16,9 0-1 16,-5 8 0-16,5-2-1 0,-4 9 0 15,5 4 0-15,-9 4 0 16,-1 4 0-16,-6 2 0 16,0 3-1-16,-8-3 1 15,1 4 0-15,-3-3 0 16,4 1-1-16,-7 1 2 15,2-1-1-15,-1 3 0 0,3-1 1 16,-1 1 0-16,4-1 0 16,-1 1 0-16,1-3-1 15,-2-2-1-15,1-1 0 16,-1 1 1-16,-1-2 0 16,-1 2 1-16,2 11 0 15,-7-2 2-15,6 2 0 16,-5-2 0-16,3 2-1 15,-1-9 1-15,3 5-1 16,-6-3 0-16,5 5 1 16,-3-7 0-16,1 5 0 15,-12 0 0-15,6-3 1 16,-8 1-1-16,1 3 3 16,-4-3 2-16,8 4 1 15,-11 4-2-15,9 0 2 16,-11-3-4-16,0 8 0 0,-1-8-3 15,3 3 1-15,-4-4-1 16,5 4 1-16,-1-6-1 16,-2 1 2-16,3-1-1 15,-3 0 0-15,-2-1-1 16,7 3 1-16,-7 0-2 16,-4 0 1-16,4-1 1 15,5 7 0-15,-9-6 0 16,4 2 1-16,2-2-2 0,1 6-1 15,-5-6 0-15,6 6 0 16,-4 0-1-16,3 0 0 16,-5-4-1-16,2 1 1 15,2 1 0-15,3-2 1 16,-1-4-1-16,3 2 0 16,-3-3 1-16,-4-1 1 15,-2-5-1-15,1 5 1 16,-1-3 0-16,-4-4 0 15,4 1 4-15,-2-3 0 16,2 4 1-16,0 2-1 16,2 3-1-16,-2-5-2 15,0 5-3-15,-4-7 2 16,4 0-1-16,-2-4 1 16,0 2-2-16,0-4 6 15,2 2 0-15,-2-2 5 0,0-2-1 16,-4 6 6-16,4 0-3 15,-2 0 0-15,2-2-1 16,-2 2 0-16,0 0-5 16,-4-2-3-16,3 9-2 15,-5 1-1-15,2-1-2 16,-3 3 1-16,7 3 1 16,-8-4 0-16,5-9 0 0,-3 4 2 15,0-4-1-15,-5-6 1 16,2 4 0-16,-1 2 3 15,8-2 0-15,-7-2 1 16,3 6 1-16,-1 3-3 16,5-5-3-16,-7 2-2 15,7 4-2-15,2-3-1 16,0 1 1-16,-4-2 0 16,-1 2 1-16,3-1 1 15,-4-5 1-15,4 0 0 16,-3 6 0-16,1-6 2 15,-5-6-1-15,9 1 1 16,-2-1 1-16,0 0 0 16,6-3-2-16,2 14 0 15,-6-5-1-15,0 4 0 0,0-4-1 16,-9 2 0-16,1-2-1 16,-3 2 0-16,1-6 1 15,5 2 1-15,-1 4-1 16,-5-6 0-16,5 1 0 15,3 6-1-15,-5-6 0 16,6 3-1-16,4 3 2 16,-7-3-1-16,-3-3 1 0,4 8-3 15,-9-5 2-15,4 0-1 16,3 2 1-16,-3 2-2 16,1-6 1-16,-1 8-1 15,-1-2 0-15,-5-4 2 16,4 5 1-16,1-1 0 15,-5 2 1-15,2-8-1 16,4 6 0-16,-8-8 0 16,7 6-1-16,-3-8 1 15,7 12 0-15,-3-10-1 16,5 6 0-16,-3-8 1 16,3 6 0-16,0-7-1 15,-1 9 0-15,-3 1 1 16,1-3 0-16,-5 0 0 15,3 2 0-15,-6-13 1 16,3 3-1-16,-1 1-2 0,0 1 2 16,-2 0-1-16,5-1-1 15,-3 1 0-15,4-2 2 16,1-9-2-16,1 0 2 16,-3 6-1-16,1-1 1 15,1-3 0-15,-3 9-1 16,0 4 0-16,3 0-1 15,-5 2-1-15,3 4 1 16,-3-2-2-16,2-4 1 0,-4 2 0 16,0 2 1-16,3 2 1 15,3 2 0-15,-6 1 1 16,0 1 0-16,1-4-1 16,5 3 0-16,-8-5 1 15,11 10-2-15,-5-9 0 16,3 9 1-16,-5-6-1 15,4 7-1-15,-3-9 2 16,7 11 1-16,1 0-2 16,2-9 1-16,-9 0 1 15,0 1-1-15,3 1-1 16,-1-6 1-16,-6 5 0 16,11 5 0-16,2-5 0 15,-2-1 0-15,1 2 0 16,5 3 0-16,-4-5-2 15,2 5 0-15,4 1 1 0,-6-3-1 16,4 6 1-16,-4-5 2 16,4-2 0-16,-9-5 1 15,7 7-1-15,0-8 2 16,-2 0-2-16,-2 0 1 16,4 1 0-16,-11-8 0 15,-6-3 0-15,6 2 0 16,-1-5 0-16,1 5 0 0,0-3-1 15,7 1 0-15,-2-1-1 16,-1 1-1-16,1-3 2 16,-3 7-1-16,5 0 0 15,-3-2 0-15,3 6 0 16,-4 0 0-16,1-4 0 16,-4 1 0-16,1 10-1 15,-3-9 1-15,-2 4 0 16,5-4 0-16,-7 2 0 15,2-2 0-15,0 8 0 16,6-6-1-16,-8 2 2 16,5 2 0-16,-1-4-1 15,-2-4 1-15,0 4 0 16,3 0-2-16,-1 0 1 16,0-2 0-16,-2 2-1 15,2-2 1-15,-3 0 0 0,3 0 0 16,-4 8 1-16,8-2-1 15,-6-2-1-15,5 2 0 16,-3-4 0-16,2 0 1 16,-10 0 0-16,9 0 1 15,-3-6-1-15,2 14 2 16,-2-8-2-16,11-2 0 16,-7 9 0-16,5-5 2 15,-1-13-2-15,3 9 0 0,-2 0 1 16,-1-6 0-16,3 3-2 15,-3 5 1-15,-1 0 0 16,4-8 0-16,-5 2 1 16,0 1-1-16,5-5 1 15,-6 2 0-15,-3 1-1 16,4 1 1-16,-1-3 0 16,-3 7 0-16,4-2-1 15,3-4 0-15,-1 1 1 16,-1 1-1-16,4-2 1 15,-3-3 0-15,-1 3 0 16,-1 1 0-16,-2-1-1 16,3 0-1-16,-7 3 2 15,4-3 0-15,-3 4-1 0,-1-3 0 16,-2 3-1-16,2 0-1 16,-2 4 2-16,2-2 0 15,-2 0-1-15,2 4 2 16,-4 0 0-16,7 2-1 15,-5-2-1-15,2 5 1 16,4-3-1-16,0 4-1 16,-3-4 0-16,3-1 2 15,0 1-1-15,3 4 2 0,-1-8-2 16,7 9 1-16,0 1-1 16,0-4-1-16,-1 3 1 15,3 4-1-15,0-7 0 16,0 4 1-16,0-3 0 15,0-1 1-15,0-2 0 16,2-2 1-16,-4 0 0 16,2 3 0-16,-1-1 0 15,-1-2 0-15,2 2 0 16,0-6-1-16,0 6 0 16,2 0-1-16,-2-8 1 15,0 6-1-15,0 5 1 16,2 1 0-16,-5-8 0 15,3 13 0-15,-4-7 0 16,2 0 0-16,-3-4 2 16,1 1-1-16,-4-1 1 0,-1 0 0 15,0 0 0-15,-3-2-2 16,1 2 2-16,3 0-1 16,-1-2 1-16,-4-6 0 15,-2 2-1-15,7 4-2 16,-5-5 3-16,-2-1-3 15,7 6 1-15,1-4 1 0,-3 2 0 16,5-7-3-16,3 14 2 16,-4-10 0-16,-1 12 0 15,1-9 0-15,-1-1 1 16,5 3-1-16,-2 5 1 16,2-7-1-16,0 2 0 15,-5-3-1-15,-1-1 2 16,-3 0-1-16,5 0-1 15,-3 2 1-15,-6 8-1 16,5-4-1-16,-3 0 0 16,-6 0 1-16,2 5 0 15,0-9 0-15,-6 6 0 16,-1 0 1-16,-5 2 0 16,-3-4 1-16,-2 3 1 15,2-12 1-15,-6 3-1 16,9-2 0-16,-3-1 0 0,7-1 0 15,-3 4-1-15,7 2 1 16,-4-7-1-16,1-3 0 16,-3 3-1-16,6-1 1 15,-5-3 0-15,9-2 0 16,-4 7-1-16,9-1-1 16,1-1 0-16,4 4-2 15,5 8-1-15,4-7 0 0,0 8-1 16,0-6 2-16,4 6 0 15,3-1 1-15,8 0 6 16,-1-2-25-16,16 10 142 16,6-35-523-16,1-23 196 15</inkml:trace>
  <inkml:trace contextRef="#ctx0" brushRef="#br0" timeOffset="9159.98">4097 785 185 0,'-2'-4'179'0,"2"-2"-10"16,2-3-18-16,2 5-17 16,1 4-27-16,-3 2-13 15,-2 0-16-15,-4 13-8 16,-5 4-6-16,-3 17-9 15,-5 1-1-15,-9 16-16 16,5-4-6-16,-4 5-15 16,6-14 0-16,4 0-14 15,9-12 8-15,0-5-12 16,10-10 7-16,2-5-11 16,7-10 11-16,6-4-11 15,6-7 10-15,7-10-9 16,1-3 7-16,10-3-27 15,-6-5 4-15,6-10-17 16,-1 2 9-16,2 0-7 0,-6 0 24 16,2 12-2-16,-13 11 17 15,-8 11-12-15,-10 6 11 16,-7 12-3-16,-13-1 15 16,-4 16-2-16,-4 0 20 15,-8 15-2-15,-4 2 7 0,3 9-9 16,1-3 4-16,6 3-14 15,10-15 3-15,7-5-13 16,6-10 1-16,11-19-9 16,12-12 6-16,9-15-320 15,-9-7 109-15</inkml:trace>
  <inkml:trace contextRef="#ctx0" brushRef="#br0" timeOffset="7964.92">4184 1863 326 0,'19'9'134'16,"-9"-3"6"-16,7 5-78 0,-4-5-35 15,6 0 8-15,-7-1 21 16,1-1 19-16,-3-2 17 16,-3 2 7-16,-7-2-11 15,2 2-21-15,-2 7-15 16,-9 4-9-16,3 6 0 16,-7 6-5-16,-3 3 5 15,1-3-10-15,11 0-1 16,4-1-16-16,8-3 0 0,9-4-10 15,8-2 6-15,9-3-10 16,-5-9 10-16,3-5-8 16,-1-3 8-16,-3-7-6 15,-9-5 12-15,4-2-1 16,-2 0 15-16,4-6 5 16,-6 4-1-16,0-4-6 15,-6 2 6-15,-7-2 1 16,1 4 1-16,-7-4 8 15,-5 0 8-15,-1-5-13 16,-7 3-4-16,-10-2-18 16,0 3-2-16,-9 3-16 15,1 9 6-15,-9 5-15 16,2 7 9-16,-6 7-15 16,6 10-7-16,-4 4-107 0,8 0 19 15,-8 12-304-15,12-5 13 16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2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15643,'1'2'38,"0"0"0,0 0 0,0-1 0,0 1 0,0-1 0,0 1 0,0-1 0,0 1 0,1-1 0,-1 1 0,0-1 0,1 0 0,0 0-1,2 2 1,37 15 379,-13-9-216,35 5 1,-13-7-147,1-2 0,-1-2-1,1-3 1,57-6 0,201-44-28,119-64 12,-52 13 57,64 25 207,5 33 17,-17 2-120,-220 14-162,397-32 72,-562 58-452,62 6 1,-88-2-343,-17-3 676,0 0 1,0 0 0,0 0 0,0 0-1,0 0 1,0 0 0,0 0 0,0 0-1,0 1 1,1-1 0,-1 0 0,0 0-1,0 0 1,0 0 0,0 0-1,0 0 1,0 0 0,0 0 0,0 0-1,0 0 1,0 0 0,0 0 0,0 0-1,0 1 1,0-1 0,0 0 0,0 0-1,0 0 1,0 0 0,0 0 0,0 0-1,0 0 1,0 0 0,0 0-1,0 0 1,0 1 0,0-1 0,0 0-1,0 0 1,0 0 0,0 0 0,0 0-1,0 0 1,0 0 0,0 0 0,0 0-1,0 0 1,0 0 0,0 1 0,0-1-1,-1 0 1,1 0 0,0 0 0,0 0-1,0 0 1,0 0 0,0 0-1,0 0 1,0 0 0,0 0 0,0 0-1,0 0 1,0 0 0,-1 0 0,1 0-1,0 0 1,-30 7-381,-23-1-62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2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75 12811,'-15'3'919,"10"-3"-553,10-1 89,56-13 16,1 3 0,0 2 0,0 3 0,123 5 0,20 21-173,70 3-150,205-28-60,0-32 16,-149 10-19,195 17 171,-1 39 214,423-13 1605,-884-21-1842,-25-1 92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4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0 429 11594,'683'-63'4187,"-330"40"-3372,1049-71 6,94-15-619,93-5-147,-1397 106 7,275-10 249,-2 27 273,-56 45 66,-405-53-646,-4-1 25,0 0 0,0 0-1,0 0 1,0 0 0,1 0-1,-1 0 1,0-1-1,0 1 1,0 0 0,0 0-1,1 0 1,-1 0 0,0 0-1,0-1 1,0 1-1,0 0 1,0 0 0,0 0-1,1 0 1,-1-1-1,0 1 1,0 0 0,0 0-1,0 0 1,0-1 0,0 1-1,0 0 1,0 0-1,0 0 1,0-1 0,0 1-1,0 0 1,0 0 0,0 0-1,0-1 1,0 1-1,0 0 1,0 0 0,0 0-1,0-1 1,-1 1-1,1 0 1,0 0 0,0 0-1,0 0 1,0-1 0,0 1-1,0 0 1,-1 0-1,1 0 1,0 0 0,0 0-1,0 0 1,0-1 0,-1 1-1,1 0 1,-11-14 29,-26-5 260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4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9 14987,'1'-1'78,"-1"0"-1,0 1 0,1-1 1,-1 1-1,1-1 0,-1 1 1,1-1-1,-1 1 0,1-1 1,-1 1-1,1 0 0,0-1 1,-1 1-1,1 0 0,0-1 1,-1 1-1,1 0 0,0 0 1,-1 0-1,1 0 0,0 0 1,-1-1-1,1 1 0,0 0 1,-1 1-1,1-1 0,0 0 1,-1 0-1,2 0 0,23 4 707,-14-1-572,-2 1 1,1 1 0,0 0 0,-1 0 0,0 1 0,0 0-1,0 1 1,7 7 0,59 64 14,-71-72-210,117 128 9,176 216-80,-279-324 38,-1 0 0,-1 1 1,-2 1-1,-1 1 1,16 48-1,-17-34-27,-2 0 0,-2 0 0,4 63 0,-10-3-37,-4 0 0,-27 169 0,-62 167 95,-35-9 6,102-351-19,-192 855-104,98-324 78,65-350 76,-161 605 55,83-476-52,29-96-39,66-157-498,21-46-2595,12-98 1740,1-16 626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4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15203,'-10'14'348,"1"0"0,1 0-1,0 1 1,1 0 0,1 0 0,-8 27-1,-16 100 718,29-134-992,-14 87 641,-4 184 0,19-275-696,-1 7 63,2 0 1,0 1-1,4 20 0,-5-30-58,1 1 0,0-1 0,0 0 1,-1 0-1,1 0 0,1 0 0,-1 0 0,0 0 1,0 0-1,1 0 0,2 2 0,-3-3-5,0-1 1,0 1-1,0 0 0,0-1 0,0 1 0,0-1 1,0 1-1,1-1 0,-1 0 0,0 1 1,0-1-1,1 0 0,-1 0 0,0 0 0,0 0 1,1 0-1,-1 0 0,0 0 0,0 0 1,1-1-1,-1 1 0,2-1 0,9-5 73,-1 0 0,1-1 0,-1 0 0,-1 0 0,1-1 0,-1-1 0,12-12 0,-1 1 19,155-147 108,96-81-1158,-200 193 698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4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50 17100,'19'-49'2526,"-58"224"2061,-14 117-3552,-1 3-24,52-278-793,2-17-213,0 0 1,0 0-1,0 0 0,0 0 0,0 0 0,0 0 1,0-1-1,0 1 0,0 0 0,0 0 1,0 0-1,0 0 0,0 0 0,0 0 1,0 0-1,0 0 0,0 0 0,0 0 1,0 0-1,0 0 0,1 0 0,-1 0 1,0 0-1,0 0 0,0 0 0,0 0 1,0 0-1,0 0 0,0 0 0,0 0 1,0 0-1,0 0 0,0 0 0,0 0 1,0 0-1,0 0 0,0 0 0,0 0 1,1 0-1,-1 0 0,0 0 0,0 0 1,0 0-1,0 0 0,0 0 0,0 1 1,0-1-1,0 0 0,12-28 386,-4 10-396,63-145 199,94-195-85,-156 345-117,-5 12-6,-3 22-15,-1-13 24,0 4-4,0 2 1,0 1-1,1-1 1,0 1-1,4 14 1,-4-26 7,0 0 0,0 0 0,0 0 0,0 0 0,0 0 0,0 0 0,1-1 1,0 1-1,-1 0 0,1-1 0,0 1 0,0-1 0,0 1 0,1-1 0,-1 0 0,1 0 0,-1 0 0,1 0 0,0-1 0,-1 1 0,1-1 0,0 0 0,0 1 0,5 0 1,-1-1-3,1 0 1,-1-1-1,0 0 1,1 0-1,-1-1 1,0 0 0,1 0-1,-1 0 1,0-1-1,0 0 1,0-1-1,7-3 1,5-3-9,0-1-1,35-25 1,-9 0-39,-1-2-1,-2-2 1,61-73 0,-94 100 7,-16 15 4,-19 25 3,3 4 48,2 0-1,1 1 0,2 1 0,1 1 0,1 1 0,2 0 1,-16 68-1,28-94-4,1-1 1,0 0-1,0 1 1,1-1-1,0 0 0,0 1 1,1-1-1,0 1 1,5 15-1,-5-21-4,1 0 0,-1-1 1,1 1-1,0-1 0,0 1 0,0-1 0,0 0 1,1 0-1,-1 0 0,1 0 0,0 0 0,0 0 1,0-1-1,0 1 0,1-1 0,-1 0 0,1 0 1,-1 0-1,1-1 0,-1 1 0,1-1 0,0 0 1,0 0-1,0 0 0,5 0 0,2 0 3,-1-1-1,0-1 1,1 0-1,-1 0 1,0-1-1,0 0 1,0-1 0,0 0-1,0 0 1,0-1-1,-1-1 1,0 0-1,16-10 1,-3-1 13,-1 0 0,0-1 0,-1-1 0,20-25 1,-31 34 2,0-1 1,-1 0 0,0-1 0,-1 0 0,0 0-1,-1-1 1,0 0 0,4-12 0,-8 13 44,-7 10 23,-10 19 52,5 1-83,1 0 0,1 0 1,0 1-1,2 0 1,0 0-1,1 1 0,1 0 1,1 0-1,1 0 1,1 31-1,1-49-56,0-1 0,0 1 0,0 0 0,1-1 0,-1 1 0,1-1-1,0 1 1,-1-1 0,1 0 0,0 1 0,1-1 0,-1 0 0,0 0 0,1 1 0,-1-1 0,1 0 0,-1-1 0,1 1-1,0 0 1,0 0 0,0-1 0,0 1 0,0-1 0,1 1 0,-1-1 0,0 0 0,0 0 0,1 0 0,2 0-1,-2 0-60,1-1 0,-1 0-1,1 0 1,-1 0 0,0-1-1,1 1 1,-1-1 0,0 0-1,1 0 1,-1 0 0,0 0-1,0-1 1,0 1 0,0-1-1,0 0 1,0 0 0,0 0-1,-1 0 1,1 0 0,-1 0-1,4-4 1,1-4-188,0 0 1,0-1-1,-1 0 0,0 0 1,-1 0-1,0 0 1,-1-1-1,0 0 0,-1 0 1,-1 0-1,3-20 1,2-24-477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5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 20444,'-236'355'6362,"184"-284"-5964,-113 137-107,159-202-384,-11 12-94,16-17 139,0 0 0,1-1 0,-1 1 1,0-1-1,1 1 0,-1-1 0,0 1 0,0-1 0,0 0 0,1 1 0,-1-1 1,0 0-1,0 1 0,0-1 0,0 0 0,0 0 0,0 0 0,0 0 0,1 0 0,-3 0 1,3-1 13,0 1 0,-1 0 1,1 0-1,0 0 1,0-1-1,-1 1 1,1 0-1,0 0 0,0-1 1,-1 1-1,1 0 1,0-1-1,0 1 1,0 0-1,0-1 0,0 1 1,-1 0-1,1-1 1,0 1-1,0 0 1,0-1-1,0 1 1,0 0-1,0-1 0,0 1 1,0 0-1,0-1 1,0 1-1,1-1 1,-1 1-1,0 0 0,0-1 1,0 1-1,1-1 1,4-16-330,2 1 0,0-1 0,0 1-1,2 1 1,13-20 0,-10 16 52,28-43-621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5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18892,'-9'8'2249,"-1"5"-1489,3 1-368,5 1 1944,5 3-1808,7 4-552,7-2-1024,8-1 1960,5 0-1032,3 3-96,7 2-112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5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15651,'0'2'203,"0"1"0,-1-1-1,0 1 1,1-1 0,-1 0 0,0 0-1,0 1 1,0-1 0,0 0-1,-1 0 1,1 0 0,0 0 0,-1 0-1,0-1 1,1 1 0,-1 0-1,0-1 1,-2 2 0,-41 26 1775,35-24-1049,-20 12 541,10-7-546,0 2-1,-34 26 1,52-37-915,1-1 0,0 1 0,0 0 0,0 0 0,0 0 0,1 0 0,-1 0 0,0 0 0,0 0 1,1 1-1,-1-1 0,0 0 0,1 0 0,-1 0 0,0 2 0,2-2-15,-1-1 1,0 0 0,0 1-1,0-1 1,0 1 0,0-1-1,1 0 1,-1 1-1,0-1 1,0 1 0,1-1-1,-1 0 1,0 1 0,0-1-1,1 0 1,-1 1-1,0-1 1,1 0 0,-1 0-1,0 1 1,1-1 0,-1 0-1,1 0 1,-1 0-1,1 0 1,-1 1 0,0-1-1,1 0 1,0 0 0,6 1-108,0 0-1,1 0 1,-1-1 0,10-1 0,-6 1 38,47-2-352,-38 0 277,1 1 0,-1 2 0,1 0 0,-1 0 0,30 8 0,-48-9 154,1 1 1,0 0-1,0 0 0,0 0 1,-1 1-1,1-1 1,-1 1-1,1-1 1,-1 1-1,0 0 1,1 0-1,-1 0 1,0 0-1,0 0 0,3 5 1,-4-5 16,0 0 0,-1 0 0,1 0-1,-1 0 1,1 0 0,-1 0 0,0 0 0,1 0 0,-1 0 0,0 0-1,0 0 1,-1 0 0,1 1 0,0-1 0,-1 0 0,1 0 0,-1 0 0,0-1-1,1 1 1,-1 0 0,0 0 0,0 0 0,-3 3 0,-5 7 54,-1-1-1,0 0 1,0 0 0,-1-1 0,-1-1-1,1 0 1,-2 0 0,1-1 0,-1-1 0,0 0-1,-1 0 1,-18 5 0,27-11-78,0 0 1,-1 0-1,1-1 1,0 0-1,-1 1 1,1-2-1,-1 1 0,1-1 1,0 0-1,-1 0 1,-8-3-1,-17-13-99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5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15523,'0'0'72,"1"0"-1,-1 0 1,0-1-1,0 1 1,1 0-1,-1 0 1,0 0-1,1 0 1,-1 0-1,0 0 1,1 0-1,-1 0 1,0 0-1,0 0 1,1 0-1,-1 0 0,0 0 1,1 0-1,-1 0 1,0 0-1,1 0 1,-1 0-1,0 0 1,0 0-1,1 0 1,-1 1-1,0-1 1,0 0-1,1 0 1,-1 0-1,0 1 1,0-1-1,1 0 1,-1 0-1,0 0 1,0 1-1,0-1 1,0 0-1,1 1 1,2 16 1482,-7 22 268,4-37-1590,-9 44 1256,5-32-1204,1 1 0,1-1 0,0 1-1,1 0 1,0 0 0,3 26-1,-2-40-269,1 0-1,-1 1 1,0-1-1,0 0 1,1 1-1,-1-1 1,1 0-1,0 0 0,-1 0 1,1 1-1,0-1 1,-1 0-1,1 0 1,0 0-1,0 0 0,0 0 1,0 0-1,0-1 1,0 1-1,0 0 1,0 0-1,1-1 1,-1 1-1,2 0 0,0 0-1,0-1 0,-1 0-1,1 1 1,0-1-1,0 0 1,0-1-1,-1 1 1,1 0-1,0-1 1,0 0 0,3-1-1,6-3 4,1 0 1,-1-1-1,22-15 1,48-45 73,-61 47-64,1 1 0,39-24 0,-58 40-26,14-6 63,-17 8-58,1 0 0,-1 0-1,0 0 1,0 0 0,1 0 0,-1 0 0,0 0 0,1 0-1,-1 0 1,0 0 0,0 0 0,1 0 0,-1 0 0,0 0 0,1 0-1,-1 0 1,0 0 0,0 1 0,1-1 0,-1 0 0,0 0-1,0 0 1,0 0 0,1 1 0,-1-1 0,0 0 0,0 0-1,0 1 1,1-1 0,-1 0 0,0 0 0,0 1 0,0-1 0,0 0-1,0 0 1,0 1 0,0-1 0,0 0 0,0 0 0,0 1-1,0-1 1,0 0 0,0 1 0,0-1 0,0 0 0,0 1 0,0-1-1,0 0 1,0 0 0,0 1 0,0-1 0,0 0 0,0 0-1,0 1 1,-1-1 0,1 0 0,0 0 0,0 1 0,-6 14 160,1 1 0,-16 27 0,-2 7 210,22-49-363,1 0-1,-1 0 0,1 0 1,-1 0-1,1 0 0,0 0 1,0 0-1,-1 0 0,1 0 1,0 0-1,0 0 0,0 0 1,0 0-1,0 0 0,0 0 1,0 0-1,1 0 0,-1 0 0,0 0 1,1 2-1,0-3-4,-1 1-1,1-1 1,0 1 0,-1-1-1,1 0 1,0 1 0,-1-1-1,1 0 1,0 1 0,-1-1 0,1 0-1,0 0 1,0 0 0,-1 0-1,1 0 1,0 0 0,0 0-1,-1 0 1,1 0 0,0 0-1,1-1 1,6-1 16,0 0 1,0-1 0,14-7-1,-19 8-17,31-15 27,-21 10-19,-1 0 0,1 1 0,1 0 0,-1 1 0,1 1 0,0 0 0,20-3 0,-34 7-13,1 0 0,0 0 0,-1 0 1,1 0-1,-1 0 0,1 0 0,0 0 1,-1 0-1,1 0 0,-1 0 0,1 0 1,0 1-1,-1-1 0,1 0 0,-1 0 1,1 1-1,-1-1 0,1 0 0,-1 1 1,1-1-1,-1 0 0,1 1 1,-1-1-1,1 1 0,-1-1 0,0 1 1,1-1-1,-1 2 0,1-1 0,-1 0 0,0 1 1,0-1-1,1 0 0,-1 1 0,0-1 0,0 1 0,-1-1 1,1 1-1,0-1 0,0 0 0,-1 2 0,-3 7-9,1-1 1,-11 18-1,11-20-8,-2 1-46,3-5-4,0 0-1,0 1 0,1-1 0,-1 0 1,1 0-1,0 1 0,0-1 1,0 1-1,0-1 0,0 1 1,1-1-1,0 1 0,0 4 0,0-7 42,0-1 0,0 1 0,1-1 1,-1 1-1,0-1 0,0 1 0,1-1 0,-1 0 0,0 1 0,1-1 0,-1 1 0,1-1 0,-1 0 0,1 1 0,-1-1 0,1 0 0,-1 1 0,1-1 0,-1 0 0,1 0 0,-1 0 0,1 0 0,-1 1 0,1-1 0,-1 0 0,1 0 0,0 0 0,-1 0 0,1 0 0,-1 0 0,1 0 0,-1 0 0,1 0 0,-1-1 0,1 1 0,0 0 0,24-11-80,-20 9 4,30-15-260,6-3-118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5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84 136 19740,'-1'1'150,"1"0"-1,-1 0 1,0 0 0,1 0-1,-1 0 1,0 0-1,1 0 1,0 0-1,-1 0 1,1 0 0,-1 0-1,1 0 1,0 1-1,0-1 1,0 2 0,0-3-82,1 0 1,-1 0 0,1 1 0,-1-1 0,0 0 0,1 0 0,-1 0-1,1 0 1,-1 0 0,1 0 0,-1 0 0,1 0 0,-1 0 0,1-1-1,-1 1 1,0 0 0,1 0 0,-1 0 0,1 0 0,-1-1 0,1 1 0,-1 0-1,0 0 1,1-1 0,-1 1 0,36-27 1015,-30 20-1029,0 1 1,-1-1-1,0-1 0,8-13 1,-11 18-45,0-1 1,0 0 0,-1 1 0,1-1 0,-1 0 0,0 0 0,0 0 0,-1 0-1,1 0 1,-1 0 0,0 0 0,0 0 0,-1-5 0,1 9-10,0-1 1,0 0-1,0 0 0,0 0 1,0 1-1,-1-1 1,1 0-1,0 0 1,-1 0-1,1 1 0,-1-1 1,1 0-1,-1 1 1,1-1-1,-1 0 0,1 1 1,-1-1-1,1 1 1,-1-1-1,0 1 1,1-1-1,-1 1 0,0-1 1,0 1-1,1 0 1,-1-1-1,0 1 0,-1-1 1,0 1 2,0 0 0,0 1 0,0-1 0,0 0 0,0 1 0,0-1 0,0 1 0,0-1 0,0 1 0,1 0 0,-4 2 0,-3 1 13,1 1 0,0 1 0,0-1 0,-10 12 0,8-7 5,0 0 0,1 1 1,0 0-1,1 1 0,0 0 1,1 0-1,0 0 0,1 1 0,1 0 1,0 0-1,0 0 0,-2 19 1,6-30-19,0 0 0,0 0 0,-1 0 0,1 0 0,1 0 0,-1 0 1,0 0-1,0-1 0,1 1 0,-1 0 0,1 0 0,-1 0 1,1 0-1,0 0 0,0-1 0,0 1 0,0 0 0,0-1 0,0 1 1,0-1-1,1 1 0,-1-1 0,1 1 0,-1-1 0,1 0 1,-1 0-1,1 0 0,0 0 0,-1 0 0,1 0 0,0 0 0,0-1 1,0 1-1,0-1 0,-1 1 0,1-1 0,0 0 0,0 1 1,0-1-1,4 0 0,3-1 5,-1 1 1,1-1 0,0 0-1,0-1 1,0 0-1,-1-1 1,16-6 0,4-5 12,0-1 1,-2-2 0,47-36-1,-112 92 448,22-22-74,16-16-134,8-7 52,-1-9-3051,-6 13 2626,1-2-449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5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266 314 16652,'-8'-2'343,"1"0"1,-1 1 0,0 0 0,0 0 0,0 1 0,0 0 0,0 1-1,0 0 1,0 0 0,0 0 0,0 1 0,0 0 0,1 1 0,-1 0-1,-7 4 1,1 0 32,1 0 1,1 1-1,-1 1 0,1 0 0,1 1 0,0 0 1,-12 14-1,20-22-296,1 1 1,-1 0-1,1 0 0,0 0 1,0 0-1,1 1 1,-1-1-1,0 0 1,1 1-1,-2 6 0,3-9-58,0 0 0,0 0 0,0 0 0,0 0-1,0 0 1,0 0 0,0-1 0,1 1-1,-1 0 1,0 0 0,0 0 0,1 0 0,-1 0-1,1-1 1,-1 1 0,1 0 0,-1 0 0,2 1-1,-1-1-3,0 0 0,1 0 0,-1 0-1,1 0 1,0 0 0,-1-1 0,1 1-1,0 0 1,-1-1 0,1 1 0,0-1 0,3 1-1,5 0 1,0-1-1,0 0 1,1-1 0,-1 0-1,0 0 1,0-1-1,0 0 1,16-7-1,8-3-24,34-19 0,26-18-63,-81 45 7,-7 10 25,-8 23 24,1-27 18,1 0 0,-1 0 1,1 1-1,-1-1 0,1 0 0,0 0 0,0 1 0,0-1 0,0 0 0,0 1 0,1-1 0,-1 0 0,1 0 0,-1 1 0,3 3 0,-1-5 0,0 0 0,0 0 0,0 0 0,1 0-1,-1 0 1,0-1 0,0 1 0,1-1-1,-1 1 1,0-1 0,1 0 0,-1 0 0,0 0-1,1 0 1,-1-1 0,0 1 0,1-1 0,2 0-1,43-15-95,-23 4-272,30-20-1,-33 19-605,40-19-1,-62 32 955,0 0-1,1 0 1,-1 0-1,0 0 1,0 0-1,0 0 0,1 1 1,-1-1-1,0 0 1,0 0-1,0 0 1,0 0-1,0 1 0,1-1 1,-1 0-1,0 0 1,0 0-1,0 1 0,0-1 1,0 0-1,0 0 1,0 0-1,0 1 1,0-1-1,0 0 0,0 0 1,0 0-1,0 1 1,0-1-1,0 0 1,0 0-1,0 1 0,0-1 1,0 0-1,0 0 1,0 0-1,0 1 1,0-1-1,0 0 0,0 0 1,0 0-1,-1 1 1,1-1-1,0 0 0,0 0 1,0 0-1,0 0 1,-1 1-1,-3 11-4,2-8 21,-1 1 45,1 1 1,-1 0 0,1 0-1,0 0 1,-1 7 0,3-12-34,0 0 0,0 0 0,-1 0 0,1 0 1,0 0-1,0 0 0,0 0 0,1 0 1,-1 0-1,0 0 0,0 0 0,0-1 0,1 1 1,-1 0-1,1 0 0,-1 0 0,1 0 1,-1 0-1,1 0 0,-1-1 0,1 1 0,0 0 1,-1 0-1,1-1 0,0 1 0,0 0 1,-1-1-1,1 1 0,0-1 0,0 1 0,0-1 1,0 1-1,0-1 0,0 0 0,0 0 0,0 1 1,0-1-1,-1 0 0,1 0 0,0 0 1,2 0-1,8 0 13,1 0 1,0-1 0,-1 0-1,1-1 1,-1 0-1,1-1 1,-1 0-1,0-1 1,15-7 0,3-3-64,-1-1 1,32-23 0,-33 18-3,0-1 0,-2-1 1,0-1-1,-2-1 0,0-1 1,-2-1-1,-1-1 0,27-48 0,-41 65 93,-2-1 0,1 1-1,-1-1 1,4-18-1,-8 18 233,-5 13-7,-5 16 73,3-4-197,1 1 1,0 1-1,1-1 0,1 1 1,1 0-1,0 0 1,1 1-1,1-1 1,0 0-1,1 0 1,1 1-1,1-1 1,0 0-1,7 25 0,-2-16-226,2 0 0,0 0 0,2-2 0,0 1 0,2-1 0,1-1 0,0 0 0,25 27 0,-53-73-431,-22-13 515,-1 2-1,-55-40 0,71 59-18,-10-6 45,23 17-1,-1-1 1,1 1-1,1-2 0,-1 1 0,1-1 1,0 0-1,-8-10 0,15 16-33,0 1 0,0 0-1,0 0 1,0-1 0,0 1 0,0 0-1,0-1 1,0 1 0,1 0 0,-1-1-1,0 1 1,0 0 0,0-1 0,0 1-1,0 0 1,0-1 0,1 1 0,-1 0-1,0 0 1,0-1 0,0 1 0,1 0-1,-1 0 1,0-1 0,0 1 0,1 0-1,-1 0 1,0 0 0,1 0 0,-1-1-1,0 1 1,0 0 0,1 0 0,-1 0-1,0 0 1,1 0 0,-1 0 0,0 0-1,1 0 1,-1 0 0,0 0 0,1 0-1,-1 0 1,0 0 0,1 0 0,-1 0 0,0 0-1,1 1 1,25-2 105,-21 2-77,49 1 145,77-1-902,-116-2 645,0-1 0,0-1 0,0 0 0,0 0 0,0-2 0,22-9 0,18-17-163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5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43 18612,'0'-2'115,"0"0"-1,0 1 1,0-1 0,-1 1 0,1-1-1,0 0 1,-1 1 0,1-1 0,-1 1-1,1-1 1,-1 1 0,0-1-1,0 1 1,1 0 0,-1-1 0,0 1-1,0 0 1,0 0 0,0 0 0,-1-1-1,1 1 1,0 0 0,-2 0-1,0-1 69,0 1 0,0 0 0,0-1 0,0 2 0,-1-1 0,1 0 0,0 1 0,-1-1 0,1 1 0,-6 0 0,-2 1 201,1 0 1,-1 1-1,0 0 1,1 1 0,0 0-1,-14 6 1,9-2-12,0 1 1,-21 15 0,33-21-336,0 0 1,0 0 0,0 1 0,0-1 0,0 1 0,1-1 0,0 1-1,-1 0 1,1 0 0,0 0 0,0 0 0,1 0 0,-1 1-1,1-1 1,-1 1 0,1-1 0,0 1 0,-1 5 0,3-8-34,-1-1 0,0 1 1,0 0-1,1 0 0,-1 0 1,0-1-1,1 1 0,-1 0 0,1 0 1,-1-1-1,1 1 0,-1 0 1,1-1-1,-1 1 0,1-1 1,0 1-1,-1-1 0,1 1 1,0-1-1,-1 1 0,1-1 0,0 0 1,0 1-1,0-1 0,-1 0 1,1 1-1,0-1 0,0 0 1,0 0-1,0 0 0,-1 0 1,1 0-1,0 0 0,0 0 1,0 0-1,0 0 0,-1-1 0,3 1 1,32-8 53,-22 2-37,0-1 0,-1 0 0,22-17 0,1 0-12,-35 24-9,0 0-1,0 0 1,0-1 0,1 1 0,-1 0 0,0 0 0,1-1 0,-1 1-1,0 0 1,0 0 0,1 0 0,-1 0 0,0-1 0,1 1-1,-1 0 1,0 0 0,1 0 0,-1 0 0,0 0 0,1 0 0,-1 0-1,0 0 1,1 0 0,-1 0 0,1 0 0,-1 0 0,0 0-1,1 0 1,-1 0 0,0 1 0,1-1 0,-1 0 0,0 0 0,0 0-1,1 0 1,-1 1 0,0-1 0,1 0 0,-1 0 0,0 1 0,0-1-1,1 0 1,-1 0 0,0 1 0,0-1 0,0 0 0,0 1-1,1-1 1,-1 0 0,0 1 0,0-1 0,0 0 0,0 1 0,0-1-1,0 0 1,0 1 0,0-1 0,0 0 0,0 1 0,0 0 0,-3 30 31,0-14-7,4-16-23,-1 1 1,0 0-1,0 0 1,1 0-1,-1 0 0,1-1 1,-1 1-1,1 0 1,0 0-1,0-1 0,0 1 1,0 0-1,0-1 1,0 1-1,0-1 0,0 1 1,1-1-1,-1 0 1,0 0-1,1 1 1,-1-1-1,1 0 0,0 0 1,-1-1-1,1 1 1,0 0-1,0 0 0,-1-1 1,1 1-1,0-1 1,0 0-1,0 1 0,0-1 1,2 0-1,9 1 4,-1-1 0,1 0 1,-1-1-1,13-2 0,17-6 14,0-1-1,45-17 1,-43 12 5,75-15-1,-118 30-16,0-1-1,0 1 1,0 0 0,0 0 0,0-1-1,0 1 1,0 0 0,0 0 0,0 0 0,0 0-1,0 0 1,0 0 0,0 1 0,0-1-1,0 0 1,0 0 0,0 1 0,0-1 0,0 1-1,-1-1 1,1 1 0,0-1 0,0 1-1,0-1 1,0 1 0,-1 0 0,1-1 0,0 1-1,-1 0 1,1 0 0,-1-1 0,2 3-1,0 0 33,0-2-19,-1 0 1,1 0-1,-1 0 0,1 0 1,-1 0-1,1 0 0,0 0 1,0 0-1,0-1 0,-1 1 1,1-1-1,0 1 1,0-1-1,0 0 0,0 0 1,0 0-1,4 0 0,37-5 249,-38 4-244,116-28 348,-81 18-326,0 1 0,60-6 1,-99 16-53,1-1 1,0 1-1,0 0 0,0 0 1,0 0-1,0 0 1,0 0-1,0 1 0,0-1 1,0 0-1,0 1 1,0 0-1,-1-1 0,1 1 1,0 0-1,0 0 1,1 1-1,-2-1 3,-1-1 0,0 0-1,0 1 1,1 0 0,-1-1 0,0 1 0,0-1 0,1 1-1,-1-1 1,0 1 0,0-1 0,0 1 0,0 0 0,0-1-1,0 1 1,0-1 0,0 1 0,0-1 0,0 1 0,-1 1-1,-9 17 17,-7 4-114,9-11-307,0 0 1,-12 11-1,14-16 230,14-9-99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5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 16460,'0'0'44,"0"0"0,0-1 1,0 1-1,0 0 0,0-1 1,0 1-1,0 0 0,0-1 1,0 1-1,0 0 0,0 0 1,0-1-1,0 1 0,-1 0 1,1-1-1,0 1 0,0 0 1,0-1-1,0 1 1,0 0-1,-1 0 0,1-1 1,0 1-1,0 0 0,-1 0 1,1-1-1,0 1 0,0 0 1,-1 0-1,1 0 0,0 0 1,-1-1-1,1 1 0,0 0 1,0 0-1,-1 0 0,1 0 1,0 0-1,-1 0 1,1 0-1,0 0 0,-1 0 1,1 0-1,0 0 0,-1 0 1,1 0-1,0 0 0,-1 0 1,1 0-1,0 0 0,-1 0 1,1 1-1,0-1 0,0 0 1,-1 0-1,1 0 0,0 0 1,-1 1-1,1-1 1,0 0-1,0 0 0,0 1 1,-1-1-1,1 0 0,0 0 1,0 1-1,-16 23 1155,0 7-697,2 0 1,2 1-1,1 1 1,1-1-1,1 2 0,3-1 1,-4 41-1,9-69-449,1 0-1,0-1 1,0 1-1,1 0 0,-1 0 1,1 0-1,0 0 1,0-1-1,1 1 0,0-1 1,-1 1-1,5 6 1,-4-9-33,-1 0 0,1 0 0,0-1 0,-1 1 1,1-1-1,0 0 0,0 1 0,0-1 0,0 0 1,0 0-1,0 0 0,0 0 0,1-1 0,-1 1 1,0-1-1,0 1 0,1-1 0,-1 0 0,0 0 0,0 0 1,1 0-1,-1 0 0,0 0 0,1-1 0,-1 1 1,0-1-1,0 1 0,5-3 0,6-2 18,0 0 0,0-1 0,0-1 0,0 0 0,-1-1 0,17-14 0,65-64 67,-53 46-45,-38 37-56,0-1 0,1 1 1,-1 0-1,1 1 0,7-5 0,-11 7-3,1 0 0,-1 0 0,0 0 0,1-1 0,-1 1 0,1 0 0,-1 0 0,1 0 0,-1 0 0,0 0 0,1 0 0,-1 0 0,1 0-1,-1 0 1,1 0 0,-1 1 0,0-1 0,1 0 0,-1 0 0,1 0 0,-1 0 0,0 1 0,1-1 0,0 0 0,-1 1 1,1 0 1,-1 0 0,1 0-1,0 0 1,-1 0-1,1 0 1,-1 0 0,0 0-1,1 0 1,-1 0-1,0 0 1,0 1 0,0 0-1,2 20 41,-2-14-21,0 1 0,1 0 1,0-1-1,4 17 1,-4-23-17,-1-1 0,1 1 1,-1-1-1,1 0 1,0 1-1,0-1 0,-1 0 1,1 1-1,0-1 1,0 0-1,0 0 0,0 0 1,1 0-1,-1 0 1,0 0-1,0 0 0,1 0 1,-1 0-1,0 0 1,1-1-1,-1 1 1,1-1-1,-1 1 0,1-1 1,-1 0-1,1 1 1,-1-1-1,1 0 0,-1 0 1,1 0-1,0 0 1,-1 0-1,3-1 0,5-1 15,-1 0-1,0 0 0,0-1 1,0 0-1,0 0 0,13-9 1,43-33 65,-53 36-78,0 0 0,1 1 0,0 0-1,1 0 1,0 1 0,0 1-1,25-9 1,-37 15-7,1 0-1,-1-1 1,1 1-1,-1 0 1,1 0 0,-1 0-1,1 0 1,-1 0-1,0 0 1,1 0-1,-1 0 1,1 0 0,-1 1-1,1-1 1,-1 1-1,0-1 1,1 1 0,-1 0-1,0-1 1,1 1-1,-1 0 1,0 0-1,2 2 1,-1-1-1,-1 0 0,1 0 0,-1 1 1,0-1-1,0 1 0,0-1 0,0 1 0,0-1 0,-1 1 0,1 0 1,-1-1-1,1 4 0,-1 7 1,-1 1-1,1-1 1,-2 0-1,-4 17 1,2-9-18,3-13-145,0 0 0,-1 0-1,-6 15 1,0-42 625,3-15-511,-4-8-1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5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19108,'1'-6'1672,"1"9"-1135,2 2-337,4 3 288,0 0-1296,5 6 832,1 3-305,7 2-303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5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41 20028,'-2'-3'170,"0"0"-1,-1 0 0,1 0 0,0 1 0,-1-1 1,0 0-1,1 1 0,-1 0 0,0 0 1,0 0-1,0 0 0,-1 0 0,1 1 0,0-1 1,-1 1-1,1 0 0,-1 0 0,1 0 1,-1 0-1,0 1 0,1-1 0,-1 1 1,0 0-1,1 0 0,-1 1 0,1-1 0,-5 1 1,1 1-49,1 1 1,-1-1 0,1 1 0,-1 1 0,1-1 0,0 1-1,1 0 1,-1 0 0,0 1 0,1-1 0,0 1 0,0 0 0,-5 8-1,2-2-58,1 0 0,1 0 0,0 1 0,0-1 0,1 1 0,0 1 0,-4 18 0,7-22-37,0 1-1,1-1 0,0 0 0,0 1 1,1 0-1,0-1 0,1 1 0,0-1 0,1 0 1,5 19-1,-6-24-15,1 0 0,-1-1 0,1 1-1,0 0 1,1 0 0,-1-1 0,1 0 0,-1 1 0,1-1 0,0 0 0,1 0 0,-1 0 0,0-1 0,1 1 0,3 2-1,-1-3-37,0 1 0,0-1 0,0 0 0,0 0 0,0-1-1,0 0 1,0 0 0,1 0 0,8-1 0,1-1-229,-1-1 0,1 0 0,0-1 0,-1-1 0,1 0 0,-1-1 0,19-9 0,-16 5 76,0-1 0,-1 0 0,0-1 0,23-22 0,11-13-408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5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20564,'-10'19'948,"0"0"0,2 1 0,1 0 0,0 1 0,-5 31 0,-8 106 953,19-139-1833,0 0 0,1 0 1,3 23-1,2-29 3,-4-13-69,-1 0 1,0 0-1,0 0 1,1 0-1,-1 0 0,0 0 1,0 0-1,1 0 1,-1 0-1,0 0 0,0 0 1,0 0-1,1 0 0,-1 0 1,0 0-1,0 0 1,1 0-1,-1 0 0,0 0 1,0 0-1,0 0 1,1-1-1,-1 1 0,0 0 1,0 0-1,0 0 0,1 0 1,-1-1-1,0 1 1,0 0-1,0 0 0,11-23 86,-5-3-38,-2-1 0,2-36 1,3-24-53,-3 69-31,-6 18 32,1-1 0,-1 1 0,0 0 0,0 0 0,0 0 0,1-1 0,-1 1 0,0 0 0,1 0 1,-1 0-1,0 0 0,0 0 0,1 0 0,-1-1 0,0 1 0,1 0 0,-1 0 0,0 0 0,0 0 0,1 0 0,-1 0 0,0 0 0,1 0 0,-1 0 0,0 0 0,0 1 0,1-1 0,-1 0 0,0 0 1,1 0-1,-1 0 0,3 2-5,0 1 1,-1-1-1,1 1 1,-1-1-1,0 1 1,4 6-1,6 5 7,-7-8-1,1-1-1,0 1 1,0-1 0,0 0-1,1-1 1,-1 0 0,1 0-1,0 0 1,0-1 0,1 0 0,-1-1-1,1 1 1,0-1 0,-1-1-1,1 1 1,0-1 0,0-1-1,0 0 1,0 0 0,0 0 0,0-1-1,-1 0 1,1-1 0,0 1-1,-1-1 1,15-6 0,-11 3-3,0 0 0,0 0 0,-1-1 0,1-1 0,-1 0 0,0 0 0,-1-1 0,0 0 0,0 0 0,-1-1 1,0-1-1,-1 1 0,1-1 0,-2 0 0,0-1 0,0 1 0,-1-1 0,0-1 0,6-20 0,-11 30-1,1-1-1,-1 0 1,1 0-1,-1 0 1,0 1 0,0-1-1,-1 0 1,1 0-1,0 0 1,-1 1-1,0-1 1,-1-3 0,2 6 2,0-1 1,0 1 0,-1-1-1,1 1 1,0-1 0,-1 1-1,1 0 1,-1-1 0,1 1-1,0-1 1,-1 1 0,1 0-1,-1-1 1,1 1 0,-1 0-1,1 0 1,-1-1 0,1 1-1,-1 0 1,0 0 0,1 0 0,-1 0-1,0-1 1,-1 2-1,1-1 1,0 0 0,-1 0-1,1 1 1,-1-1-1,1 1 1,0-1-1,0 1 1,-1 0 0,1 0-1,0-1 1,0 1-1,-2 2 1,-4 3 7,1 0-1,0 1 1,0 0 0,1 0 0,0 1 0,0-1 0,1 1 0,-5 12 0,-23 71 227,25-67-107,1 0 1,-5 42-1,10-60-96,0 1 1,1-1-1,0 1 1,0 0 0,0-1-1,1 1 1,0-1 0,0 1-1,1-1 1,0 1 0,0-1-1,1 0 1,-1 0-1,1 0 1,5 8 0,-6-12-81,0 0 0,0 0 0,0 0 0,1 0 0,-1 0 1,0 0-1,1-1 0,-1 1 0,1-1 0,0 0 0,-1 1 0,1-1 1,0-1-1,0 1 0,0 0 0,0-1 0,-1 1 0,1-1 0,0 0 1,0 0-1,0 0 0,0 0 0,0 0 0,0-1 0,0 0 1,0 1-1,-1-1 0,1 0 0,5-3 0,0 0-147,0 0 0,0-1 1,-1 0-1,1 0 0,-1-1 0,0 0 0,-1 0 0,10-12 0,10-18-433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5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60 14763,'13'-15'906,"-5"5"-206,1 1 1,13-12-1,-22 21-656,0-1 0,1 1-1,-1 0 1,0-1 0,1 1-1,-1 0 1,0-1 0,1 1-1,-1 0 1,1 0-1,-1 0 1,0-1 0,1 1-1,-1 0 1,1 0 0,-1 0-1,1 0 1,-1 0-1,0-1 1,1 1 0,-1 0-1,1 0 1,-1 0 0,1 0-1,-1 1 1,1-1-1,-1 0 1,1 0 0,-1 0-1,0 0 1,1 0 0,-1 0-1,1 1 1,-1-1-1,0 0 1,1 0 0,-1 1-1,0-1 1,1 0 0,-1 1-1,0-1 1,1 0 0,-1 1-1,0-1 1,1 0-1,-1 1 1,0-1 0,0 1-1,0-1 1,1 0 0,-1 2-1,3 22 1611,-3-21-1686,1 83 1500,-1-15-926,18 134 0,-3-137-425,-7-31-192,5 42 0,-13-79 46,0 1-1,0-1 1,0 1 0,0-1 0,1 1 0,-1-1 0,0 1-1,0-1 1,-1 1 0,1-1 0,0 1 0,0-1 0,0 1-1,0-1 1,0 1 0,0-1 0,-1 1 0,1-1 0,0 1-1,0-1 1,-1 0 0,1 1 0,0-1 0,-1 1-1,1-1 1,0 0 0,-1 1 0,1-1 0,-1 0 0,1 1-1,-1-1 1,0 0-41,-1 0-1,1 0 1,0 0 0,0 0-1,0 0 1,-1 0-1,1 0 1,0-1 0,0 1-1,0 0 1,0-1-1,0 1 1,-2-1 0,-38-26-1688,36 23 1498,-143-98-3093,46 38 4959,91 56-554,13 7 647,21 7 332,-20-5-2169,29 8 341,1-2-1,1 0 1,48 1 0,103-8-1374,-128-4 708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5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27 20620,'-19'18'1393,"-4"4"616,-34 43 1,52-57-1849,-1 0 1,1 0 0,0 1 0,1 0 0,0-1-1,1 1 1,0 1 0,0-1 0,1 0-1,-2 11 1,4-19-150,-1 1 0,1-1 0,0 1 0,0-1-1,0 1 1,0-1 0,0 1 0,0-1 0,1 0-1,-1 1 1,0-1 0,1 1 0,-1-1 0,1 0-1,-1 1 1,1-1 0,0 0 0,-1 1 0,1-1-1,0 0 1,0 0 0,0 0 0,0 0 0,0 0-1,0 0 1,0 0 0,0 0 0,1 0 0,-1 0 0,0-1-1,1 1 1,-1-1 0,0 1 0,1-1 0,-1 1-1,0-1 1,1 0 0,-1 1 0,1-1 0,-1 0-1,1 0 1,-1 0 0,2 0 0,3-1 2,1 1-1,-1-1 1,0 0 0,0-1 0,0 1 0,0-1-1,0-1 1,-1 1 0,9-5 0,1-3-12,0 0 0,-1-1 0,-1-1 0,0 0 0,16-20 0,-20 21-30,-1 1 0,0-1-1,-1 0 1,0-1-1,-1 0 1,-1 0-1,9-25 1,-33 71-131,6-4 216,3-9 31,2 0-1,0 0 0,1 1 1,1 0-1,-4 32 1,10-52-80,-1 0 0,1 0 1,0 0-1,0 0 1,0 0-1,0 0 0,1 0 1,-1 0-1,0 0 0,1 0 1,-1 0-1,1 0 0,0-1 1,0 1-1,0 0 0,0 0 1,0 0-1,1 1 1,0-2-29,-1-1 1,0 1 0,1 0 0,-1-1 0,0 1 0,1-1 0,-1 0 0,1 1 0,-1-1 0,1 0 0,-1 0 0,1 0-1,-1 0 1,1 0 0,-1 0 0,1 0 0,-1 0 0,1-1 0,-1 1 0,1-1 0,-1 1 0,0-1 0,1 1 0,-1-1-1,2-1 1,7-3-380,0-1 0,0-1-1,0 0 1,-1 0-1,1 0 1,-2-1-1,9-10 1,53-71-4375,-39 48 2759,-19 25 1549,1-1-2074,28-30 0,-36 43 2566,-1 0 0,0 1-1,1-1 1,0 1 0,0 0 0,0 0 0,0 0-1,0 1 1,1 0 0,-1 0 0,11-2 0,4-3 3813,-30 21-2032,5-5-1283,-18 33 1703,21-38-1969,0 0 1,1 0-1,0-1 0,0 1 1,0 0-1,0 0 0,0 0 1,0 8-1,2-11-224,-1 0 0,0 0 0,0 0-1,1 0 1,-1 0 0,1-1 0,-1 1 0,1 0 0,-1 0 0,1 0-1,-1-1 1,1 1 0,0 0 0,-1-1 0,1 1 0,0 0-1,0-1 1,-1 1 0,1-1 0,2 1 0,20 8-20,-15-6-3,-2 0 1,6 1-65,1 0 1,-1 2 0,-1 0-1,1 0 1,12 9 0,-22-13 74,0-1 1,0 1 0,-1-1 0,1 1 0,0 0 0,-1 0 0,1 0-1,-1 0 1,0 0 0,1 0 0,-1 0 0,0 0 0,0 0-1,-1 0 1,1 1 0,0-1 0,-1 0 0,1 1 0,-1-1 0,0 0-1,0 1 1,0-1 0,0 0 0,0 1 0,0-1 0,-1 1 0,1-1-1,-1 0 1,1 0 0,-1 1 0,0-1 0,0 0 0,0 0-1,0 0 1,-1 0 0,-1 2 0,-2 3 139,-1 0 0,0 0 0,0-1 0,-1 0-1,0-1 1,0 1 0,0-1 0,-1 0 0,0-1 0,0 0 0,0 0-1,0-1 1,0 0 0,-1 0 0,1-1 0,-1 0 0,0-1 0,0 0 0,0 0-1,0-1 1,1 0 0,-1 0 0,-13-3 0,21 3-209,-1-1 1,0 1 0,1-1-1,-1 1 1,1-1 0,-1 0-1,1 0 1,-1 0-1,1 0 1,-1 0 0,1 0-1,0 0 1,0 0 0,-2-3-1,2 4 11,1-1 0,-1 0 0,1 0 0,-1 0 0,1 0 0,0 0 0,0 0 0,0 0 0,-1 0 0,1 0 0,0 0 0,0 0 0,0 0 0,1 0 0,-1 0 0,0 0 0,0 0 0,0 0 0,1 0 0,1-3-28,-1 1 0,1 0 0,0-1 0,0 1 0,1 1 1,-1-1-1,1 0 0,-1 0 0,1 1 0,0-1 0,6-2 0,18-13-472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5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37 19652,'-1'1'116,"0"-1"1,0 1-1,1 0 0,-1 0 0,0 0 1,1 0-1,-1 0 0,1 0 0,-1-1 1,1 1-1,-1 0 0,1 1 0,0-1 1,-1 0-1,1 0 0,0 0 0,0 0 0,0 0 1,0 0-1,0 0 0,0 0 0,0 0 1,0 0-1,0 0 0,0 1 0,1-1 1,-1 0-1,1 0 0,-1 0 0,0 0 1,1 0-1,0 0 0,-1-1 0,1 1 1,-1 0-1,1 0 0,0 0 0,0 0 1,0-1-1,-1 1 0,1 0 0,0-1 0,0 1 1,0-1-1,0 1 0,0-1 0,0 1 1,0-1-1,0 0 0,0 1 0,1-1 1,3 1-39,0 1 1,0-1 0,-1-1-1,1 1 1,0-1-1,0 0 1,0 0 0,-1 0-1,1-1 1,9-1 0,-7-1-52,0 0 0,0 0 0,0 0 0,10-7 0,-15 9-20,0-1 1,0 1-1,-1 0 0,1-1 1,0 1-1,0-1 0,-1 0 0,1 0 1,-1 1-1,0-1 0,1 0 1,-1 0-1,0 0 0,0 0 1,0-1-1,-1 1 0,1 0 0,0 0 1,0-4-1,-1 6-5,0-1 1,0 0-1,0 0 0,0 0 0,0 1 0,0-1 1,-1 0-1,1 0 0,0 1 0,0-1 1,-1 0-1,1 0 0,0 1 0,-1-1 1,1 0-1,-1 1 0,1-1 0,-1 1 1,1-1-1,-1 0 0,1 1 0,-1-1 0,0 1 1,1-1-1,-2 0 0,0 1 1,1-1 1,-1 1-1,0-1 0,1 1 0,-1 0 1,0 0-1,0 0 0,1 0 0,-1 0 1,0 0-1,-2 1 0,-2 0 2,-1 1 1,1 0-1,-1 0 0,1 0 0,-8 5 0,2 0 3,1 1 0,0 0 0,0 1 0,1 1 0,0-1 0,-15 19 0,19-20 8,0 1 0,0-1-1,1 1 1,0 0 0,1 0 0,0 0 0,0 1 0,1 0 0,-3 17 0,5-24-15,1 1-1,0-1 1,0 0 0,0 1 0,0-1-1,1 1 1,-1-1 0,1 0-1,0 1 1,0-1 0,0 0 0,0 0-1,1 0 1,-1 0 0,1 0 0,0 0-1,0 0 1,0 0 0,0-1 0,0 1-1,0-1 1,1 1 0,0-1 0,-1 0-1,1 0 1,0 0 0,0-1 0,0 1-1,0-1 1,0 1 0,0-1 0,1 0-1,-1 0 1,0 0 0,1-1-1,-1 1 1,0-1 0,1 0 0,-1 0-1,0 0 1,1 0 0,-1-1 0,1 1-1,4-2 1,31-13-22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5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222 213 18844,'-1'-1'141,"0"0"-1,0-1 1,0 1 0,-1 0-1,1 0 1,0 0 0,0 0-1,-1 0 1,1 0 0,-1 1 0,1-1-1,-1 0 1,1 1 0,-1-1-1,0 1 1,1 0 0,-1-1-1,1 1 1,-1 0 0,0 0-1,1 0 1,-1 0 0,0 0-1,1 1 1,-1-1 0,-2 1-1,-5 1 307,1 0 0,-1 0 1,-14 6-1,14-3-339,-1 0 0,1 0 1,0 1-1,0 0 1,1 0-1,0 1 1,0 0-1,0 0 1,1 1-1,0 0 0,1 0 1,0 1-1,0 0 1,1 0-1,-6 13 1,10-21-105,0 0 0,1 1 0,-1-1 0,1 1 0,-1-1 0,1 1 0,0 0 1,0-1-1,-1 1 0,1-1 0,0 1 0,0-1 0,1 1 0,-1 0 0,0-1 0,0 1 1,1-1-1,-1 1 0,1-1 0,0 1 0,-1-1 0,1 1 0,0-1 0,1 2 1,-1-2-4,0 0 1,0 0-1,1-1 0,-1 1 1,1 0-1,-1 0 1,1-1-1,-1 1 1,1-1-1,-1 1 1,1-1-1,-1 0 1,1 0-1,-1 0 1,1 1-1,0-2 1,-1 1-1,1 0 1,-1 0-1,1 0 1,-1-1-1,1 1 1,2-2-1,6-2 8,-1 0-1,0 0 1,0-1-1,0-1 1,-1 1-1,0-2 1,0 1-1,10-11 1,54-65 51,-63 72-53,6-11-2,-13 16-5,1 1 0,0 0 0,0 0-1,0 0 1,1 0 0,-1 0 0,1 0-1,6-4 1,-10 8 0,0 0 0,1 0-1,-1 0 1,0 0 0,0 0 0,0 0 0,0 0-1,0 0 1,0 0 0,0 0 0,0 0 0,0 0 0,1 0-1,-1 0 1,0 0 0,0 1 0,0-1 0,0 0-1,0 0 1,0 0 0,0 0 0,0 0 0,0 0-1,0 0 1,0 0 0,1 0 0,-1 0 0,0 0-1,0 0 1,0 0 0,0 0 0,0 0 0,0 1 0,0-1-1,0 0 1,0 0 0,0 0 0,0 0 0,0 0-1,0 0 1,0 0 0,0 0 0,0 0 0,0 1-1,0-1 1,0 0 0,0 0 0,0 0 0,0 0 0,0 0-1,0 0 1,0 0 0,0 0 0,0 0 0,0 1-1,0-1 1,0 0 0,0 0 0,0 0 0,0 0-1,0 0 1,-1 0 0,-3 43-5,2-26 12,1-1 0,0 25-1,1-38 7,0 1-1,1-1 1,-1 1 0,1 0-1,0-1 1,0 1-1,0-1 1,0 0 0,1 1-1,0-1 1,-1 0-1,1 0 1,0 0 0,0 0-1,1 0 1,3 3-1,-3-4 9,0 0 0,0 0 0,0-1 0,0 0 0,0 1 0,1-1-1,-1-1 1,0 1 0,1 0 0,-1-1 0,1 0 0,-1 1 0,0-1 0,1-1-1,-1 1 1,1 0 0,-1-1 0,1 0 0,-1 0 0,0 0 0,0 0 0,1 0-1,2-3 1,12-4 90,-1 0-1,28-21 0,-44 29-105,28-22 88,0-1 0,-2-1 1,0-1-1,-2-1 0,-1-1 1,40-60-1,-60 81-93,0 0-1,0 0 1,-1 0-1,0 0 1,0-1-1,0 0 1,2-10-1,-5 17 1,0-1-1,1 1 0,-1 0 1,0-1-1,0 1 1,0-1-1,0 1 1,0-1-1,0 1 1,0 0-1,0-1 1,0 1-1,0-1 1,0 1-1,0-1 1,0 1-1,0-1 1,0 1-1,0 0 1,0-1-1,0 1 1,-1-1-1,1 1 1,0 0-1,0-1 1,0 1-1,-1 0 1,1-1-1,0 1 1,-1 0-1,1-1 1,0 1-1,-1 0 1,1 0-1,0-1 1,-1 1-1,1 0 1,-1 0-1,1-1 1,0 1-1,-1 0 1,1 0-1,-1 0 1,1 0-1,0 0 1,-1 0-1,0 0 1,-1 0-1,0 1 0,1-1 1,-1 1-1,0-1 0,1 1 0,-1 0 1,1 0-1,-1 0 0,1 0 1,-1 0-1,1 0 0,-2 2 1,-5 6 0,0 0 0,1 0 0,0 1 1,1 0-1,0 0 0,-9 22 0,3 0 37,-10 41-1,13-36 15,2 0-1,1 1 0,3 0 0,1 0 0,3 46 0,5-17 30,2 1 0,19 68-1,-22-115-57,1 0-12,-1 1 0,0 0 0,-2 0 0,-1 0 0,-1 0 0,-1 30 0,-1-49 3,1 0-1,-1-1 1,0 1-1,1-1 0,-1 0 1,0 1-1,0-1 1,-1 0-1,1 1 0,-3 3 1,3-6-5,0 1 0,1 0-1,-1-1 1,0 1 0,0 0 0,0-1 0,1 1 0,-1-1 0,0 1-1,0-1 1,0 0 0,0 1 0,0-1 0,0 0 0,0 0 0,0 0 0,0 0-1,0 1 1,0-1 0,0-1 0,0 1 0,0 0 0,0 0 0,0 0 0,0 0-1,0-1 1,0 1 0,0 0 0,0-1 0,0 1 0,0-1 0,0 0 0,-5-3 17,1 0 0,0 0 0,1-1 0,-1 1 0,1-1 0,0 0 0,0 0 0,0-1 0,1 1 0,0-1 0,-4-8 0,-2-7 32,1 0-1,-6-24 0,7 17-63,1-1 0,-4-51 0,9 68-44,1 0-1,0-1 1,1 1 0,0 0-1,1-1 1,0 1-1,1 0 1,1 0 0,5-14-1,-6 20-72,1 1 0,-1-1 0,1 1-1,0 0 1,0 0 0,1 0 0,0 0 0,-1 1-1,1 0 1,1 0 0,8-5 0,5-1-159,1 0 0,23-7 0,-31 12 274,50-17-451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2:5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16 18500,'0'-1'129,"-1"-1"0,0 1 0,1 0 0,-1 0 0,0 1 0,0-1 0,0 0 0,0 0 0,0 0 0,0 1 0,0-1 0,0 0 0,0 1 0,0-1 0,0 1 0,0-1 0,0 1 0,0-1 0,-1 1-1,1 0 1,0 0 0,0 0 0,-2 0 0,0 0 44,0 0 0,0 1 0,1 0 0,-1-1 0,1 1-1,-1 0 1,0 0 0,1 1 0,0-1 0,-4 2-1,-5 6 287,1-1 0,0 2 0,-13 13 0,21-20-344,-8 7-6,1 0-1,0 0 1,1 1 0,1 0 0,-1 0-1,2 1 1,0 0 0,0 0 0,1 0-1,-4 14 1,9-25-104,-1 1 0,1-1 0,0 0 0,-1 0 0,1 1 0,0-1 0,0 0 0,0 1 0,0-1 0,0 0 0,0 1 0,0-1 0,1 0 0,-1 1 0,0-1 0,1 0 0,-1 0 0,1 1 0,-1-1 0,1 0 0,0 0 0,-1 0 0,1 0 0,0 0 0,0 0 0,0 0-1,0 0 1,0 0 0,1 1 0,0-2-1,0 1-1,0 0 1,0-1-1,0 0 1,0 1-1,0-1 1,0 0-1,0 0 1,0 0-1,0 0 1,0-1-1,0 1 0,-1 0 1,1-1-1,0 0 1,0 1-1,0-1 1,0 0-1,2-1 1,7-5 22,0-1-1,0-1 1,-1 0 0,0 0 0,-1-1 0,0 0 0,0 0 0,-1-1-1,-1-1 1,0 1 0,0-1 0,7-20 0,-25 73 216,2 1 0,-7 75 0,7 88 467,8-153-556,-9 140 358,6-153-373,-2 0 0,-20 70-1,24-103-99,0 0-1,0 0 0,0 0 1,-1-1-1,1 1 0,-1-1 1,-1 0-1,1 0 0,-5 5 1,7-9-29,1 0 0,-1-1 0,1 1 0,-1-1 0,1 1-1,-1-1 1,0 0 0,1 1 0,-1-1 0,1 1 0,-1-1 0,0 0 0,1 0 0,-1 1 0,0-1 0,1 0 0,-1 0 0,0 0 0,0 0 0,1 0 0,-1 0 0,0 0 0,1 0 0,-1 0 0,0 0 0,0 0 0,1 0-1,-1-1 1,0 1 0,1 0 0,-2-1 0,0 0 10,1-1-1,-1 1 1,1-1 0,-1 0-1,1 1 1,0-1-1,0 0 1,0 0-1,0 0 1,-2-4-1,0-5 29,-1 0-1,1-1 1,-1-12-1,1-1-363,0 1 0,2-1 0,1 0 1,1 0-1,1 1 0,1-1 0,1 0 0,1 1 0,1 0 0,2 0 1,19-43-1,-24 61 82,1-1 1,0 1-1,0 0 1,0 0 0,1 1-1,0-1 1,0 1-1,1 0 1,-1 0-1,1 1 1,0 0-1,1 0 1,-1 0-1,10-4 1,17-6-866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0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269 100 15483,'-2'-3'267,"0"0"-1,0 1 1,0-1-1,0 1 1,0-1-1,-1 1 1,1 0-1,-1 0 1,0 0-1,1 0 1,-1 0-1,0 1 1,0-1-1,0 1 0,0 0 1,0 0-1,0 0 1,-1 0-1,1 0 1,0 1-1,0-1 1,-1 1-1,1 0 1,0 0-1,-1 0 1,1 1-1,0-1 1,0 1-1,-1 0 1,1 0-1,-6 2 1,-1 1-15,1 1 1,-1 0 0,1 0 0,0 1-1,0 0 1,0 0 0,1 1 0,-12 13 0,10-10-117,1 2 0,1-1 1,-1 1-1,-11 24 0,16-28-83,1 0-1,0 0 1,0 1-1,1-1 1,0 1 0,0-1-1,1 1 1,0-1-1,1 13 1,0-19-42,0 0 0,0 1 0,0-1 0,0 0 0,1 0 0,-1 0 0,1 1 1,0-1-1,-1 0 0,1 0 0,0 0 0,0 0 0,1 0 0,-1-1 1,0 1-1,1 0 0,-1 0 0,2 1 0,-1-2-6,0 0 0,0 0 0,-1 0 1,1 0-1,0-1 0,0 1 0,0-1 0,0 1 0,0-1 0,0 0 0,0 1 1,0-1-1,0 0 0,0 0 0,0-1 0,3 1 0,3-2-2,-1 0-1,1-1 0,0 0 1,-1 0-1,1 0 0,-1-1 1,0 0-1,10-9 1,8-8-3,-2-1 0,0-1 0,-2-1 0,0-1 0,-2-1 0,28-49 0,-46 73-5,0 0 0,1 0 0,-1 0 0,0 1 0,1-1 0,-1 0 1,1 1-1,0-1 0,-1 1 0,1-1 0,0 1 0,0 0 0,0 0 1,0 0-1,0 0 0,0 0 0,0 0 0,0 1 0,3-1 0,3 0-25,-1 0-1,1 1 0,-1 1 0,13 1 0,-15-2 27,8 2-60,1 0 1,-1 0-1,1 1 1,-1 1-1,0 0 1,18 9 0,-27-11 35,0 0 0,0 1-1,-1-1 1,1 1 0,-1 0 0,1 0 0,-1 0 0,0 1 0,0-1 0,0 1 0,0-1 0,-1 1 0,0 0 0,0 0 0,0 0 0,0 1-1,0-1 1,-1 0 0,0 1 0,0-1 0,0 1 0,0-1 0,-1 6 0,0 0 14,-1 0 1,0 0-1,0 0 0,-1 0 1,-1 0-1,0 0 0,-4 11 1,2-8 147,1 1 0,-4 20 0,7-34-128,1 0-1,0 0 0,0 1 1,0-1-1,0 0 0,0 0 0,0 1 1,0-1-1,0 0 0,0 0 1,0 1-1,0-1 0,0 0 1,0 0-1,0 0 0,0 1 0,1-1 1,-1 0-1,0 0 0,0 1 1,0-1-1,0 0 0,0 0 1,0 0-1,1 0 0,-1 1 0,0-1 1,0 0-1,0 0 0,0 0 1,1 0-1,-1 1 0,0-1 1,0 0-1,0 0 0,1 0 0,-1 0 1,0 0-1,0 0 0,1 0 1,-1 0-1,0 0 0,0 0 1,1 0-1,-1 0 0,0 0 1,0 0-1,0 0 0,1 0 0,-1 0 1,0 0-1,0 0 0,1 0 1,-1 0-1,0 0 0,0 0 1,0-1-1,1 1 0,-1 0 0,0 0 1,15-9 94,-13 9-80,39-31 38,-1-1 0,-1-2 0,48-56-1,-38 36 9,-51 60-23,0 1 1,1-1-1,0 1 1,0-1 0,1 1-1,0 10 1,0-16-38,0-1 0,0 1-1,1-1 1,-1 1 0,0 0 0,1-1 0,-1 1-1,0-1 1,1 1 0,-1-1 0,1 0 0,-1 1-1,1-1 1,-1 1 0,1-1 0,-1 0 0,1 1-1,-1-1 1,1 0 0,0 0 0,-1 1 0,1-1-1,-1 0 1,1 0 0,0 0 0,-1 0 0,1 0-1,0 0 1,-1 0 0,1 0 0,-1 0 0,1 0-1,0 0 1,-1 0 0,1 0 0,-1-1 0,1 1-1,0 0 1,-1 0 0,2-1 0,24-14 95,-12 4-78,0 0 0,0-2 1,-1 0-1,-1 0 0,0-1 1,-1 0-1,0-1 0,-2 0 1,11-22-1,-20 40-46,0 0 0,1 0 0,-1 0 0,0 0 0,1 0 0,0 0-1,1 4 1,-2-6 20,1 0 0,-1 1-1,1-1 1,-1 0 0,1 1 0,-1-1-1,1 0 1,0 0 0,-1 0-1,1 0 1,0 0 0,0 0 0,0 0-1,0 0 1,0 0 0,0 0 0,0 0-1,1 0 1,-1-1 0,0 1-1,0-1 1,0 1 0,1-1 0,-1 1-1,0-1 1,3 1 0,-4-1 3,0 0 0,0 0 0,1 0 1,-1 0-1,0 0 0,0 0 0,1 0 1,-1 0-1,0 0 0,0 0 0,1-1 1,-1 1-1,0 0 0,0 0 1,1 0-1,-1 0 0,0 0 0,0-1 1,1 1-1,-1 0 0,0 0 0,0 0 1,0 0-1,0-1 0,1 1 0,-1 0 1,0 0-1,0-1 0,0 1 0,0 0 1,0 0-1,0-1 0,0 1 0,1 0 1,-1 0-1,0-1 0,0 1 0,0 0 1,0 0-1,0-1 0,0 1 0,0 0 1,-1 0-1,1-1 0,0 1 0,0 0 1,0-1-1,0 1 0,0 0 0,0 0 1,0 0-1,0-1 0,-1 1 0,1 0 1,0-1 0,-1 0 1,1 0-1,-1 0 0,1 1 1,-1-1-1,1 0 1,-1 1-1,0-1 1,1 1-1,-1-1 1,0 0-1,0 1 0,1-1 1,-1 1-1,0 0 1,0-1-1,0 1 1,-1-1-1,0 1 2,-1 0 1,1 0-1,-1 0 1,1 0-1,0 1 0,-1-1 1,1 1-1,-1-1 1,1 1-1,0 0 0,-1 0 1,1 0-1,0 0 1,0 0-1,0 0 0,-3 3 1,1 0 1,0-1 1,0 1 0,1 0-1,-1 0 1,1 1-1,0-1 1,-4 8 0,4-5 5,0-1 1,0 1-1,1 0 1,0 0 0,0 0-1,0 0 1,1 0-1,0 0 1,0 1-1,1-1 1,1 12-1,-1-16-6,0-1 1,1 0-1,0 0 0,-1 1 0,1-1 0,0 0 0,0 0 0,0 0 0,0 0 0,1 0 0,-1-1 0,0 1 1,1 0-1,0 0 0,-1-1 0,1 1 0,0-1 0,3 3 0,-1-3-2,-1 1 0,0-1 0,1 0 0,0 0 0,-1 0 0,1 0 0,0-1 0,-1 0 0,1 1 0,6-2 1,3 0-15,-1-1 0,1-1 0,-1 0 0,0-1 1,20-8-1,29-20-77,-45 22 37,1 1 1,0 1-1,22-8 0,-38 16 49,-1 0 0,1 0-1,-1 0 1,1 0 0,-1 0 0,1-1 0,-1 1 0,1 0-1,-1 1 1,1-1 0,-1 0 0,1 0 0,-1 0-1,1 0 1,-1 0 0,1 0 0,-1 1 0,1-1 0,-1 0-1,1 0 1,-1 1 0,0-1 0,1 0 0,-1 1-1,1-1 1,-1 0 0,0 1 0,1-1 0,-1 1 0,0-1-1,0 0 1,1 1 0,-1-1 0,0 1 0,0-1-1,0 1 1,1-1 0,-1 1 0,0-1 0,0 1 0,0-1-1,0 2 1,0 27 44,0-19-33,0-9-5,0 1-1,0-1 0,0 1 1,1-1-1,-1 0 0,0 1 1,1-1-1,-1 0 1,1 1-1,0-1 0,-1 0 1,1 1-1,0-1 0,0 0 1,-1 0-1,1 0 0,0 0 1,0 0-1,0 0 1,1 0-1,-1 0 0,0 0 1,0 0-1,0-1 0,1 1 1,-1-1-1,0 1 0,1-1 1,-1 1-1,0-1 1,1 1-1,-1-1 0,1 0 1,-1 0-1,0 0 0,1 0 1,-1 0-1,1 0 0,-1 0 1,3-1-1,7-1-11,0 0 0,0-1 1,0 0-1,11-5 0,-16 6-24,52-23-207,-42 17 70,1 1 0,-1 0 1,1 1-1,31-6 0,-47 12 161,0 0-1,0-1 0,0 1 1,0 0-1,-1 0 1,1 0-1,0 0 0,0 0 1,0 0-1,0 0 1,-1 0-1,1 1 0,0-1 1,0 0-1,0 0 1,-1 1-1,1-1 1,0 1-1,0-1 0,-1 0 1,1 1-1,0-1 1,-1 1-1,1 0 0,0-1 1,-1 1-1,1-1 1,-1 1-1,1 0 0,-1 0 1,1-1-1,-1 1 1,0 0-1,1 0 0,-1-1 1,0 1-1,0 0 1,1 0-1,-1 1 1,0 4 26,0-1 0,0 1 0,-1 0 0,0-1 0,-1 8 1,-2 11-76,4-24 67,0 0 0,0 0 1,0 0-1,0 0 0,0 0 0,0 0 0,0 0 0,1 1 0,-1-1 0,0 0 0,0 0 0,0 0 0,0 0 0,0 0 0,0 0 0,0 0 0,0 0 0,0 0 0,1 0 0,-1 0 0,0 0 0,0 1 0,0-1 0,0 0 0,0 0 0,0 0 0,1 0 1,-1 0-1,0 0 0,0 0 0,0 0 0,0 0 0,0 0 0,0 0 0,1 0 0,-1 0 0,0-1 0,0 1 0,0 0 0,0 0 0,0 0 0,0 0 0,1 0 0,-1 0 0,0 0 0,0 0 0,0 0 0,0 0 0,0 0 0,0 0 0,0-1 1,0 1-1,0 0 0,0 0 0,0 0 0,1 0 0,-1 0 0,0 0 0,0-1 0,0 1 0,0 0 0,0 0 0,0 0 0,0 0 0,0 0 0,11-13 0,-3 5 55,17-15 11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0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19980,'0'1'165,"1"0"0,0 1 0,-1-1 0,0 0 0,1 1-1,-1-1 1,0 0 0,1 1 0,-1-1 0,0 1 0,0-1 0,0 0 0,0 1-1,0-1 1,-1 1 0,1-1 0,0 0 0,-1 2 0,-11 28 743,8-21-92,3-8-708,-18 52 1624,17-49-1657,1 0 1,0 0-1,1 0 1,-1 0-1,1 0 0,0 0 1,0 0-1,0 0 1,2 6-1,-1-9-67,-1-1-1,1 1 1,0-1 0,-1 1-1,1-1 1,0 0-1,0 1 1,0-1 0,0 0-1,0 0 1,1 0-1,-1 0 1,0 0 0,0 0-1,1 0 1,-1 0-1,1 0 1,-1 0-1,0-1 1,1 1 0,-1-1-1,1 1 1,0-1-1,-1 0 1,1 1 0,-1-1-1,1 0 1,0 0-1,-1 0 1,4-1 0,3 1-12,1-1 0,-1-1 1,1 1-1,12-6 1,10-5-47,0-1 0,33-21 0,-5 3-58,-56 30 101,-1 0 0,0 0 0,0 0 1,1 0-1,-1 0 0,0 1 0,1-1 0,-1 1 0,5-1 0,-6 2 9,-1-1 0,1 0-1,0 0 1,-1 1 0,1-1 0,-1 0-1,1 1 1,0-1 0,-1 0 0,1 1-1,-1-1 1,1 1 0,-1-1 0,1 1-1,-1-1 1,0 1 0,1-1 0,-1 1 0,0-1-1,1 1 1,-1 0 0,0-1 0,0 1-1,1 0 1,-1-1 0,0 1 0,0 0-1,0-1 1,0 1 0,0 0 0,0-1-1,0 1 1,0 0 0,0-1 0,0 1-1,-1 0 1,-4 36 191,4-32-146,-1 1 1,1 0 0,0 0 0,1 0-1,0 0 1,0 0 0,0 0 0,0-1-1,1 1 1,0 0 0,3 8 0,-4-13-35,1 1 0,0-1 0,0 0 1,0 0-1,0 1 0,0-1 0,0 0 0,0 0 1,0 0-1,0 0 0,1 0 0,-1 0 1,0-1-1,0 1 0,1 0 0,-1-1 1,1 1-1,-1-1 0,1 1 0,-1-1 0,1 0 1,-1 1-1,1-1 0,-1 0 0,1 0 1,-1 0-1,1 0 0,-1-1 0,1 1 0,-1 0 1,1-1-1,-1 1 0,4-2 0,5-1 3,1-1-1,-1-1 0,15-9 0,-17 10-27,51-33-85,-40 24-30,0 1 0,36-16 0,-54 27 120,0 0 0,0 1-1,0 0 1,0-1 0,0 1 0,0 0 0,1-1 0,-1 1 0,0 0 0,0 0 0,0 0 0,0 0 0,0 0 0,0 0 0,0 0 0,0 0 0,0 0 0,1 1-1,-1-1 1,0 0 0,0 1 0,0-1 0,0 1 0,0-1 0,1 2 0,-1-1 8,0 1-1,0-1 1,-1 0 0,1 1 0,0 0-1,0-1 1,-1 1 0,1-1 0,-1 1-1,0 0 1,1-1 0,-1 1-1,0 0 1,0 0 0,0 2 0,-1 19 79,0 28 123,1-49-195,0 1 1,0-1 0,1 0 0,-1 1 0,0-1 0,1 0-1,0 1 1,0-1 0,0 0 0,0 1 0,0-1-1,0 0 1,0 0 0,1 0 0,2 3 0,-3-4-77,1-1 0,-1 1-1,1-1 1,-1 1 0,1-1 0,-1 1 0,1-1 0,0 0 0,-1 1 0,1-1 0,-1 0 0,1 0-1,0 0 1,-1-1 0,1 1 0,0 0 0,-1 0 0,1-1 0,-1 1 0,1-1 0,-1 0 0,1 1-1,-1-1 1,2-1 0,38-26-780,-33 22 770,19-14-441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0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221 163 15011,'-9'-9'6828,"1"0"-3674,4 8-3119,1-1-1,0 1 1,0 0-1,-1 0 0,1 1 1,0-1-1,-1 1 1,1 0-1,-1 0 1,1 0-1,0 0 0,-1 0 1,1 1-1,-1-1 1,1 1-1,0 0 1,0 0-1,-1 0 0,1 1 1,0-1-1,0 1 1,0 0-1,0 0 1,-2 2-1,-10 7 170,1 1 0,0 0 1,-15 19-1,16-18-165,9-9-41,-1 1 0,1 1 0,1-1 0,-1 0 0,0 1 0,-3 8 0,7-13 2,-1 0-1,1 0 0,-1 0 1,1 0-1,0 0 0,-1 1 1,1-1-1,0 0 0,0 0 1,0 0-1,0 0 1,0 1-1,0-1 0,0 0 1,0 0-1,0 0 0,0 0 1,1 0-1,-1 1 0,1-1 1,-1 0-1,1 0 0,-1 0 1,1 0-1,-1 0 0,1 0 1,0 0-1,-1 0 0,1-1 1,0 1-1,0 0 0,0 0 1,0-1-1,0 1 1,0 0-1,0-1 0,0 1 1,0-1-1,0 1 0,0-1 1,0 0-1,0 1 0,0-1 1,2 0-1,6 2-25,0-1-1,1-1 1,-1 1-1,0-2 0,1 1 1,-1-1-1,0 0 1,0-1-1,0 0 1,10-5-1,16-5-212,37-20-1,-31 11-20,44-31 0,-34 19 275,-51 33-6,0 0 1,0 0 0,0 0-1,0 1 1,-1-1 0,1 0-1,0 0 1,0 0-1,0 0 1,0 0 0,0 1-1,0-1 1,0 0 0,0 0-1,0 0 1,0 0-1,0 1 1,0-1 0,0 0-1,0 0 1,0 0 0,0 0-1,0 0 1,0 1 0,0-1-1,0 0 1,0 0-1,0 0 1,0 0 0,0 1-1,0-1 1,1 0 0,-1 0-1,0 0 1,0 0-1,0 0 1,0 0 0,0 0-1,0 1 1,0-1 0,1 0-1,-1 0 1,0 0 0,0 0-1,0 0 1,0 0-1,0 0 1,1 0 0,-1 0-1,0 0 1,0 0 0,0 0-1,0 0 1,1 0-1,-1 0 1,0 0 0,0 0-1,0 0 1,0 0 0,0 0-1,1 0 1,-1 0-1,0 0 1,0 0 0,0 0-1,0 0 1,1 0 0,-5 11 164,0-2-61,1-1 0,0 1 0,0-1 0,1 1 0,1 0 0,-1 0 0,0 9-1,2-16-103,0 0-1,0 0 0,0-1 0,0 1 0,0 0 0,1 0 0,-1 0 0,0-1 1,1 1-1,-1 0 0,1 0 0,0-1 0,-1 1 0,1-1 0,0 1 0,0 0 0,0-1 1,0 0-1,1 1 0,-1-1 0,0 0 0,0 1 0,1-1 0,-1 0 0,1 0 1,-1 0-1,1 0 0,0 0 0,-1-1 0,1 1 0,0 0 0,-1-1 0,1 1 1,0-1-1,0 0 0,-1 1 0,1-1 0,0 0 0,0 0 0,0 0 0,3-1 1,3 0-47,1-1 0,-1 0 1,0 0-1,0-1 0,0 0 1,0 0-1,0-1 0,-1 0 1,1 0-1,-1-1 0,0 0 1,10-9-1,8-10-370,40-46 0,-45 46 165,4-8-66,-18 24 294,-1 0 0,1 1 0,0-1 0,0 1 0,1 1 0,0-1 0,13-9 0,-15 15 59,-1-1 0,1 1 0,0 0 0,-1 0 1,1 0-1,0 0 0,0 1 0,0 0 0,9 1 0,-9-1-41,1 0-1,0 0 0,0 0 0,-1 0 1,1-1-1,9-3 0,-9 2-23,-1-1 0,0 0-1,0 0 1,7-6 0,-9 7 28,-19 16 130,8-5-43,0 0 1,1 0 0,0 1 0,1 0-1,-1 0 1,2 1 0,0 0 0,0 0 0,1 0-1,0 0 1,1 1 0,0 0 0,1-1-1,0 1 1,1 0 0,0 0 0,2 17-1,0-14-30,0 0-1,1 1 0,1-1 0,0 0 1,1 0-1,1-1 0,0 1 0,1-1 1,1 0-1,0 0 0,0-1 0,2 0 1,10 13-1,-3-12-44,-15-14-21,-1 0 0,0 1 1,0-1-1,1 0 0,-1 0 0,0 0 0,0 0 0,1 0 0,-1 0 0,0 0 0,1 0 0,-1 0 0,0 0 0,0 0 1,1 0-1,-1 0 0,0 0 0,1 0 0,-1 0 0,0 0 0,0 0 0,1 0 0,-1 0 0,0-1 0,0 1 0,1 0 1,-1 0-1,0 0 0,0 0 0,1-1 0,-1 1 0,0 0 0,1-2-12,-1 0-1,1 0 1,-1 0-1,1 0 1,-1-1-1,0 1 0,0 0 1,0 0-1,-1 0 1,1 0-1,0 0 1,-1 0-1,1 0 1,-2-3-1,-9-23-182,-1 1 0,-2 0-1,-1 1 1,0 1 0,-20-24-1,12 17-23,-10-14-109,16 24 133,-21-37 0,38 59 200,-1-1 0,1 1-1,0 0 1,-1-1 0,1 1 0,0 0 0,0-1 0,0 1 0,-1-1 0,1 1 0,0 0 0,0-1 0,0 1 0,0-1 0,-1 1 0,1-1 0,0 1 0,0 0 0,0-1 0,0 1 0,0-1 0,0 1 0,0-1 0,0 1-1,1-1 1,-1 1 0,0 0 0,0-1 0,0 1 0,0-1 0,0 1 0,1 0 0,-1-1 0,0 1 0,0 0 0,1-1 0,-1 1 0,0 0 0,1-1 0,-1 1 0,0 0 0,1-1 0,-1 1 0,0 0 0,1 0 0,-1 0-1,1-1 1,-1 1 0,0 0 0,1 0 0,-1 0 0,1 0 0,-1 0 0,1 0 0,-1 0 0,1 0 0,-1 0 0,0 0 0,1 0 0,32 5 163,-27-3-123,65 12-689,0-3-1,107 2 0,-122-14 200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51 191 18844,'-27'0'1745,"4"0"1220,39-3-1100,14-1-1699,-1-2-1,0-1 1,0-1 0,-1-1 0,0-1 0,0-2-1,-1-1 1,37-24 0,-30 9-110,-33 27-51,1-1-1,-1 1 0,1-1 0,-1 0 0,1 0 1,-1 0-1,0 1 0,0-1 0,0 0 1,0-1-1,0 1 0,-1 0 0,1 0 0,-1 0 1,1 0-1,-1-3 0,0 4-2,0 0 0,0 1 1,0-1-1,0 0 0,0 0 0,0 1 0,-1-1 0,1 0 0,0 1 0,0-1 1,-1 0-1,1 1 0,0-1 0,-1 0 0,1 1 0,-1-1 0,1 1 1,-1-1-1,1 1 0,-1-1 0,0 1 0,1-1 0,-1 1 0,-1-1 1,1 0 0,-1 1 0,0-1 0,0 1 0,1 0 0,-1 0 0,0-1 1,0 1-1,0 0 0,0 1 0,-1-1 0,-4 1 3,1 1-1,-1-1 1,1 1 0,-12 6-1,-5 5 7,0 1 0,0 1 0,1 1 1,1 0-1,1 2 0,0 1 0,1 1 0,1 0 0,2 1 0,-1 1 0,2 0 0,-17 36 1,29-53-7,1 0 1,0 0 0,1 0 0,-1 0 0,1 0 0,0 0 0,0 0 0,1 0 0,-1 1 0,1 7-1,1-11-16,-1 0-1,1 0 1,-1 0-1,1 0 1,0-1-1,0 1 0,0 0 1,0 0-1,0-1 1,0 1-1,0-1 1,0 1-1,1-1 0,-1 1 1,0-1-1,1 0 1,0 1-1,-1-1 0,1 0 1,0 0-1,-1 0 1,1-1-1,0 1 1,0 0-1,0-1 0,0 1 1,-1-1-1,1 1 1,0-1-1,3 0 0,4 1-179,0-1 0,0 0 0,0-1 0,0 0 0,0 0 0,0-1 0,0 0 1,14-5-1,8-5-220,29-18 1,-43 22 317,44-23-455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0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 18156,'0'5'214,"-2"1"-1,1 0 1,-1-1-1,0 1 1,0-1 0,0 0-1,-1 0 1,0 1 0,0-2-1,0 1 1,-1 0 0,-6 7-1,-2 3 149,-49 67 525,-3-3 1,-4-3-1,-96 83 0,153-149-911,-23 18-150,32-26 74,0 0 0,-1 0 1,1-1-1,-1 0 1,1 1-1,-1-1 0,1 0 1,-1 0-1,0 0 1,0-1-1,-3 1 0,6-1 33,-1 0 0,1 0 0,-1-1 0,1 1 0,-1 0 0,1-1 0,-1 1 0,1-1-1,0 1 1,-1-1 0,1 1 0,0-1 0,-1 1 0,1-1 0,0 1 0,0-1 0,-1 1-1,1-1 1,0 1 0,0-1 0,0 1 0,0-1 0,-1 0 0,1 1 0,0-1 0,0 1 0,0-1-1,1 0 1,-1 1 0,0-1 0,0 1 0,0-1 0,0 0 0,0 1 0,1-1 0,-1 1 0,1-2-1,7-25-1590,-7 25 1459,7-22-1121,36-94-3050,-30 87 5096,28-50 1,-40 78-449,-1 1 0,1 0 0,0-1 0,0 1-1,0 0 1,0 0 0,0 0 0,0 0 0,5-3 0,-6 5-147,0-1 0,0 1-1,0-1 1,0 1 0,0 0-1,0 0 1,0 0 0,0 0 0,0 0-1,0 0 1,0 0 0,0 0 0,0 0-1,1 0 1,-1 0 0,0 1 0,0-1-1,0 0 1,0 1 0,0-1 0,0 1-1,-1-1 1,1 1 0,0 0 0,0-1-1,0 1 1,0 0 0,-1 0 0,2 1-1,33 35 1994,-21-21-1928,1-1 1,19 16 0,-28-26-362,1 0-1,-1-1 1,1 0 0,0-1-1,0 0 1,0 0 0,0 0-1,1-1 1,13 3-1,-12-4 66,1 0 0,-1 0 0,0-1 0,0-1 0,0 1-1,0-2 1,12-2 0,23-10-509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0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16836,'-31'64'1978,"4"1"1,-24 83-1,34-85-1405,3 1 0,3 0 0,3 0 0,0 120 0,8-171-550,0-9-13,-1 0 0,1 1 1,1-1-1,-1 1 0,1-1 0,0 0 0,0 0 0,0 1 0,3 6 0,-4-11-9,0 0 0,0 0-1,0 1 1,0-1 0,0 0 0,0 0-1,0 1 1,1-1 0,-1 0-1,0 0 1,0 0 0,0 1 0,0-1-1,0 0 1,1 0 0,-1 0 0,0 0-1,0 1 1,0-1 0,1 0 0,-1 0-1,0 0 1,0 0 0,1 0-1,-1 0 1,0 0 0,0 0 0,1 0-1,-1 0 1,0 0 0,0 0 0,0 0-1,1 0 1,-1 0 0,0 0 0,0 0-1,1 0 1,-1 0 0,0 0-1,0 0 1,1 0 0,7-12 19,5-23-11,-13 34-10,43-139-371,5 2 0,74-145 0,-115 268 315,1 0 1,0 1 0,1 0 0,0 0 0,1 1 0,1 0-1,20-19 1,-30 31 53,1 0 0,-1 0 0,0 0 0,0 0 0,0 0 0,1 0 0,-1 1 0,1-1 0,-1 0 0,0 1 0,1-1 1,-1 1-1,1-1 0,-1 1 0,1 0 0,0 0 0,-1 0 0,1-1 0,-1 2 0,4-1 0,-4 1 1,0-1-1,0 1 1,0-1 0,0 1 0,0 0-1,0 0 1,-1 0 0,1 0 0,0 0-1,0-1 1,0 1 0,-1 1 0,1-1-1,-1 0 1,1 0 0,-1 0 0,1 0-1,-1 0 1,0 0 0,1 2 0,0 3 8,0 0 0,0 0 0,-1 0 1,0-1-1,0 1 0,-1 0 1,1 0-1,-1 0 0,-2 8 1,-3-1 107,0 1 0,-1-1 0,0-1 1,-1 1-1,-1-1 0,0-1 0,0 1 1,-1-1-1,-18 15 0,10-11 150,-1 0-1,-1-1 1,-1-1-1,0-1 0,-23 10 1,35-18-169,0 0 1,0-1 0,-1 0 0,1-1-1,-14 2 1,22-3-139,-1-1 0,1 0 0,-1 0 0,0 0 0,1 0 0,-1 0 0,1 0 0,-1 0 0,0-1 0,1 1 0,-1 0 0,1-1 0,-1 0 0,1 1 0,-1-1 0,1 0 0,0 0 0,-1 1 0,1-1 0,0 0 0,0 0 0,-1-1 0,1 1 0,0 0 0,0 0 0,0-1 0,1 1 0,-1 0 0,0-1 0,0 1 0,1-1 0,-1 1 0,1-1 0,-1 1 0,1-1 0,-1 1 0,1-1 0,0 1 0,0-1 0,0 0-1,0-1 1,0-3-153,1-1-1,0 1 0,0 0 0,0 0 0,0 0 0,1 0 0,0 0 0,1 0 0,-1 0 0,1 0 0,0 1 0,5-7 0,12-13-727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5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224 343 17836,'-1'-2'185,"-1"0"1,0 0-1,0 0 0,0 0 1,0 0-1,0 1 0,-1-1 1,1 1-1,0 0 0,-1 0 1,1 0-1,-1 0 0,0 0 1,1 0-1,-1 1 0,1-1 1,-1 1-1,0 0 0,0-1 1,1 1-1,-1 0 1,0 1-1,1-1 0,-6 2 1,0-1 148,0 1 0,0 1 0,0-1 1,0 2-1,0-1 0,-12 8 0,10-5-108,1 1 0,0 0 0,1 1 1,0 0-1,-12 14 0,17-18-185,0 0 0,0-1 0,1 1-1,0 0 1,0 0 0,0 0 0,0 0 0,0 0 0,1 1 0,0-1 0,0 1 0,0-1 0,1 0 0,-1 1 0,1 0 0,0 6 0,1-9-31,-1 0 0,1-1 1,0 1-1,-1 0 0,1-1 1,0 1-1,0-1 0,0 1 1,0-1-1,0 1 0,1-1 1,-1 0-1,0 1 0,1-1 1,-1 0-1,0 0 0,1 0 1,0 0-1,-1 0 0,1 0 1,-1-1-1,1 1 0,0-1 1,0 1-1,-1-1 0,1 1 1,0-1-1,0 0 0,0 0 1,-1 0-1,1 0 0,0 0 0,2-1 1,6 1 4,-1-2 1,1 1-1,-1-1 1,0 0-1,12-5 1,0-3 0,1 0 0,-2-1 0,1-2-1,-2 0 1,0-1 0,31-29 0,-14 7 15,-1-1 0,33-48 0,7-22 3,-63 88-23,-1 0 1,-1-1-1,12-34 1,-20 44 0,-6 12-6,-8 15 0,-8 20 0,1 2 0,2 0 0,2 1 0,1 0 0,-10 54 0,20-78-96,1 1 1,1-1 0,0 20-1,1-31 17,2 1-1,-1-1 1,0 0-1,1 1 1,0-1-1,1 1 0,-1-1 1,1 0-1,0 0 1,0 0-1,1 0 1,5 9-1,4-4-124,1-9-94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0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98 227 20260,'1'2'160,"0"-1"0,0 1 0,1-1 0,-1 1 0,0-1-1,0 0 1,1 1 0,-1-1 0,1 0 0,-1 0 0,1 0-1,-1 0 1,1 0 0,0 0 0,-1-1 0,1 1 0,0-1-1,-1 1 1,4 0 0,-2-1 24,1 0 0,-1 0 0,0-1 1,0 1-1,1-1 0,-1 1 0,0-1 0,0 0 0,0 0 0,4-2 0,3-3 78,0 0-1,0 0 1,-1-1-1,0 0 1,11-11-1,-10 8-168,-1 0 0,1-1 0,-2 0 0,11-18 0,-16 25-79,-1-1-1,0 1 0,0 0 1,0 0-1,0-1 0,-1 1 0,0-1 1,0 1-1,0-1 0,0 0 0,-1 0 1,0 1-1,0-1 0,0 0 0,0 1 1,-1-1-1,-1-5 0,1 8-9,1 0 0,-1 0 0,0 1-1,0-1 1,0 0 0,0 0 0,0 1-1,0-1 1,0 1 0,0-1 0,-1 1-1,1-1 1,0 1 0,-1 0 0,0 0-1,1 0 1,-1 0 0,0 0 0,1 0-1,-3-1 1,1 2-1,0-1 1,0 1-1,0-1 1,0 1-1,0 0 0,0 0 1,0 0-1,0 1 1,0-1-1,0 1 0,1-1 1,-4 2-1,-4 2 1,1 0 0,0 1 1,0 0-1,0 0 0,0 1 0,-12 10 0,3 1 3,1 0 0,1 1 0,0 0 0,-22 37 0,30-42 15,0 2-1,0-1 0,2 1 0,0 0 0,1 0 0,0 1 0,-4 32 0,8-46-29,1 0 1,-1 1-1,1-1 0,0 1 0,0-1 0,0 0 0,0 1 0,1-1 0,-1 1 0,1-1 0,-1 0 1,1 1-1,0-1 0,0 0 0,0 0 0,0 0 0,0 0 0,0 0 0,1 0 0,-1 0 0,1 0 0,-1 0 1,1 0-1,0-1 0,0 1 0,0-1 0,0 1 0,0-1 0,0 0 0,0 0 0,0 0 0,0 0 1,1 0-1,-1 0 0,0-1 0,1 1 0,-1-1 0,1 1 0,4-1 0,5 0 14,0 0 1,0-1-1,0 0 0,0-1 1,0 0-1,20-7 0,13-7-92,-2-2-29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0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14683,'1'4'435,"0"0"-1,0 1 1,0-1-1,0 0 1,-1 1-1,0-1 1,0 0-1,0 1 1,-1 6-1,-11 41 1751,8-40-1372,-36 126 3785,39-136-4562,1-1 0,-1 0 0,1 1 0,0-1-1,0 0 1,-1 1 0,1-1 0,0 0-1,0 1 1,0-1 0,0 1 0,1-1 0,-1 0-1,0 1 1,1-1 0,-1 0 0,0 1 0,1-1-1,0 0 1,-1 0 0,1 1 0,1 1 0,-1-2-19,1-1 0,-1 1 1,0-1-1,0 1 0,1-1 1,-1 0-1,0 1 0,1-1 1,-1 0-1,0 0 0,1 0 1,-1 0-1,0 0 0,1 0 1,-1 0-1,0-1 0,0 1 1,3-1-1,7-3 6,-1 0 1,0-1-1,0 0 1,12-8-1,115-87-10,-63 44 26,-72 54-39,2-1 14,-1 1 0,1-1-1,0 1 1,0-1 0,8-2-1,-11 5-9,-1 0 0,0 0 0,1 0 1,-1-1-1,1 1 0,-1 0 0,1 0 0,-1 0 0,0 0 0,1 1 0,-1-1 0,1 0 0,-1 0 0,1 0 0,-1 0 0,0 0 0,1 0 0,-1 1 0,0-1 1,1 0-1,-1 0 0,1 1 0,-1-1 0,0 0 0,1 1 0,-1 0 7,1 0 1,0 0-1,-1 0 0,0 0 1,1 1-1,-1-1 0,0 0 1,0 0-1,1 1 0,-1-1 1,0 0-1,0 0 0,-1 2 1,0 13 122,-2-1 0,0 1 0,-8 25 0,-5 23 79,15-63-264,1-1 0,0 1 0,0 0 0,0 0 0,0 0 0,0 0 0,0 0 0,0 0 0,0 0 0,0 0 0,0 0 0,0 0 0,0-1 0,1 1 0,-1 0 0,0 0 0,1 1 0,0-2-12,-1 0 1,0 0 0,1 0-1,-1 1 1,0-1 0,1 0-1,-1 0 1,0 0 0,1 0-1,-1 0 1,0 0 0,1 0 0,-1 0-1,1 0 1,-1 0 0,0 0-1,1 0 1,-1 0 0,0-1-1,1 1 1,-1 0 0,0 0-1,1 0 1,-1 0 0,0-1-1,1 1 1,-1 0 0,24-22-2173,-22 20 2375,14-13-1051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0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246 158 20460,'-1'-2'135,"-1"1"-1,1 0 0,-1 0 0,0 1 0,0-1 0,0 0 0,1 1 1,-1-1-1,0 1 0,0-1 0,0 1 0,0 0 0,0 0 0,0 0 1,0 0-1,0 0 0,0 0 0,0 0 0,0 1 0,0-1 1,0 1-1,-2 1 0,-5 1 182,0 0 0,1 1-1,-10 6 1,5-3-136,0 1-1,0 1 0,1 0 1,1 1-1,0 0 1,0 0-1,1 1 0,0 1 1,1 0-1,0 0 0,1 1 1,1 0-1,-7 14 1,13-25-170,0 0 0,0 0 0,1 0 0,-1 0 1,1 0-1,-1 0 0,1 1 0,0-1 1,-1 0-1,1 0 0,0 0 0,1 0 0,-1 1 1,0-1-1,1 0 0,-1 0 0,1 0 1,-1 0-1,1 0 0,1 3 0,0-4-5,-1 0 0,1 0-1,-1 0 1,1 0 0,-1 0 0,1 0-1,-1 0 1,1 0 0,0-1 0,0 1-1,-1-1 1,1 1 0,0-1 0,0 0-1,0 1 1,0-1 0,-1 0 0,1 0-1,0-1 1,0 1 0,0 0 0,0 0-1,-1-1 1,4 0 0,6-3-5,0 1 1,0-2-1,0 0 0,-1 0 1,0-1-1,1 0 0,-2 0 0,1-1 1,-1-1-1,11-11 0,6-7-35,44-60-1,-53 64-13,-1 0 1,-1-1-1,-1-1 0,-1 0 1,19-49-1,-29 57-2,-3 16 50,0 0 0,0 0 0,0 0 0,0 0-1,0 0 1,0 0 0,0 0 0,0 0 0,0 0 0,0 0 0,0 0 0,0 0 0,-1 0-1,1 0 1,0 0 0,0 0 0,0 0 0,0 0 0,0 0 0,0 0 0,0 0 0,0 0-1,0 0 1,0 0 0,0 0 0,0 0 0,0 0 0,0 0 0,0 0 0,0 0 0,-1 0 0,1 0-1,0 0 1,0 0 0,0 0 0,0 0 0,0 0 0,0 0 0,0 0 0,0-1 0,0 1-1,0 0 1,0 0 0,0 0 0,0 0 0,0 0 0,0 0 0,0 0 0,0 0 0,0 0-1,0 0 1,0 0 0,0 0 0,0 0 0,0 0 0,0 0 0,0-1 0,0 1 0,0 0 0,0 0-1,0 0 1,0 0 0,0 0 0,0 0 0,-14 24-84,-7 21 164,-22 66 0,37-91 0,1 0 0,1-1 1,0 2-1,1-1 0,2 0 1,0 27-1,1-43-54,0-1 0,0 1 0,1-1 0,-1 0 0,1 1 0,0-1 0,0 0 0,0 1 0,0-1 0,1 0 0,-1 0 0,1 0 0,0 0-1,0 0 1,0-1 0,0 1 0,0 0 0,1-1 0,-1 0 0,1 1 0,0-1 0,5 3 0,-4-4-7,0 1-1,0-1 1,0 0 0,0-1 0,0 1-1,0-1 1,0 1 0,0-1 0,0 0-1,0-1 1,0 1 0,0-1 0,0 0-1,0 0 1,0 0 0,0 0 0,0-1-1,5-2 1,5-4-15,-1 0-1,0-1 0,-1 0 1,0-1-1,0-1 1,-1 0-1,17-21 1,-14 14-8,-1 0 1,0-1-1,-2 0 1,11-23-1,-33 69 115,-11 40-1,20-56-71,-1-1 1,1 0-1,1 1 0,0 0 1,1-1-1,0 1 1,2 16-1,-2-25-66,1 0-1,-1 1 1,1-1 0,0 0 0,0 0 0,0 0-1,0 0 1,0 0 0,0 0 0,0 0-1,0 0 1,1-1 0,-1 1 0,1 0-1,0-1 1,-1 1 0,1-1 0,0 0 0,0 0-1,0 1 1,0-1 0,0 0 0,0 0-1,0-1 1,0 1 0,0 0 0,0-1-1,1 1 1,-1-1 0,0 0 0,0 0-1,0 0 1,5 0 0,-1-1-323,-1 1 0,1-1 0,0-1 0,0 1 0,0-1-1,-1 0 1,1 0 0,-1 0 0,0-1 0,1 0 0,8-7 0,-4 1 3,0-1 0,-1 1 0,-1-1 0,0-1-1,10-16 1,14-30-1019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0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18348,'0'0'68,"0"0"0,0 0 0,0 0 0,1 0-1,-1 1 1,0-1 0,0 0 0,0 0 0,0 0 0,0 0 0,1 0 0,-1 1 0,0-1 0,0 0 0,0 0 0,0 0-1,0 0 1,0 1 0,0-1 0,0 0 0,0 0 0,0 0 0,0 1 0,0-1 0,0 0 0,0 0 0,0 0 0,0 1-1,0-1 1,0 0 0,0 0 0,0 0 0,0 1 0,0-1 0,0 0 0,0 0 0,0 0 0,0 1 0,0-1-1,-1 0 1,1 0 0,-5 14 438,3-10-99,-49 144 4482,-4 85-3061,46-192-1605,2 0 0,-2 64-1,12-89-150,-3-16-70,0 0 0,0 1 1,0-1-1,0 0 1,0 0-1,0 0 0,0 1 1,1-1-1,-1 0 1,0 0-1,0 0 0,0 0 1,0 1-1,1-1 0,-1 0 1,0 0-1,0 0 1,1 0-1,-1 0 0,0 0 1,0 0-1,0 0 1,1 1-1,-1-1 0,0 0 1,0 0-1,1 0 0,-1 0 1,0 0-1,0 0 1,1 0-1,0-1 0,0 0-1,0 0 1,0 0 0,0 1-1,0-1 1,0 0-1,0 0 1,-1 0 0,1 0-1,0 0 1,0-1 0,-1 1-1,1 0 1,-1 0-1,1 0 1,-1-1 0,0 1-1,1-2 1,4-25-131,-1 0 0,-1 0 0,-1-1 0,-1 1 0,-5-37 1,4 59 71,-4-29-201,4 33 230,-1 0-1,1 1 1,0-1 0,-1 0-1,1 1 1,-1-1-1,0 1 1,1-1-1,-1 1 1,0-1 0,0 1-1,0-1 1,0 1-1,0 0 1,-1-1-1,0 0 1,1 2 21,1 0 0,0 0 0,0 0 0,-1 0 0,1 0-1,0 0 1,0 1 0,-1-1 0,1 0 0,0 0 0,0 0 0,0 0 0,0 1 0,-1-1 0,1 0 0,0 0-1,0 0 1,0 1 0,0-1 0,0 0 0,-1 0 0,1 1 0,0-1 0,0 0 0,0 0 0,0 1 0,0-1-1,0 0 1,0 0 0,0 1 0,0-1 0,0 0 0,0 0 0,0 1 0,0-1 0,0 0 0,0 0 0,0 1-1,1-1 1,-1 0 0,1 15-69,0-6 74,1-1-1,0 1 0,0-1 1,1 0-1,0 0 1,0 0-1,1 0 1,0 0-1,1-1 0,-1 1 1,1-1-1,1-1 1,-1 1-1,1-1 0,1 1 1,-1-2-1,1 1 1,0-1-1,0 0 0,0 0 1,1-1-1,0 0 1,0-1-1,0 1 0,0-2 1,0 1-1,1-1 1,-1 0-1,1-1 0,-1 0 1,1 0-1,0-1 1,-1 0-1,1 0 0,9-2 1,-10 0 16,1 0-1,0-1 1,-1 0 0,1 0-1,-1-1 1,0 0 0,0 0-1,0-1 1,-1 0 0,1-1-1,-1 1 1,-1-1 0,1-1 0,-1 1-1,0-1 1,0 0 0,-1 0-1,6-12 1,-7 4-7,-4 14-7,0 1 0,0 0 1,-1 0-1,1 0 0,0-1 0,0 1 1,0 0-1,0 0 0,-1 0 0,1 0 1,0 0-1,0-1 0,0 1 0,-1 0 1,1 0-1,0 0 0,0 0 0,-1 0 1,1 0-1,0 0 0,0 0 0,-1 0 1,1 0-1,0 0 0,0 0 0,0 0 1,-1 0-1,1 0 0,0 0 1,0 0-1,-1 0 0,1 0 0,0 0 1,-1 0-1,-1 1 4,0 0 0,0 0 1,0 0-1,0 0 0,0 1 0,0-1 1,0 1-1,0-1 0,0 1 0,-2 2 1,-4 8 61,0 0 0,1 0 0,0 1 1,1 0-1,0 0 0,1 1 0,0-1 1,2 1-1,-1 0 0,2 0 0,-2 15 0,4-26-50,0 0 0,0 0-1,0-1 1,0 1 0,0 0-1,1 0 1,-1 0 0,1 0-1,0 0 1,0-1 0,0 1-1,0 0 1,0-1 0,1 1-1,-1-1 1,1 1 0,0-1-1,0 0 1,0 1 0,0-1-1,0 0 1,0 0-1,0-1 1,1 1 0,-1 0-1,1-1 1,-1 1 0,1-1-1,-1 0 1,1 0 0,0 0-1,0 0 1,0 0 0,-1-1-1,1 0 1,0 1 0,4-1-1,10 0-91,0 0 0,-1-2 0,1 0 0,-1 0-1,1-2 1,-1 0 0,26-10 0,4-6-531,53-30 0,-101 52 431,-2 3 174,-1 0 0,1 0 0,-1 1 0,1-1-1,1 1 1,-1 0 0,-3 10 0,7-16 3,0 1 0,0-1-1,0 1 1,0-1 0,0 1 0,0-1 0,0 1 0,1-1 0,-1 1 0,0-1 0,0 1-1,0-1 1,1 1 0,-1-1 0,0 0 0,1 1 0,-1-1 0,0 1 0,1-1-1,-1 0 1,0 1 0,1-1 0,-1 0 0,1 1 0,-1-1 0,1 0 0,-1 0 0,1 0-1,-1 1 1,0-1 0,1 0 0,-1 0 0,1 0 0,-1 0 0,1 0 0,0 0 0,-1 0-1,1 0 1,-1 0 0,1 0 0,-1 0 0,1 0 0,-1 0 0,1 0 0,25-5-167,-5-2-14,-1 0-1,0-2 0,-1 0 0,0-2 0,-1 0 1,19-14-1,-35 24 261,1 1 0,-1-1 0,1 1 1,-1-1-1,1 1 0,0 0 0,-1 0 0,1 0 1,0 0-1,-1 0 0,5 2 0,9-1 129,1-3-180,0 0 0,-1-1 0,1-1 1,-1 0-1,0-1 0,0-1 0,0-1 1,-1 0-1,0-1 0,-1 0 0,21-16 1,-33 23-36,0 0 0,-1-1 1,1 1-1,-1-1 0,1 1 1,-1-1-1,1 0 1,-1 1-1,0-1 0,0 0 1,0 0-1,0 0 0,2-4 1,-4 6 5,1 0 0,-1 0 1,1 0-1,-1 1 0,1-1 0,-1 0 1,1 0-1,-1 0 0,1 0 0,-1 1 1,1-1-1,-1 0 0,1 1 0,-1-1 1,1 0-1,-1 1 0,1-1 0,0 0 1,-1 1-1,1-1 0,0 1 0,-1-1 1,1 1-1,-1 0 0,-9 11 14,8-9-17,1 0 0,-1 0 0,0 0 0,1 1 1,-1-1-1,1 0 0,0 1 0,0-1 0,0 1 0,1-1 1,-1 1-1,1-1 0,0 1 0,0-1 0,0 1 0,0-1 0,1 1 1,-1-1-1,1 1 0,0-1 0,0 1 0,0-1 0,1 0 1,-1 1-1,1-1 0,0 0 0,0 0 0,0 0 0,0 0 0,0-1 1,0 1-1,1-1 0,0 1 0,-1-1 0,1 0 0,0 0 1,0 0-1,0 0 0,0 0 0,1-1 0,-1 0 0,0 1 0,1-1 1,4 1-1,-8-2-13,1 0 1,-1 0 0,0 0-1,1 0 1,-1 1-1,0-1 1,1 0 0,-1 0-1,0 0 1,1 0 0,-1 0-1,0 0 1,1 0-1,-1 0 1,0 0 0,1 0-1,-1 0 1,0 0-1,1 0 1,-1-1 0,0 1-1,1 0 1,-1 0-1,0 0 1,1 0 0,-1 0-1,0-1 1,0 1 0,1 0-1,-1 0 1,0-1-1,0 1 1,1 0 0,-1 0-1,0-1 1,0 1-1,0 0 1,1-1 0,-1-1-3,0 1-1,0 0 1,0-1 0,0 1 0,-1 0 0,1-1 0,0 1 0,-1-1 0,1 1 0,-1 0-1,0-3 1,-13-22-188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0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21789,'1'-3'1672,"20"4"-1416,4 1-384,13 6 720,-4 0-80,-2 1-336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0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348 229 18476,'-5'-2'141,"1"0"0,-1-1 0,0 2 0,1-1 0,-1 1 0,0-1 0,0 1 0,0 1 0,0-1 0,0 1 0,0-1 0,-1 2 0,1-1 0,0 0 0,0 1 0,0 0 0,-5 2 0,-7 2 159,0 1 1,0 0-1,-23 13 0,22-10-150,0 0 0,1 2 0,0-1-1,1 2 1,0 0 0,1 1-1,-17 18 1,31-30-136,0 0 1,0 1-1,-1-1 1,1 0-1,0 0 0,0 1 1,1-1-1,-1 1 1,0-1-1,0 1 1,1-1-1,-1 1 0,1-1 1,-1 1-1,1-1 1,0 1-1,-1 0 0,1-1 1,0 1-1,0 0 1,1 1-1,-1-2-3,1 0 0,0 0 0,0-1 0,-1 1 1,1 0-1,0-1 0,0 1 0,0 0 0,0-1 0,0 1 0,0-1 0,0 0 0,0 1 0,0-1 0,0 0 0,1 0 0,-1 0 1,0 1-1,0-1 0,0 0 0,0-1 0,2 1 0,8-1 25,-1 0 1,1-1-1,-1 0 1,0-1-1,10-4 1,8-7-53,0-1 0,-2 0 1,0-3-1,-1 0 0,-1-1 1,0-1-1,-2-2 0,23-27 0,-35 37-15,-1 0-1,15-25 1,-32 54 43,0 1 0,2 1 0,0-1 0,1 1 0,1 0 0,0 0 0,2 1 0,-1 20 0,3-37-6,0 0 0,1 0 0,-1 0 1,0 0-1,1 0 0,0 0 0,-1 0 1,1 0-1,1 0 0,-1 0 0,0 0 1,1-1-1,-1 1 0,1-1 0,0 1 0,3 4 1,-3-6 0,0 0 0,0 0-1,0 0 1,-1 0 0,1 0 0,0 0 0,0-1 0,0 1 0,0 0 0,1-1 0,-1 0 0,0 0 0,0 1-1,0-1 1,0 0 0,0-1 0,0 1 0,1 0 0,-1 0 0,0-1 0,0 0 0,0 1 0,0-1 0,3-2 0,6-2 25,-1-1 0,-1 0 0,1-1 1,-1 0-1,0 0 0,0-1 0,-1 0 1,0 0-1,-1-1 0,1 0 1,9-18-1,-3 2 35,-1 1 0,-1-2 0,14-46 1,-20 55-45,-2 0 0,0 0-1,-1 0 1,2-32 0,-8 37-16,3 12-7,-1 0 0,1 0 0,-1 0 0,1 0-1,0 0 1,-1 0 0,1 0 0,0 0 0,-1 1 0,1-1 0,0 0 0,-1 0-1,1 0 1,0 0 0,-1 0 0,1 1 0,0-1 0,-1 0 0,1 0 0,0 1-1,0-1 1,-1 0 0,1 1 0,0-1 0,0 0 0,0 0 0,-1 1 0,1-1-1,0 0 1,0 1 0,0 0 0,-12 22 0,1 0 1,2 2-1,0-1 1,-10 49-1,11-38 47,-8 28 289,4 1 1,-8 100-1,18-118-43,2 1 1,3 0 0,1 0-1,13 59 1,-5-63-118,-8-31-135,-1 1-1,0-1 1,0 0 0,-2 1 0,1 0 0,-1 15-1,-1-28-36,0 1 0,0-1-1,0 1 1,0 0 0,0-1-1,0 1 1,-1-1 0,1 1-1,0-1 1,0 1 0,0-1-1,-1 1 1,1-1 0,0 1-1,0-1 1,-1 1 0,1-1-1,0 1 1,-1-1 0,1 0-1,-1 1 1,1-1 0,0 0-1,-1 1 1,1-1 0,-1 0-1,1 1 1,-1-1 0,1 0-1,-1 0 1,1 0 0,-1 1-1,0-1 1,1 0 0,-1 0-1,1 0 1,-1 0 0,1 0-1,-1 0 1,1 0 0,-1 0-1,0 0 1,1-1 0,-1 1-1,1 0 1,-1 0 0,1 0-1,-1-1 1,1 1 0,-1 0-1,0-1 1,-2 0 16,0-1 0,0 0 0,0 0 1,0 0-1,1 0 0,-1 0 0,-3-5 0,-3-5 13,1-1-1,0-1 0,0 1 0,1-1 0,1-1 0,1 1 0,0-1 0,0 0 1,-2-23-1,3 14-16,1-1 0,2 0 0,0 0 0,2 0 0,4-31 0,-4 47-15,1 1 0,0 0 0,0 0 0,1 0 0,0 0 0,0 0 0,1 1 0,4-9 0,-5 12-5,0 0 0,0 1 0,1-1 0,-1 0 0,1 1 0,0 0 0,-1 0 0,2 0 0,-1 0 0,0 1 0,0-1 0,1 1 0,-1 0 0,1 1 0,5-2 0,17-2-451,0 1 1,0 2-1,0 1 0,45 3 1,-5 0 73,-9-3-118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0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0 19988,'0'1'115,"0"-1"0,0 1 0,0 0 0,0 0 0,0-1 0,0 1 0,0 0 0,0-1 0,0 1 0,-1 0 0,1-1 0,0 1 0,0 0 0,-1-1 0,1 1 0,0 0 0,-1-1 0,1 1 0,-1-1 0,1 1 0,0-1 0,-1 1 0,0 0 0,-17 18 187,11-12 108,-201 199 3762,-104 119-3407,294-301-815,18-24 39,0 0-1,0 0 1,0 0-1,0 0 1,0 0-1,0 0 1,1-1-1,-1 1 1,0 0-1,0 0 1,0 0-1,0 0 0,0 0 1,0 0-1,0 0 1,0 0-1,0 0 1,0 0-1,0 0 1,0 1-1,1-1 1,-1 0-1,0 0 1,0 0-1,0 0 0,0 0 1,0 0-1,0 0 1,0 0-1,0 0 1,0 0-1,0 0 1,0 0-1,0 0 1,0 0-1,0 0 1,0 0-1,0 0 1,0 0-1,1 1 0,12-11-417,19-18-376,394-428-5708,-406 431 6845,-16 19-95,1 0 1,0 0 0,0 0-1,1 0 1,-1 1-1,13-8 1,-14 14 773,-5 7-440,-6 13 39,7-19-513,-15 40 640,2-9-160,2 1-1,-9 49 0,18-72-487,1 0 1,0 0-1,1 0 0,0 0 0,1 1 1,0-1-1,1 0 0,0 0 1,0 0-1,1 0 0,9 20 1,-3-15-57,1-1 1,0 1 0,1-1 0,1-1-1,23 22 1,-20-21-508,0 2 1,0 0-1,14 22 0,-28-37 327,0 1 0,1-1 0,-1 0 0,0 0 0,0 1 0,0-1 0,-1 0 0,1 1 0,0-1 0,-1 1 0,0-1 0,1 1 0,-1-1-1,0 1 1,0-1 0,-1 3 0,0-3 63,1 0 0,-1-1-1,0 1 1,0 0 0,0-1 0,0 1-1,0-1 1,-1 0 0,1 1 0,0-1-1,-1 0 1,1 0 0,-1 0 0,1 1-1,-1-2 1,1 1 0,-1 0 0,0 0-1,0-1 1,1 1 0,-1 0 0,0-1-1,-3 1 1,-31 4-958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1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62 16243,'-22'0'2257,"4"1"-1369,14 7-280,7 0 1297,16 0-449,11-2-176,17-4-480,11-1-199,17-2-257,5-5-232,5-4-680,2-1-561,-2-9 921,-3-3-208,-6-2-184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1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0 16564,'-61'28'1832,"2"2"0,-79 53 0,120-70-1481,0 1-1,1 0 1,1 1-1,0 0 1,1 2-1,0 0 1,1 0 0,2 1-1,0 1 1,-19 39-1,28-52-272,1 0-1,0-1 1,0 1-1,1 0 1,0 0-1,0 0 1,0 0-1,1 0 1,0 1-1,0-1 1,0 0-1,1 0 1,0 0-1,0 0 0,4 10 1,-3-11-42,0 0 0,1 0 0,0-1 0,0 1 1,1-1-1,-1 0 0,1 1 0,0-2 0,0 1 0,0 0 0,0-1 0,1 0 0,0 0 1,-1 0-1,1 0 0,0-1 0,7 2 0,2 1-16,0-2 0,0 0-1,0 0 1,1-2 0,-1 1 0,1-2 0,0 0-1,-1-1 1,1 0 0,-1-1 0,0-1 0,22-6-1,-15 2-1,-1 0-1,-1-1 1,1-1-1,-1 0 1,-1-2-1,0 0 1,32-27-1,-44 32-5,0 0 0,-1 0 0,1 0 0,-1-1 0,-1 0 0,0 0 0,0 0 0,0-1 0,4-13 0,-7 19-8,0 0 0,0 0 0,-1-1 1,1 1-1,-1 0 0,1-1 0,-1 1 0,0 0 0,0-1 0,0 1 1,0-1-1,0 1 0,-1 0 0,1-1 0,-1 1 0,1 0 1,-1-1-1,0 1 0,0 0 0,0 0 0,0 0 0,-1 0 1,1 0-1,0 0 0,-1 0 0,1 0 0,-1 0 0,0 1 1,0-1-1,0 1 0,0-1 0,0 1 0,0 0 0,0 0 1,-4-2-1,0 1 9,-1 1 0,1-1 1,-1 2-1,1-1 0,-1 1 1,1-1-1,-1 2 0,0-1 0,1 1 1,-1 0-1,1 0 0,0 1 1,-13 5-1,7-3 15,1 1 1,0 0-1,0 1 1,0 0-1,1 1 1,-15 12-1,22-16-10,-1 1-1,1-1 1,0 1-1,0 0 0,1-1 1,-1 1-1,1 1 1,0-1-1,0 0 1,-2 6-1,4-8-12,-1-1 1,1 1-1,0-1 0,-1 1 0,1-1 0,0 1 0,0-1 1,0 1-1,0-1 0,1 1 0,-1-1 0,0 1 1,0-1-1,1 1 0,-1-1 0,1 0 0,-1 1 1,1-1-1,0 0 0,0 1 0,0-1 0,-1 0 1,1 0-1,0 0 0,0 1 0,0-1 0,1 0 1,-1 0-1,0-1 0,0 1 0,1 0 0,-1 0 0,0-1 1,1 1-1,-1 0 0,3 0 0,5 1-19,0 0 0,0 0 0,1-1 0,-1-1 0,0 1-1,1-1 1,-1-1 0,1 0 0,-1 0 0,12-3 0,3-2-211,1-2 1,38-16 0,-31 8-68,-22 11 70,1 0 0,19-8 1,-29 13 210,-1 0 1,0 0 0,1 0-1,-1 0 1,1 0 0,-1 0 0,1 0-1,-1 0 1,1 0 0,-1 0 0,1 0-1,-1 0 1,1 1 0,-1-1 0,0 0-1,1 0 1,-1 0 0,1 1 0,-1-1-1,1 0 1,-1 0 0,0 1 0,1-1-1,-1 0 1,0 1 0,1-1 0,-1 1-1,0-1 1,0 0 0,1 1-1,-1-1 1,0 1 0,0-1 0,0 1-1,0-1 1,1 0 0,-1 1 0,0-1-1,0 1 1,0-1 0,0 1 0,0-1-1,0 2 1,-1 22-54,1-22 57,-8 54 30,4-27-272,0 0 0,2 53 0,2-79 188,0 1 1,1-1 0,0 0 0,-1 1-1,1-1 1,0 1 0,3 4-1,-4-7 54,0-1-1,1 1 0,-1-1 0,0 1 0,1-1 0,-1 1 1,1-1-1,-1 0 0,1 1 0,-1-1 0,1 0 0,-1 1 0,1-1 1,-1 0-1,1 0 0,0 0 0,-1 1 0,1-1 0,-1 0 1,1 0-1,-1 0 0,1 0 0,0 0 0,-1 0 0,1 0 0,-1 0 1,1 0-1,0 0 0,-1-1 0,1 1 0,-1 0 0,1 0 1,-1 0-1,1-1 0,-1 1 0,1 0 0,-1-1 0,1 1 1,-1 0-1,1-1 0,-1 1 0,1-1 0,-1 1 0,0-1 0,1 1 1,0-2-1,18-18-314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1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17756,'8'-4'2488,"15"4"-1167,4-2-553,11-1 2576,6 0-1639,8 0-865,3 3-400,-1-2-784,-2 2-528,-11 0-656,-6 2 1199,-16 1-335,-10 3-224</inkml:trace>
  <inkml:trace contextRef="#ctx0" brushRef="#br0" timeOffset="1">1 192 19572,'6'14'2017,"26"-8"-1081,7-1-344,16-3 1064,5-1-359,8-2-449,0-3-344,-4 0-976,-5-3 304,-18-1 88,-7 1-144,-15-3-208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5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15 13867,'-3'-2'475,"-13"-11"7640,9 16-4302,1 11-3020,3 15-714,0 0 0,2 0 0,1-1 0,2 1 0,5 31 0,2 64-105,-9-118 27,0 47 0,-8 66 1,6-105 3,0 0 1,-1 1-1,-1-2 0,0 1 1,-1 0-1,-1-1 0,0 0 1,0 0-1,-15 22 1,18-32-1,1 0 0,-1-1 0,1 1 0,-1 0 1,0-1-1,0 1 0,0-1 0,0 0 1,0 0-1,-1 0 0,1 0 0,-1-1 1,1 1-1,-1-1 0,1 0 0,-6 1 0,6-2-3,0 0 0,0 0-1,0-1 1,0 1-1,0-1 1,0 1-1,0-1 1,1 0-1,-1 0 1,0 0-1,0-1 1,1 1-1,-1 0 1,1-1-1,-1 0 1,1 0-1,0 1 1,0-2-1,0 1 1,0 0 0,0 0-1,-3-5 1,1 1-9,0-1 1,1 0-1,0 1 1,0-2-1,0 1 1,1 0-1,0-1 1,0 1-1,1-1 1,0 1 0,0-1-1,1 0 1,0 1-1,1-1 1,-1 0-1,1 1 1,1-1-1,2-9 1,1-1-14,1 1-1,1 0 1,0 0-1,1 0 1,1 1 0,17-24-1,1 3 1,3 1 1,0 2-1,3 1 0,36-30 1,-29 31 23,-1 2 21,54-55 0,-72 58 79,-21 25-12,-4 5-48,-5 6 0,1 6-5,0 1-1,-5 19 1,11-30-37,0 0 0,1 1 0,0-1 0,0 0 0,1 1-1,-1-1 1,1 0 0,0 1 0,1-1 0,-1 0 0,3 9 0,-3-13-2,1 0 1,-1 1-1,1-1 0,-1 0 1,1 0-1,0 1 1,0-1-1,-1 0 0,1 0 1,0 0-1,0 0 0,0 0 1,0 0-1,0 0 0,0 0 1,1 0-1,-1-1 1,0 1-1,0 0 0,0-1 1,2 1-1,0 0 2,0 0 1,0-1-1,0 0 1,0 1-1,0-1 0,0 0 1,0-1-1,0 1 0,4-1 1,4-2 7,-1 0 0,1 0 0,-1-1-1,13-7 1,14-10 14,0-2-1,46-38 1,-82 60-26,0 0 0,0 0 0,0 0 0,0 0 0,0 1 1,0-1-1,0 0 0,0 1 0,0-1 0,0 1 0,0 0 0,1-1 0,-1 1 0,2-1 0,-3 2 0,0-1-1,1 0 0,-1 0 0,0 0 1,0 0-1,1 1 0,-1-1 0,0 0 0,0 0 1,1 1-1,-1-1 0,0 0 0,0 0 1,0 1-1,1-1 0,-1 0 0,0 1 0,0-1 1,0 0-1,0 1 0,0-1 0,0 0 1,0 1-1,0-1 0,1 0 0,-1 1 0,0-1 1,-1 0-1,1 1 0,0-1 0,0 0 1,0 1-1,-10 41-407,5-26 89,5-15 273,-3 18-953,3-18 978,0-1 0,0 1 1,0 0-1,0-1 0,0 1 0,0-1 0,1 1 0,-1 0 0,0-1 0,0 1 1,1 0-1,-1-1 0,0 1 0,0-1 0,1 1 0,-1-1 0,1 1 0,-1-1 1,1 1-1,-1-1 0,0 1 0,1-1 0,0 0 0,-1 1 0,1-1 0,-1 0 0,1 1 1,0-1-1,13 1-431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1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 20996,'0'0'37,"0"0"-1,0 0 1,0 0-1,0 0 1,0-1-1,0 1 0,0 0 1,0 0-1,0 0 1,0 0-1,0 0 1,0-1-1,0 1 0,0 0 1,0 0-1,0 0 1,0 0-1,0 0 1,0 0-1,0-1 0,0 1 1,0 0-1,-1 0 1,1 0-1,0 0 1,0 0-1,0 0 0,0 0 1,0 0-1,0 0 1,0 0-1,-1-1 1,1 1-1,0 0 0,0 0 1,0 0-1,0 0 1,0 0-1,-1 0 1,1 0-1,0 0 0,0 0 1,0 0-1,0 0 1,0 0-1,-1 0 1,1 0-1,0 0 0,0 0 1,0 0-1,0 1 1,0-1-1,0 0 1,-1 0-1,1 0 0,0 0 1,0 0-1,0 0 1,0 0-1,0 0 1,0 0-1,0 0 0,-1 1 1,1-1-1,-11 14 805,-10 23 545,15-24-873,0-1-372,0-1 0,1 1 0,1-1 0,0 1 0,0 1 0,-3 18 0,7-30-157,0 0-1,0 0 1,0 1-1,1-1 1,-1 0-1,0 0 1,0 1-1,1-1 1,-1 0-1,1 0 1,-1 0-1,1 1 1,-1-1-1,1 0 1,0 0 0,-1 0-1,1 0 1,0 0-1,0 0 1,0 0-1,0 0 1,0-1-1,0 1 1,0 0-1,0-1 1,0 1-1,0 0 1,0-1-1,1 1 1,-1-1-1,0 0 1,0 1-1,1-1 1,0 0 0,8 2-132,-1-1 0,0-1 0,18 0 0,-9 0-19,6 0 8,7 0-70,-1 1 0,40 8 0,-63-8 232,0 0 0,1 1-1,-2 0 1,1 1 0,0-1-1,0 1 1,-1 0 0,0 1-1,1 0 1,-1 0 0,-1 0 0,1 1-1,-1-1 1,1 1 0,5 9-1,-10-13 22,1 1 0,-1-1 0,0 1 0,0 0-1,-1-1 1,1 1 0,0 0 0,-1 0 0,1 0 0,-1 0-1,1 0 1,-1-1 0,0 1 0,0 0 0,0 0 0,0 0-1,0 0 1,0 0 0,0 0 0,-1 0 0,1 0 0,-2 2-1,0 0 32,0-1 0,0 1 0,0-1-1,0 0 1,-1 0 0,0 0 0,1 0-1,-1-1 1,0 1 0,-5 2 0,-7 4 191,0 0 0,-1-1 0,-29 10 0,22-11-43,0 0 0,0-2-1,-29 4 1,38-8-267,0 0-1,0-1 0,-1 0 1,1-1-1,0-1 1,-23-5-1,34 7 0,-1-1 1,0 0-1,0-1 0,1 1 0,-1-1 0,1 0 1,-1 1-1,1-2 0,0 1 0,0 0 1,0 0-1,0-1 0,0 0 0,0 0 0,1 0 1,-1 0-1,1 0 0,0 0 0,0 0 1,0-1-1,0 1 0,1-1 0,0 0 0,-1 1 1,0-8-1,-1-27-445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1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20524,'27'14'2169,"9"-3"-1393,4 2-296,13-3 712,4 1-455,5-10-665,4-1 240,2-19-376,-2-6-216</inkml:trace>
  <inkml:trace contextRef="#ctx0" brushRef="#br0" timeOffset="1">954 13 20772,'-28'52'1993,"2"-3"-1385,4 0-232,8-4 584,9-2-416,7-7-1072,4-1-664,2-8 952,-3-5-328,-5-7-208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1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15627,'9'-4'423,"1"1"1,0 1-1,0 0 0,0 0 0,0 1 0,1 0 0,-1 1 0,0 0 0,0 1 0,0 0 1,1 0-1,-1 1 0,11 4 0,0 0 85,-1 2 0,1 0 0,-1 1 1,0 1-1,18 13 0,-32-19-422,-1 0 1,1 0-1,0 1 0,-1 0 1,0 0-1,0 0 0,-1 0 1,5 8-1,-7-11-68,-1 1-1,1 0 1,-1-1 0,0 1 0,0 0-1,0 0 1,-1-1 0,1 1-1,0 0 1,-1 0 0,0 0 0,0 0-1,0 0 1,0 0 0,0 0 0,0 0-1,-1 0 1,0-1 0,1 1-1,-1 0 1,-3 5 0,1-1 12,-1-1-1,0 0 1,-1 1 0,1-2 0,-1 1-1,0 0 1,-1-1 0,-8 6 0,-5 3 97,-28 15 1,-13 9 34,60-37-173,0-1-1,0 1 1,0-1 0,1 0-1,-1 1 1,0-1-1,0 0 1,0 0-1,1 1 1,-1-1-1,0 0 1,0 1-1,1-1 1,-1 0 0,0 0-1,1 1 1,-1-1-1,0 0 1,1 0-1,-1 0 1,0 0-1,1 0 1,-1 1-1,1-1 1,-1 0 0,0 0-1,1 0 1,-1 0-1,0 0 1,1 0-1,-1 0 1,1 0-1,-1 0 1,1-1-1,19 5-265,-20-4 255,26 3-619,44 13 0,-61-13 495,1 0 1,0 1-1,-1 0 1,0 1 0,0 0-1,0 0 1,11 10-1,-17-13 133,-1-1 0,0 1 0,0 1 0,0-1 0,0 0 0,0 0 0,0 1 0,0-1-1,-1 1 1,0 0 0,1-1 0,-1 1 0,0 0 0,0 0 0,0-1 0,-1 1 0,1 0 0,-1 0-1,1 5 1,-2-4 48,0 0-1,1 0 0,-1 0 1,-1-1-1,1 1 0,0 0 0,-1 0 1,0-1-1,0 1 0,0-1 1,0 1-1,-5 4 0,-5 4 246,0 0-1,-1-1 1,0 0-1,-1-1 0,-25 14 1,12-9 314,-2 0 1,-31 10-1,50-21-498,-1-1 0,0 0 0,0 0-1,0-1 1,0-1 0,0 1 0,0-2 0,0 0 0,-16-1 0,25 0-108,1 1 0,0 0 0,-1 0 0,1 0 0,-1-1 0,1 1 0,0-1 0,-1 1 0,1-1 0,0 0 0,0 1 0,-1-1 0,1 0 0,0 0 0,0 0 0,0 0 0,0 0 0,0 0 0,0 0 0,0 0 0,0 0 0,1-1 0,-1 1 0,0 0 0,1-1 0,-1 1 0,1 0 0,-1-1 0,1 1 0,0 0 0,0-1 0,-1 1 0,1-1 0,0-1 0,1 0-13,-1-1 0,1 0 0,0 1 0,0-1 0,0 0 0,0 1 0,1-1 0,-1 1-1,1 0 1,0-1 0,0 1 0,4-4 0,21-22-332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1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31 579 22117,'-10'17'2192,"3"7"-1472,-1 1-312,4 0 857,3-1-481,1-5-1112,5-5-712,3-9 848,1-5-297,2-5-215</inkml:trace>
  <inkml:trace contextRef="#ctx0" brushRef="#br0" timeOffset="1">419 0 22837,'0'4'222,"0"-1"0,0 1 1,0-1-1,-1 1 0,1-1 1,-1 0-1,0 1 0,0-1 1,0 0-1,0 0 0,-3 7 1,-3 6 166,-19 75 682,4 0 0,-10 100 1,12 71-1007,17-91-3606,1-153 2229,1-30 445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1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23821,'-7'14'2337,"5"-3"-1585,2-4-312,3-7 1104,5-5-968,3-8-208,0-3-192,3-2-280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1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18 16924,'-4'-3'212,"0"1"-1,0 0 1,-1 0 0,1 0 0,-1 1 0,1-1 0,-1 1 0,0 0 0,1 1 0,-1-1-1,0 1 1,1 0 0,-1 0 0,0 0 0,1 1 0,-1 0 0,0 0 0,1 0 0,-6 2 0,-7 3 304,0 2 0,0 0 0,-23 15 0,35-21-390,-23 16 131,0 1 0,1 1 0,1 1 1,1 2-1,1 0 0,1 1 0,1 2 1,1 0-1,-23 40 0,39-58-179,0 0-1,1 1 1,1 0-1,-1-1 1,2 1-1,-1 0 1,1 1-1,-1 10 1,2-16-44,1-1 0,0 0 0,1 1 0,-1-1 0,0 1 0,1-1 0,0 0 0,0 1 0,0-1 0,0 0 0,0 0 0,1 0 0,0 0 0,-1 0 0,1 0 0,0 0 0,0-1 0,1 1 0,-1 0 0,0-1 0,1 0 0,0 0 0,-1 0 0,1 0 0,4 2 0,4 1 35,0 0 0,1-1 0,-1 0 0,1-1 0,0 0 0,0-1 0,0-1-1,0 1 1,0-2 0,0 0 0,19-2 0,7-3 16,1-1 1,48-16-1,-50 12-594,58-26 1,-85 33 358,-1-2 0,-1 1-1,1-1 1,-1-1 0,1 1 0,-2-2 0,1 1-1,-1-1 1,0 0 0,0 0 0,10-16 0,-10 2-455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1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76 19420,'35'-6'2225,"14"1"-1225,11-3-416,15 0 1240,7-1-455,5-1-529,-5 3-344,-8-1-792,-8 1-392,-18 4 1248,-17-2-672,-29 5-144,-10 7-48</inkml:trace>
  <inkml:trace contextRef="#ctx0" brushRef="#br0" timeOffset="1">18 161 16195,'-18'5'3401,"22"-7"-2649,19-4 1633,4-2-649,16 2-592,4-2-255,10 3-441,1 2-312,4 0-1096,1 0 944,-5 1-216,2-2-57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2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83 127 16388,'2'-9'897,"0"4"-504,0 0-1,-1 0 0,0 0 1,0 0-1,0 0 0,-1 0 1,0-1-1,0 1 0,-1-10 1,0 16-246,0-1 0,0 1 0,0 0 0,1-1 0,-1 1 0,0 0 0,1 0 0,-1-1 0,0 1 0,1 0 0,-1 0 0,1 0 0,-1 0 0,0 1 0,-12 29 245,2 2 0,1-1-1,-10 58 1,15-67-321,-14 88 109,18-95-111,0-1-1,1 0 1,0 0 0,1 1-1,4 18 1,-5-31-45,1 0 0,0 0 0,0 0 0,0 0 0,1-1 0,-1 1 0,0 0 0,1 0 0,0-1 0,0 1 0,0-1 0,0 0 0,0 1 0,0-1 0,1 0 0,-1 0 0,1-1 0,-1 1 0,1 0 0,0-1 0,-1 1 0,1-1 0,0 0 0,0 0 0,0 0 0,0-1 0,0 1 0,0-1 0,0 1-1,1-1 1,-1 0 0,0 0 0,5-1 0,4 0 50,0-1-1,0-1 1,0 0-1,-1 0 1,1-1-1,-1-1 1,13-6-1,-3-1-14,-1 0 0,0-2 0,0-1 0,-2 0 0,0-1 0,-1-1 0,0-1 0,-1 0 0,-2-1 0,0-1 0,0 0-1,-2-1 1,-1 0 0,14-35 0,-22 46-34,0 0-1,-1 0 0,0 0 0,2-20 1,-6 18 14,-3 13-3,-7 22 7,7-5-41,0 0-1,1 0 0,-3 33 0,6-40-8,1 1-1,0 0 1,1 0-1,0-1 0,1 1 1,0 0-1,4 12 0,-5-21 12,0-1-1,0 1 0,0-1 1,0 0-1,0 1 0,0-1 1,1 0-1,-1 0 0,1 0 0,-1 0 1,1 0-1,0 0 0,0-1 1,0 1-1,0-1 0,0 1 1,0-1-1,0 1 0,1-1 0,-1 0 1,0 0-1,1 0 0,-1-1 1,1 1-1,-1-1 0,1 1 1,-1-1-1,1 0 0,-1 0 1,1 0-1,0 0 0,-1 0 0,1 0 1,-1-1-1,4 0 0,3-2 32,0 0-1,0-1 1,0 1-1,-1-2 1,1 1-1,-1-1 1,0-1-1,9-7 1,1-2 74,-2-1 0,0-1 0,-1 0 0,0-1 1,22-37-1,-29 41-52,0-1 0,-1 1 0,-1-1 0,0-1 0,-1 1 0,-1-1 0,0 0 0,-1 0 0,1-17 0,-4 28-89,0 1-1,0-1 1,-1 1 0,1 0-1,-1-1 1,0 1-1,0 0 1,0 0-1,-1 0 1,-3-7-1,5 9-37,-1 1 0,0 0 0,0 0 0,0 0 0,0-1-1,0 1 1,0 0 0,0 0 0,-1 0 0,1 0 0,0 1 0,-1-1-1,1 0 1,0 0 0,-1 1 0,1-1 0,-1 1 0,1-1-1,-1 1 1,1 0 0,-1 0 0,1-1 0,-1 1 0,1 0 0,-1 0-1,1 1 1,-1-1 0,1 0 0,-1 0 0,1 1 0,-3 0-1,-1 1-50,0 0-1,1 1 1,0-1-1,-1 1 1,1 0-1,0 0 1,1 0-1,-5 5 1,-7 11-637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2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15 18812,'4'-11'1381,"-2"7"-349,-3 7-214,-6 22 683,-21 78 325,-19 80-511,37-133-702,-7 85 0,16-130-544,1-1 1,0 1-1,0 0 0,1 0 0,-1 0 0,3 8 0,-3-12-56,1 0 0,-1 0 0,0 0 0,1-1 0,0 1-1,-1 0 1,1 0 0,-1 0 0,1-1 0,0 1 0,-1 0 0,1-1-1,0 1 1,0 0 0,0-1 0,-1 1 0,1-1 0,0 1-1,0-1 1,0 0 0,0 1 0,0-1 0,0 0 0,0 0-1,0 1 1,0-1 0,0 0 0,0 0 0,0 0 0,0 0-1,0-1 1,0 1 0,0 0 0,1 0 0,4-2 13,1 0 0,-1 0 0,0-1 0,0 1 1,0-1-1,0-1 0,0 1 0,8-7 0,43-41 40,-33 28-27,3-2 1,-4 4-47,28-21 1,-50 41 6,0 0 1,0 0 0,0 0 0,1 1 0,-1-1 0,0 0 0,0 1 0,1-1 0,-1 1 0,0-1 0,1 1 0,-1 0 0,0-1-1,1 1 1,-1 0 0,1 0 0,1 0 0,-2 0 1,-1 1-1,1-1 1,-1 0-1,1 1 0,-1-1 1,1 1-1,-1-1 1,1 1-1,-1-1 1,1 1-1,-1-1 1,0 1-1,1-1 1,-1 1-1,0 0 1,1-1-1,-1 1 0,0-1 1,0 1-1,0 0 1,1-1-1,-1 1 1,0 0-1,0 1 1,0 6 6,0 0 0,-1-1 0,0 1 1,-3 12-1,3-14-16,-3 18-190,-2-1-1,0 0 0,-1 0 0,-12 25 1,23-49 10,2-3-51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2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225 418 17796,'0'-1'106,"0"0"0,0 0 0,0 0 0,0 0 0,0 0 0,0 0 0,0 0 0,-1 0 0,1 0 0,0 0 0,0 0 0,-1 0 0,1 0 1,-1 0-1,1 0 0,0 1 0,-1-1 0,0 0 0,1 0 0,-1 0 0,0 1 0,1-1 0,-1 0 0,0 1 0,0-1 0,1 0 0,-1 1 0,0-1 0,0 1 0,0 0 0,0-1 1,0 1-1,0 0 0,0-1 0,0 1 0,0 0 0,0 0 0,0 0 0,0 0 0,0 0 0,0 0 0,0 0 0,0 0 0,0 0 0,1 1 0,-3-1 0,-3 2 212,1 0-1,-1 0 0,1 0 0,-1 0 1,1 1-1,-9 6 0,-1 3-99,1 1 0,0 0 0,0 1 0,1 0 0,1 1 0,1 1 0,0 0 0,1 1 0,-11 23-1,19-36-201,0 1-1,0-1 0,1 1 0,0-1 0,0 1 0,0 0 0,0-1 0,1 1 0,-1 5 0,1-9-10,1 1 0,-1-1 0,0 0 0,0 0-1,1 1 1,-1-1 0,1 0 0,-1 0 0,1 0 0,-1 0-1,1 0 1,0 0 0,-1 0 0,1 0 0,0 0-1,0 0 1,0 0 0,0 0 0,0 0 0,0-1-1,0 1 1,0 0 0,0-1 0,0 1 0,0-1 0,0 1-1,0-1 1,1 0 0,-1 1 0,0-1 0,0 0-1,1 0 1,-1 0 0,0 0 0,0 0 0,0 0 0,1 0-1,1 0 1,6-2 6,0 1-1,1-2 1,-1 1 0,0-1-1,0 0 1,0-1-1,-1 0 1,0-1 0,1 1-1,11-11 1,-2 1-3,0-1 0,0-1 0,17-21 1,12-21 31,-43 51-33,1 1 1,-1-1-1,0-1 0,-1 1 1,1 0-1,3-16 1,-7 18-1,-2 6-2,-6 11-3,-7 17-6,-2 28-39,16-52 40,0-1 0,1 1-1,-1 0 1,1-1 0,0 1 0,0 0-1,1-1 1,-1 1 0,1-1 0,2 9 0,-3-12 3,1 0-1,-1-1 1,1 1 0,-1 0 0,1 0 0,-1 0 0,1 0 0,0 0 0,0-1 0,-1 1 0,1 0 0,0 0 0,0-1 0,0 1-1,0-1 1,-1 1 0,1-1 0,0 1 0,0-1 0,0 1 0,0-1 0,0 0 0,3 1 0,-2-1 0,1 0 0,-1-1 0,1 1 0,-1 0 1,1-1-1,-1 0 0,1 1 0,-1-1 0,5-2 0,3-2 1,-1-1 0,0 1 0,16-14-1,1-5 19,-1-1-1,-2-1 1,0-1 0,31-49-1,58-129 179,-45 62 200,-63 132-213,-7 14-120,-9 19-7,-8 31-5,2 0 0,3 1-1,2 1 1,2 0 0,3 1-1,-2 84 1,10-127-65,0 0-1,1-1 1,0 1 0,1-1-1,0 1 1,1-1 0,0 0-1,1 0 1,1 0 0,6 13-1,-3-16-161,-6-12-175,-6-19-321,-24-32-707,-39-56-1,0 2 1219,66 106 180,-2-3 99,1 1-1,0 0 1,0-1 0,0 1 0,-2-8 0,4 11-83,0 0 0,0 0 0,0 0 1,0 0-1,0 0 0,0 0 0,0 0 0,0 0 1,0 1-1,1-1 0,-1 0 0,0 0 1,0 0-1,1 0 0,-1 1 0,1-1 0,-1 0 1,1 0-1,-1 1 0,1-1 0,-1 0 1,1 1-1,0-1 0,-1 0 0,1 1 0,0-1 1,0 1-1,-1-1 0,1 1 0,0 0 1,0-1-1,0 1 0,-1 0 0,1-1 0,2 1 1,10-3 182,0 0 0,1 2 0,-1-1 0,1 2 0,13 0 0,-16 1-223,1-1-1,-1 0 1,0-1-1,1 0 1,-1-1 0,0 0-1,21-8 1,-1-7-63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5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 21437,'-11'-3'467,"-1"1"0,1 0 0,-1 1 0,1 0 1,-1 1-1,-20 3 0,23-2-324,1 0-1,0 1 0,0 0 1,0 1-1,0-1 0,0 2 1,0-1-1,0 1 1,-13 9-1,20-12-138,1-1 0,-1 0 1,1 1-1,-1-1 0,1 1 1,-1-1-1,1 1 0,-1-1 0,1 1 1,-1-1-1,1 1 0,-1-1 0,1 1 1,0 0-1,-1-1 0,1 1 1,0-1-1,0 1 0,-1 0 0,1 1 1,0-2-5,1 1 1,-1-1-1,0 0 0,0 1 1,1-1-1,-1 0 1,0 1-1,1-1 1,-1 0-1,0 1 1,1-1-1,-1 0 0,1 0 1,-1 0-1,0 1 1,1-1-1,-1 0 1,1 0-1,-1 0 1,1 0-1,-1 0 0,0 0 1,1 0-1,35 1-40,-31-1 47,27-1-41,-13-1 17,-1 1-1,1 1 1,-1 1 0,1 1-1,-1 0 1,32 9 0,-48-11 15,-1 0 0,1 1 1,-1-1-1,1 1 0,-1 0 0,1-1 1,-1 1-1,0 0 0,1 0 0,-1 0 1,0 0-1,0 0 0,0 0 0,1 0 1,-1 0-1,0 1 0,0-1 0,-1 0 1,1 1-1,0-1 0,0 0 0,0 4 1,-1-4 2,0 1 1,0 0-1,0 0 1,-1-1 0,1 1-1,-1 0 1,1 0-1,-1-1 1,0 1 0,0-1-1,0 1 1,0-1-1,0 1 1,0-1 0,0 1-1,0-1 1,0 0-1,-1 0 1,1 1 0,-3 1-1,-8 6 19,-1 0 0,1 0 1,-2-1-1,1 0 0,-1-1 0,0-1 0,-1-1 0,1 1 0,-1-2 0,0 0 0,0-1 0,-1-1 1,-21 1-1,35-3-81,0 0 0,0 0 1,-1 0-1,1-1 1,0 1-1,0-1 0,0 1 1,0-1-1,-1 0 0,1 0 1,0 0-1,0 0 1,-2-1-1,3 1-17,1 0-1,-1 0 1,0 0-1,0 0 1,0-1-1,1 1 1,-1 0-1,0 0 1,1-1 0,0 1-1,-1 0 1,1 0-1,-1-1 1,1 1-1,0 0 1,0-1-1,0 1 1,0-1 0,0 1-1,0 0 1,0-1-1,1 1 1,0-3-1,1-4-91,1-1 0,0 1 0,1-1 0,0 1 0,0 1 0,7-10-1,21-29-675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2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19916,'-35'176'5071,"-18"112"-2996,51-272-2031,0 0 0,0 0 1,2 0-1,1 22 0,-1-37-40,0 1-1,0-1 1,0 0-1,0 0 1,0 0-1,1 0 0,-1 1 1,0-1-1,1 0 1,-1 0-1,1 0 1,-1 0-1,1 0 1,-1 0-1,1 0 1,0 0-1,-1 0 1,1 0-1,0 0 1,0-1-1,0 1 1,0 0-1,0 0 1,0-1-1,0 1 0,0-1 1,0 1-1,0-1 1,0 1-1,0-1 1,0 0-1,0 1 1,1-1-1,-1 0 1,0 0-1,0 0 1,0 0-1,0 0 1,1 0-1,-1 0 1,0 0-1,0-1 1,0 1-1,0 0 1,3-2-1,4-1 10,0-1 1,-1 0-1,1-1 0,13-10 1,-18 13-11,58-48 59,-44 34-50,0 1 0,2 0 0,0 2 0,0 0 0,38-18 0,-55 30-10,0 0 0,1 1 0,-1-1 1,0 0-1,0 1 0,0-1 0,1 1 0,-1 0 0,0 0 0,0 0 0,1 0 0,-1 0 0,0 0 0,0 1 0,1-1 0,-1 1 0,0-1 0,3 2 1,-3-1-1,-1 1 1,1-1 0,-1 1 0,0-1-1,1 1 1,-1-1 0,0 1 0,0-1-1,0 1 1,0 0 0,0 0 0,0 0-1,-1-1 1,1 1 0,-1 0 0,1 0 0,-1 0-1,0 0 1,0 0 0,0 4 0,1 7-163,-1 1 1,-1-1-1,0 1 1,-1-1 0,-1 0-1,0 1 1,-1-1 0,0 0-1,-9 18 1,16-30-560,11-4 252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2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7 21653,'-9'2'294,"-1"0"0,1 1 0,0 1 1,0-1-1,1 1 0,-1 1 0,1-1 1,-1 2-1,2-1 0,-1 1 1,1 0-1,-1 1 0,-6 7 0,3-2-79,1 1-1,0 0 0,1 0 0,1 0 0,0 1 0,0 1 1,-5 15-1,12-25-186,-1 0 1,1 0-1,0 0 1,0 0-1,0 0 1,0 1-1,1-1 1,0 0-1,1 6 1,-1-9-24,0-1 0,1 1 1,-1 0-1,0-1 0,1 1 0,0-1 1,-1 1-1,1-1 0,0 1 0,0-1 0,-1 1 1,1-1-1,0 0 0,0 0 0,1 1 1,-1-1-1,0 0 0,0 0 0,1 0 0,-1 0 1,0 0-1,1-1 0,-1 1 0,1 0 1,-1-1-1,1 1 0,-1-1 0,1 1 0,0-1 1,-1 0-1,1 1 0,2-1 0,1-1-1,1 1 0,0-1-1,0 0 1,-1-1 0,1 1-1,-1-1 1,1 0 0,-1 0 0,0-1-1,0 0 1,0 0 0,6-5-1,5-3 23,-1-2-1,19-18 0,-19 14 42,-1 0 0,0-1-1,-1-1 1,-1 0 0,-1 0-1,-1-1 1,-1-1 0,8-23-1,-13 30 30,-8 18 25,-8 24 28,4-2-344,1 0 0,1 0 1,2 0-1,0 1 0,1 30 1,4-33-33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3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78 116 7202,'-1'-13'701,"0"-50"2828,8 24 2439,-8 48-1220,1 12-2819,1 15-1298,-9 85 590,-36 435 268,40-507-1352,3-28-8,-2 1 0,0-1-1,-6 23 1,4-38 311,2-15-265,1-18-59,2-38-13,2 0 1,22-124-1,-13 139-233,1 0 0,3 2-1,2 0 1,29-60-1,-37 91 51,-1 1 0,2 1-1,0-1 1,1 2 0,0-1 0,1 2-1,1-1 1,22-17 0,-33 29 73,0 0 0,1 0 1,0 1-1,-1-1 0,1 1 1,0-1-1,-1 1 0,1 0 1,0 0-1,0 0 0,0 0 1,0 1-1,0-1 1,0 1-1,0 0 0,0 0 1,0 0-1,0 0 0,1 1 1,-1-1-1,0 1 0,0-1 1,-1 1-1,1 0 0,0 0 1,0 1-1,0-1 0,-1 1 1,1-1-1,0 1 0,-1 0 1,0 0-1,1 0 1,-1 0-1,0 0 0,0 0 1,0 1-1,2 3 0,-1-1 5,0-1-1,-1 1 0,0 0 0,0 0 0,0 1 1,0-1-1,-1 0 0,0 0 0,0 1 1,0-1-1,-1 1 0,0-1 0,0 0 1,0 1-1,-1-1 0,0 1 0,0-1 1,0 0-1,0 1 0,-1-1 0,-2 5 1,-2-1 16,1 0 0,-2-1 0,1 0 0,-1 0 0,0-1 1,0 0-1,-1 0 0,0-1 0,0 1 0,-1-2 0,-14 8 1,13-7-52,0-2 0,-1 1 0,0-1 0,1-1 0,-1 0 0,0-1 0,0 0 0,-1 0 0,1-1 0,-16-1 0,25 0-73,-1 0 0,1 0 0,-1-1 0,1 1 0,0-1-1,-1 0 1,1 0 0,0 1 0,-3-3 0,4 3 42,0-1 1,1 1-1,-1-1 1,0 0 0,1 1-1,-1-1 1,0 0 0,1 1-1,-1-1 1,1 0 0,-1 1-1,1-1 1,0 0 0,-1 0-1,1 0 1,0 0-1,-1 1 1,1-3 0,0 0-28,0 0 1,1 0-1,-1 0 1,1 0-1,0 1 1,0-1-1,0 0 1,0 0-1,0 0 1,1 1-1,-1-1 1,1 1-1,0-1 0,2-2 1,24-30-722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3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23 113 15379,'10'-12'1781,"-10"12"-1728,1 0 0,-1 0 0,0 0 0,0 0 0,1 0 0,-1 0 0,0 0 0,1 0 0,-1 0 0,0 0 0,0 1 0,1-1 0,-1 0 0,0 0 0,0 0 0,1 0 0,-1 0 0,0 0 0,0 1 0,0-1 0,1 0 0,-1 0 0,0 0 0,0 1 0,0-1 0,0 0 0,1 0 0,-1 0 0,0 1 0,0-1 1,0 1-1,2 2 310,-1 1 0,0 0 0,0 0 0,0 0 0,-1 0 0,1 4 0,2 57 1949,-8 85 0,-17 65-1145,0 12-141,21-223-1008,1 25 209,4-23-85,5-14-17,2-10-78,-2 0-1,15-36 1,-3 4-28,65-150 37,2-8-104,-57 143-14,45-68 0,-69 121 46,-4 6 2,1 0 0,-1 1 0,1-1 0,0 1 1,1 0-1,-1 0 0,1 0 0,0 1 0,0-1 0,9-5 0,-13 10 8,0-1-1,0 0 1,0 1 0,0-1 0,0 1 0,0 0-1,1-1 1,-1 1 0,0 0 0,0-1 0,0 1-1,0 0 1,0 0 0,1 0 0,-1 0 0,0 0 0,0 1-1,0-1 1,0 0 0,1 0 0,-1 1 0,0-1-1,0 1 1,0-1 0,0 1 0,0-1 0,0 1-1,0 0 1,0-1 0,0 1 0,0 0 0,-1 0-1,1 0 1,0-1 0,0 1 0,-1 0 0,1 0 0,0 0-1,-1 0 1,1 1 0,-1-1 0,0 0 0,1 0-1,-1 0 1,1 2 0,0 4-26,1 0 1,-1 0-1,0 1 1,0-1-1,-1 1 1,-1 8-1,-1-3 5,0 1 0,-1-2 0,-1 1 0,0 0 0,0-1-1,-1 1 1,-1-1 0,0-1 0,-1 1 0,0-1 0,-1 0 0,0-1-1,-12 13 1,3-6 16,0-1 1,-2 0-1,1-2 0,-2 0 0,0-1 0,-33 17 0,40-24-57,0-1 0,-27 8 0,38-12-29,-1 0 0,1-1 0,-1 1 0,0-1 0,1 1 0,-1-1 0,0 0 0,1 0 0,-1 0 0,0-1 0,1 1 0,-1-1 0,0 1 0,1-1 0,-1 0 0,1 0 0,-1 0 0,1 0 0,-1 0 0,1-1 0,-4-2 0,5 2 51,0 1 0,0 0 0,0-1 0,1 1 0,-1-1 0,1 1-1,-1-1 1,1 0 0,0 1 0,-1-1 0,1 1 0,0-1 0,0 0-1,0 1 1,0-1 0,0 0 0,1 1 0,-1-1 0,1-2 0,6-15-560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3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20 296 16676,'-1'2'273,"0"1"0,0-1 1,-1 1-1,2-1 0,-1 1 1,0-1-1,0 1 0,1 0 1,0 0-1,-1-1 0,1 1 1,0 0-1,1 4 1,-1-6-180,0 0 1,1 0 0,-1 0 0,1 0 0,-1 0 0,1 0 0,-1 0 0,1 0 0,0 0 0,-1 0 0,1 0 0,0-1 0,0 1-1,0 0 1,0 0 0,0-1 0,0 1 0,0-1 0,0 1 0,0-1 0,0 1 0,0-1 0,0 0 0,0 1 0,0-1 0,0 0-1,0 0 1,0 0 0,0 0 0,0 0 0,1 0 0,-1 0 0,0 0 0,0 0 0,2-1 0,4-1 70,0 1-1,0-1 1,0-1 0,0 0 0,0 0-1,0 0 1,0-1 0,-1 0 0,0 0-1,0 0 1,0-1 0,0 0 0,8-9-1,-2-1-42,0 1 0,0-2 0,-2 1 0,11-22 0,-14 24-53,-1 0-1,0-1 1,6-27 0,-10 34-46,-1 0 1,0-1 0,0 1 0,0 0 0,-1 0-1,-1-1 1,1 1 0,-1 0 0,-3-14 0,3 19-20,1 0 1,-1 1 0,1-1 0,-1 0 0,0 1 0,1-1 0,-1 1 0,0-1 0,0 1 0,0-1 0,0 1 0,0 0 0,-1-1 0,1 1 0,0 0 0,-1 0 0,1 0-1,-1 0 1,1 0 0,-1 0 0,1 0 0,-1 1 0,0-1 0,1 0 0,-1 1 0,0-1 0,1 1 0,-1 0 0,0 0 0,0 0 0,1 0 0,-1 0 0,0 0 0,0 0-1,1 0 1,-1 1 0,0-1 0,0 0 0,1 1 0,-1 0 0,0-1 0,1 1 0,-2 1 0,-5 4 1,0 0 0,1 0 0,0 1 0,0-1 0,0 2 0,1-1 0,0 1 0,1 0 0,-6 10 0,-6 14 2,-14 37 0,19-44 14,2 1 0,1 0 0,1 0 0,1 1 0,2 0 1,-3 33-1,7-58-19,1-1 1,0 1-1,0-1 1,0 1 0,0 0-1,0-1 1,0 1 0,1 0-1,-1-1 1,0 1 0,1 0-1,0-1 1,-1 1-1,1-1 1,0 1 0,-1-1-1,1 0 1,0 1 0,0-1-1,0 0 1,0 1-1,1-1 1,-1 0 0,0 0-1,0 0 1,1 0 0,-1 0-1,1 0 1,-1-1-1,1 1 1,-1 0 0,1-1-1,-1 1 1,1-1 0,-1 1-1,1-1 1,0 0-1,-1 0 1,1 0 0,0 0-1,-1 0 1,1 0 0,0 0-1,-1 0 1,1-1-1,1 0 1,8-1 3,0-1 0,0 0 1,-1-1-1,0 0 0,14-8 0,107-71 22,-26 14-34,-104 68 4,7-3-3,-1 0-1,1 0 0,11-4 1,-17 8 4,-1 0 0,1-1 0,-1 1-1,1 0 1,-1-1 0,1 1 0,0 0 0,-1 0 0,1 1 0,-1-1 0,3 0 0,-4 1 1,1-1-1,0 0 1,-1 1-1,1-1 1,0 0-1,-1 1 1,1-1-1,-1 1 1,1-1-1,-1 1 1,1-1-1,-1 1 1,1-1-1,-1 1 1,0 0-1,1-1 1,-1 1-1,0 0 1,1-1-1,-1 1 1,0 0-1,0-1 1,0 1-1,0 0 1,0 0-1,1 8 8,-1-1-1,-1 0 1,0 1 0,0-1-1,-1 0 1,0 0-1,-4 12 1,-5 21 55,11-40-61,0-1 0,0 0 0,0 1 0,0-1 0,0 0 0,0 1 0,0-1 0,0 1 0,0-1 0,0 0 0,0 1 0,0-1 0,0 1 0,0-1 0,0 0 0,0 1 0,0-1 0,1 0 0,-1 1-1,0-1 1,0 0 0,0 1 0,1-1 0,-1 0 0,0 1 0,0-1 0,1 0 0,-1 0 0,0 1 0,0-1 0,1 0 0,-1 0 0,0 1 0,1-1 0,-1 0 0,1 0 0,-1 0 0,0 0 0,1 0 0,-1 0 0,0 1 0,1-1-1,-1 0 1,1 0 0,-1 0 0,0 0 0,1 0 0,-1-1 0,1 1 0,-1 0 0,0 0 0,1 0 0,-1 0 0,0 0 0,1 0 0,-1-1 0,0 1 0,1 0 0,0-1 0,26-12 19,-23 10-17,57-33 14,-40 21-45,2 2 1,0 0-1,46-18 1,-67 30 21,1 1 1,-1-1-1,1 0 0,0 1 0,-1-1 1,1 1-1,0 0 0,-1 0 1,1 0-1,5 1 0,-7-1 3,0 1 1,0-1-1,0 1 0,-1-1 1,1 1-1,0 0 0,0-1 0,0 1 1,0 0-1,-1 0 0,1 0 1,0-1-1,-1 1 0,1 0 0,-1 0 1,1 0-1,-1 0 0,1 0 1,-1 0-1,0 0 0,1 0 0,-1 0 1,0 0-1,0 1 0,0-1 0,0 0 1,0 1-1,0 10-148,0-1 1,-1 1-1,-1-1 1,1 0-1,-2 0 0,0 0 1,0 0-1,-1 0 1,0-1-1,-9 16 0,13-25 140,0-1 0,0 0 0,0 0-1,0 0 1,0 0 0,0 0-1,0 1 1,0-1 0,0 0 0,0 0-1,0 0 1,0 0 0,0 1 0,0-1-1,0 0 1,0 0 0,0 0-1,0 0 1,0 0 0,0 0 0,1 1-1,-1-1 1,0 0 0,0 0 0,0 0-1,0 0 1,0 0 0,0 0-1,1 0 1,-1 0 0,0 0 0,0 0-1,0 0 1,0 1 0,0-1 0,1 0-1,-1 0 1,0 0 0,0 0-1,0 0 1,0 0 0,1 0 0,-1 0-1,0 0 1,0-1 0,0 1 0,0 0-1,0 0 1,1 0 0,-1 0-1,0 0 1,0 0 0,0 0 0,0 0-1,0 0 1,1 0 0,9-5-396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3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71 16307,'4'-5'944,"-1"0"-1,0-1 0,0 1 0,0-1 0,-1 0 0,0 0 1,0 0-1,1-9 0,-3 15-880,1 0-1,-1-1 1,0 1 0,0 0 0,0-1 0,0 1-1,0 0 1,0-1 0,0 1 0,0-1-1,-1 1 1,1 0 0,0-1 0,0 1-1,0 0 1,0-1 0,0 1 0,-1 0-1,1-1 1,0 1 0,0 0 0,0-1-1,-1 1 1,1 0 0,0 0 0,0-1-1,-1 1 1,1 0 0,0 0 0,-1 0-1,1-1 1,0 1 0,-1 0 0,1 0-1,-1 0 1,-18 0 978,-18 13-375,7 0-497,1 2 1,0 1-1,2 2 0,-1 1 0,2 1 0,-46 45 0,68-60-154,-1 0 0,1 0-1,0 1 1,-6 11-1,9-16-13,1-1 0,0 1 0,-1 0-1,1 0 1,-1 0 0,1 0 0,0-1-1,-1 1 1,1 0 0,0 0 0,0 0-1,0 0 1,0 0 0,0 0 0,0 0-1,0 0 1,0 0 0,0 0 0,0-1-1,1 1 1,-1 0 0,0 0 0,0 0-1,1 0 1,-1 0 0,1 0 0,-1-1-1,1 1 1,-1 0 0,1 0 0,-1-1-1,1 1 1,0 0 0,-1-1 0,1 1-1,0-1 1,0 1 0,0-1 0,-1 1-1,1-1 1,0 0 0,0 1 0,0-1-1,1 1 1,11 1-27,0 0 0,1-1 0,-1-1 0,0 0 0,1-1 1,23-4-1,-5 2-8,-10 1 19,84-6-59,-92 8 69,0 1 0,0 0 1,0 1-1,0 0 0,18 6 0,-30-8 4,0 1 1,0-1-1,0 1 1,-1 0-1,1 0 1,0 0-1,-1 0 1,1 0-1,0 0 1,-1 0-1,1 0 1,-1 0-1,0 1 1,0-1-1,1 1 1,-1-1-1,1 3 1,-1-3 1,-1 1 1,0-1-1,1 0 0,-1 1 1,0-1-1,0 0 1,0 1-1,0-1 1,0 0-1,0 1 0,-1-1 1,1 0-1,0 1 1,-1-1-1,1 0 1,0 1-1,-1-1 0,-1 2 1,-1 2 13,-1 1 1,0-1-1,-1 0 1,1 0-1,-1 0 1,0-1-1,0 0 1,-6 4-1,-16 9 103,0-1 0,0-2 0,-36 14 0,45-21-205,-1-1 0,0 0 1,0-2-1,0 0 1,-1-1-1,-23 0 0,42-2 23,-1-1 0,1 0 0,0 0 0,-1 0 0,1 0 0,0 0 0,-1 0-1,1 0 1,0-1 0,-1 1 0,1 0 0,0-1 0,0 1 0,-1-1 0,1 1 0,0-1-1,0 1 1,0-1 0,0 0 0,0 0 0,0 0 0,0 1 0,0-1 0,0 0 0,0 0-1,-1-3 1,1-2-469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3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16844,'-5'56'2911,"-2"40"677,7-84-3319,0-1 1,1 1 0,1-1 0,-1 1 0,7 19-1,-7-29-232,-1 0 0,1 0 0,0 1 0,0-1 0,0 0-1,0 0 1,1 0 0,-1 0 0,1 0 0,-1 0 0,1 0 0,-1-1-1,1 1 1,0 0 0,0-1 0,0 0 0,0 1 0,0-1 0,0 0-1,0 0 1,4 1 0,-3-1 0,1-1 0,0 0 0,-1 1 0,1-1 0,0-1 0,-1 1 0,1-1 0,-1 1 0,1-1 0,-1 0 0,1 0 0,5-3 0,7-4 93,0-1-1,0-1 1,-1-1-1,19-16 0,27-30 436,-39 35-147,44-33 0,-65 54-399,0 0 0,0 0 0,1 0 0,-1 0-1,1 0 1,-1 1 0,1-1 0,-1 1 0,1-1 0,-1 1 0,1-1 0,-1 1 0,1 0 0,0 0 0,-1 0 0,4 0 0,-4 0-6,0 1 0,0-1 0,0 0 0,0 1 0,0 0 0,0-1 0,0 1 0,0-1 0,0 1 0,0 0 0,0 0 0,-1 0 0,1 0 0,0-1 0,-1 1 0,1 0 0,0 0 0,0 2 0,2 4 31,-1 0 1,1 1 0,-1 0-1,-1 0 1,2 11-1,-1-5-23,1 7 4,-1-4-3,1-1 0,1 0 0,6 17 1,-10-32-21,0 0 0,1 0 0,-1 0 0,0 0 0,1 0 0,-1-1 1,1 1-1,-1 0 0,1 0 0,-1 0 0,1-1 0,0 1 0,-1 0 1,1-1-1,0 1 0,0 0 0,-1-1 0,1 1 0,0-1 0,0 1 1,0-1-1,0 1 0,0-1 0,0 0 0,-1 0 0,1 1 0,0-1 1,0 0-1,0 0 0,0 0 0,0 0 0,0 0 0,0 0 0,0 0 1,0 0-1,0-1 0,0 1 0,0 0 0,0 0 0,0-1 0,0 1 1,0-1-1,1 0 0,4-3 4,-1 0 1,0 0 0,1 0 0,-1-1-1,4-5 1,-7 8-7,37-45 23,-27 32-8,0 1 0,1 0 0,25-21 0,-37 33-14,1 1-1,-1 0 1,1-1 0,0 1-1,0 0 1,0 0 0,0 0 0,0 1-1,0-1 1,0 0 0,0 1-1,0-1 1,0 1 0,0 0-1,0-1 1,0 1 0,0 0 0,0 0-1,3 1 1,-3 0 1,0-1-1,-1 1 1,1 0 0,-1 0 0,1 0 0,-1 0-1,1 1 1,-1-1 0,1 0 0,-1 1-1,0-1 1,0 0 0,0 1 0,0 0 0,0-1-1,0 1 1,1 2 0,1 6 8,1 0 1,-2 1 0,0-1-1,0 1 1,0-1-1,-1 12 1,0 10-91,-4 41 0,-6-123-4214,6 11 3611,-2-5-232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3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24669,'-11'-2'2089,"6"0"-1513,3 2-320,2-1 680,5 1-768,5-2 64,-1 2-192,4-6-248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3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193 109 19436,'-7'0'286,"0"0"1,1 1-1,-1-1 0,1 2 0,-1-1 0,1 1 1,0 0-1,-1 0 0,1 1 0,0-1 0,0 1 1,1 1-1,-11 7 0,8-4-160,0 0-1,1 1 1,0 0 0,1 0 0,0 1-1,0 0 1,1 0 0,-5 10 0,3-5-36,2 0 1,0 0-1,-5 20 1,9-28-55,-1 1-1,1 0 1,1 0 0,-1 0 0,1 0 0,0 0-1,1 0 1,0 0 0,1 8 0,-1-14-19,-1 1 0,1-1 0,0 1 0,0-1 0,-1 1 0,1-1 0,0 1 0,0-1 0,0 0 0,0 0 0,1 1 0,-1-1 0,0 0 0,0 0 0,1 0 0,-1 0 0,1 0 0,-1-1 0,1 1 0,-1 0 0,1-1 0,-1 1 0,1-1 0,-1 1 0,1-1 0,0 0 0,-1 0 0,1 1 0,0-1 0,-1 0 0,1-1 0,0 1 0,-1 0 1,4-1-1,2-1 32,-1 1 1,1-2-1,0 1 1,-1-1-1,0 0 1,1 0-1,5-4 1,6-6 85,0-1-1,-1 0 1,-1-1 0,-1-1 0,0-1-1,17-23 1,-22 25-17,0 0 0,-1-1 0,-1 1 0,0-2 0,-1 1 0,-1-1 1,-1 0-1,5-24 0,-10 20 77,0 20-191,0 1 1,0 0 0,0 0-1,-1-1 1,1 1 0,0 0-1,0 0 1,0 0 0,0-1-1,0 1 1,-1 0 0,1 0-1,0 0 1,0-1 0,0 1-1,-1 0 1,1 0 0,0 0 0,0 0-1,0 0 1,-1 0 0,1 0-1,0-1 1,0 1 0,-1 0-1,1 0 1,0 0 0,0 0-1,-1 0 1,1 0 0,0 0-1,0 0 1,-1 0 0,1 0-1,0 0 1,0 0 0,-1 1 0,-1 0 6,0 0 1,0 1 0,0-1 0,0 1 0,0 0 0,0 0-1,1 0 1,-1 0 0,1 0 0,-1 0 0,1 0 0,-2 5-1,-5 10-3,1 1-1,1 0 0,1 1 1,0 0-1,1-1 1,1 1-1,0 24 0,3-37-8,0 0-1,0 0 0,0 0 1,1 0-1,3 10 1,-4-14 0,0-1 1,1 0-1,-1 1 1,1-1-1,0 0 1,-1 1-1,1-1 1,0 0-1,0 0 1,0 1-1,0-1 1,0 0 0,0 0-1,0 0 1,0 0-1,0-1 1,1 1-1,-1 0 1,0 0-1,0-1 1,1 1-1,-1-1 1,1 1-1,-1-1 1,0 0-1,1 1 1,-1-1 0,1 0-1,-1 0 1,2 0-1,2 0 0,-1-1 1,0 0-1,0 0 0,0 0 1,0-1-1,0 1 0,0-1 1,0 0-1,-1 0 0,1 0 1,-1-1-1,5-3 0,38-38-3,-40 38 2,17-22 17,0 0 0,-2-2 0,-2 0-1,0-1 1,22-54 0,-33 62-40,-14 42-37,4-14 57,-9 34-29,2 0 0,1 1 1,-3 68-1,11-103 36,0 0 1,0 0-1,1-1 1,-1 1 0,1 0-1,1 0 1,-1 0-1,1-1 1,2 7-1,-3-10 0,0 0 0,-1 0 0,1 1 0,0-2 0,0 1 0,0 0-1,0 0 1,0 0 0,0 0 0,0 0 0,0-1 0,0 1 0,0-1-1,0 1 1,1 0 0,-1-1 0,0 0 0,0 1 0,1-1 0,-1 0-1,0 0 1,1 0 0,-1 0 0,0 0 0,0 0 0,1 0 0,-1 0-1,0 0 1,1 0 0,-1-1 0,0 1 0,0-1 0,0 1 0,1-1-1,-1 1 1,0-1 0,0 0 0,0 1 0,2-2 0,7-6 8,1 0 1,-1 0 0,0-1-1,-1 0 1,0-1-1,-1 0 1,10-14-1,2-7 51,22-43-1,-29 48-30,14-39 0,-25 57-30,-5 11-11,-6 11-7,-31 98-59,35-96 69,1-1 1,1 1 0,0 0-1,1 0 1,1 23 0,1-38 8,0 0 1,-1 0 0,1 1-1,1-1 1,-1 0 0,0 0 0,0 0-1,0 1 1,1-1 0,-1 0-1,0 0 1,1 0 0,-1 0 0,1 0-1,-1 0 1,1 0 0,0 0 0,-1 0-1,1 0 1,0 0 0,0 0-1,0 0 1,0 0 0,0-1 0,0 1-1,0 0 1,0-1 0,0 1 0,0-1-1,0 1 1,0-1 0,0 1-1,0-1 1,1 0 0,-1 0 0,0 1-1,0-1 1,0 0 0,1 0 0,-1 0-1,0 0 1,0 0 0,1-1-1,-1 1 1,0 0 0,0-1 0,0 1-1,0 0 1,0-1 0,2 0-1,7-4 4,1 1-1,-1-2 1,0 0-1,10-8 0,-14 10 0,13-8-2,9-8 16,32-15 0,-53 31-29,1 0 0,0 1-1,0 0 1,0 0 0,0 1-1,0 0 1,1 1 0,-1-1 0,15 1-1,-20 1 6,1 0 0,0 1-1,0-1 1,-1 1 0,1 0 0,-1 0-1,1 0 1,-1 1 0,1-1-1,-1 1 1,0 0 0,0 0 0,0 0-1,0 0 1,0 1 0,0-1 0,0 1-1,-1-1 1,5 6 0,-1 2-24,-1 0 0,0 1 1,0-1-1,6 22 0,-1-4 12,-10-27 19,0-1 0,0 1-1,0-1 1,1 1 0,-1-1-1,0 1 1,0-1 0,0 1 0,1-1-1,-1 1 1,0-1 0,1 0 0,-1 1-1,0-1 1,1 1 0,-1-1-1,0 0 1,1 1 0,-1-1 0,1 0-1,-1 1 1,1-1 0,-1 0 0,0 0-1,1 0 1,0 1 0,8-11 46,1-23 59,-3-10 59,-2-2 0,-2-76 0,-3 119-162,0 1 0,0-1-1,0 0 1,0 1-1,0-1 1,0 0 0,1 1-1,-1-1 1,1 1-1,-1-1 1,1 1 0,1-3-1,-2 4-23,1-1-1,0 0 0,0 1 0,-1-1 0,1 1 1,0-1-1,0 1 0,0 0 0,0-1 0,0 1 1,0 0-1,0-1 0,-1 1 0,1 0 0,0 0 1,0 0-1,0 0 0,0 0 0,0 0 0,0 0 1,2 1-1,72 1-1049,-42-3 775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3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14843,'-5'14'2846,"-10"158"2263,10-93-3863,-4 16 102,-4 47 490,13-141-1807,0 1 1,0-1-1,0 1 1,0-1-1,0 0 1,0 1-1,0-1 1,1 1-1,-1-1 1,0 1-1,1-1 1,-1 0-1,2 3 1,-2-4-21,1 0 1,-1 0-1,0 0 1,1 0-1,-1 1 1,0-1-1,0 0 1,1 0-1,-1 0 1,0 0-1,1 0 1,-1 0-1,0 0 1,1 0-1,-1 0 1,0-1-1,1 1 1,-1 0-1,0 0 1,1 0-1,-1 0 1,0 0-1,1-1 1,-1 1-1,0 0 1,0 0-1,1 0 1,-1-1-1,0 1 1,0 0-1,1 0 1,-1-1-1,0 1 1,23-35 347,36-86 108,-39 75-287,3 0 1,50-76-1,-70 119-167,0 0 1,-1-1-1,1 1 1,0 0-1,0 0 1,1 1-1,3-4 0,-6 6-10,0-1-1,0 1 1,-1 0-1,1-1 1,0 1-1,0 0 1,0 0-1,0-1 1,-1 1-1,1 0 1,0 0-1,0 0 1,0 0-1,0 0 1,0 0-1,0 0 1,-1 1 0,1-1-1,0 0 1,0 0-1,0 1 1,0-1-1,-1 0 1,1 1-1,0-1 1,0 1-1,-1-1 1,1 1-1,0-1 1,-1 1-1,1 0 1,-1-1-1,1 1 1,-1 0-1,1-1 1,-1 1-1,1 1 1,3 4 3,-1 1 1,-1-1-1,1 1 1,-1-1 0,0 1-1,-1 0 1,0 0-1,1 10 1,-1 61 5,-1-62-6,-8 102 77,9-99-64,0-19-19,-1 0 0,0 0 0,0 1 0,0-1 0,1 0 0,-1 0 0,0 0 0,0 1 0,1-1 1,-1 0-1,0 0 0,0 0 0,1 0 0,-1 0 0,0 0 0,0 1 0,1-1 0,-1 0 0,0 0 0,1 0 0,-1 0 0,0 0 0,1 0 0,-1 0 0,0 0 0,0 0 0,1 0 0,-1-1 0,0 1 0,1 0 0,-1 0 0,0 0 0,5-2-3,-2-1-1,1 0 0,0 1 1,0-1-1,4-5 1,1-1-3,-1 2-1,114-91-98,-107 87 94,0 1 0,1 1 0,1 0 0,-1 1 0,1 1 0,26-7 0,-40 13 10,1 0 0,-1 0 0,1 1 0,0-1 1,0 1-1,-1 0 0,1 0 0,0 0 0,-1 1 0,1-1 1,0 1-1,-1 0 0,1 0 0,-1 0 0,1 0 1,-1 1-1,1-1 0,3 3 0,-4-1 1,-1-1 0,0 1 0,1-1-1,-1 1 1,0 0 0,0 0 0,0-1 0,-1 2 0,1-1 0,-1 0-1,1 0 1,-1 0 0,0 1 0,0-1 0,-1 0 0,1 1-1,-1-1 1,0 1 0,0 3 0,1-2-46,-1 0 1,0 0-1,0 0 1,0 0-1,-1 0 1,1 0-1,-1 0 1,-1 0-1,1 0 1,-1 0-1,1 0 1,-2-1-1,1 1 1,0-1-1,-6 8 1,2-9-567,4-7 284,6-14 54,8-10-83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5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18068,'-1'13'902,"0"1"1,-1-1 0,-1 0-1,0 0 1,-9 21-1,-2 11 546,6-11-1110,0 2 1,3-1-1,1 0 1,1 41-1,3-57-331,1 1 0,0 0 0,2-1 0,1 0 0,0 1 0,1-1 0,1-1 0,1 1-1,10 18 1,-17-37-8,-1-1 0,1 1 0,0 0 0,0 0 0,0 0 0,0 0 1,0 0-1,0 0 0,0-1 0,0 1 0,1 0 0,-1 0 0,0 0 0,0 0 0,0 0 0,0 0 0,0-1 0,0 1 0,0 0 0,0 0 0,0 0 0,0 0 0,0 0 0,0 0 0,0 0 0,1 0 0,-1-1 0,0 1 0,0 0 0,0 0 0,0 0 0,0 0 0,0 0 0,0 0 0,1 0 0,-1 0 0,0 0 0,0 0 0,0 0 0,0 0 0,0 0 0,0 0 0,1 0 0,-1 0 0,0 0 0,0 0 0,0 0 0,0 0 0,0 0 0,0 0 0,1 0 0,-1 0 1,0 0-1,0 0 0,0 0 0,0 0 0,0 0 0,0 1 0,1-1 0,-2-13-54,-1 1 1,0-1-1,0 1 1,-1-1 0,-1 1-1,-9-21 1,10 24 28,-32-75-188,30 75 210,0 0 1,0 0-1,-1 0 1,-1 1-1,1 0 1,-14-13-1,19 20 11,1 1 0,-1-1-1,0 0 1,0 1 0,1-1-1,-1 0 1,0 1 0,0 0 0,1-1-1,-1 1 1,0-1 0,0 1-1,0 0 1,0-1 0,0 1-1,0 0 1,0 0 0,0 0 0,-1 0-1,2 0-3,0 1 1,0 0-1,0-1 0,0 1 0,0 0 0,0-1 0,0 1 0,1-1 1,-1 1-1,0 0 0,0-1 0,0 1 0,1-1 0,-1 1 1,0-1-1,1 1 0,-1-1 0,0 1 0,1-1 0,-1 1 0,1-1 1,-1 1-1,1-1 0,-1 0 0,1 1 0,-1-1 0,1 0 0,0 1 1,9 6-280,0-1 0,1 0 0,0-1 0,0 0 0,0-1 0,0 0 0,0-1 0,21 3 0,10 1-209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3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18 17604,'-26'19'1263,"1"0"1,1 2-1,-29 33 1,44-44-991,0 0 1,1 1-1,0 1 0,0-1 1,2 1-1,0 1 1,0-1-1,1 1 1,0 0-1,-3 16 0,7-26-252,1 0-1,-1 0 1,1 0-1,-1 0 0,1 0 1,0 0-1,1 1 0,-1-1 1,0 0-1,1 0 0,0 0 1,-1 0-1,1 0 0,0 0 1,1-1-1,-1 1 0,0 0 1,1 0-1,0-1 0,-1 1 1,1-1-1,0 1 0,3 1 1,-2-2-13,0 0-1,0 0 1,0-1 0,1 1-1,-1-1 1,0 0 0,1 0 0,-1 0-1,1 0 1,-1-1 0,1 1 0,-1-1-1,1 0 1,0 0 0,-1 0-1,1-1 1,-1 1 0,1-1 0,5-2-1,0 0 28,0 0 0,0-1 1,0-1-1,0 1 0,-1-1 0,0-1 0,0 0 0,-1 0 0,1 0 0,6-9 0,-2 2 65,-1 0-1,-1 0 0,0-1 0,-1 0 1,8-17-1,-13 22-20,1-1 1,-1 0-1,-1 1 1,0-1-1,0-1 1,-1 1-1,0 0 0,-1-1 1,0 1-1,-1-1 1,0 1-1,-1-1 1,-2-15-1,2 24-69,1 0 0,-1 0 1,0 0-1,1 0 0,-1 0 0,0 0 0,0 1 0,0-1 0,0 0 1,0 1-1,-1-1 0,1 0 0,0 1 0,-1 0 0,1-1 1,-1 1-1,0 0 0,1 0 0,-1 0 0,0 0 0,0 0 0,1 0 1,-1 0-1,0 1 0,0-1 0,0 1 0,0-1 0,0 1 0,0 0 1,0 0-1,0 0 0,0 0 0,0 0 0,0 0 0,0 0 1,0 1-1,0-1 0,0 1 0,0-1 0,-3 3 0,-1-1-43,1 0 0,-1 1-1,1 0 1,0 0 0,0 0-1,0 1 1,0 0 0,0 0-1,1 0 1,0 0-1,0 1 1,-5 7 0,6-8-198,1 0 0,0 1-1,0-1 1,0 1 0,0-1 0,1 1 0,0-1 0,0 1 0,-1 7 0,2-12 215,0 0 1,0 0 0,0 0 0,0 1 0,0-1 0,0 0-1,0 0 1,0 0 0,0 0 0,0 1 0,0-1 0,1 0-1,-1 0 1,0 0 0,0 0 0,0 0 0,0 1 0,0-1-1,0 0 1,0 0 0,0 0 0,1 0 0,-1 0 0,0 1-1,0-1 1,0 0 0,0 0 0,0 0 0,1 0 0,-1 0-1,0 0 1,0 0 0,0 0 0,0 0 0,1 0 0,-1 0-1,0 0 1,0 0 0,0 0 0,1 0 0,-1 0 0,0 0-1,0 0 1,0 0 0,0 0 0,1 0 0,-1 0 0,0 0-1,0 0 1,0 0 0,0 0 0,0 0 0,1-1 0,-1 1-1,0 0 1,0 0 0,0 0 0,0 0 0,0 0 0,1 0-1,-1-1 1,0 1 0,0 0 0,0 0 0,0 0 0,0-1-1,9-8-612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261 237 19404,'2'-3'280,"-1"1"-1,1 0 1,-1-1-1,1 1 1,-1-1 0,0 1-1,0-1 1,0 0-1,-1 1 1,1-1-1,-1 0 1,1-4 0,-1 6-192,0 0 0,-1 0 0,1 0 0,0 0 0,-1 0 0,1 0 0,0 0 0,-1 0 0,1 0 0,-1 0 0,0 0 0,1 1 0,-1-1 0,0 0 0,1 0 0,-1 1 0,0-1 0,0 1 0,0-1 0,0 0 0,1 1 0,-1 0 0,0-1 0,0 1 0,0-1 0,0 1 0,0 0 0,0 0 0,0 0 0,0-1 0,0 1 0,0 0 0,0 0 0,0 1 0,0-1 0,0 0 0,0 0 0,-2 1 0,-4 0 74,0 1 0,0 0 0,0 0 0,0 0 0,0 1 0,0 0 0,1 0 0,-1 1 0,1 0 0,0 0 0,0 1 0,-9 8 0,-4 6-98,0 1 0,-16 23 0,21-26-50,2 1 0,-16 28 0,25-40-15,0 1 0,0 0 0,0 1 0,1-1 0,-1 0 0,2 1 0,-1-1 0,1 1-1,1 0 1,-1 10 0,1-17 2,0 1-1,0-1 1,0 0-1,0 0 1,1 0-1,-1 0 1,0 0-1,1 1 1,-1-1-1,0 0 1,1 0-1,-1 0 1,1 0-1,0 0 1,-1 0-1,1 0 1,0 0-1,-1-1 1,1 1-1,0 0 1,0 0-1,0-1 1,0 1-1,0 0 1,1 0-1,0 0 1,0-1 0,0 0 0,0 0-1,0 0 1,0 0 0,0 0 0,0 0 0,0 0 0,0 0-1,0-1 1,-1 1 0,1-1 0,3-1 0,5-2 3,-1-1 0,1 0 0,-1-1 1,13-11-1,20-20-5,-2-1 0,-2-2 1,46-63-1,-29 24 34,49-91 1,-126 198 83,-5 18-99,2 1-1,-21 57 1,36-77-46,1-1 0,2 1 0,1 1 0,0-1 0,-2 53 0,9-72-60,-1 0-1,1-1 0,0 1 0,1 0 0,4 14 0,-6-21 15,1 1 1,-1-1 0,1 1-1,0-1 1,0 1 0,0-1 0,0 0-1,0 1 1,0-1 0,0 0-1,0 0 1,0 0 0,1 1-1,1 0 1,-2-2-18,0 1-1,0-1 1,0 0-1,0 0 1,0 0 0,0 0-1,0 0 1,1 0-1,-1 0 1,0 0 0,0 0-1,0 0 1,0-1-1,0 1 1,0 0-1,0-1 1,0 1 0,0-1-1,0 1 1,0-1-1,0 1 1,-1-1 0,1 0-1,0 1 1,1-2-1,4-5-180,0 0 0,0-1-1,0 0 1,-1 0 0,8-17 0,8-20-735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16003,'1'1'127,"-1"1"0,1 0 0,-1-1 0,1 1 0,-1-1 0,1 1 0,0-1-1,0 1 1,-1-1 0,1 0 0,0 1 0,0-1 0,1 0 0,-1 0 0,0 0-1,0 0 1,1 0 0,-1 0 0,0 0 0,1 0 0,2 1 0,-2-2 54,1 1 0,0 0 1,0-1-1,0 0 0,-1 0 1,1 0-1,0 0 0,0 0 1,0-1-1,-1 1 0,6-2 1,7-3 514,-1-1 1,0-1-1,24-14 0,-28 15-380,13-8 426,-2 0-1,0-2 1,34-31 0,-39 24-6,-16 13-312,0 10-411,-1 0 1,1 0 0,-1-1-1,1 1 1,-1 0 0,0 0-1,1 0 1,-1 0 0,1 0-1,-1 0 1,1 0 0,-1 0-1,0 0 1,1 0 0,-1 0-1,1 0 1,-1 0 0,1 0-1,-1 1 1,1-1 0,-2 1-1,-6 2 27,0 1 0,1 0 0,-1 0 0,1 1 0,0 0-1,0 0 1,0 0 0,-9 11 0,3-1-19,0 0 1,-18 28-1,31-42-21,-11 17 20,-19 38-1,28-51-8,0-1-1,1 1 0,-1 0 1,1 0-1,0 0 1,0 0-1,0 0 0,1-1 1,-1 2-1,1-1 0,0 0 1,1 0-1,-1 0 1,3 7-1,-2-10-4,-1 0 0,1-1 0,0 1 0,0-1 1,0 1-1,-1-1 0,2 0 0,-1 1 0,0-1 0,0 0 0,0 0 1,1 0-1,-1 1 0,0-1 0,1-1 0,-1 1 0,1 0 0,-1 0 1,1 0-1,1 0 0,1 0 5,0-1 0,-1 1 0,1-1 0,0 1 0,0-1 1,-1-1-1,1 1 0,7-1 0,2-3 15,-1 1 1,0-1-1,0-1 1,18-9-1,12-9 10,0-2 0,-2-3 0,-1 0-1,-1-3 1,-2-1 0,-1-1-1,-1-2 1,-2-2 0,35-52 0,-60 79-39,-1-1 0,0 1 0,-1-1 0,0 0 0,7-23 0,-12 33 2,0-1 0,1 0 1,-1 1-1,0-1 0,1 1 0,-1-1 0,0 0 0,0 1 0,-1-1 0,1 0 0,0 1 0,0-1 0,-1 1 0,1-1 0,-1 1 0,1-1 0,-2-2 0,1 3 1,0 1 0,0-1-1,1 0 1,-1 1-1,0-1 1,0 1 0,0-1-1,0 1 1,0-1-1,0 1 1,0 0 0,0-1-1,0 1 1,0 0-1,0 0 1,0 0-1,0 0 1,0 0 0,0 0-1,-1 0 1,-4 1-4,0 0 1,0 0-1,1 1 0,-1 0 1,0 0-1,1 1 0,-10 5 1,-2 3-21,0 2 0,1-1 0,0 2 0,1 0 0,1 1 0,0 1 0,2 0 0,-1 0 0,2 1 0,0 1 0,1 0 0,1 0 0,1 1 0,0 0 0,-8 36 0,15-48-89,0 0 1,0 0-1,1 0 1,0 1-1,0-1 1,1 0 0,0 0-1,0 0 1,1 0-1,-1 0 1,5 9-1,-5-13 64,0 0-1,1-1 1,-1 1-1,1 0 0,0-1 1,0 0-1,0 1 0,0-1 1,0 0-1,0 0 0,0 0 1,1 0-1,-1 0 1,1-1-1,0 1 0,-1-1 1,1 1-1,0-1 0,0 0 1,0 0-1,0-1 0,0 1 1,0 0-1,0-1 1,0 0-1,0 0 0,0 0 1,3 0-1,25-4-583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251 314 17052,'0'-2'193,"0"0"0,0 0 1,0 0-1,-1 0 1,1 0-1,-1 0 1,1 1-1,-1-1 0,0 0 1,1 0-1,-1 0 1,0 0-1,0 1 1,0-1-1,-1 0 0,1 1 1,0-1-1,-1 1 1,1 0-1,-1-1 0,1 1 1,-1 0-1,0 0 1,1 0-1,-1 0 1,0 0-1,0 0 0,0 0 1,1 1-1,-1-1 1,0 1-1,0-1 1,0 1-1,0 0 0,0 0 1,0 0-1,0 0 1,0 0-1,0 0 0,-3 1 1,-2 0 51,-1 1 0,1 1 0,-1-1 0,1 1 0,0 0-1,0 1 1,0-1 0,1 1 0,-10 8 0,5-3-224,1 0-1,1 1 0,0 1 1,0-1-1,1 1 0,0 0 1,1 1-1,1 0 0,-1 0 1,2 1-1,0-1 0,0 1 1,1 0-1,1 1 0,0-1 1,1 0-1,1 1 0,0 0 1,1 15-1,0-25-19,0-1 0,1 1-1,-1-1 1,1 0 0,0 1 0,0-1 0,0 0-1,1 1 1,-1-1 0,1 0 0,0 0 0,-1 0-1,2-1 1,-1 1 0,0 0 0,0-1-1,5 4 1,-5-5 1,0 1-1,1-1 1,-1 0-1,1 0 0,-1 0 1,1 0-1,0 0 1,-1-1-1,1 1 0,0-1 1,0 0-1,-1 0 1,1 0-1,0 0 0,0 0 1,-1-1-1,1 1 1,0-1-1,-1 0 0,1 0 1,0 0-1,3-2 1,7-4 22,0 0 0,-1-1 1,0-1-1,0 0 1,-1 0-1,-1-2 0,1 1 1,-2-1-1,1 0 1,8-15-1,1-3 107,-1-1 1,-1-1-1,13-36 0,-26 59-88,-1-1 0,0 1 1,0-1-1,0 0 0,-1 0 0,-1 0 0,1 0 0,-2 0 1,1 0-1,-2-12 0,1 20-40,1 1 0,-1-1-1,0 1 1,0-1 0,0 1 0,0-1 0,0 0 0,-1 1 0,1-1-1,0 1 1,0-1 0,0 1 0,0-1 0,-1 1 0,1-1 0,0 1-1,0-1 1,-1 1 0,1-1 0,0 1 0,-1-1 0,1 1 0,0 0-1,-1-1 1,1 1 0,-1 0 0,1-1 0,-1 1 0,1 0 0,-1-1-1,1 1 1,-1 0 0,1 0 0,-1 0 0,1 0 0,-1-1 0,1 1-1,-1 0 1,1 0 0,-1 0 0,0 0 0,1 0 0,-1 0 0,1 0-1,-1 0 1,1 1 0,-1-1 0,0 0 0,-1 1 3,0 1 0,0-1-1,1 0 1,-1 0 0,0 1 0,1-1 0,0 1 0,-1 0 0,1-1-1,0 1 1,0 0 0,-2 2 0,0 3-6,1 0 0,0 0 0,0 0 0,0 0 0,1 0 0,0 0 0,0 0 0,0 1 0,1-1 0,1 0 0,0 8 0,-1-13 1,1 0-1,-1 0 0,1 0 0,0 0 0,-1 0 1,1 0-1,0 0 0,0 0 0,0-1 1,0 1-1,0 0 0,1-1 0,-1 1 1,1-1-1,-1 1 0,1-1 0,2 2 0,-1-2 1,-1 0 0,0 0-1,1 0 1,0-1-1,-1 1 1,1-1-1,-1 0 1,1 0 0,0 0-1,-1 0 1,1 0-1,-1 0 1,1-1-1,0 1 1,-1-1-1,1 0 1,3-1 0,7-4 10,0 0 0,-1-1 0,0 0 0,0-1 0,0-1 0,-1 1 0,-1-2 0,14-14 0,4-7 64,38-55 0,-42 51-11,-2 0-1,30-62 1,-67 119 24,-11 46-95,3 1 1,3 1-1,3 0 1,3 2-1,-6 99 1,17-132 18,2 0-1,2 0 1,1 0 0,1 0-1,3 0 1,1-1 0,20 60-1,-23-87-5,-2-8-6,-1 1-1,1-1 1,-1 1 0,0-1-1,0 1 1,0 0 0,0-1-1,0 1 1,-1 0-1,0 0 1,0 5 0,0-8-1,0-1 0,-1 0 1,1 1-1,0-1 0,0 0 1,0 0-1,0 1 0,-1-1 0,1 0 1,0 0-1,0 1 0,0-1 1,-1 0-1,1 0 0,0 0 1,-1 1-1,1-1 0,0 0 0,0 0 1,-1 0-1,1 0 0,0 0 1,-1 0-1,1 0 0,0 0 1,-1 1-1,1-1 0,0 0 0,-1 0 1,1 0-1,0-1 0,-1 1 1,1 0-1,0 0 0,-1 0 1,1 0-1,0 0 0,0 0 0,-1 0 1,1 0-1,0-1 0,-1 1 1,1 0-1,0 0 0,0 0 1,-1-1-1,1 1 0,0 0 0,0 0 1,-1-1-1,-11-11-19,2-1 32,1-1-1,1 1 1,0-2 0,1 1 0,1-1 0,0 0 0,1 0-1,0-1 1,1 0 0,1 1 0,1-1 0,0 0 0,1 0-1,1-1 1,1-16 0,0 28-4,0 0-1,-1 1 1,1-1-1,1 0 1,-1 1-1,1-1 1,0 1 0,0 0-1,0 0 1,0 0-1,1 0 1,0 0-1,-1 0 1,2 1 0,-1-1-1,0 1 1,1 0-1,7-6 1,2 2-116,0-1-1,1 2 1,0 0-1,22-6 1,7-3-553,77-36 80,-59 20 214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 17212,'2'-2'306,"0"0"-1,-1 0 1,1 0 0,0 0 0,0 0 0,1 1 0,-1-1-1,3-1 1,-5 3-252,0 0-1,0 0 0,0 0 0,1 0 0,-1 0 1,0 0-1,0 0 0,1 0 0,-1 0 0,0 0 0,0 0 1,1 0-1,-1 0 0,0 0 0,0 0 0,0 0 1,1 0-1,-1 0 0,0 0 0,0 0 0,1 0 1,-1 0-1,0 0 0,0 1 0,0-1 0,1 0 1,-1 0-1,0 0 0,0 0 0,0 1 0,0-1 1,0 0-1,1 1 0,1 15 1635,-21 149 1948,1-6-3415,18-152-216,-1 1 0,1 0-1,1-1 1,-1 1 0,3 10 0,-2-17 0,-1 1 1,0-1-1,0 0 0,1 1 0,-1-1 1,1 0-1,-1 0 0,1 0 0,0 0 0,-1 0 1,1 1-1,0-1 0,0 0 0,0-1 1,0 1-1,0 0 0,0 0 0,0 0 1,0 0-1,0-1 0,0 1 0,0 0 1,0-1-1,0 1 0,1-1 0,-1 0 0,0 1 1,0-1-1,1 0 0,-1 0 0,0 0 1,1 0-1,-1 0 0,0 0 0,1 0 1,-1 0-1,0 0 0,0 0 0,2-1 1,5-2 32,0 0 0,0-1 0,0 0 0,0 0 0,-1-1 0,0 0 0,0 0 0,9-8 0,50-56 229,-60 63-244,28-32-79,-2-1 0,-1-2 0,-2-1 0,38-76 0,-63 110-369,-1 0 1,0 0-1,2-14 1,-4 22 406,-1 0 0,0 0 1,0-1-1,0 1 0,0 0 0,0-1 1,0 1-1,0 0 0,0-1 0,0 1 1,0 0-1,0-1 0,0 1 0,0 0 0,0-1 1,0 1-1,0 0 0,0-1 0,0 1 1,0 0-1,0-1 0,0 1 0,0 0 1,-1 0-1,1-1 0,0 1 0,0 0 1,0 0-1,-1-1 0,1 1 0,0 0 0,0 0 1,-1-1-1,1 1 0,0 0 0,0 0 1,-1 0-1,1 0 0,0 0 0,-1-1 1,1 1-1,0 0 0,-1 0 0,1 0 1,0 0-1,-1 0 0,1 0 0,0 0 0,-1 0 1,1 0-1,0 0 0,-1 0 0,-7 7-614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15243,'12'36'1785,"6"-3"-1017,-4-5-384,3-9 560,2-4 1457,0-19-1761,0-8 64,0-9-352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18828,'0'1'114,"0"1"-1,0 0 1,0-1-1,1 1 1,-1 0-1,0-1 1,1 1-1,-1-1 1,1 1-1,-1-1 1,1 1-1,0-1 1,-1 1-1,1-1 1,0 1-1,0-1 1,0 0 0,0 1-1,0-1 1,1 0-1,-1 0 1,0 0-1,1 0 1,-1 0-1,0 0 1,1 0-1,-1-1 1,1 1-1,-1 0 1,1-1-1,0 1 1,-1-1-1,1 0 1,-1 1-1,1-1 1,0 0 0,-1 0-1,1 0 1,0 0-1,2-1 1,4 0-11,0 0 1,0 0 0,0-1 0,0 0 0,0-1 0,-1 0-1,10-4 1,-8 2-7,0 0 0,-1-1-1,12-9 1,-17 13-34,0-1 1,-1 1-1,1-1 1,-1 0-1,0 1 0,0-1 1,0-1-1,0 1 1,0 0-1,0 0 0,-1-1 1,2-5-1,-2 8-40,-1 0 0,0 1 0,0-1 0,0 0 1,0 1-1,0-1 0,1 0 0,-1 1 0,0-1 0,0 0 0,-1 1 0,1-1 0,0 0 0,0 1 0,0-1 0,0 0 1,0 1-1,-1-1 0,1 0 0,0 1 0,-1-1 0,1 1 0,0-1 0,-1 1 0,1-1 0,-1 1 0,1-1 0,-1 1 1,0-2-1,-1 2 10,1 0 0,0-1 0,-1 1 1,1 0-1,0 0 0,-1 0 0,1 0 0,-1 0 1,1 0-1,0 1 0,-1-1 0,1 0 1,0 1-1,-2-1 0,-3 3 43,1-1 0,-1 1 1,0 0-1,1 0 0,0 0 0,-6 5 0,2 1-49,0 1 0,1-1 0,0 1-1,1 1 1,-10 17 0,14-21-31,-1 0-1,1 1 1,0-1 0,1 1-1,-1 0 1,2 0 0,-1 0-1,1 0 1,0 15 0,1-21 3,0 0-1,0 0 1,0-1 0,0 1-1,0 0 1,1-1 0,-1 1 0,0 0-1,1-1 1,0 1 0,-1-1-1,1 1 1,0-1 0,0 1 0,0-1-1,0 0 1,0 1 0,0-1-1,0 0 1,0 1 0,0-1 0,1 0-1,-1 0 1,0 0 0,1 0-1,-1-1 1,1 1 0,-1 0 0,1-1-1,0 1 1,-1 0 0,1-1-1,-1 0 1,1 1 0,0-1 0,-1 0-1,1 0 1,0 0 0,0 0-1,1-1 1,5 0 0,-1 0 0,1-1-1,-1 0 1,1 0 0,-1-1 0,0 0-1,12-7 1,14-11 20,-1-2 0,-2-2-1,54-53 1,-15 12-12,-59 58-42,-9 8 34,-1 0 0,0 0 0,0 0 0,0 0 0,0 0 0,0 0 0,0 0 0,0 0-1,0-1 1,0 1 0,0 0 0,0 0 0,0 0 0,0 0 0,1 0 0,-1 0 0,0 1 0,0-1 0,0 0 0,0 0 0,0 0 0,0 0 0,0 0 0,0 0 0,0 0 0,0 0-1,0 0 1,0 0 0,0 0 0,0 0 0,0 0 0,1 0 0,-1 0 0,0 0 0,0 0 0,0 0 0,0 0 0,0 0 0,0 0 0,0 0 0,0 1 0,0-1 0,0 0 0,0 0-1,0 0 1,0 0 0,0 0 0,0 0 0,0 0 0,0 0 0,0 0 0,0 0 0,0 0 0,0 0 0,0 0 0,0 1 0,0-1 0,0 0 0,0 0 0,0 0 0,0 0 0,0 0 0,0 0-1,0 0 1,-1 0 0,-8 21-137,3-11 122,3-4-7,0-1 12,0 0 1,1 0 0,0 0-1,0 0 1,0 1 0,0-1-1,1 1 1,-1 10 0,2-16 11,0 0 1,0 1-1,0-1 0,0 0 1,0 0-1,0 1 1,0-1-1,0 0 1,0 0-1,0 0 0,0 0 1,0 1-1,1-1 1,-1 0-1,0 0 0,0 0 1,0 0-1,0 1 1,1-1-1,-1 0 1,0 0-1,0 0 0,0 0 1,0 0-1,1 0 1,-1 0-1,0 1 0,0-1 1,0 0-1,1 0 1,-1 0-1,0 0 1,0 0-1,1 0 0,-1 0 1,0 0-1,12-4 30,8-7 8,0-5-63,25-23-1,-86 85-92,27-33 740,1 2 0,-22 30 0,33-42-598,1 0-1,-1 1 0,1-1 0,-1 1 0,1-1 0,0 1 1,1-1-1,-1 1 0,0 0 0,1 4 0,0-7-15,0 0 0,0 0-1,1 0 1,-1 0 0,0 0 0,1 0-1,-1 1 1,0-1 0,1 0-1,0 0 1,-1 0 0,1 0 0,-1 0-1,1-1 1,0 1 0,0 0-1,0 0 1,-1 0 0,1-1 0,0 1-1,0 0 1,0-1 0,0 1-1,0-1 1,0 1 0,0-1 0,1 1-1,-1-1 1,0 0 0,0 0-1,0 0 1,0 1 0,0-1-1,1 0 1,-1 0 0,1-1 0,4 1 3,1-1 1,-1 0-1,0 0 1,0 0-1,0-1 1,0 0-1,-1 0 1,1-1-1,0 0 1,-1 0-1,0 0 1,10-8 0,6-6 56,30-30 0,-47 43-68,117-129-541,-125 140 514,1-1 0,0 1 1,0 0-1,1 0 0,0 1 0,0-1 0,1 0 0,0 1 0,-1 13 1,4 4 67,-2 0 0,-1 0 0,0 0 0,-2 0 0,-1 0 0,-8 25 0,6-21 10,6-28-50,-39 167 329,29-131-241,-2-1 0,-25 53 0,36-88-88,-24 44 62,23-43-57,1 0-1,0 0 0,-1 0 1,1 0-1,-1 0 0,1-1 1,-1 1-1,0 0 0,0-1 1,0 0-1,0 1 0,0-1 1,0 0-1,0 0 0,0 0 1,0 0-1,-1-1 0,-2 2 1,4-2-7,1-1 0,-1 1 0,0 0 0,1 0 1,-1-1-1,0 1 0,1 0 0,-1-1 0,0 1 0,1 0 0,-1-1 1,1 1-1,-1-1 0,1 1 0,-1-1 0,1 1 0,-1-1 0,1 0 1,-1 1-1,1-1 0,0 1 0,-1-1 0,1 0 0,0 0 0,0 1 1,-1-1-1,1 0 0,0 1 0,0-1 0,0 0 0,0 0 1,0 1-1,0-2 0,1-29-16,6-2-23,1 1 1,2 0-1,1 0 1,1 1-1,2 1 0,1 0 1,27-40-1,-10 23-42,3 1 1,1 2-1,65-62 0,-81 88 27,0 1 0,35-22 0,-43 32 21,0 0 0,0 1 0,1 0 0,0 1 0,0 1 0,19-5 0,-31 9 26,0 0 0,0-1 0,1 1 0,-1 0 0,0 0 0,0 0 1,0 0-1,0 0 0,0 0 0,1 0 0,-1 0 0,0 0 1,0 1-1,0-1 0,0 0 0,0 1 0,0-1 0,0 1 1,1-1-1,-1 1 0,-1-1 0,1 1 0,2 1 0,-2-1 1,-1 1-1,1-1 1,-1 0 0,1 1-1,-1-1 1,0 1-1,1-1 1,-1 0-1,0 1 1,0-1-1,0 1 1,0-1-1,0 0 1,0 1 0,0-1-1,-1 3 1,-3 7 1,0 1 0,0-1 0,-10 18 0,10-22 37,-20 35 98,18-31-44,-1 0 0,1 0 0,0 1 0,-6 22 0,11-34-80,1 0-1,0 0 0,0 1 0,0-1 1,0 0-1,0 0 0,0 0 1,0 1-1,0-1 0,0 0 0,0 0 1,0 1-1,0-1 0,0 0 1,0 0-1,0 1 0,0-1 0,0 0 1,0 0-1,0 0 0,0 1 1,0-1-1,0 0 0,0 0 0,0 1 1,0-1-1,1 0 0,-1 0 1,0 0-1,0 0 0,0 1 0,0-1 1,1 0-1,-1 0 0,0 0 1,0 0-1,1 1 0,9-5 142,11-12 25,19-20-71,-26 21-102,2 1 1,-1 0-1,2 1 0,0 1 1,0 1-1,22-11 0,-38 22-5,0-1 1,-1 1-1,1 0 0,0-1 0,0 1 0,0 0 0,0-1 0,0 1 0,0 0 0,0 0 0,-1 0 1,1 0-1,0 0 0,0 0 0,0 0 0,0 0 0,0 0 0,0 1 0,0-1 0,0 0 0,-1 1 0,1-1 1,0 0-1,0 1 0,0-1 0,1 2 0,-1-1 0,-1 0 0,1 1 0,0-1 0,0 0 0,-1 1 0,1-1 0,-1 1 0,0-1 0,1 0 0,-1 1 0,0-1 0,0 1 0,1 0 0,-2 1 0,1 7-33,-1 0-1,-1 0 0,-4 15 0,0-5-178,-1 5-466,6-20-410,4-10-827,7-11 1181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51 139 19028,'0'1'141,"0"0"1,0-1-1,0 1 1,1-1-1,-1 1 0,0 0 1,0-1-1,0 1 1,0-1-1,0 1 0,1-1 1,-1 1-1,0-1 1,1 1-1,-1-1 0,0 1 1,1-1-1,-1 1 1,1-1-1,-1 1 0,0-1 1,1 0-1,-1 1 1,1-1-1,-1 0 0,1 1 1,0-1-1,-1 0 1,1 0-1,-1 1 0,2-1 1,0 0 98,1 1 0,0-1 0,-1 0 1,1 0-1,0 0 0,-1-1 0,1 1 1,2-1-1,6-2 278,-1 0 0,18-9-1,-15 6-246,0-1 0,0-1-1,12-9 1,-22 14-218,0 1 0,1-1 0,-1 0 0,0 0 0,-1 0 0,1 0 1,-1-1-1,1 1 0,-1-1 0,0 1 0,0-1 0,-1 0 0,1 0 1,-1 0-1,2-5 0,-3 7-38,0 1 1,0 0-1,0-1 1,0 1-1,0-1 1,0 1-1,0 0 0,0-1 1,0 1-1,-1 0 1,1 0-1,-1-1 1,1 1-1,-1 0 1,1 0-1,-1-1 1,0 1-1,0 0 0,0 0 1,1 0-1,-1 0 1,0 0-1,0 0 1,0 0-1,0 0 1,-1 1-1,1-1 0,0 0 1,0 1-1,0-1 1,-1 1-1,1-1 1,0 1-1,0-1 1,-1 1-1,1 0 0,0 0 1,-1 0-1,-1 0 1,-2-1 10,-1 1 0,1 0 0,0 1 1,-1-1-1,1 1 0,0 0 0,0 1 1,0-1-1,-5 3 0,-1 2-37,0 0 0,1 1 0,0 1-1,0 0 1,1 0 0,0 1 0,1 0 0,0 0-1,0 1 1,1 0 0,0 1 0,1-1 0,0 1-1,0 0 1,1 1 0,1 0 0,0-1 0,1 1-1,0 0 1,1 1 0,0-1 0,0 17 0,2-27-34,-1-1 1,1 0 0,0 1-1,0-1 1,1 0-1,-1 1 1,0-1 0,0 0-1,1 0 1,-1 1-1,1-1 1,-1 0 0,1 0-1,-1 1 1,1-1-1,0 0 1,-1 0 0,1 0-1,0 0 1,0 0 0,0 0-1,0 0 1,0 0-1,0-1 1,0 1 0,0 0-1,1-1 1,-1 1-1,0 0 1,0-1 0,0 1-1,1-1 1,-1 0-1,0 1 1,1-1 0,-1 0-1,0 0 1,1 0 0,-1 0-1,0 0 1,1 0-1,-1 0 1,0-1 0,0 1-1,2-1 1,5-1-47,0 0 0,0-1 0,-1 0 0,1 0 1,-1-1-1,7-4 0,23-15-417,4-3-4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 17972,'-3'-1'303,"0"0"0,0 0 1,0 1-1,0-1 0,-1 1 1,1 0-1,0-1 0,0 2 1,-1-1-1,1 0 0,0 1 1,0-1-1,0 1 0,-1 0 1,1 0-1,0 0 0,0 0 1,-3 3-1,-7 3 659,0 0 0,-18 14 1,21-14-747,0 1 1,0 0 0,1 0 0,0 1 0,0 1 0,-10 14-1,18-24-209,1 1 0,-1 0-1,1-1 1,0 1-1,-1 0 1,1 0-1,0-1 1,-1 1 0,1 0-1,0 0 1,0-1-1,0 1 1,0 0-1,0 0 1,0 0 0,0-1-1,0 1 1,0 0-1,0 0 1,0 0-1,0-1 1,0 1 0,1 0-1,-1 0 1,1 1-1,0-1-1,0 0 0,0 0 0,0 0-1,0 0 1,1 0 0,-1 0 0,0 0 0,0 0-1,1-1 1,-1 1 0,1 0 0,2 0-1,7 2-9,0-1-1,0 0 0,14 1 0,-13-2 2,5 1-21,-3-1 0,1 0-1,0 1 0,-1 1 1,1 1-1,-1 0 1,0 0-1,22 12 0,-35-16 27,0 1-1,0-1 0,0 1 1,0 0-1,0-1 0,0 1 0,0 0 1,0 0-1,-1-1 0,1 1 1,0 0-1,0 0 0,-1 0 0,1 0 1,0 0-1,-1 0 0,1 0 1,-1 0-1,0 1 0,1-1 1,-1 0-1,0 0 0,0 0 0,1 2 1,-2-1 3,1-1 1,-1 1-1,1-1 1,-1 1 0,0-1-1,1 1 1,-1-1-1,0 0 1,0 1-1,0-1 1,0 0 0,0 1-1,0-1 1,-1 0-1,0 1 1,-7 4 18,1 0 1,-1-1-1,0 0 0,-11 4 1,9-4-278,-1 0 0,-1 0 0,1-1-1,-1-1 1,1 0 0,-1-1 0,-18 1 0,16-6-83,9-5-121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129 181 21397,'0'10'2104,"-7"9"-1280,-4 3-304,-4 9 1193,-1 4-337,-3 3-592,0 0-160,3-5-272,4 0-48,4-8-304,3-4-184,5-10-568,5-8-352,1-5-544,2-6 1216,1-7-289,-2-4-295</inkml:trace>
  <inkml:trace contextRef="#ctx0" brushRef="#br0" timeOffset="1">157 54 18292,'5'-25'2616,"-5"10"-1375,3 4-577,-3 8 2080,-5 3-935,5 8-1025,0 1-560,0 7-1320,5 0 1152,1 6-248,-1 3-120,14 2-136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2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16163,'14'-1'921,"6"2"-881,2 1-64,7 18 120,12 11-312,13 5-168,5 1-73,1 2 345,-6 2-64,-1-6-96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20316,'3'29'5124,"-2"-9"-4852,-1-19-264,0 0 0,0 1-1,1-1 1,-1 0 0,0 0-1,1 1 1,-1-1 0,1 0-1,-1 0 1,1 0 0,0 0-1,-1 0 1,1 1 0,0-1-1,0-1 1,0 1 0,0 0-1,0 0 1,0 0 0,0 0-1,1 0 1,0 0 0,1 0 0,-1 0 0,0 0 0,1-1 0,-1 1 0,0-1 0,1 0 0,-1 1-1,1-1 1,3-1 0,6 0 6,1-2 0,-1 1 0,19-8 0,-21 7-3,16-5-5,123-32 57,-144 39-62,-1 0 0,1 0 0,0 1 0,-1 0 0,1 0 0,-1 0 0,1 0 0,0 1 0,8 2 0,-11-2 0,-1-1 1,1 1 0,0 0-1,-1 0 1,1 0 0,-1 0-1,0 1 1,1-1-1,-1 0 1,0 0 0,0 1-1,0-1 1,1 1 0,-2-1-1,1 1 1,0 0 0,0-1-1,0 1 1,-1 0 0,1-1-1,-1 1 1,1 0 0,-1 0-1,0-1 1,0 1 0,0 0-1,0 0 1,0 2 0,-1 10 3,1-10 15,0-1 0,0 1 0,0-1 0,0 1 0,0-1 0,1 0 0,-1 1 0,3 5 0,-3-9-15,0 0 0,0 1 1,1-1-1,-1 1 1,0-1-1,1 1 1,-1-1-1,1 0 0,-1 1 1,0-1-1,1 0 1,-1 0-1,1 1 0,-1-1 1,1 0-1,-1 0 1,1 1-1,-1-1 0,1 0 1,-1 0-1,1 0 1,-1 0-1,2 0 0,0 0 7,0 0 0,0-1 0,0 1 0,0-1 0,0 1 0,0-1-1,0 0 1,0 0 0,2-1 0,20-12 100,24-20 1,-35 24-96,0 0 0,1 1 0,0 0 0,0 1 0,1 1 0,0 0 0,17-4 0,-31 10-17,1 1-1,-1-1 1,0 1-1,1 0 0,-1-1 1,1 1-1,-1 0 0,1 0 1,-1 0-1,1 0 1,-1 0-1,0 0 0,1 1 1,-1-1-1,1 0 0,-1 1 1,1-1-1,-1 1 1,0 0-1,1-1 0,-1 1 1,0 0-1,0 0 0,2 1 1,-2 0-3,1 1 1,-1 0 0,1-1-1,-1 1 1,0 0-1,0 0 1,0 0-1,0 0 1,0 4-1,2 8 11,11 4 43,-13-19-101,0 1 0,0 0 0,0 0 0,0 0-1,0 0 1,0 0 0,0 0 0,-1 0 0,1 0 0,0 0 0,0 0 0,-1 0 0,1 0-1,-1 1 1,1-1 0,-1 0 0,0 0 0,1 1 0,-1-1 0,0 0 0,0 0 0,0 1-1,0-1 1,0 0 0,0 3 0,-5-1-170,-1-1-59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17124,'-7'0'523,"-1"0"1,0 1-1,1 0 0,-1 0 1,0 0-1,1 1 1,-1 0-1,1 1 1,0 0-1,0 0 1,0 0-1,-7 5 0,1 1 123,0 0-1,0 0 0,1 1 1,-19 21-1,27-26-512,0 0 0,0-1 0,1 2 0,0-1 0,-5 11 0,7-15-113,1 0-1,-1 0 1,1 0 0,-1 1 0,1-1-1,0 0 1,-1 0 0,1 0 0,0 1-1,0-1 1,0 0 0,0 0-1,0 0 1,0 1 0,0-1 0,0 0-1,1 0 1,-1 1 0,0-1 0,1 0-1,-1 0 1,1 0 0,-1 0-1,1 0 1,0 0 0,-1 0 0,1 0-1,0 0 1,0 0 0,0 0 0,0 0-1,0 0 1,0 0 0,2 0-1,1 1-7,0-1-1,0 0 0,0 0 0,0 0 0,1-1 0,-1 1 0,0-1 0,1 0 0,-1-1 0,0 1 0,0-1 0,7-1 0,54-17-9,-53 15-2,52-22-14,-45 18-2,0 0-1,0 1 0,1 0 0,38-5 0,-55 11 19,-1 1 0,0 0 0,0 0 0,0 0 0,1 0-1,-1 1 1,0-1 0,0 1 0,0-1 0,1 1 0,-1 0-1,3 1 1,-4-1 5,0 0 0,0-1 1,0 1-1,0 0 0,0 0 0,0 0 0,0 0 0,0 0 0,-1 1 0,1-1 0,0 0 1,-1 0-1,1 0 0,-1 1 0,1-1 0,-1 0 0,0 1 0,1-1 0,-1 0 0,0 1 0,0 1 1,0-2 11,0 1 1,0-1 0,0 1-1,0 0 1,1-1 0,-1 1 0,0-1-1,1 1 1,-1-1 0,1 1 0,-1-1-1,1 0 1,0 1 0,0-1 0,0 0-1,0 1 1,0-1 0,0 0 0,0 0-1,0 0 1,2 1 0,-1-1 10,0 0 0,0 0 0,0-1 0,1 1-1,-1-1 1,0 1 0,0-1 0,1 0 0,-1 0 0,0 0 0,1 0 0,-1-1 0,0 1-1,4-2 1,17-4 144,35-15 0,-34 12-94,28-8-1,-44 15-83,0 0 1,1 1-1,-1 0 1,1 1-1,-1-1 1,1 2 0,11 1-1,-18-2-1,1 0 0,-1 1 0,0-1 0,0 1 0,0 0 0,0 0 0,0 0-1,0 0 1,0 0 0,0 0 0,0 0 0,-1 1 0,1-1 0,0 0 0,-1 1 0,1 0 0,-1-1 0,0 1 0,1 0 0,-1 0-1,0 0 1,0 0 0,0 0 0,0 0 0,0 2 0,0 1-31,0 0 0,0 0 0,-1 0 1,0 0-1,1 0 0,-2 0 0,1 0 0,-1 0 0,-2 9 0,2-10-1193,1-6 828,3-10 87,3 0-94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19 331 14051,'-3'8'866,"0"-2"-189,1 0-1,-1 0 1,1 0-1,0 0 1,-1 9 0,3-14-571,0 0 1,0 0-1,0 0 1,0 0-1,0 0 1,0-1-1,0 1 0,0 0 1,1 0-1,-1 0 1,0 0-1,0 0 1,1 0-1,-1 0 1,1 0-1,-1-1 1,1 1-1,-1 0 1,1 0-1,0-1 1,-1 1-1,1 0 0,0-1 1,-1 1-1,1 0 1,0-1-1,0 1 1,-1-1-1,1 1 1,0-1-1,0 0 1,0 1-1,0-1 1,0 0-1,0 0 1,0 1-1,0-1 0,0 0 1,0 0-1,0 0 1,-1 0-1,1 0 1,0-1-1,2 1 1,3-1 149,1 0 1,-1-1-1,0 0 1,0 0 0,0 0-1,0-1 1,0 0-1,0 0 1,-1 0 0,1-1-1,5-5 1,10-7 407,24-27 0,-27 25-442,-1-1-1,-1 0 0,-1-1 1,-1 0-1,0-1 1,-2-1-1,0 0 0,10-31 1,-20 49-205,-1-1 0,0 0 1,0 0-1,0 0 0,0 0 0,-1 1 1,0-1-1,0 0 0,-1 0 0,1 0 1,-1 0-1,-2-7 0,2 10-17,0 0 0,0 0 1,0 1-1,0-1 0,0 0 0,0 0 0,0 1 0,-1-1 1,1 1-1,-1-1 0,1 1 0,-1 0 0,0 0 0,1-1 1,-1 1-1,0 0 0,0 1 0,0-1 0,0 0 0,0 0 1,0 1-1,0-1 0,0 1 0,0 0 0,0-1 0,0 1 1,0 0-1,0 0 0,0 1 0,-3-1 0,-3 2-12,0-1 1,1 1-1,0 1 0,-1 0 0,1-1 0,0 2 1,0-1-1,1 1 0,-1 0 0,1 1 0,0 0 0,0 0 1,0 0-1,1 0 0,-7 9 0,-1 2-20,1 0 1,1 0-1,1 2 0,-15 31 0,14-23-12,1 0-1,2 1 1,-7 31-1,13-47 3,0 1 1,0 0-1,1 0 0,1 0 1,0 0-1,1 0 0,0 0 1,1 0-1,5 20 0,-6-28-12,1-1 0,-1 0 0,1 0 0,0 1 0,-1-1 0,2 0 0,-1 0 0,0-1 0,0 1 0,1 0 0,0-1 0,-1 0 0,1 1-1,0-1 1,5 2 0,-3-1-105,1-1 0,-1 0-1,1 0 1,0 0-1,0-1 1,0 0 0,0 0-1,9 0 1,6-2-244,1-1 0,-1-1 0,1 0 0,21-8 0,13-5-300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64 17532,'0'-5'667,"-1"0"1,-1-1 0,1 1-1,-1 0 1,0 0 0,0 0-1,0 0 1,-5-6 0,7 10-518,-1 0 0,0 0 0,0 0 0,0 0 0,0 1 0,0-1 0,0 0 0,0 1 0,0-1 0,0 0 0,0 1 0,0-1 0,0 1 0,0 0 0,0-1 0,-1 1 0,-1 0 0,1 0-29,0 0-1,0 0 0,0 0 0,1 1 1,-1-1-1,0 1 0,0 0 0,0-1 1,0 1-1,0 0 0,1 0 0,-1 0 0,-3 3 1,-4 4 8,-1 0 0,1 1 0,1 0 0,0 1-1,0 0 1,1 0 0,-11 23 0,-33 83 181,42-93-228,-10 41 1,18-58-79,0-1 0,0 1 0,0 0 0,1-1 0,-1 1 1,1 0-1,1-1 0,-1 1 0,1-1 0,0 1 0,0-1 1,1 1-1,4 9 0,-5-13-50,1 0-1,-1 0 1,1 0 0,-1 0 0,1-1-1,0 1 1,0 0 0,0-1-1,0 0 1,0 1 0,1-1 0,-1 0-1,0 0 1,0 0 0,1 0-1,-1-1 1,1 1 0,-1-1-1,0 1 1,1-1 0,-1 0 0,1 0-1,-1 0 1,4-1 0,4 0-251,0 0 0,0-1 0,0 0 0,16-7 0,-7 1-40,-1 0 0,34-21 0,-8 0-398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19652,'-7'4'494,"0"0"0,0 0-1,0 0 1,0 1 0,1 0 0,0 0-1,0 1 1,0 0 0,0 0 0,-7 11-1,-3 7 394,-21 42 0,33-59-792,-5 11 168,0 0 0,1 0 0,1 1-1,0 0 1,-7 36 0,14-54-243,0 0 0,0 0 1,0 0-1,-1 1 0,1-1 1,0 0-1,0 0 1,1 0-1,-1 0 0,0 0 1,0 0-1,1 0 0,-1 0 1,0 0-1,1 0 0,-1 0 1,1 0-1,-1 0 0,1 0 1,0 0-1,-1 0 0,1 0 1,0 0-1,0 0 0,-1-1 1,2 2-1,0-2-2,0 1 0,0 0 0,-1-1 0,1 0-1,0 1 1,0-1 0,0 0 0,-1 0 0,1 0 0,0 0 0,0-1 0,0 1-1,0 0 1,2-2 0,5-1 8,0 0 0,0-1 0,0 0 0,13-9 0,2-5-7,0-1 1,-1-1-1,21-25 1,-19 20 1,45-38 0,-69 62-21,0 0 0,1 0 0,-1 0 0,0 0 0,0 0 0,1 1 1,-1-1-1,0 0 0,1 1 0,-1-1 0,1 0 0,-1 1 0,1 0 1,-1-1-1,1 1 0,-1 0 0,1 0 0,-1 0 0,1 0 0,-1 0 1,1 0-1,0 0 0,2 1 0,-3 1 1,1-1-1,-1 0 1,0 1 0,1-1 0,-1 1-1,0-1 1,0 1 0,0 0 0,0 0-1,-1-1 1,1 1 0,0 0 0,-1 0-1,1 0 1,-1 0 0,0 0 0,1-1-1,-1 4 1,3 36 5,-3-30-14,1 0 1,0 0-1,1 0 0,0 0 1,4 12-1,-5-21 8,-1-1 1,1 0-1,0 1 1,-1-1-1,1 0 0,0 0 1,0 0-1,0 0 0,0 1 1,0-1-1,0 0 1,0-1-1,1 1 0,-1 0 1,0 0-1,1 0 1,-1-1-1,0 1 0,1-1 1,-1 1-1,0-1 0,1 1 1,-1-1-1,1 0 1,-1 0-1,1 0 0,-1 0 1,1 0-1,-1 0 1,1 0-1,-1 0 0,1 0 1,-1-1-1,1 1 0,1-2 1,7-1 1,0-1-1,0 0 1,0-1 0,9-6 0,-4 2-13,-2 2 5,16-8 20,34-13 0,-53 25-16,-1 0 0,1 0 0,-1 1 0,1 0 0,0 1 0,0 0 0,0 0 0,12 2 0,-18-1 0,1 1 0,-1 0 1,1 0-1,-1 1 0,0-1 0,1 1 1,-1 0-1,0 0 0,0 1 0,-1-1 0,1 1 1,0 0-1,-1 0 0,0 0 0,1 0 1,-1 0-1,0 1 0,-1 0 0,1-1 0,3 8 1,-6-10 8,1 0 0,-1 0 0,1 0 0,0 1 0,-1-1 0,1 0 0,0 0 0,0 0 0,0 0 0,0 0 0,0-1 0,0 1 0,0 0 0,0 0 0,0-1 0,0 1 0,0 0 0,0-1 0,0 1 0,1-1 0,-1 1 0,0-1 0,0 0 0,1 0 0,-1 1 0,0-1 0,1 0 0,-1 0 0,0 0 0,1-1 0,-1 1 0,0 0 0,0 0 1,1-1-1,-1 1 0,2-1 0,4-3 34,0 0 0,0 0 0,0-1 0,-1 0 0,8-6 0,13-10 49,-23 18-87,1 1 1,-1-1 0,1 1-1,0 0 1,0 0-1,0 1 1,0 0 0,0 0-1,0 0 1,0 0-1,1 1 1,9 0 0,-12 0-8,0 1-1,0 0 1,0 0 0,0 0 0,0 0 0,0 0 0,0 1 0,0-1 0,-1 1 0,1 0 0,-1 0 0,1 0 0,-1 0 0,0 0 0,1 0 0,-1 1-1,-1-1 1,1 1 0,0 0 0,0-1 0,-1 1 0,2 3 0,1 5-14,0 0-1,4 18 1,-6-18 13,1-1 0,0 1-1,5 10 1,-7-21-14,-1 1-1,0-1 1,0 0 0,0 0-1,0 1 1,1-1 0,-1 0-1,0 0 1,0 1 0,0-1-1,1 0 1,-1 0 0,0 0-1,1 1 1,-1-1 0,0 0 0,0 0-1,1 0 1,-1 0 0,0 0-1,1 1 1,-1-1 0,0 0-1,1 0 1,-1 0 0,0 0-1,1 0 1,-1 0 0,0 0-1,1 0 1,-1 0 0,0 0-1,1-1 1,-1 1 0,0 0-1,0 0 1,1 0 0,-1 0-1,0 0 1,1-1 0,-1 1-1,0 0 1,0 0 0,1 0-1,-1-1 1,0 1 0,0 0-1,1 0 1,-1-1 0,15-18-2097,-9 11 1555,3 4-120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21141,'-6'33'2243,"-13"41"0,11-45-860,-9 54 1,16-80-1341,0 7 110,0 0-1,1 0 1,0 0 0,2 16 0,-2-25-143,0 1 0,0-1 0,0 0 0,1 1 0,-1-1 0,0 0 0,1 0 0,-1 1 0,1-1 0,-1 0 0,1 0 0,0 0 0,-1 0 0,1 0 0,0 0 0,0 0 0,0 0 0,0 0 0,0 0 0,0 0 0,0 0 0,0-1 0,0 1 0,0 0 0,0-1 0,1 1 0,-1-1 0,0 0 0,0 1 0,1-1 0,-1 0 0,0 1 0,1-1 0,-1 0 0,0 0 0,0 0 0,1 0 0,-1-1 1,0 1-1,1 0 0,-1 0 0,0-1 0,0 1 0,1-1 0,-1 1 0,2-2 0,5-2-17,1 0 0,-1-1 0,0 0 1,0 0-1,0-1 0,12-13 1,41-48-86,-34 35 60,-1 1 18,-19 22 12,0 0 0,0 0 0,1 0 0,1 1 0,-1 0 0,1 1-1,11-7 1,-20 13 5,0 1-1,1 0 1,-1 0-1,1 0 1,-1-1 0,0 1-1,1 0 1,-1 0-1,1 0 1,-1 0-1,1 0 1,-1 0-1,1 0 1,-1 0-1,0 0 1,1 0 0,-1 0-1,1 0 1,-1 0-1,1 0 1,-1 0-1,1 0 1,-1 1-1,0-1 1,1 0-1,-1 0 1,1 0-1,-1 1 1,1 0 0,5 13 59,-6 22 45,-4-11-32,3-18-46,0 0-1,0 0 0,0-1 1,1 1-1,0 0 0,0 0 1,1 0-1,0-1 0,2 9 0,-3-14-23,1 0 0,-1 0 0,1-1 0,0 1 0,-1 0 0,1 0 0,0-1-1,0 1 1,0 0 0,0-1 0,-1 1 0,1 0 0,0-1 0,0 1 0,0-1-1,0 0 1,0 1 0,0-1 0,0 0 0,0 0 0,1 0 0,-1 1 0,0-1-1,0 0 1,0 0 0,0-1 0,0 1 0,0 0 0,0 0 0,0 0-1,0-1 1,0 1 0,0-1 0,2 0 0,40-19 54,-37 17-55,31-18-7,37-18-17,-65 35 11,0 0 1,0 1-1,1 0 1,-1 1-1,0 0 1,14-1-1,-21 2 8,0 1-1,0 0 0,1 0 1,-1 0-1,0 1 1,0-1-1,1 0 1,-1 1-1,0 0 1,0-1-1,0 1 0,0 0 1,0 0-1,0 0 1,0 0-1,0 1 1,0-1-1,0 0 1,-1 1-1,1-1 0,0 1 1,-1 0-1,0-1 1,1 1-1,-1 0 1,0 0-1,0 0 1,0 0-1,0 0 0,0 0 1,0 0-1,-1 1 1,1-1-1,-1 0 1,1 0-1,-1 0 1,0 3-1,1 7 18,-1 0 1,0-1-1,-1 1 0,-1 0 0,-4 17 1,20-117-1444,-11 43 1156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23837,'-9'-3'2321,"4"4"-1593,4-1-320,5 0 1408,4-1-1248,5 1-1224,-2 0-944,1 3 1296,1 3-320,-4 5-249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4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28 22197,'0'-1'152,"0"-1"-1,0 1 1,-1 0 0,1 0 0,0 0 0,-1-1 0,1 1 0,-1 0-1,1 0 1,-1 0 0,1 0 0,-1 0 0,0 0 0,1 0 0,-1 0 0,0 0-1,0 0 1,0 0 0,0 0 0,0 1 0,0-1 0,0 0 0,0 1-1,0-1 1,0 0 0,0 1 0,-1 0 0,1-1 0,0 1 0,0 0-1,0-1 1,-1 1 0,1 0 0,0 0 0,0 0 0,-1 0 0,1 0-1,0 0 1,-2 1 0,-2 0 82,0 0 1,1 1-1,-1 0 0,0 0 1,1 0-1,-1 0 0,1 1 1,-7 4-1,-3 5-138,0 0 0,1 1 0,0 1-1,1 0 1,1 1 0,0 0 0,-10 19 0,14-22-97,1 0 0,0 1 0,1-1 0,0 1 1,1 0-1,1 1 0,0-1 0,1 0 0,0 1 0,0 17 0,2-28-25,0 0 0,0-1 0,0 1 0,0-1 0,1 1 0,-1-1 0,1 0 0,0 1 1,-1-1-1,1 1 0,0-1 0,0 0 0,1 0 0,-1 0 0,0 1 0,1-1 0,-1 0 0,1-1 0,0 1 0,-1 0 0,1 0 0,0-1 0,0 1 0,0-1 0,0 1 0,1-1 0,-1 0 0,0 0 0,1 0 0,-1 0 0,0-1 0,1 1 0,-1 0 0,1-1 0,-1 0 0,1 0 0,-1 0 0,1 0 0,-1 0 0,1 0 0,3-1 0,6-1-206,-1 0 0,0-1 1,1-1-1,-1 0 0,0 0 0,-1-1 0,18-10 0,18-19-229,-1-6-175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5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16 21517,'-29'-5'1492,"0"0"0,0 2 1,-29 1-1,-87 8 466,59-2-1882,65-4-68,25-3-14,35-1-42,-15 5 3,-1 0 0,1 1-1,0 2 1,-1 0 0,1 2-1,-2 1 1,1 0 0,-1 2-1,30 15 1,-48-22 65,-1 0 0,1 0 0,0 1 0,-1-1 0,0 1 0,1 0 1,-1 0-1,0 0 0,0 0 0,-1 1 0,1-1 0,-1 1 0,0 0 0,0-1 0,0 1 0,0 0 1,-1 0-1,1 1 0,-1-1 0,0 0 0,0 0 0,-1 1 0,1-1 0,-1 0 0,0 1 0,0-1 0,0 0 1,-1 1-1,0-1 0,1 0 0,-2 0 0,1 0 0,0 1 0,-1-1 0,0-1 0,0 1 0,0 0 1,0 0-1,0-1 0,-1 1 0,0-1 0,-4 5 0,-5 4 121,0 0 0,-1-1 0,0 0 1,-1-1-1,-1 0 0,1-1 0,-1-1 0,-1-1 0,0 0 0,0 0 0,0-2 1,-25 6-1,4-4-378,0-2 0,0-1 0,0-3 0,-65-3 0,100 2 106,-31 0-1116,32 0 1184,-1 0 1,0 0-1,1 1 1,-1-1-1,1 0 1,-1 1-1,1 0 1,-1-1 0,1 1-1,-1 0 1,1 0-1,0 0 1,-1 0-1,1 0 1,0 0 0,0 0-1,-2 2 1,-3 13-749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5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83 17780,'158'-51'2956,"-121"42"-2270,-1 1-1,49-5 1,-77 12-503,0 1 0,0 0 0,0 0 1,0 0-1,0 1 0,0 0 0,0 1 0,14 4 0,-20-5-140,0 0-1,0 0 1,-1 0-1,1 0 1,0 0-1,-1 1 1,1-1 0,-1 0-1,1 1 1,-1-1-1,0 1 1,0-1-1,0 1 1,0 0-1,0-1 1,1 3-1,-1-1-6,0 0 0,-1-1 0,1 1 0,-1 0 0,0 0 0,0 0 0,0-1 0,0 1 0,-1 0 0,1 0 0,-1-1 0,0 1 0,1 0 0,-3 4 0,-3 6 62,-1 1-1,0-1 1,-1-1-1,-15 20 1,-45 48 317,46-56-279,-38 41 228,-70 83 450,111-124-662,1 1 0,1 1 0,2 0 1,-15 34-1,27-53-113,0 0 0,0 1 0,1-1 0,0 1-1,1 0 1,-1 0 0,1 12 0,1-17-27,0 0 0,0 0 0,1 0 0,0 0-1,-1 0 1,1 0 0,0 0 0,0 0 0,1 0 0,-1-1 0,0 1-1,1 0 1,0-1 0,0 1 0,-1-1 0,2 0 0,-1 1 0,0-1 0,0 0-1,6 3 1,3 2-11,1-1-1,0 0 1,0-1-1,0-1 1,1 1-1,0-2 1,22 4-1,98 4-791,-104-9 409,202 9-1947,-181-6 1662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3:5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 23365,'-6'43'2176,"6"-16"-1495,5-15-313,9-12 920,1-11 40,1-20-872,0-9-88,-3-7-256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3 203 19052,'0'0'81,"0"1"0,-1-1-1,1 1 1,0-1 0,-1 1 0,1 0 0,0-1-1,0 1 1,0 0 0,-1-1 0,1 1 0,0 0-1,0-1 1,0 1 0,0 0 0,0-1 0,0 1-1,0-1 1,1 1 0,-1 0 0,0-1 0,0 1-1,0 0 1,1-1 0,-1 1 0,0-1 0,1 1-1,-1-1 1,0 1 0,1-1 0,-1 1-1,1-1 1,-1 1 0,1-1 0,0 1 0,1 0 61,0-1 1,0 1 0,0-1 0,0 0-1,0 0 1,0 0 0,0 0 0,0 0-1,0 0 1,0-1 0,3 0 0,8-3 364,0 0 0,19-9 0,-11 2-293,-1-1 0,0-1 1,0-1-1,-1-1 1,-1 0-1,-1-2 0,24-27 1,-20 15-128,-20 28-83,-1 0 0,1 1 0,0-1 1,-1 0-1,1 0 0,-1 0 0,0 0 0,1 0 0,-1 0 1,0 0-1,1 0 0,-1 0 0,0 0 0,0 0 0,0 0 1,0 0-1,0 0 0,0 0 0,0 0 0,0 0 0,0 0 1,-1 0-1,1 0 0,0 0 0,-1 0 0,1 0 0,-1 0 1,0-2-1,0 3 0,0 0 1,-1-1-1,1 1 0,0-1 1,0 1-1,0 0 1,-1 0-1,1 0 0,0 0 1,0 0-1,-1 0 1,1 0-1,0 0 0,-1 0 1,1 1-1,0-1 1,0 0-1,0 1 0,0-1 1,-1 1-1,1 0 1,0-1-1,0 1 1,0 0-1,0-1 0,0 1 1,0 0-1,0 0 1,-1 2-1,-27 28 29,23-23-31,0 1 0,-9 18 0,13-24-2,1 0 0,-1 0-1,1 0 1,0 0 0,0 0 0,1 0-1,-1 0 1,1 0 0,-1 1 0,1-1 0,0 0-1,0 0 1,1 7 0,0-10 0,-1 1 0,0 0 0,1 0 0,-1 0 0,1 0 0,-1 0-1,1 0 1,-1 0 0,1-1 0,0 1 0,0 0 0,-1-1 0,1 1 0,0 0 0,0-1 0,-1 1 0,1-1 0,0 1 0,0-1 0,0 1 0,0-1 0,0 0 0,1 1 0,1-1-2,0 1 1,0-1 0,1 0-1,-1 0 1,0 0 0,0 0 0,5-2-1,3-1-14,0 0-1,0-1 1,13-6-1,-2-1-62,30-15-147,-48 25 184,1-1 1,-1 1-1,1 0 0,-1 0 0,1 0 1,-1 0-1,1 1 0,-1 0 0,9 0 1,-11 1 21,0 0 0,-1-1 0,1 1 1,0 0-1,-1 0 0,1 0 0,-1 0 1,1 0-1,-1 1 0,0-1 1,1 0-1,-1 1 0,0-1 0,0 1 1,0-1-1,0 1 0,0-1 0,0 1 1,0 0-1,-1-1 0,1 1 0,0 0 1,-1 0-1,0 0 0,1 3 0,10 21-78,-10-25 94,-1 0-1,1 0 1,0 0-1,0 0 1,0 0-1,0 0 1,0 0 0,0-1-1,0 1 1,0 0-1,1-1 1,-1 1-1,0-1 1,0 1-1,0-1 1,1 0-1,-1 1 1,0-1-1,1 0 1,1 0-1,4 0-149,1-1-1,-1 0 1,1-1 0,-1 0-1,1 0 1,-1 0 0,0-1-1,0 0 1,0 0-1,6-5 1,-5 4-619,0 0 1,0 0-1,1 0 0,-1 1 0,1 1 0,-1-1 1,13-1-1,-12 4-257,0-1 1,0-1-1,16-5 1,-12 3 750,-1-1 1,0-1-1,0 0 1,11-8-1,15-13-27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0:1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9117 308 11538,'-7'-13'114,"0"-1"0,0 1 0,-2 1-1,1-1 1,-2 1 0,1 1 0,-1 0-1,-1 0 1,-16-12 0,9 10-15,0 1 0,-1 1-1,-1 0 1,0 1 0,-35-11 0,12 8 76,-87-15 0,-42 8 231,135 17-273,-548-29 524,-5 33-662,497 0-2,-894 13-60,-1077 0 14,1077-13-151,4 58 73,263 36 125,15 69-16,593-129 21,-110 52-1,181-68-8,2 1 0,0 3 0,1 0 0,1 3 0,-63 58-1,86-69-3,0 0-1,1 1 0,1 1 0,1 0 0,0 1 0,1 0 1,1 1-1,1 0 0,1 0 0,0 1 0,2-1 1,0 1-1,1 1 0,-1 26 0,3-24-1,2 1-1,0 0 1,2 0 0,1 0-1,1 0 1,0-1 0,2 1-1,1-1 1,1-1 0,1 1-1,1-1 1,13 22 0,-2-11 7,2-1 0,2 0 0,1-2 0,1-1 0,40 33 0,-14-19 0,2-2 0,77 44 1,-41-36 11,2-3 0,196 65 0,-159-74 1,243 38 0,145-33 4,0-47 3,766-121 0,-5-90 35,-781 127-45,1504-222 9,-1788 283-6,223-34 5,-11-33-21,-284 49 34,-118 37 7,-1-1 1,0-1-1,36-24 1,-53 31-9,-1-1 0,1 1 0,-1-1 0,1 0 0,-1 0 0,-1-1 0,1 0 0,-1 0 0,0 0 0,0 0 0,-1 0 0,0-1 0,3-7 1,-5 10-8,0 0 1,-1 0 0,1 0 0,-1 0 0,1 0 0,-2 0 0,1-1 0,0 1 0,-1 0 0,1 0 0,-1 0 0,0 0 0,-1 0 0,1 0 0,-1 1 0,1-1 0,-1 0 0,0 1-1,-1-1 1,1 1 0,0 0 0,-1 0 0,0-1 0,-5-3 0,-4-3 9,-1 0 0,0 0 0,-1 1 0,0 1 0,0 0 1,-1 1-1,-24-8 0,-5 1-86,-71-12 0,13 11 26,-191-3 0,46 17-53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0:4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2742 304 13363,'-27'-7'287,"0"-1"0,1-1 0,1-1 0,-42-24 0,24 9-616,-46-36 0,-30-18 49,97 69 374,0 0 0,-1 1 0,0 1 0,0 1 0,-1 2 0,-40-6 0,-149 1 415,196 9-486,-461 13 123,403-5-164,1 4 1,0 2-1,1 4 1,-96 36 0,22 5 13,3 7 0,-263 163 1,378-209 0,0 2 1,1 2 0,1 0-1,-29 33 1,46-44-17,0 1 0,1 0 0,1 0 0,0 0 0,-6 17 0,10-22-7,1 1 0,0 0 0,0 0 1,1 1-1,1-1 0,0 0 0,0 1 0,0-1 1,2 13-1,0-11-3,1 0 1,0 0-1,1 0 1,0-1-1,1 1 1,0-1-1,1 0 1,0 0-1,7 11 0,-3-7 4,2-1 0,0 0 0,0 0 0,1-1-1,19 15 1,-1-6 7,1 0 0,1-2-1,0-1 1,63 24 0,-23-17 12,0-3-1,2-4 1,0-2 0,83 6 0,303 0-13,-435-21 19,632-5 9,-6-56 12,-503 36 22,188-58 0,-250 55-18,-1-4 1,-2-4 0,116-65 0,-181 89-17,0 0 0,-1-2-1,0 0 1,-1 0 0,0-2 0,-1 0-1,15-19 1,-27 30-8,1-1 0,-1 1 1,0-1-1,-1 0 0,1 0 0,-1 0 1,0 0-1,0-1 0,-1 1 0,1-1 1,-1 1-1,0-1 0,-1 1 0,1-1 1,-1 1-1,0-1 0,-1 0 0,1 1 0,-1-1 1,0 1-1,-1-1 0,1 1 0,-1-1 1,0 1-1,0 0 0,-1 0 0,0 0 1,1 0-1,-2 1 0,1-1 0,0 1 1,-8-8-1,-5-3-3,0 1 1,-1 1 0,0 0-1,-1 1 1,0 0 0,-23-9-1,-129-50-24,50 31 25,-156-32 0,-132-1 16,150 35-15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1:0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3913 403 8098,'5'-10'199,"-1"0"0,1-1 1,-2 0-1,0 1 1,0-1-1,-1 0 0,0 0 1,-1-1-1,0 1 0,-1 0 1,-1-12-1,0 16-107,0 1-1,0 0 1,-1-1 0,1 1 0,-1 0-1,-1 0 1,1 0 0,-1 0-1,-4-6 1,4 8-36,1 1 0,-1 0-1,0 0 1,0 0 0,0 0-1,0 0 1,-1 0 0,1 1-1,-1-1 1,0 1 0,0 0 0,1 0-1,-1 1 1,-8-3 0,-1 1 31,-1 1 0,1 0 0,-1 1 0,0 0 0,0 1 0,1 1 0,-21 3 1,-97 26-158,69-13-52,-12-2 51,-1-2 0,0-4 0,-1-3 0,1-3-1,-1-4 1,0-3 0,1-3 0,-80-19 0,-93-27 618,-175-33 846,-18 29-334,367 52-995,-1 4 0,1 3 0,-146 22 0,146-7-58,2 3 0,-123 50 0,-128 87-20,264-125 7,2 2 0,1 3 0,-81 69 0,113-84-1,1 1 0,1 1-1,1 0 1,1 2 0,1 0 0,2 1-1,1 1 1,1 1 0,-18 46 0,23-44-3,1 0 1,2 1 0,1 0 0,1 0-1,2 0 1,1 1 0,1-1 0,7 57-1,-2-61 2,2 0-1,0-1 1,2 0-1,1 0 1,1-1-1,1 0 0,2 0 1,0-1-1,2-1 1,23 30-1,-16-28 3,0-1-1,1-1 1,2-1-1,0-2 1,1 0-1,51 30 1,-42-32 6,1-2 1,1-1-1,0-2 0,1-2 1,53 11-1,-1-7 23,173 7 1,92-26 36,11-15-15,483-86 0,-147-66-66,-20-60-40,-639 214 48,169-67-27,-176 66 38,-1-1 0,-1-1-1,53-40 1,-77 50 13,0 0 0,0 0-1,0-1 1,-1 0 0,-1 0 0,0-1-1,0 0 1,8-18 0,-13 23 4,-1 0 0,1 0 0,-1 0 0,-1-1 0,1 1 0,-1-1 0,0 1 0,-1-1 0,0 1 0,0-1 0,0 0 0,0 1 0,-1-1 0,0 1 0,-1-1 0,0 1 0,0 0 0,0-1 0,-4-5 0,-2-3 27,0 2 0,-2-1 0,0 2 0,0-1 0,-1 1 0,0 1 0,-1 0 1,-1 0-1,0 2 0,-26-17 0,3 6 35,-2 1 1,0 2 0,-48-15 0,-8 5-41,-2 4-1,0 4 1,-130-9 0,-299 14-662,-344 68-874,549-21 1084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1:2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0 467 11050,'90'4'274,"0"-3"0,0-4 1,0-4-1,0-3 0,130-34 0,87-34-121,208-46-26,-413 107 27,174-5-1,109 28 381,-76 0 88,506-55-1,-418-1-321,185-20 652,-579 70-942,60-6 572,119 3-1,-180 3-550,0 0 1,1 0-1,-1 1 1,0-1-1,0 1 1,1-1-1,-1 1 1,0 0-1,0 0 1,3 2-1,-4-3 18,-1 1 0,1-1-1,-1 0 1,1 1 0,-1-1 0,1 1-1,-1 0 1,0-1 0,1 1 0,-1-1-1,0 1 1,1 0 0,-1-1 0,0 1-1,0 0 1,1-1 0,-1 1 0,0 0-1,0-1 1,0 1 0,0 0 0,0-1-1,0 2 1,-1 0 33,0 1 0,0-1-1,0 0 1,0 0 0,0 0-1,-1 0 1,1 0 0,-1 0 0,1 0-1,-1 0 1,0 0 0,0-1 0,0 1-1,0 0 1,0-1 0,-4 2 0,-22 13 364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2:1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34 299 15211,'-4'3'137,"1"-1"0,0 1-1,0 0 1,0 0 0,0 0-1,1 0 1,-1 0 0,1 0-1,-3 5 1,5-6-126,-1-1 1,1 1-1,-1-1 0,1 1 0,0-1 0,0 1 1,0 0-1,0-1 0,0 1 0,0-1 1,0 1-1,1-1 0,-1 1 0,0-1 0,1 1 1,0-1-1,-1 1 0,1-1 0,0 0 0,-1 1 1,1-1-1,0 0 0,0 1 0,0-1 1,0 0-1,2 2 0,4 3 12,1 0 0,-1 0 0,1 0 1,0-1-1,1 0 0,-1-1 0,17 7 0,68 16 35,-39-15-42,1-3 0,1-3 0,74 0 0,170-18-7,-254 9-4,1090-89 190,-507 11-27,-3-27-80,242-35-85,-441 102-30,-323 38 37,1 5 0,106 15 1,-176-12 54,0 1 1,0 1-1,-1 2 1,0 2 0,45 20-1,-76-29-52,0-1-1,0 1 1,0 0-1,0 0 1,-1 0-1,1 0 1,-1 0-1,3 4 1,-4-5-5,0 0-1,-1 0 1,1 0 0,0 0 0,-1 0 0,1 0 0,-1 0 0,1 0 0,-1 1-1,0-1 1,1 0 0,-1 0 0,0 0 0,0 1 0,0-1 0,0 2-1,-1 0-23,0-1 0,0 1 0,0-1 0,-1 1 0,1-1 0,-1 0 0,1 0 0,-1 0-1,0 0 1,0 0 0,0 0 0,0 0 0,0 0 0,0-1 0,0 1 0,-1-1 0,1 0-1,0 0 1,-5 2 0,-18 6-215,0 0-1,-1-2 1,0-1-1,0-1 1,0-1-1,-31 0 1,50-4 185,-117 11-374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3:3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2463 337 11795,'-22'-31'264,"-2"1"0,-1 1 1,-1 2-1,-58-48 1,63 60-168,-1 0 0,0 2 0,-1 1 0,0 0 0,-1 2 1,0 0-1,-1 2 0,-29-7 0,19 9 28,-1 1 0,1 1 0,-1 2 0,0 2 0,-47 5 0,36 2-34,0 1 0,1 3 0,-68 24-1,31 0-39,1 4-1,2 2 1,-137 97-1,117-66 46,4 5 0,3 3 0,4 5 0,-86 105 0,109-109 9,4 3 0,4 3 0,3 2 0,4 3 0,-45 115 0,68-130-51,4 1 1,3 1 0,3 1-1,4 0 1,4 1 0,0 85 0,10-33 18,5-1 1,46 256 0,-26-273-41,4-1 0,5-1 0,6-2-1,4-1 1,4-3 0,70 110 0,-78-151-25,4-3 0,2-2 0,2-1-1,4-3 1,1-2 0,3-2 0,3-3-1,66 43 1,-69-56 5,2-3 0,2-2-1,1-2 1,1-4 0,2-2 0,0-3-1,1-3 1,1-2 0,94 9 0,-93-20 5,1-3 0,-1-3 1,0-3-1,0-2 0,0-4 1,118-33-1,-113 20 0,0-3 1,-2-4-1,-1-3 1,-2-2-1,114-80 0,-99 51 5,-3-3 0,-2-3 0,122-147 0,-92 78 8,131-218 1,-140 185-10,-8-4 1,72-196-1,-106 216-17,-7-3 1,51-296-1,-87 368-11,-4-1 0,-4 0 0,-4-1 0,-4 1 0,-3 0 0,-25-119 0,18 151-20,-3 0 0,-2 2 1,-3 0-1,-35-67 1,33 79-27,-3 1 1,-1 2 0,-2 0 0,-1 2 0,-60-56-1,45 53-72,-2 3 0,-2 2 0,-1 2 0,-1 3 0,-2 1 0,-82-31 0,59 33-186,0 3 0,-2 3 0,-1 4 0,-109-10 1,48 17-17,0 7 0,-211 22 0,61 23-124,235-33 364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3:3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0 687 12443,'3'-2'70,"0"-1"0,1 0 0,-1 1 1,1-1-1,-1 1 0,1 0 0,0 0 1,0 0-1,0 1 0,0 0 0,0-1 0,0 1 1,0 1-1,8-2 0,0 0 69,464-64 5,9 37-105,565 14 76,-371 12 188,1593-119 838,31-117-1380,-1283 112-21,-1 71 443,-1688 66-596,499-3 352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3:4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2770 9186,'-34'0'2598,"17"0"-668,17-1-1920,0 1 1,-1 0 0,1 0 0,0 0 0,-1-1 0,1 1 0,0 0-1,-1 0 1,1-1 0,0 1 0,0 0 0,-1 0 0,1-1-1,0 1 1,0 0 0,-1-1 0,1 1 0,0 0 0,0-1-1,0 1 1,0 0 0,0-1 0,-1 1 0,1-1 0,0 1 0,0 0-1,0-1 1,0 1 0,0-1 0,0 1 0,0 0 0,0-1-1,1 1 1,-1-1 0,0 1 0,0-1 0,4-20 70,-3 18-45,20-79 208,4 1 0,47-104-1,154-232 57,3-3-246,-159 263-10,129-252 109,-161 346-140,3 0 1,67-77-1,-85 113-15,0-1 1,-2-1-1,17-33 0,-21 33 2,13-26 3,-27 50-1,-1 0 1,0-1-1,0 0 0,0 1 1,-1-1-1,0 0 0,1-10 1,-2 16-4,0 0 0,0 0 0,0 0 1,0 0-1,0 0 0,0-1 0,0 1 0,0 0 1,0 0-1,0 0 0,0 0 0,0-1 0,0 1 1,0 0-1,0 0 0,0 0 0,0 0 1,0 0-1,0-1 0,-1 1 0,1 0 0,0 0 1,0 0-1,0 0 0,0 0 0,0-1 1,0 1-1,0 0 0,-1 0 0,1 0 0,0 0 1,0 0-1,0 0 0,0 0 0,0 0 0,-1 0 1,1 0-1,0 0 0,0 0 0,0 0 1,0-1-1,0 1 0,-1 0 0,1 0 0,0 0 1,0 1-1,-1-1 0,-8 5-23,-7 11-8,-108 143-93,55-69 109,17-20 23,3 3-1,-43 84 1,-54 168 32,-134 326-27,-59 13 1,333-653-15,-1 5 6,-2-1 0,1-1 1,-21 26-1,28-39-4,1-1 0,0 1 0,-1-1 1,1 1-1,0-1 0,-1 1 0,1-1 1,-1 0-1,1 1 0,-1-1 0,1 0 1,-1 1-1,1-1 0,-1 0 1,1 0-1,-1 1 0,1-1 0,-1 0 1,1 0-1,-1 0 0,1 0 0,-1 0 1,0 0-1,1 0 0,-1 0 0,1 0 1,-1 0-1,0 0 0,0-1 0,1 1 0,-1-1 1,0 1-1,1-1 0,-1 0 0,1 0 0,0 1 0,-1-1 0,1 0 0,0 0 0,-1 1 1,1-1-1,0 0 0,0 0 0,-1 0 0,1-1 0,0-38-5,7-5 1,1 0 0,3 0 1,1 1-1,2 1 1,21-43-1,115-207-24,-121 240 28,263-499-13,154-275-175,-292 582 53,69-130-31,-214 346 166,-8 29 0,-1 0 0,0 0 0,0 0 0,0 0 0,0 0 0,0 0 0,0-1 0,0 1 0,0 0 0,0 0 0,0 0 0,0 0 0,0 0 0,0 0 0,0 0 0,0 0 0,0-1 0,0 1 0,0 0 0,0 0 0,0 0 0,-1 0 0,1 0 0,0 0 0,0 0 0,0 0 0,0-1 0,0 1 0,0 0 0,0 0 0,0 0 0,0 0 0,0 0 0,0 0 0,-1 0 0,1 0 0,0 0 0,0 0 0,0 0 0,0 0 0,0 0 0,0 0 0,0 0 0,0 0 0,-1 0 0,1 0 0,0 0 0,0 0 0,0 0 0,0 0 0,0 0 0,0 0 0,-1 0 0,-10 10 0,-58 80-22,-105 181 0,86-126-71,31-52 72,1 0-15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4:1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13851,'29'10'179,"1"0"0,0-2 1,1-1-1,59 5 0,-81-11-140,104 9-8,137-5 0,116-23-63,-276 12 0,-74 5 28,1133-61-327,3 55 325,75 104 368,-749-51-214,1199 5 5,-2-156-40,-1464 85-81,655-58 519,-1 31-3,-749 44-341,280 4 609,-381 0-791,26 5-60,-39-6 33,-1 1 0,1-1-1,-1 1 1,0-1 0,1 1-1,-1 0 1,0-1-1,0 1 1,1 0 0,-1 0-1,0 0 1,0 0 0,0 0-1,0 0 1,0 0-1,0 0 1,-1 0 0,1 1-1,0-1 1,0 0 0,-1 0-1,1 1 1,0 1-1,-1-3 3,0 1 0,0 0-1,0-1 1,0 1-1,0 0 1,0-1 0,0 1-1,0 0 1,0 0 0,0-1-1,0 1 1,0 0-1,0-1 1,0 1 0,-1 0-1,1-1 1,0 1 0,-1 0-1,1-1 1,0 1-1,-1-1 1,1 1 0,-1-1-1,1 1 1,0-1 0,-1 1-1,0-1 1,1 1-1,-1-1 1,1 1 0,-2-1-1,-7 5-7,0-2-1,0 1 0,-12 2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4:1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9 514 12939,'-8'-5'1462,"18"3"-1021,1 1-290,54-13-43,159-29 538,-166 35-442,114 0 0,118 24-196,16 1 0,309-43-88,-3-51-46,701-76 84,-1172 142-31,711-59-855,-419 22 360,105-11 176,-363 44 722,1 8 1,202 19 0,-309-6 160,0 3 1,0 3-1,83 26 1,-146-36-426,0 0 1,0 0 0,-1 1 0,1 0-1,0 0 1,7 5 0,-12-7-64,0 0 0,0 0 0,0 0 0,0 0 0,-1 0 0,1 0 0,0 0 0,-1 0 0,1 0 0,0 1 0,-1-1 0,0 0 0,1 0-1,-1 0 1,0 1 0,1-1 0,-1 0 0,0 0 0,0 1 0,0-1 0,0 0 0,0 1 0,0-1 0,-1 0 0,1 0 0,0 1 0,-1-1 0,1 0 0,0 0 0,-1 0 0,0 1 0,1-1 0,-1 0 0,0 0 0,1 0 0,-1 0 0,-2 1 0,-19 19-5,-19 1-36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78 14827,'3'-9'413,"9"-27"598,-11 34-915,-1 0 0,1 0 0,-1-1 0,1 1 0,-1 0 0,0-1 0,0 1 0,0-1-1,0 1 1,-1 0 0,0-5 0,1 7-77,0 0 0,0 0 0,0 0 0,-1 0 0,1 0 0,0 0 0,0 0 0,0 0 0,0 0 0,0 0 0,-1 0 0,1 0 0,0 0 0,0 0 0,0 0 0,0 0 0,0 0 0,-1 0 0,1 0 0,0 0 0,0 0 0,0 0 0,0 0 0,0 1 0,-1-1 0,1 0 0,0 0 0,0 0 0,0 0 0,0 0 0,0 0 0,0 0 0,0 1 0,0-1 0,0 0 0,0 0 0,-1 0 0,1 0 0,0 0 0,0 0 0,0 1 0,0-1 0,0 0 0,0 0 0,0 0 0,0 0 0,0 0 0,0 1 0,0-1 0,-5 10 382,1-1 0,0 1 1,0 1-1,1-1 0,-3 17 0,-6 56 897,12-83-1296,-4 40 550,2 0-1,3 49 0,0-73-621,1-1 0,0 1 0,1-1 0,1 0 0,0 0 0,1 0 0,1-1-1,12 25 1,-17-37-72,1-1 1,-1 1-1,0-1 0,0 1 0,0-1 0,1 1 1,-1-1-1,1 0 0,-1 0 0,3 2 0,1-5-1301,-6-11 216,-3-1 872,-1 1 0,0 0 1,-1 1-1,-1-1 0,0 1 0,0 0 0,-10-10 1,-10-11 1960,-31-28-1,57 60-1504,1 1-1,-1-1 0,1 1 0,-1-1 1,1 1-1,-1-1 0,1 1 0,-1-1 0,1 1 1,-1-1-1,1 1 0,0-1 0,-1 0 1,1 1-1,0-1 0,0 0 0,0 1 0,-1-1 1,1 0-1,0-1 0,1 2-49,-1 0 0,0 0 0,1-1 0,-1 1 0,0 0 0,1-1 1,-1 1-1,1 0 0,-1 0 0,0 0 0,1 0 0,-1-1 0,1 1 0,-1 0 0,1 0 0,-1 0 0,1 0 0,-1 0 0,0 0 0,1 0 1,-1 0-1,2 0 0,38 8 616,-29-5-635,39 8 117,27 5-152,-17-10-54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4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20372,'14'3'1817,"19"-2"-1217,10-1-232,18-6 424,12-2-96,10-1-8,-2-1-215,-4 2-602,-6 2-351,-13 3-544,-10 1-280,-23 2 944,-12 2-280,-13 6-209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4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2 470 18524,'-1'22'1960,"12"-14"-1039,9-6-337,18-7 888,8-7-272,14-4-368,6-5-327,5-2-842,0-1-495,-8-3 680,-5 0-208,-15 4-176</inkml:trace>
  <inkml:trace contextRef="#ctx0" brushRef="#br0" timeOffset="1">658 5 18340,'14'-4'2376,"4"4"-1447,0 3-401,3 5 1640,1 7-1224,-2 7-111,-5 15-297,-7 10-184,-10 18-216,-6 7-72,-6 9-384,-3-3-408,-4-5 640,1-8-96,4-37-81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4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20340,'0'4'538,"1"0"1,-1 0-1,1 0 0,-1 0 0,1 0 0,0 0 0,1 0 0,-1-1 0,1 1 1,3 6-1,-2-6-296,0 1 0,1-1 0,0 1 0,-1-1 0,1-1 1,0 1-1,6 4 0,-2-4-192,-1 1 0,1-1 1,-1 0-1,1-1 0,1 0 0,-1 0 1,0 0-1,1-1 0,15 1 0,-8-2-44,0-1-1,-1-1 0,1-1 1,0 0-1,-1-1 0,1-1 0,-1 0 1,0-1-1,-1-1 0,1 0 0,15-10 1,-8 4-29,-2-1 0,1-1 0,-2-1 0,0-1 0,-1-1 0,23-27 0,-39 42 17,8-8 4,-13 26 77,-211 673 807,193-619-807,13-42-385,7-18-758,6-12 184,6-12 318,1-13 47,10-12-195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4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31 20820,'-5'0'250,"1"1"0,-1-1-1,1 1 1,-1 1-1,1-1 1,-1 1-1,1-1 1,0 1-1,0 0 1,0 1-1,0-1 1,0 1 0,-5 4-1,-1 2 97,0 1 0,1 0 0,-10 13-1,12-14-157,1 0-1,0 1 0,-8 18 0,12-23-148,0 0 0,0-1 0,1 1 0,0 0 1,0 0-1,0 0 0,0 0 0,1 0 0,0 0 0,1 10 0,-1-14-31,0 0-1,0 0 1,0 0-1,1 0 0,-1 0 1,0 0-1,1 0 0,-1 0 1,1 0-1,-1 0 1,1 0-1,0 0 0,-1-1 1,1 1-1,0 0 1,-1 0-1,1-1 0,0 1 1,0 0-1,0-1 1,0 1-1,0-1 0,1 1 1,0 0 3,0-1-1,0 0 1,0 1 0,0-1 0,0 0 0,0 0 0,0 0 0,0 0 0,0-1 0,1 1-1,1-1 1,5-2 22,0-1-1,0 1 0,0-1 1,10-7-1,3-4 86,0-1 1,0-1-1,-2-1 1,0 0 0,-1-2-1,-1 0 1,-1-1-1,24-39 1,-34 44 58,-7 16-172,0-1 1,0 1-1,0 0 0,-1 0 0,1 0 1,0 0-1,0 0 0,0-1 0,0 1 0,0 0 1,0 0-1,0 0 0,0 0 0,0 0 1,0 0-1,0 0 0,-1-1 0,1 1 0,0 0 1,0 0-1,0 0 0,0 0 0,0 0 1,0 0-1,-1 0 0,1 0 0,0 0 1,0 0-1,0 0 0,0 0 0,0 0 0,-1 0 1,1 0-1,0 0 0,0 0 0,0 0 1,0 0-1,0 0 0,-1 0 0,1 0 0,0 0 1,0 0-1,0 0 0,0 0 0,0 0 1,0 0-1,-1 0 0,-1 1 23,-1 1 0,1-1 0,0 0 0,-1 1 0,1 0 0,0-1 0,0 1 0,-3 4 0,-3 4 2,1 0-1,0 1 1,0 0 0,-6 16-1,11-22-25,0 0 0,0 0 1,0 1-1,0-1 0,1 1 0,0-1 0,0 1 0,1-1 0,-1 1 0,1-1 0,1 12 0,0-16-1,0 1 0,-1-1 0,1 1 0,0-1 0,0 0 0,0 1 0,0-1 0,0 0 0,0 0 0,0 0 0,0 0 0,0 0 0,1 0 0,-1 0 0,0 0 0,1 0 0,-1 0 0,1-1 0,-1 1-1,1-1 1,-1 1 0,1-1 0,-1 0 0,1 1 0,-1-1 0,1 0 0,0 0 0,-1 0 0,1 0 0,-1 0 0,1 0 0,0-1 0,1 0 0,6 0 13,-1-1 0,0 0 0,1-1 1,13-6-1,13-10 50,-1-1 0,56-45 0,-79 57-75,-11 7 7,1 1-1,-1-1 1,1 0-1,0 1 1,0-1 0,-1 0-1,1 1 1,0-1-1,0 1 1,0-1 0,-1 1-1,1 0 1,0-1-1,0 1 1,0 0 0,0 0-1,0 0 1,0-1-1,0 1 1,0 0 0,0 0-1,0 0 1,-1 0-1,1 1 1,0-1 0,0 0-1,2 1 1,-2 0 0,0 0-1,-1 1 1,1-1 0,0 1-1,-1-1 1,1 1 0,-1-1-1,1 1 1,-1 0 0,0-1-1,1 1 1,-1-1 0,0 1 0,0 0-1,-1 2 1,0 21-30,0-13 46,1-1 0,0 1 0,0-1 0,1 1 0,4 15 0,-5-25-3,1 0 0,-1 0 0,1 0 0,0 0 0,0-1 0,0 1 0,0 0 0,0 0 0,0-1 0,0 1-1,1 0 1,-1-1 0,1 1 0,-1-1 0,1 0 0,-1 0 0,1 1 0,0-1 0,0 0 0,0 0 0,-1 0 0,1-1 0,0 1 0,0 0 0,0-1 0,0 0 0,0 1 0,0-1 0,0 0 0,0 0 0,1 0 0,-1 0 0,0 0 0,0 0-1,0-1 1,2 0 0,11-2 47,-1-1-1,1-1 1,-1 0-1,0-1 0,-1-1 1,0 0-1,0-1 0,17-13 1,91-83 202,-103 87-239,-7 7-13,3-2-10,-21 32 9,-10 26-58,16-43 4,0-1 0,1 1 0,-1 0-1,1-1 1,-1 1 0,1 0 0,0-1 0,0 1-1,1-1 1,-1 1 0,0 0 0,1-1 0,0 1-1,-1-1 1,1 1 0,2 2 0,4 0-79,9-6-42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249 474 19100,'0'-2'230,"1"0"0,-1 0 0,0 0 0,0 0 0,0 0 1,0 0-1,0 0 0,0 0 0,-1 0 0,1 0 0,-1 0 0,1 0 0,-1 0 0,0 0 0,-1-2 0,2 3-130,-1 0 0,0 1-1,0-1 1,0 0 0,0 0 0,0 1-1,0-1 1,0 0 0,0 1-1,0-1 1,-1 1 0,1 0 0,0-1-1,0 1 1,0 0 0,0 0 0,-1 0-1,1-1 1,0 1 0,0 1-1,-1-1 1,1 0 0,0 0 0,0 0-1,0 1 1,0-1 0,-3 1-1,-5 3 321,-1 0-1,1 0 0,0 1 0,0 0 0,1 1 1,-1 0-1,-13 12 0,2 1-19,-30 36-1,46-50-372,-3 2 5,0 1 1,1 0-1,0 1 1,1-1-1,0 1 1,0 0 0,-4 13-1,9-21-32,-1-1 0,1 1-1,0 0 1,0-1 0,0 1 0,0 0 0,0-1 0,0 1-1,0 0 1,0-1 0,0 1 0,0 0 0,0 0-1,0-1 1,0 1 0,1 0 0,-1-1 0,0 1-1,0 0 1,1-1 0,-1 1 0,1-1 0,-1 1-1,0-1 1,1 1 0,-1 0 0,1-1 0,-1 0-1,1 1 1,0-1 0,-1 1 0,1-1 0,-1 0-1,1 1 1,0-1 0,-1 0 0,1 0 0,0 1-1,-1-1 1,1 0 0,0 0 0,-1 0 0,1 0-1,0 0 1,0 0 0,-1 0 0,1 0 0,0 0 0,-1 0-1,1 0 1,0-1 0,0 1 0,7-1-31,-1-1 1,1 0-1,10-4 1,21-9-137,-24 8 74,1 1 0,1 0 1,-1 1-1,1 0 0,0 2 0,0 0 0,18 0 1,-32 3 71,1 0 0,0 1 1,0-1-1,-1 1 0,1 0 1,0 1-1,-1-1 1,1 0-1,-1 1 0,1 0 1,-1 0-1,0 0 1,0 0-1,0 1 0,0-1 1,0 1-1,-1-1 1,1 1-1,-1 0 0,1 0 1,-1 0-1,0 1 1,0-1-1,-1 0 0,1 1 1,-1-1-1,2 5 1,2 8-29,-1 1 1,0-1 0,-2 1 0,2 31 0,-3-12 146,-3 0 0,0 0 1,-3 0-1,0 0 0,-3 0 0,-1-1 1,-1-1-1,-2 1 0,-2-2 0,-1 0 1,-20 34-1,26-53 57,0-1 0,-13 16 0,19-25-93,-1-1 0,1 1 0,-1-1 0,0 0 0,0 0 1,0 0-1,0 0 0,-1-1 0,1 0 0,-10 3 0,13-4-49,0-1 0,-1 1-1,1-1 1,-1 0 0,1 1 0,0-1-1,-1 0 1,1 0 0,-1 0-1,1 0 1,0-1 0,-1 1 0,1 0-1,0 0 1,-1-1 0,1 1-1,0-1 1,-1 1 0,1-1 0,0 0-1,0 1 1,-1-1 0,1 0 0,0 0-1,0 0 1,0 0 0,0 0-1,0 0 1,0 0 0,0 0 0,1 0-1,-1-1 1,0 1 0,1 0 0,-1 0-1,1-1 1,-1 1 0,1 0-1,-1-1 1,1-1 0,-2-5-9,1 1-1,0-1 1,1 0 0,0 0 0,0 0 0,1-8-1,4-15-56,0 0 0,2 0 0,2 1 0,0 0 0,2 0 1,2 2-1,0-1 0,34-51 0,-22 45-100,1 1-1,1 2 1,2 0 0,1 2 0,2 2 0,40-29 0,-58 47 58,61-48-392,-67 51 411,-1 0 1,1-1-1,-1 0 1,0 0-1,-1-1 1,8-14-1,-13 22 78,0 1-1,-1-1 1,1 0-1,-1 0 1,1 0-1,-1 0 1,1 0 0,-1 0-1,0 0 1,0 0-1,1 0 1,-1 0-1,0 0 1,0 0 0,0 0-1,0 0 1,0 0-1,0 0 1,0 0-1,0 0 1,-1 0 0,1 0-1,0 0 1,-1 0-1,1 0 1,0 0-1,-1 0 1,-1-1 0,1 2 5,0-1 1,0 1 0,0 0 0,0 0 0,0 0 0,0 0 0,0 0-1,0 0 1,0 0 0,0 0 0,0 0 0,0 0 0,0 1 0,0-1-1,0 0 1,0 1 0,0-1 0,0 1 0,0-1 0,0 1-1,0-1 1,0 1 0,0 0 0,1-1 0,-1 1 0,0 0 0,0 1-1,-6 4 15,1 1 0,0 0 0,1 0 0,0 1 0,0 0 0,0-1 0,1 2 0,0-1-1,1 0 1,0 1 0,0 0 0,1-1 0,0 1 0,0 0 0,1 0 0,0 14 0,1-22-17,0 1 1,0-1 0,0 0 0,1 1 0,-1-1 0,0 0 0,1 1-1,-1-1 1,1 0 0,-1 0 0,1 0 0,0 1 0,-1-1 0,1 0-1,0 0 1,0 0 0,0 0 0,0 0 0,0 0 0,0 0-1,0-1 1,2 2 0,-1-1 6,0 0 0,0-1-1,0 1 1,0-1 0,1 0-1,-1 1 1,0-1 0,0 0-1,0 0 1,0-1 0,1 1-1,3-1 1,4-2 22,-1-1 1,0 1-1,1-1 0,-1-1 0,11-7 1,9-9 9,-1-1 1,0-1 0,-2-1 0,-1-1 0,-1-2-1,28-39 1,-9 1 6,66-130 1,-97 171-51,0 0-1,-2-1 1,-1 0 0,10-49 0,-17 59 3,-2 15-4,0 0 0,0 0 0,0 0 0,0 0 0,0 0 0,-1 0 0,1 0 1,0 0-1,0 0 0,0 0 0,0 0 0,0 0 0,0 0 0,0 0 0,0 0 0,0 0 0,0 0 0,0 0 0,0 0 1,0 0-1,0 0 0,0 0 0,0 0 0,-1 0 0,1 0 0,0 0 0,0 0 0,0 0 0,0 0 0,0 0 0,0 0 1,0 0-1,0 0 0,0 0 0,0 0 0,0 0 0,0 0 0,0 0 0,0 0 0,0 0 0,0 0 0,0 0 0,0 0 1,0 0-1,-1 0 0,1 0 0,0-1 0,0 1 0,0 0 0,0 0 0,0 0 0,0 0 0,0 0 0,0 0 0,0 0 1,0 0-1,0 0 0,0 0 0,0 0 0,0 0 0,0 0 0,0 0 0,0 0 0,0-1 0,0 1 0,0 0 0,-9 19 17,-7 20 43,2 2 0,2-1 0,1 1 0,2 1 0,2 0 0,2 0-1,2 1 1,2 53 0,3-79-35,0 0 0,2 0 0,-1-1 0,2 0 1,0 1-1,11 21 0,-10-27-30,0 1 1,1-1 0,0-1 0,0 1 0,1-1-1,1-1 1,0 1 0,18 14 0,-25-24-305,-3-5 192,-4-5-36,-19-14-265,0 1 1,-1 1 0,-50-34 0,-4-2 275,78 57 155,-1 0 1,1 0-1,-1 0 1,1-1-1,0 1 0,0 0 1,0-1-1,0 1 1,0-1-1,0 1 1,0-1-1,0 1 1,0-1-1,1 0 1,-1 1-1,0-1 1,1 0-1,0 0 1,-1 1-1,1-4 0,0 4 4,1-1 0,-1 1 0,1-1 0,0 1 0,-1-1 0,1 1 0,0-1 0,0 1 0,0-1 0,0 1 0,0 0 0,0 0 0,0 0 0,1-1 0,-1 1 0,0 0 0,0 1 0,1-1 0,-1 0 0,1 0 0,-1 0 0,3 0 0,20-8-114,0 1 1,1 1-1,30-5 0,-31 8-284,0-2 0,0 0 0,42-18 0,-21-1-56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4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25 129 20580,'2'-4'286,"0"-1"0,0 0 0,1 1 0,-1 0 0,1 0 0,0-1 0,1 2-1,-1-1 1,1 0 0,4-3 0,41-29 1025,-36 28-880,1 0 0,-1 1 0,19-6 1,-29 12-375,1-1 0,-1 1 0,1 0 0,0 0 0,0 1 0,-1-1 0,1 1 0,0 0 0,0 0 0,0 0 0,-1 0 0,1 0 0,0 1 0,0 0 0,-1 0 0,1 0 1,0 0-1,4 3 0,-6-2-40,0-1 1,0 1 0,0 0 0,0 0 0,-1 0 0,1 1 0,0-1-1,-1 0 1,0 1 0,1-1 0,-1 1 0,0-1 0,0 1 0,0-1-1,-1 1 1,1 0 0,-1-1 0,1 1 0,-1 0 0,0 3 0,0 4 5,-1 1-1,0-1 1,0 0 0,-4 14 0,-3 1 4,0-1 1,-1 0-1,-2 0 0,0-1 1,-17 25-1,-81 106 375,45-67-4,62-85-376,-17 31 149,18-32-161,1 0-1,-1 0 0,1 0 1,-1 0-1,1 0 1,0 0-1,-1 0 1,1 0-1,0 0 0,0 0 1,0 0-1,0 0 1,0 0-1,0 0 1,0 0-1,0 0 0,0 0 1,1 0-1,-1 0 1,0 0-1,1 0 1,-1 0-1,1-1 0,-1 1 1,1 0-1,-1 0 1,1 0-1,-1 0 1,1-1-1,0 1 0,-1 0 1,1 0-1,1 0 1,2 1 7,0-1 0,0 1 0,0-1 0,1 0 0,-1 0 0,0 0 0,1-1-1,-1 0 1,5 0 0,45-3-47,-34 1-48,91-12-1938,137-35 1,-180 34 1242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5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139 103 21541,'-9'14'1047,"0"1"-1,1 0 1,0 1 0,1 0 0,-6 20 0,6-16-478,6-17-522,-27 80 743,25-72-748,1 0-1,0 0 1,0 1-1,1-1 1,1 19-1,0-28-43,0-1 0,1 0 0,-1 1-1,0-1 1,1 1 0,-1-1 0,1 1 0,-1-1 0,1 0 0,-1 1-1,1-1 1,0 0 0,0 0 0,0 1 0,0-1 0,0 0 0,0 0-1,0 0 1,0 0 0,0 0 0,0 0 0,1-1 0,-1 1 0,0 0-1,1-1 1,-1 1 0,0 0 0,1-1 0,-1 0 0,1 1 0,-1-1-1,1 0 1,-1 0 0,1 0 0,-1 0 0,1 0 0,-1 0 0,1 0-1,1-1 1,9-1-67,-1 0 0,1-1 0,0 0 0,11-5 0,-8 3-13,10-4-41,4 0-73,35-8 0,-57 15 142,1 1 0,0 0 0,0 1 0,0-1 0,0 1 1,0 1-1,0 0 0,0 0 0,12 3 0,-18-3 44,-1-1 0,1 1 0,-1-1 0,1 1 0,-1-1 0,1 1 0,-1 0 0,0 0 0,1 0 0,-1 0 0,0 0 0,0 0 0,1 0 0,-1 0 0,0 0 0,0 0 0,0 1 0,0-1 0,-1 0 0,1 1 0,0-1 1,0 3-1,-1-2 5,1 0 1,-1 0-1,-1 0 1,1-1-1,0 1 1,0 0-1,-1 0 0,1 0 1,-1 0-1,1 0 1,-1 0-1,0-1 1,0 1-1,0 0 1,-2 2-1,-3 5 25,-1 0 0,-1-1 0,0 0 0,0 0-1,-11 7 1,-9 6 143,-1-1 0,-33 16 0,46-27-143,-1-2 0,0 0 0,0 0 0,-1-2 1,-31 6-1,45-10-186,-1-1 0,1 1 0,-1-1 0,1 0 0,-1 0 0,1-1 0,-1 1 0,1-1 0,-8-2-1,10 2 80,0 0 0,0 0-1,0-1 1,0 1-1,0 0 1,0-1-1,1 1 1,-1-1-1,0 1 1,1-1 0,0 0-1,-1 1 1,1-1-1,0 0 1,0 0-1,0 0 1,0 0-1,0 0 1,0-1 0,1 1-1,-1 0 1,0-4-1,0-3-83,1 0 0,-1 0 0,3-17 0,6-39-773</inkml:trace>
  <inkml:trace contextRef="#ctx0" brushRef="#br0" timeOffset="1">179 5 20852,'12'4'1809,"7"0"-1265,6-4-312,12 1 32,1-1-376,9-5 320,5 2-208,11-3-352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5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20724,'-34'31'1292,"1"1"0,2 2 0,-39 54 0,55-67-1016,1 1 0,1 1 0,1 0 0,2 0 0,0 1 0,1 1 1,-8 38-1,15-55-253,1 0 0,0 0-1,0 1 1,1-1 0,0 0 0,1 0 0,-1 0 0,2 0 0,-1 0 0,4 9 0,-4-13-20,1 0-1,0-1 1,-1 1 0,2 0-1,-1-1 1,0 0 0,1 0-1,-1 0 1,1 0 0,0 0-1,0 0 1,0-1-1,0 1 1,1-1 0,-1 0-1,1 0 1,-1 0 0,1 0-1,0-1 1,0 1 0,0-1-1,4 1 1,2-1 11,-1 0 0,1 0 0,0-1-1,-1 0 1,1 0 0,0-1 0,-1-1 0,1 0 0,-1 0 0,1-1-1,-1 0 1,0 0 0,0-1 0,0 0 0,-1-1 0,1 0 0,13-11-1,-7 4 65,0-1-1,0-1 1,-1 0-1,-1-1 1,0 0 0,-1-1-1,17-31 1,-20 30 1,-1-1 1,0 0 0,-1 0 0,-1 0 0,0-1-1,-2 0 1,0 0 0,-1-1 0,-1 1 0,-1-1 0,0 1-1,-4-29 1,2 42-64,0 0-1,-1 0 1,1 1 0,-1-1-1,0 0 1,0 1-1,-1 0 1,0-1-1,0 1 1,0 0 0,0 1-1,-7-7 1,8 9-35,0-1 0,-1 1-1,0 0 1,0 0 0,0 0 0,0 1 0,0-1 0,0 1 0,0 0-1,0 0 1,0 0 0,-1 0 0,1 0 0,0 1 0,-1-1 0,1 1 0,0 0-1,-1 0 1,1 0 0,-1 0 0,1 1 0,-6 1 0,2 0-38,1 1 1,0-1-1,-1 1 1,1 0-1,0 1 0,1 0 1,-1 0-1,1 0 1,-1 0-1,1 1 1,1 0-1,-1 0 1,1 0-1,-7 10 1,-5 11-206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5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 19628,'-2'0'107,"1"-1"1,-1 1-1,0-1 0,0 1 1,0 0-1,0 0 0,0 0 0,1 0 1,-1 0-1,0 0 0,0 0 1,0 1-1,0-1 0,0 1 0,1-1 1,-1 1-1,0 0 0,0 0 1,1-1-1,-1 1 0,1 0 0,-4 3 1,-3 2 59,1 1 0,-1 1 0,-6 8 1,9-10 105,-16 19 91,2 1-1,0 1 1,2 0 0,-21 44-1,28-47-230,0-1-1,2 2 1,0-1 0,2 1-1,0 0 1,-2 31-1,8-50-82,0 0 0,0-1 0,0 1 0,0 0 0,1-1-1,0 1 1,0-1 0,1 1 0,1 5 0,-2-9-19,1 1 0,-1-1 0,0 0 1,1 0-1,-1 0 0,1 0 0,0 0 0,0 0 1,0-1-1,0 1 0,0 0 0,0-1 0,0 0 1,0 1-1,0-1 0,1 0 0,-1 0 0,1 0 1,-1-1-1,1 1 0,-1 0 0,4-1 0,2 1 47,1-1-1,0 0 1,0-1 0,0 0-1,-1-1 1,1 1-1,0-2 1,-1 1-1,1-1 1,-1-1-1,0 1 1,9-6-1,5-4 211,0-1 0,39-33-1,-38 27-59,-1-2 0,-1 0 0,31-42 0,-44 53-165,0-1 0,-1 0 0,0-1 0,-1 1 0,0-1 0,-1-1 0,-1 1 0,0-1 0,-1 1 0,2-19 0,-4 27-57,-1 1 1,0-1-1,0 0 0,-1 1 1,1-1-1,-1 0 1,0 1-1,0-1 0,-1 1 1,1-1-1,-4-5 1,4 8-30,0 1 0,0 0 1,0-1-1,-1 1 0,1 0 1,0 0-1,0 0 0,-1 0 1,1 0-1,-1 0 0,1 0 1,-1 0-1,1 1 0,-1-1 1,1 0-1,-1 1 0,0 0 1,1-1-1,-1 1 0,0 0 1,1 0-1,-1 0 1,0 0-1,1 0 0,-1 0 1,0 0-1,1 1 0,-1-1 1,0 1-1,1-1 0,-1 1 1,1-1-1,-1 1 0,-1 1 1,-4 1-176,1 1 0,0 0 0,-1 0 0,1 0 0,1 1 0,-1 0 0,1 0 0,0 0 0,-5 7 0,2-2-28,1 1 0,0 0 0,1-1 0,-8 19 0,-1 12-530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5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20 21701,'35'-20'4946,"-58"42"-4259,1 0-1,2 2 1,-28 40 0,21-29-505,-10 15-4,1 1 0,3 1 0,-30 63 0,62-112-161,-12 33 113,12-35-123,1 0 1,0 0-1,0 0 1,-1 0-1,1 0 1,0 0-1,0 0 0,0 0 1,0 0-1,0 1 1,0-1-1,0 0 1,1 0-1,-1 0 0,0 0 1,1 0-1,-1 0 1,0 0-1,1 0 1,-1 0-1,1 0 0,0 0 1,-1-1-1,1 1 1,0 0-1,-1 0 1,1 0-1,0-1 0,0 1 1,1 1-1,2-1 7,0 0 0,0 0 0,0 0 0,0-1 0,0 1 0,0-1 0,1 0 0,-1 0 0,0-1 0,6 0 0,44-12 49,-39 8-52,49-13-990,-2-3-1,117-57 0,-134 50-1817,-42 26 2625,0 0-1,0-1 1,0 0-1,-1 1 0,1-1 1,-1 0-1,0 0 1,0 0-1,0-1 0,0 1 1,2-6-1,-2-8-1252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20284,'-5'18'1080,"-1"0"-1,-11 24 1,12-33-841,1 1 1,0 0-1,0 0 0,1 0 1,0 0-1,1 0 1,0 1-1,0 0 0,1-1 1,1 19-1,0-27-221,1-1-1,-1 1 1,1 0 0,-1-1-1,1 1 1,0 0-1,0-1 1,-1 1-1,1 0 1,0-1 0,1 0-1,-1 1 1,0-1-1,0 1 1,1-1-1,-1 0 1,0 0 0,1 0-1,-1 0 1,1 0-1,-1 0 1,1 0-1,0-1 1,0 1 0,-1 0-1,4 0 1,3 0-8,1 1 0,0-1 1,0-1-1,11 0 0,-6 0-20,86-4-246,-67 1-26,1 2 1,54 5-1,-82-3 208,0 0 0,0 0-1,0 1 1,0 0 0,0 0 0,0 1 0,-1-1 0,7 5 0,-10-6 56,-1 0 1,0 0 0,0 0 0,0 0 0,0 0 0,0 0 0,0 0 0,0 0-1,-1 0 1,1 0 0,0 0 0,-1 1 0,1-1 0,0 0 0,-1 0 0,0 1 0,1 1-1,-1-1 17,0-1 0,0 1-1,-1 0 1,1-1-1,0 1 1,-1-1-1,1 1 1,-1-1-1,0 1 1,1-1-1,-1 1 1,0-1 0,0 1-1,0-1 1,0 0-1,0 0 1,0 0-1,-3 2 1,-3 3 72,-1 0 0,1 0 1,-1-1-1,-1-1 0,1 1 0,-1-2 0,-12 5 1,1-1 175,0-2 0,-28 5 0,35-8-219,0-1 0,0 0 0,0 0 1,0-1-1,0-1 0,0 0 0,-22-6 0,33 7-49,1 0-1,0-1 1,-1 1 0,1 0-1,-1-1 1,1 1-1,0-1 1,0 0 0,-1 1-1,1-1 1,0 0 0,0 0-1,0 0 1,0 0-1,0 0 1,0 0 0,0 0-1,0 0 1,0 0-1,1 0 1,-1 0 0,0-1-1,1 1 1,-1 0-1,1 0 1,-1-1 0,1 1-1,-1-1 1,1 1-1,0 0 1,0-1 0,0 1-1,0-1 1,0 1 0,0 0-1,0-1 1,0 1-1,1 0 1,-1-1 0,0 1-1,1-1 1,-1 1-1,1 0 1,0 0 0,-1-1-1,1 1 1,0 0-1,0 0 1,1-2 0,26-23-377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5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87 19972,'-10'13'2257,"22"-13"-1169,5-7-384,19-5 1497,8-1-761,16-3-400,5 1-312,4 2-512,-1 2-240,-10 5-664,-6-1-440,-12 7-448,-12 2 1144,-26-2-353,-4 2-255</inkml:trace>
  <inkml:trace contextRef="#ctx0" brushRef="#br0" timeOffset="1">1 292 21133,'11'10'2176,"22"-15"-1280,8-3-336,13-6 953,6 1-225,-1-3-704,0 2-576,-9 0 168,-6-2-120,-14-4-200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5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0 940 17348,'34'-49'1286,"41"-45"0,-28 36-684,40-55 193,-5-4 0,-6-3 0,73-157 0,-137 255-656,-9 16-86,0 1 1,0-1-1,0 0 1,0 0-1,-1 0 1,0 0-1,-1 0 1,1 0-1,-1 0 1,0-13-1,-1 19-46,1 0 0,-1-1-1,0 1 1,0-1 0,0 1-1,0 0 1,0-1 0,0 1-1,0-1 1,0 1 0,0 0-1,-1-1 1,1 1 0,0-1-1,0 1 1,0 0 0,0-1-1,0 1 1,-1 0 0,1-1-1,0 1 1,0 0 0,-1-1-1,1 1 1,0 0 0,-1-1-1,1 1 1,0 0 0,-1 0-1,1-1 1,0 1 0,-1 0 0,1 0-1,0 0 1,-1 0 0,1 0-1,-1-1 1,1 1 0,0 0-1,-1 0 1,1 0 0,-1 0-1,1 0 1,0 0 0,-1 0-1,1 0 1,-1 0 0,1 1-1,-1-1 1,-18 13 173,9-3-124,1 1 0,0 0 1,1 0-1,0 1 0,1 0 0,-10 23 1,-28 85-12,33-86-40,-23 70-13,5 2 0,4 1 0,5 1 0,5 1 0,-3 118 0,18-211-34,0-11-7,1-1-1,0 0 1,0 1 0,0-1-1,0 1 1,1-1 0,-1 0 0,1 0-1,0 1 1,2 3 0,-1-12-270,-1 1 1,0-1 0,0 0 0,0 0-1,0 0 1,-1 0 0,1-6 0,-4-71-836,0 30 463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5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11610,'10'11'1345,"2"2"-617,2 1-160,5-1 864,3-1-463,10-4-209,1-5-136,8-6-560,2-8-232,1-8 224,0-6-176,0-11-136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5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14859,'-4'3'257,"0"1"1,0-1-1,0 1 0,1-1 1,-1 1-1,1 1 0,0-1 0,0 0 1,0 1-1,-3 7 0,-6 8 305,-2 2 299,-41 69 1533,49-81-2168,1 1 1,0 0 0,1 1 0,0-1 0,1 1 0,-3 18 0,6-28-203,0-1 0,0 1-1,-1-1 1,1 1 0,0-1-1,0 1 1,1-1 0,-1 1-1,0-1 1,0 1 0,1-1-1,-1 1 1,1-1 0,-1 0-1,1 1 1,0-1 0,-1 0-1,1 1 1,0-1 0,2 2-1,-1-2 1,0 0-1,0 1 1,0-1 0,1-1-1,-1 1 1,0 0-1,1-1 1,-1 1-1,1-1 1,-1 1-1,0-1 1,1 0 0,3-1-1,26 0 123,47-10 0,3 0 6,-64 10-97,5-1-6,1 1 1,27 2-1,-46-1-15,0 1-1,0-1 0,1 1 1,-1 0-1,0 1 1,0-1-1,0 1 0,-1 0 1,1 1-1,0-1 1,-1 1-1,1 0 0,-1 0 1,0 0-1,6 6 1,-5-1 255,-7-6 299,1-2-529,0 0 1,1-1-1,-1 1 1,0-1-1,0 1 1,0-1-1,0 1 1,1-1 0,-1 0-1,0 1 1,1-1-1,-1 0 1,0 0-1,1 1 1,-1-2-1,-8-14 323,1 0 1,1-1-1,1 1 0,0-1 0,-4-23 0,-1-1 46,4 15-121,-7-39 1,13 64-315,1 1 0,0 0 1,0-1-1,0 1 0,0 0 0,0-1 1,-1 1-1,1 0 0,0-1 1,0 1-1,0 0 0,0-1 0,0 1 1,0-1-1,0 1 0,0 0 0,0-1 1,1 1-1,-1 0 0,0-1 1,0 1-1,0 0 0,0-1 0,0 1 1,1 0-1,-1-1 0,0 1 0,0 0 1,0-1-1,1 1 0,-1 0 1,0 0-1,1-1 0,-1 1 0,0 0 1,0 0-1,1 0 0,-1 0 0,0-1 1,1 1-1,-1 0 0,0 0 1,1 0-1,-1 0 0,1 0 0,-1 0 1,0 0-1,1 0 0,-1 0 0,0 0 1,1 0-1,-1 0 0,0 0 1,1 0-1,-1 0 0,1 0 0,-1 0 1,0 0-1,1 1 0,-1-1 1,26 15-801,-18-10 537,-2-1 202,0-1 0,1 0 0,0 0 0,0 0 0,0-1 0,0 0 0,0-1 0,12 2 0,35-3-343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5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78 17644,'-3'-6'323,"1"-1"-1,-1 1 1,-1 0 0,1-1 0,-1 2-1,-1-1 1,1 0 0,-7-6 0,9 10-225,0 1 0,0-1 0,0 0 1,-1 1-1,1 0 0,0 0 0,-1-1 1,1 2-1,-1-1 0,1 0 0,-1 0 0,1 1 1,-1-1-1,0 1 0,1 0 0,-1 0 1,0 0-1,1 0 0,-1 0 0,1 0 1,-1 1-1,0-1 0,1 1 0,-1 0 0,1 0 1,-3 1-1,-4 3 49,0 1-1,0-1 1,0 2-1,1-1 1,0 1 0,0 0-1,1 1 1,0 0 0,0 0-1,1 1 1,-6 9-1,3-4-101,1 1-1,1 0 1,0 0 0,1 1-1,0 0 1,-4 21-1,9-33-33,0 1 0,1 0 1,-1 0-1,1 0 0,0 0 0,0 0 0,1 0 1,-1 0-1,3 8 0,-2-11-4,-1-1 0,1 0 0,-1 0 0,1 0 0,0 0 0,-1 0 0,1 0 0,0 0 0,0 0 0,0 0 0,-1 0 0,1-1 0,0 1 0,0 0 0,0-1 0,0 1 0,2 0 0,-1 0 5,0-1-1,0 1 1,0-1-1,0 0 1,0 0-1,0 0 0,0 0 1,0 0-1,0 0 1,0 0-1,0-1 1,0 1-1,3-2 1,5-2 23,-1 0 1,1-1 0,-1 0-1,-1 0 1,1-1-1,-1 0 1,14-13-1,49-57 305,-62 65-271,106-140 846,-115 151-911,0 0 1,0 0-1,0-1 0,0 1 0,0 0 0,0 0 0,0 0 1,0 0-1,0-1 0,1 1 0,-1 0 0,0 0 0,0 0 1,0 0-1,0-1 0,0 1 0,1 0 0,-1 0 1,0 0-1,0 0 0,0 0 0,1 0 0,-1 0 0,0 0 1,0 0-1,0-1 0,1 1 0,-1 0 0,0 0 0,0 0 1,0 0-1,1 0 0,-1 0 0,0 0 0,0 0 1,0 1-1,1-1 0,-1 0 0,0 0 0,0 0 0,0 0 1,1 0-1,-1 0 0,0 0 0,0 0 0,0 0 1,1 1-1,-1-1 0,2 11 131,-2 14-20,-8 46 1,0 13-96,7-82-18,1 0 0,0 0 0,0 0 0,0 0 0,0 0 0,1 0 0,-1 0 1,0 0-1,1 0 0,-1 0 0,1 0 0,0 0 0,0-1 0,0 1 0,0 0 0,0 0 0,0-1 0,0 1 0,0-1 0,3 3 1,-3-3 0,1-1 1,0 1-1,-1-1 1,1 1-1,0-1 1,0 0-1,0 0 1,-1 0-1,1 0 1,0 0-1,0 0 1,0 0 0,-1-1-1,1 1 1,0 0-1,-1-1 1,1 0-1,0 1 1,-1-1-1,1 0 1,0 0-1,-1 0 1,1 0-1,1-1 1,21-15 42,27-24 1,-35 27-1,1 0 1,0 1-1,36-19 1,-51 31-45,0 0 0,0 0 0,0 0 0,0 0 1,0 1-1,0-1 0,0 1 0,1-1 0,-1 1 1,0 0-1,0 0 0,1 0 0,-1 0 0,0 0 1,4 1-1,-5 0-1,1 0 1,-1-1 0,0 1-1,0 0 1,0 0-1,0-1 1,0 1 0,0 0-1,0 0 1,0 0-1,0 1 1,0-1 0,0 0-1,-1 0 1,1 0-1,0 1 1,-1-1 0,2 3-1,0 5 4,-1 0 0,0 0 0,0 0 0,-1 1 0,-1 17 0,0-11-7,1-12 0,0 1 8,-1 0 0,1 0 0,1 0 0,-1 0-1,1 0 1,2 10 0,-2-14 2,-1 0-1,1 0 0,0 0 0,-1 0 0,1 0 0,0 0 0,0 0 1,0 0-1,-1 0 0,1-1 0,0 1 0,0 0 0,0 0 0,0-1 1,1 1-1,-1-1 0,0 1 0,0-1 0,0 1 0,0-1 0,1 0 1,-1 0-1,0 1 0,0-1 0,0 0 0,1 0 0,-1 0 0,0 0 1,0-1-1,1 1 0,-1 0 0,0 0 0,0-1 0,2 0 0,7-2 32,-1 0 0,1 0 0,-1-2-1,0 1 1,16-11 0,43-35 133,-48 34-115,10-8 22,-21 16-56,1 0-1,0 0 0,0 1 1,1 1-1,16-9 0,-26 15-22,0-1 0,0 1 0,0-1 0,0 1 0,0 0 0,0-1 0,0 1 0,0 0 0,0 0 0,0-1 0,1 1 0,-1 0 0,0 0 0,0 0 0,0 0 0,0 1 0,0-1 0,0 0 0,0 0 0,0 1 0,0-1 0,0 0 0,1 1 0,-1 1-2,0-1 1,0 1-1,0-1 1,-1 0 0,1 1-1,0 0 1,-1-1-1,1 1 1,-1-1-1,1 1 1,-1 0-1,0-1 1,0 1-1,0 0 1,0 1-1,0 19-112,-1 0-1,-8 43 1,1-14-280,9-37 282,6-15-27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5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143 417 17052,'0'0'93,"1"-1"0,-1 1 0,0-1 0,0 1 0,-1-1 0,1 1 0,0-1 0,0 1 1,0-1-1,0 1 0,0-1 0,0 1 0,-1 0 0,1-1 0,0 1 0,0-1 0,-1 1 0,1-1 1,0 1-1,-1 0 0,1-1 0,-1 1 0,1 0 0,0-1 0,-1 1 0,1 0 0,-1-1 1,0 1-1,-16 1 1320,14 0-1166,-1 1-1,0-1 1,1 1 0,-1 0-1,1 0 1,0 0 0,-4 4-1,-2 3 3,1 1 0,1 0-1,0 1 1,0-1 0,1 1-1,1 1 1,-7 16 0,6-10-157,1 0 1,0 0 0,1 0-1,-2 27 1,6-41-63,0 0 0,0 0 0,0 0 0,0 0-1,1 0 1,0 0 0,-1 0 0,2 0 0,-1 0 0,3 7 0,-3-10-13,0 0 0,-1 0 0,1 0-1,0 1 1,0-1 0,0 0 0,0 0 0,1 0-1,-1-1 1,0 1 0,0 0 0,1 0 0,-1-1 0,0 1-1,1 0 1,-1-1 0,0 0 0,1 1 0,-1-1-1,1 0 1,-1 1 0,1-1 0,-1 0 0,0 0-1,1 0 1,-1-1 0,1 1 0,-1 0 0,1 0 0,-1-1-1,0 1 1,3-2 0,3-1 44,0 0-1,-1 0 1,0-1-1,1 0 1,-1-1-1,0 1 1,-1-1-1,1 0 1,-1 0 0,0-1-1,7-11 1,-2 3 92,-1 0 0,-1-1 1,0 0-1,7-19 1,-12 25-78,-1 0 1,1 0-1,-2 0 1,1 0-1,-1-1 1,0-17-1,-1 24-53,0 0 0,-1 0-1,1 0 1,0 1-1,-1-1 1,1 0 0,-1 0-1,0 0 1,0 1 0,0-1-1,0 0 1,-1 1 0,1-1-1,-1 1 1,0-1 0,1 1-1,-1 0 1,0 0-1,0 0 1,0 0 0,-1 0-1,1 0 1,0 0 0,-1 1-1,1-1 1,-4 0 0,4 1-16,0 1 0,0 0 0,0 0 0,1 0 1,-1 0-1,0 0 0,0 1 0,0-1 1,0 0-1,0 1 0,0-1 0,0 1 0,1 0 1,-1 0-1,0 0 0,1-1 0,-1 2 0,0-1 1,1 0-1,-1 0 0,1 0 0,0 1 1,-1-1-1,1 1 0,0-1 0,0 1 0,0-1 1,0 1-1,0 0 0,0 0 0,-1 3 1,1-3-12,-1 1 0,1-1 1,0 1-1,0 0 0,0-1 1,1 1-1,-1 0 0,1 0 1,-1 0-1,1-1 0,0 1 1,0 0-1,0 0 0,0 0 1,1 0-1,-1-1 0,1 1 1,0 0-1,0 0 1,0-1-1,2 5 0,-1-6 0,-1 1-1,2 0 1,-1-1-1,0 0 1,0 1-1,0-1 1,1 0-1,-1 0 1,0 0-1,1 0 1,-1-1-1,1 1 1,-1-1-1,1 1 0,-1-1 1,1 0-1,0 0 1,-1 0-1,1 0 1,-1-1-1,1 1 1,-1-1-1,1 1 1,-1-1-1,1 0 1,2-2-1,10-2-4,-1-2 0,0 0 0,14-9 0,15-13 16,0-2 0,-2-1 1,-2-2-1,-1-2 1,-2-2-1,-1-1 1,-2-1-1,-2-2 1,26-47-1,-53 83 1,0-1-1,0 0 1,-1 1-1,-1-1 1,5-14 0,-7 20-9,0 1 1,0 0 0,0 0 0,0 0 0,0-1 0,0 1 0,0 0-1,0 0 1,0 0 0,0-1 0,0 1 0,0 0 0,0 0 0,0-1 0,0 1-1,0 0 1,0 0 0,0 0 0,0-1 0,0 1 0,0 0 0,0 0-1,0 0 1,-1 0 0,1-1 0,0 1 0,0 0 0,0 0 0,0 0 0,0 0-1,-1-1 1,1 1 0,0 0 0,0 0 0,0 0 0,-1 0 0,1 0-1,0 0 1,0 0 0,0 0 0,-1 0 0,1 0 0,0 0 0,0 0 0,0 0-1,-1 0 1,1 0 0,0 0 0,0 0 0,-1 0 0,-10 5-17,-3 6 9,0 0 1,1 0-1,0 2 1,1-1 0,-12 18-1,-48 76-94,61-87 102,1 0 0,0 0 0,1 1 0,1 0 1,1 0-1,1 1 0,-3 23 0,7-31-8,1 0 0,0 0 0,1 0 0,0 0 1,1 0-1,1 0 0,0 0 0,1 0 0,0-1 0,1 1 0,0-1 0,12 23 1,-10-24-226,0 1 0,2-1 0,-1-1 0,1 1 1,16 15-1,-22-24 144,1 0 0,-1 0-1,0 0 1,1 0 0,0 0 0,-1 0 0,1-1 0,0 1-1,0-1 1,0 1 0,0-1 0,0 0 0,0-1 0,0 1-1,0 0 1,0-1 0,0 0 0,1 0 0,-1 0 0,0 0-1,0 0 1,0 0 0,1-1 0,-1 0 0,0 1 0,0-1-1,0 0 1,0-1 0,3-1 0,23-21-694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5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274 151 16428,'-44'35'3055,"-59"59"0,86-76-2610,1 0 0,1 1 1,0 1-1,2 0 0,-21 42 0,31-57-393,1 0-1,0 0 0,0 1 0,0-1 1,1 0-1,-1 1 0,1-1 0,0 1 1,1-1-1,0 1 0,-1 0 0,2-1 1,0 7-1,-1-10-38,1-1 0,0 1 0,-1-1 0,1 0 0,0 1 1,0-1-1,0 0 0,0 1 0,0-1 0,0 0 0,0 0 0,0 0 0,1 0 0,-1 0 1,0 0-1,1-1 0,-1 1 0,0 0 0,1-1 0,-1 1 0,1-1 0,-1 1 0,1-1 0,-1 0 1,1 1-1,0-1 0,-1 0 0,1 0 0,-1 0 0,1 0 0,-1-1 0,1 1 0,-1 0 1,3-1-1,5-1 31,0 0 1,0-1-1,0 0 1,16-8-1,1-4 49,-1-1 0,0-1 0,38-33-1,60-73 232,-90 86-208,39-56 1,-59 74-89,-1-1 1,-1 0 0,0-1 0,-2 0 0,9-29 0,-16 35-24,-2 15-5,0 0-1,0-1 1,0 1 0,0 0 0,0 0-1,0 0 1,0 0 0,0 0 0,0-1-1,0 1 1,0 0 0,0 0 0,0 0-1,0 0 1,0 0 0,0 0-1,0 0 1,-1-1 0,1 1 0,0 0-1,0 0 1,0 0 0,0 0 0,0 0-1,0 0 1,0 0 0,-1 0 0,1 0-1,0 0 1,0 0 0,0 0 0,0 0-1,0 0 1,0 0 0,-1 0 0,1 0-1,0 0 1,0 0 0,0 0 0,0 0-1,0 0 1,0 0 0,-1 0 0,1 0-1,0 0 1,-2 1-3,0 1-1,0-1 0,0 1 1,0 0-1,0-1 1,0 1-1,1 0 0,-4 4 1,-6 11-10,0 1 0,1 0 0,1 0 0,1 1 0,-7 23 0,4-5-424,-11 71 0,20-98 454,0 0 1,1 0 0,1 0 0,0 0 0,0 0-1,1 0 1,0 0 0,4 18 0,-4-25-27,0-1 1,0 1-1,0-1 1,0 0-1,0 0 1,0 1-1,1-1 1,-1 0-1,1 0 1,-1 0-1,1-1 1,3 4-1,-3-4-3,0 0 0,0 0 0,0-1 0,0 1-1,1-1 1,-1 1 0,0-1 0,0 0 0,1 1 0,-1-1 0,3-1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5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63 19188,'5'-4'713,"-1"-2"1,0 1-1,-1 0 1,5-9-1,-7 13-640,-1 1 0,0-1 0,1 0 1,-1 1-1,1-1 0,-1 0 0,0 1 0,0-1 0,1 0 0,-1 1 0,0-1 1,0 0-1,0 1 0,0-1 0,0 0 0,0 0 0,0 1 0,0-1 0,0 0 1,0 0-1,0 1 0,0-1 0,-1 0 0,1 1 0,0-1 0,0 0 0,-1 1 1,1-1-1,-1 0 0,1 1 0,0-1 0,-1 1 0,1-1 0,-1 1 0,1-1 1,-1 1-1,0-1 0,1 1 0,-1-1 0,1 1 0,-1 0 0,0-1 0,1 1 1,-1 0-1,0 0 0,0-1 0,1 1 0,-1 0 0,0 0 0,1 0 1,-2 0-1,-1 0 26,0 0 1,0 0-1,1 1 1,-1-1-1,0 1 0,0-1 1,1 1-1,-1 0 1,0 0-1,1 0 1,-1 0-1,1 1 1,0-1-1,-4 3 1,-30 29 243,18-15-322,1 1 1,1 1-1,1 1 1,1 0 0,1 1-1,0 1 1,2 0-1,1 0 1,0 1 0,-8 38-1,16-54-40,1 0 0,0 1 0,0-1 0,1 0 0,0 0 0,2 14 0,-2-19-9,1 0 0,-1 0 0,1 0 0,0 0 0,0 0 0,0-1 0,1 1 0,-1 0 0,0-1-1,1 1 1,0-1 0,0 1 0,0-1 0,0 0 0,0 0 0,0 0 0,0 0 0,1 0 0,-1 0-1,1-1 1,4 3 0,-1-2-109,0 0 0,1-1-1,0 1 1,-1-1 0,1-1 0,0 1-1,-1-1 1,1 0 0,0-1-1,-1 1 1,1-1 0,8-3 0,3-1-76,0 0 0,-1-2 0,21-10 0,42-27-337,4-11-170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0:5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18 17948,'-19'13'646,"-114"76"2035,109-70-1972,1 0 1,0 1 0,-23 28-1,32-22 81,14-26-772,-1 0 0,1 1-1,0-1 1,0 0 0,0 1 0,0-1-1,0 0 1,0 1 0,0-1 0,0 0-1,0 1 1,0-1 0,0 0 0,0 1-1,0-1 1,0 0 0,0 1-1,0-1 1,0 0 0,1 1 0,-1-1-1,0 0 1,0 0 0,0 1 0,0-1-1,1 1 1,0-1-5,-1 0 0,1 0 0,0 0 0,-1 0 0,1 0 0,0 0 0,-1 0 0,1 0 0,0 0 0,-1 0 0,1 0-1,0 0 1,-1-1 0,1 1 0,0 0 0,-1 0 0,1-1 0,1 0 0,7-5 30,0 0 0,0-1 0,0 0 0,-1-1 0,0 1 0,0-2 0,-1 1 0,8-13 0,6-5 44,-18 22-79,16-18 57,-1 0-1,17-29 0,-35 46-4,-7 6-37,-7 4-1,-39 22 545,52-26-121,-6 9-405,0 0 0,0 0 1,-7 18-1,9-19-29,-2 4-10,-8 14 34,0 0 1,2 1-1,2 0 1,0 1 0,-7 33-1,18-61-25,-1 0-1,1 0 0,0 1 1,0-1-1,0 0 0,0 1 1,0-1-1,0 0 0,0 0 1,0 1-1,0-1 1,1 0-1,-1 1 0,1 0 1,-1-1-4,1-1 0,-1 0 1,0 0-1,1 1 1,-1-1-1,0 0 0,1 0 1,-1 0-1,0 0 0,1 1 1,-1-1-1,0 0 1,1 0-1,-1 0 0,0 0 1,1 0-1,-1 0 0,0 0 1,1 0-1,-1 0 1,1 0-1,-1 0 0,0 0 1,1 0-1,-1 0 1,0 0-1,1-1 0,-1 1 1,0 0-1,1 0 0,3-3 32,0 1-1,0-1 0,-1 0 0,1 0 0,-1 0 0,5-5 0,44-54 205,-23 26-180,46-44-1,-65 71-62,1-1 0,0 2 0,1 0 0,0 0 0,0 1 0,0 0 0,1 1 0,24-8 0,-32 13-2,0-1 0,0 1 0,0 1 0,0-1 1,0 1-1,0-1 0,0 1 0,0 1 0,0-1 0,0 1 0,0 0 0,0 0 0,-1 0 0,1 1 0,6 2 0,-8-2 0,0 0-1,0 0 0,0 0 0,0 1 1,0-1-1,-1 1 0,1 0 1,-1-1-1,0 1 0,0 0 0,0 0 1,0 1-1,0-1 0,-1 0 1,1 1-1,-1-1 0,0 1 0,0-1 1,0 1-1,-1 0 0,1 4 0,0 7-1,0 0-1,-1 0 0,0 0 1,-1 0-1,-1 0 0,0-1 0,-1 1 1,-5 14-1,105-315 1596,-97 284-1572,1 0-1,0 0 1,-1 0 0,1-1 0,1 1 0,-1 0-1,0 0 1,0 0 0,1 1 0,-1-1 0,1 0-1,-1 0 1,1 1 0,0-1 0,0 1 0,0-1-1,0 1 1,0 0 0,0 0 0,2-1 0,2 1-49,-1 0 0,0 1 0,1 0 0,-1 0 0,0 0 0,1 0 1,6 2-1,-4-1-120,4 1-100,-1-1-1,1-1 1,-1 0-1,1 0 1,13-3-1,-1-3-118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0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29 16123,'3'-6'561,"-2"5"-419,-1-1-1,1 1 0,0-1 0,0 1 0,0-1 0,0 1 1,0 0-1,0-1 0,0 1 0,0 0 0,0 0 0,1 0 1,-1 0-1,0 0 0,1 0 0,-1 0 0,3-1 0,-4 2-121,0 1-1,0-1 0,1 0 0,-1 0 0,0 0 0,0 0 0,0 0 0,0 0 1,0 0-1,0 1 0,0-1 0,0 0 0,1 0 0,-1 0 0,0 0 0,0 1 1,0-1-1,0 0 0,0 0 0,0 0 0,0 0 0,0 0 0,0 1 0,0-1 1,0 0-1,0 0 0,0 0 0,0 0 0,0 1 0,0-1 0,0 0 0,0 0 1,-1 0-1,1 0 0,0 1 0,0-1 0,0 0 0,0 0 0,0 0 0,0 0 1,0 0-1,0 0 0,-1 1 0,1-1 0,0 0 0,0 0 0,-88 182 5150,9-20-4572,-21 89 259,89-219-741,3 0 0,0 0 0,2 1 1,2 0-1,1 0 0,1 39 1,2-62-147,2 0 0,-1 0 0,1 0 0,0 0 1,1-1-1,0 1 0,1-1 0,0 1 1,1-1-1,10 16 0,-12-21-18,-1-1 0,1 0 1,-1 0-1,1 0 0,0-1 0,0 1 0,0-1 1,0 1-1,1-1 0,-1 0 0,1 0 1,-1-1-1,1 1 0,0-1 0,-1 0 0,1 0 1,0 0-1,0 0 0,0-1 0,0 1 0,0-1 1,0 0-1,0 0 0,0-1 0,0 1 0,0-1 1,-1 0-1,1 0 0,0 0 0,6-3 0,25-18-359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67 17964,'2'1'281,"0"1"1,0-1-1,0 0 0,1-1 1,-1 1-1,0 0 1,1-1-1,-1 1 0,0-1 1,1 0-1,-1 0 0,4 0 1,-4-1-51,-1 1-1,1-1 1,0 0 0,0 0-1,-1-1 1,1 1 0,0 0 0,-1 0-1,1-1 1,-1 1 0,0-1 0,0 1-1,1-1 1,1-3 0,-1 1-179,1 1 0,-1-1 0,1 0 0,-1 1 0,0-1 1,0 0-1,-1 0 0,1 0 0,1-8 0,-4 11-52,1 1 0,0 0 0,0-1 0,0 1 0,0 0 0,0-1-1,0 1 1,0 0 0,-1 0 0,1-1 0,0 1 0,0 0 0,0 0 0,-1-1 0,1 1-1,0 0 1,0 0 0,-1-1 0,1 1 0,0 0 0,0 0 0,-1 0 0,1 0 0,0 0 0,-1 0-1,1-1 1,0 1 0,-1 0 0,1 0 0,0 0 0,-1 0 0,1 0 0,0 0 0,-1 0 0,1 0-1,0 0 1,0 0 0,-1 0 0,1 1 0,0-1 0,-1 0 0,1 0 0,0 0 0,-1 0-1,1 0 1,0 1 0,0-1 0,-1 0 0,1 0 0,0 0 0,-1 1 0,-16 10 2,4-1-7,1 2 0,0-1-1,0 2 1,-14 21-1,21-27-15,0 0 0,1 0 0,0 1-1,0 0 1,1-1 0,0 1-1,0 0 1,1 1 0,0-1-1,-1 16 1,3-21-10,-1-1 0,1 1-1,1-1 1,-1 0 0,0 1 0,0-1-1,1 1 1,0-1 0,-1 0 0,1 0-1,0 1 1,0-1 0,0 0 0,0 0-1,1 0 1,-1 0 0,0 0 0,1 0-1,3 3 1,-3-3-37,1-1 0,-1 0 0,1 1 1,0-1-1,0 0 0,-1 0 0,1 0 0,0 0 0,0-1 0,0 1 1,0-1-1,0 0 0,0 0 0,3 0 0,3-1-149,-1 0-1,0 0 1,1-1-1,-1 0 1,0-1-1,0 0 1,0 0-1,0-1 1,-1 0-1,10-6 1,-7 1 45,0 0 1,0 0 0,-1-1 0,0 0 0,-1-1 0,10-15 0,16-33-404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0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 16444,'3'0'784,"1"-1"1,-1 1 0,0-1 0,0 0 0,1 0 0,4-3 0,18-4 1482,4 4-562,59 0 0,-61 5-1544,-1 1-1,1 1 0,-1 1 0,43 13 1,-66-16-165,-1 1 0,1-1 1,-1 0-1,1 1 0,-1 0 0,0 0 1,6 4-1,-9-5 2,1 0-1,0-1 0,-1 1 1,1 0-1,0 0 1,-1-1-1,0 1 1,1 0-1,-1 0 1,1 0-1,-1 0 1,0 0-1,1 0 0,-1 0 1,0 0-1,0 0 1,0 0-1,0 0 1,0 0-1,0 0 1,0 0-1,0 0 0,0 0 1,-1 0-1,1 0 1,0-1-1,-1 1 1,1 0-1,0 0 1,-1 0-1,1 0 1,-1 0-1,0-1 0,1 1 1,-2 1-1,-8 10-12,-1-1-1,-1 0 1,0-1-1,-1 0 1,-23 13-1,4-1 40,-100 66 273,-22 16 105,143-93-758,11-11 336,0 0 0,0 0 1,0 0-1,0 0 1,0 0-1,0 0 0,0 1 1,0-1-1,0 0 1,0 0-1,0 0 0,0 0 1,0 0-1,0 0 0,0 0 1,0 1-1,0-1 1,0 0-1,0 0 0,0 0 1,0 0-1,0 0 1,0 0-1,1 0 0,-1 0 1,0 0-1,0 0 1,0 0-1,0 1 0,0-1 1,0 0-1,0 0 1,0 0-1,1 0 0,-1 0 1,0 0-1,0 0 1,0 0-1,0 0 0,0 0 1,0 0-1,1 0 0,-1 0 1,0 0-1,0 0 1,0 0-1,0 0 0,0 0 1,0 0-1,0 0 1,1-1-1,26-7-905,3-11 507,12-8-159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0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29 20436,'-5'-4'201,"0"1"0,0 0-1,0 0 1,0 0 0,-1 1 0,1 0-1,-1 0 1,0 0 0,1 1-1,-1-1 1,0 1 0,0 1-1,0-1 1,0 1 0,0 0-1,1 1 1,-1-1 0,0 1-1,0 0 1,0 1 0,-5 1 0,6-1-153,-1-1 1,1 1 0,1 0 0,-1 0 0,0 1-1,0-1 1,1 1 0,0 0 0,-1 0 0,1 1-1,0-1 1,1 1 0,-1 0 0,1 0 0,-1 0-1,1 0 1,0 1 0,1-1 0,-1 1 0,1-1-1,0 1 1,0 0 0,-2 10 0,4-14-39,0 1-1,0-1 1,0 1 0,0-1-1,0 1 1,0-1 0,0 1-1,0-1 1,1 1 0,-1-1 0,1 1-1,-1-1 1,1 1 0,-1-1-1,1 0 1,0 1 0,0-1-1,0 0 1,0 0 0,0 1-1,0-1 1,0 0 0,0 0 0,0 0-1,0 0 1,1-1 0,-1 1-1,0 0 1,1 0 0,-1-1-1,1 1 1,-1-1 0,1 1-1,-1-1 1,1 1 0,-1-1 0,1 0-1,1 0 1,5 1 40,1-1 1,-1 1-1,0-2 0,0 1 1,16-4-1,-9 0 10,0-1-1,0 0 1,-1-1-1,0 0 1,0-1-1,-1-1 1,0 0 0,0-1-1,-1 0 1,0-1-1,14-15 1,-33 32 22,-17 19-63,12-6-7,1 1 0,1 0 0,1 0-1,0 1 1,2 1 0,1-1 0,1 1 0,0 0-1,2 0 1,1 0 0,0 1 0,4 39 0,-1-58 8,-1 1 1,0 0 0,0 0-1,0-1 1,-1 1 0,0 0 0,0-1-1,-2 8 1,1-10 3,1 0 0,-1 0 1,0-1-1,0 1 0,0-1 0,0 1 0,0-1 0,0 0 1,-1 0-1,1 0 0,-1 0 0,0 0 0,1 0 0,-1-1 1,0 1-1,-3 0 0,-10 5 186,0-1 0,-28 8 0,37-13-159,0 1 0,0-2 0,0 1 0,0-1 0,-1 0-1,1 0 1,0 0 0,0-1 0,-8-3 0,14 4-81,0 0 1,0 0-1,1 0 1,-1 0-1,0 0 0,0 0 1,1-1-1,-1 1 1,0 0-1,1-1 1,-1 1-1,0 0 0,1-1 1,-1 1-1,0-1 1,1 1-1,-1-1 1,1 1-1,-1-1 0,1 1 1,-1-1-1,1 0 1,0 1-1,-1-1 1,1 0-1,0 1 0,-1-1 1,1 0-1,0 1 1,0-1-1,0 0 0,-1 0 1,1 1-1,0-1 1,0 0-1,0 0 1,0 0-1,0 1 0,1-1 1,-1 0-1,0 1 1,0-1-1,0 0 1,1 0-1,-1 1 0,0-1 1,1 0-1,-1 1 1,0-1-1,2 0 1,1-4-165,1 0 1,0 0 0,1 0 0,7-6 0,10-8-328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0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18700,'0'0'170,"-1"0"0,1 0 0,-1 0 1,1 1-1,0-1 0,-1 0 0,1 0 0,0 1 0,-1-1 0,1 0 0,-1 1 1,1-1-1,0 1 0,0-1 0,-1 0 0,1 1 0,0-1 0,0 1 0,0-1 1,-1 1-1,1-1 0,0 1 0,0-1 0,0 1 0,0-1 0,0 1 0,0-1 1,0 1-1,0-1 0,0 1 0,0 19 1697,1-16-1488,-2-2-321,1 1 0,0-1-1,1 0 1,-1 1 0,0-1 0,1 1-1,-1-1 1,1 0 0,0 1 0,-1-1-1,1 0 1,0 0 0,1 1 0,-1-1-1,0 0 1,1 0 0,-1 0 0,1-1-1,-1 1 1,1 0 0,0-1-1,0 1 1,0-1 0,0 1 0,0-1-1,0 0 1,0 0 0,0 0 0,0 0-1,1 0 1,-1 0 0,0-1 0,1 1-1,-1-1 1,1 1 0,-1-1 0,0 0-1,1 0 1,-1 0 0,4-1-1,4 0-36,0 0-1,-1 0 0,1-1 1,0 0-1,-1-1 0,0 0 0,16-8 1,2-3 4,29-21 0,-33 20-129,40-20-1,-69 50-40,-130 228 291,99-169 317,-37 106 0,67-150-714,11-21-410,-4-8 601,1-1 0,-1 0 0,1 0 0,0 0 1,-1 0-1,1 0 0,0 0 0,-1 0 0,1 0 1,-1 0-1,1 0 0,0-1 0,-1 1 1,1 0-1,0 0 0,-1 0 0,1-1 0,-1 1 1,2-1-1,1-1-46,0 0 1,1-1 0,-1 1-1,0-1 1,0 0 0,0 0-1,3-5 1,14-19-544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0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118 168 18852,'0'0'107,"0"0"1,-1 0-1,1 0 0,0 0 0,0 0 0,-1 0 1,1 0-1,0 0 0,0 0 0,-1 0 1,1 1-1,0-1 0,0 0 0,-1 0 1,1 0-1,0 1 0,0-1 0,0 0 1,0 0-1,-1 0 0,1 1 0,0-1 1,0 0-1,0 0 0,0 1 0,0-1 1,0 0-1,-1 1 0,1-1 0,0 0 1,0 0-1,0 1 0,0-1 0,0 0 1,0 1-1,0-1 0,0 0 0,0 0 0,0 1 1,1-1-1,-1 0 0,0 0 0,0 1 1,15 3 1807,23-6-885,-27 0-873,0 0 0,0-1 0,0-1 0,0 0 0,0 0 0,11-8 0,-16 9-116,0 0-1,-1-1 0,1 0 0,-1 0 1,0-1-1,0 1 0,-1-1 0,1 0 0,-1 0 1,0-1-1,6-10 0,-9 15-37,-1-1 0,1 1-1,0 0 1,-1-1 0,1 1 0,-1 0-1,0-1 1,1 1 0,-1-1 0,0 1 0,0-1-1,0 1 1,0 0 0,0-1 0,0 1 0,0-1-1,-1 1 1,1-1 0,-1 1 0,1 0 0,-1-1-1,1 1 1,-1 0 0,1-1 0,-1 1-1,0 0 1,0 0 0,0 0 0,0-1 0,0 1-1,0 0 1,0 0 0,0 1 0,0-1 0,0 0-1,-1 0 1,1 0 0,0 1 0,-1-1-1,1 1 1,-2-1 0,-3-1-1,0 0-1,0 1 1,0 0-1,0 0 1,0 0-1,1 1 1,-1 0-1,0 0 1,-8 2-1,3 1-2,-1 0-1,1 1 1,0 0 0,0 1 0,1 0-1,-1 1 1,1 0 0,0 1-1,1 0 1,0 0 0,0 1-1,0 0 1,-9 13 0,8-11-2,2 1 1,-1 1-1,2-1 0,-1 1 1,2 0-1,0 1 1,0 0-1,1 0 0,0 0 1,1 1-1,-2 13 1,6-23 0,-1 0 1,1 0 0,0 0-1,0 0 1,1 0-1,-1 0 1,1 0 0,-1-1-1,1 1 1,1 0-1,0 4 1,0-6-10,-1 0-1,0 0 1,0 0 0,1 0-1,-1-1 1,1 1 0,0 0-1,-1-1 1,1 1 0,0-1-1,0 1 1,0-1 0,0 0-1,0 0 1,0 0 0,0 0-1,1 0 1,-1 0 0,0-1-1,3 1 1,2 0-116,0-1 0,0 1 0,0-1 0,0-1 0,0 0 0,0 0 0,-1 0 0,1-1 0,0 0 0,-1 0 0,1 0 0,8-6 0,9-4-1023,41-30-1,-25 11-863,-2-1 0,-1-2 0,33-40 0,-68 72 1965,18-16-749,-19 18 845,0 0 0,-1-1 0,1 1 0,-1 0 0,1 0 0,0 0 0,-1 0 0,1 0 0,-1 0 0,1 0 0,0 0 0,-1 0 0,1 0 0,-1 0 0,1 0 0,0 1 0,-1-1 0,1 0 0,-1 0 0,1 0 1,-1 1-1,1-1 0,-1 0 0,1 1 0,-1-1 0,1 1 0,-1-1 0,1 0 0,-1 1 0,1-1 0,-1 1 0,0-1 0,1 1 0,-1 0 0,0-1 0,0 1 0,1-1 0,-1 1 0,1 1 140,1 0 0,-1-1 0,0 1 0,1-1 0,-1 1 0,1-1 0,0 0 0,-1 0 0,1 0 0,0 0 0,0 0 0,0 0 0,0 0 0,0-1 0,0 1 0,0-1 0,0 1 0,0-1 0,2 0 0,49 1 1695,-31-1-1185,-15 0-550,1 0 0,-1 1 0,0 0 0,1 1 0,-1-1 1,0 1-1,0 1 0,0-1 0,10 6 0,-14-6-119,-1 0-1,1 0 1,-1 0-1,1 0 1,-1 0-1,0 0 1,0 1-1,0-1 1,0 1-1,0-1 1,-1 1-1,1 0 1,-1-1-1,1 1 1,-1 0-1,0 0 1,0 0-1,-1 0 1,1 0-1,-1 1 1,1-1-1,-1 0 1,0 0-1,-1 6 1,-1 0 316,-2-10 81,-4-16 194,3-26-98,2-1 1,2-46-1,1 61-489,0 29-45,0 0 1,0 0-1,0 0 0,0-1 0,0 1 0,0 0 0,0 0 0,0-1 0,0 1 0,0 0 1,0 0-1,0 0 0,0-1 0,0 1 0,0 0 0,0 0 0,1 0 0,-1-1 0,0 1 0,0 0 1,0 0-1,0 0 0,0 0 0,0-1 0,1 1 0,-1 0 0,0 0 0,0 0 0,0 0 0,1 0 1,-1-1-1,0 1 0,0 0 0,0 0 0,1 0 0,-1 0 0,0 0 0,0 0 0,1 0 0,-1 0 1,0 0-1,0 0 0,0 0 0,1 0 0,-1 0 0,0 0 0,0 0 0,1 0 0,-1 0 0,0 0 1,0 0-1,0 1 0,1-1 0,-1 0 0,15 9-733,-10-5 245,5 0-50,1 0 1,-1 0-1,0-1 1,1 0-1,0-1 1,0 0-1,0-1 1,0 0-1,11 0 1,18-1-680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0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52 19060,'1'-2'153,"-1"1"1,1-1-1,-1 1 0,1-1 1,-1 1-1,0-1 0,0 1 0,0-1 1,0 1-1,0-1 0,0 0 1,0 1-1,0-1 0,-1 1 0,1-1 1,-1 1-1,1-1 0,-1 1 1,1-1-1,-1 1 0,0 0 1,0-1-1,0 1 0,1 0 0,-1 0 1,-1 0-1,1-1 0,0 1 1,0 0-1,0 0 0,0 1 0,-1-1 1,1 0-1,-1 0 0,1 0 1,0 1-1,-1-1 0,1 1 0,-1-1 1,-1 1-1,-2-1 36,0 1 1,-1-1-1,1 1 1,0 0-1,0 1 0,0-1 1,0 1-1,0 0 1,0 0-1,0 1 1,-7 2-1,2 1-135,1 1 0,-1 0 0,1 0-1,1 1 1,-1 0 0,1 0 0,0 1 0,1 0 0,0 1 0,0 0-1,1 0 1,-6 12 0,6-12-47,1 1-1,1-1 1,-1 1-1,2 0 0,0 1 1,0-1-1,0 1 1,2-1-1,-1 1 1,1 0-1,1 0 1,1 15-1,-1-24-2,0 0-1,0 0 0,0 0 1,1 0-1,-1 0 1,1 1-1,-1-1 1,1 0-1,0 0 0,0-1 1,0 1-1,0 0 1,0 0-1,0 0 1,1-1-1,-1 1 0,1 0 1,-1-1-1,1 1 1,-1-1-1,1 0 1,0 0-1,0 1 1,-1-1-1,1 0 0,0 0 1,0-1-1,0 1 1,0 0-1,0-1 1,1 1-1,-1-1 0,0 0 1,0 0-1,0 1 1,0-1-1,0-1 1,3 1-1,3-1 7,0-1 0,-1 0-1,1 0 1,-1-1 0,1 0-1,-1 0 1,0-1 0,13-8-1,6-7 22,-2-2-1,1 0 0,-2-1 1,-1-2-1,-1 0 0,33-50 0,-49 65-41,-8 11-3,-12 15 3,-56 97-28,61-96 28,1 0 0,1 1-1,0 0 1,-7 31-1,15-48 16,-1-1-1,1 1 0,-1-1 1,1 1-1,0 0 0,0-1 0,0 1 1,0 0-1,0-1 0,0 1 0,0 0 1,0-1-1,1 1 0,-1 0 0,1-1 1,-1 1-1,1-1 0,1 3 0,-1-3-1,0-1 0,-1 1 0,1-1 0,0 1 0,0-1-1,0 1 1,0-1 0,0 0 0,0 1 0,0-1 0,0 0-1,0 0 1,-1 0 0,1 0 0,0 0 0,0 0 0,0 0 0,0 0-1,0 0 1,0 0 0,0 0 0,2-1 0,5-2 10,0 0 1,-1-1 0,1 0-1,-1 0 1,10-7 0,127-104 165,-152 128-345,0-9 172,8-4 0,-1 0 0,1-1 0,0 1 0,-1-1 0,1 1 0,0-1 0,0 1 0,-1-1 1,1 1-1,0-1 0,0 1 0,0-1 0,0 1 0,0-1 0,0 1 0,0-1 0,0 1 0,0-1 0,0 1 0,0-1 0,0 1 0,0-1 0,0 1 0,1-2 0,2-25 103,2-1 0,0 1 0,2 0 0,15-36 0,-21 62-218,0 0 0,0-1-1,0 1 1,0 0 0,0 0-1,1-1 1,-1 1 0,1 0-1,-1 1 1,1-1 0,-1 0-1,1 0 1,-1 1 0,1-1-1,0 1 1,-1-1-1,1 1 1,0-1 0,-1 1-1,3 0 1,45-2-1883,-27 2 1662,14-2-525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0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 18052,'-5'-6'2443,"9"12"-913,9 12-329,-3-9-948,-1 0 0,-1 0 0,0 1 0,0 0 0,-1 0 0,0 1 0,-1 0 0,6 14 0,-8-15-156,-1-1 0,-1 1 1,1 0-1,-2 0 0,1 0 1,-1 0-1,-1 0 1,0 1-1,0-1 0,-4 18 1,-1-3-21,-2-1 0,0 0 1,-1-1-1,-1 1 0,-14 23 1,1-8-306,-54 72 0,64-96 188,0 0 0,-1 0 0,-1-2 1,0 1-1,-33 21 0,-10-5-97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0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16347,'-10'36'1692,"2"1"-1,-7 68 0,13-88-1434,0 4 170,-1 36 1,3-52-362,0-1 0,1 1 0,-1-1 0,1 0 0,0 1 0,0-1 0,0 1 0,1-1-1,-1 0 1,1 0 0,0 0 0,0 0 0,1 0 0,2 4 0,-2-6-25,-1 0 0,1-1 0,-1 1-1,1 0 1,0-1 0,-1 0 0,1 0-1,0 0 1,0 0 0,0 0-1,0 0 1,0-1 0,0 1 0,0-1-1,0 0 1,0 0 0,0 0 0,0 0-1,0-1 1,0 1 0,5-2 0,5-2 79,-1 0 0,1 0 0,19-11 0,34-25 301,-51 30-329,0 0 0,0 1 0,1 1 0,1 0 0,28-9 0,-44 17-88,1-1-1,-1 1 0,0 0 1,0 0-1,1-1 1,-1 1-1,0 0 1,1 0-1,-1 1 0,0-1 1,1 0-1,-1 0 1,0 1-1,1-1 1,-1 0-1,0 1 0,0 0 1,1-1-1,-1 1 1,0-1-1,0 1 1,0 0-1,0 0 0,0 0 1,0 0-1,0 0 1,0 0-1,-1 0 0,1 0 1,0 0-1,0 1 1,2 5 11,-1-1 1,1 0 0,-1 1-1,-1 0 1,2 8-1,-2-9-7,0 0-1,0 0 0,1-1 0,3 9 0,-4-12-3,1 0 0,-1 1 0,1-1 1,0 0-1,0 0 0,0 0 0,0 0 0,0 0 0,0 0 0,0-1 1,1 1-1,-1-1 0,0 0 0,1 1 0,0-1 0,-1 0 0,1-1 1,0 1-1,-1 0 0,1-1 0,0 1 0,0-1 0,-1 0 1,1 0-1,0 0 0,0 0 0,0-1 0,-1 1 0,1-1 0,4-1 1,9-3 10,-1 0 1,0-1-1,0-1 1,15-10-1,-17 11-8,57-38 34,12-4-2,-81 47-38,0 0 0,1 0 0,-1 1 0,1-1 0,-1 0 0,0 1 0,1 0-1,-1-1 1,1 1 0,-1 0 0,1 0 0,-1-1 0,1 1 0,-1 0 0,1 1 0,1-1-1,-2 0 0,-1 1 0,1-1 0,-1 1 0,1-1-1,-1 0 1,0 1 0,1-1 0,-1 1 0,0-1-1,1 1 1,-1-1 0,0 1 0,0-1 0,1 1-1,-1-1 1,0 1 0,0-1 0,0 1 0,0 0-1,0-1 1,0 1 0,0-1 0,0 1 0,0-1-1,0 1 1,0 0 0,0 0 0,-2 4-114,1 1 1,-1-1-1,0 0 1,0 0-1,0 0 0,-6 9 1,6-11 24,0-1 0,1 0 0,-1 1 0,0-1 0,-1 0 0,1 0 0,0 0 1,0 0-1,-1 0 0,0-1 0,1 1 0,-1-1 0,0 1 0,1-1 0,-1 0 0,0 0 0,-6 1 0,-8-1-340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0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18876,'8'-2'1376,"1"4"-1528,4 3-288,3-1 808,1 1-184,4 1-336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0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331 120 12851,'2'-11'742,"-1"0"0,0 0 0,0 0 0,-2-18 0,1 27-590,0 0 1,0 0-1,-1 0 0,1 0 0,-1 0 0,1 0 0,-1 0 0,1 0 1,-1 0-1,0 0 0,0 1 0,0-1 0,0 0 0,0 0 0,-1 1 1,1-1-1,0 1 0,-1-1 0,1 1 0,-1 0 0,1 0 0,-1 0 0,0-1 1,0 1-1,1 1 0,-1-1 0,0 0 0,0 0 0,0 1 0,0-1 1,0 1-1,0 0 0,-3-1 0,1 2-20,1-1 0,-1 1 1,1 0-1,0 0 0,-1 0 0,1 0 0,0 0 1,0 1-1,0 0 0,0 0 0,0 0 0,0 0 1,1 0-1,-1 0 0,1 0 0,-1 1 0,1 0 0,0-1 1,0 1-1,-2 3 0,-6 10 155,1 0 0,-11 23 0,20-39-283,-24 58 333,2 1 0,2 1 0,3 0 0,3 2 1,-8 84-1,19-122-257,2 0 1,0 0 0,5 33-1,-4-50-72,1-1 1,0 1-1,1-1 0,-1 1 0,1-1 1,1 1-1,-1-1 0,1 0 0,0 0 1,0 0-1,1 0 0,0-1 0,0 0 1,0 1-1,1-1 0,-1-1 0,7 5 1,-10-7-6,1-1 1,-1 0 0,0 0 0,1 0-1,-1 0 1,1-1 0,0 1 0,-1 0 0,1-1-1,-1 1 1,1-1 0,0 1 0,0-1-1,-1 0 1,1 0 0,0 0 0,-1 0-1,1 0 1,0 0 0,0 0 0,-1-1 0,1 1-1,0-1 1,2 0 0,-3 0-1,0 0 0,0 0 0,0-1 0,0 1 0,0 0 0,0-1 0,0 1 0,0-1 0,0 1 0,-1-1 0,1 1 0,-1-1 0,1 1 0,-1-1 0,1 1 1,-1-1-1,0 0 0,0 1 0,0-1 0,0 0 0,0 1 0,0-1 0,0 0 0,-1 1 0,0-3 0,-2-9-65,0 1-1,-1 0 1,0 0-1,-1 1 1,0-1-1,-1 1 1,-9-12-1,-56-69-522,11 18 358,60 74 230,-1 0 0,1-1 0,0 1 0,0 0 0,-1 0 1,1-1-1,0 1 0,0 0 0,0 0 0,0-1 0,0 1 0,-1 0 1,1 0-1,0-1 0,0 1 0,0 0 0,0-1 0,0 1 0,0 0 1,0-1-1,0 1 0,0 0 0,0 0 0,0-1 0,0 1 0,0 0 1,0-1-1,0 1 0,0 0 0,1 0 0,-1-1 0,0 1 0,0 0 1,0-1-1,0 1 0,0 0 0,1 0 0,-1-1 0,0 1 0,0 0 1,1 0-1,-1 0 0,0-1 0,20-1 98,30 8 26,-43-5-107,-7-1-19,75 12 64,0-3-1,104-1 1,-142-10-66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0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19076,'-7'33'3270,"4"-18"-2758,-1 1 1,2 0-1,0 0 0,2 0 1,-1 0-1,3 16 0,-1-26-455,0 0 0,0 0 0,0 0 0,1 0-1,0 0 1,1 0 0,-1-1 0,5 7 0,-5-9-34,0 0 1,0 0 0,1 0-1,-1 0 1,1-1 0,0 1 0,-1-1-1,1 0 1,0 0 0,1 0-1,-1 0 1,0-1 0,0 1-1,7 1 1,1-1-10,0 0 0,0-1 1,0 0-1,0-1 0,0 0 0,0-1 1,0 0-1,0 0 0,0-2 0,-1 1 0,1-1 1,0-1-1,10-5 0,1-1-40,0-1-1,0-1 1,-2-1-1,36-28 1,-44 31-46,0 0-1,-1 0 1,-1-1 0,0 0 0,0-1-1,11-19 1,-16 17-176,-5 13 241,-1 1 0,1 0 0,0 0 0,0 0 0,0 0-1,0 0 1,-1 0 0,1 0 0,0 0 0,0 0 0,-1 0 0,1 0-1,0-1 1,0 1 0,0 0 0,-1 0 0,1 1 0,0-1-1,0 0 1,0 0 0,-1 0 0,1 0 0,0 0 0,0 0-1,0 0 1,-1 0 0,1 0 0,0 0 0,0 0 0,0 1 0,0-1-1,-1 0 1,1 0 0,0 0 0,0 0 0,0 1 0,-24 21-289,-19 37 498,3 3 0,3 0 0,2 3 0,-43 113 0,60-123 150,-17 92 0,3-10-615,29-128-6,1-10-374,2-17-308,10-72 123,0 26 337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20860,'-16'43'3588,"-6"52"-2967,4 0 0,-7 140 0,22-203-488,1-1-1,1 1 1,2 0-1,10 60 1,-4-75-97,-7-17-36,0 0 0,0 0 0,0 0 0,0 0 0,1 1-1,-1-1 1,0 0 0,0 0 0,0 0 0,0 0 0,1 0 0,-1 0 0,0 0 0,0 0 0,0 0 0,0 0 0,1 0 0,-1 0-1,0 0 1,0 0 0,0 0 0,1 0 0,-1 0 0,0 0 0,0 0 0,0 0 0,0 0 0,1 0 0,-1 0 0,0 0-1,0 0 1,0 0 0,0 0 0,1 0 0,-1-1 0,0 1 0,0 0 0,0 0 0,0 0 0,0 0 0,1-1 0,0 0-5,0-1 1,0 0 0,0 0 0,0 0 0,-1-1 0,1 1-1,-1 0 1,1 0 0,-1 0 0,0 0 0,0-4-1,-1-39-95,-13-83-1,0 4-6,14 123 109,0-1 0,0 1 0,0-1 0,0 1 0,0-1 0,0 1 0,0-1 0,1 0 0,-1 1 0,0-1 0,1 1 0,-1-1-1,1 1 1,0 0 0,-1-1 0,1 1 0,0 0 0,1-2 0,0 2-5,-1 0-1,0 1 1,0-1 0,0 1 0,0-1-1,0 1 1,1 0 0,-1-1-1,0 1 1,0 0 0,1 0-1,-1 0 1,0 0 0,0 0-1,1 0 1,-1 0 0,0 1 0,0-1-1,1 0 1,-1 1 0,0-1-1,0 1 1,2 0 0,14 6-184,-10-4 183,0 0 0,0 0-1,0-1 1,0 1 0,1-2 0,-1 1-1,1-1 1,-1 0 0,1-1 0,9 0-1,12-5-89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0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83 16948,'-25'35'5098,"-20"29"-2518,40-56-2431,0 0 1,1 1-1,0-1 1,0 1-1,1 0 1,-3 14-1,6-22-130,0 0-1,-1 0 1,1 0-1,0 0 1,0 1-1,0-1 1,0 0-1,0 0 1,0 0-1,0 0 1,0 0-1,0 0 1,1 0-1,-1 1 1,0-1-1,1 0 1,-1 0 0,1 0-1,-1 0 1,1 0-1,0-1 1,-1 1-1,1 0 1,0 0-1,-1 0 1,2 0-1,0 0 0,0 0 0,-1-1 1,1 1-1,0-1 0,-1 1 0,1-1 0,0 0 0,0 0 0,0 0 0,-1 0 1,1 0-1,0 0 0,0 0 0,2-1 0,6-2 29,0 1-1,-1-2 0,0 1 1,14-9-1,-1-2 10,-1-1 0,0-1 0,-2 0 0,0-2 0,0 0 0,-2-2 0,-1 0-1,0 0 1,22-40 0,-36 56-48,0 1-1,0 1-1,-1-1 1,0 0-1,1 0 1,-1 0 0,0 1-1,0-1 1,-1 0-1,1-1 1,-1 1-1,1-3 1,-1 6-7,0 0 0,0 0 1,0-1-1,0 1 0,0 0 0,0 0 1,0 0-1,0 0 0,0 0 0,0 0 1,0-1-1,-1 1 0,1 0 0,0 0 1,0 0-1,0 0 0,0 0 0,0 0 1,0 0-1,0-1 0,0 1 0,0 0 1,-1 0-1,1 0 0,0 0 0,0 0 1,0 0-1,0 0 0,0 0 0,0 0 1,-1 0-1,1 0 0,0 0 0,0 0 1,0 0-1,0 0 0,0 0 0,-1 0 1,1 0-1,0 0 0,0 0 1,0 0-1,0 0 0,0 0 0,-1 0 1,1 0-1,0 0 0,0 0 0,0 0 1,0 0-1,0 0 0,-1 0 0,-10 9 12,-9 12-1,4 1-14,-17 29-1,29-45 4,1 0 0,0 0 1,0 0-1,1 1 0,0-1 0,0 1 0,0-1 0,1 1 0,0 0 0,0 11 1,1-17 0,0 0 0,0 0 1,0 0-1,0 0 1,0 0-1,1 0 0,-1 0 1,0 0-1,1 0 1,-1 0-1,1-1 1,-1 1-1,1 0 0,-1 0 1,1 0-1,0-1 1,-1 1-1,1 0 1,0 0-1,-1-1 0,1 1 1,0-1-1,0 1 1,1 0-1,1 0 2,-1-1 0,0 1 0,0-1-1,1 1 1,-1-1 0,1 0 0,-1 0 0,0 0-1,1 0 1,2-1 0,5-1 9,0 0 0,0-1-1,-1 0 1,10-5 0,41-22 73,79-53 0,-70 39-55,-68 43-31,-1 0 0,1 1 1,0-1-1,0 0 0,0 1 0,0-1 0,0 1 1,0-1-1,0 1 0,0-1 0,0 1 0,0 0 1,0 0-1,0-1 0,0 1 0,0 0 1,0 0-1,0 0 0,0 0 0,1 0 0,-1 0 1,0 0-1,0 1 0,2-1 0,-3 2 0,1-1-1,-1 0 1,1 1-1,-1-1 1,0 0-1,0 1 1,0-1-1,1 0 1,-1 1-1,0-1 1,-1 0-1,1 1 1,0-1-1,0 0 1,-1 1 0,1-1-1,0 0 1,-1 1-1,0 0 1,-7 19-13,6-17 12,0 1 1,0-1-1,0 1 0,1-1 0,0 1 1,0 0-1,0 0 0,0-1 1,1 1-1,0 0 0,0 0 1,0 0-1,2 8 0,-2-12 6,1 0-1,0 0 0,-1 0 0,1 0 1,0 0-1,0 0 0,0 0 1,-1 0-1,1-1 0,0 1 1,0 0-1,0 0 0,1-1 0,-1 1 1,0-1-1,0 1 0,0-1 1,0 1-1,1-1 0,-1 0 1,0 0-1,0 1 0,0-1 0,1 0 1,-1 0-1,0 0 0,0 0 1,1 0-1,-1-1 0,2 0 1,4 0 7,-1 0 1,0 0-1,0-1 1,12-5-1,60-39 106,-57 32-78,-20 14-38,-1-1-1,0 1 1,0 0-1,1-1 1,-1 1-1,0 0 0,1 0 1,-1-1-1,1 1 1,-1 0-1,0 0 1,1 0-1,-1-1 1,1 1-1,-1 0 0,0 0 1,1 0-1,-1 0 1,1 0-1,-1 0 1,1 0-1,-1 0 1,1 0-1,-1 0 0,0 0 1,1 0-1,-1 0 1,1 0-1,-1 0 1,1 1-1,-1-1 1,0 0-1,1 0 0,-1 0 1,1 1-1,-1-1 1,0 0-1,1 0 1,-1 1-1,0-1 1,1 0-1,-1 1 0,0-1 1,0 0-1,1 1 1,-1-1-1,0 1 1,0-1-1,0 0 1,0 1-1,1-1 0,-1 1 1,0-1-1,0 1 1,0-1-1,0 1 1,0-1-1,0 0 1,0 1-1,0-1 0,0 1 1,0-1-1,0 1 1,-1 0-1,-5 40-12,3-28-26,2-7 23,-2 28-824,3-33 805,0 0 0,0 1 0,0-1 0,0 0 0,1 1 0,-1-1 0,0 0 1,1 0-1,-1 1 0,0-1 0,1 0 0,0 0 0,-1 0 0,1 1 0,0-1 1,-1 0-1,1 0 0,0 0 0,0 0 0,2 1 0,6 1-248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0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19940,'-11'49'1824,"-17"47"-1,-1 5-662,18-55-799,2 0 0,-4 49 0,13-91-351,-1 0 0,1-1 1,0 1-1,0-1 0,1 1 1,-1-1-1,1 1 0,0-1 1,0 1-1,0-1 0,0 1 1,1-1-1,-1 0 0,1 0 1,2 4-1,-2-6-7,-1 1 0,1-1 0,0 0 0,0 1 0,0-1 0,0 0 0,0 0 0,0 0 0,0 0 0,0-1 0,0 1 0,1 0 0,-1-1 0,0 0 0,0 0 0,1 1 0,-1-1 0,0 0 0,1-1 0,-1 1 0,0 0 0,0-1 0,4-1 0,12-2-2,-1-2 0,18-8 0,-24 9-8,0 0 0,0 1 0,1 0 0,-1 1 0,1 0 0,0 1 1,21-1-1,-31 3 3,0 0 1,0 0-1,0 0 1,0 0 0,-1 0-1,1 0 1,0 1 0,0-1-1,0 1 1,-1-1-1,1 1 1,0 0 0,0-1-1,-1 1 1,1 0-1,-1 0 1,1 1 0,-1-1-1,1 0 1,-1 0 0,0 1-1,0-1 1,1 0-1,-1 1 1,0 0 0,0-1-1,0 1 1,-1-1 0,1 1-1,0 0 1,-1 0-1,1-1 1,-1 1 0,1 0-1,-1 0 1,0 0-1,0 0 1,0 0 0,0-1-1,0 1 1,-1 3 0,0 2 0,0 0 1,-1-1 0,1 1-1,-2 0 1,1-1 0,-1 1-1,0-1 1,0 0 0,-1 0-1,-4 6 1,-1-2 36,0 0-1,-1-1 1,0 0 0,0-1-1,-1 0 1,0 0 0,-1-1 0,1-1-1,-1 0 1,-13 5 0,10-6 27,1 0 1,-1-1 0,1-1-1,-1 0 1,0-1 0,0 0-1,0-1 1,-25-2-1,32 0-72,0-1 0,1 1-1,-1-1 1,-12-5-1,18 6-61,0 0-1,-1 0 0,1 0 0,0 0 0,0 0 0,0 0 0,0-1 0,1 1 0,-1-1 0,0 1 0,1-1 0,-1 0 0,1 0 0,-1 1 0,1-1 0,0 0 0,-1 0 0,1-1 0,0-1 0,1 3-18,0 0 0,0-1 0,0 1 0,0 0-1,0 0 1,0 0 0,1-1 0,-1 1-1,0 0 1,1 0 0,-1 0 0,1 0 0,-1 0-1,1 0 1,0 0 0,0 0 0,-1 0-1,1 0 1,0 0 0,0 0 0,0 0 0,0 1-1,0-1 1,0 0 0,0 1 0,0-1-1,0 0 1,0 1 0,0 0 0,3-1 0,3-2-211,0 1 1,0-1 0,13-1 0,13 1-620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1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19188,'-6'0'205,"0"1"0,0 1 0,0-1 1,0 1-1,1 0 0,-1 0 0,1 1 0,-1-1 0,1 1 0,0 0 0,-7 6 0,8-6-116,1 0 0,0 0 0,-1 0 0,1 1 0,0-1 0,1 1 0,-1-1 0,1 1 0,-1 0 0,1 0 0,0 0 0,1 1 0,-1-1 0,1 0 0,-2 8 0,3-11-74,0 0 0,0 0 0,0 0 0,0 0 0,0 0 0,0 1 0,0-1 0,0 0 0,0 0 1,1 0-1,-1 0 0,0 0 0,1 0 0,-1 0 0,1 0 0,-1 0 0,1 0 0,-1 0 0,1 0 0,0 0 0,-1 0 0,1 0 0,0-1 0,0 1 0,0 0 0,1 0 0,0 0 13,0 0-1,1 0 0,-1 0 0,1 0 0,0-1 0,-1 1 0,1-1 0,-1 0 1,1 1-1,5-2 0,3 0 48,-1 0 1,1-1 0,0-1-1,16-5 1,1-5 128,-1 0-1,48-34 1,-41 25-52,-33 21-150,-1 0 0,1 1 1,0-1-1,0 1 0,0 0 1,-1-1-1,1 1 0,0-1 1,0 1-1,0 0 0,0 0 1,-1 0-1,1-1 0,0 1 1,0 0-1,0 0 0,0 0 1,1 1-1,-1-1-1,-1 0 0,1 1 0,-1-1-1,1 0 1,-1 1 0,0-1 0,1 0 0,-1 1-1,0-1 1,1 1 0,-1-1 0,0 1 0,0-1 0,0 1-1,1-1 1,-1 1 0,0-1 0,0 1 0,0-1 0,0 1-1,0-1 1,0 2 0,0 4 1,0 1 0,-1 0 0,0-1 1,-2 8-1,1-7 4,-9 49 117,0-4 402,2 0 0,-4 87 1,13-137-486,0 0 1,0 1-1,0-1 1,1 1-1,-1-1 1,1 0 0,0 1-1,-1-1 1,1 0-1,2 4 1,-3-6-35,0 0 0,0 0 0,1 0 1,-1 1-1,0-1 0,0 0 0,0 0 0,1 0 0,-1 1 0,0-1 1,0 0-1,0 0 0,1 0 0,-1 0 0,0 0 0,0 1 1,1-1-1,-1 0 0,0 0 0,0 0 0,1 0 0,-1 0 1,0 0-1,1 0 0,-1 0 0,0 0 0,0 0 0,1 0 1,-1 0-1,0 0 0,1 0 0,8-13 111,-7 9-59,-1-1 0,1 1-1,-1 0 1,0 0 0,0 0 0,-1-1 0,1 1 0,-1 0 0,0-1 0,0 1 0,-1 0-1,1-1 1,-1 1 0,-2-8 0,3 10-39,-2-7-17,2 8-15,-9-6-2053,4-12 1597,3 7 75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1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60 18404,'-2'0'165,"0"1"0,-1-1 1,1 1-1,0 0 0,0 0 0,0 0 1,0 0-1,0 0 0,0 0 0,0 1 0,0-1 1,1 0-1,-1 1 0,0 0 0,1-1 1,-1 1-1,1 0 0,0 0 0,0 0 1,-1-1-1,1 2 0,0-1 0,-1 3 0,0 1 15,-1 0-1,1 0 0,0 0 1,1 0-1,0 1 0,0-1 0,-1 8 1,2-12-157,0 0 1,0 0 0,0 0-1,0-1 1,1 1 0,-1 0-1,0 0 1,1 0 0,0 0-1,-1 0 1,1 0 0,0-1-1,0 1 1,0 0 0,0-1-1,0 1 1,0-1 0,1 1-1,-1-1 1,0 1 0,1-1-1,-1 0 1,1 0 0,-1 1-1,1-1 1,0 0 0,-1-1-1,1 1 1,0 0 0,0 0 0,0-1-1,0 1 1,0-1 0,-1 0-1,1 1 1,0-1 0,0 0-1,3 0 1,4-1 69,0 1-1,0-2 1,0 1 0,0-1 0,0 0 0,0-1 0,9-4-1,22-13 208,0-2-1,-1-1 0,-2-3 1,43-36-1,-61 47-259,-18 14-35,1-1 1,0 1 0,-1-1-1,1 1 1,0 0-1,-1 0 1,1 0 0,0 0-1,0 0 1,0 0 0,0 1-1,0-1 1,0 1-1,3-1 1,-5 1-4,0 0 0,1 0 0,-1 1 0,0-1 0,1 0 0,-1 0 0,0 0 0,1 1 0,-1-1 0,0 0 0,0 1 0,1-1 0,-1 0 0,0 0 1,0 1-1,0-1 0,1 0 0,-1 1 0,0-1 0,0 1 0,0-1 0,0 0 0,0 1 0,0-1 0,0 1 0,-1 20 27,-24 108 105,-7 55 518,25-62-120,-7 57 137,11-150-560,-2-1 0,-2-1 0,0 1 0,-13 30 0,16-50-61,0 1 0,0-1 1,-1 0-1,0-1 0,0 1 0,-1-1 1,0 0-1,0 0 0,-8 5 1,12-10-31,0 0 1,0 0 0,-1-1 0,1 1-1,-1-1 1,1 0 0,-1 1 0,0-1-1,1 0 1,-1-1 0,0 1 0,0 0-1,0-1 1,1 0 0,-1 1 0,0-1-1,0 0 1,0-1 0,0 1 0,0 0-1,0-1 1,1 1 0,-1-1 0,0 0-1,0 0 1,1 0 0,-1-1 0,1 1-1,-1 0 1,1-1 0,0 0-1,-3-1 1,0-3 8,-1 0 0,1 0-1,0 0 1,1 0 0,0-1 0,0 1-1,0-1 1,1 0 0,0 0-1,0-1 1,1 1 0,-1-1 0,-1-14-1,1 2-8,1-1-1,1 1 0,1-1 0,2-22 0,-1 30-58,0 1 0,1-1 0,1 0 0,0 1 0,1 0-1,0 0 1,1 0 0,0 0 0,1 0 0,0 1 0,1 0 0,0 1-1,0-1 1,2 1 0,-1 1 0,1 0 0,0 0 0,1 0 0,20-12 0,5 3-536,67-25 1,-75 33 427,31-12-226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1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190 112 18268,'0'-1'142,"0"-1"0,0 1 0,0-1 0,0 1 1,0-1-1,0 1 0,-1-1 0,1 1 0,0-1 0,-1 1 0,1 0 0,-1-1 1,0 1-1,1 0 0,-1-1 0,0 1 0,0 0 0,0 0 0,0 0 1,0 0-1,0 0 0,0 0 0,-2-1 0,1 1 22,0 0 0,0 0-1,0 1 1,0-1 0,0 1 0,0-1-1,0 1 1,-1 0 0,1 0 0,0 0-1,0 0 1,0 0 0,0 1 0,-3 0 0,-3 1 112,-1 0 0,1 1 1,0 1-1,1-1 1,-1 1-1,1 0 1,-9 7-1,10-7-215,0 1 0,0 0 0,0 0 0,1 0 0,-1 1 0,1 0 0,1 0 0,-1 1 0,1-1 0,0 1 0,1 0 0,-5 11 0,8-18-58,0 0 0,-1 1 0,1-1 0,0 1 0,0-1 0,0 0 0,-1 1 0,1-1 0,0 1 0,0-1 0,0 1 0,0-1 0,0 0 0,0 1 0,0-1 0,0 1 0,0-1-1,0 1 1,0-1 0,0 1 0,1-1 0,-1 0 0,0 1 0,0-1 0,0 1 0,1-1 0,-1 0 0,0 1 0,0-1 0,1 0 0,-1 1 0,0-1 0,1 0 0,-1 1-1,0-1 1,1 0 0,-1 0 0,0 1 0,1-1 0,-1 0 0,1 0 0,-1 0 0,0 1 0,1-1 0,-1 0 0,1 0 0,-1 0 0,1 0 0,-1 0 0,1 0 0,-1 0 0,0 0-1,1 0 1,-1 0 0,1 0 0,-1 0 0,1-1 0,-1 1 0,0 0 0,1 0 0,-1 0 0,1-1 0,-1 1 0,0 0 0,1 0 0,-1-1 0,1 1 0,30-19 86,-29 18-89,19-15 37,-1-2 0,-1 0 0,0-2 0,16-21 1,25-28 56,-59 69-93,0-1 0,-1 0 0,1 1 0,-1-1 0,1 1 0,0-1 0,-1 1 0,1-1 0,0 1 0,0-1 0,-1 1-1,1 0 1,0-1 0,0 1 0,1 0 0,-2 0 0,1 0 0,-1 0 0,0 0-1,1 0 1,-1 0 0,0 1 0,0-1-1,1 0 1,-1 0 0,0 0 0,0 0-1,0 1 1,1-1 0,-1 0 0,0 0-1,0 1 1,0-1 0,1 0 0,-1 0-1,0 1 1,0-1 0,0 0 0,0 1-1,0-1 1,0 0 0,0 1 0,0-1-1,0 1 1,-1 32 37,-1-23-33,0 9-3,1 1-1,0 0 1,2 0 0,0 0-1,4 21 1,-4-37-62,0 1-1,0-1 1,0 0-1,1 1 1,0-1 0,0 0-1,0 0 1,0 0-1,0 0 1,1-1-1,0 1 1,0-1 0,0 1-1,0-1 1,0 0-1,1 0 1,-1 0 0,1-1-1,0 1 1,0-1-1,0 0 1,0 0 0,0 0-1,0-1 1,1 0-1,-1 1 1,0-1 0,9 0-1,0 0-57,0-1 0,-1-1-1,1 0 1,0 0 0,17-5 0,23-10-368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1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46 20620,'8'-23'2147,"-1"0"900,-15 41-1038,-52 149-1486,59-164-518,0-1 0,1 1 0,-1-1 0,0 1-1,1-1 1,0 1 0,-1 0 0,1-1 0,0 1 0,1 0 0,-1-1-1,0 1 1,1 2 0,0-4-3,-1 0 0,1-1 0,-1 1 0,0 0 1,1-1-1,-1 1 0,1-1 0,-1 1 0,1-1 0,-1 1 0,1-1 0,0 0 0,-1 1 0,1-1 0,-1 0 0,1 1 1,0-1-1,-1 0 0,2 1 0,0-1 0,0 0 0,1 0 0,-1 0 0,0 0 0,0 0 0,0 0 0,0 0 0,4-2 0,26-8 16,-2-1-1,1-1 1,35-22-1,19-7 18,-68 34-29,51-20-6,-63 26 0,0-1-1,0 1 1,1 0 0,-1 0 0,0 1-1,1-1 1,-1 1 0,0 0 0,1 1-1,6 0 1,-11 0-1,0-1 0,-1 1 0,1-1 0,0 1 0,0-1 0,0 1 0,-1 0 0,1-1 0,0 1 0,-1 0 0,1 0-1,0-1 1,-1 1 0,1 0 0,-1 0 0,1 0 0,-1 0 0,0 0 0,1 0 0,-1 0 0,0 0 0,0 0 0,1 0 0,-1 0 0,0 0 0,0 0 0,0 0 0,0 0 0,-1 0 0,1 0-1,0 0 1,0-1 0,-1 3 0,-11 32-2,6-21-37,0-1 0,-1 1-1,-1-2 1,0 1-1,-1-1 1,-14 16 0,22-28 32,0 0 1,1 1 0,-1-1-1,0 0 1,0 1 0,0-1 0,1 0-1,-1 0 1,0 0 0,0 0-1,0 0 1,0 0 0,1 0-1,-1 0 1,0 0 0,0 0-1,0 0 1,0 0 0,0-1-1,-1 1-23,-9-3-142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1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33 149 16460,'30'7'5751,"0"1"-3876,-17-8-1458,-1 0 0,1-1-1,0 0 1,-1-1-1,1 0 1,22-7 0,-29 7-304,0 0 0,-1-1 0,1 0 0,0 1 0,-1-2 0,0 1 0,0 0 0,0-1 0,0 0 0,0 0 0,-1-1 0,0 0 0,1 1 0,-2-1 0,7-10 0,-9 13-92,0 1-1,0-1 0,-1 0 0,1 1 0,0-1 0,-1 0 0,1 0 0,-1 1 0,0-1 0,0 0 0,1 0 0,-1 0 0,0 0 1,0 1-1,-1-1 0,1 0 0,0 0 0,-1 0 0,1 1 0,-2-4 0,1 3-5,0 1-1,0-1 1,-1 1 0,1 0-1,0-1 1,-1 1-1,1 0 1,-1 0 0,0 0-1,1 0 1,-1 0 0,0 1-1,1-1 1,-1 0-1,0 1 1,-3-1 0,-2 0-5,1 0 0,0 0 0,-1 1 1,1 0-1,-1 1 0,1-1 0,0 1 1,-1 0-1,1 1 0,-10 3 0,3 2-19,0 0-1,0 0 1,1 2-1,0-1 1,1 2-1,0-1 0,0 2 1,1-1-1,1 1 1,0 1-1,0 0 1,1 0-1,0 1 1,1 0-1,1 0 0,0 0 1,-4 18-1,9-29 5,0 1 0,0 0-1,1 0 1,-1 0-1,1 0 1,0 0 0,0 0-1,0 0 1,0 0 0,2 5-1,-2-7 5,1 0-1,-1 0 1,1 0-1,0 0 0,-1 1 1,1-1-1,0 0 1,0 0-1,0 0 1,0 0-1,0-1 1,0 1-1,0 0 0,0 0 1,0-1-1,0 1 1,0 0-1,1-1 1,-1 1-1,0-1 1,0 0-1,1 1 0,-1-1 1,0 0-1,1 0 1,-1 0-1,2 0 1,7 0-9,-1 0-1,1-1 1,-1 0 0,1-1 0,-1 0 0,0-1 0,0 0 0,0 0 0,9-5 0,11-6-22,37-25 1,-28 14 40,-1-2 1,-1-1 0,47-50-1,-76 71-10,-1 0-1,0-1 0,6-11 1,-23 26-37,0 6 22,0 1 0,2 1 0,-1 0 0,2 1 0,0-1 0,1 2 0,1-1 0,-7 27 0,12-40 16,0 1 0,1-1 0,-1 0 0,1 0 0,0 0 0,0 0 0,0 1 0,1-1 0,0 5 0,0-7 0,-1 1 0,1-1 0,0 0 0,-1 0 0,1 1 0,0-1 0,0 0 1,0 0-1,0 0 0,0 0 0,0 0 0,0 0 0,0 0 0,0 0 0,1-1 0,-1 1 0,0 0 0,0-1 0,1 1 0,-1-1 0,1 1 0,-1-1 0,0 0 0,3 1 1,4-1 1,0 0 1,0 0 0,0 0-1,-1-1 1,1-1 0,0 1-1,-1-1 1,1-1 0,-1 1-1,0-1 1,1 0 0,7-6-1,13-7 13,41-31 0,-50 32-4,1-1 0,-2-1 1,26-30-1,-44 48-11,0-1 0,0 0-1,0 0 1,0 0 0,0 0 0,0 0 0,0 0 0,0 0-1,0 0 1,0 0 0,1 0 0,-1 0 0,0 0 0,0 0 0,0 0-1,0 0 1,0 1 0,0-1 0,0 0 0,0 0 0,0 0-1,0 0 1,0 0 0,0 0 0,0 0 0,0 0 0,1 0 0,-1 0-1,0 0 1,0 0 0,0 0 0,0 0 0,0 0 0,0 0-1,0 0 1,0 0 0,0 0 0,0 0 0,0 0 0,1 0-1,-1 0 1,0-1 0,0 1 0,0 0 0,0 0 0,0 0 0,0 0-1,0 0 1,0 0 0,0 0 0,0 0 0,0 0 0,0 0-1,0 0 1,0 0 0,0 0 0,0 0 0,0 0 0,0-1 0,0 1-1,0 0 1,0 0 0,0 0 0,0 0 0,-1 10-20,-4 12-7,2-12 28,-1 3 9,0-1 0,1 1-1,1 0 1,0 0 0,0 14 0,2-25-8,0 1 0,0-1-1,0 0 1,0 0 0,0 0-1,1 1 1,0-1 0,-1 0-1,1 0 1,0 0 0,0 0-1,0 0 1,0 0 0,0 0-1,0 0 1,1 0 0,-1 0-1,1-1 1,-1 1 0,1-1-1,0 1 1,-1-1 0,1 1-1,0-1 1,0 0 0,0 0-1,0 0 1,0 0 0,0 0 0,0-1-1,1 1 1,-1 0 0,0-1-1,0 0 1,0 1 0,4-1-1,9-1 15,0 0 0,-1-1 0,1 0 0,-1-1 0,1-1 0,-1 0 0,0-1 0,-1-1 0,1 0 0,-1 0 0,22-16 0,-31 19-8,0 0 1,0 0-1,0 0 0,-1-1 0,1 0 0,-1 1 1,0-1-1,0-1 0,0 1 0,-1 0 0,1-1 0,-1 1 1,0-1-1,0 0 0,-1 1 0,0-1 0,2-6 1,-3 5 2,1-1 1,-1 1-1,0 0 1,-1-1-1,0 1 1,0 0 0,0 0-1,-1 0 1,1 0-1,-1 0 1,-1 0 0,1 0-1,-5-7 1,6 12-30,0-1 0,0 1 0,1 0 0,-1 0 0,0 0 0,0-1 0,0 1 0,0 0 1,-1 0-1,1 0 0,0 1 0,0-1 0,0 0 0,-1 0 0,1 1 0,0-1 0,-1 1 0,1-1 0,-1 1 1,1-1-1,-1 1 0,1 0 0,-1 0 0,1 0 0,-1 0 0,1 0 0,-1 0 0,-2 1 0,3-1-62,0 0-1,0 1 1,0 0 0,0-1-1,0 1 1,0 0-1,1-1 1,-1 1-1,0 0 1,0 0-1,1 0 1,-1 0 0,0 0-1,1-1 1,-1 1-1,1 0 1,-1 0-1,1 1 1,0-1-1,-1 0 1,1 0 0,0 0-1,0 0 1,-1 0-1,1 0 1,0 0-1,0 0 1,0 1-1,1-1 1,-1 0-1,0 0 1,0 0 0,1 0-1,-1 0 1,0 0-1,1 0 1,-1 0-1,2 2 1,0 0-49,0 0 1,0 1-1,0-1 0,0 0 0,1 0 1,-1 0-1,1-1 0,0 1 1,4 3-1,18 11-670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1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245 121 16668,'7'-5'597,"-1"-1"0,-1 0 1,1-1-1,-1 1 0,0-1 1,5-10-1,-9 15-465,0 1 0,0-1 0,0 1 0,0-1 0,0 0 0,-1 1 0,1-1 0,-1 0 0,1 1 0,-1-1 1,0 0-1,0 0 0,1 1 0,-1-1 0,-1 0 0,1 0 0,0 1 0,0-1 0,0 0 0,-1 1 0,1-1 0,-1 0 0,0 1 0,1-1 0,-1 0 0,0 1 0,0-1 0,0 1 0,0-1 0,0 1 0,0 0 1,-1 0-1,1-1 0,0 1 0,-1 0 0,1 0 0,-2-1 0,-1 1-32,1 0 1,-1-1-1,0 1 0,1 1 1,-1-1-1,0 1 0,0-1 1,0 1-1,1 0 0,-1 0 1,0 1-1,0-1 0,0 1 1,1 0-1,-1 0 1,0 0-1,1 1 0,-1-1 1,1 1-1,-1 0 0,-2 2 1,-8 4-29,0 1 1,1 1-1,-19 16 1,19-13-71,1 0 0,0 1 1,0 0-1,2 0 0,0 2 1,0-1-1,2 1 0,0 0 0,0 1 1,-6 22-1,14-37-22,-1 1 1,0-1-1,1 0 1,0 1-1,-1-1 0,1 0 1,0 1-1,0-1 0,0 1 1,0-1-1,1 0 1,-1 1-1,1-1 0,1 4 1,-2-5-9,1 0 1,0 0 0,0 0-1,0 0 1,0 0 0,0 0-1,1 0 1,-1 0-1,0 0 1,0-1 0,1 1-1,-1 0 1,0-1 0,1 1-1,-1-1 1,0 1 0,1-1-1,-1 0 1,1 0 0,-1 0-1,1 0 1,-1 0 0,3 0-1,7-1-323,0-1 0,0 0 0,0-1 0,0 0 0,-1-1-1,1 0 1,-1-1 0,0 0 0,12-8 0,-5 3 112,24-12-605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1:1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33 18108,'-10'2'610,"-1"0"0,1 1 0,-1 0 1,1 1-1,0 0 0,0 0 0,1 1 0,-1 0 1,-14 12-1,14-10-432,1 1-1,0 0 1,0 1 0,1-1 0,0 2-1,0-1 1,1 1 0,-8 14 0,15-23-172,-1 0 0,1 0 1,-1 0-1,1 0 1,-1 0-1,1 0 1,-1 0-1,1 0 0,0 0 1,0 0-1,0 0 1,-1 0-1,1 0 1,0 0-1,0 0 1,1 0-1,-1 0 0,0 0 1,0 0-1,0 0 1,1 2-1,0-3-1,-1 1 0,1 0 0,0-1 0,-1 1-1,1 0 1,0-1 0,0 1 0,-1-1 0,1 1 0,0-1-1,0 0 1,0 1 0,0-1 0,0 0 0,0 0 0,-1 1-1,1-1 1,0 0 0,1 0 0,5 0 9,0 0 0,0-1 0,0 0 0,-1 0 0,12-4 0,58-22 55,16-5 3,-80 29-66,0 0 0,1 1 0,-1 0 0,0 1 0,20 1 1,-30 0-7,0 0 1,0 0-1,1 0 1,-1 0 0,0 1-1,0 0 1,0-1-1,0 1 1,0 0 0,0 0-1,0 0 1,0 0 0,0 0-1,0 0 1,-1 1-1,1-1 1,0 0 0,-1 1-1,1 0 1,-1-1-1,0 1 1,1 0 0,0 1-1,0 3 0,0-1 0,0 0-1,-1 1 1,0 0 0,0-1-1,0 1 1,0 9 0,-1-14 8,0 0 0,0 0 0,0 0 0,0 0 1,0-1-1,0 1 0,0 0 0,0 0 0,0 0 1,1 0-1,-1 0 0,0 0 0,0-1 0,1 1 0,-1 0 1,1 0-1,-1-1 0,1 1 0,-1 0 0,1 0 1,-1-1-1,1 1 0,0-1 0,-1 1 0,1-1 0,0 1 1,0-1-1,0 1 0,1-1 7,-1 0-1,1 0 1,-1 0 0,0 0 0,1 0-1,-1 0 1,1-1 0,-1 1-1,0-1 1,1 1 0,-1-1-1,0 1 1,0-1 0,1 0-1,0-1 1,6-4 64,0 0-1,-1 0 1,13-14-1,-12 9-21,0 0 0,0 0 0,10-19-1,-16 26-55,0 0 0,0 0 0,-1 0-1,1 0 1,-1-1 0,0 1 0,0 0 0,0-1-1,-1 1 1,0-1 0,0 1 0,0-1 0,0 1-1,-2-8 1,10 11-44,-1 0 0,0 0 0,0 1 0,1 0 1,8 1-1,13 0-328,-12-2 149,0 0 0,0-2 0,0 0 0,0 0 0,30-12 0,4-8-88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1:0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698 605 12059,'12'6'131,"1"0"0,0-1 1,1 0-1,-1-1 1,1 0-1,27 3 1,86 1-128,-114-8 52,112-3 142,157-24 1,-155 12-87,118-17 329,427-112 0,-332 47-204,194-52-62,10 43-79,-296 84-57,43-7 181,-280 28-153,-9 1-38,0 0 1,0 0-1,0 0 0,1-1 0,-1 1 0,0-1 0,0 1 0,0-1 0,0 0 0,0 1 0,0-1 0,0 0 1,0 0-1,2-2 0,-4 3-24,0 0 1,0-1 0,0 1 0,0 0 0,0 0 0,0 0-1,0 0 1,0-1 0,0 1 0,0 0 0,0 0-1,0 0 1,0 0 0,0-1 0,0 1 0,0 0-1,0 0 1,0 0 0,0 0 0,0-1 0,0 1-1,0 0 1,0 0 0,0 0 0,0 0 0,0 0-1,0-1 1,0 1 0,-1 0 0,1 0 0,0 0-1,0 0 1,0 0 0,0 0 0,0 0 0,0 0-1,-1-1 1,1 1 0,0 0 0,0 0 0,0 0-1,0 0 1,-1 0 0,1 0 0,0 0 0,0 0-1,0 0 1,0 0 0,-1 0 0,1 0 0,0 0-1,0 0 1,-1 0 0,-21-3 173,-1 0 0,1 1 0,-1 1 0,0 2 0,-34 4 0,13-2-29,-1028 141-739,82 83 241,407-86 310,-6-23 2,-36-36 111,428-60-3,182-20-70,-4 0-52,0 1 0,0 0 0,-24 8-1,41-10 38,1-1-1,0 1 0,-1-1 1,1 1-1,0-1 0,0 1 1,-1 0-1,1-1 0,0 1 1,0 0-1,0 0 0,0 0 1,0 0-1,-1 2 0,2-3-3,-1 0 0,1 1 0,0-1 0,0 1 0,0-1 0,0 0 0,0 1 0,1-1 0,-1 1 0,0-1 0,0 0 0,0 1 0,0-1 0,0 1 0,0-1 0,1 0 0,-1 1 0,0-1 0,0 0 1,1 1-1,-1-1 0,0 0 0,0 1 0,1-1 0,-1 0 0,0 0 0,1 1 0,-1-1 0,0 0 0,1 0 0,0 0 0,5 3-207,0 0 1,0 0 0,0-1 0,1 0-1,8 1 1,129 14-780,-44-12 370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 17436,'3'3'199,"1"-1"0,-1 2 0,0-1 0,0 0 0,-1 1 0,1-1 0,-1 1 1,1 0-1,-1 0 0,0 0 0,-1 0 0,1 0 0,-1 0 0,0 0 0,0 1 0,0-1 1,0 1-1,-1-1 0,0 0 0,0 1 0,0-1 0,0 1 0,-1-1 0,1 0 0,-1 1 0,-3 7 1,-2 6 405,-15 34 1,15-41-454,1 0 0,0 0 0,1 1 1,0 0-1,1-1 0,-3 23 0,6-33-120,0 1 0,0 0-1,0 0 1,0 0 0,1 0 0,-1 0-1,0 0 1,1-1 0,-1 1 0,1 0-1,-1 0 1,1-1 0,0 1 0,0 0-1,0-1 1,1 3 0,0-3-10,-1 0 0,0-1 0,0 1 0,0 0 0,0 0 0,1-1 0,-1 1 1,0-1-1,1 1 0,-1-1 0,0 1 0,1-1 0,-1 0 0,0 0 0,1 1 0,2-1 0,3-1 30,0 0 0,0-1 1,0 1-1,0-2 0,0 1 0,12-6 0,-1-1 18,0-1-1,-1 0 0,0-2 0,16-13 1,56-57 14,-85 78-87,35-40-21,-56 95-104,10-31 127,-8 42 0,14-57 1,0 0-1,1 0 1,-1 0 0,1 1 0,0-1 0,0 0-1,1 0 1,0 1 0,0-1 0,0 0 0,0 0-1,1 0 1,4 9 0,-5-12 1,1 0 0,-1 0 0,0 0 0,1 0 0,-1-1 0,1 1 0,0 0 0,0-1 0,-1 1 0,1-1 0,0 0 0,0 0 0,0 0 0,0 0-1,0 0 1,1 0 0,-1 0 0,0-1 0,0 1 0,1-1 0,-1 1 0,0-1 0,1 0 0,-1 0 0,0 0 0,0 0 0,1-1 0,-1 1 0,0 0 0,1-1 0,-1 0 0,0 1 0,3-2 0,0-1 4,1 0 0,-1 0 0,0 0 0,0 0 1,0-1-1,0 0 0,-1 0 0,0 0 0,1-1 0,-1 1 1,5-9-1,-1-3 2,0 0 0,-1 0 1,-1 0-1,0-1 0,-1 0 1,-1 0-1,-1-1 0,0 1 1,-1-1-1,-1 1 0,-2-24 1,-1 25 2,0 25 4,3 30 4,1-33-24,0 0 0,0 0 0,0-1 0,1 1 0,0-1-1,0 1 1,0-1 0,1 0 0,0 0 0,0-1 0,0 1 0,0-1-1,1 0 1,-1 0 0,1 0 0,0-1 0,0 1 0,1-1-1,-1-1 1,1 1 0,-1-1 0,1 0 0,0 0 0,0 0 0,0-1-1,0 0 1,9 0 0,-1 0-61,0 0 1,0-1-1,0-1 0,0 0 0,0-1 0,0-1 1,0 0-1,0-1 0,-1-1 0,26-11 1,-24 8-11,-1-1 0,0 0 0,0-1 1,19-17-1,-27 21 82,0-1 1,0 1 0,-1-1-1,1 0 1,-1-1-1,-1 1 1,0-1-1,0 0 1,0 0-1,3-11 1,-7 18 9,1 0 1,-1 0-1,0 0 0,0-1 1,1 1-1,-1 0 0,0 0 1,0-1-1,0 1 0,0 0 1,0 0-1,-1-1 1,1 1-1,0 0 0,-1 0 1,0-3-1,1 4-1,-1-1 0,1 1 0,-1-1-1,1 1 1,-1 0 0,1-1 0,-1 1 0,1-1 0,-1 1-1,0 0 1,1 0 0,-1-1 0,1 1 0,-1 0 0,0 0 0,1 0-1,-1 0 1,0-1 0,1 1 0,-1 0 0,0 0 0,0 1-1,-2-1 36,-1 1-1,1-1 0,0 1 0,0 0 0,0 0 0,1 1 1,-1-1-1,0 1 0,0-1 0,1 1 0,-5 4 0,-12 11 251,0 1-1,-24 33 1,37-43-243,0 1 1,1-1-1,0 1 1,0 0 0,1 0-1,0 0 1,1 1 0,0-1-1,-3 21 1,6-28-79,-1 0 0,1 1-1,0-1 1,0 1 0,0-1 0,1 0-1,-1 1 1,1-1 0,-1 0 0,1 1-1,0-1 1,0 0 0,0 0 0,0 1-1,0-1 1,0 0 0,0 0 0,1 0-1,-1-1 1,1 1 0,0 0 0,-1 0 0,1-1-1,0 1 1,0-1 0,0 0 0,0 1-1,0-1 1,0 0 0,1 0 0,-1 0-1,0-1 1,0 1 0,5 0 0,0 1-124,0-1 1,0-1 0,0 1 0,0-1 0,0-1 0,0 1 0,0-1-1,0 0 1,0-1 0,13-4 0,-4-1-95,-1-1 0,0-1 0,0-1 0,18-14 0,25-17 589,-57 40-318,0 1-1,0-1 1,0 0-1,0 1 1,0-1 0,0 1-1,0-1 1,0 1 0,0-1-1,0 1 1,0 0-1,0 0 1,1-1 0,-1 1-1,0 0 1,0 0-1,0 0 1,0 0 0,0 1-1,1-1 1,-1 0 0,0 0-1,0 1 1,0-1-1,0 0 1,0 1 0,1 0-1,0 1 64,0 0-1,0 1 0,0-1 1,0 1-1,-1-1 1,1 1-1,-1-1 1,2 5-1,-2-4-88,-1-1 0,1 0 0,0 0 1,0 0-1,0 1 0,0-1 0,0 0 0,1-1 0,-1 1 1,0 0-1,1 0 0,0 0 0,-1-1 0,1 1 0,0-1 1,0 1-1,0-1 0,0 0 0,0 0 0,0 0 0,0 0 1,0 0-1,1 0 0,1 0 0,12-1-418,-1-1 0,1-1 0,-1 0 0,0-1-1,0-1 1,16-5 0,-18 4 3,0 1-1,1 1 1,-1 0 0,1 1-1,-1 0 1,1 1-1,0 1 1,15 1 0,-29-1 432,1 0 1,-1 0-1,0 0 1,1 0-1,-1 0 1,1 0-1,-1 0 1,1 0-1,-1 0 1,0 1 0,1-1-1,-1 0 1,0 0-1,1 0 1,-1 1-1,1-1 1,-1 0-1,0 0 1,0 1-1,1-1 1,-1 0-1,0 1 1,1-1-1,-1 0 1,0 1 0,0-1-1,0 1 1,0-1-1,1 0 1,-1 1-1,0-1 1,0 1-1,0-1 1,0 1-1,0-1 1,0 0-1,0 1 1,0-1 0,0 1-1,0-1 1,0 1-1,0-1 1,0 0-1,0 1 1,-1-1-1,1 1 1,0-1-1,0 0 1,0 1-1,-1-1 1,1 0-1,-1 1 1,-19 26 2115,8-11-248,42-59-1982,-24 27-239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1:1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385 389 11819,'-1'0'23,"1"0"0,0 0 0,0 0 1,-1 0-1,1 0 0,0 0 0,0 0 1,0 0-1,-1 0 0,1 0 0,0 0 1,0 0-1,-1 0 0,1 0 0,0 0 1,0 0-1,-1 0 0,1 0 0,0 0 1,0 1-1,0-1 0,-1 0 0,1 0 1,0 0-1,0 0 0,0 0 0,0 1 1,-1-1-1,1 0 0,0 0 0,0 0 1,0 0-1,0 1 0,0-1 0,0 0 1,-1 0-1,1 0 0,0 1 0,0-1 1,0 0-1,0 0 0,0 1 0,0-1 1,0 0-1,0 0 0,0 1 0,0-1 1,0 0-1,0 0 0,0 0 0,0 1 1,0-1-1,0 0 0,0 0 0,1 1 1,-1-1-1,0 0 0,12 12 520,3-7-477,0-1 1,0 0-1,0-1 1,1 0-1,-1-1 0,28 0 1,-8 0-4,495 5 813,-354-10-547,442-30 536,-2-34-358,38-3-360,353 9-115,478-68 84,-1140 93 236,-328 34-304,-17 2-47,0 0 0,1 0 0,-1 0 0,0 0 1,0 0-1,0 0 0,0 0 0,0 0 0,0 0 0,0 0 0,0-1 0,0 1 0,0 0 0,1 0 0,-1 0 0,0 0 1,0 0-1,0 0 0,0 0 0,0 0 0,0 0 0,0 0 0,0 0 0,0-1 0,0 1 0,0 0 0,0 0 1,0 0-1,0 0 0,0 0 0,0 0 0,0 0 0,0 0 0,0-1 0,0 1 0,0 0 0,0 0 0,0 0 0,0 0 1,0 0-1,0 0 0,0 0 0,0 0 0,0 0 0,0 0 0,0-1 0,0 1 0,0 0 0,0 0 0,0 0 1,-1 0-1,1 0 0,0 0 0,0 0 0,0 0 0,0 0 0,0 0 0,0 0 0,0 0 0,0 0 0,-4-2 3,1 0 0,-1 1 0,1 0-1,-1 0 1,0 0 0,-4-1-1,-82-10-237,1 3 0,-2 5-1,-133 9 1,-271 53-66,425-48 308,-603 63-4,-2-25 18,332-25 13,-666 75 135,-213 13-346,829-96 61,-157 10 33,537-25 49,10 0 17,1-1 0,-1 1 0,1 0 1,-1 1-1,1-1 0,0 0 1,-1 1-1,1-1 0,0 1 1,-1 0-1,1 0 0,0-1 0,0 2 1,-4 1-1,6-3 11,-1 0 1,1 1-1,0-1 1,0 0-1,0 0 0,0 0 1,0 1-1,0-1 1,0 0-1,0 0 0,0 1 1,0-1-1,0 0 0,0 0 1,0 0-1,0 1 1,0-1-1,0 0 0,0 0 1,0 1-1,0-1 0,0 0 1,0 0-1,0 0 1,0 1-1,0-1 0,0 0 1,0 0-1,0 0 1,1 1-1,-1-1 0,0 0 1,0 0-1,0 0 0,0 0 1,1 1-1,-1-1 1,0 0-1,0 0 0,0 0 1,1 0-1,-1 0 1,0 0-1,0 0 0,0 0 1,1 1-1,-1-1 0,0 0 1,0 0-1,1 0 1,14 5-84,-13-4 67,74 19-405,116 14 1,84-6 182,808 6-101,-812-34 295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5:0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528 924 14931,'-5'10'1113,"5"-10"-1100,-1 0 0,1 0 1,0 0-1,0 1 0,0-1 0,0 0 0,0 0 0,-1 0 1,1 0-1,0 0 0,0 0 0,0 1 0,-1-1 0,1 0 1,0 0-1,0 0 0,0 0 0,-1 0 0,1 0 0,0 0 1,0 0-1,0 0 0,-1 0 0,1 0 0,0 0 0,0 0 0,0 0 1,-1 0-1,1 0 0,0 0 0,0 0 0,-1 0 0,1 0 1,0 0-1,0 0 0,0-1 0,0 1 0,-1 0 0,1 0 1,0 0-1,0 0 0,0 0 0,0 0 0,-1-1 0,1 1 1,0 0-1,0 0 0,0 0 0,0-1 0,0 0 13,0 0-1,0 0 1,0 0-1,0 1 0,0-1 1,0 0-1,0 0 1,0 0-1,1 0 1,-1 0-1,0 0 1,1 0-1,-1 1 1,1-1-1,-1 0 0,1 0 1,-1 1-1,1-1 1,0 0-1,0 0 1,18-19-70,-15 16 48,14-14-25,1 1 1,1 0-1,0 1 0,1 2 1,40-22-1,5 5-190,2 3 0,1 3 1,1 3-1,1 3 0,81-10 0,-7 11-307,233 2 0,701-17 698,-745 19-115,1235-79-40,-1566 93-25,264-25-60,-202 15 51,-1-2-1,70-24 1,-127 34 15,0 0 0,0-1 0,-1 1 0,1-2 0,-1 1 0,7-5 0,-12 7-3,0 0-1,0 0 1,0 0-1,0 0 1,0 0-1,0 0 1,0 0-1,-1 0 1,1 0-1,0 0 1,-1-1-1,1 1 1,-1 0 0,0 0-1,1-1 1,-1 1-1,0 0 1,0 0-1,1-1 1,-1 1-1,0 0 1,0-1-1,-1 1 1,1 0-1,0-1 1,0 1-1,-1 0 1,1 0-1,0-1 1,-1 1-1,1 0 1,-1 0-1,0 0 1,1-1-1,-1 1 1,0 0-1,0 0 1,0 0-1,0 0 1,0 1-1,-1-3 1,-10-8-33,0 0-1,0 1 1,-1 1 0,0-1-1,-1 2 1,0 0 0,-17-7-1,-12-3-193,-54-14 0,-6 6-186,-140-19 0,-111 7 129,263 29 287,-299-18 576,0 17 0,0 17 0,-429 63-1,-27 55 107,656-95-644,-698 89 21,661-91-120,136-19-185,85-6-44,8 0 157,14 1-6,48 7-302,98 2 0,-105-10 372,1279 17-590,-282-69 401,232-4-28,-1225 53 277,389 3-148,-6 35 1,-333-19 102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5:1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44 282 13723,'-19'-14'1018,"16"12"-945,-1-1 0,1 1 0,0 0-1,0-1 1,0 0 0,-3-4 0,6 7-69,0-1 0,0 1 0,0 0 0,0-1 0,0 1 0,1 0 0,-1-1 0,0 1-1,0 0 1,0-1 0,0 1 0,1 0 0,-1-1 0,0 1 0,0 0 0,0-1 0,1 1 0,-1 0 0,0 0 0,1-1-1,-1 1 1,0 0 0,1 0 0,-1-1 0,0 1 0,1 0 0,-1 0 0,0 0 0,1 0 0,13-7 0,217-59-45,-140 42-38,81-18 24,2 7 1,1 7 0,333-8-1,237 55 473,-212-2-316,-12-12-62,259 6 56,-4 32 54,618 121-135,-879-97-86,-110-23-282,759-17 0,-687-52 605,-2-22 110,-468 46-376,24-6-156,-30 4 272,-9 2-86,-15 1-46,-12 5 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6:0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1677 0 13995,'47'0'160,"-41"1"-81,-28-1 5,-38 3-23,-1 1 0,1 4 0,0 2 0,-66 20 0,-18 18-617,-145 71 0,227-89 566,1 3 0,2 3 1,1 2-1,-69 59 0,33-14 340,-122 140 0,192-195-292,1 1 1,2 1 0,1 1 0,1 1-1,2 0 1,-20 54 0,21-40-34,3 2 0,1-1 1,3 1-1,-5 69 0,9 2-80,5 0-1,5 1 1,6-1-1,37 176 1,156 457-218,-193-718 276,0 4-2,69 211 10,20-6 2,-77-198-15,2-1 1,2-1-1,36 43 0,-40-58-7,2-2 1,0-1-1,2-1 1,0-1 0,40 25-1,-35-28 0,1-2 0,1-1 0,0-2 1,1-1-1,1-2 0,0-1 0,1-2 0,0-1 0,72 4 0,-63-11-3,1-2 0,-1-2-1,0-2 1,0-2-1,-1-2 1,0-2-1,77-29 1,-52 10-41,-1-4 1,-2-2-1,-1-3 1,105-82-1,-42 12-155,124-135 0,-124 106-117,209-290-1,-251 296 155,-6-4 1,106-241-1,-152 288 147,-3-1-1,-5-2 0,22-132 0,-38 148 175,-3 0 0,-3 0-1,-4-1 1,-15-132 0,7 162 33,-2 1 0,-1 0 0,-29-73 0,25 87-47,0 1 1,-3 0-1,0 1 1,-2 1-1,-38-46 1,28 43-127,-2 1-1,-1 1 1,-1 1 0,-1 2 0,-2 2 0,-1 1-1,0 2 1,-2 1 0,0 2 0,-2 2 0,0 2-1,0 1 1,-73-13 0,50 17-74,0 3 0,0 3 0,-77 5 0,-52 14-132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4:0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13 148 16476,'6'-18'760,"-2"-1"0,-1 1 1,0-1-1,0-21 1,-1 30 1020,1 23-1056,2 26-257,-6 413 629,-7-249-825,8-203-270,0 0 0,0 0-1,0 0 1,0 0 0,0 0 0,0 0-1,0 0 1,0 0 0,0 0 0,0 0-1,0 0 1,0 0 0,1 0 0,-1 0-1,0 0 1,0 0 0,0 0 0,0 0-1,0 0 1,0 0 0,0 0 0,0 0-1,0 0 1,0 0 0,0 0 0,0 0-1,0 0 1,0 0 0,0 0 0,0 0-1,1 0 1,-1 0 0,0 1 0,0-1-1,0 0 1,0 0 0,0 0 0,0 0-1,0 0 1,0 0 0,0 0 0,0 0-1,0 0 1,0 0 0,0 0-1,0 0 1,0 0 0,0 0 0,0 1-1,0-1 1,0 0 0,3-8 39,1-9 14,-1 0-1,0 0 1,-1-21 0,1-1-6,6-74 34,-6-1-1,-19-209 0,16 319-76,-1-1 1,0 0-1,0 1 1,0-1-1,-1 1 0,1-1 1,-5-7-1,6 12-5,0 0 0,0 0 0,0 0 0,0 0 0,0-1 0,0 1-1,0 0 1,0 0 0,-1 0 0,1 0 0,0 0 0,0 0 0,0 0 0,0-1 0,0 1 0,-1 0 0,1 0-1,0 0 1,0 0 0,0 0 0,0 0 0,-1 0 0,1 0 0,0 0 0,0 0 0,0 0 0,0 0 0,-1 0-1,1 0 1,0 0 0,0 0 0,0 0 0,0 0 0,-1 0 0,1 0 0,0 0 0,0 0 0,0 0 0,0 0-1,-1 1 1,1-1 0,0 0 0,0 0 0,0 0 0,0 0 0,0 0 0,0 0 0,-1 0 0,1 1 0,0-1-1,0 0 1,0 0 0,0 0 0,0 1 0,-6 24 27,1 97 17,13 170 0,-8-284-41,0-6-2,0-1-1,0 1 0,0-1 0,0 1 0,0-1 1,0 1-1,0-1 0,1 1 0,-1-1 0,1 1 1,-1-1-1,1 0 0,1 3 0,-1-5-2,0 1-1,-1-1 1,1 0-1,0 0 1,0 0 0,0 0-1,-1 0 1,1 0-1,-1 0 1,1 0 0,0 0-1,-1 0 1,0 0-1,1 0 1,-1-2-1,14-54-62,-4 0-1,7-102 0,-14 120 23,-2-15-126,-1 54 166,0 1-1,0-1 1,-1 0 0,1 0-1,0 0 1,0 0-1,0 0 1,0 0-1,0 0 1,-1 1 0,1-1-1,0 0 1,0 0-1,0 0 1,0 0-1,-1 0 1,1 0-1,0 0 1,0 0 0,0 0-1,-1 0 1,1 0-1,0 0 1,0 0-1,0 0 1,0 0-1,-1 0 1,1 0 0,0-1-1,0 1 1,0 0-1,0 0 1,-1 0-1,1 0 1,0 0-1,0 0 1,0 0 0,0-1-1,0 1 1,0 0-1,-1 0 1,1 0-1,0 0 1,0 0 0,0-1-1,0 1 1,0 0-1,0 0 1,0 0-1,0 0 1,0-1-1,0 1 1,0 0 0,0 0-1,0 0 1,0 0-1,0-1 1,0 1-1,0 0 1,0 0-1,0 0 1,0-1 0,0 1-1,0 0 1,-2 5-31,1 0 0,0 1 0,0-1 0,0 0 0,1 1 0,0 10 0,-2 14-92,-36 164-1875,37-189 1923,0-1 0,0 1 0,-1-1 0,0 1 0,0-1 0,0 1 0,0-1 0,-5 5 0,-5 1-344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4:2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17316,'1'0'55,"-1"0"1,0 0 0,0 0 0,1 0 0,-1 0-1,0 0 1,0 0 0,1 0 0,-1 0 0,0 1-1,0-1 1,1 0 0,-1 0 0,0 0 0,0 0-1,1 1 1,-1-1 0,0 0 0,0 0 0,0 0-1,0 1 1,1-1 0,-1 0 0,0 0 0,0 1-1,0-1 1,0 0 0,0 0 0,0 1 0,0-1-1,0 0 1,0 0 0,0 1 0,0-1 0,0 0-1,0 1 1,0-1 0,-3 18 733,-9 14 393,12-32-1179,-8 18 945,-10 35 0,16-46-826,0 0 0,1 0-1,0 0 1,0 0 0,0 0-1,1 0 1,1 0 0,0 10-1,0-16-86,-1 1 1,0-1-1,0 0 0,1 0 0,-1 0 0,1 1 0,-1-1 1,1 0-1,0 0 0,-1 0 0,1 0 0,0 0 0,0 0 1,-1 0-1,1 0 0,0-1 0,0 1 0,0 0 0,0 0 1,0-1-1,0 1 0,0 0 0,3 0 0,-2-1 19,0 1-1,1-1 1,-1 0 0,1 0-1,-1 0 1,1 0-1,-1 0 1,0-1-1,1 1 1,-1-1 0,4 0-1,3-3 138,1 0 0,-1-1-1,1 0 1,11-8 0,65-57 1039,-16 11-536,-68 58-676,-1 0 0,1-1-1,0 1 1,0 0 0,0 0-1,0 0 1,0 1 0,-1-1-1,2 0 1,2 0 0,-4 1-12,0 0-1,-1 0 1,1 0 0,-1 0 0,1 0-1,0 0 1,-1 0 0,1 1 0,-1-1-1,1 0 1,-1 0 0,1 1 0,0-1-1,-1 0 1,1 1 0,-1-1 0,1 0-1,-1 1 1,0-1 0,1 1-1,-1-1 1,1 1 0,-1-1 0,1 1-1,0 4 17,1 0-1,-1 0 0,1 0 1,-1 0-1,-1-1 0,1 1 1,-1 7-1,0-7-11,0 0-1,1-1 1,-1 1-1,1 0 1,0-1-1,0 1 1,3 6 0,-3-9-7,0-1 0,0 0 0,1 0 0,-1 0 0,0 0 0,0 0 0,1 0 0,-1 0 0,0 0 0,1 0 0,-1-1 0,1 1 0,-1-1 0,1 1 0,0-1 0,-1 1 0,1-1 0,-1 0 0,1 0 0,0 0 0,-1 0 0,1 0 0,0 0 0,-1 0 0,1 0 0,-1-1 0,4 0 0,4-2 10,0 0 0,0 0 0,12-8 0,-11 6 4,7-4 12,25-10 25,-39 18-48,0 0 0,0 0 0,0 0 0,0 1 0,1-1 0,-1 1 0,0 0 0,0-1 0,1 2 0,5 0 0,-8-1-3,1 1-1,-1-1 0,1 1 0,-1 0 0,0 0 1,0 0-1,1 0 0,-1 0 0,0 0 1,0 0-1,0 0 0,0 0 0,0 0 0,0 0 1,-1 1-1,1-1 0,0 0 0,-1 1 1,1-1-1,0 1 0,-1-1 0,0 1 0,1-1 1,-1 1-1,0-1 0,0 1 0,0-1 1,0 2-1,0 8 7,0-1 1,-1 1 0,-1 10-1,0-11-4,0 5-80,-3 14 245,6-23-708,3-15-890,1-9 765,-1-1 0,0 0 0,2-30 0,-2-2-187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4:2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18252,'0'9'1880,"-3"5"-1152,-3-1-351,2 3 447,3-2-536,-2 3-8,0 2-168,6 2-352</inkml:trace>
  <inkml:trace contextRef="#ctx0" brushRef="#br0" timeOffset="1">510 242 16956,'0'0'114,"1"-1"0,-1 1 1,0 0-1,1-1 0,-1 1 1,0-1-1,0 1 0,1 0 1,-1-1-1,0 1 0,0-1 1,1 1-1,-1-1 0,0 1 1,0-1-1,0 1 0,0-1 1,0 1-1,0-1 0,0 1 1,0-1-1,0 1 0,0-1 1,0 1-1,0-1 0,0 1 0,0-1 1,-1 1-1,1-1 0,0 1 1,0 0-1,0-1 0,-1 1 1,0-1-1,0 0 103,0 0 0,-1 0 0,1 0-1,0 1 1,-1-1 0,1 1 0,-1-1 0,1 1-1,-1 0 1,1-1 0,-3 1 0,-3-1 280,-1 1 0,1 0 0,0 1 0,-10 1 0,3 2-336,1 0-1,1 1 0,-1 1 1,1 0-1,0 1 1,0 0-1,0 0 0,1 2 1,1-1-1,-1 1 1,1 1-1,1 0 1,0 0-1,0 1 0,1 0 1,0 0-1,-10 22 1,17-30-137,-1 0 0,1 0 0,0 0 0,0 1 1,1-1-1,-1 0 0,1 1 0,-1-1 1,1 1-1,0-1 0,1 1 0,-1-1 1,1 4-1,0-5-18,-1 0 0,1-1 0,0 1 0,0 0 0,0 0 0,0 0 0,0-1 0,0 1 0,1-1 0,-1 1 1,0-1-1,1 1 0,-1-1 0,1 0 0,0 0 0,-1 1 0,1-1 0,0 0 0,0-1 0,0 1 0,0 0 0,3 0 0,3 1-174,-1-1-1,0 0 1,1 0-1,-1-1 1,1 1 0,-1-2-1,1 1 1,-1-1-1,1-1 1,-1 1-1,0-1 1,0 0-1,11-5 1,-4 0-198,1 0 1,-1-2 0,0 1 0,-1-2-1,14-11 1,6-7-538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4:2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19804,'-14'35'3252,"-15"54"-1,26-76-2955,1 0 0,0 0 0,1 0 0,0 1 0,1-1 0,1 1 0,3 23 0,3-19-234,-3-15-1,-1-14 6,-3-18-40,-2-27 0,-1-8-321,6 68 271,0 0 0,0 0 0,0 0 1,1 0-1,0 0 0,0 0 0,0-1 0,0 0 1,0 0-1,8 4 0,-3-3 20,1-1-1,-1 1 1,1-2 0,0 1-1,0-2 1,0 1 0,0-1-1,0-1 1,0 0 0,0 0-1,0-1 1,0 0 0,0-1-1,10-2 1,-11 2 2,0-1 0,0 0 0,-1 0 0,1-1 0,-1 0 0,0-1 0,0 0 0,0 0 0,-1 0 0,1-1 0,-1 0 0,-1-1-1,1 1 1,-1-1 0,7-10 0,-13 16 3,1 0 0,-1 0-1,1 1 1,-1-1 0,1 0-1,-1 0 1,0 0 0,1 0-1,-1 1 1,0-1 0,0 0 0,1 0-1,-1 0 1,0 0 0,0 0-1,0 0 1,0 0 0,0 0-1,-1-1 1,1 1-1,0 1-1,-1 0 1,1-1 0,0 1 0,-1-1-1,1 1 1,-1 0 0,1 0 0,-1-1-1,1 1 1,-1 0 0,1 0 0,-1-1-1,1 1 1,-1 0 0,1 0 0,-1 0-1,1 0 1,-1 0 0,1 0 0,-1 0-1,0 0 1,0 0 0,-3 1 3,1-1 1,-1 1-1,0 0 0,1 0 1,-1 0-1,1 0 1,-7 4-1,1 1 29,1 0 0,0 0 0,0 1 0,1 0 1,0 0-1,-12 17 0,15-19-17,1 0 1,0 0 0,0 1-1,0-1 1,1 1 0,0 0-1,0-1 1,0 1 0,1 0-1,0 0 1,0 0 0,0 11-1,1-14-35,1-1 0,-1 1 0,1 0 1,-1-1-1,1 1 0,0 0 0,0-1 0,0 1 0,1-1 0,-1 1 0,1-1 0,-1 0 1,1 0-1,0 0 0,0 1 0,-1-2 0,2 1 0,-1 0 0,0 0 0,0-1 0,1 1 1,-1-1-1,0 0 0,1 1 0,-1-1 0,1 0 0,0-1 0,-1 1 0,6 1 0,1-1-173,-1 1-1,1-1 1,0-1-1,0 0 1,-1 0-1,1 0 1,0-1-1,11-3 1,18-9-200,1-5-122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4:2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18420,'-20'6'1383,"0"0"0,-31 15 0,43-17-987,0 0 0,0 1 0,0-1-1,0 2 1,1-1 0,0 1-1,0 0 1,-8 11 0,14-16-359,-1 0-1,1 1 1,0-1 0,0 0 0,0 1 0,1-1-1,-1 0 1,0 1 0,0-1 0,1 1-1,-1-1 1,1 1 0,-1 0 0,1-1 0,0 1-1,0-1 1,-1 1 0,1 0 0,0-1 0,1 1-1,-1 0 1,0 1 0,1-2-24,0 0 1,0 0-1,0 0 1,0 0 0,0 0-1,0 0 1,0 0-1,0 0 1,0-1-1,0 1 1,1 0-1,-1-1 1,0 1-1,0-1 1,1 0 0,-1 1-1,0-1 1,1 0-1,-1 1 1,2-1-1,7 0-7,-1 0-1,1 0 1,-1-1-1,1 0 0,-1 0 1,13-4-1,4-4 24,-1-1 0,0-1 0,0-2 0,-1 0 0,0-1 0,25-21 0,-41 28 42,-16 11 16,-16 13 106,7-2 109,-27 32 0,39-41-230,1 0 1,0 0-1,0 0 1,0 1 0,1 0-1,0-1 1,0 1-1,0 0 1,-2 13-1,5-19-80,-1 1-1,1 0 1,0-1-1,0 1 0,0-1 1,0 1-1,0-1 1,0 1-1,0-1 1,1 1-1,-1-1 0,0 1 1,1-1-1,0 1 1,-1-1-1,1 1 1,0-1-1,-1 0 0,1 1 1,0-1-1,0 0 1,0 0-1,0 0 1,0 0-1,0 0 0,1 0 1,-1 0-1,0 0 1,0 0-1,1 0 1,-1 0-1,1-1 0,-1 1 1,1-1-1,-1 1 1,1-1-1,-1 0 1,1 1-1,2-1 0,2 1-235,0-1-1,0 0 0,1-1 0,-1 1 0,0-1 0,0 0 0,0 0 0,12-5 0,-5 0-53,1-1-1,-1-1 0,22-16 1,-34 23 272,44-31-792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4:2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15499,'-122'87'10010,"121"-86"-9918,0-1 0,0 1 0,0 0 0,0-1 0,0 1 0,1 0 0,-1 0 0,0 0 0,0 0 0,1 0 0,-1 0-1,1 0 1,-1 0 0,1 0 0,-1 0 0,0 2 0,1-3-76,0 0 0,1 1 0,-1-1 0,0 1 0,0-1 0,0 1 0,1-1 0,-1 0 0,0 1 0,0-1 0,1 0 0,-1 1 1,0-1-1,1 0 0,-1 1 0,0-1 0,1 0 0,-1 0 0,0 1 0,1-1 0,-1 0 0,1 0 0,-1 0 0,0 0 0,1 1 0,-1-1 0,2 0 0,5 1-130,0 0 0,0 0 0,14-1 0,-15 0 76,25-1-238,60 3-324,-79-1 567,0 1 1,1 0 0,-1 0 0,0 2 0,14 4 0,-25-7 45,1-1 1,-1 1 0,1 0 0,-1 0 0,1-1-1,-1 1 1,1 0 0,-1 0 0,0 0 0,1 0-1,-1 0 1,0 1 0,0-1 0,0 0 0,0 1 0,0-1-1,0 0 1,0 1 0,0-1 0,-1 1 0,1 0-1,0 2 1,-1-1 30,0-1 0,0 0 0,0 0 0,-1 0 0,1 1 0,-1-1 0,1 0 0,-1 0 0,0 0 0,0 0 0,0 0 0,0 0-1,0 0 1,-3 3 0,-3 3 157,-1 0 1,1 0-1,-1-1 0,0 0 0,-1-1 0,-10 7 0,6-6 55,0 0 1,-1-1-1,-15 6 1,27-11-316,-1 0 1,0 0-1,-1 0 0,1 0 1,0-1-1,0 1 0,0-1 1,0 0-1,-1 0 0,1 0 1,0 0-1,0 0 1,0-1-1,0 1 0,0-1 1,-1 0-1,1 0 0,0 0 1,1-1-1,-1 1 1,-3-2-1,5 1-30,0 0 1,-1 1-1,1-1 1,0 0-1,0 1 1,0-1-1,0 0 1,1 0-1,-1 0 0,1 0 1,-1 0-1,1 0 1,-1 0-1,1 0 1,0 0-1,0 0 1,0 0-1,0 0 1,0 0-1,1 0 0,-1 0 1,1 0-1,-1 0 1,1 0-1,0 1 1,-1-1-1,1 0 1,0 0-1,2-3 0,17-17-839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22 216 19260,'-6'0'1027,"-8"1"514,12-2-625,8-3 292,25-10-577,56-38 0,-74 44-627,-2-1 0,1-1 0,-1 0 0,0 0 0,-1-1-1,0-1 1,8-12 0,-16 21 1,-1-1-1,1 1 0,-1-1 0,0 0 1,1 1-1,-2-1 0,1 0 1,0-7-1,0 11-4,-1-1 1,0 1-1,0-1 1,0 1-1,0-1 0,0 1 1,0 0-1,-1-1 1,1 1-1,0-1 1,0 1-1,0-1 0,0 1 1,0 0-1,-1-1 1,1 1-1,0-1 1,0 1-1,-1 0 0,1-1 1,0 1-1,-1 0 1,1-1-1,0 1 1,-1 0-1,1-1 0,0 1 1,-1 0-1,0 0 1,0 0 1,0 0 0,0 0 0,-1 0 0,1 1 0,0-1 0,0 0 0,0 1 0,-1-1 0,1 1 1,0-1-1,0 1 0,0 0 0,0-1 0,0 1 0,0 0 0,-1 1 0,-6 6 29,0-1 0,0 1 0,1 1 0,0-1 0,1 1 0,-8 14 0,11-17 5,0-1 0,0 1 0,0 0 1,1 1-1,0-1 0,1 0 0,-1 1 0,1-1 0,0 1 0,0-1 1,1 1-1,0 6 0,1-11-26,-1 0 0,1 0 0,-1 0 0,1-1 0,0 1 0,0 0 0,-1-1 0,1 1 0,0 0 0,1-1 0,-1 1 0,0-1 0,0 0 0,1 1 0,-1-1 0,1 0 0,-1 0 0,1 0 0,-1 0 0,1 0 0,0 0 0,-1 0 0,1 0 0,0-1 0,0 1 0,-1-1 0,1 0 0,3 1 0,4 0-32,0 0 0,1-1 1,-1 0-1,15-2 0,17-4-241,0-3 0,48-17 0,27-6-371,-116 32 634,33-3-25,-33 3 36,1 0 0,0 0-1,-1 0 1,1 0-1,0 0 1,0 1-1,-1-1 1,1 0-1,0 1 1,-1-1-1,1 0 1,-1 1 0,1-1-1,0 1 1,-1-1-1,1 1 1,-1-1-1,1 1 1,-1-1-1,1 1 1,-1-1-1,0 1 1,1 0 0,-1-1-1,0 1 1,1 0-1,-1-1 1,0 1-1,0 0 1,0 0-1,1-1 1,-1 1 0,0 0-1,0-1 1,0 1-1,0 1 1,0 0 19,-1 0 1,2 1 0,-1-1-1,0 0 1,0 1 0,1-1-1,0 0 1,-1 0 0,1 1-1,0-1 1,0 0 0,0 0-1,0 0 1,0 0-1,1 0 1,-1-1 0,1 1-1,2 3 1,-2-4-19,1 1 1,-1-1-1,1 1 0,0-1 1,-1 0-1,1 0 0,0 0 0,0 0 1,0 0-1,-1-1 0,1 0 1,0 1-1,0-1 0,5 0 1,115-10-1262,-122 10 1222,0 0 0,0 0 0,-1 0 0,1 0 0,0 0 0,0 0 0,-1 0 0,1 0 0,0 1 0,0-1 0,-1 0 0,1 0 0,0 1 0,0-1 0,-1 0-1,1 1 1,0-1 0,-1 1 0,1-1 0,0 1 0,-1-1 0,1 1 0,-1-1 0,1 1 0,-1 0 0,1-1 0,-1 1 0,0 0 0,1-1 0,-1 1 0,0 0 0,1 0 0,-1-1 0,0 1 0,0 0 0,0 0-1,0 1 1,0 2-208,0 1 0,-1-1 1,1 0-1,-1 1 0,-2 6 0,1-3-575,0-4 545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4:2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54 103 18724,'9'3'565,"0"0"0,0-1 0,0 0 0,0-1 1,0 0-1,0 0 0,1-1 0,-1 0 0,0-1 0,0 0 0,13-3 0,-12 1-418,1 0-1,0-2 0,19-9 1,-27 12-144,-1 1 0,1-1 0,0 0 0,-1 0 0,1 0 0,-1 0 0,1 0 0,-1 0 1,0 0-1,0-1 0,0 1 0,0-1 0,-1 0 0,1 1 0,-1-1 0,1 0 0,-1 0 0,1-5 1,-2 6-2,0 1 1,0 0 0,0-1 0,0 1 0,-1 0 0,1-1-1,0 1 1,-1 0 0,1 0 0,-1-1 0,0 1-1,1 0 1,-1 0 0,0 0 0,1 0 0,-1 0 0,0 0-1,0 0 1,0 0 0,0 0 0,0 0 0,0 0 0,-1 1-1,1-1 1,0 0 0,0 1 0,0-1 0,-1 1-1,1-1 1,0 1 0,-1 0 0,-1-1 0,-3 0 32,-1 0 0,1 0 0,-1 0 0,0 1 1,-9 1-1,3 0 79,1 1 1,-1 1 0,1 0-1,0 1 1,0 0 0,0 1-1,-20 11 1,26-12-22,-1-1 0,1 1 1,1 1-1,-1-1 0,1 1 1,-1 0-1,2 0 0,-1 0 0,0 1 1,1 0-1,0 0 0,0 0 1,1 0-1,0 0 0,-4 10 0,6-13-60,1-1 0,-1 1 0,1-1 0,0 1-1,-1-1 1,1 1 0,0-1 0,0 1 0,1-1-1,-1 1 1,1-1 0,-1 1 0,1-1 0,0 0-1,-1 1 1,1-1 0,0 0 0,1 0-1,0 3 1,1-2-12,0 0 0,0 1 1,0-1-1,0-1 0,1 1 0,-1 0 0,1-1 0,0 0 0,-1 0 0,6 2 1,6 1-354,-1 0 1,1-1 0,-1-1 0,1 0 0,20 1 0,6-2-210,62-5 0,-27-5-112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4:2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77 16972,'2'-6'384,"0"0"1,-1 0 0,0 0 0,-1 0 0,1 0 0,-1-7-1,0 12-294,-1 0 0,1-1-1,0 1 1,-1 0 0,1 0-1,0-1 1,-1 1-1,0 0 1,1 0 0,-1 0-1,0 0 1,1-1 0,-1 1-1,0 0 1,0 0 0,0 1-1,0-1 1,0 0-1,0 0 1,0 0 0,0 1-1,0-1 1,0 0 0,-1 1-1,1-1 1,0 1-1,0-1 1,-1 1 0,1 0-1,0 0 1,-1-1 0,1 1-1,-3 0 1,-1 1 108,-1-1 1,1 1-1,-1 0 1,1 0 0,-1 0-1,1 1 1,0-1-1,0 2 1,0-1-1,0 0 1,0 1-1,-5 3 1,-9 8 160,-26 22-1,37-28-253,-19 15 194,-44 52 0,62-65-246,0 1 0,1 0-1,1 1 1,0 0-1,1 0 1,0 1 0,-8 24-1,13-34-35,0 0-1,1 0 1,-1 1-1,0-1 1,1 1-1,0-1 1,0 0 0,0 1-1,0-1 1,1 1-1,-1-1 1,1 0-1,0 1 1,0-1-1,0 0 1,0 0-1,1 0 1,-1 1 0,1-1-1,0-1 1,-1 1-1,2 0 1,2 4-1,0-4 9,-1 0 0,1 0 0,-1 0 0,1 0-1,0-1 1,0 0 0,0 0 0,0 0 0,0-1 0,0 0-1,1 0 1,-1 0 0,0 0 0,7-1 0,1 0 60,0 0 1,-1-1 0,0-1-1,1 0 1,-1 0 0,24-9-1,-30 9-17,0-1-1,0 1 0,0-1 0,0-1 1,-1 1-1,1-1 0,-1 0 0,0 0 1,0 0-1,0-1 0,-1 0 0,0 0 1,1 0-1,5-11 0,-9 15-45,-1 0 1,1 0-1,-1 0 1,1-1-1,0 1 1,-1 0-1,0 0 1,1 0-1,-1-1 1,0 1-1,0 0 1,0 0-1,0-1 1,0 1-1,0 0 0,0 0 1,0-1-1,0 1 1,0 0-1,-1 0 1,1-1-1,-2-1 1,2 2-6,-1 0 0,0 1 0,0-1 0,0 0 0,0 1 0,0-1 0,0 0 0,0 1 0,0-1 0,0 1 0,0 0 0,0-1 0,0 1 0,0 0 0,0 0 0,0-1 0,-1 1 0,1 0 0,0 0 0,-1 0 0,-1 1-4,0-1 1,1 0-1,-1 0 0,0 1 0,1 0 1,-1-1-1,0 1 0,1 0 1,-1 0-1,1 1 0,-1-1 1,1 0-1,0 1 0,0-1 1,-1 1-1,1 0 0,0 0 1,0 0-1,1 0 0,-4 4 1,5-6-16,0 0 1,0 1 0,0-1-1,0 1 1,0-1 0,-1 0-1,1 1 1,0-1 0,0 1 0,0-1-1,0 1 1,0-1 0,0 0-1,1 1 1,-1-1 0,0 1-1,0-1 1,0 0 0,0 1 0,0-1-1,1 1 1,-1-1 0,0 0-1,0 1 1,1-1 0,-1 0-1,0 1 1,0-1 0,1 0 0,-1 0-1,0 1 1,1-1 0,-1 0-1,0 0 1,1 1 0,-1-1-1,1 0 1,-1 0 0,0 0 0,1 0-1,-1 0 1,1 0 0,-1 1-1,0-1 1,1 0 0,0 0-1,23 1-31,-2-3 30,0-1 0,0-1 0,30-10 0,30-5 42,-82 19-39,1 0 0,0-1 1,0 1-1,-1 0 1,1 0-1,0-1 1,0 1-1,-1 0 1,1 0-1,0 0 1,0 0-1,0 0 1,-1 0-1,1 1 1,0-1-1,0 0 1,-1 0-1,1 0 0,0 1 1,0-1-1,-1 0 1,1 1-1,0-1 1,-1 1-1,1-1 1,-1 1-1,1-1 1,0 1-1,-1-1 1,1 1-1,-1-1 1,1 1-1,-1 0 1,0-1-1,1 1 0,-1 0 1,0 0-1,1-1 1,-1 1-1,0 0 1,0 0-1,0-1 1,1 1-1,-1 0 1,0 0-1,0-1 1,-1 2-1,1 4-1,-2 0 0,1-1 0,-1 1 0,1-1 0,-5 8 0,2-4 5,-3 11-42,3-14-98,1 1 0,1 0 0,-1 0 0,1 0 0,0 1 0,1-1 0,0 0 0,0 1 0,0 9 0,1-16 87,0-1-1,0 1 1,0 0 0,0-1 0,0 1 0,1-1-1,-1 1 1,0-1 0,0 1 0,0-1 0,1 1-1,-1-1 1,0 1 0,0-1 0,1 1-1,-1-1 1,1 1 0,-1-1 0,0 0 0,1 1-1,-1-1 1,1 0 0,-1 1 0,1-1-1,-1 0 1,1 1 0,-1-1 0,1 0 0,-1 0-1,2 0 1,-1 0-15,1 0-1,0 0 1,-1 0 0,1 0-1,-1-1 1,1 1 0,-1-1-1,1 1 1,-1-1-1,4-1 1,15-11-621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4:2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21437,'-69'197'5362,"53"-144"-4124,-16 95-1,31-142-1183,0 0-1,1-1 1,-1 1-1,1 0 1,1 0-1,-1 0 1,3 9-1,-3-13-47,1 0 0,0-1 0,0 1 0,-1 0-1,1 0 1,0-1 0,0 1 0,0-1 0,1 1 0,-1-1-1,0 1 1,1-1 0,-1 0 0,1 0 0,-1 0 0,1 0-1,-1 0 1,1 0 0,0 0 0,-1 0 0,1 0 0,0-1-1,0 1 1,0-1 0,0 1 0,3-1 0,9 1-14,0-1 0,0-1 0,0 0 0,-1 0 0,20-6 0,-13 3-57,30-2 0,-49 6 61,1 0-1,-1 0 0,0-1 1,0 1-1,0 1 0,1-1 1,-1 0-1,0 0 0,0 0 1,0 1-1,0-1 1,1 0-1,-1 1 0,0-1 1,0 1-1,0-1 0,0 1 1,0 0-1,0 0 0,0-1 1,0 1-1,-1 0 0,1 0 1,0 0-1,0 0 0,-1 0 1,2 1-1,-2-1 2,0 1 0,0-1 0,1 1 0,-1-1 0,0 1 0,-1-1 0,1 1 0,0-1-1,0 1 1,-1-1 0,1 0 0,-1 1 0,1-1 0,-1 1 0,1-1 0,-1 0 0,0 0 0,0 1 0,1-1 0,-1 0 0,0 0-1,0 0 1,-2 1 0,-6 7 27,-1-1-1,0 0 1,-1-1-1,1 0 1,-1-1 0,-1 0-1,1 0 1,-1-1-1,0-1 1,0 0-1,0-1 1,-1 0-1,1-1 1,-1 0-1,1-1 1,-1 0-1,0-1 1,0-1 0,-18-2-1,29 2-126,0 1 0,0-1 1,0 1-1,0-1 0,1 0 0,-1 1 0,0-1 0,0 0 0,0 0 1,1-1-1,-1 1 0,1 0 0,-1 0 0,1-1 0,-1 1 0,1-1 1,0 1-1,-1-1 0,-1-3 0,3 4 39,0 0-1,0-1 1,-1 1-1,1 0 1,0 0-1,0 0 1,0 0-1,0-1 1,1 1 0,-1 0-1,0 0 1,0 0-1,1 0 1,-1 0-1,0 0 1,1 0-1,-1 0 1,1 0-1,0 0 1,-1 0 0,1 0-1,0 0 1,-1 0-1,1 0 1,0 0-1,0 1 1,0-1-1,0 0 1,0 1-1,0-1 1,0 0-1,0 1 1,0-1 0,2 0-1,22-9-830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4:2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19652,'-6'3'771,"0"1"-1,0 0 0,0 1 1,0-1-1,1 1 0,-8 8 1,12-11-665,-1-1 0,0 1 0,1 0 1,-1 0-1,1 0 0,0 0 1,0 0-1,-1 0 0,1 1 1,1-1-1,-1 0 0,0 1 1,0-1-1,1 0 0,0 1 1,-1-1-1,1 1 0,0-1 1,0 0-1,0 1 0,1-1 1,0 4-1,0-4-63,0 0 0,0 0 0,1-1 0,-1 1 0,1-1 0,0 1 0,-1-1 0,1 1 0,0-1 0,0 0 0,0 0 0,0 0 0,0 0 0,0 0 0,0 0 0,0-1 0,0 1 0,0-1 0,0 1 0,1-1 0,-1 0 0,3 0 0,7 1 31,-1-1 0,0-1 0,12-1 0,-2-2-44,0 0-1,0-2 1,-1-1-1,0 0 1,0-1-1,-1-1 1,0-1-1,26-19 1,-45 29-30,0 0 1,0 0-1,0 0 1,0 0 0,0 0-1,0 0 1,0 0-1,0-1 1,0 1-1,0 0 1,0 0-1,0 0 1,0 0-1,1 0 1,-1 0-1,0 0 1,0 0 0,0-1-1,0 1 1,0 0-1,0 0 1,0 0-1,0 0 1,0 0-1,1 0 1,-1 0-1,0 0 1,0 0-1,0 0 1,0 0-1,0 0 1,0 0 0,1 0-1,-1 0 1,0 0-1,0 0 1,0 0-1,0 0 1,0 0-1,0 0 1,1 0-1,-1 0 1,0 0-1,0 0 1,0 0-1,0 0 1,0 0 0,0 0-1,0 0 1,0 0-1,1 1 1,-1-1-1,0 0 1,0 0-1,0 0 1,0 0-1,0 0 1,0 0-1,0 0 1,0 1-1,-5 10 35,-21 28 59,9-14 17,1 3 37,1 0 0,2 1 0,0 1 0,3 1 1,-11 43-1,-16 161 419,35-217-549,-10 64 20,10-74-36,0-1 0,0 1 0,-1-1 1,0 1-1,0-1 0,-1 0 0,-8 13 1,11-19 0,0 1 0,0-1-1,-1 1 1,1-1 0,0 1 0,-1-1 0,1 0 0,-1 0 0,0 0 0,1 0 0,-1 0 0,0 0 0,1 0 0,-1 0 0,0-1 0,-3 1 0,3-1 2,1 0-1,-1 0 1,1 0-1,-1 0 1,1 0 0,-1-1-1,1 1 1,-1-1-1,1 1 1,0-1 0,-1 1-1,1-1 1,-1 0-1,1 0 1,0 0 0,-2-2-1,-1-1 8,0 0-1,0 0 0,1-1 1,0 1-1,0-1 0,0 0 1,1 0-1,0 0 0,0-1 1,-2-7-1,0-5-7,0 0 1,2 0-1,0-1 1,1 1-1,1-1 0,1 1 1,1-1-1,0 1 0,1 0 1,1-1-1,10-26 1,-10 33-141,1 0 0,0 0 0,1 0 1,0 0-1,1 1 0,1 0 0,-1 1 0,2-1 1,-1 2-1,1-1 0,1 1 0,0 0 1,0 1-1,1 1 0,0-1 0,0 1 1,15-6-1,25-4-283,3 5-125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4:2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23069,'0'23'2392,"0"7"-1727,-11 8-297,-3 8 1280,-11 8-1008,-5 1-128,-9 0-232,-2-3-104,-4-6-288,4-5-96,5-10-256,5-4-176,9-14-456,9-6-433,13-11 1073,5-12-264,18-16-88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4:2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18444,'-2'28'2216,"-7"13"-1183,-7 5-385,0 4 1392,-1 4-391,4 1-617,1-2-232,7-4-384,2-3-120,6-8-296,2-5-224,4-8-704,1-4-496,-3-13 1127,1-4-239,0-4-200</inkml:trace>
  <inkml:trace contextRef="#ctx0" brushRef="#br0" timeOffset="1">0 478 17604,'5'5'2552,"6"1"-1399,13-3-465,3 1 2088,10-3-1583,3 2-449,4-3-944,3-1-641,-4-10 761,-2 1-280,-3-4-224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4:2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16740,'-7'5'538,"0"-1"0,0 2 1,0-1-1,1 1 0,0 0 1,1 0-1,-7 8 0,-32 52 1917,37-54-1968,-34 58 1208,-57 136 0,94-197-1642,1 0 0,0 0 0,0 0 0,1 1 0,0-1 1,-1 20-1,3-26-47,1 0-1,-1 0 1,0 0 0,1-1 0,-1 1 0,1 0 0,0 0-1,0 0 1,0 0 0,0 0 0,1-1 0,-1 1 0,1-1-1,-1 1 1,1-1 0,0 1 0,0-1 0,0 0 0,0 0-1,1 0 1,-1 0 0,0 0 0,1-1 0,-1 1 0,1-1-1,3 2 1,3 0-5,1 0 0,0 0-1,0-1 1,0 0-1,0-1 1,0 0 0,0-1-1,0 0 1,13-2-1,-17 2 11,-1-1 0,0 0 0,0 0 0,0-1 0,0 0 0,0 0 0,0 0-1,8-5 1,-11 5 10,0 0-1,0 1 0,0-1 1,0 0-1,0 0 1,0 0-1,-1 0 0,1-1 1,-1 1-1,1 0 0,-1-1 1,0 1-1,0-1 1,0 1-1,0-1 0,0 1 1,0-6-1,-1 6 4,0 0 0,0 0-1,0 0 1,0 0 0,0 0 0,0-1-1,0 1 1,-1 0 0,1 0 0,-1 0 0,0 0-1,0 0 1,1 1 0,-1-1 0,0 0-1,-1 0 1,1 0 0,0 1 0,-3-4 0,1 3 17,0-1 1,0 1-1,0 0 1,-1 0 0,1 0-1,-1 0 1,1 1 0,-1-1-1,1 1 1,-6-1-1,3 0 13,1 1-1,0 1 0,-1-1 0,1 1 1,-1-1-1,1 1 0,0 1 1,-1-1-1,1 1 0,-1 0 0,1 0 1,0 1-1,0 0 0,0 0 1,-8 4-1,12-6-46,1 0 1,-1 0 0,1 1-1,0-1 1,-1 0 0,1 1-1,-1-1 1,1 0-1,0 1 1,-1-1 0,1 0-1,0 1 1,-1-1 0,1 1-1,0-1 1,0 0-1,0 1 1,-1-1 0,1 1-1,0-1 1,0 1 0,0-1-1,0 1 1,0-1-1,0 1 1,0-1 0,0 1-1,0-1 1,0 1 0,0 0 2,1 0 1,-1 0-1,1-1 1,-1 1-1,1 0 1,0-1-1,-1 1 1,1-1 0,0 1-1,0-1 1,-1 1-1,1-1 1,0 1-1,1-1 1,33 9 115,-9-7-180,-1-1-1,1-1 1,-1-1 0,1-1-1,-1-2 1,1 0-1,-1-2 1,-1-1 0,36-14-1,-121 108 786,55-75-752,0 0 0,1 0 0,0 1 1,1 0-1,0 0 0,1 0 0,1 0 0,0 1 1,0-1-1,2 1 0,0-1 0,1 16 0,0-26-29,-1 0-1,0 0 0,1 0 0,0 0 1,0 0-1,0 0 0,0 0 1,0-1-1,0 1 0,3 4 1,6 1-316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4:5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22 284 10282,'-1'-1'346,"-1"0"0,1 0 1,0 0-1,-1 0 0,1 0 0,0 0 0,0 0 0,0-1 0,0 1 1,0 0-1,0-1 0,0 1 0,1-1 0,-2-1 0,2 3-269,-1-1-1,1 0 1,-1 1-1,1-1 1,0 0-1,-1 1 1,1-1-1,0 0 1,-1 1-1,1-1 1,0 0-1,0 1 1,0-1-1,0 0 1,0 0-1,0 1 1,0-1-1,0 0 1,0 1-1,0-1 1,0 0-1,0 0 1,1 1-1,-1-1 1,0 0-1,0 1 1,1-1-1,-1 0 1,0 1-1,1-1 1,-1 1-1,1-1 1,-1 0-1,1 1 1,-1-1-1,1 1 1,0-1-1,15-4 185,0 1 0,0 1-1,32-2 1,-5 1 21,720-66 1635,6 35-1831,-265 15-21,-345 15-62,123-9-13,-278 14 13,2 0 0,0-1 1,0 0-1,0 0 1,9-4-1,-14 5 0,0 0-1,-1 0 1,1-1-1,-1 1 0,1 0 1,0-1-1,-1 1 0,1 0 1,-1-1-1,1 1 1,-1-1-1,1 1 0,-1-1 1,1 1-1,-1-1 1,0 1-1,1-1 0,-1 0 1,0 1-1,1-1 0,-1 1 1,0-1-1,0 0 1,0 1-1,1-1 0,-1 0 1,0 0-1,0 1 0,0-1 1,0 0-1,0 1 1,0-1-1,-1 0 0,1 1 1,0-1-1,0 0 1,0 1-1,-1-1 0,1 0 1,0 1-1,0-1 0,-1 1 1,1-1-1,-1 1 1,1-1-1,-2 0 0,-28-38-176,29 38-213,0 1 241,-1 0 1,0 0-1,0 0 1,1 1-1,-1-1 1,0 0-1,1 1 1,-1-1-1,0 1 0,1 0 1,-3 0-1,-2 2-138,-5 2-203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3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15899,'2'-12'3332,"-6"31"-829,2 22-890,3 0 1,10 73-1,-8-97-1450,0 1-1,2-1 0,0 1 0,1-2 0,0 1 0,2-1 1,0 0-1,20 30 0,-24-40-161,1-1 0,0 1 1,1-1-1,-1 0 0,1 0 0,0-1 0,1 1 0,-1-2 1,1 1-1,-1 0 0,1-1 0,0-1 0,0 1 0,1-1 1,-1 0-1,12 1 0,-13-2-73,-1-1 0,1 0 0,-1 0-1,1-1 1,-1 0 0,1 0 0,-1 0 0,1 0 0,-1-1 0,0 0 0,0 0-1,0 0 1,0-1 0,0 0 0,0 0 0,-1 0 0,1 0 0,-1-1 0,0 0-1,0 0 1,0 0 0,-1 0 0,4-5 0,10-21-299,-2-4-144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3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19196,'-4'22'1165,"-1"0"1,-12 36-1,7-25-247,-93 268 2281,22-67-2977,16 4-3619,60-221 2958,2-11 197,0-6-444,1-15-216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61 19076,'0'-3'444,"1"-2"-14,-1-1 1,-1 1 0,1-1 0,-1 1-1,-2-10 1,2 14-374,1 0 0,0 0-1,-1 0 1,1 0 0,-1 0-1,1 1 1,-1-1 0,1 0-1,-1 0 1,0 1 0,1-1-1,-1 0 1,0 1 0,0-1-1,1 1 1,-1-1 0,0 1-1,0-1 1,0 1 0,0 0-1,1-1 1,-1 1 0,0 0-1,0 0 1,0-1 0,0 1-1,0 0 1,0 0 0,0 0-1,0 0 1,0 0 0,0 1-1,0-1 1,0 0 0,0 0 0,1 0-1,-1 1 1,0-1 0,0 1-1,0-1 1,0 1 0,-1 0-1,-10 7 260,0 0 1,1 0-1,0 1 0,1 0 0,0 1 1,-15 19-1,7-9-157,-18 20-81,1 2 1,3 2 0,-47 82-1,77-122-94,0-1-1,0 1 1,0 0-1,1 0 1,0 0-1,-1 0 0,1 0 1,1 0-1,-1 6 1,1-9 7,0 1 0,0-1 1,1 0-1,-1 0 1,1 1-1,-1-1 0,1 0 1,-1 0-1,1 1 0,0-1 1,-1 0-1,1 0 0,0 0 1,0 0-1,0 0 1,0 0-1,0 0 0,0-1 1,0 1-1,0 0 0,1 0 1,-1-1-1,0 1 0,0-1 1,0 1-1,1-1 1,-1 0-1,0 1 0,1-1 1,2 0-1,75 10-303,-60-8 245,0 0-1,1 1 1,-1 0-1,19 8 1,-29-8 57,-1 0 1,1 1-1,-1 1 1,0 0 0,0 0-1,-1 0 1,8 8-1,-13-12 23,0 0 0,-1 0 0,0 1 0,1-1 0,-1 1 0,0-1 0,0 1-1,0-1 1,0 1 0,0 0 0,0 0 0,0-1 0,-1 1 0,1 0 0,0 0 0,-1 0 0,0 0-1,1 0 1,-1-1 0,0 1 0,0 0 0,0 0 0,0 0 0,-1 0 0,1 0 0,0 0-1,-1 0 1,1 0 0,-1 0 0,0-1 0,0 1 0,1 0 0,-1-1 0,0 1 0,-1 0 0,1-1-1,0 1 1,0-1 0,-1 1 0,-1 1 0,-1 0 23,0-1 1,0 1-1,0-1 1,0 0-1,0 0 0,0 0 1,0-1-1,-1 1 0,1-1 1,0 0-1,-1 0 1,0-1-1,1 1 0,-1-1 1,1 0-1,-1 0 1,1-1-1,-1 1 0,1-1 1,-6-1-1,8 1-112,-1 0 1,1 1-1,-1-1 0,0 0 1,1 0-1,0 0 0,-1-1 1,1 1-1,0 0 0,-1-1 1,1 0-1,0 1 0,0-1 1,0 0-1,1 0 0,-1 0 1,0 0-1,1-1 0,-1 1 1,1 0-1,0-1 0,0 1 1,0 0-1,0-1 0,0 0 1,0 1-1,1-1 0,-1 1 1,1-1-1,0 0 0,0 0 1,0 1-1,0-1 0,1-5 1,-1 7 31,0-1 0,1 0 0,-1 1 0,1-1 0,-1 1 0,1-1 0,0 1 0,0 0 0,0-1 0,-1 1 0,3-2 0,18-11-666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3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391 104 20404,'15'-5'1769,"-15"10"-1193,-7 6-192,-3 9 784,-3 7-272,1 5-392,1 2-199,1 4-81,2-2-64,2-1-208,1-3-144,2-7-313,2-3-215,-2-9-512,1-7-192,-6-6 952,0-8-297,-6-6-111</inkml:trace>
  <inkml:trace contextRef="#ctx0" brushRef="#br0" timeOffset="1">56 173 14787,'-1'-2'121,"-7"-6"519,0-1 1,1-1 0,0 1 0,-10-19 0,16 26-506,0 0-1,0 0 1,0 0-1,1 0 1,-1-1-1,0 1 1,1 0-1,-1 0 1,1-1-1,0 1 1,0 0-1,0 0 1,0-1 0,0 1-1,1 0 1,-1 0-1,1 0 1,-1-1-1,1 1 1,0 0-1,0 0 1,0 0-1,0 0 1,0 0-1,0 0 1,0 0-1,1 0 1,-1 1-1,1-1 1,-1 1-1,1-1 1,2-1-1,4-2 96,0 0-1,0 1 0,1 0 0,-1 0 0,1 1 0,0 0 0,0 1 0,1 0 0,-1 0 0,0 1 0,14-1 0,2 2-90,-1 0-1,1 2 1,28 5 0,-30-3-124,-1 1-1,-1 1 1,1 1 0,-1 1 0,0 1 0,0 1-1,-1 0 1,-1 2 0,25 18 0,-39-26-18,-1 0 0,1 1 0,-1-1 1,0 1-1,0 0 0,-1 0 0,0 0 0,0 1 1,0-1-1,0 1 0,-1-1 0,0 1 0,0 0 1,2 11-1,-4-9 19,1-1 0,-1 1 1,-1 0-1,1-1 0,-1 1 0,-1-1 0,1 1 1,-1-1-1,-1 1 0,-4 10 0,-1-2 65,-1 1-1,-1-2 1,-1 0 0,0 0-1,0 0 1,-2-2-1,0 0 1,-28 23-1,30-28-1,-1 0-1,0-1 0,0 0 0,0-1 1,-1-1-1,0 0 0,-13 4 0,21-8-107,0 1-1,0-1 0,0 0 1,0-1-1,0 1 0,0-1 1,0 0-1,0 0 0,0-1 1,0 0-1,0 1 1,0-2-1,0 1 0,0 0 1,0-1-1,0 0 0,1 0 1,-1-1-1,1 1 0,0-1 1,-1 0-1,-3-4 0,6 5 8,0 0 1,0-1-1,0 0 0,1 1 0,-1-1 0,1 0 0,-1 0 0,1 1 0,0-1 0,0 0 1,0 0-1,1 0 0,-1-1 0,1 1 0,-1 0 0,1 0 0,0 0 0,1 0 0,-1 0 0,0 0 1,1 0-1,0-1 0,-1 1 0,1 0 0,0 1 0,1-1 0,-1 0 0,1 0 0,-1 0 0,5-4 1,10-16-368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3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19788,'13'0'1913,"18"-3"-1153,10-5-272,14 0 904,7 0-360,5 0-383,3 2-105,-7 6-352,-5 2-200,-15 2-368,-10 3-216,-16 2-537,-7 4-295,-10-4 1000,-5-3-352,-14-1-40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3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16524,'2'13'1928,"21"-10"-896,9 0-336,13-3 865,11-3-169,7 0-304,0-2-304,0 2-992,-6-2 1385,-7 5-1081,-6 0-64,-8 0-40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3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441 132 16219,'8'-8'510,"0"-1"0,0 0 0,0 0 0,-1-1 0,-1 0 0,0 0 0,0 0 0,5-15-1,-10 24-414,-1 0-1,1 0 0,-1 0 1,1 0-1,-1-1 0,0 1 1,0 0-1,1 0 0,-1 0 1,0 0-1,0-1 0,0 1 1,0 0-1,0 0 0,-1 0 1,1 0-1,0 0 0,-1-1 1,1 1-1,-1-1 0,0 1-33,1 1 0,-1-1 0,0 0 0,1 1 0,-1-1 0,0 1 0,0 0 0,0-1 0,0 1 0,1-1 0,-1 1 0,0 0 0,0 0-1,0 0 1,0-1 0,0 1 0,0 0 0,0 0 0,-1 0 0,-5 1 77,0 0 0,0 1-1,0 0 1,0 0 0,-10 4 0,-22 12-53,2 0 1,0 3 0,1 1 0,1 1-1,2 2 1,0 2 0,2 1 0,0 1-1,-38 50 1,61-69-62,1 0 0,0 0 0,0 1 0,1 0 1,1 0-1,0 1 0,-5 17 0,9-25-23,0-1-1,1 1 1,-1 0 0,1-1 0,0 1 0,0 0 0,0-1 0,0 1 0,1 0-1,0-1 1,-1 1 0,1-1 0,0 1 0,1-1 0,-1 1 0,1-1 0,-1 0-1,1 0 1,0 0 0,0 0 0,1 0 0,-1 0 0,1 0 0,-1-1 0,1 1-1,0-1 1,0 1 0,0-1 0,6 3 0,3 1-152,1-1 0,0 0 0,0 0-1,0-2 1,0 1 0,1-2 0,-1 0 0,23 1 0,113-8-965,-136 4 1103,49-4-460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3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 16692,'0'0'38,"0"0"0,0 0 0,0 0 0,0-1 1,0 1-1,0 0 0,0 0 0,0 0 1,0 0-1,0 0 0,0 0 0,0 0 0,0 0 1,0 0-1,0-1 0,0 1 0,0 0 0,0 0 1,0 0-1,0 0 0,0 0 0,0 0 1,0 0-1,0 0 0,0 0 0,-1 0 0,1 0 1,0-1-1,0 1 0,0 0 0,0 0 1,0 0-1,0 0 0,0 0 0,0 0 0,0 0 1,0 0-1,0 0 0,0 0 0,-1 0 0,1 0 1,0 0-1,0 0 0,0 0 0,0 0 1,0 0-1,0 0 0,0 0 0,0 0 0,0 0 1,-1 0-1,1 0 0,0 0 0,0 0 1,0 0-1,0 0 0,0 0 0,0 0 0,0 0 1,0 0-1,0 0 0,-13 1 787,-13 2 113,8 4-442,-1 0 0,1 2-1,1 0 1,0 1-1,-20 15 1,26-18-372,1 1 1,0 1-1,1 0 0,0 0 0,0 1 0,1 0 1,0 1-1,-11 20 0,18-29-93,0 1-1,0-1 1,0 1-1,0-1 1,0 0-1,0 1 1,1 0-1,-1-1 1,1 1-1,0-1 1,0 1 0,0-1-1,0 1 1,0 0-1,1 3 1,0-5-1,0 1 0,0-1 0,-1 1 0,1 0 0,0-1 0,0 0 0,1 1 0,-1-1 0,0 0 0,0 1 0,1-1 0,-1 0 1,0 0-1,1 0 0,-1 0 0,1 0 0,1 0 0,5 2 52,-1-1 1,0 0-1,0-1 1,1 1-1,-1-2 1,1 1-1,-1-1 1,14-1-1,5-2 87,0 0 0,-1-2-1,1-1 1,-1-2-1,-1 0 1,1-1-1,-1-2 1,-1 0-1,30-20 1,-46 26-146,-1 0 0,0 0-1,0-1 1,0 0 0,5-7 0,-10 12-29,0-1 0,0 1 1,0-1-1,0 1 1,0-1-1,-1 0 1,1 1-1,-1-1 1,1 0-1,-1 0 1,1 0-1,-1-2 1,0 3-9,0 0 0,0 0 0,-1 0 0,1 0 1,0 0-1,-1 0 0,1 0 0,-1 0 1,1 1-1,-1-1 0,1 0 0,-1 0 0,1 0 1,-1 1-1,0-1 0,1 0 0,-1 1 1,0-1-1,0 0 0,0 1 0,1-1 0,-1 1 1,0-1-1,-2 1 0,-2-3-171,-1 2 1,0-1-1,0 1 0,0 0 1,-1 0-1,1 0 0,0 1 0,0 0 1,0 0-1,-11 2 0,6 0-66,0 1 0,0 0-1,0 0 1,0 1 0,-10 5 0,-10 8-427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3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16732,'5'-7'2323,"-2"8"-678,1 16 130,-4 25-641,-8 76 78,3-63-1080,2 1 1,3-1-1,7 71 1,-6-121-323,0 1-1,0 0 1,0 0 0,1-1 0,0 1 0,0-1 0,0 0-1,0 1 1,4 4 0,-23-24-5733,3 3 4552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3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 12755,'-8'-8'1872,"6"2"-792,2 3-367,8 0 1911,6-1-1168,8 3-279,4-1-193,5 1-344,4-1-144,-1 0-680,3-1-416,-9 0 528,-7-3-152,-7-11-88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3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348 112 16211,'33'-40'2490,"-31"37"-2300,0 0-1,0 0 0,-1 0 0,1 0 0,-1 0 0,1 0 1,-1 0-1,0-1 0,-1 1 0,1 0 0,-1-1 1,1 1-1,-1-5 0,0 7-105,-1 0 0,1 0 0,0-1 0,-1 1 0,1 0 0,-1 0 0,0 0 1,1 0-1,-1 0 0,0 0 0,0 0 0,0 0 0,0 0 0,1 0 0,-1 1 0,0-1 0,0 0 0,-1 0 0,1 1 1,0-1-1,0 1 0,0-1 0,0 1 0,0 0 0,-1-1 0,1 1 0,0 0 0,0 0 0,-1 0 0,1-1 0,0 2 1,0-1-1,-1 0 0,-1 0 0,-4 1 67,0-1 0,-1 1 1,1 1-1,-12 3 0,5 1-102,0 0-1,0 0 1,1 2-1,0 0 0,1 0 1,0 1-1,0 1 1,0 0-1,1 0 0,-14 18 1,6-3-48,0 1 1,2 1 0,-27 55-1,30-53-1,3 0 0,-17 60 0,25-77 0,1 0 0,0 0-1,1 1 1,0-1-1,1 0 1,0 1 0,1-1-1,0 0 1,1 1 0,5 16-1,-6-24 5,1-1 0,0 0 0,0 0-1,0-1 1,0 1 0,0 0 0,1-1 0,0 1 0,0-1-1,0 0 1,0 0 0,0 0 0,0 0 0,1 0 0,-1-1-1,1 0 1,0 0 0,0 0 0,0 0 0,0 0-1,0-1 1,0 0 0,1 1 0,-1-2 0,0 1 0,0 0-1,1-1 1,-1 0 0,1 0 0,-1 0 0,0-1 0,8-1-1,-5 1 24,-1-1-1,0 1 1,0-1-1,0-1 0,0 1 1,-1-1-1,1 0 1,-1 0-1,0-1 0,1 1 1,-2-1-1,1 0 1,0-1-1,-1 1 0,0-1 1,0 0-1,0 0 1,0 0-1,-1-1 0,0 1 1,0-1-1,2-7 1,-4 10-2,0-1 0,0 0 0,0 0 0,0 0 0,-1 0 0,0 0 0,0 0 0,0 0 0,0 0 0,-1 0 0,1 0 0,-1 1 0,0-1 0,0 0 0,-1 0 0,1 0 0,-1 1 0,0-1 0,0 1 0,0 0 0,0-1 0,0 1 0,-4-4 0,3 5-12,0-1 0,0 1 0,0 0 0,0 0 0,0 1 0,-1-1 0,1 1 0,0-1 0,-1 1 0,1 0 0,-1 0 0,1 1 0,-1-1 0,1 1 0,-1-1 0,0 1 0,1 1 0,-1-1 0,0 0 0,1 1 0,-1-1 0,1 1 0,-1 0 0,1 1 0,-6 2 1,5-3-12,1 1 1,0 0 0,0 0 0,0 0 0,0 0 0,1 0 0,-1 1 0,1-1 0,-1 1 0,1 0 0,0 0 0,0 0 0,-3 6 0,4-8-3,1 0 0,-1 0 1,1 0-1,0 0 0,-1 1 0,1-1 0,0 0 0,0 0 0,0 1 0,0-1 1,0 0-1,0 0 0,0 0 0,0 1 0,0-1 0,1 0 0,-1 0 0,0 1 0,1-1 1,-1 0-1,1 0 0,0 0 0,-1 0 0,1 0 0,0 0 0,0 0 0,-1 0 1,1 0-1,0 0 0,0 0 0,0-1 0,0 1 0,0 0 0,0-1 0,0 1 0,0 0 1,1-1-1,-1 1 0,0-1 0,0 0 0,2 1 0,4 1 1,1 0 0,-1 0 0,1-1 0,-1 0 1,1 0-1,-1-1 0,1 0 0,11-1 0,4-3 10,32-9 0,-36 8-13,1 0-1,22-2 0,-41 7 3,-1 0 0,1 0 0,0 0 0,-1-1 0,1 1 0,-1 0 0,1 0 0,-1 0 0,1 0 0,-1 0 0,1 0 0,-1 0 0,1 0 0,0 0 0,-1 1 0,1-1 0,-1 0 0,1 0 0,-1 0-1,1 1 1,-1-1 0,1 0 0,-1 0 0,0 1 0,1-1 0,-1 0 0,1 1 0,-1-1 0,0 1 0,1-1 0,-1 1 0,0-1 0,1 0 0,-1 1 0,0-1 0,0 1 0,1-1 0,-1 1 0,0 0 0,0-1 0,0 1 0,0-1 0,0 1 0,0-1 0,0 1 0,0-1 0,0 1-1,0-1 1,0 2 0,-12 27-4,9-23 2,-15 25-28,10-19-86,1 1 0,1 0 1,0 0-1,0 0 0,2 0 1,-6 23-1,10-35 77,-1 0-1,1 0 1,0 0 0,0 0-1,0 1 1,0-1-1,0 0 1,0 0 0,0 0-1,0 0 1,0 0 0,1 0-1,-1 0 1,0 0 0,1 1-1,-1-1 1,1 0 0,-1 0-1,1-1 1,-1 1-1,1 0 1,0 0 0,-1 0-1,1 0 1,0 0 0,0-1-1,0 1 1,0 0 0,-1-1-1,1 1 1,0-1-1,0 1 1,0-1 0,0 1-1,1-1 1,0 1 0,14 0-395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3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17692,'1'0'141,"0"1"1,0-1 0,0 1-1,0 0 1,-1-1 0,1 1-1,0 0 1,0 0 0,-1-1-1,1 1 1,0 0 0,-1 0-1,1 0 1,-1 0 0,1 0-1,-1 0 1,1 0-1,-1 0 1,0 0 0,0 0-1,1 0 1,-1 0 0,0 0-1,0 0 1,0 0 0,0 2-1,-2 36 1014,1-28-710,-20 160 1114,11-106-1399,-3 95 0,13-156-232,0-3 19,-1 0-1,1 0 1,0 0-1,0 0 1,0 1-1,0-1 0,0 0 1,0 0-1,0 0 1,1 0-1,-1 0 1,0 0-1,1 0 1,-1 0-1,0 0 0,1 0 1,-1 0-1,1 0 1,0 0-1,-1 0 1,2 1-1,-1-2-32,-1-1 1,0 1-1,1-1 1,-1 1-1,0-1 0,1 1 1,-1-1-1,0 1 1,0-1-1,0 0 0,1 1 1,-1-1-1,0 1 1,0-1-1,0 0 0,0 1 1,0-1-1,0 1 1,0-1-1,0 0 0,-1 1 1,1-1-1,0 1 1,0-1-1,0 0 0,-1 1 1,1-1-1,-1 0 0,-5-21-546,-3 2-170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3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14739,'0'6'2193,"3"-1"-1097,11-2-224,7-3 1280,9-1-671,4-3-169,6-2-288,2 0-216,2-7-687,1 1-530,-12-11 353,-8-3-104,-11-1-88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 19540,'0'1'141,"1"0"-1,-1 0 1,0 0-1,1 0 1,-1 0-1,0 0 1,0 0-1,0 1 1,0-1 0,0 0-1,0 0 1,0 0-1,0 0 1,0 0-1,-1 0 1,1 0-1,0 1 1,-1-1-1,1 0 1,-1 1-1,0-1-93,0 0 0,1 0 0,0-1 0,-1 1 0,1 0 0,-1 0-1,1 0 1,0 0 0,0 0 0,0 0 0,-1 0 0,1 0 0,0 0-1,0 0 1,0 0 0,0 0 0,1 0 0,-1 0 0,0 0 0,0 0-1,1 0 1,-1 0 0,0 0 0,1 0 0,-1-1 0,1 1-1,-1 0 1,1 0 0,-1 0 0,1-1 0,0 1 0,0 0 0,-1-1-1,1 1 1,0 0 0,0-1 0,1 1 0,1 1-16,1 0 0,0-1 0,-1 0 0,1 0 0,0 0 1,0-1-1,0 1 0,-1-1 0,1 0 0,0 0 0,0 0 0,0-1 0,0 1 0,-1-1 1,1 0-1,0 0 0,4-2 0,9-3-15,-1-1 0,21-12 1,-33 16-7,112-71 2,-116 74-13,0-1 0,1 1 0,-1 0 0,0 0 1,1-1-1,-1 1 0,0 0 0,1 0 0,-1-1 1,0 1-1,1 0 0,-1 0 0,0 0 0,1 0 1,-1 0-1,1 0 0,-1 0 0,0 0 0,1 0 1,-1 0-1,1 0 0,-1 0 0,0 0 0,1 0 1,-1 0-1,1 0 0,-1 0 0,0 0 0,1 0 1,-1 0-1,0 1 0,1-1 0,-1 0 0,1 0 1,-1 1-1,0-1 0,0 0 0,1 0 0,-1 1 1,0-1-1,1 0 0,-1 1 0,0-1 0,0 0 1,0 1-1,1-1 0,-1 0 0,0 1 0,0-1 1,0 1-1,0-1 0,0 0 0,0 1 0,0-1 1,0 1-1,0-1 0,0 0 0,0 1 0,-4 28-40,3-24 40,-2 13-19,1 0-1,-1 22 0,3-35-55,0-1 0,1 0-1,-1 1 1,0-1 0,1 0 0,0 1 0,0-1-1,1 0 1,-1 0 0,1 0 0,0 0 0,0 0-1,0 0 1,0-1 0,4 5 0,-4-6 90,0-1 1,0 1-1,1-1 1,-1 0 0,0 1-1,1-1 1,-1 0-1,0-1 1,1 1-1,-1 0 1,1-1 0,0 0-1,-1 1 1,1-1-1,-1 0 1,1 0-1,-1 0 1,1-1 0,0 1-1,-1-1 1,1 1-1,-1-1 1,0 0-1,1 0 1,-1 0 0,5-2-1,23-13-166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4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19020,'-2'39'2027,"-14"76"-1,4-43-1806,9-54-211,-5 35-57,3 0 0,1 0-1,5 69 1,-1-119 10,1-1-51,-1-1 0,1 1 0,-1 0 0,0 0 0,0 0 0,0 0 0,0 0 0,0-1-1,0 1 1,-1 2 0,-3-4-189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 15667,'-10'14'1537,"7"-3"-833,6 0-224,11-1 776,7-2-120,10-4-239,3-2-145,2-5-144,8-2-104,-3-1-136,-3-4-80,-8-2-176,-3 1-208,-13-1-544,-5 1-360,-10-4 792,-7-1-120,-3-9-200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4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14355,'8'-9'2024,"10"-2"-887,7-2-441,6 1 1944,4-1-1263,6 2-489,3 3-104,0 4-464,0 0-312,-3 4-784,-1 2 1824,-9 4-1072,-4-1 8,-5 1-88</inkml:trace>
  <inkml:trace contextRef="#ctx0" brushRef="#br0" timeOffset="1">790 186 19444,'-6'29'1544,"-5"5"-1199,1 7-169,1 8 512,-1 2-264,6 1-424,-1-5-336,7-4-264,1-6-193,5-7-247,-2-9 920,2-10-328,-3-8-160,-5-9 168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4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1 334 15387,'6'-3'1537,"13"-4"-777,9 1-280,9-3 880,5 4-296,7-3-616,2 0-367,-1-3 151,-1 2-24,-5-9-264</inkml:trace>
  <inkml:trace contextRef="#ctx0" brushRef="#br0" timeOffset="1">892 4 18692,'6'-2'1355,"-8"1"-539,-17 3-82,5 3-368,1-1 0,0 2 0,0 0 0,0 1 0,0 0 0,-12 10 0,-1 3-221,-37 36 0,35-28-129,2 0 0,-37 51 0,55-67-20,1 0 1,0 1-1,0-1 1,1 1-1,1 0 0,0 1 1,1-1-1,0 1 0,1 0 1,-2 21-1,5-32-39,0 0 0,0 0 0,0 0 0,1 0 0,-1 0 0,1 0 0,-1 0 0,1 0 0,0 0 0,0 0 0,0 0 0,1-1 0,-1 1 0,0 0 0,1-1 0,0 1 0,0-1 0,0 1 0,0-1 0,0 0 0,0 0 0,1 0 0,-1 0 0,1-1 0,-1 1 0,1 0 0,0-1 0,-1 0 0,1 0 1,0 0-1,0 0 0,0 0 0,0 0 0,0-1 0,0 1 0,0-1 0,3 0 0,0 0-29,0 0 1,0 0 0,1 0-1,-1-1 1,0 0 0,0 0 0,0 0-1,8-4 1,17-7-314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4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46 102 13379,'0'5'362,"0"-1"0,0 1 0,0 0 0,1 0 0,0-1 0,0 1 0,2 7 1,-2-11-277,-1 0 0,1 0 1,0 0-1,0 0 0,0 0 1,0 0-1,0 0 0,0 0 1,0 0-1,0 0 0,0 0 1,0-1-1,1 1 0,-1 0 1,0-1-1,0 1 0,1-1 1,-1 0-1,0 1 1,1-1-1,-1 0 0,0 0 1,1 0-1,-1 0 0,0 0 1,1 0-1,-1 0 0,0 0 1,1-1-1,-1 1 0,2-1 1,6-1 36,0-1 1,0-1-1,-1 1 0,1-2 1,-1 1-1,0-1 0,0 0 1,-1-1-1,0 1 1,9-9-1,0-2-102,-1 0 0,0-1-1,13-20 1,-28 36-19,1 1 0,-1 0 0,1-1 0,-1 1 0,1-1 0,-1 1 0,0-1 0,1 1 0,-1-1 0,0 1 0,1-1 1,-1 0-1,0 1 0,0-1 0,0 1 0,1-1 0,-1 0 0,0 1 0,0-1 0,0 0 0,0 1 0,0-1 0,0 1 0,0-1 0,0 0 0,-1 1 0,1-1 0,0 0 0,0 1 0,-1-1 0,0 1 4,1 0 0,-1 0-1,0 0 1,0 0 0,0 0 0,0 0-1,0 1 1,0-1 0,0 0 0,1 1-1,-1-1 1,0 1 0,0-1 0,0 1-1,1-1 1,-1 1 0,0-1-1,1 1 1,-1 0 0,1-1 0,-2 2-1,-42 47 867,-56 80-1,85-109-530,2 1-1,-14 27 0,23-39-270,0 0 0,1 0 0,0 0 0,0 0 0,1 0 0,1 1 0,0-1 0,-1 19 0,3-15-174,-1 35-1042,0-46 1086,0 0 0,0 0 0,0 0 0,-1 1 0,1-1 0,-1 0 0,0 0 0,1 0 0,-1 0 0,0 0 0,0 0 0,0 0 0,-1-1 0,1 1 0,0 0-1,-1 0 1,-1 1 0,-9 1-434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4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 25133,'-11'17'1913,"8"-13"-1513,1 0-224,5-5 448,5-2-664,3-4 152,3-5-120,2-4-168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4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14907,'0'3'661,"1"1"-1,-1-1 1,1 1 0,0-1-1,0 1 1,1 4 0,21 36 1838,-10-23-1736,-6-6-458,8 14 273,26 39-1,-37-61-623,2 0-1,-1-1 1,1 1 0,0-1 0,0 0 0,1-1 0,-1 1 0,1-1 0,0-1 0,14 8-1,-19-11-52,0-1-1,0 1 0,1 0 0,-1-1 1,0 0-1,0 1 0,0-1 0,0 0 1,0 0-1,1 0 0,-1 0 0,0 0 1,0-1-1,0 1 0,0-1 0,0 1 1,0-1-1,0 0 0,0 0 0,0 0 1,0 0-1,0 0 0,0 0 0,0-1 1,-1 1-1,1 0 0,-1-1 0,1 1 1,2-4-1,1-2-145,-1 0 1,1-1-1,-1 1 0,-1-1 1,1 0-1,2-11 0,7-23-704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4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0 16187,'-19'32'2121,"-4"9"-1265,-12 14-272,-4 8 1337,-4 11-793,-1 3-216,-2 5-304,0 3-176,7-4-392,1-4-288,10-8-536,4-7-328,8-15 832,7-9-176,9-22-232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5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946 171 15235,'-27'-25'853,"-1"0"0,-53-33 0,67 49-598,-1 0 0,0 1-1,0 1 1,-1 1-1,0 0 1,0 1-1,0 1 1,-21-4 0,30 8-190,1 0-1,-1 0 1,1 1 0,-1-1 0,1 1 0,-1 1 0,1-1 0,0 1 0,-1 0 0,1 1 0,0-1 0,0 1-1,1 1 1,-1-1 0,1 1 0,-6 4 0,-8 9 143,1 0-1,-30 37 1,46-52-195,-58 74 233,4 3 0,3 2 0,4 2-1,3 2 1,5 2 0,-56 166 0,84-208-240,1 0 0,3 1 0,2 0 0,1 1-1,3-1 1,4 79 0,2-95-5,1 0 0,1-1 0,2 0 0,18 50-1,-17-59 0,1-1 0,1 0 0,1 0 1,1-1-1,0 0 0,1-1 0,19 19 0,-26-29-2,1-1 1,-1 1 0,1-2-1,1 1 1,-1-1-1,1 0 1,0 0 0,0-1-1,0 0 1,1-1-1,-1 0 1,1 0 0,0-1-1,0 0 1,0 0-1,0-1 1,0 0 0,0-1-1,0 0 1,0 0-1,0-1 1,12-3 0,4-2 17,0-1 0,0-2 0,-1 0 0,-1-2-1,1 0 1,-2-2 0,30-21 0,-4-1 78,-2-3-1,47-49 1,-32 22 18,-3-2 1,-3-2-1,-4-3 1,-2-2-1,53-111 1,-79 136-72,-2-1 0,-3 0 1,21-93-1,-30 99-101,-3 0 0,-1 0 0,-2 0 0,-7-85 0,3 112-43,-1 0-1,-2 0 1,1 1 0,-2-1 0,0 1-1,-1 0 1,-12-22 0,13 29-16,0 1 0,-1-1-1,0 1 1,-1 0 0,0 1 0,0 0 0,0 0 0,-1 1 0,0-1 0,-1 2-1,1-1 1,-1 1 0,-15-6 0,-4 1-258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5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 11418,'0'-1'371,"0"-1"-47,0 0 1,0 1 0,0-1 0,-1 0 0,1 1 0,0-1-1,-1 0 1,0 1 0,1-1 0,-1 1 0,0-1-1,0 0 1,0 1 0,1 0 0,-2-1 0,-1-2-1,3 5-220,-1-1 1,1 0-1,0 0 0,-1 0 0,1 0 0,0 0 0,0 1 0,-1-1 0,1 0 1,0 0-1,0 1 0,-1-1 0,1 0 0,0 0 0,0 1 0,0-1 0,0 0 0,-1 1 1,1-1-1,0 0 0,0 0 0,0 1 0,0-1 0,0 0 0,0 1 0,0-1 1,0 0-1,0 1 0,0-1 0,0 0 0,0 1 0,-1 14 1157,1-14-1155,-1 31 1891,6 44 0,-1-42-1370,2 0 0,18 59-1,-21-82-586,1-1 0,1 1 0,-1-1 0,2 0-1,0-1 1,0 1 0,0-1 0,1 0 0,15 14 0,-19-20-154,1 0 1,0 0-1,0 0 1,0-1-1,0 1 1,1-1 0,-1 0-1,0 0 1,1-1-1,0 1 1,-1-1-1,1 0 1,0 0-1,-1-1 1,1 1 0,0-1-1,0 0 1,0-1-1,-1 1 1,1-1-1,0 0 1,0 0-1,-1 0 1,1 0 0,6-4-1,1-1-184,0-1 0,-1 0 0,19-16 0,2-3-493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2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11 417 16844,'-8'-12'1224,"6"-11"-976,2-5-144,13 1 280,9-3-16,11-9-400,7 0-232,16-5-384,4-2 544,9-10-136,-1-17-56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14 17660,'-31'96'3079,"21"-70"-2313,2 1 0,0-1 0,2 1 0,0 1-1,2-1 1,0 32 0,10 38-514,-3-64-421,-1-1 0,-1 1 0,-7 51 0,6-80 153,-1-1 1,1 1-1,-1-1 0,0 0 1,-1 1-1,1-1 0,0 0 0,-4 5 1,5-8 15,0 0 0,0 0 0,0 0 1,0 0-1,0 0 0,0 0 1,-1 1-1,1-1 0,0 0 0,0 0 1,0 0-1,0 0 0,0 0 1,0 0-1,0 0 0,-1 0 0,1 0 1,0 0-1,0 0 0,0 0 1,0 0-1,0 0 0,0 0 0,-1 0 1,1 0-1,0 0 0,0 0 1,0 0-1,0 0 0,0 0 0,0 0 1,-1 0-1,1 0 0,0 0 1,0 0-1,0 0 0,0 0 0,0-1 1,0 1-1,0 0 0,-1 0 1,1 0-1,0 0 0,0 0 0,0 0 1,0 0-1,0 0 0,0-1 1,0 1-1,0 0 0,0 0 0,0 0 1,0 0-1,0 0 0,0 0 1,0-1-1,0 1 0,0 0 0,0 0 1,-2-24 68,5-7-47,1 0-1,1 1 0,2 0 0,1 0 0,2 0 0,21-47 0,-8 29-79,3 1 1,2 1-1,36-46 1,-50 74-63,1 0 0,27-25 0,-36 38 46,0 0-1,0 0 0,0 1 1,1 0-1,-1 0 0,1 1 1,0-1-1,0 1 1,0 1-1,1 0 0,11-3 1,-17 5 37,-1 0 1,1-1-1,0 1 1,-1 0-1,1 0 0,-1 0 1,1 1-1,-1-1 1,1 0-1,-1 1 0,1-1 1,-1 0-1,1 1 1,-1 0-1,0-1 1,3 3-1,-3-3-6,0 1 1,-1 0-1,1 0 1,0 0-1,-1 0 1,1-1-1,-1 1 1,1 0-1,-1 0 1,1 0-1,-1 0 1,0 0-1,0 0 1,1 1-1,-1-1 1,0 0-1,0 0 1,0 2-1,-1 1-20,1 0 0,-1-1 0,0 1 0,0 0 0,-1 0 0,1-1 0,-1 1 0,1-1 0,-1 1 0,0-1 0,-1 0 0,-2 4 0,-6 4 147,-1-1 0,-1 0 0,0 0 0,0-1 0,0-1-1,-1 0 1,-1-1 0,1-1 0,-1 0 0,0-1-1,-1 0 1,1-1 0,-20 2 0,34-6-25,0 0 0,0 0 0,0 0-1,0 1 1,0-1 0,0 0 0,0 0 0,-1-1 0,1 1 0,0 0-1,0 0 1,0 0 0,0-1 0,0 1 0,0-1 0,0 1 0,0-1-1,0 1 1,0-1 0,-1-1 0,2 2-45,0-1-1,0 0 0,0 0 1,-1 1-1,1-1 1,1 0-1,-1 0 1,0 1-1,0-1 1,0 0-1,0 0 1,0 1-1,1-1 1,-1 0-1,0 0 1,1 1-1,-1-1 1,0 0-1,1 1 1,-1-1-1,1 1 1,-1-1-1,1 0 1,0 1-1,-1-1 1,1 1-1,1-1 1,19-19 96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5:5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194 419 16756,'-15'15'1896,"-3"20"-992,1 6-296,-7 13 1193,2 7-481,0 10-416,2 2-136,1 4-296,6-1-143,4-7-394,-1-6-487,7-14-568,1-8 1968,4-22-1000,3-3-72,7-18-152</inkml:trace>
  <inkml:trace contextRef="#ctx0" brushRef="#br0" timeOffset="1">380 1 18828,'4'28'1792,"-6"10"-1071,-4 5-305,-1 10 768,1 6-296,0 2-264,-2 1-200,5-12-616,1-4-416,2-15-488,0-9 872,0-12-216,2-5-136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5 146 15611,'-1'-3'198,"0"-1"-1,0 1 1,1 0-1,-1-1 1,1 1-1,0-1 1,-1 1-1,2-1 1,-1 1-1,0-1 1,1 1-1,-1 0 0,1-1 1,0 1-1,0 0 1,1-1-1,-1 1 1,1 0-1,-1 0 1,1 0-1,0 0 1,0 1-1,0-1 1,1 0-1,-1 1 1,0-1-1,6-2 1,-1-2 22,1 2 1,0-1 0,0 1-1,0 0 1,1 1 0,0 0 0,0 0-1,0 1 1,10-3 0,-6 4-181,0 0 0,0 1 1,-1 1-1,1 0 0,0 0 1,0 2-1,0-1 0,-1 2 1,1 0-1,-1 0 1,1 1-1,-1 1 0,-1 0 1,1 0-1,14 10 0,-18-10-24,0 0 0,-1 0-1,0 1 1,0-1 0,-1 2-1,0-1 1,0 1-1,0 0 1,-1 0 0,0 0-1,0 1 1,-1 0 0,0 0-1,0 0 1,-1 0 0,0 1-1,0-1 1,-1 1 0,0 0-1,-1 0 1,0 0 0,0 17-1,-3-17 52,1 1 0,-2-1 0,1 1-1,-1-1 1,-1 0 0,0 0 0,0 0 0,-1 0-1,0-1 1,0 0 0,-1 0 0,0 0 0,0-1-1,-1 0 1,0 0 0,-9 7 0,-15 11 393,-2-1 1,-52 29 0,80-50-417,-8 4 36,-6 6-160,-1-2 1,0-1-1,0 0 0,-1-2 0,-23 7 0,43-15 33,1 1 0,-1-1 0,0 0 0,1 0-1,-1 1 1,0-1 0,0 0 0,1 0 0,-1 0-1,0 0 1,1 0 0,-1 0 0,0 0 0,0 0 0,1 0-1,-1-1 1,0 1 0,1 0 0,-1 0 0,0-1-1,1 1 1,-1 0 0,0-1 0,1 1 0,-1 0-1,1-1 1,-1 1 0,1-1 0,-1 0 0,0 0 15,1 0 1,0 0-1,0 0 1,0 0-1,0 1 1,0-1-1,1 0 0,-1 0 1,0 0-1,0 0 1,0 0-1,1 1 1,-1-1-1,0 0 1,1 0-1,-1 0 1,1 1-1,-1-1 1,1 0-1,1 0 1,12-16-627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20836,'-10'3'1881,"4"10"-1513,1 7-160,1 6 896,0 5-736,4 5-184,2 4-448,1-4-432,3-4 600,7-10-80,3-13-128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17884,'11'14'1784,"23"-14"-1048,10 0-264,24-3 625,7-2-225,7-5-88,2 1-144,-4-1-536,-6 1-352,-19 4-656,-14 2-208,-26 3 840,-9-1-232,-14-1-201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18124,'22'18'2160,"15"-7"-1327,19-10-353,7-1 880,10-1-496,1-4-360,-3-3 896,-2 3-1023,-12 4-161,-13-4-96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28 18164,'0'-1'116,"0"-1"0,0 1 0,0 0 0,0 0 0,0 0 0,0 0-1,0 0 1,-1 0 0,1 0 0,0 0 0,-1 0 0,1 0 0,-1 0 0,1 0 0,-1 1 0,1-1 0,-1 0 0,0 0 0,0 0 0,1 1 0,-1-1 0,0 0-1,0 1 1,-1-2 0,0 1 33,0 1-1,0-1 1,0 0 0,0 1-1,-1 0 1,1-1-1,0 1 1,0 0 0,0 0-1,-1 0 1,-2 1-1,-4 0 176,0 2-1,0-1 0,-1 1 0,-11 6 0,3 0-275,0 2 0,0 0 0,1 1 1,1 1-1,0 0 0,1 1 0,1 1 0,0 1 0,1 0 0,0 0 0,1 1 0,1 1 0,1 0 0,1 0 0,0 1 0,1 0 1,1 1-1,1 0 0,-6 35 0,11-48-69,1 0-1,-1-1 1,1 1 0,0 0 0,1 0 0,0-1-1,0 1 1,0 0 0,1-1 0,0 1 0,0-1-1,0 0 1,7 12 0,-6-15-72,-1 1 1,1 0-1,0-1 1,0 0-1,1 0 1,-1 0-1,1 0 1,0 0-1,-1-1 1,1 1-1,0-1 1,1 0-1,-1 0 1,0-1-1,0 1 0,1-1 1,-1 0-1,1 0 1,-1 0-1,1-1 1,7 0-1,-2 0-13,0-1 0,0 0 0,-1-1-1,1 0 1,0-1 0,-1 0 0,1 0-1,11-7 1,33-19-527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14899,'-32'56'3148,"19"-36"-1999,1 1 1,2 0 0,-13 33 0,20-44-948,0 0-1,0 0 1,1 0 0,-1 19-1,3-27-170,0-1 0,0 1 0,0 0 0,0-1 0,0 1 0,0 0 0,1-1 0,-1 1 1,0-1-1,1 1 0,-1 0 0,1-1 0,0 1 0,0-1 0,-1 0 0,1 1 0,0-1 0,0 0 0,0 1 0,1-1 0,-1 0 0,0 0 0,0 0 0,1 0 0,-1 0 0,0 0 0,1 0 0,-1 0 0,1-1 0,-1 1 0,1-1 0,0 1 0,-1-1 0,1 1 0,-1-1 0,1 0 0,0 0 0,1 0 0,5 0 54,-1-1-1,1 0 1,-1 0 0,0-1-1,1 0 1,-1 0 0,0-1-1,0 0 1,0 0 0,-1 0-1,1-1 1,6-5 0,1-1 58,0-1 0,-1 0 1,-1-1-1,13-15 1,-20 22-80,-1-1 0,0 1 0,-1-1 1,7-12-1,-10 17-53,1 1 0,-1-1-1,1 0 1,-1 0 0,0 0 0,1 0 0,-1 0 0,0 0 0,1 0-1,-1 0 1,0 0 0,0 0 0,0 0 0,0 0 0,0 0 0,0 0 0,0 0-1,0 0 1,0 0 0,-1 0 0,1 0 0,0 0 0,-1 0 0,1 0-1,-1 0 1,1 1 0,-1-1 0,1 0 0,-1 0 0,1 0 0,-1 1 0,0-1-1,0 0 1,1 1 0,-1-1 0,0 0 0,0 1 0,0-1 0,0 1-1,1-1 1,-3 0 0,-2 1-20,0-1-1,-1 0 0,1 1 1,0 0-1,0 0 0,-1 1 1,1 0-1,0 0 0,0 0 1,-1 0-1,1 1 1,0 0-1,0 0 0,-5 3 1,-1 0 16,1 1 0,0 0 0,0 1 0,0 0 0,-11 12 0,9-3-90,8-4-49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12931,'0'-4'1888,"0"1"-768,2 1-375,-1 7 1823,3 9-944,-3 11-343,-1 5-169,2 10-328,1 4-144,0 5-200,0-1-88,2-3-352,1-4-208,1-10-544,-1-6-336,-1-14 832,-5-9-160,1-8-184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16211,'-11'8'1689,"11"-2"-865,0 1-304,12-4 1104,6 2-439,8-4-465,4-1-216,7 0-552,2-3-416,-3-6 432,1-6-120,-6-7-144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 17572,'-5'-1'124,"0"0"1,0 0 0,1 1-1,-1 0 1,0 0 0,0 0-1,0 0 1,1 1-1,-1 0 1,0 0 0,1 0-1,-1 1 1,1-1 0,-1 1-1,1 0 1,0 1-1,-1-1 1,-4 4 0,-6 6 74,0 0 1,0 0-1,-15 18 1,12-8-21,1-1 1,0 2-1,2 0 1,1 1-1,0 1 0,2 0 1,1 1-1,-10 35 1,18-52-94,1 1 0,0-1 0,1 1 0,0 0 0,0-1-1,1 1 1,0 0 0,1-1 0,0 1 0,1 0 0,0-1 0,4 14 0,-4-19-47,-1 0-1,1 0 1,0 0 0,0-1-1,0 1 1,1 0-1,-1-1 1,1 0-1,0 0 1,0 0 0,0 0-1,0 0 1,0 0-1,1-1 1,-1 1 0,1-1-1,-1 0 1,1 0-1,0-1 1,0 1 0,0-1-1,0 0 1,0 0-1,0 0 1,1 0 0,-1-1-1,0 0 1,0 1-1,1-2 1,4 0 0,-4 1 10,-1-1 0,0 0 0,0 0-1,0 0 1,0-1 0,-1 1 0,1-1 0,0 0 0,-1 0 0,1 0 0,-1-1 0,1 1 0,-1-1 0,0 0 0,0 0 0,0 0 0,-1 0 0,1 0 0,-1-1 0,0 1 0,0-1 0,0 0 0,0 0 0,0 1 0,-1-1 0,0 0 0,0 0 0,0 0 0,0 0 0,-1-1 0,1 1 0,-1 0 0,0 0 0,0 0 0,-1 0 0,1-1 0,-1 1 0,0 0 0,0 0 0,0 0 0,-1 0-1,1 1 1,-1-1 0,0 0 0,0 1 0,-1-1 0,1 1 0,-1-1 0,1 1 0,-1 0 0,0 0 0,0 0 0,-7-4 0,9 6-43,0 0-1,0 0 1,-1 0-1,1 1 1,0-1-1,0 0 0,-1 1 1,1-1-1,-1 1 1,1-1-1,0 1 1,-1 0-1,1-1 1,-1 1-1,1 0 1,-1 0-1,1 0 1,-2 0-1,3 0-5,0 1-1,0-1 1,0 0 0,0 0-1,0 0 1,0 1-1,0-1 1,0 0 0,0 0-1,0 0 1,0 0 0,0 1-1,0-1 1,0 0-1,0 0 1,0 0 0,0 1-1,0-1 1,0 0-1,0 0 1,0 0 0,0 0-1,0 0 1,1 1 0,-1-1-1,0 0 1,0 0-1,0 0 1,0 0 0,0 0-1,1 0 1,-1 1-1,0-1 1,0 0 0,0 0-1,0 0 1,1 0-1,-1 0 1,0 0 0,0 0-1,0 0 1,0 0 0,1 0-1,-1 0 1,0 0-1,0 0 1,1 0 0,11 3-22,-4-3 16,1-1 0,-1 1-1,0-2 1,0 1 0,0-1 0,0 0-1,0-1 1,0 0 0,10-5 0,29-9 3,-46 16 3,0 1 0,0 0 0,-1-1 0,1 1 0,0 0 0,0 0 0,0 0-1,0 0 1,0 0 0,0 0 0,0 0 0,0 0 0,0 0 0,0 1 0,0-1 0,-1 0 0,1 0 0,0 1 0,0-1 0,0 1 0,0-1 0,-1 1 0,1-1 0,0 1 0,0-1 0,-1 1 0,1 0 0,0-1-1,-1 1 1,1 0 0,-1 0 0,1 0 0,-1-1 0,1 1 0,-1 0 0,0 0 0,1 0 0,-1 0 0,0 0 0,0 0 0,0-1 0,1 1 0,-1 0 0,0 0 0,0 0 0,0 0 0,-1 1 0,1 8-1,-1 0 1,0 0-1,-4 17 1,3-16 2,-15 63-22,10-46-190,1 2 1,1-1 0,1 0 0,0 32 0,4-60 162,0-1 1,0 1 0,0 0 0,0-1 0,0 1 0,0 0 0,1 0 0,-1-1-1,0 1 1,0 0 0,1-1 0,-1 1 0,0-1 0,0 1 0,1 0 0,-1-1 0,1 2-1,0-2 32,-1 0 1,0 0-1,1 0 0,-1 0 0,0 0 0,1 0 0,-1 0 0,0 0 0,1 0 0,-1 0 0,0 0 0,1 0 0,-1 0 1,0 0-1,1 0 0,-1 0 0,0 0 0,1 0 0,-1 0 0,0 0 0,1-1 0,-1 1 0,0 0 0,1 0 0,-1-1 1,20-21-389,5-14-93</inkml:trace>
  <inkml:trace contextRef="#ctx0" brushRef="#br0" timeOffset="1">630 136 20492,'4'6'1753,"-5"7"-1161,-1 6-248,-1 8 808,-2 6-320,2 8-424,-2 3-71,4 3-145,-2 2-144,1-5-481,-1-3-183,0-9-504,0-9 904,-2-13-232,-1-10-160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 18164,'-62'189'4997,"53"-154"-4090,2 0-1,1 1 0,-2 54 0,8-86-864,0 31 175,0-34-227,0 0 0,0 0-1,0 0 1,0 0 0,1 0 0,-1 0 0,0 0 0,0 0 0,0 0-1,1 0 1,-1 0 0,1 0 0,-1 0 0,1 0 0,-1-1 0,1 1-1,-1 0 1,1 0 0,0 0 0,0-1 0,-1 1 0,1 0 0,0-1 0,0 1-1,0 0 1,1 0 0,-1-2-28,0 1 0,0-1 1,0 1-1,0-1 0,0 1 0,0-1 0,0 1 0,0-1 1,-1 0-1,1 0 0,0 1 0,0-1 0,-1 0 0,1 0 1,0 0-1,-1 0 0,1 0 0,-1 0 0,1 0 0,-1 0 1,0 0-1,1-2 0,10-29-635,-9 26 476,3-12-242,13-40-1257,32-71-1,-43 113 1560,1 1 1,1 0-1,0 0 0,1 1 1,0 1-1,1-1 0,0 2 1,2-1-1,18-14 0,-23 21 186,-1 1-1,1 1 0,0 0 0,0 0 1,1 0-1,-1 1 0,1 0 1,0 1-1,0-1 0,0 2 0,0 0 1,0 0-1,14 0 0,-21 1-23,-1 0-1,1 0 0,-1 0 0,1 0 1,-1 0-1,1 1 0,-1-1 0,0 0 0,1 1 1,-1-1-1,1 1 0,-1-1 0,0 1 1,0 0-1,1 0 0,-1 0 0,0-1 1,0 1-1,0 0 0,0 0 0,0 0 0,0 1 1,0-1-1,0 0 0,0 0 0,0 0 1,-1 1-1,1-1 0,-1 0 0,1 1 1,-1-1-1,1 1 0,-1 2 0,0-2 45,0 1-1,0 0 1,-1 0 0,1-1-1,-1 1 1,0 0-1,0-1 1,0 1 0,0-1-1,0 1 1,0-1-1,-1 1 1,1-1 0,-1 0-1,0 0 1,0 0-1,0 0 1,-2 2 0,-8 6 90,0 0 0,-1-1 0,-1-1 1,1 0-1,-1-1 0,0-1 0,-1 0 1,1-1-1,-1 0 0,-1-1 1,1-1-1,0 0 0,-22 1 0,35-4-204,1 0 0,-1 0-1,1 0 1,-1 0 0,1 0-1,-1 0 1,0-1 0,1 1-1,-1 0 1,1-1 0,-1 1-1,1-1 1,0 0 0,-1 1-1,1-1 1,0 0-1,-1 0 1,1 0 0,0 0-1,0 0 1,0 0 0,-1 0-1,1 0 1,0 0 0,1-1-1,-1 1 1,0 0 0,0-1-1,1 1 1,-1 0 0,0-1-1,1 1 1,-1-1 0,1 1-1,0-1 1,0 0 0,-1 1-1,1-1 1,0 1 0,0-1-1,1 1 1,-1-3 0,4-25-594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18140,'0'-2'1840,"8"1"-1072,5-3-327,9 3 1071,4-2-408,14-4-856,6 0-392,4-3-744,1-3 840,-1-1-280,2-2-152</inkml:trace>
  <inkml:trace contextRef="#ctx0" brushRef="#br0" timeOffset="1">771 1 19260,'-2'1'2017,"-4"10"-1473,-11 7-232,-4 4 1336,-5 13-1016,-8 2-264,1 14-248,-3 1-80,1 0-240,4-5-200,4-7-480,8-9-168,13-20 776,6-12-184,14-25-249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 15459,'6'-8'1681,"-6"10"-937,-1 6-312,-4 8 1160,2 3-399,1 7-545,1 3-200,1 12-208,0 1-8,0 6-96,3 2-16,1 1-64,0-1-24,-1-4-400,0-2-280,-3-11 544,0-8-64,-3-7-112</inkml:trace>
  <inkml:trace contextRef="#ctx0" brushRef="#br0" timeOffset="1">1 532 18820,'8'0'1600,"3"-2"-1160,6 1-215,7-4 615,4 2-472,7-4-792,6-2-248,3-7 471,-2-11-135,1-4-168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16259,'-16'5'268,"0"1"-1,1 0 0,-1 1 0,2 1 1,-1 1-1,1 0 0,0 0 0,1 2 1,0 0-1,0 0 0,-17 21 0,23-24-224,1 1-1,0 0 1,0 0-1,0 0 1,1 1-1,1-1 1,-1 1-1,2 0 1,-1 0-1,1 1 1,1-1-1,0 1 1,1 0-1,0-1 1,0 1-1,1 0 1,0 0-1,1-1 1,3 14-1,-3-20-39,0 0 0,0 0 0,0 0 0,1 0 0,-1-1 0,1 1 0,0 0 0,0-1 0,1 1 0,-1-1 0,1 0 0,-1 0 0,1 0 0,0 0 0,0 0 0,1-1 0,-1 1 0,6 2 0,-5-3 1,1 0 1,0-1 0,-1 1 0,1-1-1,0 0 1,0 0 0,0-1 0,0 1-1,0-1 1,0 0 0,0-1-1,0 1 1,0-1 0,0 0 0,5-2-1,1 0 18,0-1-1,0-1 0,-1 0 0,0 0 0,18-13 0,-23 15-1,0-1-1,0 0 0,-1 0 0,1 0 1,-1-1-1,0 1 0,0-1 0,-1 0 1,1-1-1,-1 1 0,0 0 1,3-9-1,-5 13-13,-1 0 0,0-1 0,1 1 0,-1 0 1,0 0-1,1 0 0,-1-1 0,0 1 0,0 0 0,0 0 1,0-1-1,0 1 0,0 0 0,-1 0 0,1-1 0,0 1 0,-1 0 1,1 0-1,-1 0 0,1 0 0,-1-1 0,1 1 0,-1 0 1,-1-1-1,1 1 1,-1 0 0,1 0 0,-1 0 1,1 1-1,-1-1 0,0 0 0,1 1 0,-1-1 1,0 1-1,1 0 0,-1 0 0,0-1 0,1 1 1,-1 0-1,-2 1 0,-4-1 14,1 2-1,0-1 1,0 1 0,0 0-1,0 0 1,0 1 0,-9 4 0,11-3-2,-1 0 0,1 0 0,0 1 0,0 0 1,0 0-1,-6 8 0,10-12-8,0 1-1,0-1 0,0 1 1,1 0-1,-1-1 0,0 1 1,1 0-1,-1 0 0,1-1 1,-1 1-1,1 0 0,0 0 1,-1 2-1,2-3 3,-1 0-1,0-1 1,0 1-1,1 0 1,-1 0 0,1 0-1,-1 0 1,0 0-1,1 0 1,0 0 0,-1-1-1,1 1 1,0 0-1,-1 0 1,1-1-1,0 1 1,0 0 0,-1-1-1,1 1 1,0-1-1,0 1 1,0-1 0,0 0-1,0 1 1,1 0-1,5 0 45,-1 0-1,0 0 0,0 0 0,1 0 0,-1-1 1,0 0-1,1-1 0,-1 1 0,0-1 0,1-1 1,-1 1-1,7-3 0,10-4 196,39-20 0,-32 12-67,-23 11-123,1 0-1,-1 1 0,17-6 0,-24 10-59,0 0-1,0 0 1,1 0 0,-1 0 0,0-1 0,0 1 0,0 0 0,0 0 0,1 0 0,-1 0-1,0 0 1,0 0 0,0 0 0,1 0 0,-1 0 0,0 0 0,0 0 0,0 0-1,1 1 1,-1-1 0,0 0 0,0 0 0,0 0 0,0 0 0,1 0 0,-1 0-1,0 0 1,0 0 0,0 1 0,0-1 0,0 0 0,1 0 0,-1 0 0,0 0 0,0 0-1,0 1 1,0-1 0,0 0 0,0 0 0,0 0 0,0 1 0,0-1 0,0 0-1,0 0 1,0 0 0,0 1 0,-1 10 34,-10 20 118,-17 36 1,18-47-218,1 1-1,1 1 1,0 0 0,-7 43 0,14-64 25,1 0-1,0 0 1,0 1-1,0-1 1,0 0-1,0 0 1,0 0-1,0 0 1,0 1-1,0-1 1,0 0-1,0 0 1,1 0-1,-1 0 1,2 2-1,-2-3 25,1 0-1,0 0 0,0-1 0,0 1 0,0 0 0,-1-1 0,1 1 1,0 0-1,0-1 0,-1 1 0,1-1 0,0 1 0,-1-1 1,1 0-1,0 1 0,-1-1 0,1 0 0,-1 1 0,1-1 0,-1 0 1,1 0-1,-1 1 0,0-1 0,1-1 0,18-30-290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18420,'1'6'1856,"-7"16"-1112,-7 3-351,-1 12 1463,3 5-808,2 9-696,1 1-160,8-2-272,3-4-176,2-13-296,3-3-160,-2-13-472,0-9-121,-6-11 793,0-10-216,-9-10-24</inkml:trace>
  <inkml:trace contextRef="#ctx0" brushRef="#br0" timeOffset="1">2 125 17244,'-1'-4'1800,"5"2"-928,6 2-296,10 3 921,6 2-161,10 0-512,5-1-376,6-1-832,0-3 1592,7-4-1136,-5-3-48,0 0-56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19556,'1'30'1913,"-1"2"-1177,0 1-336,-3 3 1128,-2 4-632,4 5-416,-2 3-304,0-1-640,-1-1-328,0-1-544,-3 0 1024,1-8-272,0-3-240</inkml:trace>
  <inkml:trace contextRef="#ctx0" brushRef="#br0" timeOffset="1">1 663 17956,'12'12'2216,"6"-7"-1424,12-7-303,4-1 959,11-3-528,0 0-128,-1-5-472,-1 0-408,-8-5-800,-4-3 784,-12-6-192,-3-4-104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18980,'22'-11'1952,"8"5"-1111,5-4-361,14 4 1016,4-2-408,7 4-712,0 0-448,-8 1-1496,-4 0 1480,-20-3-384,-7 3-176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 17364,'16'-4'2184,"-8"2"-1120,3 2-439,-7 6 1335,0 5-416,-1 8-568,-3 6-239,1 9-497,1 3-256,-2 6-608,-2 1-321,-1-3-479,0-6 1080,-5-12-288,-3-10-232</inkml:trace>
  <inkml:trace contextRef="#ctx0" brushRef="#br0" timeOffset="1">1 119 19684,'11'-3'1809,"8"-2"-1241,6-1-264,9 0 872,9 1-512,4 0-1024,1-1 1536,-3 0-1112,-4 1-40,-3-1-32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 19420,'0'-1'1889,"-2"1"-1473,-7 6-224,-4 5 1096,-6 8-792,-3 6-216,-8 8-280,0 7-24,-3 2 16,3 2 0,7-3-24,5-1-144,10-9-368,10-4-232,15-14 624,2-10-112,13-9-136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13467,'8'-3'797,"0"1"1,0-1-1,0-1 1,0 0-1,0 0 0,-1 0 1,12-9-1,7-4 1031,-16 11-1257,-8 4-376,1 0 0,0 0 0,0 1 0,0-1 1,0 1-1,0 0 0,0 0 0,5-1 0,-8 2-182,0 0 0,1 0 0,-1 0 0,0 0-1,0 0 1,0 1 0,1-1 0,-1 0 0,0 0 0,0 0-1,0 0 1,1 1 0,-1-1 0,0 0 0,0 0 0,0 0 0,0 1-1,0-1 1,1 0 0,-1 0 0,0 1 0,0-1 0,0 0 0,0 0-1,0 0 1,0 1 0,0-1 0,0 0 0,0 0 0,0 1-1,0-1 1,0 0 0,0 0 0,0 1 0,0-1 0,0 0 0,0 0-1,0 1 1,-1-1 0,1 0 0,0 0 0,0 1 0,0-1-1,0 0 1,0 0 0,-1 0 0,-6 18 71,6-14-29,-19 45 127,-19 76 1,33-100-159,2-1-1,0 1 1,1 0-1,2 1 1,2 32 0,-1-52-143,1 0 0,1 0 0,-1 0 0,1 0 0,0 0 1,0 0-1,7 10 0,-9-16 66,0 1 1,1-1 0,-1 1-1,0-1 1,0 1 0,0-1-1,0 1 1,0-1-1,0 1 1,1-1 0,-1 1-1,0-1 1,0 1-1,0-1 1,-1 1 0,1-1-1,0 1 1,0-1 0,0 1-1,0-1 1,0 0-1,-1 1 1,1-1 0,0 1-1,0-1 1,-1 1-1,1-1 1,0 0 0,0 1-1,-1-1 1,1 0 0,-1 1-1,1-1 1,0 0-1,-1 1 1,1-1 0,-1 0-1,1 0 1,0 1-1,-2-1 1,-3 4-347,-3 5-277</inkml:trace>
  <inkml:trace contextRef="#ctx0" brushRef="#br0" timeOffset="1">355 1 22589,'7'1'2344,"-7"4"-1720,-2-2-311,5 2 1343,2-2-1376,1 0-624,-1-3 344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0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59 16852,'-5'40'5244,"3"-33"-4608,1 0-1,0 0 0,0 0 1,0 1-1,1-1 1,2 14-1,-2-20-617,1 1 0,0 0-1,-1 0 1,1-1 0,0 1 0,0-1 0,0 1-1,0-1 1,0 1 0,0-1 0,1 1-1,-1-1 1,0 0 0,1 0 0,-1 0 0,1 0-1,-1 0 1,1 0 0,-1 0 0,1 0 0,0-1-1,0 1 1,-1-1 0,1 1 0,0-1 0,0 1-1,0-1 1,-1 0 0,1 0 0,0 0 0,0 0-1,2-1 1,6 1-223,-1-1 1,0-1-1,0 0 0,0 0 0,0 0 1,0-1-1,0-1 0,-1 1 1,0-1-1,1-1 0,-1 0 0,-1 0 1,1 0-1,-1-1 0,9-9 0,1-2-414,-1-1 0,-1 0 0,0-2-1,20-36 1,-77 143 4614,-16 59-2107,24-57-1111,-14 38-214,-55 125-738,92-232 162,0 0 0,-28 35-1,11-23-131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16115,'-12'45'1333,"-25"107"1979,32-128-2691,2 1 1,1-1-1,0 0 1,4 31 0,-2-51-579,0-1 0,1 1 1,-1-1-1,1 1 0,0-1 0,0 0 1,0 1-1,0-1 0,1 0 0,0 0 1,-1 0-1,1 0 0,0 0 0,4 4 1,-4-5-89,0 0 0,1-1 1,-1 0-1,0 1 1,1-1-1,-1 0 1,1 0-1,-1 0 0,1-1 1,-1 1-1,1 0 1,-1-1-1,1 0 1,0 1-1,-1-1 0,1 0 1,0-1-1,-1 1 1,5-1-1,-1-1-175,1 0 0,0 0-1,-1 0 1,1-1 0,-1 0 0,1-1-1,-1 1 1,-1-1 0,1 0 0,0-1 0,-1 1-1,7-8 1,1-2-434,0-2 0,-1 1-1,10-19 1,-25 42 1080,0 0-1,0 0 0,0 0 1,-2 15-1,4-19-298,1 0-1,-1 0 0,0 0 1,1 0-1,0 0 1,0 0-1,0 0 1,1 0-1,-1 0 1,1 0-1,0 0 0,0 0 1,0 0-1,3 5 1,-3-7-109,0-1 1,1 0-1,-1 0 0,0 0 1,1 0-1,-1 0 1,1 0-1,-1 0 0,1 0 1,0-1-1,-1 1 0,1-1 1,0 1-1,-1-1 1,1 1-1,0-1 0,0 0 1,-1 0-1,1 0 1,0 0-1,0 0 0,-1 0 1,3-1-1,5-1-142,-1 0 0,1-1 0,10-4 0,-14 5 15,39-18-1075,-33 14 775,-1 1 1,1 0-1,0 1 0,0 0 1,0 1-1,1 0 0,12-1 1,-23 4 369,1 0 0,-1 0 0,1 0 0,-1 0 0,1 1 0,-1-1 0,1 0 0,-1 1 0,1-1 0,-1 1 0,1 0 0,-1-1 0,1 1 0,-1 0 0,0 0 0,0 0 0,1 0 1,-1 0-1,0 0 0,1 2 0,1 0 74,-1 0 0,-1 1 0,1-1 0,0 0-1,-1 1 1,0-1 0,0 1 0,1 5 0,0 4 421,0 0 0,-2 1-1,-1 25 1,-14 207 4085,12-213-4319,-1 0 0,-2 0 0,-1 0 1,-1-1-1,-18 42 0,25-70-212,-1 0-1,0 0 0,0-1 0,-1 1 0,1-1 1,-1 1-1,0-1 0,1 0 0,-2 0 0,1 0 1,0-1-1,0 1 0,-1-1 0,1 1 1,-1-1-1,-4 1 0,6-2-6,-1 0 0,1-1 1,-1 0-1,1 1 0,-1-1 0,1 0 1,0 0-1,-1 0 0,1-1 0,-1 1 0,1-1 1,-1 1-1,1-1 0,0 0 0,-1 0 1,1 0-1,0 0 0,0 0 0,0 0 0,0-1 1,0 1-1,0-1 0,0 1 0,0-1 1,0 0-1,1 0 0,-1 0 0,1 0 0,-3-4 1,-4-7-137,1 0 0,0 0 0,1-1 1,1 0-1,0 0 0,1 0 0,0-1 1,1 1-1,1-1 0,-1-28 0,3 24-118,0-1-1,1 0 0,1 0 0,1 1 1,1-1-1,1 1 0,12-34 1,-13 45 153,-1 0 1,1 0 0,1 1-1,-1-1 1,1 1-1,1 0 1,0 0 0,-1 0-1,2 1 1,-1 0 0,11-8-1,-7 9-44,-1 1 0,1-1 0,16-3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1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510 131 11658,'16'-36'1789,"-7"19"257,-2-1 0,9-29 1,-16 47-1947,0-1 0,1 1 1,-1 0-1,0-1 1,0 1-1,0-1 1,0 1-1,0-1 0,0 1 1,0 0-1,0-1 1,0 1-1,0-1 1,0 1-1,0-1 0,0 1 1,0 0-1,0-1 1,-1 1-1,1-1 1,0 1-1,0-1 0,0 1 1,-1 0-1,1-1 1,0 1-1,0 0 1,-1-1-1,1 1 0,-1-1 1,-13 3 1374,-19 16-527,29-15-715,-71 49 1042,-73 66 1,19-13-612,121-100-637,0 1-1,1 0 0,0 1 1,0-1-1,-9 13 1,16-18-28,-1-1 0,1 0-1,0 0 1,0 0 0,0 1 0,0-1 0,-1 0 0,1 0 0,0 1-1,0-1 1,0 0 0,0 0 0,0 1 0,0-1 0,0 0 0,0 0 0,0 1-1,0-1 1,0 0 0,0 1 0,0-1 0,0 0 0,0 0 0,0 1 0,0-1-1,0 0 1,0 1 0,0-1 0,0 0 0,0 0 0,0 1 0,1-1-1,-1 0 1,0 0 0,0 1 0,0-1 0,0 0 0,1 0 0,-1 0 0,0 0-1,0 1 1,1-1 0,-1 0 0,0 0 0,0 0 0,1 0 0,-1 0 0,0 1-1,0-1 1,1 0 0,-1 0 0,1 0 0,13 0-13,-13 0 14,14-2-16,0-1 0,20-6 0,-25 6 0,-1 0 0,1 0 0,0 1 0,0 1 0,0-1-1,1 2 1,19 0 0,-29 0 14,1 1-1,0-1 1,0 1-1,-1-1 1,1 1-1,0 0 1,-1 0 0,1 0-1,0 0 1,-1 0-1,1 0 1,-1 0-1,0 0 1,1 1 0,-1-1-1,0 0 1,0 1-1,0-1 1,0 1-1,0-1 1,0 1 0,0 0-1,0-1 1,-1 1-1,1 0 1,-1 0-1,1-1 1,-1 1-1,0 0 1,1 4 0,-1 2-5,0 1 0,-1 0 0,0 0 0,0 0 0,-4 11 0,-2 8 4,-2-2 0,-1 1 1,-1-1-1,-1 0 0,-29 44 0,19-39 17,0-1 1,-2-1-1,-55 50 0,70-71-11,0 0 0,-1 0 1,0-1-1,-1-1 0,-13 7 1,41-20-181,1 1 0,29-6 0,-37 10 73,1 0 0,-1 1 1,1 0-1,-1 0 0,1 1 0,19 3 0,-29-3 87,0 0 1,1 1-1,-1-1 0,0 0 0,0 1 0,1-1 1,-1 1-1,0 0 0,0 0 0,0-1 0,0 1 0,0 0 1,0 0-1,0 0 0,0 0 0,0 0 0,0 0 1,-1 0-1,1 0 0,0 0 0,0 2 0,0 0-6,0 0 0,-1 0 0,1-1 0,-1 1 0,0 0 0,0 0 0,0-1 0,0 1 0,-1 5 0,-1 3-21,-1-1 0,0 0 1,-1 0-1,-6 14 0,-61 99-60,45-84 130,-38 83 0,62-114-21,0-1-1,0 1 0,1-1 0,0 1 1,0-1-1,1 1 0,0 0 0,0-1 1,1 1-1,0 0 0,0-1 0,0 1 1,1-1-1,3 8 0,2 3 12,0-1 1,1 1-1,1-1 0,17 24 1,-20-33-56,0 0 1,1 0-1,0-1 1,0 0-1,1-1 1,0 1-1,0-1 1,0-1-1,1 0 1,17 8-1,-19-10-55,1 0-1,-1-1 0,1 0 0,-1 0 0,1-1 0,0 0 0,0 0 0,0-1 0,-1 0 0,1 0 0,0-1 0,0 0 0,0 0 1,11-4-1,20-15-267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1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22213,'-10'10'1648,"10"-1"-1256,8 2-112,9-1 440,17-2-127,10-7-89,3-1-88,10-3-144,-1-5-64,0-3-384,-1 0-272,-8-2-737,-6 1 1834,-9-1-809,-6 5-129,-11-1-135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1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18620,'1'4'369,"10"36"2953,24 60 0,-27-83-3236,-2 0-1,0 1 1,0 0-1,-2 0 1,0 1-1,-1-1 1,-1 1-1,-1-1 0,0 1 1,-2 0-1,0-1 1,-1 1-1,-1-1 1,0 1-1,-9 21 0,3-11-326,-2 0 0,-1-1-1,-1 0 1,-1-1 0,-27 37-1,38-59 201,0-1-1,0-1 0,-1 1 1,1 0-1,-5 3 1,7-7 19,0 1 0,-1-1 1,1 1-1,0-1 0,0 1 0,-1-1 1,1 0-1,0 1 0,-1-1 0,1 0 1,0 0-1,-1 0 0,1 0 1,-2-1-1,3 1 18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1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 18372,'0'0'52,"-1"0"0,1 0-1,0 0 1,0 0 0,0 0 0,0 0 0,0 0 0,-1 0 0,1 0-1,0 0 1,0 0 0,0 0 0,0 0 0,0 0 0,-1 0 0,1-1-1,0 1 1,0 0 0,0 0 0,0 0 0,0 0 0,0 0 0,0 0-1,-1 0 1,1 0 0,0 0 0,0-1 0,0 1 0,0 0-1,0 0 1,0 0 0,0 0 0,0 0 0,0-1 0,0 1 0,0 0-1,0 0 1,0 0 0,0 0 0,0 0 0,0-1 0,0 1 0,0 0-1,0 0 1,0 0 0,0 0 0,0 0 0,0-1 0,0 1 0,0 0-1,0 0 1,0 0 0,0 0 0,0 0 0,0 0 0,1-1 0,-17 5 279,2 2 41,1 1-1,0 0 1,1 1-1,0 0 1,0 1-1,1 0 1,-19 21 0,11-9-254,1 0 0,1 2 0,-16 29 0,22-32-32,1 0 1,1 0-1,0 1 0,-6 26 1,12-34-28,0 1 1,0 0 0,2 0 0,0 0-1,0 1 1,1-1 0,4 24 0,-4-34-60,1-1 1,-1 1 0,1 0 0,1-1 0,-1 1 0,0-1-1,1 1 1,-1-1 0,1 0 0,0 1 0,0-1 0,1 0-1,-1 0 1,1-1 0,-1 1 0,1 0 0,0-1 0,0 0-1,0 1 1,0-1 0,0-1 0,1 1 0,2 1 0,3 0-148,-1-1 0,1 0 0,0-1 0,-1 0 0,1 0 0,0-1 0,0 0 0,15-3 0,11-2-626,50-15 1,-48 10 415,18-3-279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1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42 18220,'-17'28'2466,"-23"53"-1,36-71-2254,1 0-1,-1 1 0,2 0 1,-1-1-1,1 1 0,1 0 1,0 0-1,1 0 0,0 12 1,0-22-189,0 0 0,0 0 1,0 0-1,0 0 0,0 0 0,0 0 1,1 0-1,-1 0 0,0 0 0,0-1 1,1 1-1,-1 0 0,1 0 1,-1 0-1,1 0 0,-1 0 0,1 0 1,-1-1-1,1 1 0,0 0 0,-1 0 1,1-1-1,0 1 0,0-1 1,-1 1-1,1 0 0,0-1 0,0 0 1,0 1-1,0-1 0,0 1 0,0-1 1,0 0-1,0 0 0,0 0 1,0 1-1,0-1 0,0 0 0,0 0 1,0 0-1,0-1 0,0 1 0,0 0 1,0 0-1,0 0 0,0-1 1,-1 1-1,1 0 0,0-1 0,0 1 1,0-1-1,1 0 0,6-4 83,-1 1 0,1-1 0,-1 0 0,11-11 0,2-3 59,-1-1 0,30-41-1,-41 50-97,-1 0 0,0-1 0,0-1 0,-1 1 0,-1-1 0,0 0 0,5-21 0,-10 33-55,0-1 0,1 1 0,-1 0-1,0-1 1,0 1 0,0-1 0,0 1-1,0-1 1,0 1 0,0-1 0,-1 1-1,1-1 1,-1 1 0,1-1 0,-1 1-1,1-1 1,-1 1 0,-1-2 0,2 2 1,-1 1 0,0-1 1,0 0-1,0 1 0,0-1 1,0 1-1,0-1 0,0 1 1,0-1-1,0 1 0,0 0 1,0-1-1,0 1 0,0 0 1,0 0-1,-1 0 0,1 0 1,-2 0-1,-2 0 7,1 1 0,-1 0 0,1 0 0,-1 1 0,1-1 0,0 1 0,0 0-1,0 0 1,-1 0 0,-2 4 0,-3 1-176,2 0 0,-1 1 0,1 1 0,-8 10 0,13-15 127,0 0 0,0 0 0,0 1 0,0-1 0,1 1 0,0 0 0,0 0 0,0 0 0,1 0 0,-1 0 0,0 6 0,2-10 19,0-1 0,0 1 0,0-1 0,0 1 1,0-1-1,0 1 0,0-1 0,1 1 0,-1-1 1,0 1-1,0-1 0,0 0 0,0 1 0,1-1 1,-1 1-1,0-1 0,1 1 0,-1-1 1,0 0-1,1 1 0,-1 0 0,12 4-346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1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172 122 21533,'-3'0'1864,"0"12"-1384,-2 10-208,1 16 896,-1 8-391,-1 14-473,-1 6-152,3 3-152,-1-1-80,2-8-424,0-8-329,1-17 1594,-1-13-857,3-19-33,-2-9-111</inkml:trace>
  <inkml:trace contextRef="#ctx0" brushRef="#br0" timeOffset="0.49">1 386 19180,'4'2'1688,"9"1"-1159,4-1-225,8-2 736,4-5-248,6-6-520,1-2-400,2-6 1328,-1-4-1088,0-6 0,-3 1 16</inkml:trace>
  <inkml:trace contextRef="#ctx0" brushRef="#br0" timeOffset="1.49">642 0 18036,'-6'30'1848,"-7"13"-1152,-1 1-280,3 6 1145,0 2-585,5-3-584,1-3-416,5-8-792,0-7 768,-5-10-176,-3-7-136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1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15307,'13'-2'2361,"7"-2"-1225,10-11-472,5-2 2281,9-5-1873,2-5-152,2 0-704,0-4-504,-7-1 360,-7-1-136,-7-5-144,-9 1-104</inkml:trace>
  <inkml:trace contextRef="#ctx0" brushRef="#br0" timeOffset="1">58 2 18396,'0'-2'2008,"3"9"-1360,9-1-287,7 0 1639,16 0-1280,3-1-200,9-2-336,2-1-184,5-2-312,-1-3-456,-2-5 664,-4 3-168,-4 0-88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1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16524,'6'33'2296,"-2"7"-1352,-4 10-472,-4 4 2113,1 9-1665,-2 0-376,1-3-992,-3-2-440,3-12 728,-1-8-216,-6-18-104</inkml:trace>
  <inkml:trace contextRef="#ctx0" brushRef="#br0" timeOffset="1">1 249 16452,'6'-1'1856,"7"1"-984,4 0-352,10-2 1249,5-1-561,9-5-936,6 0-456,11-5 344,-1 1-136,6 1-224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1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29 19460,'0'-1'96,"0"0"-1,0 0 1,0-1-1,0 1 1,-1 0 0,1 0-1,0-1 1,-1 1-1,1 0 1,0 0 0,-1 0-1,1-1 1,-1 1-1,0 0 1,1 0-1,-1 0 1,0 0 0,0 0-1,0 0 1,1 1-1,-1-1 1,0 0-1,0 0 1,-2 0 0,2 0-23,-1 1 0,1 0-1,-1 0 1,1 0 0,-1 0 0,0 0 0,1 0 0,-1 0 0,1 0 0,-1 1 0,1-1 0,-1 0 0,1 1 0,-1 0 0,1-1 0,-2 2-1,-7 4 210,0 0 0,1 0-1,1 1 1,-11 10-1,-2 4-146,1 1-1,0 0 1,2 2-1,1 0 0,1 2 1,2-1-1,0 2 1,1 0-1,2 0 1,1 1-1,1 0 0,1 1 1,2 0-1,-5 44 1,11-62-114,0-1 1,0 0 0,1 0-1,0 0 1,0 1 0,2-1-1,-1-1 1,6 14 0,-7-19-18,1 0 1,0 0 0,1 0 0,-1 0-1,1-1 1,0 1 0,-1-1 0,1 0 0,1 1-1,-1-1 1,0-1 0,1 1 0,0 0-1,0-1 1,-1 0 0,1 0 0,1 0 0,-1 0-1,0-1 1,0 0 0,7 2 0,1-2 0,0 0 0,0-1 1,1 0-1,-1-1 1,0 0-1,0-1 0,0-1 1,0 0-1,0 0 0,17-8 1,9-6 29,63-38 0,-85 46 34,-1-1 0,0 0 0,-1-1-1,21-20 1,-35 31-60,1-1 0,-1 1 1,0 0-1,1-1 0,-1 1 0,0 0 0,1 0 0,-1-1 0,0 1 1,0 0-1,1-1 0,-1 1 0,0-1 0,0 1 0,0 0 1,1-1-1,-1 1 0,0-1 0,0 1 0,0 0 0,0-1 0,0 1 1,0-1-1,0 1 0,0-1 0,0 1 0,0 0 0,0-1 0,0 1 1,0-1-1,-1 0 0,-12-2 175,-24 8 19,35-5-181,-102 26 96,162-34-187,-55 8 68,9-3-7,1 1-1,0 0 1,0 1 0,0 0-1,21 3 1,-30-2 7,-1 1 0,1 0 0,-1 0 0,1 0 0,-1 0 0,0 1 0,1 0 0,-1-1 0,0 1 0,0 0 0,0 1 0,0-1 0,0 0 1,-1 1-1,1 0 0,-1-1 0,0 1 0,1 0 0,-1 0 0,-1 0 0,1 1 0,0-1 0,-1 0 0,0 1 0,2 4 0,1 6-8,-1 0-1,0 1 1,-1 0 0,-1 0-1,0 22 1,-11 79 256,3-38-19,7-56-131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2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23 15723,'0'-1'86,"0"0"0,0 0 0,-1 0-1,1 0 1,-1-1 0,1 1-1,-1 0 1,1 0 0,-1 0 0,0 0-1,1 0 1,-1 0 0,0 1-1,0-1 1,0 0 0,0 0 0,0 0-1,0 1 1,0-1 0,0 0-1,0 1 1,0-1 0,0 1 0,0 0-1,0-1 1,-1 1 0,1 0-1,0-1 1,0 1 0,0 0 0,-1 0-1,1 0 1,0 0 0,0 0-1,0 1 1,0-1 0,-1 0 0,1 0-1,-1 1 1,-8 1 363,1 1 0,-1 0-1,-13 6 1,22-9-412,-36 17 465,1 2-1,0 1 1,2 2-1,0 1 0,1 2 1,-37 37-1,29-21-320,3 2 0,1 1 1,-58 91-1,79-107-180,1 0 0,1 2 0,1 0 1,1 0-1,2 1 0,2 1 0,-10 60 0,16-69-65,0 0-1,1 0 0,2 1 0,0-1 0,2 0 0,0 0 0,1 0 0,2-1 0,0 1 0,2-1 0,18 39 0,-20-51-17,0 1-1,1-1 1,1-1-1,-1 1 1,1-1-1,14 12 1,-1-5-113,43 27 0,-55-37 193,1 0-1,-1 1 1,-1 0 0,1 0-1,-1 1 1,-1 0-1,1 1 1,-1-1-1,-1 1 1,0 1-1,0-1 1,0 1 0,-2 0-1,1 0 1,-1 1-1,-1-1 1,1 1-1,-2 0 1,0 0-1,0 0 1,-1 0 0,0 0-1,-2 20 1,-2 11 84,-1 0 0,-18 70 0,-35 80 300,5-18 10,50-166-385,-4 23-54,6-29 29,0-1 0,0 1-1,0 0 1,0-1-1,1 1 1,-1-1 0,0 1-1,1-1 1,-1 1-1,1-1 1,0 0 0,-1 1-1,1-1 1,0 1-1,0-1 1,0 0 0,1 2-1,4 3-33,-1-1-1,-1 2 1,1-1-1,-1 0 1,0 1-1,0 0 1,-1 0 0,0 0-1,0 0 1,-1 1-1,3 13 1,-1 4 40,-2 0 1,0 34-1,-3-42 33,1 0 0,1 0 0,0 1-1,2-1 1,0 0 0,7 24-1,-7-36-13,0 1 1,1 0-1,-1-1 0,1 0 0,0 0 0,0 0 0,0 0 0,6 3 0,-6-5-1,-1 0-1,1 1 1,-1-1-1,0 0 0,0 1 1,0 0-1,-1 0 1,1 0-1,-1 0 0,0 0 1,0 0-1,0 1 1,-1-1-1,1 1 1,-1-1-1,1 9 0,-2 2 51,0 1 0,-2-1 0,1 0 0,-2 0 0,-5 17 0,-28 79 281,27-85-264,-47 131 349,-64 197 224,100-282-558,3 1-1,-15 146 1,31-199-173,1 0 0,0-1-1,1 1 1,1 0 0,1-1 0,1 1 0,1-1 0,0 0 0,2-1 0,0 1 0,1-1-1,0 0 1,2-1 0,0 0 0,1-1 0,23 27 0,-30-38-27,0-1 0,0 0 1,1 0-1,-1 0 0,1-1 1,0 1-1,0-1 0,0 0 1,1-1-1,-1 1 0,6 1 1,-9-3 85,-1-1 1,0 0 0,1 0-1,-1 1 1,0-1 0,0 0-1,1 0 1,-1 0 0,0 0-1,1-1 1,-1 1 0,0 0-1,1 0 1,-1-1-1,0 1 1,0-1 0,0 1-1,2-2 1,0-1-66,0 0-1,0 0 0,0 0 1,0 0-1,-1-1 0,2-3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22749,'-8'0'196,"1"1"-1,0 0 1,-1 0-1,1 0 1,-1 1 0,1 1-1,0-1 1,0 1 0,0 0-1,1 1 1,-1-1 0,-7 7-1,10-7-151,0 0-1,0 0 1,0 1-1,1-1 0,-1 1 1,1 0-1,0 0 1,0 1-1,0-1 1,1 0-1,-1 1 0,1 0 1,0-1-1,1 1 1,-1 0-1,1 0 1,0 0-1,-1 9 1,2-12-49,0 0 0,-1 0 0,2 0-1,-1 0 1,0 0 0,0 0 0,1 0 0,-1 0 0,1 0 0,-1 0 0,1 0 0,0 0 0,0 0 0,-1-1 0,1 1 0,1 0 0,-1-1 0,0 1 0,0-1 0,1 1 0,-1-1 0,1 1 0,-1-1 0,1 0 0,-1 0 0,1 0 0,0 0 0,0 0 0,0 0 0,-1 0 0,1-1 0,0 1 0,0-1 0,0 1 0,0-1 0,0 0 0,3 1 0,3-1-69,-1 0 0,0-1 1,0 0-1,0 0 1,0 0-1,0-1 0,0 0 1,0 0-1,7-4 1,8-6-487,38-27 0,-39 24 253,-20 15 298,0-1-1,0 0 1,-1 1 0,1-1 0,0 0 0,0 1 0,0-1 0,0 1 0,0 0 0,0-1-1,0 1 1,0 0 0,0-1 0,0 1 0,0 0 0,0 0 0,0 0 0,0 0 0,0 0-1,0 0 1,0 0 0,0 0 0,0 0 0,0 1 0,0-1 0,0 0 0,0 1 0,0-1-1,0 1 1,0-1 0,0 1 0,0-1 0,-1 1 0,1-1 0,0 1 0,0 0-1,1 1 1,1 3 49,-1 0-1,1 0 1,-1 0 0,0 0-1,0 0 1,1 7-1,3 8 147,-4-15-138,0-1 0,0 1 0,0 0 0,0-1 0,0 0 0,1 1 0,0-1 0,0 0 0,0 0 0,1-1 0,-1 1 1,1-1-1,0 1 0,0-1 0,0 0 0,0-1 0,1 1 0,-1-1 0,1 0 0,-1 0 0,1 0 0,0 0 0,6 0 0,5 0 14,0-1 0,0 0 0,0-1-1,0-1 1,24-5 0,78-23-769,-79 18-924,59-9-1,-95 19 1404,0 1 1,-1 0-1,1 0 1,0 0-1,-1 0 0,1 0 1,0 0-1,-1 1 1,1-1-1,0 1 1,-1 0-1,1 0 0,-1 0 1,1 0-1,3 3 1,1 0-162,4 1-155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3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70 129 12667,'2'-28'999,"0"12"-466,-1 1 0,-1-1 1,-2-27-1,-2 33 826,0 16-452,-2 24-133,-17 379 1730,19-278-1900,-6 140 511,-11 625 511,26-719-1563,-2-133-184,2 0 0,12 43 0,-17-85 26,1 1 0,-1-1 0,1 1 0,0-1-1,0 1 1,0-1 0,0 0 0,1 1 0,-1-1 0,3 3 0,-4-5 71,1 0-1,-1 1 1,0-1 0,0 0 0,0 0-1,0 0 1,1 0 0,-1 0-1,0 0 1,0 0 0,0 0 0,1 0-1,-1 0 1,0 0 0,0 0-1,1 0 1,-1 0 0,0 0 0,0 0-1,0 0 1,1 0 0,-1 0-1,0 0 1,0 0 0,0 0 0,1 0-1,-1 0 1,0 0 0,0 0-1,0 0 1,0-1 0,1 1 0,-1 0-1,0 0 1,0 0 0,0 0-1,0 0 1,0-1 0,1 1 0,5-18-380,-2-7-44,-2-3-147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3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11859,'9'2'832,"-1"-1"1,0 0 0,1 0 0,-1-1 0,0 0 0,1 0 0,-1-1 0,0 0 0,0-1 0,1 0 0,8-3 0,21-3 577,20 2-354,94 1 1,-147 5-1059,-20-8-737,-1 6 275,0 1-1,0 0 1,0 1 0,1 0-1,-1 1 1,-27 6 0,6 3-94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3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18956,'2'-5'2265,"2"-6"-1481,7 3-344,5-1 1312,11 1-824,4-3-207,10 2-337,4 1-112,3 3-320,1 0-128,-1-4-473,-4-2-327,-5-7-440,-9-1 1072,-6-7-280,-5 2-256</inkml:trace>
  <inkml:trace contextRef="#ctx0" brushRef="#br0" timeOffset="1">488 0 19836,'0'0'40,"0"0"-1,0 0 0,-1 0 1,1 0-1,0 0 0,0 1 1,0-1-1,-1 0 0,1 0 1,0 0-1,0 0 0,0 0 1,-1 0-1,1 0 0,0 0 1,0 0-1,0 0 0,0 1 1,0-1-1,-1 0 0,1 0 1,0 0-1,0 0 0,0 0 1,0 1-1,0-1 0,0 0 1,0 0-1,0 0 0,-1 0 0,1 1 1,0-1-1,0 0 0,0 0 1,0 0-1,0 1 0,0-1 1,0 0-1,3 12 610,8 10-12,-10-21-515,20 28 136,-18-27-183,-1 1 0,1 0 0,-1 1 1,1-1-1,-1 0 0,0 1 0,0-1 1,-1 1-1,1 0 0,-1-1 0,1 1 1,-1 0-1,0 0 0,-1 0 1,1 5-1,-1 8 156,-1-1 0,-1 1 0,0 0 0,-5 16 0,-23 67 414,24-81-551,-71 184-504,66-183 307,11-20 99,0 0-1,0 0 1,-1-1-1,1 1 1,0 0-1,0 0 1,0 0-1,0-1 1,-1 1-1,1 0 1,0-1-1,0 1 1,0 0-1,0 0 1,0-1-1,0 1 1,0 0-1,-1-1 1,1 1-1,0 0 1,0 0-1,0-1 1,0 1-1,0 0 1,1-1-1,-1 1 1,0 0-1,0 0 1,0-1-1,0 1 1,0-1-1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3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21 17644,'0'-1'105,"0"0"0,0 1 0,1-1 0,-1 0 0,0 0 0,0 0 0,0 0 0,0 0 0,-1 0 0,1 0 0,0 0 0,0 0 0,0 0 0,-1 1 0,1-1 0,0 0 0,-1 0 0,1 0 0,-1 0 0,0 0 0,1 1-49,-1-1-1,1 1 1,-1 0 0,0 0-1,1 0 1,-1 0 0,1 0-1,-1 0 1,1 0-1,-1 0 1,0 0 0,1 0-1,-1 0 1,1 0 0,-1 0-1,1 0 1,-1 0 0,0 0-1,1 1 1,-1-1-1,1 0 1,-1 0 0,0 1-1,-3 2 225,-1 0-1,1 1 0,0-1 0,0 1 0,-7 8 1,-12 19 14,1 1 0,1 1 0,2 1 0,2 1 0,0 1 0,3 0 1,1 1-1,-10 46 0,20-70-225,1 1 0,0 0 0,0-1 0,2 26 1,0-36-73,0 0 1,0 0-1,1-1 1,-1 1 0,1 0-1,-1 0 1,1-1 0,0 1-1,0 0 1,1-1-1,-1 1 1,0-1 0,1 1-1,0-1 1,-1 0 0,1 0-1,0 1 1,0-1-1,0-1 1,0 1 0,1 0-1,-1 0 1,0-1-1,1 1 1,-1-1 0,1 0-1,0 0 1,-1 0 0,1 0-1,4 1 1,1-1-133,1-1 0,0 1 0,0-2-1,0 1 1,-1-1 0,1 0 0,0-1 0,-1 0 0,11-4 0,11-5-55,33-17 0,-41 17 123,0 1-229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3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14739,'-2'21'1235,"1"-14"-728,0 0-1,0 0 0,1 1 0,-1-1 1,2 0-1,0 8 0,0-13-424,-1-1 0,1 1 0,-1-1 0,1 1 0,0-1 0,-1 1 0,1-1 0,0 1 0,0-1 0,0 0 0,0 0 0,0 1 0,1-1 0,-1 0 0,0 0 0,0 0 0,1 0 0,-1 0 1,1-1-1,-1 1 0,1 0 0,-1-1 0,1 1 0,-1-1 0,1 1 0,-1-1 0,1 0 0,0 0 0,-1 1 0,1-1 0,-1 0 0,3-1 0,5 1 116,0-1 1,-1-1 0,1 1 0,-1-1-1,0-1 1,1 1 0,-1-1-1,-1-1 1,1 0 0,0 0 0,-1 0-1,0-1 1,0 0 0,10-10-1,-16 15-173,-1 0 0,0 0 0,1-1-1,-1 1 1,1-1 0,-1 1-1,0 0 1,1-1 0,-1 1 0,0-1-1,1 1 1,-1-1 0,0 1 0,0-1-1,0 1 1,1-1 0,-1 1-1,0-1 1,0 1 0,0-1 0,0 1-1,0-1 1,0 1 0,0-1 0,0 1-1,0-1 1,0 1 0,0-1-1,0 1 1,-1-1 0,1 1 0,0-1-1,0 1 1,0-1 0,-1 0 0,0 0 20,-1 0 1,1 0 0,-1 0 0,1 0 0,-1 1 0,1-1 0,-1 1 0,1-1 0,-1 1 0,0-1 0,-2 1 0,-6-2 106,0 2-1,0-1 1,-10 2 0,-33 9 172,49-9-405,1 0 0,0 0 0,0 0 0,0 0 0,0 1 1,0-1-1,0 1 0,0 0 0,0 0 0,1 0 0,-1 0 0,1 0 1,-4 4-1,6-6 36,0 0 0,0 0 1,0 0-1,0 0 0,0 1 0,0-1 1,0 0-1,0 0 0,0 0 1,-1 0-1,1 0 0,0 1 1,0-1-1,0 0 0,0 0 0,0 0 1,0 0-1,0 1 0,0-1 1,0 0-1,0 0 0,0 0 1,0 0-1,0 1 0,0-1 0,0 0 1,0 0-1,0 0 0,1 0 1,-1 1-1,0-1 0,0 0 0,0 0 1,0 0-1,0 0 0,0 0 1,0 0-1,0 1 0,1-1 1,-1 0-1,0 0 0,9 1-661,9-5 334,13-8-302,13-10-201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3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18028,'-7'18'2080,"3"5"-1360,-3 12-295,3 1 1415,1 10-1080,1 5-104,2 2-248,2-1-184,2-5-424,1-6-208,1-11-640,-1-4 256,0-11 504,1-4-248</inkml:trace>
  <inkml:trace contextRef="#ctx0" brushRef="#br0" timeOffset="1">1 273 19452,'0'-6'1793,"9"-5"-1265,7 0-216,6-3 832,5-1-248,4 1-1088,2-1-392,-1-4 536,-2-2-160,-8-1-88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3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20300,'9'0'1705,"-3"8"-1241,1 5-200,0 9 832,3 5-424,-2 8-424,4 6-368,3 9-784,-4 0 32,-5-1 672,0-1-216,-1-4-136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3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158 579 17716,'9'0'1480,"10"-7"-1016,8-1-152,8-7 552,6-1-223,1-9-233,-1-2-248,-4-3-640,-6-3-265,-15-5 625,-4-1-184,-12 1-120</inkml:trace>
  <inkml:trace contextRef="#ctx0" brushRef="#br0" timeOffset="1">0 49 17772,'7'0'2056,"7"3"-1240,11-3-335,10-3 1215,15-2-888,4-3-120,6-1-752,-2 1-504,-6-1 576,0 2-224,-13 4-152</inkml:trace>
  <inkml:trace contextRef="#ctx0" brushRef="#br0" timeOffset="2">645 25 19500,'6'22'1512,"-1"7"-1167,1 4-185,2 8 256,0 1-328,0 3-720,1-3-337,-4-7 737,-2-4-224,-3-12-216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17844,'1'-8'1664,"14"1"-1192,2-1-200,11-3 769,4-2-641,9-1-2553,0-4 2049,8 3-352,3-1-248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3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18756,'-20'23'584,"2"1"1,0 1-1,2 0 1,-16 34-1,27-49-552,0 0 0,1 1 0,1 0 0,0 0 0,0 0 0,1 0 0,1 1 0,-1-1 0,2 0 0,0 1 0,0-1 0,1 0 0,0 1 0,5 14 0,-5-22-27,1 0 0,0 1 0,0-1 0,0 0 0,0 0 0,1 0 0,0-1 0,0 1 0,0 0 0,0-1 0,0 0 0,1 0 0,0 0-1,-1 0 1,1-1 0,0 1 0,0-1 0,1 0 0,-1 0 0,0 0 0,9 1 0,-10-2 33,0 0 1,0-1-1,1 1 0,-1-1 0,0 0 1,1 0-1,-1 0 0,0-1 0,0 1 0,1-1 1,-1 1-1,0-1 0,0 0 0,0 0 1,0-1-1,0 1 0,0-1 0,0 1 0,0-1 1,-1 0-1,1 0 0,0 0 0,-1 0 1,0-1-1,0 1 0,1-1 0,-1 1 0,-1-1 1,1 0-1,0 0 0,1-4 0,-2 5 9,-1 1-1,1-1 1,-1 1-1,0-1 1,1 0-1,-1 1 1,0-1-1,0 1 1,0-1-1,0 0 1,-1 1 0,1-1-1,0 0 1,-1 1-1,1-1 1,-1 1-1,1-1 1,-1 1-1,0-1 1,1 1-1,-1 0 1,0-1-1,0 1 1,0 0-1,0 0 1,-1-1-1,1 1 1,0 0-1,0 0 1,-1 0-1,1 0 1,0 1-1,-1-1 1,1 0-1,-1 1 1,1-1-1,-3 0 1,1-1-6,0 1 1,0 0-1,-1 0 0,1 0 0,0 1 1,0-1-1,-1 1 0,1-1 1,0 1-1,0 0 0,-1 1 1,1-1-1,0 0 0,0 1 1,-1 0-1,1 0 0,0 0 1,-4 1-1,7-2-41,0 0 0,0 0 0,0 0-1,0 0 1,0 0 0,0 0 0,1 0 0,-1 0 0,0 0 0,0 0 0,0 1 0,0-1 0,0 0-1,0 0 1,0 0 0,0 0 0,0 0 0,0 0 0,0 0 0,0 0 0,0 0 0,0 0 0,0 0-1,0 0 1,0 0 0,0 0 0,0 0 0,0 0 0,0 0 0,0 0 0,0 0 0,0 0-1,0 0 1,0 0 0,0 0 0,0 1 0,0-1 0,0 0 0,0 0 0,0 0 0,0 0 0,0 0-1,0 0 1,0 0 0,0 0 0,0 0 0,0 0 0,0 0 0,0 0 0,0 0 0,0 0 0,0 0-1,0 0 1,0 0 0,0 0 0,0 0 0,0 0 0,0 1 0,0-1 0,0 0 0,0 0-1,0 0 1,0 0 0,8 0-11,11-3-6,25-22 26,-34 18-2,0 1 0,18-8 1,-28 14-8,1 0 1,-1 0 0,1-1-1,0 1 1,-1 0-1,1 0 1,-1 0 0,1 0-1,-1 0 1,1 0-1,-1 0 1,1 0-1,-1 0 1,1 0 0,0 0-1,-1 0 1,1 0-1,-1 0 1,1 1-1,-1-1 1,1 0 0,-1 0-1,1 1 1,-1-1-1,1 0 1,-1 1 0,1-1-1,-1 0 1,0 1-1,1-1 1,-1 1-1,0-1 1,1 0 0,-1 1-1,0-1 1,1 1-1,-1-1 1,0 1-1,0-1 1,0 1 0,1 0-1,-1-1 1,0 1-1,0 0 1,1 31 27,-1-23-21,-5 194-1067,5-201 1009,2 13-158,-2-15 204,0 0 0,0 0 0,0 0 0,0 1 0,0-1 0,1 0 0,-1 0 0,0 0 0,0 0 0,0 1 0,1-1 0,-1 0 0,0 0 0,0 0 0,1 0 0,-1 0 0,0 0 0,0 0 0,0 0 0,1 0 0,-1 0 0,0 0 0,0 0 1,1 0-1,-1 0 0,0 0 0,0 0 0,1 0 0,-1 0 0,0 0 0,0 0 0,1 0 0,-1 0 0,0 0 0,0 0 0,0-1 0,1 1 0,-1 0 0,0 0 0,0 0 0,0 0 0,1-1 0,-1 1 0,0 0 0,0 0 0,0 0 0,0-1 0,13-11-299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68 152 18340,'-5'6'449,"-5"4"134,0 1 0,1 0 0,-16 25 0,24-34-520,-1 0 1,1 1-1,0-1 0,0 1 1,1-1-1,-1 1 0,0-1 1,1 1-1,0-1 0,-1 1 1,1-1-1,1 6 0,-1-7-19,0 1 0,1-1 0,0 1 0,-1-1 0,1 1 0,0-1 0,0 0 0,0 1 0,0-1-1,0 0 1,0 0 0,0 0 0,0 1 0,0-1 0,1 0 0,-1 0 0,0-1 0,1 1 0,-1 0 0,1 0-1,-1-1 1,3 1 0,2 1-68,0 0 0,0-1 0,1 0 0,-1 0 0,0-1 0,1 0-1,-1 0 1,0 0 0,0-1 0,1 0 0,9-3 0,1-1-241,-1 0 0,0-1 1,17-10-1,-16 7-16,0-1 1,0-1 0,-1 0-1,0-2 1,24-24-1,-32 28 195,0 0 0,0-1 0,-1 1 0,0-2 0,-1 1 0,0-1 0,-1 0 0,0 0 0,0 0 0,3-19 0,-7 29 122,-1-1-1,1 1 0,-1-1 0,0 1 1,1-1-1,-1 1 0,0-1 0,0 0 0,0 1 1,0-1-1,-1 1 0,1-1 0,0 0 1,-1 1-1,1-1 0,-1 1 0,1-1 1,-1 1-1,0-1 0,0 0 0,0 1-10,1 1 0,0 0 0,-1 0 0,1 0 0,-1 0-1,1-1 1,0 1 0,-1 0 0,1 0 0,0 0 0,-1 0 0,1 0 0,-1 0-1,1 0 1,0 0 0,-1 0 0,1 0 0,-1 0 0,1 1 0,0-1 0,-1 0-1,1 0 1,-1 0 0,1 0 0,0 1 0,-1-1 0,-14 16 381,8-5-244,1 0 1,0 1-1,1-1 0,0 1 0,0 0 1,2 1-1,-3 12 0,4-18-151,1-1-1,0 1 1,1-1-1,-1 1 1,1 0-1,0 0 1,1-1-1,0 1 1,0 0-1,0-1 0,1 1 1,0-1-1,1 0 1,-1 1-1,4 5 1,16 16-67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3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178 402 17124,'0'32'1984,"-4"2"-1224,-10 7-296,4 5 1169,5 0-793,4-4-32,2-5-688,9-6-344,2-12-1512,-1-8 1560,0-9-272,-4-2-225</inkml:trace>
  <inkml:trace contextRef="#ctx0" brushRef="#br0" timeOffset="1">0 635 19524,'30'-1'1617,"11"-4"-1121,3-6-400,10-5-72,-2-6 352,9-11-144,-4-6-144</inkml:trace>
  <inkml:trace contextRef="#ctx0" brushRef="#br0" timeOffset="2">694 0 20660,'0'11'2129,"-6"11"-1529,-10 16-296,-3 8 1296,-6 15-1063,-2 7-121,0 5-192,0-1-176,4-6-440,4-6-209,5-16-615,4-9-8,5-27 840,5-10-312,10-25-168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3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20964,'0'14'1801,"-2"13"-1297,-3 5-200,4 10 736,1 4-360,4 8-256,6 1-71,6 0-209,4-6-88,2-5-280,-1-3-361,-4-5-367,-3-6 776,-9-3-144,-5-3-152</inkml:trace>
  <inkml:trace contextRef="#ctx0" brushRef="#br0" timeOffset="1">0 590 21173,'10'-2'1608,"12"-3"-1272,6-2-144,13-3 152,0-4-504,6-5 256,1-5-96,1-13-144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3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18884,'-16'16'284,"2"1"0,0 0 0,1 1 0,1 1 0,1-1 0,0 2 0,1 0 0,1 0 0,2 1 0,0 0 0,0 0 0,2 0 0,1 1 0,1 0 0,1 0 0,0 40 0,3-53-243,-1 0 1,1-1-1,1 1 1,0-1-1,0 1 0,0-1 1,1 0-1,1 0 1,-1 0-1,6 8 1,-7-12-35,1 0 0,0-1 1,0 1-1,0-1 1,0 0-1,1 0 0,-1 0 1,1 0-1,0-1 0,0 1 1,0-1-1,0 0 1,0 0-1,0 0 0,0-1 1,1 1-1,-1-1 0,1 0 1,-1-1-1,8 1 1,-4 0-20,-1-1 0,1 0 1,0-1-1,-1 0 1,1 0-1,-1 0 1,1-1-1,-1 0 1,0-1-1,0 0 1,0 0-1,0 0 1,-1-1-1,1 0 0,-1 0 1,0 0-1,0-1 1,0 0-1,6-7 1,-11 11 5,0-1 1,0 1-1,0 0 1,0 0-1,0-1 1,-1 1-1,1-1 1,0 1-1,-1-1 1,1 1-1,-1-1 1,1 1-1,-1-1 1,0 1-1,0-1 1,1-2-1,-2 3 6,1 0-1,0 0 0,0 0 0,-1 0 0,1 1 0,-1-1 0,1 0 0,0 0 0,-1 0 0,0 0 0,1 0 1,-1 1-1,0-1 0,1 0 0,-1 1 0,0-1 0,1 0 0,-1 1 0,-2-2 0,1 1 10,-1 0 0,1 0 0,-1 0 0,0 1 0,1-1-1,-1 0 1,0 1 0,1 0 0,-1 0 0,0 0 0,0 0 0,0 0-1,1 0 1,-1 1 0,0-1 0,1 1 0,-4 1 0,1 0 18,0 1 0,1-1 0,-1 1 0,1 0 0,0 0 0,0 1 0,0-1 0,-4 5 0,6-5-16,0-1 0,0 1 0,0-1 1,0 1-1,1 0 0,-1 0 0,1 0 0,0-1 0,-1 2 1,1-1-1,1 0 0,-1 0 0,0 0 0,0 4 1,1-7-12,0 0 0,0 1 1,0-1-1,0 0 0,0 1 0,0-1 1,0 0-1,0 1 0,0-1 1,1 0-1,-1 1 0,0-1 1,0 0-1,0 0 0,0 1 1,0-1-1,1 0 0,-1 1 0,0-1 1,0 0-1,0 0 0,1 1 1,-1-1-1,0 0 0,0 0 1,1 0-1,-1 1 0,0-1 1,0 0-1,1 0 0,-1 0 0,0 0 1,1 0-1,-1 0 0,0 0 1,1 1-1,-1-1 0,0 0 1,1 0-1,16-6-2,17-15-44,-34 20 44,46-38-108,-39 31 76,1 0-1,0 1 0,0 0 0,0 0 0,1 1 1,0 0-1,1 1 0,17-8 0,-26 13 29,0 0-1,0 0 1,0-1-1,0 1 0,0 0 1,0 0-1,0 0 1,0 0-1,0 1 0,0-1 1,0 0-1,0 0 1,0 1-1,0-1 0,0 0 1,0 1-1,0-1 1,0 1-1,0-1 0,-1 1 1,1 0-1,0-1 1,0 1-1,0 0 0,-1 0 1,1-1-1,0 1 1,-1 0-1,1 0 0,-1 0 1,1 0-1,-1 0 1,0 0-1,1 0 0,-1 0 1,0 0-1,1 0 1,-1 0-1,0 0 0,0 0 1,0 1-1,1 7-15,0-1 1,-1 1-1,-1 16 0,1-20 8,-24 160-493,19-138 451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4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7538 7850,'0'-1'58,"0"1"0,0 0 1,0 0-1,0 0 0,0 0 0,0-1 1,0 1-1,-1 0 0,1 0 1,0 0-1,0 0 0,0 0 1,0 0-1,0-1 0,0 1 0,-1 0 1,1 0-1,0 0 0,0 0 1,0 0-1,0 0 0,0 0 1,-1 0-1,1 0 0,0 0 0,0 0 1,0 0-1,0 0 0,-1 0 1,1 0-1,0 0 0,0 0 1,0 0-1,0 0 0,-1 0 0,1 0 1,0 0-1,0 0 0,0 0 1,0 0-1,-1 0 0,1 0 1,0 0-1,0 0 0,0 0 0,0 0 1,0 1-1,-1-1 0,1 0 1,0 0-1,0 0 0,0 0 1,0 0-1,0 0 0,0 1 0,0-1 1,-6 10 2720,5-8-1985,15-10 842,-12 8-1603,0 1-1,0-1 0,0 1 1,0-1-1,0 0 0,0 0 1,0 0-1,1 0 0,-1 0 1,0 0-1,0-1 1,0 1-1,0-1 0,0 1 1,0-1-1,0 0 0,3-2 1,36-22 203,-30 18-188,85-67 191,-22 14 75,-48 41-262,1 2 0,1 1 0,0 1-1,36-14 1,-13 7-31,51-30 1,-68 33-25,1 1 1,0 2 0,2 1-1,41-11 1,122-29 39,-170 44-17,-1-1 1,-1-1 0,1-2-1,39-27 1,-5-4 248,2 3 1,100-48-1,29-12-157,29-14-116,-120 73 15,169-68 119,-203 85-145,-1-4 0,-2-2-1,100-67 1,182-97 56,-120 74-21,-146 79 21,1 3 0,2 4 0,119-34 0,-136 48-39,-1-3-1,-2-2 0,-1-3 1,79-52-1,174-84-4,-212 116 5,38-24-27,-59 30 7,93-37-1,-45 36 29,41-17 25,-134 46-34,0-2 0,47-30-1,84-72-14,-13 9 25,-97 72-6,167-107-17,-156 106 10,98-43-1,-63 42 13,93-43 12,-165 68-18,-2-2 0,0 0-1,52-43 1,-2-12-6,-28 24-6,66-45 1,-37 42-2,135-61 1,-111 60 11,80-35 39,27-15-9,-161 75-39,94-69 0,-15-15-19,-85 69 6,3 2 0,60-38-1,121-39 11,-47 27 5,147-113-67,23-36-95,-258 179 103,2 5 0,123-52-1,-218 108 65,77-34-29,-1-4 0,113-75-1,-49 9 20,262-169 33,-118 128 22,124-75-132,-287 138 73,-7 3 16,195-98 0,-180 118 3,131-67 22,302-225-39,-479 298 26,2 4-1,2 3 1,149-53 0,-31 13 624,-177 73-271,-18 6-191,-9 3-276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4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20676,'1'0'108,"0"0"-1,0 0 1,0 0 0,1 1-1,-1-1 1,0 0-1,0 1 1,0-1-1,0 1 1,0-1-1,-1 1 1,1-1-1,0 1 1,0 0-1,0-1 1,0 1-1,-1 0 1,1 0-1,0 0 1,-1-1-1,1 1 1,0 2-1,11 25 473,-9-20-100,5 16-124,1-1-1,1-1 0,1 1 1,2-2-1,19 29 1,-26-44-355,-1 1 0,1-1-1,0 0 1,0-1 0,1 1 0,0-1 0,0-1 0,13 8 0,-16-10-88,1 0 0,1-1 0,-1 1 1,0-1-1,0 0 0,1 0 1,-1-1-1,0 0 0,1 1 1,-1-2-1,0 1 0,1-1 1,-1 0-1,10-2 0,-9 0-178,0 1-1,-1-1 1,0 0-1,1 0 1,-1 0-1,-1-1 1,1 1-1,0-1 0,-1-1 1,0 1-1,0 0 1,0-1-1,0 0 1,-1 0-1,0 0 1,0-1-1,0 1 0,2-7 1,4-12-1518,-1 0 1,9-49-1,-13 53 843,9-42 538,-9 37 1940,-3 20 50,-2 9 692,-56 190 3449,17-64-4589,23-71-803,-25 94 432,35-118-1300,1-1 0,-2 51-1,9-70 171,0-15 345,0 0 0,-1 0 0,1 0 1,0-1-1,-1 1 0,1 0 0,-1 0 1,1-1-1,-1 1 0,1-1 0,0 1 1,-1 0-1,0-1 0,1 1 0,-1-1 1,1 1-1,-1-1 0,1 1 0,-1-1 1,0 0-1,1 0 0,17-24-468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4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19260,'2'4'1993,"-1"7"-1385,-1 10-264,-3 7 1008,-1 12-584,0 5-168,0 7-360,-1 2-168,0-8-480,0 1-400,2-15 688,0-9-144,3-21-96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4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2 115 16868,'0'-2'120,"-1"1"0,1-1 1,0 1-1,-1-1 1,1 1-1,0-1 1,0 0-1,0 1 0,0-1 1,1 1-1,-1-1 1,0 1-1,1-1 1,-1 1-1,1-1 0,-1 1 1,1 0-1,0-1 1,-1 1-1,1-1 1,0 1-1,0 0 0,0 0 1,0 0-1,0 0 1,0 0-1,1 0 0,-1 0 1,2-1-1,4-4 463,2 0-1,-1 1 0,12-5 0,-19 9-535,16-7 348,2 1 1,-1 0-1,1 2 1,0 0 0,0 1-1,0 1 1,32-2-1,-34 5-336,-1 0-1,0 1 1,1 0-1,-1 2 0,0 0 1,0 0-1,0 2 1,-1 0-1,22 10 0,-30-12-50,-1 1 0,1 0 0,-1 0 0,0 1 0,0 0 0,0 0 0,-1 0 0,0 1 0,0-1 0,0 1 0,-1 1 0,1-1 0,-2 0 0,1 1 0,-1 0 0,4 11 0,-4-9-4,-1 1 0,0 0 0,-1 0 0,0 0 0,-1-1 1,0 1-1,0 0 0,-1 0 0,0 0 0,-1 0 0,0 0 1,-5 12-1,-2 2 54,0 0 0,-2-1 0,-1 0 0,-1-1 0,-1 0 0,-1-1 0,-30 33 0,24-32 62,0-2 0,-2 0 0,0-1 0,-1-2 0,-1 0 0,-37 19 0,49-30-40,0 0 0,-18 4 1,28-9-120,1 0 0,-1 0 0,0 0 0,0-1 0,0 0 0,0 1 1,0-1-1,0 0 0,0 0 0,0-1 0,0 1 0,0-1 0,0 1 1,0-1-1,0 0 0,1 0 0,-4-2 0,5 3 7,0-2-1,0 1 1,0 0-1,0 0 1,0 0-1,0 0 1,0-1-1,1 1 1,-1 0-1,0-1 1,1 1-1,-1 0 1,1-1-1,-1 1 1,1-1-1,0 1 1,0-1-1,0 1 1,0-1-1,0 1 1,0-1-1,0 1 1,0-1-1,1-2 1,13-39 10,-11 35-185,13-32-177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4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20036,'8'3'2201,"1"5"-1473,-4 14-272,-1 11 1208,1 15-711,-2 4-169,-1 11-360,-1 0-72,-1 3-280,0-1-288,-1-15-200,6-7 336,4-17-64,5-7-80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5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16083,'5'23'1865,"1"3"-1249,-5 0-264,3 6 1136,-3 9-840,-1 3-103,0 3-185,-1 1-136,-3 2-216,3 2-128,-4-1-464,0-3 520,1-10-72,-1-8-64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5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17308,'-12'69'2008,"4"-2"-1336,-1-17-432,4-1 1441,6-11-1681,6-3-488,4-7-1001,-3 0 1169,-1 2-320,-2 3-296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19756,'2'43'1593,"-8"6"-1233,-7 1-136,1 4 664,0 0-440,3-4-296,1-7-184,2-13-536,3-8-304,-5-16 704,0-6-184,-6-10-89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5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10450,'-13'228'4828,"-11"105"392,-15-97-6773,-3 21-1968,21 2 1556,20-202 1977,-9 365 245,8-372-366</inkml:trace>
  <inkml:trace contextRef="#ctx0" brushRef="#br0" timeOffset="0.09">56 2316 16780,'0'66'1824,"-2"1"-1288,-1-3-248,0-5 824,3-11-768,0-3-272,0-17-400,0-6-312,0-8-352,0-1-224,0-4 704,-2 4-256,-1 4 55</inkml:trace>
  <inkml:trace contextRef="#ctx0" brushRef="#br0" timeOffset="1.09">15 3114 11859,'-2'47'776,"1"-4"-736,-2-4-40,1-1 208,2 0-176,-2-3-88,1-1-24,1 1 0,-2 3-160,2 3 192,-1 3-8,1 0 56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1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754 163 17740,'-2'-12'403,"1"-2"-45,0-1 0,-1 1 0,-8-25 0,9 35-318,0 1 0,-1-1 1,1 1-1,-1 0 0,0-1 0,0 1 0,-1 0 0,1 0 0,-1 0 0,1 0 1,-1 1-1,0-1 0,0 1 0,0-1 0,0 1 0,0 0 0,-1 0 0,1 1 1,-4-3-1,-2 2 58,0-1 1,1 1-1,-1 0 1,0 1-1,0 0 0,0 1 1,0-1-1,-1 2 1,-14 1-1,10 1-32,0 1-1,-1 0 1,2 0 0,-1 2-1,-19 9 1,5 2-56,0 0 1,1 3-1,1 0 1,-38 38 0,31-25-24,2 2 1,2 0-1,1 2 0,2 2 1,1 0-1,2 1 1,2 1-1,-23 65 0,34-76-13,1 1-1,1 0 1,2 0-1,1 1 1,2 0-1,1 0 0,1 0 1,2 0-1,1 0 1,2-1-1,1 1 0,1-1 1,12 36-1,-4-29-146,2 0 0,1-1-1,2 0 1,1-1 0,2-2 0,1 0-1,2-1 1,48 48 0,-54-62-22,1-2 0,1-1-1,1 0 1,0-1 0,1-2 0,28 13 0,-32-18 21,-1-1 1,2-1-1,-1-1 1,0-1-1,1 0 0,0-2 1,0 0-1,38-2 1,-45-1 105,1 0 0,-1-1 0,0-1 0,0 0 0,0-1 0,0-1 0,-1 0 0,1 0 0,-1-1 0,16-11 0,-15 7 110,0-1-1,0 0 1,-1 0 0,0-2 0,-1 1-1,-1-1 1,0-1 0,10-18 0,2-10 310,-1-2 1,-3 0 0,-1-1-1,-3 0 1,15-84 0,13-243 1634,-30 103-847,-13 204-993,-3 1 0,-13-74 1,17 138-148,-2-13-16,-1 0-1,0 0 1,-10-26 0,11 36-11,1 0-1,-1 0 1,1 0-1,-1 0 1,0 0-1,0 1 1,-1-1-1,1 1 1,0-1 0,-1 1-1,1 0 1,-1 0-1,0 0 1,0 0-1,0 0 1,0 1-1,0-1 1,0 1-1,0 0 1,0 0 0,-1 0-1,-3-1 1,-2 2-125,1 0 1,-1 1 0,0 0 0,1 0 0,-1 0-1,1 1 1,0 1 0,-13 4 0,-69 35-993,62-27 1064,4-4-34,-58 27-661,40-23 200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4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5201 750 11578,'2'-2'67,"0"0"0,-1 0 0,1 0 1,0-1-1,-1 1 0,1 0 0,-1-1 0,0 0 0,0 1 0,0-1 0,0 0 0,-1 1 0,1-1 0,-1 0 0,1 0 0,-1 0 0,0 0 0,0 1 0,0-1 0,-1 0 0,1 0 0,-1 0 0,0-3 0,-1-1-1,0 1 0,0-1 1,-1 1-1,1 0 1,-1 0-1,-1 0 0,1 0 1,-9-10-1,3 8-20,1 0 0,-1 1 0,-1 0 0,1 0 0,-1 1-1,-1 1 1,1-1 0,-1 2 0,0-1 0,0 2 0,0-1 0,-13-1 0,-21-3 111,-79-3 0,111 10-130,-121-5 139,-128-11-140,183 9-113,-103-26 0,-188-80-144,-61-15 286,-259 21 609,430 74-430,-157-18-195,-1 32-6,317 23-25,1 4-1,-109 22 1,134-13-6,1 3 1,2 3-1,-106 47 0,89-26 4,2 3 1,-84 60-1,109-61-2,2 2 0,2 3 0,-62 69 0,103-99-15,1 0 0,1 1 0,1 0 0,0 1-1,2 1 1,0 0 0,2 1 0,-9 28 0,11-22-8,1 0 0,1 1-1,2 0 1,1 0 0,2 1-1,2 40 1,1-48 13,1-1 1,1 1-1,1-1 0,1 0 1,1-1-1,1 1 1,20 38-1,-13-34 4,2-1 0,1-1 0,0 0 0,2-1 1,31 29-1,-4-13 1,1-2 0,2-2 1,1-3-1,2-1 1,90 38-1,1-10-14,3-7 0,222 50 0,317 26-133,364-12-278,-716-105 328,388-36 0,13-70 94,-630 72 4,-1-4 1,-2-6-1,0-3 1,180-92 0,-225 94 12,-2-2 1,62-51 0,-83 57 26,0-2 0,-3-1 1,0-1-1,28-41 0,-48 58-13,0-1-1,-1 0 1,-1-1-1,0 0 1,-2 0-1,0-1 1,-1 0-1,-1 0 1,0 0-1,-2-1 0,0 1 1,-2-1-1,0 0 1,-1 0-1,0 0 1,-2 1-1,-1-1 1,0 0-1,-1 1 0,-1 0 1,-1 0-1,-1 0 1,-14-27-1,7 21 15,-1 2 0,0 0-1,-2 1 1,-1 0 0,0 2 0,-24-21-1,13 16-85,-2 2 0,0 1-1,-61-32 1,29 24-227,-84-28-1,-69-10-530,32 13 564,-12-5-106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5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13595,'3'59'1216,"-1"-3"-936,-2-2-272,1-5 376,1-5-1216,1-5-1040,0-1 39,0-5 345,1-1 152,-3-2 95,1 0 57,-2-2 208,0 2 512,0 2 1136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5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10498,'-9'258'3213,"7"1"-3366,4-163 295,-2 74 255,-2-146 222,-1 0 0,-1 0 0,-1-1 0,-1 0 0,-10 26-1,12-39-592,1 0-1,1 1 0,0-1 0,0 0 0,1 1 0,0 0 0,1 18 0,0-28-36,0 3-81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5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16796,'1'12'1048,"1"0"0,-1 1 0,2-2 0,0 1 0,0 0 0,1 0 0,9 18 0,1-1-63,31 44 0,-34-58-785,0 0 0,1 0 1,0-1-1,1-1 0,1 0 0,0-1 1,25 16-1,-30-23-183,-1 0 0,1 0 0,0-1 1,0 0-1,0-1 0,1 0 0,-1 0 0,1-1 0,0-1 0,-1 1 1,1-2-1,0 1 0,0-1 0,0-1 0,0 1 0,10-4 1,-14 3-155,-1-1 1,1 0 0,-1-1 0,1 1 0,-1-1 0,0 0 0,0 0-1,0-1 1,-1 0 0,1 1 0,6-9 0,8-11-292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5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24141,'-7'5'1809,"4"-2"-1473,1 1-144,-1 11 584,2 4-256,-7 17-288,-2 11-120,-5 19-40,-7 8 40,-8 18 32,0 10-16,-8 12 24,2-1-56,4-1-200,4-6-304,12-18 408,-1-4-96,9-24-96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6:5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22 440 18988,'-4'14'407,"-13"48"4494,16-56-3491,3-8-177,14-32 195,62-176-549,3-7-667,-76 205-200,-2 4 5,0 0 0,1 0-1,8-11 1,-12 19-16,0-1 0,0 1 0,0 0 0,0 0 1,0 0-1,0 0 0,0 0 0,0 0 0,0-1 0,0 1 0,0 0 0,0 0 1,0 0-1,1 0 0,-1 0 0,0 0 0,0 0 0,0 0 0,0-1 0,0 1 1,0 0-1,0 0 0,1 0 0,-1 0 0,0 0 0,0 0 0,0 0 0,0 0 1,0 0-1,1 0 0,-1 0 0,0 0 0,0 0 0,0 0 0,0 0 0,0 0 1,0 0-1,1 0 0,-1 0 0,0 0 0,0 0 0,0 0 0,0 0 0,0 0 1,0 0-1,1 1 0,-1-1 0,3 9 18,-1 14-11,5 196-153,-2-127-2764,-4-102 1672,-1-14 451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0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 18044,'-8'1'2760,"18"1"-1260,17 1-207,172 17 2090,66 2-2589,182-49-887,-419 24 33,-14 2 103,-7 1-255,-1 0 1,0-1-1,0 0 0,11-4 1,-15 5 151,-1-1 1,0 1-1,1-1 1,-1 0-1,0 0 0,1 1 1,-1-1-1,0 0 1,0 0-1,0 0 1,0 0-1,0-1 1,0 1-1,0 0 1,-1 0-1,1-1 1,0 1-1,0 0 1,-1-1-1,1 1 0,-1 0 1,0-1-1,1 1 1,-1-3-1,2-7-428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0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19372,'4'9'665,"1"1"-1,-1-1 1,1 1 0,1-2-1,10 14 1,12 21 15,-18-24-597,-2 1-1,0 0 1,-1 1 0,-2 0 0,0 0-1,-1 0 1,0 0 0,-2 1 0,-1-1-1,-1 1 1,0 0 0,-2-1 0,-4 22-1,-5 11 180,-2-2 1,-2 1-1,-44 98 0,13-60-1071,24-51 495,9-18 115,13-21 193,0-1 0,0 0 0,0 0 0,-1 0 0,1 0 0,0 0 0,0 0 0,0 0 0,0 0-1,-1 0 1,1 1 0,0-1 0,0 0 0,0 0 0,-1 0 0,1 0 0,0 0 0,0 0 0,0 0 0,-1 0-1,1 0 1,0 0 0,0 0 0,0-1 0,0 1 0,-1 0 0,1 0 0,0 0 0,0 0 0,0 0 0,0 0 0,-1 0-1,1 0 1,0-1 0,0 1 0,0 0 0,0 0 0,0 0 0,-1 0 0,1 0 0,0-1 0,0 1 0,0 0-1,0 0 1,0-1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16428,'5'-5'232,"0"0"1,1 0 0,0 1 0,0 0 0,0 0 0,0 1 0,1 0-1,-1 0 1,1 0 0,0 1 0,8-2 0,10-1 490,45-3 0,-69 7-693,26-1 291,1 2 1,-1 0-1,0 1 0,0 2 1,0 1-1,-1 1 1,30 10-1,-44-11-273,-1 0 1,0 1-1,0 0 1,-1 1-1,0 1 1,0-1-1,0 2 1,9 8-1,-13-10-39,0 0 0,-1 1-1,0 0 1,0 0 0,0 1 0,-1-1-1,0 1 1,0 0 0,-1 0-1,0 0 1,-1 1 0,3 10-1,-4-10 29,0 1-1,0 0 0,-1-1 1,0 1-1,0-1 0,-1 1 0,-1-1 1,1 1-1,-1-1 0,-7 17 0,4-14 72,-1 1 0,-1-1 0,0 0 0,0-1 0,-1 1 0,-18 18 0,6-11 130,0-1-1,-1-1 1,-1-1 0,-1 0 0,0-2 0,-1-1-1,-28 12 1,28-15-12,0-2 1,-33 9-1,45-15-383,1 0 1,0 0-1,-1-1 1,1-1-1,-1 0 1,1-1-1,-19-2 1,27 2 12,0 0 0,0 0 0,0 0 0,-1 0 1,1 0-1,0-1 0,1 0 0,-6-2 1,7 3 100,0 0 1,0 0-1,0 0 1,1 0-1,-1 0 1,0 0-1,0 0 1,0 0 0,1 0-1,-1 0 1,1-1-1,-1 1 1,1 0-1,-1 0 1,1-1-1,0 1 1,-1 0 0,1-1-1,0 1 1,0 0-1,0-1 1,0 1-1,0 0 1,1-2-1,6-13-786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1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11723,'3'3'1552,"5"0"-424,1-1-296,5 2 1201,5-2-321,10 3-120,4 1-87,8 0-305,1 1-176,1-3-368,3 3-200,-5-3-504,0 3-336,-11-1-528,-5-3-288,-9-1 880,-7-2-232,-7 0-248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2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 12443,'-23'-3'1656,"-1"8"-896,1 6-360,7 0 1993,5 3-1689,8 2-304,3-1-120,7-2-224,4-2-152,5-6-376,2-2 1216,-3-5-744,0 1 16,-6 1 0</inkml:trace>
  <inkml:trace contextRef="#ctx0" brushRef="#br0" timeOffset="1">17 304 16932,'-10'3'1768,"6"1"-984,2 0-288,7 0 1081,6 1-417,11 0-272,6-1-120,12 0-296,5-1-64,6 2-136,1-2-120,-2 0-464,-4 0-384,-7-5-952,-9-4 1408,-8-3-272,-7-4-200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2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46 18996,'4'-4'204,"-1"0"0,1 0 0,0 0 0,0 0 0,1 1 0,-1 0 0,1 0 0,-1 0 0,1 1 0,0-1 0,9-2 0,-12 5-170,0-1 0,0 0 0,0 1 1,0 0-1,0-1 0,0 1 0,0 0 0,0 0 0,0 0 1,0 0-1,0 0 0,0 1 0,0-1 0,0 1 1,0-1-1,0 1 0,0 0 0,0-1 0,0 1 1,0 0-1,-1 0 0,1 1 0,0-1 0,-1 0 0,1 1 1,-1-1-1,1 1 0,-1-1 0,0 1 0,1-1 1,-1 1-1,0 0 0,1 3 0,2 4-10,-1 1 0,-1-1 1,0 1-1,0 0 0,-1-1 0,0 1 0,-1 0 0,0 0 0,0 0 0,-1 0 0,0-1 1,-5 18-1,-5 12 116,-26 63-1,35-95-133,-23 48 383,-50 81 1,61-115-304,5-13 17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2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12387,'9'10'9502,"-7"1"-8719,-1 20 717,-1 1 0,-8 53 0,2-21-933,-4 65-1242,17-142-2365,3-17 2621,-1-16-365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2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20876,'-16'3'1761,"5"13"-1321,3 3-200,6 0 704,2 0-312,5-2-712,6-4-408,6-7-712,1-3 984,5-4-200,1-1-168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2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14779,'2'6'281,"-1"0"0,1 0 0,-1 1 0,0-1-1,0 0 1,-1 1 0,0-1 0,0 1 0,-1-1 0,1 1 0,-1-1-1,-1 0 1,1 1 0,-1-1 0,-4 9 0,3-7 102,-1 0 0,0-1 1,0 1-1,0-1 0,-1 0 0,0 0 1,-1 0-1,0-1 0,0 0 0,0 0 1,-10 6-1,15-11-327,1 0 1,-1-1-1,0 1 0,0-1 1,0 1-1,0-1 0,0 0 1,0 1-1,0-1 1,0 0-1,0 0 0,0 1 1,0-1-1,0 0 0,0 0 1,0 0-1,0 0 1,0 0-1,-2-1 0,1-5 391,11-3-288,-5 6-154,0 0 0,1 0-1,-1 1 1,1-1 0,0 1-1,-1 0 1,1 1 0,0-1-1,0 1 1,0 0 0,1 0-1,-1 1 1,10-1 0,-7 2-24,0 0 0,-1 0 1,1 0-1,-1 1 1,1 0-1,-1 1 1,0 0-1,13 7 0,-10-5-13,-1 2-1,1-1 1,-1 1-1,-1 0 1,1 1 0,-1 0-1,-1 1 1,1-1-1,-1 1 1,-1 1-1,0-1 1,9 21-1,-12-23 52,0 0-1,-1 0 0,0 0 0,0 0 0,0 0 0,-1 1 1,-1-1-1,1 0 0,-1 1 0,0-1 0,-1 1 0,0-1 1,0 1-1,0-1 0,-1 0 0,0 0 0,-1 0 1,1 0-1,-1 0 0,-1 0 0,1-1 0,-1 0 0,0 1 1,-1-1-1,0-1 0,0 1 0,0-1 0,0 0 0,-1 0 1,0 0-1,0-1 0,0 0 0,0 0 0,-13 5 0,9-4 6,0-1 0,-1-1 0,1 0 0,-1 0-1,0-1 1,0-1 0,0 1 0,0-2-1,1 1 1,-1-2 0,-16-1 0,23 1-30,-1 0 1,1 0 0,-1 0-1,1-1 1,-1 0-1,1 0 1,0 0-1,0 0 1,0 0 0,0-1-1,0 0 1,0 0-1,1 0 1,-1 0 0,1 0-1,0-1 1,0 0-1,0 1 1,1-1-1,-1 0 1,1-1 0,0 1-1,0 0 1,0 0-1,1-1 1,0 1-1,0-1 1,0 0 0,-1-5-1,2-38-133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2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69 21805,'5'-4'376,"14"-4"1741,-17 11-1035,-8 10-192,-94 131 1513,45-67-2750,-87 162 0,131-213-668,27-61-1465,5-9 1641</inkml:trace>
  <inkml:trace contextRef="#ctx0" brushRef="#br0" timeOffset="0.06">441 1 19532,'-6'14'1929,"1"19"-1289,-4 5-272,4 11 992,2 1-392,3 7-448,5-2-168,7 0-304,3-1-256,0-5-328,4-2-224,-6-6 1624,-4-6-984,-2-4-40,-4-9-96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2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17012,'9'20'2152,"15"-9"-1048,3-6-400,17-5 1937,5-1-1321,11-3-367,0 1-113,-2-3-408,-1 0-280,-11 2-880,-5 0-793,-13-10 1273,-6-7-256,-8-7-168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2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18076,'90'54'6894,"-48"-33"-6212,59 23 0,-93-42-821,-1 1 0,0-1 1,1 0-1,-1-1 0,1 1 1,-1-2-1,1 1 1,-1-1-1,1 0 0,0 0 1,13-4-1,-14 2-226,-1 0 0,1-1 0,0 0 1,-1 0-1,1-1 0,-1 0 0,0 0 0,-1-1 0,1 1 0,-1-1 1,1 0-1,4-7 0,-2 1-500,0-1 0,0 0 0,-1-1 0,5-13 0,-6 14 425,-17 39 1655,1 0 0,-11 46 1,8-26-152,-107 422 4065,120-458-5702,4-16 313,8-23 127,-10 25 100,19-53-255,4-18-101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2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 21645,'42'-6'2016,"-1"4"-1416,-3-1-256,6 3 841,-1 3-193,-1 4-480,-7-1-272,-2 0-464,-5 2-264,-9-2-520,0 1-313,-14-3 993,-5 0-264,-3 0-224</inkml:trace>
  <inkml:trace contextRef="#ctx0" brushRef="#br0" timeOffset="1">1 233 17860,'5'18'2272,"4"-10"-1368,15-8-367,6-5 1703,12-8-1120,4 1-360,4-9-768,1 1-424,-2-1 456,-7 2-136,-7 2-144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0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20252,'9'-15'610,"0"-1"0,-2 0-1,0 0 1,0-1-1,-2 0 1,0 0 0,2-22-1,-7 28-407,-7 13-75,-7 15-69,9-7-56,1-1-1,0 1 1,0-1 0,1 1-1,0 0 1,-1 11 0,3-18 0,1-1 1,-1 1 0,1 0-1,0-1 1,0 1 0,0 0-1,0-1 1,1 1-1,-1 0 1,1-1 0,-1 1-1,1 0 1,0-1 0,0 1-1,0-1 1,1 0 0,-1 1-1,0-1 1,1 0-1,0 0 1,-1 1 0,1-1-1,0-1 1,0 1 0,0 0-1,0 0 1,0-1 0,5 3-1,2-1-9,0 0 0,1 0 0,-1-1 0,1 0 0,-1-1 0,1 0 0,0 0 0,-1-1 0,1-1 1,10-1-1,21-3-187,41-13 0,-62 13 98,24-6-70,-26 5 46,0 2 0,1 0 1,-1 0-1,1 2 0,22 0 1,-39 2 127,0 0 0,1 1 0,-1-1 0,0 1 0,0 0 0,-1 0 0,1-1 0,0 1-1,0 0 1,0 1 0,0-1 0,-1 0 0,1 0 0,-1 1 0,1-1 0,-1 1 0,1 0 0,-1-1 0,0 1 0,0 0 0,0 0 0,0-1 0,0 1 0,0 0 0,1 4 0,-2-4 36,1 1 0,0-1 1,0 0-1,0 0 0,0 0 1,0 0-1,0 0 0,1-1 0,-1 1 1,1 0-1,-1-1 0,1 1 1,0 0-1,-1-1 0,1 0 0,0 1 1,0-1-1,0 0 0,0 0 1,0 0-1,0 0 0,4 0 0,2 0 21,0-1-1,1-1 0,-1 1 1,0-1-1,0-1 0,0 1 0,0-1 1,0-1-1,8-3 0,18-4-14,-8 3-394,0 2 1,1 1 0,35-2 0,-49 6 21,1 0 0,0 1 1,0 1-1,0 0 0,0 1 0,-1 0 0,0 1 0,17 7 1,-18-5-226,0-1 1,0-1 0,15 4-1,-21-7 451,0 0 1,0 0-1,-1-1 0,1 0 0,0 0 0,0-1 1,0 0-1,-1 0 0,10-2 0,18-9-261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2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15 137 19788,'-3'4'472,"1"1"0,0 0 0,0 0-1,1 0 1,-1 0 0,0 7 0,2-11-330,0 1 0,-1 0 1,2-1-1,-1 1 0,0 0 0,0 0 1,0-1-1,1 1 0,-1 0 0,1-1 0,-1 1 1,1-1-1,0 1 0,0-1 0,0 1 1,0-1-1,0 1 0,0-1 0,0 0 0,0 1 1,0-1-1,1 0 0,1 2 0,5 2 12,0 0-1,0-1 0,1 0 1,-1 0-1,1 0 0,0-1 1,0 0-1,0-1 0,0 0 1,1-1-1,-1 0 0,0 0 1,1-1-1,17-2 0,-16 1-375,0-1 0,0 0 0,0-1 0,-1 0 0,1-1 0,-1 0 1,0-1-1,0 0 0,0-1 0,-1 0 0,1 0 0,9-10 0,-7 6-521,-1-1 0,0 0-1,-1-1 1,0 0 0,-1-1 0,-1 0 0,0 0 0,-1-1-1,0 0 1,-1 0 0,8-27 0,-14 29 390,-7 14 853,-8 17 855,-73 156 4765,-21 98-3436,106-264-2710,0-1-160,1 0 0,0 0-1,0 0 1,-1 13 0,3-21 155,0 0 0,-1 1 0,1-1 1,0 0-1,0 1 0,0-1 1,0 0-1,0 1 0,0-1 0,0 0 1,0 1-1,0-1 0,0 0 1,0 0-1,1 1 0,-1-1 0,0 0 1,0 1-1,0-1 0,0 0 1,0 0-1,0 1 0,1-1 0,-1 0 1,0 0-1,0 1 0,0-1 1,1 0-1,-1 1 0,8-7-377,9-19 43,-16 23 269,19-31-474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2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21605,'7'-14'1430,"0"1"1,10-15 0,55-73 453,-45 64-1484,-13 17-293,-11 14-88,1 0 0,0 0 0,1 0 0,-1 0 0,1 1 0,0-1 0,1 1 0,-1 1 0,8-6 0,-13 10-19,0 0 0,0 0 0,0 0 0,0 0 0,1 0 0,-1 0 0,0 0 0,0 0 0,0 0-1,0-1 1,0 1 0,1 0 0,-1 0 0,0 0 0,0 0 0,0 0 0,0 0 0,0 0 0,1 0 0,-1 0 0,0 0 0,0 1 0,0-1 0,0 0 0,0 0 0,1 0-1,-1 0 1,0 0 0,0 0 0,0 0 0,0 0 0,0 0 0,0 0 0,1 0 0,-1 1 0,0-1 0,0 0 0,0 0 0,0 0 0,0 0 0,0 0 0,0 0-1,0 1 1,0-1 0,0 0 0,0 0 0,0 0 0,0 0 0,0 0 0,0 1 0,0 12-7,-8 18-10,7-31 16,-32 93-148,-7 20 10,34-94-336,1 0 0,1 0 0,-2 36 0,6-54 450,0 0 1,-1 0-1,1-1 0,0 1 1,0 0-1,0 0 1,0-1-1,1 1 1,-1 0-1,0 0 1,0-1-1,0 1 1,1 0-1,-1-1 1,0 1-1,0 0 1,1 0-1,0-1 10,-1 0 0,1 0 0,-1 0 0,1 0 0,0 0 0,-1 0 0,1 0 0,-1 0 0,1-1 0,-1 1 0,1 0 0,-1 0 0,1-1 0,-1 1 0,0 0 0,1 0 0,-1-1 0,1 1 0,-1 0 0,0-1 0,1 1 0,-1-1 0,1 0 0,14-17-480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2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22157,'15'0'1992,"4"-1"-1400,3-1-272,4 1 833,6-1-345,-5 4-912,1 4-416,-7-1 480,-4 4-184,-8 2-120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2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14 171 21525,'-1'2'207,"-1"0"0,0 1 0,1-1 0,0 1 1,0 0-1,0-1 0,0 1 0,0 0 0,0 0 1,1-1-1,-1 1 0,1 0 0,0 0 1,0 0-1,0 0 0,0 0 0,0 0 0,0 0 1,1-1-1,0 1 0,0 0 0,-1 0 0,1-1 1,1 1-1,-1 0 0,0-1 0,1 1 0,-1-1 1,1 0-1,0 1 0,0-1 0,3 3 1,-2-2-246,0-1 0,1 1 0,-1-1 0,1 0 0,0 0 0,-1 0 0,1 0 0,0-1 0,0 1 0,0-1 1,0 0-1,0 0 0,1 0 0,-1-1 0,0 0 0,0 0 0,1 0 0,-1 0 0,0 0 0,0-1 0,8-2 1,-3 0-657,0-1-1,0-1 1,-1 1 0,1-1 0,-1-1 0,0 0 0,-1 0 0,1 0 0,-1-1 0,9-10 0,6-11-3797,28-47-1,-18 26 2644,-18 29 1727,12-17 2072,-26 37-1863,0 0 1,0 0-1,0-1 0,0 1 0,0 0 1,1 0-1,-1 0 0,0 0 0,0-1 1,0 1-1,0 0 0,0 0 0,1 0 1,-1 0-1,0-1 0,0 1 0,0 0 1,0 0-1,1 0 0,-1 0 0,0 0 1,0 0-1,0 0 0,1-1 0,-1 1 1,0 0-1,0 0 0,0 0 0,1 0 1,-1 0-1,0 0 0,0 0 0,1 0 1,-1 0-1,0 0 0,0 0 0,0 0 1,1 0-1,-1 1 0,0-1 0,0 0 1,0 0-1,1 0 0,-1 0 0,0 0 1,0 0-1,0 0 0,1 1 1,-1-1-1,0 0 0,1 16 2754,-6 22-158,-75 201 3190,31-102-4918,31-82-738,-36 124-1354,55-182 846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2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15 18148,'-4'-2'285,"-1"0"-1,1 0 1,0 0-1,-1 1 1,1-1 0,-1 1-1,1 0 1,-1 1 0,1-1-1,-1 1 1,0 0 0,1 0-1,-1 0 1,0 1-1,1 0 1,-1-1 0,1 2-1,-1-1 1,1 0 0,0 1-1,-1 0 1,1 0 0,-4 3-1,3-1-243,0 0-1,1 0 1,-1 0 0,1 1-1,0 0 1,0 0-1,0 0 1,1 0 0,0 0-1,0 1 1,0 0-1,1 0 1,-1-1 0,1 1-1,1 0 1,-2 10-1,2-10-27,0 0-1,0 1 1,1-1-1,0 0 1,1 1-1,-1-1 1,1 0-1,0 0 0,1 0 1,-1 0-1,1 0 1,0 0-1,1 0 1,3 6-1,-4-8 3,1-1 1,-1 0-1,1 0 1,-1 0-1,1 0 1,0 0-1,0 0 0,1-1 1,-1 1-1,1-1 1,-1 0-1,1 0 1,-1 0-1,1-1 0,0 1 1,0-1-1,0 0 1,0 0-1,0 0 1,0-1-1,0 0 0,8 0 1,-1 0 55,0-2 0,0 0 1,0 0-1,-1-1 0,1 0 1,-1-1-1,0 0 0,0-1 0,0 0 1,14-10-1,-14 8 66,1-1 0,-1 0-1,-1 0 1,1-1 0,-1-1 0,-1 1-1,0-1 1,12-19 0,-18 26-87,-1 0 1,1 0-1,-1-1 1,1 1-1,-1 0 1,0-1-1,-1 1 1,1 0-1,0-1 0,-1 1 1,0-1-1,0 1 1,0-1-1,0 1 1,-1-5-1,0 6-27,0 0 0,1 0 0,-1 0 0,0 0 0,0 1 0,-1-1 1,1 0-1,0 0 0,-1 1 0,1-1 0,-1 1 0,1 0 0,-1-1 0,0 1 0,1 0 0,-1 0 0,0 0 0,0 0 0,0 0 1,0 0-1,0 1 0,0-1 0,0 1 0,0-1 0,-4 1 0,-3-2-22,-1 2 1,1-1-1,0 1 1,0 1-1,0 0 1,0 0-1,0 1 1,0 0-1,-9 3 0,4 0-1006,1 1 0,-22 11 0,27-12-192,6-4 439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2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22 18532,'0'-1'274,"-1"-1"0,0 0 1,1 1-1,-1-1 0,0 0 0,0 1 0,0-1 1,0 1-1,-1 0 0,1-1 0,0 1 1,-2-1-1,2 1-190,1 1 0,-1 0-1,1 0 1,-1 0 0,0 0 0,1 0 0,-1-1 0,1 1 0,-1 0 0,0 1 0,1-1-1,-1 0 1,1 0 0,-1 0 0,0 0 0,1 0 0,-1 1 0,1-1 0,-1 0 0,1 0-1,-1 1 1,1-1 0,-1 0 0,1 1 0,-1-1 0,1 1 0,-1-1 0,1 0 0,0 1-1,-1-1 1,1 1 0,0-1 0,-1 1 0,1 0 0,0-1 0,0 1 0,-1-1 0,1 1-1,0-1 1,0 2 0,-10 24 286,2-1 0,1 1 0,1 1 0,-3 29 0,4-25-263,-1 2-37,-1-1 93,2 0 1,1 1 0,1-1-1,4 59 1,-1-89-143,0 1 0,1 0 0,-1-1 0,1 1 0,-1-1 0,1 0 0,0 1 0,0-1 0,0 0 0,0 1 0,0-1 0,1 0 0,-1 0 0,1 0 0,-1 0 0,1 0 0,0 0 0,0 0 0,0-1 0,3 3 0,-2-3 3,0 0 0,0 0 0,0 0-1,0 0 1,0-1 0,1 0 0,-1 1-1,0-1 1,0 0 0,0-1 0,0 1-1,0 0 1,0-1 0,5-1 0,8-4 34,0-1 0,0 0 1,-1-1-1,25-17 0,-21 13-291,0-1-1,26-26 0,-39 34 62,0-1-1,-1-1 1,0 1 0,0-1-1,0 0 1,-1 0 0,0-1 0,0 1-1,-1-1 1,4-11 0,0-13-328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3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19036,'-14'9'560,"0"0"-1,1 2 0,0-1 1,-18 20-1,28-28-491,1 1 0,-1 0-1,1 0 1,0 0 0,0 0-1,0 0 1,0 1 0,0-1-1,1 0 1,-1 1-1,1 0 1,0-1 0,0 1-1,1 0 1,-1-1 0,1 1-1,-1 0 1,1 0 0,0-1-1,1 1 1,-1 0 0,1 0-1,-1-1 1,1 1-1,0-1 1,3 6 0,-3-7-45,-1 0 1,1 0-1,0 0 1,0-1 0,1 1-1,-1-1 1,0 1-1,0-1 1,1 1 0,-1-1-1,1 0 1,-1 1-1,1-1 1,0 0-1,-1 0 1,1 0 0,0 0-1,0-1 1,0 1-1,0 0 1,2 0-1,-1-1 21,0 0 0,0 0 0,0 0 0,0-1-1,0 1 1,0-1 0,0 0 0,0 0-1,-1 0 1,1 0 0,0 0 0,4-3 0,1-2 84,0 1 0,-1-1 0,0 0 0,0-1 0,0 0 0,-1 0 0,0 0 0,4-8 0,-7 11-78,0 0 0,-1 0 0,0 0 0,0-1 0,0 1 0,0-1 0,-1 1 0,1-1 0,-1 1 0,1-10 0,-19 35 82,8-4-94,1 1 1,1 1 0,0-1-1,1 1 1,1 0 0,-3 25-1,7-43-35,1-1-1,0 1 0,0-1 1,0 1-1,0-1 0,0 1 1,0-1-1,0 1 0,0-1 1,0 1-1,0-1 0,0 1 1,0-1-1,0 1 0,0-1 1,0 0-1,1 1 0,-1-1 1,0 1-1,0-1 0,1 1 0,-1-1 1,0 0-1,1 1 0,-1-1 1,0 1-1,1-1 0,-1 0 1,0 1-1,1-1 0,-1 0 1,1 0-1,-1 1 0,0-1 1,1 0-1,0 0 0,21-1 128,-20 0-109,0 1-1,-1-1 1,1 1 0,0 0 0,-1-1 0,1 1 0,0 0 0,0 0 0,-1 0 0,1 0 0,0 1 0,0-1 0,-1 0 0,1 1 0,0-1 0,-1 1 0,4 1 0,-3 1-7,0-1 1,0 1 0,0-1 0,0 1 0,0 0 0,-1 0 0,1 0 0,-1 0 0,1 4 0,-2-7-15,0 0-1,0 1 1,0-1 0,0 0 0,0 0-1,0 1 1,0-1 0,1 0 0,-1 0 0,0 1-1,0-1 1,0 0 0,0 0 0,0 0-1,0 1 1,0-1 0,1 0 0,-1 0-1,0 0 1,0 1 0,0-1 0,1 0-1,-1 0 1,0 0 0,0 0 0,0 0 0,1 1-1,-1-1 1,0 0 0,0 0 0,1 0-1,-1 0 1,0 0 0,0 0 0,1 0-1,-1 0 1,0 0 0,0 0 0,1 0-1,-1 0 1,0 0 0,1 0 0,13-8-26,2-1 97,-9 5-73,0-1 1,-1 0-1,1 0 1,-1-1-1,-1 0 1,1 0-1,7-11 1,-7 10-38,10-17-294,-16 23 272,0-1 0,1 1 0,-1 0 0,0 0 0,1 0 1,-1-1-1,0 1 0,0 0 0,0 0 0,0-1 0,0 1 0,0 0 0,0 0 1,-1-1-1,1 1 0,0 0 0,-1 0 0,1 0 0,-1-1 0,1 1 0,-2-1 1,-11-22-570,2 9 255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46 14899,'-5'-1'278,"0"-2"1,0 1-1,0 0 0,0-1 1,1 0-1,-8-6 0,-9-5 1010,18 12-1126,0 1 0,0 0 1,-1-1-1,1 2 1,0-1-1,-1 0 1,1 1-1,0-1 1,-1 1-1,1 0 1,-1 0-1,1 1 0,-1-1 1,1 1-1,0-1 1,-1 1-1,1 0 1,0 0-1,-1 1 1,1-1-1,0 1 1,-5 3-1,-2 1 224,0 1-1,0 0 0,1 1 1,-1 0-1,-9 12 1,12-11-232,0 1 1,0 0 0,1 0-1,0 0 1,1 1-1,0 0 1,1 0-1,0 0 1,0 1 0,2-1-1,-3 18 1,4-23-141,0-1 0,1 1 1,-1 0-1,1 0 0,1 0 0,-1 0 1,1 0-1,0-1 0,1 1 0,-1 0 1,1-1-1,0 1 0,0-1 0,1 0 1,0 1-1,0-1 0,0-1 0,0 1 1,1 0-1,0-1 0,0 1 0,0-1 1,0 0-1,10 6 0,-10-8-13,-1 0 0,1 0 0,0 0 0,0-1 0,0 0 0,0 1 0,0-1 0,0-1 0,1 1 0,-1-1 0,0 1 0,0-1 0,0-1 0,5 1 0,-3-2 3,1 1-1,-1-1 0,1 0 0,-1 0 0,0-1 1,0 0-1,0 0 0,6-5 0,2-2 7,-1-1 0,-1 0 0,0-1 1,0 0-1,-1-1 0,11-16 0,-13 16 8,-1 1 1,-1-1-1,0 0 1,-1-1-1,0 0 1,-1 0 0,-1 0-1,0 0 1,-1-1-1,2-15 1,-5 29-11,0 0 1,0-1-1,0 1 1,0-1-1,0 1 1,0 0-1,0-1 1,-1 1-1,1 0 1,0-1-1,-1 1 0,1 0 1,-2-3-1,2 4-3,-1-1-1,1 1 0,0 0 0,-1 0 0,1-1 0,0 1 1,-1 0-1,1 0 0,0 0 0,-1 0 0,1-1 1,-1 1-1,1 0 0,0 0 0,-1 0 0,1 0 0,-1 0 1,1 0-1,0 0 0,-1 0 0,1 0 0,0 0 0,-1 0 1,1 0-1,-1 1 0,1-1 0,0 0 0,-1 0 0,1 0 1,-1 1-1,-2 1 16,0 0 0,0 0 1,0 1-1,1-1 0,-1 1 1,1-1-1,-1 1 0,-3 6 0,-3 6 16,1-1-1,0 1 0,1 1 0,1-1 0,1 1 0,0 0 0,1 1 0,0-1 0,1 1 0,0 21 0,3-35-32,0-1 0,0 0 0,0 0 0,0 0 0,1 0 0,-1 0 0,0 0 0,1 0 0,0 0 0,0 0 0,-1 0 0,1 0 0,2 3 0,-2-5-1,0 1-1,0 0 0,0-1 1,0 1-1,0 0 0,0-1 1,0 1-1,0-1 0,0 0 1,0 1-1,0-1 0,0 0 1,0 0-1,0 0 0,1 0 1,-1 0-1,0 0 0,0 0 1,0 0-1,0 0 0,0 0 1,0-1-1,0 1 0,0 0 1,1-1-1,-1 1 1,0-1-1,0 1 0,1-1 1,13-8 6,1-1 1,-1 0 0,-1-1 0,26-25 0,-28 24-7,0 1-1,1 1 1,0 0 0,1 0-1,0 1 1,19-8 0,-32 16-3,1 0 0,-1 1 0,1-1 0,0 1 0,-1-1 0,1 1 0,0 0 0,-1-1 1,1 1-1,0 0 0,-1 0 0,1 0 0,0 0 0,-1 1 0,1-1 0,0 0 0,-1 1 0,1-1 1,0 1-1,-1 0 0,1-1 0,-1 1 0,3 1 0,-3 0-3,1 0 0,0 0 1,0 1-1,-1-1 0,1 0 0,-1 0 0,0 1 1,1-1-1,-1 1 0,0-1 0,-1 1 0,1 0 1,0 2-1,1 6 64,-1 0 1,0 0-1,-1 0 1,0 0-1,-3 22 1,0-25 331,2-7-81,-2-15 124,0-33 71,3 42-421,-1-53 393,-5-55-469,9 117-1747,-2 3 1306,1-1 1,1 0 0,-1 0-1,1 0 1,0 0 0,1 0-1,5 8 1,7-5-436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3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65 18100,'-1'0'147,"0"0"1,0 0-1,0-1 1,0 1-1,0 0 0,0 0 1,0 0-1,0 0 1,0 0-1,0 0 1,0 0-1,0 1 0,0-1 1,0 0-1,0 1 1,0-1-1,0 0 1,0 1-1,0-1 0,0 1 1,1-1-1,-1 1 1,0 0-1,0-1 1,-1 3-1,-21 17 1578,19-17-1646,1 1 0,0 0 0,0 0-1,0 0 1,0 1 0,1-1 0,-1 0-1,1 1 1,0 0 0,1-1 0,-1 1-1,1 0 1,0 0 0,0 0 0,1 0-1,-1 0 1,1 8 0,1-6-72,0 0 1,0 0-1,1-1 0,0 1 1,0 0-1,0-1 1,1 1-1,0-1 0,0 0 1,0 0-1,1 0 1,5 6-1,6 7 27,1-1-22,-2 0-1,0 1 0,-1 1 0,18 38 0,-28-53-2,-1 0 1,0 0-1,-1 1 0,1-1 1,-1 0-1,0 1 0,-1-1 1,1 1-1,-1-1 1,0 0-1,-1 1 0,1-1 1,-1 1-1,0-1 0,0 1 1,-1-1-1,1 0 0,-1 0 1,-1 0-1,1 0 1,0 0-1,-1 0 0,0-1 1,0 1-1,-1-1 0,-5 6 1,6-7 7,0-1 1,0 1-1,0-1 0,0 0 1,-1 0-1,1 0 0,-1 0 1,0 0-1,-4 1 1,7-3-13,0 0 0,0 1 0,0-1 0,1 0 1,-1 0-1,0 0 0,0 0 0,0 0 0,0 0 1,0 0-1,0 0 0,0 0 0,0 0 0,0 0 1,0-1-1,0 1 0,0 0 0,0-1 0,0 1 1,0 0-1,0-1 0,0 0 0,1 1 0,-1-1 1,0 1-1,0-1 0,1 0 0,-1 1 1,0-1-1,1 0 0,-1 0 0,1 0 0,-1 0 1,1 1-1,-1-1 0,1 0 0,0 0 0,-1 0 1,1 0-1,0 0 0,0 0 0,0 0 0,0-1 1,-1-5 1,1 1 1,0-1-1,0 1 1,1-1-1,0 1 1,0 0-1,1-1 1,0 1-1,0 0 0,4-10 1,7-9-18,15-26-1,-21 40 7,47-72-13,-35 58 17,-2-2 0,-1 0 1,-1-1-1,21-54 0,-35 81 3,0-1 1,-1 0 0,1 0-1,-1 0 1,1 0 0,-1 0-1,0 0 1,0 0-1,0 0 1,0 0 0,0 0-1,0 0 1,-1 1-1,1-1 1,-1 0 0,1 0-1,-1 0 1,0 0-1,1 0 1,-3-2 0,2 4 4,0-1 1,0 0-1,0 1 0,0-1 1,0 0-1,-1 1 1,1 0-1,0-1 1,0 1-1,-1 0 0,1-1 1,0 1-1,-1 0 1,1 0-1,0 0 1,-1 0-1,1 1 1,0-1-1,0 0 0,-1 0 1,1 1-1,0-1 1,0 1-1,-1-1 1,1 1-1,0-1 1,0 1-1,0 0 0,0 0 1,-2 1-1,-5 3 47,0 1-1,1 1 1,-1-1-1,1 1 1,0 0-1,1 1 1,0 0-1,0 0 1,1 0-1,0 0 1,0 1-1,1 0 1,0 0-1,-3 11 1,6-19-47,1 0 1,0 0-1,-1 1 0,1-1 1,0 0-1,0 0 0,0 0 1,0 0-1,0 1 0,0-1 1,0 0-1,0 0 0,0 0 1,0 1-1,1-1 1,-1 0-1,1 0 0,-1 0 1,0 0-1,1 0 0,0 0 1,-1 0-1,1 0 0,0 0 1,1 1-1,-1-1-3,1 0 1,-1 0-1,1-1 0,0 1 0,-1 0 0,1-1 1,0 0-1,0 1 0,0-1 0,-1 0 1,1 0-1,0 0 0,0 0 0,3-1 0,7-1 1,0-1 0,0 0 0,19-8 0,-29 10-1,59-24 33,54-21 47,-99 41-70,0 1-1,0 0 1,0 1-1,1 1 1,18-1 0,-34 3-7,0 0 0,1 0 0,-1 0 0,0 0 0,0 0 0,0 0 0,0 0 0,0 1 0,0-1 0,0 0 0,0 0 0,0 1 0,0-1 0,0 1 0,0-1 0,0 1 0,-1 0 1,1-1-1,0 1 0,1 1 0,-4 1 279,-9-4-10,6-2-201,1 1 0,-1-1 0,1 0 0,0 0 0,0 0 0,1 0 0,-1-1 0,1 1 0,-1-1 0,1 0-1,0 0 1,1-1 0,-5-6 0,2 1 41,0-1-1,0 1 0,1-1 0,-5-22 0,9 33-127,0-1 0,-1 1 0,1-1 0,0 0 0,0 1 0,0-1 0,-1 0 0,1 1 0,0-1 0,0 0-1,0 0 1,0 1 0,0-1 0,0 0 0,1 1 0,-1-1 0,0 0 0,0 1 0,0-1 0,1 0 0,-1 1 0,0-1-1,1 1 1,-1-1 0,0 0 0,1 1 0,-1-1 0,1 1 0,0-2 0,1 2-93,-1 0 1,1 0 0,-1 0-1,1 0 1,-1 0 0,1 0-1,0 1 1,-1-1-1,1 0 1,2 2 0,13 2-129,0-4-119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3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19372,'-1'1'109,"1"-1"0,-1 1 0,0-1 0,0 0 0,0 1 0,0 0 0,0-1 0,0 1 0,0-1 0,1 1 0,-1 0 0,0 0 0,1-1 0,-1 1 0,0 0 0,1 0 0,-1 0 0,1 0 0,-1 0 0,1 0 0,0 0 0,-1 0 1,1 0-1,0 0 0,0 0 0,-1 0 0,1 2 0,-4 35 1226,4-35-1101,-1 52 563,3 1-1,2 0 1,19 97-1,-6-99-549,-12-48-47,-1-9-79,1-13-13,-4 14-93,3-23 84,-1 0-1,-1 0 0,-1-37 1,1-25-97,-2 86-2,0 1-1,0-1 0,0 1 0,0-1 1,0 0-1,1 1 0,-1-1 0,0 1 0,0-1 1,0 1-1,0-1 0,0 1 0,1-1 1,-1 1-1,0-1 0,1 1 0,-1 0 0,0-1 1,1 1-1,-1-1 0,0 1 0,1 0 1,-1-1-1,1 1 0,-1 0 0,0-1 1,1 1-1,-1 0 0,1 0 0,-1-1 0,1 1 1,-1 0-1,1 0 0,-1 0 0,1 0 1,0 0-1,-1 0 0,1 0 0,24 8-42,-2 0 23,-19-8 22,1 0-1,-1-1 1,1 1-1,0-1 1,-1 0-1,0 0 1,1 0-1,-1-1 1,1 1-1,-1-1 1,0 0-1,0 0 1,0-1-1,0 1 1,-1-1-1,1 0 1,-1 0-1,1 0 1,-1 0-1,0-1 1,0 1-1,0-1 1,-1 0-1,3-5 1,2-2 5,-1 0 1,-1-1-1,1 0 0,-2 0 0,0-1 1,0 1-1,2-20 0,-5 23 3,-1 1 0,0-1 0,0 0 0,0 0 0,-4-14 0,4 22-9,0 0-1,-1 0 1,1 0 0,0 0 0,-1 0 0,1-1 0,-1 1 0,1 0 0,-1 0 0,0 0 0,1 0 0,-1 1 0,0-1 0,1 0 0,-1 0 0,0 0 0,0 0 0,0 1 0,0-1 0,-2 0 0,2 1-1,-1 0 1,1 0-1,0 0 0,-1 0 1,1 0-1,-1 1 1,1-1-1,0 1 0,-1-1 1,1 1-1,0-1 1,-1 1-1,1 0 1,0 0-1,0 0 0,0 0 1,0-1-1,0 1 1,0 1-1,0-1 1,0 0-1,-1 1 0,-7 10 0,0 0 0,1 0 0,0 0 0,1 1-1,0 0 1,-5 17 0,-2 7-6,-9 43 0,21-71 12,0-1 0,0 1 0,1 0 0,0 1 0,0-1-1,1 11 1,0-19-4,1 0 0,-1 0 0,0 0-1,0 0 1,1 0 0,-1 0 0,0 0 0,1 0-1,-1-1 1,1 1 0,-1 0 0,1 0-1,-1 0 1,1-1 0,0 1 0,-1 0 0,1-1-1,0 1 1,0 0 0,-1-1 0,1 1-1,0-1 1,0 1 0,0-1 0,0 0-1,0 1 1,0-1 0,0 0 0,0 0 0,0 1-1,-1-1 1,1 0 0,0 0 0,0 0-1,0 0 1,0 0 0,0 0 0,0-1-1,0 1 1,0 0 0,0 0 0,0-1 0,0 1-1,0-1 1,1 0 0,6-2 7,1-1 0,0 0 0,12-8 0,-16 9-8,31-20 22,-22 13-20,2 0 1,-1 1 0,1 1 0,0 0 0,1 2 0,19-6-1,-34 11-2,0 0-1,0 1 1,1-1-1,-1 1 0,0 0 1,0 0-1,1 0 0,-1 0 1,0 0-1,1 1 0,-1-1 1,0 1-1,0-1 1,1 1-1,-1 0 0,0 0 1,0 0-1,0 0 0,0 0 1,0 0-1,0 1 1,0-1-1,-1 1 0,3 2 1,-1-1 0,-1 1 1,1 0 0,-1 0-1,0 1 1,0-1 0,-1 0-1,0 1 1,1-1 0,-1 1-1,-1-1 1,1 8 0,0 11-45,-1 0 0,-1 0 1,-1 0-1,-6 24 0,1-2-635,7-42 75,4-13 418,4-17-50,2-1-85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1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172 247 16652,'-6'6'510,"-1"0"0,0 0 1,-1-1-1,1-1 0,-1 1 1,0-1-1,-12 4 0,-19 11 1376,32-14-1481,-28 17 1126,33-20-1445,1-1 0,-1 0 0,1 1 0,-1-1 0,1 1 1,0-1-1,0 1 0,-1 0 0,1-1 0,0 1 0,1 0 0,-1 0 0,0 0 0,0 0 0,1-1 0,-1 4 0,1-4-75,0 0 0,0-1 0,0 1 0,0 0 1,0 0-1,1 0 0,-1-1 0,0 1 0,1 0 0,-1 0 1,0-1-1,1 1 0,-1 0 0,1-1 0,-1 1 0,1-1 0,-1 1 1,1-1-1,0 1 0,-1-1 0,1 1 0,0-1 0,-1 1 0,1-1 1,0 0-1,-1 1 0,1-1 0,0 0 0,0 1 0,0-1 0,1 0 1,27 3-178,-27-3 143,33-1-862,-1-2 0,0-2-1,60-15 1,-56 11-170,-1 1 0,62-4 0,-98 12 1096,0 0 0,0-1 0,1 1 0,-1 0 0,0 0-1,1 0 1,-1 0 0,0 0 0,1 0 0,-1 0-1,0 1 1,1-1 0,-1 0 0,0 1 0,0-1-1,0 1 1,1-1 0,-1 1 0,0 0 0,0 0-1,0-1 1,0 1 0,0 0 0,0 0 0,0 0-1,0 0 1,0 0 0,-1 0 0,1 0 0,0 0-1,-1 0 1,1 1 0,-1-1 0,1 0 0,-1 0-1,1 2 1,5 11 694,-4-12-676,-1 0-1,1 0 1,-1 0-1,1-1 1,0 1 0,-1-1-1,1 1 1,0-1-1,0 0 1,0 1 0,0-1-1,1 0 1,-1 0-1,0-1 1,0 1 0,1 0-1,-1-1 1,0 0-1,1 1 1,-1-1-1,0 0 1,1 0 0,-1 0-1,0 0 1,1-1-1,3 0 1,8-1-408,1-1 0,26-10-1,-38 12 304,82-36-510,-48 18 151</inkml:trace>
  <inkml:trace contextRef="#ctx0" brushRef="#br0" timeOffset="1">920 211 17916,'-9'3'468,"1"1"0,1 0 0,-1 0 1,0 1-1,1 0 0,0 0 0,0 1 0,1 0 0,-1 0 1,1 0-1,1 1 0,-1 0 0,1 0 0,0 0 1,1 1-1,-7 14 0,10-21-445,1 0 0,-1 0 0,1 1 0,0-1 0,-1 0 0,1 1 0,0-1-1,0 0 1,0 0 0,-1 1 0,1-1 0,1 0 0,-1 1 0,0-1 0,0 0 0,0 1 0,1-1 0,-1 0 0,1 0 0,-1 1 0,1-1 0,-1 0 0,1 0 0,0 0 0,1 1 0,-1-1-33,1 0 1,-1 0-1,1 0 1,0 0-1,-1-1 1,1 1 0,0 0-1,0-1 1,-1 0-1,1 1 1,0-1-1,0 0 1,0 0-1,-1 0 1,4-1-1,4 0-129,0 0 0,0-1 0,0-1-1,0 0 1,0 0 0,8-4-1,4-6-71,-1 0-1,0-1 1,-1-1-1,0-1 1,-1-1-1,-1 0 1,-1-1-1,-1-1 1,0-1-1,-1 0 1,-1 0-1,-1-2 1,-1 1-1,9-27 1,-11 12 297,-11 24 42,2 11-122,-1 1 0,1 0 0,0 0 1,0 0-1,-1 0 0,1 0 0,0 0 1,-1-1-1,1 1 0,0 0 0,-1 0 0,1 0 1,0 0-1,-1 0 0,1 0 0,-1 0 1,1 0-1,0 1 0,-1-1 0,1 0 1,0 0-1,-1 0 0,1 0 0,0 0 0,0 0 1,-1 1-1,1-1 0,0 0 0,-1 0 1,1 1-1,0-1 0,0 0 0,-1 0 1,1 1-1,-5 4 47,0-1 0,1 2 0,-1-1 1,1 0-1,0 1 0,1 0 0,-1 0 0,1 0 1,0 0-1,-3 12 0,-18 70 192,23-84-248,-1 4-21,0 0 1,1 0-1,0 1 1,0-1 0,1 1-1,0-1 1,0 0-1,1 1 1,0-1 0,0 1-1,1-1 1,0 0-1,1 0 1,0 0 0,0 0-1,0-1 1,7 10-1,-4-10 1,0 1 0,1-2 0,11 10-1,-17-15 24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3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27 21109,'-4'-4'361,"-1"1"1,0 0 0,1 0 0,-1 1 0,-1-1 0,1 1-1,0 0 1,0 1 0,-1-1 0,-5 0 0,8 2-298,0 0 1,0 0-1,0 0 1,1 1-1,-1-1 1,0 1-1,0 0 1,0-1-1,1 1 1,-1 1-1,0-1 0,1 0 1,-1 1-1,1-1 1,0 1-1,-1-1 1,1 1-1,0 0 1,0 0-1,0 0 1,-3 4-1,-1 3-40,0-1-1,0 1 1,1 1-1,-8 18 1,10-22-16,1 0-1,0 1 1,1-1 0,-1 0-1,1 1 1,1-1 0,-1 1-1,1-1 1,1 10 0,-1-15-5,0 0 0,0 0 0,0 0 0,1 0 0,-1 0 0,0 0 0,1 0 0,-1 0 0,1 0 0,-1 0 0,1 0 0,-1 0 0,1-1 0,0 1 0,0 0 0,-1 0 0,1 0 0,0-1 0,0 1 1,0-1-1,0 1 0,0 0 0,0-1 0,0 0 0,0 1 0,0-1 0,0 1 0,0-1 0,0 0 0,0 0 0,0 0 0,0 0 0,0 0 0,0 0 0,0 0 0,0 0 0,0 0 0,0 0 0,0 0 0,0-1 0,0 1 0,2-1 0,5-2 16,1 0-1,-1 0 0,0-1 0,8-5 1,-16 9-19,77-51 104,-59 37-88,1 0 1,1 2 0,33-16 0,-52 27-14,0 1 0,0-1 1,0 1-1,-1-1 0,1 1 0,0-1 0,0 1 0,0 0 1,0 0-1,0-1 0,0 1 0,1 0 0,-1 0 0,0 0 0,0 0 1,0 0-1,0 0 0,0 0 0,0 1 0,0-1 0,0 0 1,0 1-1,0-1 0,0 0 0,0 1 0,-1-1 0,1 1 0,0 0 1,0-1-1,0 1 0,0 0 0,-1-1 0,1 1 0,0 0 1,-1 0-1,1-1 0,0 1 0,-1 0 0,1 0 0,-1 0 1,0 0-1,1 0 0,-1 0 0,0 0 0,1 0 0,-1 0 0,0 0 1,0 2-1,1 5 39,-1 1 0,0 0 0,-1-1 0,-2 16 0,1-16-8,1 1-3,-2 11 171,-1 38 0,4-58-197,0 0 0,0 1 0,0-1-1,0 0 1,0 1 0,0-1 0,0 0 0,0 0 0,0 1 0,0-1 0,0 0 0,0 1 0,0-1 0,0 0 0,0 0 0,1 1 0,-1-1 0,0 0 0,0 0 0,0 1 0,0-1 0,1 0 0,-1 0 0,0 1 0,0-1 0,0 0 0,1 0-1,-1 0 1,0 0 0,0 1 0,1-1 0,-1 0 0,0 0 0,0 0 0,1 0 0,-1 0 0,0 0 0,0 0 0,1 0 0,-1 0 0,0 0 0,1 0 0,-1 0 0,0 0 0,0 0 0,1 0 0,-1 0 0,0 0 0,1 0 0,-1 0 0,0 0-1,0 0 1,1 0 0,-1 0 0,0-1 0,0 1 0,1 0 0,-1 0 0,0 0 0,0-1 0,0 1 0,1 0 0,-1 0 0,0 0 0,0-1 0,16-14 102,-16 14-100,15-19 116,15-25-1,-19 28-95,-1 1 1,26-29-1,-35 45-36,0-1 1,-1 0-1,1 0 1,0 0-1,0 0 1,0 1-1,0-1 0,0 0 1,0 1-1,0-1 1,0 1-1,0-1 1,0 1-1,0-1 1,0 1-1,0 0 1,1-1-1,-1 1 1,1 0-1,-1 0-2,-1 1-1,1-1 1,0 0-1,-1 1 1,1-1-1,-1 0 1,1 1 0,-1-1-1,1 1 1,-1-1-1,0 1 1,1-1 0,-1 1-1,0-1 1,1 1-1,-1-1 1,0 1-1,1 0 1,-1-1 0,0 1-1,0-1 1,0 1-1,0 1 1,1 5-136,0 0 0,-1-1 0,0 1 0,-1 11 0,-6 30-1161,6-44 1168,0 1-1,0-1 1,-1 1-1,1-1 1,-1 0 0,0 0-1,0 0 1,-4 5-1,1-6-375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3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19028,'0'-9'615,"1"-1"0,1 0 0,0 0 0,0 1 1,0-1-1,1 1 0,1 0 0,0 0 0,0 0 0,6-9 0,-2 6-281,-1 1 1,1 0-1,1 1 0,0 0 0,0 1 1,20-16-1,-26 22-305,0 1 0,0 0 0,0 1 1,0-1-1,0 0 0,0 1 0,1 0 0,-1 0 0,0 0 1,8-1-1,-10 2-26,0 0 1,0 0 0,0 0 0,0 0 0,0 1-1,0-1 1,0 0 0,1 1 0,-1-1-1,0 1 1,0-1 0,0 1 0,0-1-1,-1 1 1,1 0 0,0-1 0,0 1-1,0 0 1,0 0 0,-1 0 0,1-1 0,0 1-1,-1 0 1,1 0 0,-1 0 0,1 0-1,-1 0 1,1 0 0,-1 0 0,0 1-1,1-1 1,-1 0 0,0 0 0,0 0 0,0 0-1,0 2 1,1 19 57,-1-1 1,-2 1-1,0-1 0,-1 1 1,-6 21-1,-6 50-429,14-79-102,1-11 147,0-10 85,3-14-63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3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47 18388,'59'-40'2783,"-49"34"-2224,-8 7 611,-12 18 746,-174 251 1982,76-115-3918,100-142-107,5-8-48,0-1 0,1 0-1,-2 0 1,1 0 0,-5 4-1,8-8 157,0 0-1,-1 0 1,1 1 0,0-1-1,0 0 1,0 0 0,0 0-1,0 0 1,0 0-1,0 0 1,0 0 0,-1 0-1,1 0 1,0 0 0,0-1-1,0 1 1,0 0-1,0 0 1,0 0 0,0 0-1,0 0 1,0 0-1,0 0 1,-1 0 0,1 0-1,0 0 1,0 0 0,0 0-1,0 0 1,0 0-1,0 0 1,0 0 0,0-1-1,0 1 1,0 0 0,0 0-1,0 0 1,0 0-1,0 0 1,0 0 0,0 0-1,0 0 1,0 0-1,0-1 1,0 1 0,0 0-1,0 0 1,0 0 0,0 0-1,0 0 1,0 0-1,0 0 1,0 0 0,0 0-1,0-1 1,0 1 0,0 0-1,0 0 1,0 0-1,0 0 1,1-14-350,4-16 38,7-17-265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3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17668,'16'0'1952,"0"8"-1056,-2 6-327,10 8 1271,1 6-504,6 9-576,2 2-104,2 5-255,-2 3-97,0-1-184,-1 0-128,-5-4-368,-4-2-305,-4-7 1450,-5-5-825,-3-6-32,-4-4-80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3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19068,'30'3'2281,"5"-3"-1473,10-3-344,7 0 1360,11-8-872,2 1-215,-2-2-793,0-1-521,-9-4 529,-4-4-144,-10-10-112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3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9 18532,'-1'-1'60,"1"0"1,-1 1-1,1-1 1,-1 1-1,1-1 1,-1 1-1,0-1 0,1 1 1,-1-1-1,1 1 1,-1 0-1,0-1 1,1 1-1,-1 0 0,0-1 1,0 1-1,1 0 1,-1 0-1,0 0 1,0 0-1,1 0 1,-1 0-1,0 0 0,0 0 1,1 0-1,-1 0 1,0 0-1,0 0 1,1 1-1,-1-1 0,0 0 1,1 0-1,-1 1 1,0-1-1,0 1 1,-31 15 270,32-16-315,-16 10 207,0 2 0,1 0 0,0 0-1,1 2 1,0 0 0,1 0 0,1 1 0,0 1-1,1 0 1,-15 30 0,15-24-140,1 0 1,1 1-1,1 0 1,1 0-1,1 0 1,1 1-1,2 0 1,-2 30-1,4-46-41,1 0 0,1 0 0,-1 0 0,1 0 0,1-1 0,-1 1 0,1 0 0,1 0 0,5 13 0,-6-18-19,0 0 0,0 0-1,1 0 1,-1 0 0,1 0-1,-1 0 1,1-1 0,0 1-1,0-1 1,0 0 0,1 0-1,-1 0 1,0 0 0,1 0-1,-1-1 1,1 0 0,-1 0-1,1 0 1,0 0 0,-1 0-1,1-1 1,7 1 0,0-2 23,1 1 1,0-2 0,0 0-1,-1 0 1,1-1 0,-1 0-1,0-1 1,0-1 0,0 1-1,19-13 1,-9 4 64,-1-1 1,0-1-1,0-1 0,20-22 0,-35 33-68,-1 0-1,0 0 0,0-1 0,0 1 0,0-1 1,-1 0-1,0 0 0,4-11 0,-7 16-28,1-1-1,-1 0 1,1 0 0,-1 0-1,0 0 1,0 0-1,0 1 1,0-1-1,0 0 1,0 0-1,0 0 1,-1 0-1,1 0 1,-1 1-1,1-1 1,-1 0-1,0 0 1,1 0-1,-1 1 1,0-1-1,0 1 1,0-1-1,-1 1 1,1-1 0,0 1-1,-1-1 1,1 1-1,0 0 1,-1 0-1,0 0 1,1 0-1,-1 0 1,1 0-1,-3-1 1,-4 0 8,1 0-1,-1 0 1,1 0 0,-1 1 0,0 0 0,0 1-1,1 0 1,-1 0 0,0 0 0,0 1 0,1 0-1,-14 4 1,12-3-14,0 1 0,0 0 0,0 1 0,0-1 0,1 2 0,-1-1 0,1 1 0,0 0 0,1 1 0,-9 7 0,15-11-6,-1 0 0,0-1 1,1 2-1,-1-1 0,1 0 1,0 0-1,0 0 1,0 1-1,0-1 0,0 0 1,0 1-1,0-1 0,0 4 1,1-5-2,0-1 1,0 1-1,1 0 1,-1 0-1,0 0 1,0 0-1,0-1 1,1 1-1,-1 0 1,0 0 0,1-1-1,-1 1 1,0 0-1,1-1 1,-1 1-1,1 0 1,-1-1-1,1 1 1,0-1-1,-1 1 1,1-1-1,0 1 1,-1-1-1,1 1 1,0-1-1,-1 1 1,1-1-1,0 0 1,0 0 0,0 1-1,-1-1 1,1 0-1,0 0 1,0 0-1,0 0 1,-1 0-1,1 0 1,0 0-1,0 0 1,0 0-1,1-1 1,6 0 5,1 0 1,-1-1-1,1 0 1,-1 0-1,0-1 1,0 0-1,0-1 1,-1 0-1,11-6 1,65-51-35,-67 48 10,5-3-5,-10 7 0,1-1-1,0 2 1,0 0 0,18-9-1,-29 17 20,0-1 1,-1 1-1,1 0 0,0-1 0,0 1 1,-1 0-1,1-1 0,0 1 0,0 0 1,0 0-1,0 0 0,-1 0 0,1 0 0,0 0 1,0 0-1,0 0 0,0 0 0,-1 0 1,1 1-1,0-1 0,0 0 0,0 0 1,-1 1-1,1-1 0,0 1 0,0-1 0,-1 0 1,1 1-1,0 0 0,-1-1 0,1 1 1,-1-1-1,1 1 0,0 0 0,-1-1 1,0 1-1,1 0 0,-1-1 0,1 1 0,-1 0 1,0 0-1,1 0 0,-1-1 0,0 1 1,0 0-1,0 2 0,2 4-4,-2 1 1,1 0-1,-1 0 1,-1 9-1,1-9 13,-24 205 344,8-91-1179,24-131 430,1-14 137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7:5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4299 319 11498,'-110'-8'775,"-246"-23"1148,274 20-1545,0-5-1,-103-32 1,116 25-264,-208-61 179,221 70-266,-1 3-1,0 3 1,-60-2-1,10 10-11,-122 17 0,-103 31-5,-254 53-62,-144 23-44,429-63 211,226-41 2,-140 58 0,193-67-96,0 0 0,1 1-1,0 1 1,1 1-1,0 1 1,1 1 0,1 1-1,1 0 1,-18 22-1,28-30-25,0 1 0,1-1 0,0 1 0,1 0 0,0 0 0,0 0 0,1 1 0,0 0 0,1 0 0,1 0 0,-1 0 0,2 0 0,0 1 0,0-1 0,1 0-1,0 1 1,1-1 0,0 0 0,1 1 0,0-1 0,6 17 0,-1-12-5,0-1 0,1 0 0,1-1 0,0 0 0,1 0 0,1-1 0,0 0 1,0-1-1,2 0 0,-1-1 0,1-1 0,1 0 0,15 9 0,25 12 1,2-2 0,65 24 0,-114-50 8,248 93-10,4-10-1,337 65 1,554 19-227,-294-120 40,-594-53 173,331-45 0,-456 27 68,-2-6 0,0-6-1,-2-6 1,-2-6 0,214-104-1,-271 110 36,83-60 0,-123 75-29,-1-2-1,-2-1 0,0-2 0,34-42 1,-53 57-13,-2-1 0,0-1-1,0 1 1,-2-1 0,0-1 0,-1 1 0,0-2 0,-2 1 0,0 0 0,0-1 0,-2 0 0,2-33 0,-5 34 2,0 0 1,-2 0 0,0 0 0,-1 0-1,0 1 1,-2-1 0,0 1 0,0 0-1,-2 0 1,0 0 0,-1 1 0,0 0 0,-19-24-1,-1 5 19,-2 1 1,-1 2-1,-1 2 0,-2 0 0,-1 2 0,-41-23 0,-3 3-78,-161-68 0,131 74 369,-2 4-1,-2 5 1,-1 5 0,-1 5 0,-154-9 0,11 17-23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2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6559 363 11386,'-17'-11'343,"-17"-13"74,-2 2 1,-1 1-1,-1 1 1,-71-25-1,18 23-306,0 3 0,-94-5 0,72 10-76,-169-28 213,-165-20 669,-311 25 32,0 67-807,250 1 37,-155 12 46,515-27-32,-203 49 1,-135 75 92,-49 64-305,462-170 52,2 3 0,1 4 0,-102 78 0,129-85-6,2 2 1,2 2 0,1 1 0,2 2-1,2 2 1,-36 59 0,42-53-32,1 1 1,3 2-1,2 0 0,2 1 1,-21 94-1,33-105 13,1 0-1,3 0 1,1 0 0,3 1-1,1-1 1,2 0 0,1 1-1,15 53 1,-6-48 19,2 1 1,3-2-1,2 0 1,1-1-1,3-1 1,1-2-1,61 79 1,-45-74 7,1-2 0,3-2 0,1-2 0,2-1 0,2-4 0,57 34 0,-11-17-12,2-4 0,3-5 0,1-4 0,2-5 0,146 32 0,-66-32-29,1-8 1,251 6 0,-131-29 8,1-13 1,-1-14 0,-1-12 0,441-109 0,195-151 103,-653 179-129,321-179 0,-216 48-12,-306 181 28,-2-4 0,92-99 0,-141 131 11,-2-2 0,-1-1-1,-3-2 1,-1-1 0,-2-1-1,31-72 1,-47 89 8,0 0-1,-2 0 1,-1 0-1,-1-1 1,-2 0-1,0 0 1,-2-1-1,-1 1 1,-2-1-1,0 1 1,-2 0 0,-1-1-1,-9-31 1,4 30 2,-1 1 0,-2 0 0,0 1 0,-2 1 0,-2 0 0,0 0 0,-1 2 0,-2 0 0,-1 1 0,0 1 0,-2 1 0,-1 1 0,0 1 0,-1 1 0,-2 1 0,1 1 0,-2 1 0,0 1 0,-1 2 0,-1 1 0,0 1 0,-57-13 0,29 13-86,-1 3 0,0 3 0,-73 2 0,-175 25-30,49 11-23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2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17764,'-2'-7'4399,"14"11"-2704,108 8 1550,109 18-2567,-178-18-657,-2 2 1,53 21-1,-77-24-20,-1 0-1,-1 1 0,0 2 1,0 0-1,38 34 0,-57-45 0,0 0 0,-1 1-1,1 0 1,-1 0 0,0 0-1,-1 0 1,1 0 0,-1 0-1,1 1 1,-1-1 0,0 1-1,-1 0 1,1 0-1,-1 0 1,0-1 0,0 10-1,-1-8 14,0-1-1,-1 1 0,0-1 0,0 1 0,0-1 0,-1 0 0,0 0 0,0 0 0,0 0 0,0 0 0,-1 0 0,0 0 0,0-1 0,-1 1 0,-3 4 0,-9 7 117,-1 0 0,0-1 1,-1 0-1,-1-2 0,0 0 0,-1-1 1,-32 14-1,-157 51 785,157-60-755,-17 4-1,39-12-124,-1 0 0,1 2-1,1 1 1,-47 27 0,75-39-51,0 0 0,0 1 0,0-1 1,0 1-1,1-1 0,-1 1 0,0 0 0,0-1 1,1 1-1,-1 0 0,0-1 0,1 1 0,-1 0 1,1 0-1,-1 0 0,1-1 0,-1 1 1,1 0-1,-1 2 0,1-3-24,1 1 0,-1-1 0,0 1 1,1-1-1,-1 0 0,0 1 0,1-1 0,-1 0 0,0 1 0,1-1 1,-1 0-1,1 1 0,-1-1 0,1 0 0,-1 0 0,1 1 1,-1-1-1,1 0 0,-1 0 0,1 0 0,-1 0 0,1 0 0,-1 0 1,2 0-1,38 1-1193,-39-1 1258,29-2-443,8-2-145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2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50 777 16684,'-46'112'4027,"46"-111"-3912,-1 0-1,1 0 1,-1 1-1,1-1 1,0 0 0,-1 0-1,1 0 1,0 1-1,0-1 1,0 0-1,0 0 1,0 1 0,0-1-1,0 0 1,0 0-1,0 1 1,1-1-1,-1 0 1,1 0 0,0 2-1,0-2-27,0 0-1,0 0 1,0-1-1,0 1 1,0-1-1,1 1 1,-1-1 0,0 1-1,0-1 1,1 0-1,-1 0 1,0 1-1,0-1 1,1 0 0,-1 0-1,0 0 1,1 0-1,-1-1 1,0 1-1,0 0 1,1-1-1,1 0 1,9-2 189,0-1-1,-1 0 1,0-1 0,1 0-1,17-12 1,51-41 448,-68 49-636,113-91 261,-4-5 0,-4-5 0,119-147 0,-161 163-319,47-54-56,-138 166 20,2 1 1,0 0-1,-14 28 0,-33 73-21,19-31 90,-55 174 0,87-229-321,2 0 0,1 1 1,1 0-1,3 1 1,0-1-1,3 1 0,0-1 1,10 58-1,-7-78 41,0 0-1,2 0 1,5 14 0,0-10-344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1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22837,'7'-10'657,"0"0"0,0 0 0,16-15 0,-20 22-548,0 0-1,0 0 1,0 1 0,0 0-1,0-1 1,1 1-1,-1 0 1,1 1 0,0-1-1,-1 1 1,1-1 0,0 1-1,0 0 1,0 0 0,4 0-1,-7 1-88,0 0 0,1 1 0,-1-1 1,0 0-1,0 0 0,0 0 0,0 1 0,0-1 0,0 0 0,0 1 0,0-1 0,0 1 0,0-1 1,0 1-1,0 0 0,0-1 0,-1 1 0,1 0 0,0 0 0,0-1 0,-1 1 0,2 1 0,-1 1-8,0-1-1,0 0 0,0 1 1,0-1-1,0 1 0,-1 0 1,1-1-1,-1 1 0,1 3 1,-1 4-31,0 1 1,-1 0 0,-4 17 0,-18 64-115,14-62 73,1 1-1,-6 52 0,13-80 59,1-1 0,0 1-1,0-1 1,0 1 0,1-1 0,-1 1-1,0-1 1,1 1 0,0-1 0,-1 1-1,3 3 1,-2-5 1,0 0 0,0 0 0,0 0-1,0 0 1,0 0 0,0 0 0,0 0 0,0 0 0,0-1 0,0 1-1,0 0 1,1-1 0,-1 1 0,0-1 0,1 1 0,-1-1 0,0 0-1,1 0 1,-1 1 0,0-1 0,1 0 0,-1 0 0,3-1 0,6 0 0,1 0 0,-1-1 1,0-1-1,0 0 0,0 0 1,0-1-1,-1 0 0,1-1 1,-1 0-1,0 0 0,16-13 1,6-8 11,47-49 1,-76 72-11,3-2-1,0 0 0,-1 0 0,0-1 0,5-7 0,-14 24-7,1 1 1,0 0 0,0 0 0,1 0 0,1 0-1,0 1 1,1-1 0,0 1 0,2 20 0,-1-29 10,1 0 1,-1 1-1,1-1 1,0 0-1,1 0 1,-1 0-1,1 1 1,0-1-1,0-1 1,0 1-1,0 0 1,0 0-1,5 4 0,-4-6 12,-1 0 0,1 0 0,0 0 0,0 0 0,0-1-1,0 1 1,0-1 0,0 0 0,0 0 0,0 0 0,1 0-1,-1 0 1,0-1 0,1 0 0,-1 1 0,0-1 0,1-1-1,-1 1 1,0 0 0,4-2 0,1 1 39,-1-1 1,0 0-1,1-1 0,-1 0 1,0 0-1,-1-1 0,1 1 1,-1-1-1,1-1 0,-1 1 1,0-1-1,-1 0 0,1-1 1,-1 1-1,0-1 0,-1 0 1,1 0-1,-1-1 0,0 1 1,3-8-1,0-2 23,0 0 1,-1 0-1,-1-1 0,0 0 0,-2 0 1,1 0-1,0-31 0,-5 28-119,-3 32-37,-5 31-5,9-40 76,-3 11-10,2 0 1,-1 23-1,2-34 17,0 0-1,0 0 1,1 0 0,-1 0 0,1 0-1,-1 0 1,1 0 0,0 0 0,0 0-1,1-1 1,-1 1 0,0 0 0,1-1-1,0 1 1,-1-1 0,1 0 0,0 1-1,4 3 1,-4-5-2,0 0 0,1-1-1,-1 1 1,0 0-1,0-1 1,0 1 0,0-1-1,0 0 1,1 0 0,-1 1-1,0-1 1,0-1-1,1 1 1,-1 0 0,0-1-1,0 1 1,0-1 0,0 1-1,0-1 1,0 0 0,0 0-1,3-1 1,6-5-56,0 1 0,16-13 1,-23 16 40,11-9-67,-1-2 1,0 0-1,-1 0 0,0-1 0,11-20 0,21-22-425,-53 68 433,1 1 1,0 0-1,-8 22 1,-6 9 173,16-32-74,-26 54 306,29-60-328,1 0 0,-1 0 0,1 0 1,0 0-1,0 0 0,0 0 1,1 1-1,0-1 0,0 0 0,1 11 1,0-15-66,-1 1 0,1-1 1,-1 0-1,1 0 0,-1 1 1,1-1-1,0 0 0,0 0 1,0 0-1,-1 0 0,1 0 1,0 0-1,0 0 0,1 0 1,-1 0-1,0 0 0,0-1 1,0 1-1,0 0 0,3 0 1,27 6-623,-27-6 632,19 1-449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3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69 14211,'-34'0'1136,"-78"2"1913,97 3-1555,14-5-1447,1 0 1,0 1-1,0-1 1,0 0 0,0 0-1,0 0 1,0 1-1,0-1 1,0 0 0,0 0-1,0 1 1,0-1-1,0 0 1,0 0 0,0 1-1,0-1 1,0 0-1,0 0 1,0 0 0,1 1-1,-1-1 1,0 0 0,0 0-1,0 0 1,0 1-1,0-1 1,0 0 0,1 0-1,-1 0 1,0 0-1,0 1 1,0-1 0,1 0-1,-1 0 1,0 0-1,3 2 186,0 0-1,1 0 1,-1 0-1,0-1 0,1 0 1,6 2-1,31 4 272,0-2 0,1-1 0,61-4 0,-50-1-231,693-31 1251,-293 6-1214,233 12-199,-553 13-89,-94 1-16,-19 0-14,1 0 0,-1-1 0,0-1 0,22-4 1,-41 6-8,-1 0 0,0 0 0,0 0 0,1 0 0,-1 0 0,0 0 0,1 0 1,-1 0-1,0 0 0,0-1 0,1 1 0,-1 0 0,0 0 0,0 0 0,1 0 1,-1 0-1,0 0 0,0-1 0,1 1 0,-1 0 0,0 0 0,0 0 0,0-1 1,1 1-1,-1 0 0,0 0 0,0-1 0,0 1 0,0 0 0,0 0 0,1-1 1,-1 1-1,0 0 0,0 0 0,0-1 0,0 1 0,0 0 0,0-1 0,0 1 1,-10-8-802,-18-3 512,-5 8-107,18 3 25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2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957 928 11026,'12'-27'1746,"-2"-1"-1,-1 0 1,-2 0-1,6-37 0,-2 10-1076,-9 44-534,0 1 1,-1-1 0,0 0-1,0 0 1,-1 0 0,0 0 0,-1 1-1,-1-1 1,0 0 0,0 0-1,-1 1 1,0-1 0,0 1-1,-2 0 1,-6-13 0,4 7-73,0-1 0,1 0-1,-5-28 1,6 25 31,-1 0-1,-10-24 1,-13-29 131,18 43-160,-2 0-1,-28-48 0,36 69-64,-1 1-1,0 0 0,-1 0 0,0 0 0,0 1 1,-1 0-1,0 0 0,0 1 0,0 0 0,-1 1 1,0 0-1,-18-8 0,12 7-4,-1 1 0,0 1 0,0 0 0,0 1 0,0 1 0,-1 0 0,1 1 0,-1 1 0,1 1 0,0 0 0,-1 1 0,1 1 0,0 0 0,0 1 0,0 1 0,1 0 0,-1 1 0,1 1 0,1 1 0,-1 0 0,1 0 0,-15 14 0,3 0-8,1 2-1,-41 52 1,-35 64-24,80-109 31,2 1 1,1 0-1,1 1 0,-20 59 1,32-75-2,0 0 1,2 0-1,0 0 1,0 1-1,2-1 0,0 1 1,1 0-1,1-1 1,1 1-1,0-1 1,10 34-1,-3-24-11,2 0 0,0-1 1,2 0-1,1-1 0,1 0 0,1-2 0,1 0 0,1 0 0,1-2 0,1 0 0,1-2 0,33 25 0,-37-32 11,0-1-1,0-1 0,1 0 0,1-2 1,0 0-1,0-1 0,40 9 0,-43-13 14,-1-2-1,2 1 0,-1-2 1,0 0-1,0-1 0,0 0 1,0-1-1,0-1 1,-1-1-1,30-10 0,-4-5-6,0-2-1,-2-1 0,0-2 1,-2-1-1,-1-2 0,-1-2 1,34-36-1,-55 51 11,0 0 0,-1-1 0,-1-1 0,0 0 0,14-28 0,-22 37-3,-1 1 0,-1-1 1,1 0-1,-1 0 0,-1 0 1,1-1-1,-1 1 1,0 0-1,-1-1 0,0 1 1,0 0-1,0-1 0,-1 1 1,0 0-1,0 0 1,-1 0-1,0-1 0,-4-6 1,-5-12-217,-2 1 1,-1 1-1,-1 0 1,-1 1 0,-1 1-1,-1 0 1,-1 1 0,-33-28-1,16 20-141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2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17 196 14083,'-2'1'108,"0"0"1,1 1-1,-1-1 0,1 1 1,0-1-1,-1 1 0,1-1 0,0 1 1,0 0-1,-1 1 0,2-2-89,0 0 0,0-1 0,0 1 0,0 0 0,0-1-1,0 1 1,0 0 0,0-1 0,0 1 0,0 0 0,0-1 0,1 1-1,-1 0 1,0-1 0,0 1 0,1 0 0,-1-1 0,1 1 0,-1-1-1,0 1 1,1 0 0,-1-1 0,1 1 0,-1-1 0,1 0 0,0 1-1,-1-1 1,1 1 0,-1-1 0,1 0 0,0 1 0,-1-1 0,2 0-1,10 5 180,0-1-1,0 0 0,0-1 0,1-1 0,-1 0 0,1-1 0,15 0 0,2 2 41,64 2 289,0-4-1,109-13 0,187-40-111,-263 32-352,167-26 33,222-30 2,3 35 180,-469 41 1080,-50-3-1170,4-10 76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2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367 113 13427,'11'-6'675,"0"-1"1,0 0-1,-1-1 0,0 0 1,0 0-1,-1-1 1,0 0-1,13-18 1,-22 26-600,1 1 0,-1-1 0,0 1 0,1-1 0,-1 1 0,0-1 0,0 1 0,1-1 0,-1 1 0,0-1 0,0 0 0,0 1 0,1-1 0,-1 1 0,0-1 0,0 0 1,0 1-1,0-1 0,0 1 0,0-1 0,0 0 0,-1 1 0,1-1 0,0 1 0,0-1 0,0 1 0,-1-1 0,1 1 0,0-1 0,0 0 0,-1 0 0,0 0 5,-1 1-1,1-1 0,0 1 0,0-1 0,-1 1 0,1-1 0,0 1 1,-1 0-1,1-1 0,-1 1 0,1 0 0,0 0 0,-2 0 0,-47 7 634,48-6-655,-32 8 82,1 2 0,0 1 1,0 2-1,2 1 0,0 2 0,0 1 0,-43 33 0,60-40-81,0 1 1,0 0-1,-11 15 1,22-24-48,-1 1 1,1 0 0,1 0 0,-1 0 0,0 1-1,1-1 1,0 1 0,0-1 0,0 1 0,1 0-1,-1-1 1,1 1 0,1 0 0,-1 0 0,0 9-1,2-11-9,0 0 0,0 0-1,0 0 1,0 1 0,0-1-1,1 0 1,-1 0 0,1-1-1,0 1 1,0 0 0,0-1-1,0 1 1,0-1 0,1 1-1,-1-1 1,1 0 0,0 0-1,-1 0 1,1-1 0,0 1-1,0 0 1,0-1-1,4 1 1,9 4-2,0 0 0,1-1 0,17 2 0,-32-7-2,34 7-169,2-2-1,61 1 0,-79-6-17,1-1 0,-1-1 0,1-1 0,-1 0 0,0-2-1,28-10 1,-15 0-150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2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17508,'-3'1'210,"1"0"0,-1 0 0,1 0 1,0 0-1,-1 1 0,1-1 0,0 1 0,0-1 0,0 1 1,0 0-1,0 0 0,0-1 0,-2 6 0,0-3 180,-19 22 205,1 1 0,-27 44-1,38-53-526,0 2 1,2-1-1,0 1 1,1 1-1,-6 23 0,13-39-65,0 1-1,0-1 1,0 1-1,1 0 0,-1-1 1,1 1-1,1-1 1,-1 1-1,1-1 0,0 1 1,0-1-1,1 1 1,2 6-1,-2-8 36,0 0-1,1-1 1,-1 1-1,1 0 1,0-1-1,0 0 1,0 0-1,0 0 1,1 0-1,-1 0 1,1-1 0,-1 1-1,1-1 1,0 0-1,0 0 1,0-1-1,6 3 1,1-1 28,1 0 0,0-1-1,-1 0 1,24 0 0,11-3 50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3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48 17340,'-2'2'386,"-28"22"1034,29-23-1389,0-1 1,0 1-1,1-1 0,-1 1 0,0-1 0,1 1 0,-1 0 0,1 0 0,-1-1 0,1 1 0,-1 0 0,1 0 0,0-1 0,-1 1 0,1 0 0,0 0 1,0 0-1,-1 0 0,1 0 0,0-1 0,0 1 0,0 0 0,0 0 0,0 0 0,0 0 0,0 0 0,1 0 0,-1 0 0,0-1 0,0 1 1,1 0-1,-1 0 0,0 0 0,1 0 0,-1-1 0,1 1 0,0 0 0,2 2 31,1-1 0,0 1 0,0-1 0,0-1-1,0 1 1,0 0 0,0-1 0,1 0 0,-1 0 0,0 0 0,1-1 0,6 1 0,7-1-201,31-2 0,-34 1-87,0-2-1,0 0 1,-1-1 0,0 0 0,1-1 0,21-11-1,-27 11-20,-1 0-1,0 0 0,0 0 0,0-1 0,0 0 1,-1-1-1,0 0 0,0 0 0,-1 0 0,0-1 1,6-9-1,-79 118 2559,64-96-2156,-20 34 1010,-23 56 0,41-84-997,1 1 0,0 0 0,1 0 1,0 0-1,1 0 0,0 0 0,1 0 1,0 1-1,1-1 0,2 13 1,-2-25-159,0 1 1,0 0 0,0 0-1,0-1 1,0 1 0,0 0-1,0 0 1,0-1 0,0 1 0,1 0-1,-1-1 1,0 1 0,0 0-1,1-1 1,-1 1 0,1 0-1,-1-1 1,0 1 0,1-1 0,-1 1-1,1 0 1,0-1 0,-1 1-1,1-1 1,-1 0 0,1 1-1,0-1 1,-1 1 0,1-1 0,0 0-1,-1 0 1,1 1 0,0-1-1,0 0 1,-1 0 0,1 0-1,0 0 1,-1 0 0,1 0 0,0 0-1,0 0 1,0 0 0,18-4 182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3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15875,'8'32'1886,"-2"1"-1,4 49 0,-4-25-1254,-2-25-456,-1 0-1,-1 0 1,-2 0-1,-1 1 1,-1-1-1,-2 0 1,-2-1 0,-13 48-1,6-40-568,-2-1 1,-1-1-1,-42 69 0,57-105 342,-14 20-292,14-20 330,1-1 1,0 1-1,-1-1 0,1 1 0,-1-1 0,1 1 0,0-1 0,-1 0 1,1 1-1,-1-1 0,1 0 0,-1 1 0,0-1 0,1 0 0,-1 1 1,1-1-1,-1 0 0,1 0 0,-1 0 0,0 0 0,1 0 0,-1 1 0,1-1 1,-1 0-1,0 0 0,1-1 0,-1 1 0,1 0 0,-1 0 0,0 0 1,-8-18-484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3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18676,'14'-5'2048,"18"3"-1119,9-4-369,22 0 1256,5 0-592,12 1-447,2-2-241,-2 4-520,-6-1-256,-14 2-689,-11 0-375,-27 1 976,-20 1-224,-8 0-240</inkml:trace>
  <inkml:trace contextRef="#ctx0" brushRef="#br0" timeOffset="1">35 171 14651,'15'11'2449,"12"0"-1233,21-11-424,8-1 2185,11-6-1649,4-1-120,3 1-528,-5-1-512,-8-2 0,-7 5-80,-16 2-152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3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57 18420,'2'-2'205,"-1"-1"1,0 1-1,0-1 0,0 1 1,0-1-1,0 1 0,0-1 1,-1 0-1,1 1 0,-1-1 1,0-5-1,0 7-143,-1-1 1,1 1-1,-1 0 0,0 0 0,1 0 0,-1 0 0,0 0 1,0 0-1,0 0 0,1 0 0,-1 0 0,0 0 0,0 1 1,0-1-1,0 0 0,-1 1 0,1-1 0,0 1 0,0-1 1,0 1-1,0-1 0,-1 1 0,1 0 0,0-1 0,0 1 1,-1 0-1,-1 0 0,-8-1 139,-1 1 1,1 0 0,0 1-1,0 0 1,1 0 0,-1 1-1,0 1 1,0 0 0,1 0-1,-18 9 1,3 0-153,1 1 0,0 2 0,-23 17 0,29-18 6,-29 27 1,43-36-48,-1 0 0,1 0 0,0 0-1,0 0 1,1 1 0,-1-1 0,1 1 0,1 0-1,-1 0 1,-2 11 0,4-15-17,1 0 0,0 0 0,-1 0 0,1 0-1,0 0 1,1 0 0,-1 0 0,0 0 0,0 0 0,1 0 0,-1 0 0,1 0 0,0 0-1,-1 0 1,1 0 0,0 0 0,0-1 0,2 4 0,0-2-62,0-1 0,0 1 0,0 0 0,0-1-1,0 0 1,0 0 0,0 0 0,1 0 0,4 2 0,7 1-807,0-1 0,0 0-1,27 4 1,61-3-995,-103-5 1860,52 1-1152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3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20148,'-1'1'32,"-29"17"1146,-45 36 0,67-48-1049,1 0 0,0 1 0,1 0-1,0 0 1,0 1 0,0 0 0,1 0 0,0 0 0,0 0 0,1 1 0,-3 10-1,5-16-99,1 0-1,1 0 0,-1 0 0,0 0 0,1 1 0,0-1 0,-1 0 0,1 0 0,1 1 1,-1-1-1,0 0 0,1 0 0,0 0 0,-1 1 0,1-1 0,0 0 0,1 0 0,-1 0 1,3 3-1,-2-2-18,1-1 1,0 0-1,0-1 1,0 1 0,0 0-1,1-1 1,-1 0-1,1 0 1,-1 0-1,1 0 1,0 0 0,0-1-1,5 2 1,4 0-15,-1-1 1,1-1 0,-1 1 0,1-2-1,-1 0 1,1 0 0,0-1 0,-1-1-1,14-3 1,-9 0 18,0-1 0,0 0 0,0-1 0,-1-1 0,0 0 0,20-16 0,-29 20 35,0-2 1,0 1 0,-1-1 0,0 0 0,0 0-1,-1 0 1,0-1 0,0 0 0,0 0 0,-1 0-1,0-1 1,0 1 0,-1-1 0,0 0 0,3-14-1,-5 21-26,-1-1-1,0 1 1,1-1-1,-1 0 0,0 1 1,0-1-1,0 1 0,0-1 1,0 0-1,0 1 0,0-1 1,-1 0-1,1 1 0,0-1 1,-1 1-1,0-1 1,1 1-1,-1-1 0,0 1 1,0-1-1,0 1 0,-1-2 1,1 2-3,0 1 0,-1-1 0,1 0 1,0 1-1,-1 0 0,1-1 0,-1 1 1,1 0-1,-1-1 0,1 1 1,-1 0-1,1 0 0,-1 0 0,1 0 1,-1 1-1,1-1 0,0 0 0,-1 1 1,-1 0-1,-5 1 24,0 2 1,1-1-1,-1 1 0,1 0 1,0 0-1,0 1 1,-7 6-1,8-6-102,-1 1 0,2 0 0,-1 0 1,1 1-1,-1 0 0,2 0 0,-1 0 0,-6 14 0,10-7-415,1-14 463,0 1-1,0-1 1,1 0-1,-1 0 1,0 1-1,0-1 1,1 0-1,-1 0 1,0 0-1,0 0 1,1 0-1,-1 1 1,0-1-1,0 0 1,1 0-1,-1 0 1,0 0-1,1 0 1,-1 0-1,0 0 1,1 0-1,-1 0 1,0 0-1,0 0 1,1 0-1,-1 0 1,1 0-1,26-13-247,7-10-26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2-11-24T10:59:40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21890 10566 0,'0'-18'15,"0"36"-15,-18-71 0,-123-35 32,71 70-32,-1 0 15,-123-17 1,-88 35-1,141 0-15,-230 124 16,-87 158 0,87 18-1,18 35 1,54 141 0,228-247-1,53 1 1,54-54 15,69-17-15,19-106-1,52-36 1,212-70 0,71-211-1,123-177 1,-176-53-1,-53 71 1,-106-36 0,52-35-1,-228 318 1,-53 52 0,-18 36-1,-18 17 16,0 36-31,-35 0 16,-17-18 0,-18 35-1,-36-17 1,-70 17 0,141 1-1,36 17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1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19972,'1'4'242,"-1"1"-1,0-1 0,0 0 1,0 0-1,0 1 0,-1-1 1,1 0-1,-1 0 0,0 0 1,-1 1-1,1-1 1,-3 5-1,-2 6 233,-9 31 887,-43 138 1149,48-145-2409,2-1 1,-6 74-1,13-105-168,1 1-1,0-1 1,0 0-1,1 1 1,0-1-1,3 10 1,-4-16 19,1 1-1,-1-1 1,1 0-1,0 1 1,0-1-1,-1 1 1,1-1 0,0 0-1,0 1 1,0-1-1,0 0 1,0 0-1,1 0 1,-1 0 0,0 0-1,0 0 1,1 0-1,-1-1 1,1 1 0,-1 0-1,1-1 1,-1 1-1,1-1 1,-1 1-1,1-1 1,-1 0 0,1 0-1,-1 1 1,1-1-1,0 0 1,-1-1-1,1 1 1,-1 0 0,3-1-1,4-1-232,0 0-1,-1-1 0,1 0 1,-1 0-1,1-1 0,-1 1 1,0-2-1,0 1 0,-1-1 1,12-11-1,5-6-710,27-36 0,-41 47 761,79-100-1177,84-140-1,-129 175 2690,-41 74-385,-3 6-574,-3 9 19,-14 39 263,-57 178 929,62-183-1380,3 0-1,-9 97 1,19-138-126,-1-1 0,1 0 0,0 1 0,1-1 0,-1 1 0,1-1 0,0 1 0,0-1 1,3 7-1,-4-12-27,1 1 1,-1-1-1,0 0 1,1 1 0,-1-1-1,0 0 1,1 1-1,-1-1 1,0 0 0,1 1-1,-1-1 1,0 0 0,1 0-1,-1 0 1,1 1-1,-1-1 1,1 0 0,-1 0-1,0 0 1,1 0-1,0 0 1,-1 0-1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3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17900,'-11'19'2080,"0"6"-1360,-3 5-279,-3 5 1247,3 7-872,2 4-128,6-2-240,1-1-144,5-4-304,5-4-144,1-7-432,1-6-248,-1-11-344,-4-9-144,-1-8 799,-7-9-271,-7-7-104</inkml:trace>
  <inkml:trace contextRef="#ctx0" brushRef="#br0" timeOffset="1">22 209 14315,'-13'-9'2161,"4"2"-1185,14 3-360,7 0 1680,17 1-1039,5 0-233,14 0-424,1-2-544,9 0-424,2 1 408,-10-1-128,-4 0-112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3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24 20836,'0'-1'77,"1"1"-1,-1-1 1,0 0-1,0 1 1,1-1-1,-1 0 0,0 0 1,0 1-1,0-1 1,0 0-1,0 1 0,0-1 1,0 0-1,0 0 1,0 1-1,0-1 1,0 0-1,0 0 0,-1 1 1,1-1-1,0 0 1,0 1-1,-1-1 0,1 0 1,0 1-1,-1-1 1,0 0-1,0 0-13,0 1 0,-1-1 0,1 1 0,0 0 0,0-1 0,0 1-1,0 0 1,0 0 0,-1 0 0,1 0 0,0 0 0,0 0 0,0 0 0,-1 0 0,0 1 0,-7 1 150,1 0 0,0 1 1,0 0-1,-8 4 0,-20 12-70,0 2-1,1 1 1,1 2-1,1 1 1,-46 46-1,74-66-125,0 1-1,0-1 1,1 1 0,0 0-1,0 0 1,-3 9 0,6-13-13,0 0 0,1 0 1,-1-1-1,1 1 1,-1 0-1,1 0 0,0 0 1,0 0-1,0 0 0,0 0 1,0 0-1,0 0 0,0 0 1,1-1-1,-1 1 1,1 0-1,-1 0 0,1 0 1,0 0-1,-1-1 0,1 1 1,0 0-1,0-1 0,1 1 1,-1-1-1,0 1 1,2 1-1,3 1-82,0 1 0,0-2 0,0 1 0,1 0 0,-1-1 0,1-1 0,0 1 0,0-1-1,0 0 1,0 0 0,0-1 0,10 1 0,6 0-445,-1-2 0,40-2-1,-15-5 96,-6-2-137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3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17756,'14'26'2931,"-10"-18"-2468,0 0 0,0-1 0,1 1 0,0-1 0,0 0 0,1 0 0,11 10 0,-14-15-438,0 0 1,0-1-1,0 0 1,0 1-1,1-1 1,-1-1 0,1 1-1,-1 0 1,0-1-1,1 0 1,-1 1-1,1-2 1,-1 1 0,1 0-1,-1-1 1,1 1-1,-1-1 1,6-2 0,7-2-77,-1-1 1,23-14 0,-32 17 32,26-15-110,-2 1-15,-22 13 138,-10 7 85,-19 18 53,1 1-1,0 1 1,2 0 0,0 2 0,2 0-1,1 1 1,1 0 0,1 2 0,1-1-1,-14 52 1,22-56-93,4-23-40,0 0 0,0 0 0,0 0 0,0 0 0,0 0 0,0 0 0,1 0 0,-1 0 0,0 0 0,0 0 0,0 0 0,0 0 0,0 0 0,0 0 1,0 0-1,0 0 0,0 0 0,0 0 0,0 0 0,1 0 0,-1 0 0,0 0 0,0 0 0,0 0 0,0 0 0,0 0 0,0 0 0,0 0 0,0 0 0,0 0 0,0 0 0,0 0 0,1 0 0,-1 0 0,0 0 0,0 0 0,0 0 0,0 0 0,0 0 0,0 0 0,0 0 0,0 0 0,0 0 0,0 0 0,0 1 0,0-1 0,0 0 0,0 0 0,0 0 0,0 0 0,0 0 0,0 0 0,0 0 0,0 0 0,0 0 0,0 0 0,0 0 0,0 1 0,0-1 0,0 0 0,0 0 0,0 0 0,0 0 0,0 0 0,0 0 1,0 0-1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3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19972,'-2'0'1969,"7"0"-1345,1 0-264,7 0 984,-1 0-472,4-3-1008,1 0 1265,-1 3-1057,-2-2-40,-3 1 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3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20388,'0'5'354,"0"-1"0,1 1 0,-1-1-1,1 0 1,0 1 0,0-1-1,0 1 1,0-1 0,1 0 0,3 6-1,-3-7-339,0 0 0,1 0-1,-1 0 1,1-1 0,0 1-1,0-1 1,-1 0 0,1 0-1,1 0 1,-1 0 0,0 0-1,0-1 1,1 0 0,-1 1-1,1-1 1,-1 0 0,1-1 0,-1 1-1,1-1 1,6 1 0,3-1-136,0 0 1,0-1-1,0 0 1,-1-1 0,1-1-1,0 0 1,-1 0-1,0-1 1,1-1 0,11-6-1,6-5-252,-1-2 0,43-33 0,-62 45 615,-20 17 320,1 0-375,-25 28 182,2 2 0,1 1 0,3 1 0,1 1 0,2 2 0,-34 90 0,57-129-373,-1 1-1,1-1 0,0 1 0,0-1 0,1 1 0,0 0 1,0 13-1,8-3-104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3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77 14643,'9'-1'5326,"35"2"-3553,-11 1-1022,188-12 1434,-130 4-1799,790-29-164,-759 32-353,-60 1-27,89-13 1,-147 13 75,-12-1 54,-15 0 2,-248 11-115,200-3 137,-1122 113 121,1176-117-114,-23 4-4,37-5-7,1 1 1,-1-1-1,0 1 0,1 0 1,-1 0-1,1 0 0,-1 0 0,1 0 1,-1 1-1,-2 1 0,5-2 7,0-1-1,0 0 0,0 0 0,0 1 1,0-1-1,1 0 0,-1 0 0,0 1 1,0-1-1,0 0 0,0 0 0,1 0 1,-1 1-1,0-1 0,0 0 0,0 0 1,1 0-1,-1 0 0,0 0 0,0 0 1,1 1-1,-1-1 0,0 0 0,0 0 1,1 0-1,-1 0 0,0 0 0,0 0 1,1 0-1,-1 0 0,0 0 0,1 0 1,-1 0-1,0 0 0,0 0 0,1 0 1,-1-1-1,19 2-30,432-44-96,-163 11 178,139 6-14,14-2 8,-377 21-16,-684 113-507,555-96 411,12-5-9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5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143 273 12835,'-19'3'561,"-104"14"2280,171-17 1321,61-1-3431,586-101 170,-443 59-858,-226 39-42,540-83 22,7 35 45,-551 51-63,17-1-2,0 2 0,58 6 1,-97-6-4,1 0 0,0 0-1,0 0 1,-1 0 0,1 0 0,0 0 0,-1 0 0,1 1 0,0-1 0,0 0 0,-1 0 0,1 1-1,-1-1 1,1 1 0,0-1 0,-1 0 0,1 1 0,0 0 0,-8 6 20,-25 1-56,23-6-79,-1-1-1,1 0 1,-1 0 0,1-1-1,-1 0 1,-10-2-1,11-2-58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2:0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1067 61 12755,'-1'-3'132,"-1"0"0,0 0 0,0 0 0,-1 0 0,1 1-1,0-1 1,-1 1 0,0 0 0,1-1 0,-1 1 0,0 1 0,0-1 0,0 0 0,0 1 0,0-1 0,-5 0 0,-5-3 130,0 2 0,-24-4-1,7 4-175,0 1-1,0 1 1,0 1-1,0 2 0,0 2 1,-47 10-1,21 1 147,2 2 1,-81 37-1,104-39-90,1 0-1,0 2 0,2 2 0,0 0 0,1 2 0,-36 35 1,43-34-50,0 0 0,2 2 0,0 0 0,2 1 0,1 1 1,1 0-1,-18 47 0,18-32-33,1 1 1,2 0-1,2 1 1,2 0-1,-2 85 1,9-93-46,1-1 0,2 0 0,1 0 0,2 0 0,1 0 0,2-1 0,1 0 0,16 33 0,-18-49 5,0-1 0,1 0 1,1-1-1,1 0 0,0 0 0,1-1 1,0 0-1,1-2 0,0 1 1,1-1-1,1-1 0,0-1 0,0 0 1,1-1-1,0 0 0,1-1 1,0-1-1,0-1 0,1 0 0,-1-2 1,1 0-1,0 0 0,21 0 1,-7-2 19,0-1 1,-1-1 0,1-2 0,-1-1 0,1-2 0,-1 0 0,0-3 0,-1 0 0,0-2 0,0-1 0,-1-2 0,-1 0 0,0-2 0,-1-1 0,0-2 0,-1 0 0,-1-2 0,-1 0-1,29-33 1,-30 25 56,0-1 0,-2-1 0,-2-1 1,0-1-1,-2-1 0,-2 0 0,21-64 0,-19 36 198,-3 0 0,-2-1 0,7-109 0,-17 135-158,-1-1 0,-2 0 1,-1 1-1,-2-1 0,-11-43 0,13 67-118,-2 1-1,0 1 1,0-1 0,-1 0-1,-1 1 1,0 0 0,0 0-1,-1 1 1,-1 0-1,1 0 1,-2 0 0,1 1-1,-1 1 1,-1-1 0,1 1-1,-1 1 1,-1 0-1,-20-10 1,17 10-148,0 2 0,0 0 0,-1 0 0,0 1 0,0 1 0,0 1 0,0 0 0,0 1 0,0 0 0,-1 2 0,1-1 0,-22 5 0,10 4-212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3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11489 708 12787,'-2'-2'120,"0"1"0,0-1 0,0 1 1,1-1-1,-1 1 0,0-1 0,1 0 0,-1 0 0,1 0 1,0 0-1,-1 0 0,1 0 0,0 0 0,-1-4 1,1 2-90,-1 1 0,1 0 0,-1 0 0,0 0 1,0 0-1,0 0 0,-5-4 0,3 4-28,-1 1 0,0-1-1,1 1 1,-1 0 0,0 0 0,-1 0-1,1 1 1,0-1 0,-9 0 0,-52-1-18,37 2 0,-76-5-19,-599-27 293,97-13 561,51 1 400,150 30-1132,-129-5 7,3-22 206,32-46-146,181 26-108,233 48-33,-583-112 33,255 44 129,-5 38 98,-325 45-109,0 39-141,-107 44 33,176-14-39,587-63-24,-938 101 178,1004-105-159,-783 134 364,763-127-232,0 1 0,-60 24-1,84-27-107,1 1-1,-1 0 1,2 1-1,-1 1 1,2 0 0,-1 2-1,-24 25 1,24-19-40,1 0 0,1 1 1,0 0-1,2 1 0,1 1 1,0 0-1,2 0 0,0 1 1,1 0-1,2 1 0,0-1 1,2 1-1,1 0 0,-1 27 1,3-44-1,1 0 1,0 0 0,1 0 0,-1 0-1,1-1 1,1 1 0,-1 0 0,1 0-1,0-1 1,1 1 0,-1-1 0,1 0-1,0 0 1,1 0 0,0 0 0,0 0 0,0-1-1,1 0 1,-1 0 0,1 0 0,0 0-1,1-1 1,-1 0 0,1 0 0,0 0-1,0-1 1,11 5 0,33 13-30,0-2-1,87 20 1,1-1 17,-74-17 3,214 64-63,7-23 15,275-9 103,-209-25-22,529 52-92,-60 12 88,-719-80-15,858 83-5,5-74-677,-557-37 414,519-9 91,-257 46 61,79 0-227,-728-21 330,932-8-216,-1-43 185,-752 34 27,457-60 19,-579 61 14,0-4 0,130-52 0,-107 28 103,135-81-1,-224 119-115,0-1-1,-1 0 0,0-1 1,0 0-1,-1 0 1,0-1-1,8-9 0,-15 14-1,1 1 0,-1 0 0,0-1 0,-1 0 0,1 1 0,-1-1 0,1 0 0,-1 0-1,0 0 1,-1 1 0,1-1 0,-1 0 0,1 0 0,-1 0 0,0-1 0,-1 1 0,1 0 0,-1 1 0,0-1-1,0 0 1,0 0 0,0 0 0,0 0 0,-1 1 0,-2-5 0,-4-7 73,-1 1 0,-1 1 0,0 0 0,0 0-1,-15-13 1,-67-54 366,56 50-274,-90-75 203,-144-125-575,234 197 144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8:4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3041 163 9850,'-761'-98'3217,"607"89"-3025,1 6 0,0 7 0,-153 24 0,162-5 233,1 6 0,-198 68 0,262-69-260,2 4 0,1 4 0,1 2 0,3 4 0,-113 85-1,151-99-153,0 1-1,3 2 1,0 1 0,2 2-1,1 1 1,-29 49-1,46-66-6,0 2 0,1 0 1,2 0-1,0 0 0,1 1 0,1 0 0,1 1 0,0 0 1,2-1-1,1 1 0,1 0 0,0 0 0,2 0 0,4 33 0,2-28-10,0 0-1,2 0 0,1 0 0,0-1 1,3-1-1,0 0 0,1-1 0,1 0 1,1-1-1,2-1 0,35 36 0,-22-29-11,1-1 0,0-2 0,3-1 0,0-2-1,1-1 1,1-2 0,50 20 0,-1-10-1,2-4 0,0-3-1,1-4 1,181 13 0,368-28 7,586-83 333,-676-10-422,-466 69-2,-1-3-1,-2-4 0,0-4 1,115-62-1,-165 76 70,-1 0 0,-1-2 0,-1-1 0,-1-1-1,0-2 1,-2 0 0,34-44 0,-47 54 39,-1-1 0,-1 0 0,0 0 0,-1-1 1,0 1-1,-1-1 0,-1-1 0,-1 1 0,0-1 1,-1 0-1,0 0 0,-1 0 0,-1 0 1,-1 0-1,0-1 0,-2 1 0,-3-24 0,-3 11 36,-1 0 0,-2 1-1,0 0 1,-2 1 0,-1 0 0,-1 1-1,-2 1 1,0 0 0,-37-39-1,6 14 79,-1 3 0,-3 2-1,-68-47 1,47 44-39,-2 3 1,-2 4-1,-88-34 1,-252-68 110,155 65-85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1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22781,'-3'15'1888,"3"-4"-1888,5-14-96,4-4 1056,1-15-743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9:0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2037 238 7594,'-26'-21'511,"-1"2"0,-1 1 0,-1 2 0,0 0 0,-1 2 0,-1 2 0,-42-13 0,-55-3 1170,-173-16 0,295 44-1662,-341-25 732,300 26-730,0 2 0,1 2 0,-1 2 0,1 2-1,-65 22 1,47-8-59,-95 50 0,119-51 28,0 2 0,2 2 1,-47 40-1,64-47 10,0 2-1,1 0 0,1 1 1,1 1-1,2 1 0,-18 31 1,23-34 2,2 0 1,0 0 0,1 1-1,2 0 1,0 0-1,1 1 1,2 0 0,-3 39-1,7-42-1,0 0 0,1 0 0,1 0 0,1-1 0,1 1 0,1-1 0,0 0 0,17 34 0,8 5-1,50 71 0,-77-124 1,35 54-31,4-2-1,2-1 1,95 89 0,-112-119-11,2-2 1,1-2-1,1 0 0,1-2 1,0-2-1,2-1 0,0-1 1,67 19-1,-48-22 11,0-2 1,1-3-1,1-2 0,108-4 1,-96-7 24,0-2 1,0-4 0,104-30 0,-73 7 9,-2-3 0,-2-5 1,-1-3-1,-3-5 0,119-85 1,-30-5 102,-155 117-25,0-1 0,-2-1 0,-1-1 0,31-47-1,-48 65-49,-1 1 0,0-1 0,-1 0 0,0 0 0,0 0 0,0-1 0,-1 1 0,-1-1 0,1 1 0,-1-1 0,-1 0 0,0 0 0,0 1 0,0-1 0,-1 0 0,-1 1 0,1-1-1,-2 1 1,1-1 0,-1 1 0,0 0 0,-1 0 0,-5-9 0,-9-16 80,-2 0 0,-2 2 0,0 0 0,-2 1 0,-52-48 0,34 40-35,-2 3 1,-1 1-1,-67-38 0,63 46-124,-2 2 0,0 2-1,-1 3 1,-1 1 0,0 4 0,-2 1-1,1 3 1,-89-5 0,-39 9-79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9:1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969 648 12963,'7'-8'190,"1"0"-1,-1 1 1,1 0 0,1 1 0,0-1-1,0 2 1,0-1 0,11-4 0,-2 1 113,303-159 144,-49 28-650,-137 69 6,175-105-514,-306 174 631,-6 4 33,-14 13 24,-28 21 41,-49 31 6,-2-4 1,-3-4 0,-3-4 0,-2-5 0,-2-5-1,-144 43 1,72-44 202,142-37-146,-1-1 0,-71 1 1,104-7-77,0 0 1,0 0 0,0 0-1,1 0 1,-1-1 0,0 1-1,0-1 1,0 1 0,0-1-1,0 0 1,1 0 0,-1-1-1,1 1 1,-1 0 0,0-1-1,1 0 1,-4-3-1,5 4-1,0 0 0,0 0-1,1-1 1,-1 1-1,1 0 1,-1 0-1,1 0 1,0-1 0,-1 1-1,1 0 1,0-1-1,0 1 1,0 0-1,0-1 1,0-1 0,1-1 0,0 0 1,0 0-1,0 1 1,0-1-1,1 1 1,3-7 0,3-4-4,1 1 1,1 1 0,0 0 0,0 0 0,18-14-1,67-51 19,-57 49-8,47-37 32,88-72 335,-167 131-309,1 0 0,-1 0 0,0-1-1,0 0 1,8-15 0,-13 21-55,-1 0 1,1 0-1,-1 0 1,1 0-1,-1 0 1,0 0-1,1 0 0,-1 0 1,0-1-1,0 1 1,0 0-1,0 0 1,0 0-1,0 0 0,0-1 1,0 1-1,0 0 1,-1 0-1,1 0 1,-1-2-1,0 2 2,0-1 1,-1 1-1,1 0 1,0 0-1,-1 0 0,1 0 1,-1 0-1,1 0 1,-1 1-1,1-1 0,-1 0 1,1 1-1,-1-1 1,0 1-1,1-1 0,-1 1 1,0 0-1,-3 0 1,-7-1 48,1 1 0,-1 1 1,1 0-1,-1 0 1,-20 6-1,-59 23 146,76-25-186,-88 35 30,-166 89 1,-78 88 1766,95-49-984,132-91-406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0:03:1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85 11827,'2'-1'117,"1"-1"0,-1 0 0,1 1 0,0 0 1,-1-1-1,1 1 0,0 0 0,0 1 0,-1-1 1,1 0-1,0 1 0,0-1 0,0 1 0,0 0 1,6 1-1,0-2 280,956-38-400,-535 43 48,-113 0 114,-58-7 200,-252 1 58,-10-1-250,-12-3 0,-34-3 243,-88-4-1,-53 10-299,182 3-111,-728 33-32,481-16 53,-342 37-47,464-39-141,125-14-35,7 1 56,16 3-22,29 1 32,256 12-112,3-24 240,-248 4 3,611-38-27,-3-22-333,-658 62 361,32-6 40,-33 5 3,-5-1 2,-19 0 32,-347 11 181,334-7-259,-446 41-305,252-20 246,-8-1-2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5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65 13443,'25'-19'1692,"-11"8"-32,1 1-1,23-13 1,-31 22-23,-6 5-433,-11 14 129,8-14-1188,-416 610 2633,408-601-2970,7-8 45,-1 0-1,1 0 1,-1-1 0,0 0-1,0 1 1,-1-1 0,1-1 0,-1 1-1,0-1 1,-9 6 0,6-9-201,9-5-106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5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17588,'4'0'243,"0"-1"-4,0 0 0,0 1-1,0-1 1,0 1 0,0 0 0,7 1 0,-10 0-205,0-1 0,0 1 0,0-1 0,0 1 0,0-1 0,0 1 1,0 0-1,0-1 0,0 1 0,0 0 0,0 0 0,0 0 1,0 0-1,0 0 0,-1 0 0,1 0 0,0 0 0,-1 0 1,1 0-1,-1 0 0,1 0 0,-1 0 0,0 0 0,1 0 1,-1 1-1,0-1 0,0 1 0,4 35 1267,-1 66 1,-2-36-715,2 5 220,20 117 1,-17-156-1247,2-2 1,2 1 0,0-1 0,3-1-1,30 58 1,-39-79-33,-3-6-167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5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15355,'0'13'2017,"11"1"-1201,13-7-184,7-6 1536,16-1-1015,12-3-153,9-3-232,4-1-104,-1 1-344,-3 1-320,-7 1-832,-4 2 800,-6 4-208,-10-1-96</inkml:trace>
  <inkml:trace contextRef="#ctx0" brushRef="#br0" timeOffset="1">906 1 21373,'2'12'1776,"2"4"-1232,3 1-224,4 10 760,3 1-295,6 4-401,1-2-96,7-5-200,4-9-88,6-8-232,1-5-344,2-9-649,1-4 1961,1-13-952,1-9-80,0-11-8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5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15931,'-18'63'2065,"-1"2"-1273,-6 7-232,-2 9 984,-4 7-391,-2 4-185,0-7-1080,1-6 416,-1-9-232,2-8-32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0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20268,'-9'0'1689,"9"7"-1105,5-1-192,12-1 696,8-2-184,15-3-184,10-3-103,15-4-177,4 3-88,5-4-112,0 3-64,-7 5-304,-9 2-216,-17 7-512,-11 4-305,-22 3 889,-8-2-176,-24 6-216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0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18724,'30'-2'1888,"13"-1"-1167,1-3-313,8-2 696,5-2-104,-2-1-632,-3 0-560,-3 7 208,-6 2-104,-6-1-168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0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15 16532,'12'-9'2569,"-4"3"343,-13 17-717,-3 2-1761,-1-1-1,-1 0 1,-18 18 0,-1 1-193,-107 114 321,-71 89-330,205-231-268,-1 0-85,1 0 0,-1 1 0,1-1 0,0 1 0,0 0 1,0-1-1,-2 8 0,24-28-2757,41-55 898,-36 38 1291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1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62 17524,'-1'-4'309,"0"0"0,0 1 0,0-1-1,0 1 1,-1-1 0,0 1 0,0-1 0,0 1 0,0 0 0,0 0 0,0 0 0,-5-4 0,5 6-147,0-1 0,0 1 0,0-1 1,-1 1-1,1 0 0,0 0 0,-1 0 0,1 0 1,-1 1-1,1-1 0,-1 0 0,1 1 0,-1 0 1,1 0-1,-1 0 0,0 0 0,1 0 1,-1 0-1,-3 1 0,-2 1-62,1 1 0,0-1 0,-1 1 0,1 1 0,0-1 1,0 1-1,1 0 0,-1 1 0,1 0 0,0 0 0,0 0 0,0 1 0,1-1 0,0 1 0,0 1 0,-6 10 1,6-9-79,0 0 1,1 0 0,0 0-1,1 1 1,0-1 0,0 1-1,1 0 1,0 0 0,0 0-1,1 0 1,1 0 0,-1 1-1,1-1 1,2 10 0,-2-17-9,0 0 0,1 1 0,-1-1 1,1 0-1,-1 1 0,1-1 0,0 0 0,0 0 1,0 1-1,0-1 0,1 0 0,-1 0 0,0 0 1,1-1-1,0 1 0,-1 0 0,5 2 0,-5-3 3,1 0-1,0 0 1,0 0 0,0-1-1,0 1 1,0-1-1,0 0 1,0 1 0,0-1-1,0 0 1,0 0-1,1 0 1,-1 0-1,0-1 1,0 1 0,3-1-1,4-3 36,-1 1 1,1-1-1,-1 0 0,0-1 0,0 0 0,0 0 0,10-10 1,4-6 128,-1-2 1,-2 0-1,0-1 1,18-31 0,-34 50-157,10-9 75,-13 14-97,0 0 0,0 0 0,1 0 0,-1 0 0,0 0 0,0 0 0,1 0 0,-1 0 0,0 0 0,0 0 0,1 0 1,-1 0-1,0 0 0,0 0 0,0 1 0,1-1 0,-1 0 0,0 0 0,0 0 0,1 0 0,-1 0 0,0 0 1,0 0-1,0 1 0,0-1 0,1 0 0,-1 0 0,0 0 0,0 1 0,0-1 0,0 0 0,0 0 0,0 0 0,1 1 1,-1-1-1,0 0 0,4 34 46,-4-11-72,0-12-28,0 1-1,1-1 0,0 0 0,3 16 0,-3-26 41,-1 0 0,0 0-1,1 0 1,-1 0 0,1 0-1,0 0 1,-1 0 0,1 0-1,0 0 1,-1 0 0,1 0 0,0 0-1,0-1 1,0 1 0,0 0-1,0 0 1,0-1 0,0 1-1,0-1 1,0 1 0,0-1-1,0 0 1,0 1 0,0-1-1,0 0 1,1 1 0,-1-1-1,0 0 1,0 0 0,0 0-1,0 0 1,0 0 0,1-1-1,-1 1 1,0 0 0,1-1-1,6-1-85,0-1 0,-1 0 0,0 0 0,10-5 0,-3 0-25,-10 7 99,1-2-28,-1 1 0,1 1 0,0-1 0,0 1 0,6-1-1,-10 2 48,-1-1-1,1 1 0,0 0 0,0 1 0,-1-1 1,1 0-1,0 0 0,-1 0 0,1 0 1,0 0-1,0 1 0,-1-1 0,1 0 0,-1 1 1,1-1-1,0 0 0,-1 1 0,1-1 1,-1 1-1,1-1 0,-1 1 0,1-1 0,-1 1 1,1-1-1,-1 1 0,1 0 0,-1-1 1,0 1-1,1-1 0,-1 1 0,0 0 0,0-1 1,1 1-1,-1 0 0,0 0 0,0-1 1,0 1-1,0 0 0,0-1 0,0 1 0,0 0 1,0 1-1,-6 69 77,5-70-70,1-1 1,0 1 0,0-1-1,0 1 1,0-1-1,0 1 1,0 0 0,0-1-1,0 1 1,1-1-1,-1 1 1,0-1 0,0 1-1,0 0 1,1-1-1,-1 1 1,0-1 0,1 1-1,-1-1 1,0 0-1,1 1 1,-1-1 0,0 1-1,1-1 1,-1 0 0,1 1-1,-1-1 1,2 1-1,-1-1 2,0 0-1,0 1 0,1-1 1,-1 0-1,0 0 0,1 0 0,-1 0 1,0 0-1,1 0 0,-1 0 1,0-1-1,2 0 0,34-15 38,-7-2-42,-22 12-251,0 1 1,0 0-1,0 1 1,1 0-1,-1 0 0,17-4 1,-25 8 190,1 0 1,0 0-1,-1 0 0,1-1 1,-1 1-1,1 0 1,0 0-1,-1 0 0,1 0 1,0 0-1,-1 1 1,1-1-1,0 0 0,-1 0 1,1 0-1,0 0 0,-1 1 1,1-1-1,-1 0 1,1 1-1,0-1 0,-1 0 1,1 1-1,-1-1 1,1 1-1,-1-1 0,1 1 1,-1-1-1,0 1 1,1-1-1,-1 1 0,0-1 1,1 1-1,-1-1 1,1 2-1,5 7-691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0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63 15147,'56'-60'4237,"-56"60"-4172,1-1 0,-1 1 0,0 0-1,0 0 1,0 0 0,1-1 0,-1 1 0,0 0 0,0 0 0,0 0-1,1 0 1,-1 0 0,0 0 0,0-1 0,1 1 0,-1 0-1,0 0 1,1 0 0,-1 0 0,0 0 0,0 0 0,1 0-1,-1 0 1,0 0 0,0 0 0,1 0 0,-1 0 0,0 0-1,0 0 1,1 1 0,-1-1 0,0 0 0,0 0 0,1 0-1,-1 0 1,0 0 0,1 1 0,3 11 1378,-3 23-235,-1-31-1027,1 60 536,2 0-1,13 70 1,-10-102-652,2 0 0,1 0 1,1-1-1,2 0 0,30 57 1,-36-80-118,7 16-1541,-14-18 601,-12-9 257,-7-7 42</inkml:trace>
  <inkml:trace contextRef="#ctx0" brushRef="#br0" timeOffset="1">3 616 17228,'-3'18'1736,"5"-7"-960,9-2-256,14-6 889,10-3-201,17-4-288,5-4-160,10-3-200,3 0-120,1 0-336,-2-2-264,-6 0-896,-3 1 1912,-8-6-944,-1 0-72,-3-3-72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0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57 21165,'0'-2'132,"1"-1"0,-1 1 1,0 0-1,0-1 1,0 1-1,0-1 0,0 1 1,-1 0-1,1-1 1,0 1-1,-1 0 0,0-1 1,0 1-1,0 0 1,0 0-1,0-1 0,0 1 1,0 0-1,-3-2 1,3 3-73,-1 0 1,1 0-1,-1 0 1,0 0-1,1 0 1,-1 1-1,0-1 1,0 1-1,1-1 1,-1 1-1,0 0 1,0 0-1,0-1 1,1 1-1,-1 1 1,0-1-1,0 0 1,0 0-1,1 1 1,-1-1-1,0 1 1,0-1-1,1 1 1,-1 0-1,0 0 1,1 0-1,-3 1 1,-9 6 53,1 0 0,-1 1 0,1 0 0,1 1 1,-1 0-1,-12 17 0,-2 5 42,-25 39 0,41-56-75,1 0 1,1 0 0,0 1 0,1 0-1,1 1 1,0-1 0,-6 33 0,11-43-56,0 0 1,1 0 0,0 0-1,-1 0 1,2 0 0,-1 1 0,1-1-1,0 0 1,0 0 0,1 0-1,0 0 1,0-1 0,0 1-1,0 0 1,1-1 0,0 1 0,1-1-1,-1 0 1,1 0 0,0-1-1,0 1 1,0-1 0,1 1 0,-1-1-1,9 5 1,-3-3-16,-1-1 0,1-1 0,0 1 0,1-2 0,-1 1 0,0-2 0,1 1 0,0-1 0,-1-1 0,1 0 0,0 0 0,0-1 0,11-2-1,-15 2-6,0-1 0,0 0 0,0 0 0,-1-1 0,1 0 0,0 0 0,-1-1 0,1 0 0,-1 0 0,0 0 0,0-1 0,0 0 0,0 0 0,-1-1 0,0 1-1,0-1 1,0 0 0,0-1 0,-1 1 0,0-1 0,4-6 0,-6 9-1,-1 1-1,0 0 1,0-1-1,0 1 1,0-1-1,0 1 1,0-1-1,-1 0 1,1 1-1,-1-1 1,0 0 0,1 1-1,-1-1 1,-1 0-1,1 0 1,0 1-1,-1-1 1,1 0-1,-1 1 1,0-1-1,0 1 1,0-1 0,0 1-1,0-1 1,-1 1-1,1 0 1,-3-3-1,1 2 0,0 0 0,0 1 0,0-1 0,-1 1 0,1 0-1,-1 0 1,0 0 0,0 0 0,1 1 0,-1 0 0,0-1-1,0 2 1,0-1 0,-1 0 0,1 1 0,-8-1 0,5 2-3,0-1 0,-1 1 1,1 0-1,-1 0 0,1 1 0,0 0 1,0 1-1,0-1 0,0 1 1,1 1-1,-1-1 0,1 1 0,0 0 1,-6 5-1,11-8-1,0 0 1,0 0-1,0 0 0,0 0 0,0 0 0,0 0 1,1 0-1,-1 0 0,0 0 0,1 0 1,-1 0-1,0 3 0,1-4 2,0 1-1,0-1 1,0 1-1,0-1 1,0 1-1,0-1 1,0 1-1,0-1 1,0 1-1,0-1 1,1 1-1,-1-1 1,0 0-1,0 1 1,0-1-1,1 1 1,-1-1-1,0 1 1,1-1-1,-1 0 0,0 1 1,1-1-1,-1 1 1,2 0-3,0 0-1,0 0 1,0 0 0,0-1-1,1 1 1,-1 0 0,0-1 0,0 1-1,0-1 1,0 0 0,1 0-1,-1 0 1,3 0 0,21-3-121,0-2 1,0-1-1,-1 0 1,37-16-1,7-1-224,-66 22 318,0 0 0,-1 0 0,1 0 0,0 1 0,0-1 0,-1 1 0,1 0 0,0 0 0,0 0 0,0 0 0,4 1 0,-7-1 23,1 0 0,-1 1-1,1-1 1,-1 0 0,1 1 0,-1-1-1,1 0 1,-1 1 0,1-1-1,-1 1 1,0-1 0,1 1 0,-1-1-1,0 1 1,1-1 0,-1 1-1,0-1 1,0 1 0,1-1 0,-1 2-1,-1 19-46,-60 180-318,43-129-772,18-76 861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3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15859,'0'-1'140,"0"0"-1,0 1 1,0-1-1,0 1 0,0-1 1,0 1-1,1-1 0,-1 1 1,0-1-1,0 1 1,1 0-1,-1-1 0,0 1 1,0-1-1,1 1 0,-1 0 1,1-1-1,-1 1 1,0 0-1,1-1 0,-1 1 1,1 0-1,-1-1 0,1 1 1,-1 0-1,1 0 1,-1 0-1,1 0 0,-1-1 1,1 1-1,-1 0 1,1 0-1,-1 0 0,1 0 1,27-5 1494,-21 4-953,34-4 1086,50 0 1,109 14-830,-154-7-859,-23 0-646,1-1 1,24-4 0,-38 2 290,-1 0 1,0-1-1,0-1 1,0 0 0,0 0-1,0 0 1,16-10-1,-10 3-349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3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16003,'11'5'6272,"17"1"-3358,50 7-2039,-1 3 0,144 51 0,-216-65-869,0 0 0,0 0-1,0 1 1,0-1 0,-1 1 0,1 0 0,-1 0 0,1 1-1,5 5 1,-9-7-3,0-1 0,0 1-1,0-1 1,0 1 0,-1 0 0,1-1-1,0 1 1,-1 0 0,0 0 0,1-1 0,-1 1-1,0 0 1,0 0 0,0-1 0,0 1-1,0 0 1,0 0 0,0 0 0,0-1-1,-1 1 1,1 0 0,-1 0 0,0-1-1,1 1 1,-1-1 0,0 1 0,0 0-1,0-1 1,0 1 0,0-1 0,0 0-1,-1 1 1,0 0 0,-7 7 15,0 0-1,0-1 1,0 0 0,-1-1 0,-12 7 0,-58 30 78,47-27-64,-30 15-92,30-16-488,0 1 0,1 2 0,1 0-1,-34 30 1,65-49 512,-4 4-276,6-4-400,6-4-47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4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19660,'1'0'64,"-1"0"0,1 0 0,-1 0 0,0 1 0,1-1 0,-1 0-1,1 0 1,-1 1 0,0-1 0,0 0 0,1 1 0,-1-1 0,0 0 0,1 1 0,-1-1 0,0 1-1,0-1 1,0 0 0,0 1 0,1-1 0,-1 1 0,0-1 0,0 1 0,0-1 0,0 0 0,0 1-1,0-1 1,0 1 0,0-1 0,0 1 0,0-1 0,-1 1 0,2 22 67,-1-22 0,-2 23 545,1 32 245,2-51-882,-1-1-1,1 1 0,0-1 0,0 1 0,0-1 1,1 1-1,-1-1 0,1 0 0,4 7 0,-4-9-16,-1 0-1,1 0 1,0 0-1,0-1 0,0 1 1,0 0-1,0-1 0,1 0 1,-1 0-1,0 1 0,1-1 1,-1 0-1,1-1 0,-1 1 1,1 0-1,-1-1 1,1 0-1,0 1 0,-1-1 1,1 0-1,-1 0 0,1-1 1,0 1-1,-1 0 0,1-1 1,3-1-1,7-1 125,0-2 1,0 1-1,20-12 0,11-7 315,-25 12-155,1 0 0,0 2-1,1 0 1,35-10 0,-54 19-275,0-1 1,0 1 0,0 0 0,0 0-1,1 0 1,-1 0 0,0 0-1,0 0 1,0 0 0,0 1-1,0-1 1,0 1 0,0-1-1,0 1 1,0 0 0,0 0-1,0 0 1,0 0 0,-1 0 0,1 0-1,0 1 1,-1-1 0,1 1-1,-1-1 1,1 1 0,-1-1-1,0 1 1,1 0 0,-1 0-1,1 2 1,21 22 221,-21-25-241,0 0 0,0 0 0,0 0-1,0 0 1,0 0 0,0 0 0,1-1 0,-1 1 0,0-1 0,0 1 0,1-1 0,-1 0 0,0 0 0,0 0 0,1 0 0,-1 0 0,0-1-1,0 1 1,1-1 0,-1 1 0,0-1 0,2-1 0,7-3 10,0 0-1,0-1 1,10-7 0,-9 6-10,12-9 3,-14 9-9,-1 1 1,1 0-1,0 1 0,0 0 1,0 0-1,1 1 0,20-6 0,-29 10-4,-1 0-1,1 0 0,-1 0 1,1 0-1,-1 0 0,0 1 0,1-1 1,-1 0-1,1 1 0,-1-1 0,0 1 1,1-1-1,-1 1 0,0 0 1,0-1-1,1 1 0,-1 0 0,0 0 1,0 0-1,0 0 0,0 0 0,0 0 1,0 0-1,0 0 0,0 0 0,-1 1 1,1-1-1,0 0 0,-1 0 1,1 1-1,-1-1 0,1 1 0,-1-1 1,0 0-1,0 1 0,1-1 0,-1 3 1,1 5 14,-1 0 1,0 0-1,0 0 1,-3 12-1,3-20-13,-1 11-151,-2 0-1,1-1 1,-1 0 0,-7 17-1,10-28 122,0 1-1,0-1 1,0 1-1,-1-1 1,1 0-1,0 1 0,0-1 1,0 0-1,0 1 1,-1-1-1,1 0 1,0 1-1,0-1 1,-1 0-1,1 1 1,0-1-1,-1 0 0,1 0 1,0 1-1,0-1 1,-1 0-1,1 0 1,-1 0-1,1 0 1,0 1-1,-1-1 0,1 0 1,0 0-1,-1 0 1,1 0-1,-1 0 1,1 0-1,0 0 1,-1 0-1,1 0 0,-1 0 1,1 0-1,0 0 1,-1 0-1,1-1 1,-1 1-1,1 0 1,0 0-1,-1 0 0,1 0 1,0-1-1,-1 1 1,1 0-1,0 0 1,-1-1-1,1 1 1,0 0-1,0-1 0,-1 1 1,1 0-1,0-1 1,0 1-1,0 0 1,-1-1-1,1 1 1,0 0-1,0-1 0,0 1 1,0-1-1,-8-11-458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4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23269,'0'5'2080,"-1"2"-1383,-1-6-417,2 1 1064,0-4-1008,0-6-192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4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19220,'1'0'174,"0"1"-1,0-1 1,0 0-1,0 0 1,0 0-1,0 0 1,0 0-1,0 0 1,0 0-1,0 0 1,0-1-1,0 1 1,0 0-1,0-1 1,0 1-1,0 0 1,0-1-1,1 0 1,19-13 189,-17 11-23,30-22 829,-1-3 1,-2 0 0,51-60 0,66-112-12,-53 45-769,-82 131-333,-2-1 1,-1 0 0,0 0-1,9-46 1,-19 70-53,1 0 1,-1 0-1,0 0 0,0 0 1,0-1-1,1 1 0,-1 0 0,0 0 1,-1 0-1,1 0 0,0-1 1,0 1-1,0 0 0,-1 0 1,1 0-1,-1-2 0,0 2-1,1 1-1,0 0 0,-1 0 1,1 0-1,-1-1 1,1 1-1,-1 0 0,1 0 1,0 0-1,-1 0 1,1 0-1,-1 0 0,1 0 1,-1 0-1,1 0 1,-1 0-1,1 0 1,0 0-1,-1 0 0,1 0 1,-1 1-1,1-1 1,-1 0-1,1 0 0,0 0 1,-1 1-1,1-1 1,-1 0-1,-3 3 5,0 0 1,0 0-1,1 0 1,-1 1-1,1-1 0,-6 8 1,-8 17 14,0 0 0,2 1 0,-12 34 0,-28 95 27,11-6 80,-37 229 1,76-348-134,1 0 1,1 61-1,3-92-11,0-1 1,0 0-1,0 0 0,0 0 1,0 0-1,0 0 0,0 0 0,0 1 1,0-1-1,1 0 0,-1 0 0,0 0 1,1 0-1,-1 0 0,1 0 0,-1 0 1,1 0-1,0 0 0,1 1 1,-2-2-26,1 0 1,0 0-1,-1 0 1,1 0-1,0-1 1,-1 1-1,1 0 1,0 0-1,-1-1 0,1 1 1,-1 0-1,1-1 1,-1 1-1,1-1 1,-1 1-1,1 0 1,-1-1-1,1 1 1,-1-1-1,0 0 1,1 1-1,-1-1 1,1 0-1,5-9-620,-1 0 0,8-17 0,51-153-2710,-39 109 2211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4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18 152 18228,'-15'67'7151,"14"-63"-7059,0-1 0,1 0 1,0 1-1,-1-1 0,1 1 1,1-1-1,-1 0 0,0 1 1,1-1-1,0 1 0,0-1 1,0 0-1,2 5 0,-2-6-68,0 0 0,1-1 1,-1 1-1,1-1 0,0 1 0,-1-1 0,1 0 0,0 0 0,0 1 0,0-1 1,0-1-1,0 1 0,0 0 0,0 0 0,0-1 0,0 1 0,1-1 0,-1 0 0,0 1 1,0-1-1,4 0 0,31 0 170,-22-1-102,-1 1 0,1 0-1,-1 2 1,26 4 0,-36-5-57,-1 1-1,1-1 1,-1 0-1,1 1 1,-1 0-1,0 0 1,1 0-1,-1 0 1,0 0-1,-1 1 1,1-1-1,0 1 1,-1 0-1,1 0 1,-1 0-1,0 0 1,0 0-1,0 0 1,0 1-1,-1-1 1,1 1-1,-1-1 1,1 5-1,-2-7-1,0 0-1,1 0 0,-1-1 0,0 1 0,0 0 0,0 0 0,1 0 0,-1-1 0,0 1 0,1 0 0,-1-1 1,1 1-1,-1 0 0,1-1 0,-1 1 0,1 0 0,-1-1 0,1 1 0,0-1 0,0 1 0,0-1-10,-1 0 0,1 0-1,-1 0 1,1 0 0,-1 0 0,1-1-1,-1 1 1,1 0 0,-1 0-1,0-1 1,1 1 0,-1 0-1,1 0 1,-1-1 0,0 1-1,1-1 1,-1 1 0,0 0 0,1-1-1,-1 1 1,0-1 0,0 1-1,1-1 1,14-38 532,-14 35-527,12-40 12,-3 0 1,-1-1 0,-2 0 0,-2 0-1,-2-54 1,-2 92-931,0 13 193,-1-5 639,0 0 0,0 0-1,0 0 1,0 0 0,0 0-1,0 0 1,0 0 0,-1 0-1,1 0 1,0 0-1,-1 0 1,1 0 0,0 0-1,-1 0 1,1 0 0,-2 2-1,-3-3-513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4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20292,'-2'-4'2425,"1"3"-1161,1 6 625,4 4-897,3 2-784,4 5-3185,3 1 2761,0 1-432,4 2-248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4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139 418 20508,'-3'-1'374,"1"0"-1,0 1 0,0-1 0,0 0 1,-1 1-1,1-1 0,0 1 0,-1 0 1,-3 0-1,3-1 3,-1 1-72,-1 1 0,0-1 0,1 0 0,-1 1 0,1 0 0,-1 0 0,1 1 0,-1-1 0,1 1 0,0 0 0,-1 0 0,1 0 0,-7 6-1,8-6-294,0 1 0,0-1 0,0 1 0,0 0 0,0 0 0,1 0 0,-1 0 0,1 0 0,0 0 0,0 1 0,0-1-1,1 1 1,-1 0 0,1-1 0,0 1 0,0 0 0,-1 5 0,2-7-29,0 0 1,1 0-1,-1 0 0,0 0 1,1 0-1,0 0 0,-1 0 1,1 0-1,0 0 0,0-1 1,0 1-1,0 0 0,0 0 1,1-1-1,-1 1 0,1-1 1,-1 1-1,1-1 0,-1 0 1,1 1-1,0-1 0,-1 0 1,1 0-1,0 0 0,0 0 1,0-1-1,3 2 0,8 3-200,0-1-1,27 5 0,-34-8 136,58 9-548,-43-8 426,-1 0 1,0 2-1,0 1 1,27 9 0,-45-13 208,-1-1-1,0 0 1,0 0 0,0 1 0,0-1 0,0 1 0,0-1 0,-1 1 0,1-1 0,0 1 0,0-1 0,0 1 0,0 0 0,-1 0 0,1-1 0,0 1 0,0 0-1,-1 0 1,1 0 0,-1 0 0,1 0 0,-1 0 0,1 0 0,-1 0 0,0 0 0,1 0 0,-1 0 0,0 0 0,0 0 0,0 1 0,0 0 37,-1 0 0,0-1 0,0 1 0,-1-1 0,1 1 1,0-1-1,0 1 0,-1-1 0,1 0 0,-1 1 0,1-1 0,-1 0 0,1 0 1,-1 0-1,0 0 0,-2 1 0,-19 8 312,-1-1 1,0 0-1,0-2 1,0-1-1,-1-1 1,0-1-1,-30 1 0,52-4-440,0-1-1,0 0 1,0 0-1,0 0 0,0 0 1,0-1-1,0 0 1,0 1-1,0-1 0,-5-2 1,7 2 25,0 1 0,1 0 1,-1-1-1,1 1 0,-1-1 1,1 1-1,0-1 0,-1 1 1,1-1-1,-1 1 0,1-1 1,0 0-1,-1 1 0,1-1 1,0 1-1,0-1 0,0 0 1,-1 1-1,1-2 0,0 0 15,0 0 1,0 0-1,1 1 0,-1-1 0,0 0 0,1 0 0,-1 1 0,1-1 0,0 0 1,1-2-1,18-26-534,14-14-215</inkml:trace>
  <inkml:trace contextRef="#ctx0" brushRef="#br0" timeOffset="1">586 0 21525,'0'3'245,"0"-1"1,-1 1 0,0-1 0,1 1-1,-1-1 1,0 0 0,0 1 0,0-1-1,-1 0 1,-1 3 0,-1 3 138,-4 13-62,0 0 0,2 0 1,1 0-1,0 1 0,2-1 0,0 1 1,1 0-1,2 0 0,2 29 1,5 14-327,27 118 0,-7-65-1201,-27-117 1139,0 0 0,1-1 0,-1 1 0,0 0 0,0-1 0,0 1 0,0 0 0,1-1 0,-1 1 0,0 0 0,0-1 0,0 1 0,-1 0 0,1-1 0,0 1 0,0 0 0,0-1 0,0 1 0,-1 0 0,1-1 0,0 1 0,-1 0 0,1-1 0,0 1 0,-1 0 0,0-1 3,0 0 1,1 0-1,-1-1 0,0 1 0,0 0 1,1 0-1,-1-1 0,0 1 0,1 0 0,-1-1 1,0 1-1,1 0 0,-1-1 0,0 1 1,1-1-1,-1 0 0,1 1 0,-1-1 0,-32-38-1277,30 34 1154,-34-42 397,3-2 0,1-1 0,-29-64-1,61 113-193,-3-7 319,0-1 1,1 0-1,-4-16 0,7 23-281,-1 1-1,1 0 1,-1 0 0,1-1 0,0 1 0,0 0-1,0-1 1,0 1 0,0 0 0,0-1 0,0 1-1,0 0 1,1 0 0,-1-1 0,0 1-1,1 0 1,-1 0 0,1-1 0,-1 1 0,1 0-1,0 0 1,-1 0 0,1 0 0,0 0 0,0 0-1,0 0 1,0 0 0,0 0 0,0 0-1,0 0 1,0 1 0,0-1 0,0 0 0,1 1-1,-1-1 1,2 0 0,7 0-21,1 0 0,0 0-1,0 1 1,0 1 0,-1 0 0,1 0-1,12 3 1,35 4-229,-5-9 55,7-4-72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15115,'-23'46'1680,"2"0"0,2 2 1,1 0-1,-11 58 0,27-96-1436,0 1 1,1 0 0,0-1-1,1 1 1,2 19 0,-2-28-242,0 0 1,0 0 0,1 0-1,-1 0 1,1 0 0,0 0 0,-1 0-1,1 0 1,0 0 0,0 0-1,0 0 1,1 0 0,-1-1 0,0 1-1,1 0 1,-1-1 0,1 1-1,-1-1 1,1 0 0,0 1-1,0-1 1,0 0 0,-1 0 0,1 0-1,0 0 1,0 0 0,0-1-1,0 1 1,1-1 0,-1 1 0,0-1-1,0 0 1,0 0 0,4 0-1,1 0-132,0-1-1,-1 0 1,1 0-1,0 0 1,-1-1-1,0 0 1,1 0-1,-1-1 1,0 0 0,0 0-1,7-5 1,2-4-537,0 0 0,21-23 0,-22 21 107,-17 18 665,0 0 1,1 0-1,0 0 0,-1 0 0,1 1 1,1-1-1,-1 1 0,-1 6 1,-7 42 914,9-52-989,1 1 1,0 0-1,0-1 1,0 1-1,0-1 1,0 1-1,0 0 1,0-1-1,0 1 1,1 0-1,-1-1 1,1 1-1,-1-1 0,1 1 1,0-1-1,-1 1 1,1-1-1,0 1 1,0-1-1,0 0 1,0 1-1,0-1 1,0 0-1,0 0 1,1 0-1,-1 0 0,0 0 1,3 1-1,-1-1 17,0 1-1,0-1 1,1-1-1,-1 1 0,0-1 1,1 1-1,-1-1 1,1 0-1,-1 0 0,0 0 1,1-1-1,-1 1 1,6-2-1,3-2-235,0 0 0,20-11 0,-24 10 44,0 1-1,0 1 1,0-1-1,1 1 1,-1 1-1,1 0 1,-1 0-1,12-1 1,-19 3 101,0 0 1,0 0 0,0 0-1,0 1 1,0-1 0,0 0-1,0 0 1,0 1 0,0-1 0,0 0-1,0 1 1,0-1 0,0 1-1,0 0 1,0-1 0,0 1-1,-1 0 1,1-1 0,0 1-1,0 0 1,-1 0 0,2 1 0,-1 1-7,0-1-1,0 1 1,0 0 0,0 0 0,0-1 0,0 1 0,-1 0 0,1 4 0,-1 7 20,0-1-1,-5 25 1,5-34 31,-10 58 985,-2-1 0,-3-1-1,-3 0 1,-31 71 0,44-120-776,3-6-123,0 0 0,0 0 0,0 0 0,0 0 0,-1 0 0,0-1 1,0 1-1,0-1 0,-1 0 0,0 0 0,-7 7 0,10-11-96,0 0-1,0 0 1,1 0 0,-1 1-1,0-1 1,0 0 0,0 0-1,1 0 1,-1 0-1,0 0 1,0 0 0,0-1-1,1 1 1,-1 0 0,0 0-1,0-1 1,1 1 0,-1 0-1,0-1 1,1 1-1,-1 0 1,0-1 0,1 1-1,-1-1 1,0 1 0,1-1-1,-1 0 1,1 1-1,-1-1 1,1 0 0,-1 1-1,0-2 1,-12-25-359,10 18 295,0-1 0,1 0 0,0 0 0,0 0 0,1 0 0,0 0 0,1 0 0,0 0 0,0-1 0,2 1 0,-1 0 0,1 0 0,0 0 0,1 1 0,0-1 0,1 0 0,0 1 0,0 0 0,1 0 0,0 0 0,1 1 1,0-1-1,0 1 0,1 1 0,0-1 0,0 1 0,1 1 0,0-1 0,0 1 0,0 0 0,1 1 0,14-7 0,30-6-52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4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17 16516,'1'-1'266,"1"1"1,-1 0 0,0 0 0,1-1 0,-1 1 0,0 0 0,1-1 0,-1 1 0,0-1 0,0 0 0,0 1 0,1-1 0,-1 0-1,1-1 1,-5-3 2453,-13 3-731,-11 2-196,-40 4 0,47-2-1673,0 1 0,0 1 0,0 2 0,0-1 0,-19 10 0,37-14-124,0-1-1,1 1 0,-1 0 0,0 0 1,1 0-1,-1 0 0,1 0 1,-1 0-1,1 0 0,-1 1 0,1-1 1,0 0-1,0 1 0,-1-1 1,1 1-1,0-1 0,0 1 0,1 0 1,-1-1-1,0 1 0,0 2 1,1-2-20,0-1 1,0 1 0,1-1-1,-1 1 1,1-1 0,-1 0 0,1 1-1,-1-1 1,1 0 0,0 1 0,0-1-1,0 0 1,-1 0 0,1 0-1,0 0 1,0 0 0,1 0 0,-1 0-1,0 0 1,0 0 0,0 0 0,1-1-1,-1 1 1,0 0 0,1-1-1,2 1 1,47 19-948,-28-12 394,25 13-1,-41-17 464,0 0 0,0 0-1,0 1 1,-1 0 0,0 0-1,0 0 1,8 10-1,-12-13 116,-1 0 0,1 0 0,-1-1 0,0 1 0,1 0 0,-1 0 0,0 1 0,0-1 0,-1 0 0,1 0 0,0 0 0,-1 1 0,1-1 0,-1 0 0,0 1 0,1-1 0,-1 0 0,0 1 0,-1-1 0,1 0 0,-1 5 0,0-4 35,-1 0 0,0 0-1,1 0 1,-1 0 0,0 0-1,-1-1 1,1 1 0,0 0 0,-1-1-1,1 0 1,-1 1 0,0-1-1,-3 2 1,-8 3 173,1 0 0,-1-1 0,-1 0 1,1-1-1,-23 5 0,30-8-175,-3 0 61,1 0 1,-1 0-1,0-1 1,-10 0-1,18 0-145,1-1-1,0 0 1,-1 0-1,1 0 1,-1-1 0,1 1-1,-1 0 1,1 0-1,-1-1 1,1 1-1,0-1 1,-1 1-1,1-1 1,0 0 0,0 1-1,-1-1 1,1 0-1,0 0 1,0 0-1,0 0 1,0 0 0,0 0-1,0 0 1,0 0-1,0-1 1,0 1-1,1 0 1,-1-1 0,1 1-1,-1 0 1,1-1-1,-1 1 1,1 0-1,-1-1 1,1-2 0,0-2-43,1-1 1,0 1 0,0-1-1,0 1 1,1 0 0,-1-1-1,2 1 1,4-10 0,19-39-482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4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20404,'-6'14'1441,"0"1"0,-8 13 0,-9 20 298,9-12-1076,2 1 0,2 1 0,1 0 1,-5 51-1,12-59-575,1 0 0,1 0 0,1 0 0,2 0 0,1 0 0,9 34 1,-12-62-87,0 4 7,0-1-1,0 0 0,1 0 0,-1-1 0,1 1 1,1 0-1,-1-1 0,1 1 0,-1-1 1,7 7-1,-9-12-13,0 0 0,1-1 0,-1 1 0,0 0 0,0 0 0,0-1-1,0 1 1,0 0 0,0 0 0,0 0 0,0-1 0,0 1 0,-1-2 0,-22-85-357,16 65 178,0 0 1,2 0-1,-4-35 1,9 58 177,0 0 0,0-1 0,0 1 0,0-1 0,0 1 1,0 0-1,0-1 0,0 1 0,0-1 0,1 1 0,-1 0 0,0-1 0,0 1 0,0 0 1,0-1-1,1 1 0,-1 0 0,0-1 0,0 1 0,1 0 0,-1-1 0,0 1 0,0 0 0,1-1 1,-1 1-1,0 0 0,1 0 0,-1 0 0,0-1 0,1 1 0,-1 0 0,0 0 0,1 0 1,-1 0-1,1 0 0,-1 0 0,0 0 0,1 0 0,-1 0 0,1 0 0,-1 0 0,0 0 0,1 0 1,-1 0-1,1 0 0,-1 0 0,0 0 0,1 0 0,0 1 0,24 9-62,-16-6 15,7 1 38,0-1 1,0 0-1,0-1 1,0-1-1,1-1 1,-1 0-1,1-1 1,-1-1-1,1 0 1,-1-1-1,31-9 1,-31 7 16,0-1 0,-1-1 0,1-1 0,-1 0-1,-1 0 1,0-2 0,0 0 0,0 0 0,-1-2 0,0 1 0,20-24 0,-30 31 1,-1-1-1,0 1 1,0-1 0,0 1-1,0-1 1,-1 0-1,1 0 1,-1 0 0,0 0-1,0 0 1,0 0-1,0-8 1,-1 11-2,0 0 0,0 0 0,0 0 0,-1 0 0,1 0 0,0 0 0,0 0 0,-1 0 0,1 0 0,-1 0 0,1 0 0,-1 0 0,1 0 0,-1 0 0,1 0 0,-1 0 0,0 1 0,1-1 0,-1 0 0,0 0 1,-1 0-1,1 0 2,-1 1 1,0-1 0,1 1-1,-1-1 1,0 1 0,0 0-1,1 0 1,-1-1 0,0 1-1,0 1 1,0-1 0,1 0-1,-1 0 1,0 1 0,0-1-1,1 1 1,-3 0 0,-3 2 13,0 0-1,0 1 1,0 0 0,0 0-1,1 1 1,-1 0 0,1 0-1,1 0 1,-1 1 0,1-1-1,-10 14 1,6-6 50,0 1 1,1 0-1,0 1 1,-10 28-1,15-32-25,0-1 0,0 0 0,1 1 0,0 0 0,0-1-1,2 1 1,-1 0 0,1 0 0,3 16 0,-2-22-36,0 0 0,0-1 0,1 1 0,-1 0 0,1-1 0,0 0 0,1 1 0,-1-1 0,1 0 0,0 0 0,0 0 0,0 0 0,1-1 0,-1 0 0,1 1 0,0-1 0,0 0 1,0-1-1,0 1 0,0-1 0,1 1 0,8 2 0,-5-2-158,0 0 0,-1-1 1,1 0-1,0 0 0,1-1 1,-1 0-1,0 0 0,0-1 1,1 0-1,-1-1 0,0 0 1,0 0-1,0 0 0,0-1 1,0 0-1,0-1 0,0 0 1,-1 0-1,1-1 0,-1 0 1,9-6-1,15-18-537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19532,'-43'242'6688,"28"2"-3886,16-183-2673,0-28-119,0 0 0,-3 0 0,0 0 0,-13 59 0,15-91-12,0 0 0,0-1 0,-1 1 0,1 0-1,0-1 1,0 1 0,0 0 0,-1-1 0,1 1 0,0 0 0,-1-1 0,1 1 0,0-1 0,-1 1 0,1-1-1,-1 1 1,1-1 0,-1 1 0,1-1 0,-2 1 0,-4-10-42,1-27 24,4-17-28,2-1 1,15-104-1,-9 121-8,2 0 0,1 1 0,2 0 0,1 1 0,20-37 0,-28 63 34,0 0-1,1 0 1,0 0-1,1 0 1,0 1-1,0 0 1,1 1-1,0 0 1,0 0-1,0 0 1,14-6-1,-17 10 15,0 0-1,1 1 1,-1 0-1,1 0 1,0 0-1,0 1 1,-1 0-1,1 0 1,0 1 0,0-1-1,0 1 1,0 1-1,0-1 1,0 1-1,0 0 1,0 0-1,-1 0 1,1 1-1,0 0 1,-1 0-1,10 6 1,-8-4 2,0 0 0,-1 1 0,0-1-1,0 1 1,0 0 0,0 1 0,-1 0 0,0 0 0,0 0-1,-1 0 1,0 1 0,0-1 0,4 9 0,-6-10 13,-1 0-1,1-1 1,-1 1 0,0 0-1,0 0 1,-1 0 0,1 0 0,-1 0-1,0 0 1,0 0 0,-1 0-1,1 0 1,-1-1 0,0 1-1,-1 0 1,1 0 0,-1-1 0,0 1-1,0-1 1,0 1 0,-5 5-1,0-1 12,0-1-1,-1 0 1,-1 0-1,1 0 0,-1-1 1,0-1-1,-1 0 1,0 0-1,0 0 0,0-2 1,0 1-1,-1-1 1,0-1-1,0 0 0,0 0 1,0-1-1,0 0 1,0-1-1,-1-1 0,-17 0 1,27 0-54,0 0 0,-1 0 1,1-1-1,0 1 0,0 0 0,-1-1 0,1 0 1,0 1-1,0-1 0,0 0 0,0 0 1,0 0-1,0-1 0,0 1 0,0 0 1,0-1-1,1 1 0,-1-1 0,0 1 1,1-1-1,-1 0 0,1 0 0,0 0 1,0 0-1,0 0 0,0 0 0,0 0 1,0 0-1,0 0 0,1 0 0,-1-1 1,1 1-1,-1 0 0,1 0 0,0-1 1,0-2-1,0-39-348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4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16580,'23'38'3635,"24"54"0,-35-65-3023,1-1 0,1 0 0,1-1 0,1-1 0,30 35 0,-43-56-616,0 1 1,0-1-1,1-1 0,-1 1 1,1 0-1,0-1 1,-1 0-1,1 1 0,0-2 1,1 1-1,-1 0 1,0-1-1,0 0 0,1 0 1,-1 0-1,0 0 0,1-1 1,-1 0-1,1 0 1,7-1-1,-7 0-174,-1 0-1,1-1 1,-1 1-1,0-1 1,1 0-1,-1 0 1,0-1-1,-1 0 1,1 1 0,0-1-1,-1 0 1,1-1-1,-1 1 1,0 0-1,0-1 1,0 0-1,-1 0 1,1 0 0,3-8-1,1-7-310,0 1-1,6-29 1,-3 2-531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4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13875,'-2'11'2048,"-1"4"-1031,0 11-177,0 0 1576,-2 9-863,-1 5-121,-2 4-264,-1 3-224,-1 0-239,-1 2-121,2-5-304,-2-1-192,3-8-616,-2-4-369,6-7-1983,-3-8 2456,9-15-360,9 5-361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4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24 16388,'3'-20'3521,"-2"16"-1122,-1 13-573,-9 77-441,-32 127 0,4-25-1281,30-149-91,2-7-2,-4 61 0,11-84-175,1-14-423,3-16-402,9-42 270,-5 24 260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18484,'0'14'1968,"0"5"-1183,-2 5-313,1 6 1056,-1 0-344,1 4-488,-1-2-176,2-4-488,0-1-152,0-10-464,0-4-224,2-7-448,-1-18-2713,-1-4 2841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 17140,'-2'-22'2480,"2"12"-1288,-2 7-495,2 6 1911,0 5-807,2 2-793,0 4-424,1-1-688,3-1-328,2 1-616,1-4-249,6-4-415,4 1-1065,6-3 1865,5 1-488,9-1-113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13651,'2'1'214,"0"0"0,-1 0 0,0 0 0,1 0 0,-1 0 0,0 1 0,1-1 0,-1 0 0,0 1 0,0-1 0,0 1 0,0-1 0,1 3 0,-2-3-109,0 0-1,0-1 0,0 1 0,0 0 0,0 0 1,0 0-1,0-1 0,0 1 0,0 0 1,-1 0-1,1-1 0,0 1 0,0 0 1,-1 0-1,1-1 0,0 1 0,-1 0 1,1-1-1,-1 1 0,1-1 0,-1 1 1,1 0-1,-1-1 0,0 1 0,1-1 1,-1 1-1,1-1 0,-1 0 0,0 1 0,0-1 1,-1 1-1,-120 55 6640,122-56-6735,-1 0 1,0 0-1,1 1 0,-1-1 0,0 0 1,1 0-1,-1 1 0,1-1 0,-1 1 1,0-1-1,1 1 0,-1-1 0,1 1 1,0-1-1,-1 1 0,1-1 0,-1 1 1,1-1-1,0 1 0,-1 0 0,1-1 0,0 1 1,-1 1-1,2-2-10,-1 1 0,0-1 0,0 1 0,1 0 0,-1-1 0,0 1 0,1-1 0,-1 1 0,1-1 0,-1 1 0,1-1 0,-1 1 0,1-1 0,-1 0 0,1 1 0,-1-1 0,1 0 0,-1 1 1,1-1-1,0 0 0,44 13-337,-34-11 250,14 5-124,-1 1 0,0 0 0,36 20 0,-52-24 173,0 1 0,0 1 1,-1-1-1,0 1 0,11 12 1,-14-14 51,-1-1 0,0 1 0,-1 1 1,1-1-1,-1 0 0,0 0 0,0 1 1,0-1-1,-1 1 0,1 0 0,0 8 0,-1-9 29,-1-1 0,0 0 0,0 0-1,0 0 1,0 0 0,-1 0-1,1 0 1,-1 0 0,0 0 0,0 0-1,0 0 1,0-1 0,-1 1 0,1 0-1,-4 5 1,2-4 42,-1-1 0,1 1 0,-1-1 0,0 1 0,0-1 0,0 0 0,-1 0 0,1-1 0,-5 3 0,-1-1 25,1-1 0,0 0 0,-1 0 0,0 0 0,0-2-1,0 1 1,0-1 0,0-1 0,-13 0 0,21 0-94,0 0-1,0 0 1,0 0 0,0-1-1,0 1 1,0-1 0,0 0-1,0 1 1,0-1 0,0 0-1,0 0 1,0 0 0,1 0-1,-1 0 1,1-1 0,-1 1-1,0 0 1,1-1 0,0 1-1,-1-1 1,1 1 0,0-1-1,0 0 1,0 0 0,0 0-1,0 1 1,0-1 0,1 0-1,-1 0 1,1 0 0,-1 0-1,0-4 1,1-11-15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20028,'-6'13'464,"0"0"-1,0 1 1,2-1-1,-1 1 1,2 0-1,0 0 1,0 0-1,2 0 1,-1 1-1,2-1 1,0 0-1,3 22 1,-3-32-425,1-1 0,-1 1 1,1-1-1,0 0 1,0 1-1,0-1 0,1 0 1,-1 0-1,1 1 1,0-1-1,0 0 1,0-1-1,0 1 0,0 0 1,0-1-1,1 1 1,-1-1-1,1 0 0,0 1 1,0-1-1,0-1 1,0 1-1,0 0 0,0-1 1,0 1-1,1-1 1,-1 0-1,0 0 1,1-1-1,-1 1 0,1 0 1,-1-1-1,1 0 1,-1 0-1,1 0 0,-1-1 1,7 0-1,4-2 62,1 0 0,-1-1 1,0-1-1,0 0 0,-1-1 0,17-9 0,72-52 471,3-3-118,-102 69-445,0-1-1,1 0 1,-1 1 0,1 0-1,0-1 1,-1 2 0,1-1-1,7-1 1,-10 2-5,0 0 0,0 0 0,0 1 1,1-1-1,-1 0 0,0 0 0,0 1 0,0-1 0,0 1 0,0-1 0,1 1 0,-1-1 0,0 1 1,0 0-1,0-1 0,-1 1 0,1 0 0,0 0 0,0 0 0,0-1 0,-1 1 0,1 0 0,0 0 1,-1 0-1,1 0 0,0 0 0,-1 1 0,0-1 0,1 0 0,-1 2 0,4 33 36,-4-31-37,0 0-1,0 0 1,1 0 0,-1 0-1,1 0 1,0 0 0,1 0 0,-1-1-1,1 1 1,2 5 0,-3-10 1,-1 1 1,1 0-1,0-1 1,0 1-1,-1-1 1,1 0-1,0 1 0,0-1 1,-1 0-1,1 1 1,0-1-1,0 0 1,0 0-1,0 1 1,-1-1-1,1 0 1,0 0-1,0 0 1,0 0-1,0 0 1,0-1-1,0 1 1,1 0-1,24-9 75,-18 7-47,-3 0-61,-1 1-1,1 0 0,0 0 1,0 0-1,0 0 0,0 1 1,0 0-1,0 0 1,0 1-1,0-1 0,0 1 1,0 0-1,7 3 0,-10-3-45,0 0 0,0 0 0,0 0 0,0 0-1,0 1 1,-1-1 0,1 1 0,0-1 0,-1 1 0,1-1-1,-1 1 1,1 0 0,-1 0 0,0 0 0,0 0 0,0 0-1,0 0 1,0 0 0,0 0 0,-1 1 0,1-1-1,-1 0 1,1 0 0,-1 1 0,0-1 0,0 0 0,0 1-1,0-1 1,0 0 0,-1 0 0,0 4 0,-4 6-388,-3-6 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1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20348,'-2'0'181,"0"0"0,0 1 1,0-1-1,1 1 0,-1-1 0,0 1 0,0 0 0,0 0 0,0 0 0,1 0 0,-1 0 0,0 0 0,1 1 0,-1-1 0,1 0 0,-1 1 1,1-1-1,0 1 0,-1 0 0,1-1 0,0 1 0,-1 2 0,-3 6 348,1 0 1,-7 19-1,8-22-183,-29 101 946,29-95-1246,1-1 0,0 1 1,1 0-1,0 0 1,1 0-1,3 22 0,-3-33-53,0 0-1,1 0 1,-1 0-1,1 0 0,-1 0 1,1 0-1,0 0 1,0-1-1,0 1 1,0 0-1,0 0 0,0 0 1,0-1-1,1 1 1,-1-1-1,0 1 0,1-1 1,0 1-1,-1-1 1,1 0-1,0 0 1,-1 0-1,1 0 0,0 0 1,0 0-1,0 0 1,0-1-1,0 1 0,0-1 1,0 1-1,0-1 1,4 0-1,4 0-62,1-1 0,0 0-1,0-1 1,0 0 0,12-5 0,18-3-135,-37 10 197,-1-1 0,1 1 0,-1 0-1,1 0 1,-1 0 0,1 1 0,-1-1-1,1 1 1,-1 0 0,1 0 0,-1 0 0,0 1-1,1-1 1,-1 1 0,0-1 0,0 1 0,0 0-1,0 0 1,0 1 0,-1-1 0,1 1 0,-1-1-1,1 1 1,-1 0 0,0 0 0,0 0 0,0 0-1,-1 0 1,1 0 0,-1 0 0,0 1 0,1-1-1,-1 0 1,-1 1 0,2 5 0,-1-3 45,0 1 0,-1-1 0,1 0 0,-1 1 0,-1-1 0,1 0 0,-1 0 0,0 1 0,0-1 0,-1 0 0,0 0 0,0 0 0,0 0 0,-1 0 0,0-1 0,0 1 0,0-1 0,-1 0 1,-7 10-1,3-9 89,0 0 0,0 0 0,0-1 0,-1 0 1,1-1-1,-1 0 0,0 0 0,-1 0 1,1-2-1,0 1 0,-18 2 0,15-4-74,-1 1 1,1-2-1,-1 0 0,1 0 0,-1-2 0,0 1 1,1-1-1,-21-7 0,29 7-209,0 1 1,0-1-1,1 0 0,-1 0 0,0 0 1,1-1-1,-1 0 0,-3-3 0,6 5 89,0 0-1,1 1 1,-1-1-1,0 0 0,0 0 1,1 0-1,-1 0 1,0 0-1,1 0 0,-1 0 1,1 0-1,0 0 1,-1 0-1,1-1 0,0 1 1,0 0-1,-1 0 1,1 0-1,0 0 0,0-1 1,0 1-1,0 0 1,1 0-1,-1 0 0,0 0 1,0 0-1,1-1 1,-1 1-1,1 0 1,-1 0-1,1 0 0,-1 0 1,1 0-1,0-1 1,20-11-685,9 0-215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17596,'2'-4'1944,"3"8"-1208,-1 2-280,3 3 1273,2 1-1201,4 2-232,2 3-144,12-1-208</inkml:trace>
  <inkml:trace contextRef="#ctx0" brushRef="#br0" timeOffset="1">445 240 19764,'-1'1'223,"-1"1"-1,1-1 0,-1 1 0,0-1 1,1 0-1,-1 0 0,0 0 0,1 0 1,-1 0-1,0-1 0,0 1 1,0 0-1,0-1 0,0 1 0,-3-1 1,-6 3 396,-6 4 23,1 0 0,0 1 0,0 1 1,0 0-1,1 1 0,1 1 0,-25 22 0,32-26-602,0 0 0,1 0-1,0 1 1,0 0 0,0 0-1,1 0 1,0 1 0,1 0-1,0 0 1,0 0-1,1 0 1,0 0 0,1 1-1,0-1 1,-1 20 0,3-25-72,0-1 0,0 0 0,0 0 0,1 0 0,0 1 0,0-1 1,0 0-1,0 0 0,0 0 0,0 0 0,1 0 0,0 0 0,-1-1 1,1 1-1,0 0 0,0-1 0,1 1 0,-1-1 0,0 0 0,1 0 0,-1 0 1,1 0-1,0 0 0,0-1 0,0 1 0,0-1 0,0 0 0,0 1 0,0-1 1,0-1-1,6 2 0,0-1-212,0 1 0,-1-2 0,1 1 0,0-1 1,0-1-1,0 0 0,0 0 0,-1-1 0,1 0 0,16-6 1,17-13-376,4-9-199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16412,'-10'15'1062,"1"0"1,0 1-1,2 0 1,-1 1 0,2 0-1,0 0 1,-7 35 0,9-28-555,1-1 0,1 0 0,2 1 0,0 0 0,5 37 0,-4-56-472,0 0 0,0-1 0,0 1 0,1 0 0,0-1 0,0 0 0,0 1 0,0-1 0,4 5 0,-5-8-28,0 0 0,-1 0 0,1-1-1,0 1 1,-1 0 0,1-1 0,0 1-1,0-1 1,-1 1 0,1-1 0,0 1 0,0-1-1,0 0 1,0 1 0,0-1 0,0 0-1,-1 0 1,1 0 0,0 1 0,2-1-1,-2-1 0,1 1 1,-1-1-1,1 1 0,-1-1 0,0 0 0,1 0 0,-1 1 0,0-1 0,0 0 0,1 0 0,-1 0 0,0 0 0,0-1 0,0 1 0,0 0 0,-1 0 0,2-3 0,4-6-6,-1 0 0,-1-1 0,0 0 0,0 0 0,-1 0 0,0-1-1,-1 1 1,-1-1 0,0 1 0,0-1 0,-1 0 0,0 1 0,-1-1 0,-1 1-1,0-1 1,-3-12 0,3 21-5,1 0 0,-1 1 0,1-1 1,-1 0-1,0 1 0,0-1 0,0 1 0,0 0 0,0-1 0,-4-1 0,6 3 4,-1 1 0,1-1-1,-1 1 1,1-1 0,-1 1-1,0 0 1,1-1 0,-1 1-1,0 0 1,1-1 0,-1 1 0,0 0-1,0 0 1,1 0 0,-1-1-1,0 1 1,1 0 0,-1 0-1,0 0 1,0 0 0,1 0 0,-1 1-1,0-1 1,0 0 0,1 0-1,-1 0 1,0 1 0,1-1-1,-1 0 1,0 1 0,1-1 0,-1 0-1,1 1 1,-1-1 0,0 1-1,1-1 1,-1 1 0,1-1-1,-1 1 1,1 0 0,0-1 0,-1 1-1,1-1 1,0 1 0,-1 0-1,1-1 1,-1 2 0,1 0 3,-1-1 0,1 1 1,-1-1-1,1 1 0,0-1 0,-1 1 1,1-1-1,0 1 0,0 0 0,0-1 1,0 1-1,0-1 0,0 1 1,1-1-1,-1 1 0,1-1 0,-1 1 1,1-1-1,-1 1 0,1-1 0,0 1 1,0-1-1,-1 0 0,1 1 0,0-1 1,0 0-1,0 0 0,1 0 1,-1 0-1,0 0 0,0 0 0,1 0 1,-1 0-1,0 0 0,1 0 0,-1-1 1,1 1-1,-1-1 0,2 1 1,7 2 12,-1 0 0,0 0 0,0-1 0,1-1 1,10 1-1,5-1-1,-1-1 1,1-1 0,0-1 0,-1-1-1,0-2 1,0 0 0,0-1-1,0-2 1,-1 0 0,-1-2-1,1 0 1,-1-2 0,-1 0-1,0-1 1,26-23 0,-17 4 11,-28 30-21,-1 0-1,1 0 1,-1-1-1,0 1 1,0 0 0,0 0-1,0-1 1,0 1 0,0 0-1,-1-1 1,1 1-1,-1-1 1,0 1 0,0-1-1,0-3 1,0 6-2,0-1 1,-1 0 0,1 0-1,0 1 1,-1-1-1,1 0 1,0 0-1,-1 1 1,1-1-1,-1 0 1,1 1-1,-1-1 1,0 0-1,1 1 1,-1-1 0,1 1-1,-1-1 1,0 1-1,0 0 1,1-1-1,-1 1 1,0 0-1,0-1 1,1 1-1,-1 0 1,0 0 0,0 0-1,0-1 1,0 1-1,1 0 1,-1 0-1,0 0 1,0 1-1,0-1 1,0 0-1,1 0 1,-3 1 0,-29 9 87,18-3-54,1 1 1,0 0-1,1 0 0,0 2 0,0-1 0,0 2 0,-17 20 0,16-15 11,1 0 0,0 1 0,2 0-1,0 1 1,-11 27 0,17-37-52,2 0 0,-1 0 1,1 0-1,1 0 0,-1 0 1,1 0-1,1 1 0,0-1 0,0 0 1,1 10-1,0-15-25,-1 0-1,1 0 1,0 0-1,0 0 1,0 0 0,0 0-1,1 0 1,-1-1-1,1 1 1,-1-1-1,1 1 1,0-1 0,0 0-1,0 1 1,1-1-1,-1 0 1,0 0-1,1-1 1,-1 1 0,1 0-1,0-1 1,-1 0-1,1 1 1,0-1-1,0 0 1,0 0 0,0-1-1,0 1 1,0-1-1,4 1 1,1-1-1,-1 0-1,0 0 1,0 0 0,0-1-1,0 0 1,0-1 0,0 0-1,0 0 1,8-4-1,30-15-291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19076,'-18'10'819,"0"1"1,0 1-1,1 0 0,1 1 0,0 1 1,1 1-1,0 0 0,2 1 0,-24 34 0,33-43-697,0 0-1,0 0 0,1 1 0,0-1 0,0 1 0,1 0 0,0 0 0,-2 14 0,4-19-107,0-1 1,0 0-1,0 1 0,0-1 1,0 0-1,1 1 1,-1-1-1,1 0 1,-1 1-1,1-1 1,0 0-1,0 0 1,0 0-1,0 0 0,0 0 1,0 0-1,1 0 1,-1 0-1,1 0 1,-1 0-1,1-1 1,0 1-1,0-1 1,-1 1-1,1-1 0,0 0 1,0 1-1,1-1 1,-1 0-1,0-1 1,0 1-1,0 0 1,1-1-1,3 2 1,2-1 1,-1 0 0,0-1 0,1 0 0,-1 0 1,0 0-1,1-1 0,-1 0 0,0 0 1,0-1-1,0 0 0,12-5 0,-9 2-1,0 0-1,0-1 0,0 0 1,0-1-1,-1 0 1,16-16-1,-12 9 1,0-2 0,-1 0 0,0 0 0,-1-1-1,-1 0 1,-1-1 0,-1 0 0,9-25 0,-12 18-22,-6 13-2,1 12 9,0 0 0,0 0-1,-1 0 1,1 0 0,0-1 0,0 1-1,0 0 1,0 0 0,0 0 0,-1 0 0,1 0-1,0 0 1,0 0 0,0 0 0,0 0-1,-1-1 1,1 1 0,0 0 0,0 0 0,0 0-1,0 0 1,-1 0 0,1 0 0,0 0-1,0 0 1,0 0 0,0 0 0,-1 1 0,1-1-1,0 0 1,0 0 0,0 0 0,0 0-1,-1 0 1,1 0 0,0 0 0,0 0 0,0 0-1,0 0 1,0 1 0,-1-1 0,1 0-1,0 0 1,0 0 0,0 0 0,0 0-1,0 1 1,-6 4-5,1 1-1,1 0 1,-1 0-1,1 0 1,0 0-1,-5 11 1,-17 44-7,26-61 12,-21 62-42,20-57-29,0 0 0,0 0-1,0 0 1,1 0 0,0 0-1,0-1 1,0 1 0,0 0 0,1 0-1,2 8 1,-2-11 21,0-1 1,0 1-1,0-1 1,0 0-1,0 1 1,0-1-1,1 0 0,-1 0 1,1 0-1,-1 0 1,0 0-1,1 0 0,0-1 1,-1 1-1,1 0 1,-1-1-1,1 1 0,0-1 1,0 0-1,-1 1 1,1-1-1,0 0 0,-1 0 1,1 0-1,0 0 1,0-1-1,-1 1 0,1 0 1,0-1-1,-1 1 1,3-2-1,21-10-411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27 17780,'0'-1'164,"0"0"0,0 0 1,0 0-1,0 0 0,-1 0 1,1 0-1,0-1 0,0 1 1,-1 0-1,1 0 0,-1 0 1,1 0-1,-1 1 0,0-1 1,1 0-1,-1 0 0,0 0 1,1 0-1,-1 1 0,0-1 0,0 0 1,0 0-1,0 1 0,1-1 1,-1 1-1,0-1 0,0 1 1,0-1-1,0 1 0,-1 0 1,1 0-1,0-1 0,0 1 1,0 0-1,0 0 0,0 0 1,0 0-1,0 0 0,0 0 0,0 0 1,0 1-1,0-1 0,-2 1 1,-2-1 130,0 2 0,-1-1 0,1 1 0,0-1 1,0 1-1,0 1 0,-7 4 0,4-2-223,0 1 0,0 1 0,1-1 0,0 2 0,0-1 0,0 1 0,1 0 0,1 0 0,-10 17 0,14-23-74,1 0-1,0 0 0,-1 0 0,1 0 0,0-1 0,0 1 1,0 0-1,0 0 0,0 0 0,0 0 0,1 0 1,-1 0-1,1 0 0,-1 0 0,1-1 0,0 1 0,0 0 1,-1 0-1,1-1 0,0 1 0,1 0 0,-1-1 1,0 1-1,0-1 0,1 0 0,-1 1 0,1-1 0,1 1 1,6 5-142,1-1 1,-1-1-1,20 9 1,-13-7-74,24 12-259,-19-10 166,0 1-1,-1 0 1,0 2 0,29 22 0,-47-33 321,-1 0 0,1 1-1,-1-1 1,0 0 0,1 0 0,-1 1 0,0-1-1,0 1 1,1-1 0,-1 1 0,0 0-1,-1-1 1,1 1 0,0 0 0,0 0 0,-1-1-1,1 1 1,-1 0 0,0 0 0,1 0-1,-1 0 1,0 0 0,0 0 0,0-1 0,0 1-1,-1 0 1,1 0 0,0 0 0,-1 0-1,0 0 1,1-1 0,-1 1 0,0 0 0,0 0-1,0-1 1,0 1 0,0-1 0,0 1-1,0-1 1,0 1 0,-1-1 0,1 0 0,-1 1-1,1-1 1,-1 0 0,-1 1 0,-5 3 114,0 1 0,-1-2 0,1 1 0,-1-1 0,0-1 0,0 0 0,-18 5 0,18-7-183,1 1-1,-1-1 1,1-1-1,-1 1 1,1-1-1,-1-1 1,1 0-1,0 0 1,-1 0-1,1-1 1,0-1-1,-12-3 1,0-8-188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20980,'4'1'256,"0"1"0,0-1 0,0 0-1,0-1 1,0 1 0,0-1-1,0 0 1,0 0 0,0 0 0,0 0-1,5-2 1,49-11 969,-41 8-585,1 1-407,1 0 1,-1-2 0,-1 0 0,1-1 0,-1-1 0,-1-1 0,30-20 0,-44 28-187,0-1 1,0 1 0,-1-1 0,1 0-1,-1 0 1,1 0 0,-1 0 0,0 0-1,0 0 1,0 0 0,2-5 0,-3 6-31,0 1 1,0-1-1,0 0 1,0 0-1,0 1 1,0-1-1,0 0 1,0 1-1,0-1 1,0 0-1,-1 0 1,1 1-1,0-1 1,0 0-1,-1 1 1,1-1-1,-1 0 1,1 1-1,0-1 1,-1 1-1,1-1 1,-1 1-1,1-1 1,-1 1-1,0-1 1,1 1-1,-1-1 1,1 1-1,-1 0 1,0-1-1,1 1 1,-1 0-1,0 0 1,0 0-1,1-1 1,-1 1-1,0 0 1,1 0-1,-1 0 1,0 0-1,0 0 1,0 0-1,-6 0 34,1 0-1,0 1 0,-1 0 0,1 0 1,0 0-1,-1 1 0,1 0 1,0 0-1,0 0 0,0 1 0,1 0 1,-1 0-1,1 0 0,-1 1 1,1 0-1,-6 6 0,-10 9-13,1 1 1,-22 28-1,-15 26-3,51-64-44,0 0 0,1 0-1,0 0 1,0 0 0,1 1 0,-3 12 0,7-21-10,-1-1 0,1 1 1,-1-1-1,1 1 0,0-1 0,0 1 1,0 0-1,0-1 0,0 1 0,0-1 1,0 1-1,0-1 0,1 1 1,-1-1-1,0 1 0,1-1 0,-1 1 1,1-1-1,0 0 0,0 1 0,-1-1 1,1 0-1,0 1 0,0-1 0,0 0 1,0 0-1,0 0 0,1 0 1,-1 0-1,0 0 0,0 0 0,1 0 1,-1-1-1,0 1 0,1 0 0,2 0 1,2 0-53,0 0-1,0 0 1,1 0 0,-1-1 0,0 0 0,1 0 0,-1-1 0,7-1 0,43-10-154,13-12-59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241 165 19572,'-18'13'931,"-107"91"3625,113-93-4228,1 1-1,1 0 0,0 0 1,0 1-1,1 1 0,1-1 1,-13 30-1,20-40-279,0 0 0,0 1 0,0-1 0,0 1-1,1-1 1,-1 1 0,1 0 0,0-1 0,0 7 0,0-8-38,1-1 1,-1 0-1,1 1 0,-1-1 1,1 1-1,-1-1 0,1 0 1,0 0-1,0 1 0,0-1 1,-1 0-1,1 0 0,0 0 1,0 0-1,1 0 0,-1 0 1,0 0-1,0 0 0,0-1 0,1 1 1,-1 0-1,0-1 0,1 1 1,-1-1-1,0 1 0,1-1 1,1 1-1,5-1-2,-1 1-1,1-1 1,0 0 0,-1-1-1,1 0 1,-1 0 0,0-1-1,1 0 1,-1 0 0,0 0-1,0-1 1,0 0 0,0-1-1,-1 1 1,1-1 0,8-8-1,7-4 12,-1-2-1,0-1 0,19-23 0,-15 14 56,-2-1 0,-1-1 0,-1-1 0,-2-1 0,-1 0 0,-1-1 0,-2-1 1,12-41-1,-26 74-65,-1 0 1,1-1-1,-1 1 0,1 0 1,-1 0-1,0 0 1,0-1-1,0 1 1,0 0-1,0 0 1,0-1-1,0 1 1,0 0-1,0 0 1,-1-2-1,1 2-3,-1 1 0,1 0 0,-1 0 0,1 0-1,0 0 1,-1 0 0,1 0 0,-1 0 0,1 0 0,0 0 0,-1 0 0,1 0-1,-1 0 1,1 0 0,0 1 0,-1-1 0,1 0 0,0 0 0,-1 0 0,1 0-1,0 1 1,-1-1 0,1 0 0,0 0 0,-1 1 0,1-1 0,0 0 0,-1 1 0,1-1-1,-6 6 34,1 0 1,0-1-1,-8 13 0,-1 5-186,2 0 1,0 1-1,2 0 0,1 0 1,0 1-1,2 1 1,1-1-1,1 1 0,2 0 1,0 0-1,1 35 1,2-55 89,1 0 0,-1 0 0,1 0 0,0 0-1,1-1 1,-1 1 0,1 0 0,1 0 0,-1-1 0,1 1 0,0-1 0,3 5 0,17 12-444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18524,'-12'35'2058,"1"1"0,-6 42 0,7-31-494,-9 61 183,17-97-1626,1 1 0,1-1 0,0 0 1,1 1-1,0-1 0,0 0 0,6 18 0,-6-26-106,0 0 0,1 0 0,0-1 0,-1 1 0,1 0 0,0-1 0,0 1 0,0-1 0,1 1 0,-1-1 0,1 0 0,-1 0 0,1 0 0,0 0 0,-1 0 0,1-1 0,0 0 0,0 1 0,0-1 0,0 0 0,1 0 0,-1 0 0,0-1 0,0 1 0,1-1 0,-1 0 0,5 0 0,9-1-22,0 0-1,0-1 1,32-8-1,-40 8 4,37-10-53,-34 7 18,1 1-1,0 1 1,0 0 0,0 1 0,0 0-1,0 1 1,26 1 0,-38 0 33,1 0 1,-1 1 0,0-1-1,1 0 1,-1 0-1,0 1 1,1-1-1,-1 1 1,0-1-1,0 1 1,1-1 0,-1 1-1,0 0 1,0 0-1,0-1 1,0 1-1,0 0 1,0 0-1,0 0 1,0 0 0,0 0-1,-1 0 1,1 1-1,0-1 1,-1 0-1,1 0 1,0 1-1,-1-1 1,0 0 0,1 0-1,-1 1 1,0-1-1,0 0 1,1 1-1,-1-1 1,0 1-1,-1-1 1,1 0-1,0 1 1,0-1 0,0 0-1,-1 1 1,0 1-1,-1 3 10,0-1 0,-1 1 0,0-1 0,0 0 0,0 1 0,-1-1 0,1-1 0,-8 8 0,2-4 49,-1 0 1,0 0-1,0-1 1,-1-1-1,1 0 1,-1 0-1,-1-1 0,1-1 1,-1 0-1,-17 4 1,11-4 21,1-1 1,0-1-1,-1 0 1,0-2-1,1 0 1,-32-4-1,43 3-151,0-1 0,0 0 1,-1 0-1,2 0 0,-1 0 0,0-1 0,0 0 0,1 0 1,-8-6-1,12 8-11,0 0 1,0 0 0,-1 0-1,1-1 1,0 1-1,1 0 1,-1 0 0,0-1-1,0 1 1,0 0-1,1-1 1,-1 1-1,1-1 1,-1 1 0,1-1-1,0 1 1,-1-4-1,1 4-8,1-1 0,-1 0 0,1 0 0,-1 1 0,1-1-1,-1 0 1,1 1 0,0-1 0,0 0 0,0 1 0,0-1-1,0 1 1,0-1 0,1 1 0,-1 0 0,0 0 0,1-1-1,-1 1 1,2-1 0,21-10-638,6 3-161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19268,'-14'20'2491,"-19"34"0,29-48-2102,1 1-1,0 0 0,1 0 0,-1 0 0,1 1 0,1-1 0,-1 0 0,1 1 0,0 10 0,1-17-349,0 1 0,0-1 0,0 0 0,1 0 0,-1 1 0,0-1 0,1 0 0,-1 0 0,0 1 0,1-1 0,0 0 0,-1 0 0,1 0 0,0 0 0,-1 0 0,1 0 0,0 0 0,0 0 0,0 0 0,0 0 0,0 0 0,0 0 0,2 1 0,-1-1-2,1 0 0,0-1 0,-1 1 0,1 0 0,0-1 0,-1 1 0,1-1 0,0 0 0,0 0 0,5-1 0,1 0-8,1-1 0,0 0 0,0-1 0,-1 0 0,14-7 0,6-6-38,-1-2 1,-1 0 0,41-38 0,-33 26-107,-35 30 108,0 0-1,0-1 1,1 1 0,-1 0 0,0-1 0,1 1 0,-1 0 0,0-1 0,1 1 0,-1 0-1,0 0 1,1 0 0,-1-1 0,1 1 0,-1 0 0,0 0 0,1 0 0,-1 0 0,1 0 0,-1 0-1,1 0 1,-1 0 0,0 0 0,1 0 0,-1 0 0,1 0 0,-1 0 0,1 0 0,0 11-112,-11 18-7,-42 87 213,30-70 221,1 1 0,3 0 0,-15 60 0,-23 157-411,55-260 112,-2 8-17,2-19-64,2-13-12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20612,'3'23'2145,"4"12"-1217,4 1-368,9 5 1105,2 3-337,5 1-400,3-6-216,5-9-288,3-6-192,1-13-424,2-5-240,-5-8-880,0-9-328,-6-11 1239,-1-6-303,-7-12-304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18052,'0'11'2112,"-8"12"-1071,-1 9-353,-7 12 1376,-3 5-304,-5 9-615,-3 4-161,1 4-304,-1 0-128,3-4-200,2-4-120,5-11-464,4-7-488,8-15-240,4-9 744,7-16-176,4-5-144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1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21757,'2'1'168,"-1"0"1,1 0-1,-1 0 1,1 0-1,0 0 1,-1 0-1,1-1 1,0 1-1,0-1 1,-1 0-1,1 1 1,0-1-1,0 0 1,0 0-1,-1 0 1,1 0-1,0 0 1,0-1-1,2 0 1,39-11 894,-35 10-687,9-5-134,-1 0 0,0 0 0,0-2 0,25-17 1,-33 21-193,0-1 0,-1-1 0,0 1-1,0-1 1,0 0 0,-1-1 0,0 1 0,0-1 0,-1 0 0,6-11 0,-11 17-38,1 1-1,0-1 1,-1 1-1,1-1 0,-1 1 1,1-1-1,-1 1 1,0-1-1,1 0 1,-1 1-1,0-1 1,0 1-1,0-1 1,0 0-1,-1 1 1,1-1-1,0 1 1,-1-1-1,1 1 1,-2-3-1,1 3-1,1 0 1,-1 0-1,0 0 0,0 1 0,0-1 1,0 0-1,-1 1 0,1-1 0,0 1 0,0-1 1,0 1-1,0-1 0,-1 1 0,1 0 1,0-1-1,0 1 0,-1 0 0,1 0 0,-2 0 1,-4 1 16,1-1 0,-1 1 0,1 1 0,0-1 0,-1 1 0,1 0 0,0 0 0,-8 5 1,1 1-38,0 1 1,1 0 0,0 1-1,1 0 1,-1 1 0,2 0 0,0 1-1,0 0 1,1 1 0,1 0 0,0 0-1,0 0 1,2 1 0,0 1 0,0-1-1,1 1 1,1 0 0,-3 17-1,7-27 6,-1 0-1,1 0 0,0 0 0,1-1 1,-1 1-1,1 0 0,0 0 0,0 0 1,0-1-1,1 1 0,0 0 0,0-1 0,0 0 1,0 1-1,1-1 0,-1 0 0,1 0 1,0 0-1,1-1 0,-1 1 0,0-1 1,1 1-1,0-1 0,0 0 0,0-1 0,0 1 1,0-1-1,1 0 0,-1 0 0,1 0 1,-1 0-1,8 1 0,40 8-71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1 554 17924,'0'2'303,"-1"0"0,1 0 0,0 1 0,0-1 1,0 0-1,1 0 0,-1 0 0,0 0 0,1 0 0,0 3 0,0-4-206,-1-1 0,1 1 0,-1-1-1,1 0 1,-1 1 0,1-1-1,0 0 1,-1 1 0,1-1 0,0 0-1,-1 0 1,1 0 0,-1 1 0,1-1-1,0 0 1,0 0 0,-1 0-1,1 0 1,0 0 0,-1 0 0,1 0-1,0 0 1,-1-1 0,1 1 0,-1 0-1,1 0 1,0 0 0,-1-1-1,1 1 1,0 0 0,-1-1 0,1 1-1,-1 0 1,1-1 0,-1 1 0,1-2-1,24-14 955,-2-2 0,0 0-1,-1-1 1,21-25 0,-23 24-705,3-4-170,-2 2-46,26-20 0,-68 86-354,9-21 37,-25 52-200,33-66-80,1 1 0,0 0 1,0-1-1,1 1 1,-3 18-1,5-28 444,0 1-1,0-1 1,0 1 0,0-1-1,0 1 1,0 0-1,1-1 1,-1 1 0,0-1-1,0 1 1,0-1 0,0 1-1,0-1 1,1 0-1,-1 1 1,0-1 0,1 1-1,-1-1 1,0 1 0,0-1-1,1 0 1,-1 1-1,1-1 1,-1 0 0,0 1-1,1-1 1,-1 0 0,1 1-1,-1-1 1,1 0-1,-1 0 1,1 0 0,-1 0-1,1 1 1,-1-1-1,1 0 1,-1 0 0,1 0-1,-1 0 1,1 0 0,-1 0-1,1 0 1,-1 0-1,1 0 1,-1-1 0,2 1-1,18-5-691</inkml:trace>
  <inkml:trace contextRef="#ctx0" brushRef="#br0" timeOffset="1">632 49 21333,'0'8'2288,"14"-5"-1320,5 1-376,15-3 1217,9-1-305,15-1-672,5-4-176,8-1-328,-1-4-95,-9 2-578,-3 0-479,-17 0 720,-12-1-136,-21 0-88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9:5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19340,'29'5'2665,"4"-4"-1521,16-4-464,3-3 1745,8-4-1001,-2 1-320,-4-2-824,-7 0-368,-11 3-2384,-6 3 2224,-11-4-345,-6 2-207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0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42 17804,'19'-31'3751,"-14"21"-1306,-14 23 625,-228 338-275,195-290-2683,-90 123-168,118-163-725,14-21 739,0 0-1,1 0 1,-1 0 0,0 0 0,0 0-1,1 0 1,-1 0 0,0 0 0,0 0 0,1 0-1,-1 0 1,0 0 0,1 0 0,-1 0-1,0 0 1,0 0 0,1 0 0,-1 0 0,0 0-1,0 0 1,1 0 0,-1 0 0,0-1-1,0 1 1,1 0 0,-1 0 0,0 0 0,0 0-1,0-1 1,1 1 0,-1 0 0,0 0-1,0 0 1,0-1 0,1 1 0,33-31-2381,1-8 161,-2-3 0,45-72-1,40-98-272,-85 139 3080,10-15 2781,-38 83-539,-4 14-1616,-5 21-324,4-28-661,-9 54 580,4 1 0,2 113-1,6-131-648,1-1 1,1-1-1,3 1 0,1-1 1,20 53-1,-25-78-760,2 0 0,-1 0 1,15 21-1,-20-31 183,-7-1-146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0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18852,'0'3'2225,"3"0"-1441,16-3-264,0 0 1216,11 0-656,4 0-263,4 1-369,3-1-88,0 0-400,0 0-336,-8-3 328,-3 2-48,-8-2-80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0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9 18436,'13'-8'1911,"-13"8"-1881,1 0 1,-1 0 0,0 0 0,0 0-1,0 0 1,0 0 0,0 0 0,0 0-1,0 0 1,0 0 0,0 0 0,1 0 0,-1 0-1,0 0 1,0 0 0,0 0 0,0 0-1,0 0 1,0 0 0,0 0 0,0 0-1,0 0 1,1 0 0,-1 0 0,0 0-1,0 0 1,0 0 0,0 0 0,0 0-1,0 0 1,0 0 0,0 0 0,0 1 0,0-1-1,0 0 1,0 0 0,1 0 0,-1 0-1,0 0 1,0 0 0,0 0 0,0 0-1,0 0 1,0 0 0,0 1 0,0-1-1,0 0 1,0 0 0,0 0 0,0 0 0,0 0-1,0 0 1,0 0 0,-10 23 2302,4-11-1845,-51 101 953,-5-3 0,-147 196 0,196-288-2053,52-76-3563,-10 8 3103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0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37 16828,'19'-29'2080,"-6"21"-1048,-7 10-376,-5 18 1241,-1 10-225,-3 19-392,-3 6-263,-2 12-425,2 2-96,1 0-120,3-1-184,2-8-336,4-5-352,0-12-736,4-10-145,-1-13 953,-3-4-248,-4-5-304</inkml:trace>
  <inkml:trace contextRef="#ctx0" brushRef="#br0" timeOffset="1">14 595 17668,'-9'11'2224,"4"0"-1368,11-2-279,7-1 1463,14-2-904,4-1-224,10-5-648,8-1-392,10-9-792,8-2 240,8-14 424,8-5-208,5-23-240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0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 17676,'-27'12'928,"1"1"0,0 2 0,0 1 0,2 1 0,-37 31 0,33-22-189,1 2 1,1 1-1,-40 57 1,49-61-303,-22 45 0,35-61-369,0 1-1,0 0 0,1 0 0,0 0 0,1 0 0,0 0 0,0 1 0,1 13 1,1-21-57,0 0 0,0 0 1,0-1-1,1 1 0,-1 0 1,1-1-1,0 1 1,0 0-1,0-1 0,0 1 1,0-1-1,1 1 0,-1-1 1,1 0-1,-1 1 1,1-1-1,0 0 0,3 3 1,-1-3-1,0 1 1,-1-1 0,1 0 0,0 0 0,0-1 0,0 1 0,0-1-1,0 0 1,1 0 0,7 1 0,3-1 17,0-1 0,0-1-1,0 0 1,-1-1 0,1-1 0,15-4 0,-12 2 25,0-1 0,26-12 0,-39 16-40,1-1-1,-1 0 0,0 0 1,-1 0-1,1-1 0,-1 0 1,1 0-1,-1 0 0,0 0 1,0 0-1,-1-1 0,5-7 1,-7 10-10,0 0-1,0 0 1,-1 0 0,1 0 0,-1 0-1,1 0 1,-1-1 0,0 1 0,1 0-1,-1 0 1,0 0 0,-1-1 0,1 1-1,0 0 1,-1 0 0,1 0 0,-1 0-1,0 0 1,1 0 0,-1 0 0,0 0-1,0 0 1,0 0 0,-1 0 0,1 0-1,0 1 1,-1-1 0,1 0 0,-1 1-1,0-1 1,1 1 0,-1 0 0,0 0-1,-4-2 1,-1-2 6,0 1 1,-1 1-1,1-1 1,-1 2-1,0-1 1,0 1-1,-16-3 0,14 4 7,0 1-1,0 0 1,0 1-1,0 0 1,-14 3-1,21-4-8,1 1 0,-1-1-1,0 1 1,1 0 0,0-1 0,-1 1-1,1 0 1,-1 1 0,1-1 0,0 0-1,0 1 1,0-1 0,0 1 0,0 0-1,0-1 1,0 1 0,0 0 0,1 0-1,-1 0 1,1 1 0,-1-1 0,1 0-1,0 0 1,0 1 0,-2 4 0,3-6-5,0 1 1,0-1-1,0 0 1,0 1 0,0-1-1,1 1 1,-1-1-1,0 0 1,1 1-1,-1-1 1,0 0 0,1 1-1,0-1 1,-1 0-1,1 0 1,0 1 0,0-1-1,-1 0 1,3 2-1,0-1 3,-1 0 0,1 0 0,0 0-1,-1-1 1,1 1 0,0 0 0,0-1-1,4 1 1,6 2 6,0-1 0,0-1 0,17 2 1,10-3 13,0-2 0,0-1 0,51-11 0,16 0 67,-106 13-91,0-1 0,0 1 0,1 0 0,-1 0 0,0 0 0,0 0 1,0 0-1,0 0 0,0 1 0,0-1 0,0 0 0,0 0 0,0 1 0,0-1 0,0 1 0,0-1 0,0 1 1,0-1-1,0 1 0,1 1 0,-1-2-1,-1 1 0,0 0 0,1 0 0,-1-1 0,0 1 1,0 0-1,0 0 0,1 0 0,-1 0 0,0-1 0,0 1 0,0 0 1,-1 0-1,1 0 0,0 0 0,0-1 0,0 1 0,-1 0 0,1 0 0,-1 1 1,-3 6 2,-1 0 1,0 0-1,-11 13 1,9-12 0,-16 23 17,5-5-138,-1-1 1,-40 40 0,40-50 49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0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55 183 13523,'-7'-13'1010,"2"11"161,-1 23 708,3-7-1638,-9 48 508,2 1 1,3 1-1,2-1 1,7 105-1,-1-157-674,0 1-1,1 0 1,0-1-1,1 0 1,1 1-1,-1-1 1,2 0-1,6 13 1,-9-21-55,-1 0 1,1 0 0,0-1 0,1 1 0,-1 0-1,0-1 1,1 1 0,0-1 0,-1 0 0,1 0 0,0 0-1,0 0 1,0 0 0,1-1 0,-1 1 0,0-1 0,0 0-1,1 0 1,-1 0 0,1 0 0,-1-1 0,1 0 0,-1 1-1,1-1 1,-1 0 0,1-1 0,-1 1 0,1-1 0,-1 1-1,1-1 1,-1 0 0,4-2 0,7-3 25,1 0 1,-2-1-1,1-1 1,-1 0-1,0 0 0,-1-2 1,14-12-1,0-3 54,-1-1 1,22-29-1,-27 27 22,31-52-1,-43 65-71,-1 0 0,0 0 1,-1-1-1,-1 0 0,5-24 0,-9 38-40,-1 0 0,0 0 1,0 0-1,1 1 0,-1-1 0,-1 0 0,1 0 0,0 0 1,0 0-1,-1 1 0,1-1 0,-1-2 0,0 3-4,1 1-1,0 0 0,-1-1 1,1 1-1,0-1 0,-1 1 1,1-1-1,0 1 0,-1 0 1,1-1-1,-1 1 0,1 0 1,-1 0-1,1-1 0,-1 1 1,1 0-1,-1 0 0,1 0 1,-1-1-1,1 1 0,-1 0 1,1 0-1,-1 0 1,1 0-1,-1 0 0,0 0 1,-2 1 4,1 0 0,0-1 1,-1 1-1,1 0 1,0 1-1,0-1 0,0 0 1,0 1-1,0-1 1,0 1-1,0-1 1,0 1-1,1 0 0,-1 0 1,1 0-1,-2 2 1,-6 10 13,2-1 1,0 1 0,1 1-1,0-1 1,-6 24 0,10-30-23,0-1-1,1 1 1,0 1 0,0-1-1,0 0 1,1 0 0,0 0 0,1 0-1,0 0 1,0 0 0,1 0 0,4 12-1,-5-17 5,1 0 0,-1-1 0,1 1-1,0-1 1,0 1 0,0-1 0,0 0-1,0 0 1,1 0 0,-1 0 0,0 0 0,1 0-1,0-1 1,-1 1 0,1-1 0,0 0-1,0 0 1,0 0 0,0 0 0,0 0-1,0-1 1,0 1 0,0-1 0,0 0 0,0 0-1,0 0 1,4-1 0,3 0 22,0 0 1,0-1-1,0 0 1,0-1-1,0 0 1,-1-1-1,11-5 1,-1-2 8,-1 0 0,-1-1 0,0-1 0,0-1 0,-1 0 0,-1-2 0,-1 1 0,0-2 0,-1 0 0,-1 0 0,0-1 0,11-24 0,-12 19-248,-1 0 1,0-1 0,-2 0-1,-1 0 1,-1-1 0,-1 0 0,-1 0-1,-2 0 1,0 0 0,-2-27-1,0 45-33,-1-1-1,1 1 1,-2-1 0,1 1-1,-1-1 1,0 1-1,-1 0 1,1 0-1,-7-12 1,7 17-554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0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17372,'-4'33'1691,"-18"62"0,7-31-670,11-44-776,-12 49 681,-11 134 1,27-199-909,0 0 0,0 1 0,0-1 0,0 0 0,1 0 0,0 1-1,0-1 1,0 0 0,0 0 0,4 7 0,-4-10-12,0 1 1,0-1-1,0 0 0,0 1 1,1-1-1,-1 0 0,0 0 0,1 0 1,-1 0-1,1 0 0,-1 0 1,1 0-1,-1-1 0,1 1 1,0 0-1,-1-1 0,1 0 0,0 1 1,0-1-1,-1 0 0,1 0 1,0 0-1,0 0 0,-1 0 1,1 0-1,0 0 0,2-1 1,8-2 18,0-1 1,0 0 0,-1-1 0,1 0-1,-1-1 1,20-13 0,10-6 71,-40 25-94,0-1 0,0 1 0,0-1 0,0 1 0,0-1 0,0 1 0,1-1 0,-1 1 0,0 0 0,0 0 0,0-1 0,0 1-1,1 0 1,-1 0 0,0 0 0,0 0 0,0 1 0,2-1 0,-3 1-1,1-1-1,0 0 1,-1 1 0,1-1-1,-1 1 1,1-1 0,-1 1-1,1 0 1,-1-1-1,0 1 1,1-1 0,-1 1-1,0 0 1,1-1-1,-1 1 1,0 0 0,0 0-1,0-1 1,0 1-1,1 0 1,-1-1 0,0 2-1,-1 6 4,1 0-1,-1 0 1,0-1 0,-4 13-1,2-6-11,3-9 2,-3 5-36,2 0 0,0 0 0,0 1 1,2 18-1,-1-28-8,0 0 0,0-1 0,0 1 0,0 0 0,1 0 0,-1-1 0,0 1 0,0 0 0,1 0 0,-1-1 0,1 1 1,-1 0-1,1-1 0,-1 1 0,1-1 0,-1 1 0,1-1 0,-1 1 0,1-1 0,0 1 0,-1-1 0,1 1 0,0-1 0,-1 0 0,1 1 0,0-1 0,0 0 0,-1 1 0,1-1 0,0 0 1,0 0-1,-1 0 0,1 0 0,0 0 0,0 0 0,0 0 0,-1 0 0,1 0 0,0 0 0,0-1 0,-1 1 0,1 0 0,0 0 0,1-1 0,5-2-368,-1 1 1,1-2-1,11-6 0,-12 7 505,33-18-719,9-5-240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0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77 548 17924,'-28'19'1393,"22"-16"-1162,0 0 0,1 1 0,-1 0 1,1 0-1,0 1 0,-8 8 0,13-13-213,0 0-1,0 0 1,-1 0-1,1 0 1,0 0-1,0 0 1,0 1 0,0-1-1,0 0 1,0 0-1,0 0 1,0 0-1,-1 0 1,1 0-1,0 1 1,0-1-1,0 0 1,0 0 0,0 0-1,0 0 1,0 0-1,0 1 1,0-1-1,0 0 1,0 0-1,0 0 1,0 0-1,0 0 1,0 1 0,0-1-1,0 0 1,0 0-1,0 0 1,0 0-1,0 0 1,0 1-1,0-1 1,1 0 0,-1 0-1,0 0 1,0 0-1,0 0 1,0 0-1,0 1 1,0-1-1,0 0 1,0 0-1,1 0 1,-1 0 0,0 0-1,0 0 1,11-1 244,13-8-234,-10 1-24,-2-2 0,1 1 0,-1-2-1,0 1 1,12-17 0,-16 19 1,-8 8-7,0 0 0,0 0 1,0 0-1,0 0 0,0 0 0,0 0 0,0 1 1,0-1-1,0 0 0,0 0 0,0 0 0,0 0 0,0 0 1,0 0-1,0 0 0,0 0 0,0 0 0,0 0 0,0 1 1,0-1-1,0 0 0,0 0 0,0 0 0,0 0 1,0 0-1,0 0 0,0 0 0,0 0 0,0 0 0,0 0 1,1 0-1,-1 0 0,0 0 0,0 0 0,0 1 1,0-1-1,0 0 0,0 0 0,0 0 0,0 0 0,0 0 1,0 0-1,0 0 0,1 0 0,-1 0 0,0 0 1,0 0-1,0 0 0,0 0 0,-5 18-48,-15 36 7,11-30 11,4-11 20,2-5 9,-1 0 0,2 1 1,-1-1-1,1 1 0,0 0 0,1 0 0,-1 12 0,2-20 6,0 0 0,0 0-1,0 0 1,1-1 0,-1 1-1,0 0 1,0 0 0,0 0-1,1-1 1,-1 1 0,0 0-1,1 0 1,-1-1-1,1 1 1,-1 0 0,1-1-1,-1 1 1,1 0 0,-1-1-1,1 1 1,0-1 0,-1 1-1,1-1 1,0 1 0,-1-1-1,1 0 1,0 1 0,0-1-1,-1 0 1,1 1 0,0-1-1,0 0 1,0 0 0,-1 0-1,1 0 1,0 0-1,0 0 1,0 0 0,0 0-1,-1 0 1,1 0 0,0 0-1,0 0 1,0-1 0,-1 1-1,1 0 1,1-1 0,4-1 12,-1-1 0,1 1 0,0-1 0,-1-1 0,5-3 0,10-8 9,0-2 0,-2 0 0,0-2 1,-1 0-1,-1 0 0,-1-2 0,15-25 0,75-163-137,-96 189 97,53-125-43,-50 112 174,-1 0-1,8-48 1,-19 80-102,0 1 1,0 0-1,1-1 0,-1 1 1,0 0-1,0-1 0,0 1 1,0 0-1,0-1 0,0 1 1,0-1-1,0 1 0,0 0 1,0-1-1,0 1 0,0 0 1,0-1-1,0 1 0,0 0 1,0-1-1,0 1 0,-1 0 0,1-1 1,0 1-1,0 0 0,0-1 1,-1 1-1,1 0 0,0-1 1,-1 1-1,-8 6 187,-8 18 17,8-6-188,2 1 1,0 0 0,1 0 0,1 1 0,1-1-1,-2 23 1,1 9-37,4 62-1,2-72 37,2 1 0,2-1 0,2-1 0,1 1-1,19 52 1,-6-51 34,-7-17-564,-72-122-1540,18 33 1302,-9-17 178,-46-86 972,85 143-9,10 24-385,0-1-1,0 1 1,0 0-1,0 0 0,0-1 1,-1 1-1,1 0 1,0 0-1,0-1 1,0 1-1,0 0 0,0-1 1,0 1-1,0 0 1,0 0-1,1-1 0,-1 1 1,0 0-1,0 0 1,0-1-1,0 1 0,0 0 1,0 0-1,0-1 1,1 1-1,-1 0 0,0 0 1,0 0-1,0-1 1,0 1-1,1 0 1,-1 0-1,0 0 0,1-1 1,10 3 304,14 10-34,-23-10-231,20 9 43,-1-1 0,1-1 0,39 11 0,-46-16-74,-1-1 0,1-1 0,0 0 1,0-1-1,0 0 0,0-1 1,16-3-1,-13-1-9,29-9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1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152 314 16259,'9'-13'907,"-1"1"-1,-1-1 1,0-1-1,6-16 0,-11 26-582,0-1-1,0 0 0,-1 0 0,0 1 1,0-1-1,0 0 0,-1 0 1,0 0-1,0 0 0,0 0 0,0 0 1,-1 1-1,0-1 0,0 0 0,0 0 1,-3-7-1,3 11-265,1 0-1,-1-1 1,0 1-1,0 0 1,0 0 0,0 0-1,0 0 1,0 0 0,0 0-1,0 0 1,0 1-1,0-1 1,-1 0 0,1 1-1,0-1 1,-1 0 0,1 1-1,0 0 1,-1-1-1,1 1 1,0 0 0,-1-1-1,1 1 1,-1 0 0,1 0-1,-1 0 1,1 1-1,0-1 1,-1 0 0,1 0-1,0 1 1,-1-1 0,1 1-1,0-1 1,-1 1-1,-1 1 1,-4 1 21,1 1-1,-1 0 1,1 0-1,0 1 1,-9 9-1,3-1-62,1 0-1,1 1 0,1 1 1,0-1-1,1 1 0,0 1 1,1-1-1,1 1 1,0 1-1,2-1 0,0 1 1,0 0-1,2 0 1,-2 19-1,4-32-17,0 1 0,1-1 1,-1 1-1,0-1 0,1 1 0,0-1 1,0 1-1,1-1 0,-1 0 0,1 0 1,0 0-1,0 0 0,0 0 0,1 0 1,4 5-1,-5-7-1,0 0 0,1 0 0,-1 0 0,1 0 0,-1-1 0,1 1 0,0-1 0,-1 0 0,1 0 0,0 0 0,0 0 0,0 0 0,0-1 0,0 1 0,0-1 0,0 0 0,0 0 0,0 0 0,0 0 0,0-1 0,0 1 0,0-1 0,0 1 0,3-3 0,5-1-14,0-1 0,0 0 0,-1 0 0,0-2 0,0 1 0,-1-1 0,0 0 0,0-1-1,12-14 1,6-8-42,33-49 0,-38 47 39,-1-2-1,17-39 1,-29 55 23,-2-1 0,0 0-1,-1 0 1,-1 0 0,-1-1 0,2-21-1,-6 40 2,0 0-1,1-1 0,-1 1 0,0-1 0,0 1 0,-1-1 0,1 1 1,0-1-1,0 1 0,-1-1 0,1 1 0,-1 0 0,1-1 1,-2-1-1,2 3-2,0-1-1,0 1 1,-1 0 0,1 0 0,0 0 0,0 0 0,-1 0 0,1 0-1,0 0 1,0 0 0,0 0 0,-1 0 0,1 0 0,0 0 0,0 0-1,-1 0 1,1 0 0,0 0 0,0 0 0,-1 0 0,1 0 0,0 0-1,0 0 1,0 0 0,-1 0 0,1 1 0,0-1 0,0 0 0,0 0 0,0 0-1,-1 0 1,1 1 0,-11 13 11,0 7-43,2 0 0,0 0 0,1 1 0,-6 29-1,-13 97-1205,24-131 945,1 0 0,1 0 0,0 0 0,2 1 0,-1-1 1,7 31-1,4-26-314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0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16099,'6'-14'1686,"-6"14"-1659,0 0 1,0 0-1,1 0 1,-1-1 0,0 1-1,0 0 1,0 0-1,0 0 1,1 0 0,-1 0-1,0 0 1,0 0-1,0 0 1,1 0-1,-1 0 1,0 0 0,0 0-1,0 0 1,1 0-1,-1 0 1,0 0 0,0 0-1,0 0 1,0 0-1,1 0 1,-1 0-1,0 0 1,0 0 0,0 0-1,1 0 1,-1 0-1,0 1 1,0-1 0,0 0-1,0 0 1,0 0-1,1 0 1,1 3 162,-1-1 0,1 1 0,-1-1 1,0 1-1,1 0 0,-1-1 0,0 1 0,1 5 0,12 64 627,-3 1-1,3 127 1,-11-139-559,-2-11-103,-1-28-51,1 0 0,1 0 1,9 41-1,-11-61-89,1 1 0,-1-1 0,1 0 0,0 0 0,0 0 0,0 0 0,0 0 0,0 0 0,0 0 0,0-1 0,1 1 0,-1 0 0,1-1 0,-1 1 0,1-1 0,0 1 0,-1-1 0,1 0 0,0 1 0,0-1 0,0 0 0,0 0 0,0-1 0,0 1 0,0 0 0,0-1 0,1 1 0,-1-1 0,0 0 0,0 1 0,0-1 0,1 0 0,-1 0 0,0-1 0,0 1 0,0 0 0,1-1 0,-1 1 0,2-2 0,8-2 28,-1 0 1,1-1-1,-1-1 1,0 0-1,15-11 1,49-41 149,-72 56-183,23-23 44,-20 18-40,1 1-1,0 0 1,0 0 0,10-6 0,-16 13-13,-1 0 0,0 0 0,0 0 0,0 0 0,0 0 0,0 0 0,0 0 0,-1 0 0,1 0 0,0 0 0,-1 0 0,1 0 0,0 0 0,-1 0 0,1 0 0,-2 2 0,-18 38 34,13-29-88,1 0 1,0 1-1,0 0 1,1 0-1,1 0 1,0 1-1,-1 14 1,5-27 8,0 0 1,-1 0 0,1 0 0,0 0-1,0 0 1,0 0 0,0 0 0,1 0-1,-1 0 1,0 0 0,0 0 0,1 0-1,-1 0 1,0 0 0,1 0 0,-1 0-1,1 0 1,-1 0 0,1 0 0,0 0-1,-1 0 1,1-1 0,0 1 0,0 0-1,0 0 1,-1-1 0,1 1 0,0 0-1,0-1 1,0 1 0,0-1 0,0 0 0,0 1-1,0-1 1,0 0 0,0 1 0,0-1-1,0 0 1,0 0 0,0 0 0,1 0-1,-1 0 1,1 0 0,4-1-215,-1 0 1,1 0 0,-1 0-1,0-1 1,1 1-1,-1-2 1,7-2-1,6-7-174,0 1 0,-1-2 0,0 0-1,-2-1 1,1-1 0,-2 0-1,0-1 1,-1-1 0,0 0 0,-1-1-1,-1 0 1,-1-1 0,13-32-1,-22 46 518,1 0 0,-1 1 0,0-1 0,-1 0-1,1 0 1,-1 1 0,0-9 0,0 13-54,0-1 0,0 1 0,0-1 0,0 1 0,0 0 1,-1-1-1,1 1 0,0-1 0,0 1 0,0-1 0,0 1 0,-1-1 1,1 1-1,0 0 0,0-1 0,-1 1 0,1-1 0,0 1 0,-1 0 1,1-1-1,0 1 0,-1 0 0,1 0 0,-1-1 0,1 1 0,-1 0 0,1 0 1,-1-1-1,0 1 38,-1 1-1,1-1 1,0 0 0,0 1-1,-1-1 1,1 1 0,0-1 0,0 1-1,0 0 1,0-1 0,0 1 0,0 0-1,0 0 1,0 0 0,0 0 0,-1 1-1,-11 13 440,1 0-1,1 1 0,1 0 0,0 1 0,1 0 1,1 0-1,0 1 0,-9 36 0,16-52-453,1 1 0,-1-1 0,1 0 0,-1 1-1,1-1 1,0 0 0,0 1 0,0-1 0,0 0 0,0 1-1,1-1 1,-1 0 0,1 1 0,0-1 0,-1 0-1,1 0 1,1 3 0,-1-4-33,0 0 0,1 0 0,-1 0-1,0-1 1,0 1 0,1 0 0,-1-1 0,0 1-1,1 0 1,-1-1 0,0 0 0,1 1 0,-1-1 0,1 0-1,-1 0 1,1 0 0,-1 0 0,1 0 0,-1 0-1,0 0 1,1 0 0,-1-1 0,1 1 0,-1 0-1,0-1 1,1 1 0,-1-1 0,2-1 0,9-3 3,0 0 1,-1-1-1,0-1 1,0 0 0,0 0-1,-1-1 1,0 0-1,-1-1 1,10-12 0,10-13-488,30-49 1,-34 47-324,-39 98-2201,14-61 2957,-3 8-174,1 1 1,0 0-1,0 0 0,1 0 1,1 0-1,0 0 1,1 13-1,7-8-173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0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 11154,'9'-8'1009,"-7"10"120,-12 19 911,3-4-1286,-87 252 4239,83-230-4601,3 1 1,1 1-1,2-1 0,2 1 1,2 41-1,1-71-362,0-9-22,0 1 1,0 0-1,1 0 1,-1 0 0,0 0-1,1-1 1,0 1 0,0 0-1,1 3 1,1-50 87,0-3-201,1 0 1,2 0-1,23-85 0,-18 95 2,2 1 1,1 1-1,2 0 0,1 1 1,28-41-1,-41 69 84,33-43-91,-34 46 107,-1 0 1,1 1 0,0-1-1,0 1 1,0 0-1,0-1 1,0 1-1,0 1 1,1-1-1,-1 0 1,1 1-1,-1 0 1,5-1-1,-7 1 4,0 1 1,1 0-1,-1 0 0,0 0 0,0 0 0,0 0 0,0 0 1,1 0-1,-1 0 0,0 1 0,0-1 0,0 0 1,0 1-1,0-1 0,0 1 0,0-1 0,0 1 1,0 0-1,0-1 0,0 1 0,0 0 0,0 0 0,0-1 1,0 2-1,1 1 1,-1-1 0,0 0 0,0 0 0,0 1 0,0-1 0,-1 0 0,1 1 0,-1-1 0,1 1 0,-1-1 0,0 3 0,0 2 4,0 0 0,0-1 0,-1 1 0,0 0 0,-1-1-1,1 1 1,-1-1 0,-3 8 0,-4 0 52,0 0 0,0 0 0,-2-1 0,1-1 0,-2 1 0,1-2 0,-2 0 0,-26 19 0,9-10-181,-1-2 1,0-1-1,-35 13 1,66-30 106,0 0 0,0 0 0,0 0 1,0 0-1,-1 0 0,1 0 0,0 0 0,0 1 0,0-1 1,0 0-1,0 0 0,0 0 0,-1 0 0,1 0 0,0 0 1,0 0-1,0 0 0,0 0 0,0 0 0,0 0 1,-1 0-1,1 0 0,0 0 0,0 0 0,0 0 0,0 0 1,-1 0-1,1 0 0,0 0 0,0 0 0,0 0 0,0 0 1,0 0-1,0 0 0,-1 0 0,1 0 0,0 0 1,0 0-1,0-1 0,0 1 0,0 0 0,0 0 0,0 0 1,-1 0-1,1 0 0,0 0 0,0 0 0,0-1 0,0 1 1,0 0-1,0 0 0,0 0 0,0 0 0,0 0 1,0 0-1,0-1 0,3-6-89,16-14-222,7-8-96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0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202 108 17252,'-17'59'2200,"-39"91"1,4-12-114,32-79-1641,3 1-1,3 1 1,-12 113 0,28-169-384,2-11-36,18-49-49,19-69 0,-31 90-19,27-89-158,97-271-639,-131 385 815,1 0 1,0 1-1,0 0 0,1 0 1,0 0-1,0 1 0,8-8 1,-13 14 22,1 1 0,-1-1 1,1 1-1,-1 0 1,1-1-1,-1 1 0,1 0 1,0-1-1,-1 1 1,1 0-1,0-1 1,-1 1-1,1 0 0,0 0 1,-1 0-1,1 0 1,0 0-1,0 0 1,-1 0-1,1 0 0,0 0 1,-1 0-1,1 0 1,0 0-1,-1 1 0,1-1 1,0 0-1,-1 0 1,1 1-1,0-1 1,-1 1-1,1-1 0,-1 0 1,1 1-1,-1-1 1,1 1-1,-1-1 1,1 1-1,-1-1 0,1 1 1,0 0-1,1 2 3,-1 1-1,1-1 1,0 0-1,-1 0 1,0 1 0,2 4-1,-1 3 17,-1 0-1,0 0 1,0 1 0,-1-1-1,-1 0 1,0 1-1,0-1 1,-1 0-1,-1 0 1,1 0 0,-2 0-1,0-1 1,0 1-1,-9 14 1,3-7-58,0-1 0,-2 0 1,0-1-1,0 0 0,-2-1 0,0-1 0,-20 17 1,34-31 21,0 0 1,0 0 0,0 0 0,0 0 0,0 1 0,0-1 0,0 0 0,-1 0 0,1 0 0,0 0 0,0 0 0,0 1-1,0-1 1,0 0 0,-1 0 0,1 0 0,0 0 0,0 0 0,0 0 0,0 0 0,-1 0 0,1 0 0,0 0 0,0 1-1,0-1 1,-1 0 0,1 0 0,0 0 0,0 0 0,0 0 0,0 0 0,-1 0 0,1-1 0,0 1 0,0 0 0,0 0-1,-1 0 1,1 0 0,0 0 0,0 0 0,0 0 0,0 0 0,0 0 0,-1 0 0,1-1 0,0 1 0,0 0 0,0 0-1,0 0 1,0 0 0,0 0 0,-1-1 0,1 1 0,0 0 0,0 0 0,0 0 0,0 0 0,0-1 0,0 1 0,0 0-1,0 0 1,0 0 0,0-1 0,0 1 0,0 0 0,0 0 0,3-15-209,13-8-217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37 167 15051,'-37'4'5172,"45"-4"-4762,0 0 0,-1-1 0,1 0 1,-1 0-1,1-1 0,-1 1 0,1-2 0,-1 1 0,9-5 1,-2 0-192,0 0 1,-1-1 0,21-16 0,-24 16-114,-1-1-1,15-16 1,-22 23-94,0 0 0,0-1 0,0 0-1,0 1 1,0-1 0,-1 0 0,1 0 0,-1 0 0,0 0 0,0 0 0,0 0-1,0 0 1,-1 0 0,1 0 0,-1 0 0,0-4 0,0 6-10,0 1-1,0-1 1,0 0 0,0 1-1,0-1 1,0 1 0,0-1 0,0 1-1,-1-1 1,1 1 0,0-1-1,0 1 1,-1-1 0,1 1 0,0 0-1,-1-1 1,1 1 0,-1-1-1,1 1 1,0 0 0,-1-1 0,1 1-1,-1 0 1,1 0 0,-1-1-1,1 1 1,-1 0 0,1 0 0,-1 0-1,1-1 1,-1 1 0,1 0-1,-2 0 1,0 0 2,0 1 0,0-1 0,0 0 0,0 1-1,0 0 1,0-1 0,1 1 0,-1 0 0,-3 2 0,-3 2 12,-1 1 0,-13 13 0,4-1-3,2 0 0,-22 30 0,33-40-12,0-1-1,0 1 1,1 0 0,0 0 0,0 0-1,1 0 1,0 1 0,1-1-1,0 1 1,-1 9 0,3-16 1,0-1-1,0 1 1,0-1-1,0 1 1,0 0 0,0-1-1,1 1 1,-1-1 0,1 1-1,-1-1 1,1 1 0,0-1-1,-1 1 1,1-1 0,0 0-1,0 1 1,0-1 0,0 0-1,0 0 1,0 0 0,0 0-1,1 0 1,-1 0-1,0 0 1,1 0 0,-1 0-1,0 0 1,1-1 0,-1 1-1,1-1 1,-1 1 0,1-1-1,0 0 1,-1 1 0,1-1-1,-1 0 1,1 0 0,2 0-1,5 0 3,1 0 1,-1-1-1,1 0 0,-1-1 0,12-2 0,22-10 4,-1-2 1,-1-2-1,0-2 0,38-24 1,-71 39-9,-6 3 0,0 1-1,0 0 1,0-1 0,1 1 0,-1 0 0,0 0 0,1 0 0,-1 0 0,1 1 0,-1-1-1,1 1 1,3-1 0,-6 1 0,1 1 0,-1-1 0,1 0 0,-1 0 0,0 1 0,1-1-1,-1 0 1,0 1 0,1-1 0,-1 1 0,0-1 0,1 0 0,-1 1 0,0-1-1,0 1 1,0-1 0,1 1 0,-1-1 0,0 0 0,0 1 0,0-1 0,0 1 0,0-1-1,0 1 1,0-1 0,0 1 0,0-1 0,0 1 0,0-1 0,0 1 0,0-1 0,0 1-1,-1 0 1,-4 20-2,5-18 2,-5 13 2,3-11 1,1-1 0,-1 1 0,1 0 0,0 0 0,0 0 0,0 0 0,1 1 0,0-1-1,0 0 1,1 9 0,0-14-5,-1 1-1,1 0 1,-1-1 0,1 1-1,0-1 1,-1 1-1,1 0 1,0-1 0,-1 0-1,1 1 1,0-1-1,0 1 1,-1-1 0,1 0-1,0 0 1,0 1-1,0-1 1,0 0 0,-1 0-1,1 0 1,0 0-1,0 0 1,0 0-1,0 0 1,0 0 0,-1-1-1,1 1 1,0 0-1,0 0 1,0-1 0,-1 1-1,1 0 1,1-1-1,27-12-563,-15 3-148,1 0-1,-2 0 1,22-21-1,-19 15 26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0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17924,'-5'0'307,"0"1"0,0 0-1,0 0 1,0 1 0,0-1 0,0 1 0,0 0 0,1 1-1,-1-1 1,-8 7 0,-39 33 1546,45-36-1685,1 1 0,-1-1 1,1 2-1,1-1 0,-7 9 1,12-15-156,-1 0 1,1 0 0,-1 1-1,1-1 1,-1 0-1,1 0 1,-1 0 0,1 0-1,0 1 1,0-1-1,0 0 1,0 0 0,0 1-1,0-1 1,0 0-1,0 0 1,0 1 0,0-1-1,1 2 1,0-2-10,0 0 0,0 0 0,0 0 1,0 0-1,0 0 0,1 0 0,-1 0 0,0 0 0,0-1 0,1 1 1,-1 0-1,1-1 0,-1 1 0,0-1 0,1 1 0,-1-1 1,1 0-1,-1 0 0,1 0 0,2 0 0,61 2-9,-37-2-3,39 6 0,-59-5-4,-1 0 0,1 1 0,-1 0 0,0 0 1,1 1-1,-1 0 0,0 0 0,-1 1 0,13 8 0,-18-11 10,0 0-1,1-1 1,-1 1 0,0 1-1,0-1 1,0 0 0,0 0-1,0 0 1,-1 0-1,1 1 1,0-1 0,0 0-1,-1 1 1,1-1-1,-1 1 1,1-1 0,-1 0-1,0 1 1,1-1-1,-1 1 1,0 2 0,-1-2 0,1 0 1,-1 0-1,1 1 1,-1-1 0,0 0-1,0 0 1,0 0-1,0 0 1,0 0-1,-1 0 1,1 0-1,-3 2 1,-4 3 6,0 0-1,0 0 1,0-1 0,-19 10-1,8-6-81,1-1-1,-27 8 1,36-14 57,-1 0 1,0-1 0,1 0 0,-1-1 0,0 0 0,0 0 0,-10-1 0,-17-10-60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0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18452,'1'4'208,"0"0"1,-1 1 0,0-1-1,0 0 1,0 0-1,0 0 1,-1 0-1,1 1 1,-1-1-1,0 0 1,-2 5-1,-3 12 217,-8 61 736,4 1 0,-1 129 0,15-88-1037,20 130 1,-13-198-74,-9-51-32,-2-6-7,-5-27-18,-90-373-201,111 416 25,0-2 0,1 0 0,36 20 0,-32-23-343,1-1 0,-1-1 1,1 0-1,1-2 0,-1-1 1,1-1-1,30 3 0,-33-6-124,0-1 1,0 0-1,0-2 1,0 0-1,0-1 0,-1-1 1,0-1-1,34-12 0,-49 15 648,0 1 0,0-1 0,0 0-1,-1 0 1,1 0 0,0 0-1,-1-1 1,0 1 0,1-1 0,-1 0-1,0 0 1,-1 0 0,1 0 0,0-1-1,-1 1 1,0-1 0,0 1 0,0-1-1,0 0 1,1-4 0,-3 7 60,0 0 1,1 1-1,-1-1 1,0 1-1,0-1 1,0 0-1,0 1 0,0-1 1,0 0-1,0 1 1,0-1-1,0 0 1,0 1-1,0-1 1,0 1-1,0-1 1,-1 0-1,1 1 1,0-1-1,0 1 1,-1-1-1,1 1 1,0-1-1,-1 0 0,1 1 1,-1-1-1,1 1 1,-1 0-1,1-1 1,-1 1-1,1-1 1,-1 1-1,1 0 1,-1-1-1,1 1 1,-1 0-1,0 0 1,1-1-1,-1 1 1,1 0-1,-1 0 1,0 0-1,1 0 0,-1 0 1,0 0-1,1 0 1,-1 0-1,0 0 1,1 0-1,-1 0 1,1 0-1,-1 1 1,0-1-1,1 0 1,-2 1-1,-3 0 260,0 1 0,0 0 0,0 0 1,0 1-1,-7 4 0,3 1-12,1-1 0,-1 1 0,1 0 0,1 1 1,0 0-1,0 0 0,1 1 0,0 0 0,1 0 0,0 0 0,0 1 0,1-1 1,-5 22-1,8-26-237,0 0 0,0-1 0,0 1 0,1 0 0,0 0 0,1 0 0,-1-1 0,1 1 0,0 0 0,0-1 1,1 1-1,3 9 0,-3-11-33,0 0 1,1 0 0,0-1 0,-1 1 0,1-1-1,1 1 1,-1-1 0,0 0 0,1 0-1,0 0 1,-1-1 0,1 1 0,0-1-1,0 0 1,1 0 0,-1-1 0,9 3-1,-2-1 27,0-1 0,0-1 0,1 0 0,-1 0-1,0-1 1,1-1 0,-1 0 0,1 0 0,-1-1 0,0-1-1,0 0 1,0 0 0,19-10 0,-23 10-26,0-1 0,0 0 0,0-1 1,0 0-1,-1 0 0,0 0 0,0 0 1,0-1-1,5-7 0,-8 8-21,0 0 0,0 1 0,-1-1 0,1 0 0,-1 0 0,0-1 0,0 1 0,-1 0-1,0-1 1,0 1 0,0-1 0,0 1 0,-1-1 0,0-6 0,-1 6-80,0 1-1,0-1 1,0 1-1,0-1 1,-1 1 0,0 0-1,0-1 1,0 1-1,-1 0 1,0 0-1,0 1 1,0-1 0,-1 0-1,1 1 1,-1 0-1,0 0 1,0 0 0,-9-6-1,6 6-87,1 0 1,-1 0-1,0 0 1,-1 1-1,1 0 0,0 1 1,-1 0-1,1 0 0,-1 0 1,0 1-1,0 0 0,1 1 1,-9 0-1,-12 3-521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0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93 16476,'18'-11'1005,"24"-16"537,-40 25-1430,0 0 0,0 0-1,1 0 1,-1 0 0,-1 0 0,1 0 0,0 0 0,-1-1-1,1 1 1,-1-1 0,1 1 0,-1-1 0,1-5-1,-2 8-40,0-1-1,0 0 1,0 0-1,0 1 0,0-1 1,0 0-1,0 1 0,0-1 1,-1 0-1,1 1 1,0-1-1,-1 0 0,1 1 1,0-1-1,-1 0 0,1 1 1,-1-1-1,1 1 1,-1-1-1,1 1 0,-1-1 1,1 1-1,-1-1 0,1 1 1,-1 0-1,0-1 1,1 1-1,-1 0 0,0-1 1,1 1-1,-1 0 0,0 0 1,1 0-1,-1 0 1,0-1-1,1 1 0,-1 0 1,0 0-1,0 0 0,1 1 1,-2-1-1,-35 3 1059,13 3-1010,0 1 0,0 0-1,1 2 1,0 1 0,1 1-1,0 1 1,1 1 0,0 1 0,1 1-1,0 0 1,-22 24 0,35-32-166,1 1 1,-1 0 0,2 0 0,-1 0 0,1 0 0,0 1-1,1 0 1,0 0 0,0 0 0,-2 11 0,5-17-15,1 0 0,-1 0-1,1 1 1,0-1 0,0 0 0,0 0 0,0 0 0,1 0 0,-1 0 0,1 0 0,0 0-1,0 0 1,0 0 0,2 5 0,-1-5-3,0 0 1,1-1-1,-1 1 0,0-1 0,1 0 1,-1 0-1,1 0 0,0 0 0,-1 0 0,1 0 1,0-1-1,0 0 0,0 1 0,0-1 1,1 0-1,5 1 0,0-1-38,0 0-1,0 0 1,12-1 0,36-2-441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0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 14083,'-5'-2'340,"0"1"1,-1 0-1,1 0 1,0 1-1,0-1 1,-1 1-1,1 0 1,0 1-1,0-1 0,-1 1 1,1 0-1,0 0 1,0 1-1,0 0 1,-9 4-1,9-4-195,1 0 0,-1 1 0,1-1 1,0 1-1,0 0 0,0 0 0,1 0 0,-1 0 0,1 1 0,-1-1 0,1 1 0,0 0 1,0 0-1,1 0 0,0 1 0,-1-1 0,-1 7 0,4-11-121,0 1 0,-1-1 1,1 1-1,0-1 0,0 1 0,0 0 0,0-1 0,0 1 0,0-1 1,0 1-1,0 0 0,0-1 0,0 1 0,0-1 0,0 1 1,1 0-1,-1-1 0,0 1 0,0-1 0,1 1 0,-1-1 1,0 1-1,0-1 0,1 1 0,-1-1 0,1 1 0,-1-1 1,1 1-1,1 0 9,-1 0 1,0-1 0,1 1 0,-1-1-1,1 0 1,-1 1 0,1-1 0,-1 0-1,1 0 1,-1 0 0,3 0-1,42-9 418,-43 8-404,79-23 532,-27 6-286,-1 4 0,83-12 0,-131 25-292,0 0 0,0 1 1,1 0-1,-1 1 0,10 1 0,-14-2-2,-1 1-1,0-1 1,1 0-1,-1 1 1,0-1-1,0 1 1,1 0-1,-1-1 1,0 1-1,0 0 1,0 0-1,0 0 1,0 0-1,0 0 1,0 0-1,0 0 1,0 0-1,-1 0 1,1 0-1,0 0 1,-1 1-1,1-1 1,-1 0-1,1 0 1,-1 1-1,0-1 1,1 0-1,-1 1 1,0 2-1,0 7-24,2 16 1,-1-27 16,-1 1 0,0-1 0,1 1 0,-1 0 1,1-1-1,-1 1 0,0-1 0,1 1 0,-1-1 0,1 1 1,-1-1-1,1 0 0,-1 1 0,1-1 0,0 0 1,-1 1-1,1-1 0,0 0 0,-1 0 0,1 1 1,-1-1-1,1 0 0,0 0 0,-1 0 0,1 0 1,0 0-1,0 0 0,-1 0 0,1 0 0,0 0 1,-1 0-1,1 0 0,0-1 0,0 1 0,10-4 99,0 0-1,-1 0 0,0-1 0,1-1 1,-2 0-1,11-8 0,11-5-126,5-2 81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1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18292,'-26'16'1308,"18"-13"-1098,1 1 1,0 0-1,1 1 1,-1 0-1,1 0 0,0 0 1,-5 6-1,10-10-188,1-1 1,-1 0-1,1 1 0,0-1 0,-1 1 0,1-1 1,0 1-1,0-1 0,-1 1 0,1-1 0,0 1 1,0-1-1,0 1 0,0-1 0,-1 1 0,1-1 1,0 1-1,0-1 0,0 1 0,0-1 0,0 1 1,0-1-1,0 1 0,0-1 0,1 1 0,-1-1 1,0 1-1,0-1 0,0 1 0,1-1 0,-1 1 1,0-1-1,0 1 0,1-1 0,-1 1 0,0-1 1,1 0-1,-1 1 0,1-1 0,-1 0 0,0 1 1,1-1-1,-1 0 0,1 1 0,-1-1 0,1 0 1,-1 0-1,1 0 0,-1 1 0,1-1 0,-1 0 1,1 0-1,-1 0 0,2 0 0,36 4-126,-28-4 121,5 0-153,0 1 1,0 1 0,-1 0 0,1 1-1,0 1 1,-1 0 0,0 1-1,16 7 1,-28-11 129,-1-1 0,0 1 0,0 0 0,0-1 0,1 1 1,-1 0-1,0 0 0,0 0 0,0 0 0,0 0 0,0 0 0,0 0 0,-1 0 0,1 0 0,0 0 0,-1 1 0,1-1 0,0 0 0,-1 0 0,1 1 0,-1-1 0,0 0 1,1 1-1,-1-1 0,0 3 0,-1-2 22,1 1 1,-1-1 0,0 0-1,0 0 1,0 0-1,0 0 1,0-1 0,-1 1-1,1 0 1,0 0-1,-1-1 1,0 1 0,1-1-1,-4 3 1,-6 4 120,0-1 0,-1 0 0,0 0 0,-14 4 0,23-9-66,-44 14 41,45-15-129,0 0 0,0-1 0,0 1 1,0-1-1,0 0 0,0 0 0,0 1 1,0-1-1,0-1 0,0 1 0,0 0 1,-1 0-1,1-1 0,0 1 0,0-1 1,0 0-1,1 1 0,-1-1 0,0 0 1,-2-2-1,4 2 11,-1 0 1,0 0-1,1 0 0,-1 0 0,1 0 1,0 0-1,-1 0 0,1-1 1,0 1-1,0 0 0,0 0 1,0 0-1,0-1 0,0 1 0,0 0 1,0 0-1,0 0 0,1-1 1,-1 1-1,0 0 0,1 0 0,-1 0 1,1 0-1,0-2 0,14-17-192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1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15299,'-3'14'932,"0"-1"0,-7 16 0,7-22-674,1-1 0,-1 1 0,1 0 1,0 0-1,1 0 0,0 0 0,0 0 1,0 0-1,1 0 0,0 0 0,0 1 0,1-1 1,2 9-1,-2-13-205,0-1-1,1 1 1,-1-1-1,1 1 1,-1-1 0,1 0-1,0 1 1,0-1 0,0 0-1,0 0 1,0 0-1,1-1 1,-1 1 0,1-1-1,-1 1 1,1-1 0,-1 0-1,1 1 1,0-1-1,0-1 1,-1 1 0,1 0-1,0-1 1,0 1 0,0-1-1,5 0 1,3 0-6,-1-1-1,0 1 1,0-2 0,0 1 0,0-1 0,14-5-1,-6 0 2,-1-1 0,0-1-1,0 0 1,-1-1 0,0-1-1,-1 0 1,-1-1 0,0 0-1,0-2 1,-1 1 0,12-17-1,-19 19 48,-15 26 64,9-14-155,-4 7 79,0 1 1,1 0-1,0 0 1,-2 11-1,5-19-59,-1 1-1,1-1 1,0 0-1,-1 1 1,1-1-1,0 1 1,0-1-1,0 1 1,0-1-1,0 1 1,1-1-1,-1 0 1,0 1-1,1-1 1,-1 1-1,1-1 1,-1 0 0,1 1-1,0-1 1,-1 0-1,1 0 1,0 0-1,0 0 1,0 1-1,0-1 1,0 0-1,0 0 1,0-1-1,0 1 1,0 0-1,1 0 1,-1 0-1,0-1 1,1 1-1,-1-1 1,0 1-1,3 0 1,6 0 65,0 0 0,-1-1 1,1 0-1,0 0 0,0-1 0,13-3 0,61-18-102,-39 9-266,-30 9-18,25-5-217,-38 9 341,0 0-1,0 0 1,0 0-1,0 0 1,0 1-1,-1-1 1,1 1 0,0-1-1,0 1 1,0-1-1,0 1 1,-1 0-1,1 0 1,0 0-1,-1 0 1,1 0-1,2 3 1,-2-3-42,-1 0 0,1 0 1,-1 0-1,1 0 0,0 0 0,0 0 1,0 0-1,-1 0 0,1-1 0,0 1 0,0-1 1,0 1-1,0-1 0,0 0 0,0 0 1,0 0-1,0 0 0,0 0 0,0 0 0,3-1 1,3-1-106,1 0 0,-1-1 0,10-4-1,15-8-795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14395,'-13'5'1840,"-4"1"-1151,1-4-297,-1 3 1472,4-2-1120,1-2-168,2 4-320,2-2-104,3 2-64,2-2-23,3 0 55,0-1-265,2-2-271,3-6 392,-2-2-32,6-3-80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1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11666,'-2'7'617,"-1"0"0,1-1 0,-1 1 0,0-1 0,-1 0 0,-7 11 0,-8 14 1298,1 9-663,1 1 1,3 1-1,1 0 1,-13 76-1,-2 177 366,24-260-1619,2-26-29,1-22-35,4-40-102,2 1 0,3-1 0,2 2 0,17-52 0,-11 45-90,2 1-1,3 1 0,28-55 0,-45 104 225,0-1-1,1 2 0,0-1 0,0 0 1,0 1-1,1 0 0,8-7 0,-12 11 37,0 0-1,1 1 1,-1-1-1,1 1 1,0-1-1,-1 1 1,1 0-1,0 0 1,0 0-1,0 0 1,-1 1-1,1-1 1,0 1-1,0 0 0,0 0 1,0 0-1,0 0 1,0 0-1,0 1 1,0-1-1,0 1 1,0 0-1,3 1 1,-1 0 1,-1 0 0,0 0 0,1 1 0,-1-1 0,0 1 0,0 0 0,0 0 0,-1 0 0,1 1 1,-1-1-1,0 1 0,0 0 0,0 0 0,2 5 0,-3-7 8,-1 1 0,0 0 1,0 0-1,0 0 0,-1 0 0,1-1 1,-1 1-1,1 0 0,-1 0 0,0 0 0,0 0 1,0 0-1,-1 0 0,1 0 0,-1 0 1,0 0-1,1 0 0,-1 0 0,0-1 1,-1 1-1,1 0 0,0-1 0,-4 6 0,-4 3 97,0 0-1,-1-1 0,0 0 0,0 0 1,-14 9-1,16-13-107,0-1 1,0 0-1,0 0 0,-1-1 1,1 0-1,-1 0 0,0-1 1,-15 3-1,23-5-94,-1-1 1,1 0-1,-1 1 0,1-1 1,-1 0-1,0 0 0,1 0 1,-1 0-1,1-1 1,-1 1-1,1 0 0,-1-1 1,1 1-1,-1-1 0,1 1 1,-1-1-1,1 0 0,0 0 1,-1 1-1,1-1 1,0 0-1,0 0 0,0 0 1,-1 0-1,1-1 0,0 1 1,0-2-1,0 1 7,0 0-1,0 0 0,0-1 1,1 1-1,-1-1 1,1 1-1,0 0 1,-1-1-1,1 1 1,0-1-1,1 1 1,-1-1-1,0 1 1,1 0-1,-1-1 0,1 1 1,1-3-1,12-33-789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1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17172,'-3'20'918,"-1"0"1,-1 0-1,-10 26 1,-7 26 1241,-9 103 116,27-144-2100,2 0 1,1 0 0,6 53-1,1-68-149,-6-16-26,1 1 1,-1-1-1,0 0 0,1 0 1,-1 1-1,0-1 1,1 0-1,-1 0 1,0 0-1,1 1 1,-1-1-1,0 0 1,1 0-1,-1 0 1,0 0-1,1 0 1,-1 0-1,0 0 0,1 0 1,-1 0-1,1 0 1,-1 0-1,0 0 1,1 0-1,0 0 1,0-1 0,1 0 0,0 0 1,-1 0-1,1-1 0,-1 1 1,0 0-1,1-1 0,-1 1 1,0 0-1,0-1 1,0 0-1,0 1 0,2-4 1,6-13 1,-1-1 1,-1 0-1,-1 0 1,-1-1-1,0 1 1,3-32 0,-10 28-7,2 23 1,0 0 1,0-1 0,0 1 0,0 0 0,0-1 0,0 1 0,0 0 0,0-1 0,0 1 0,0 0-1,0-1 1,0 1 0,0 0 0,0 0 0,0-1 0,0 1 0,0 0 0,0-1 0,-1 1-1,1 0 1,0 0 0,0-1 0,0 1 0,-1 0 0,1 0 0,0-1 0,0 1 0,0 0 0,-1 0-1,1 0 1,0 0 0,-1-1 0,1 1 0,0 0 0,0 0 0,-1 0 0,1 0 0,0 0 0,-1 0-1,1 0 1,0 0 0,-1 0 0,1 0 0,0 0 0,0 0 0,-1 0 0,1 0 0,0 0-1,-1 0 1,1 0 0,0 0 0,-1 0 0,1 0 0,0 0 0,0 1 0,-1-1 0,1 0 0,-1 2 0,0-1 0,0 1 0,0-1 0,0 1 0,0 0 0,1 0 0,-1-1 0,0 1 0,1 0 0,0 0 0,-1 0 0,1-1-1,0 1 1,0 0 0,0 0 0,0 0 0,0 0 0,0 0 0,1-1 0,0 4 0,0 0 1,1 1-1,-1-1 0,1 0 0,0 0 1,5 10-1,-4-11 0,0 0 1,0-1-1,0 1 0,0 0 0,1-1 1,-1 0-1,1 0 0,0 0 1,0 0-1,0 0 0,0-1 1,0 0-1,1 0 0,7 3 1,-5-4 0,1 1 0,-1-1 0,1 0 0,-1 0 0,1-1 0,-1 0 0,1-1 0,13-2 1,-9 1 8,1-1 0,-1-1 0,0 0 0,-1-1 0,1 0 0,-1-1 0,0 0 0,0-1 0,-1 0 0,19-17 0,-31 28 19,0 0-1,0-1 0,1 1 1,-1 0-1,1 0 1,-1 0-1,1 0 0,0 5 1,-7 40 97,8-40-83,-1 0 1,1 0-1,0 0 1,1 0 0,2 12-1,-3-19-45,0-1 0,1 1 0,-1-1-1,0 1 1,1-1 0,-1 1 0,1-1-1,-1 1 1,1-1 0,0 0 0,0 1-1,-1-1 1,1 0 0,0 0 0,0 0-1,0 1 1,1-1 0,-1 0 0,0 0-1,0-1 1,0 1 0,1 0 0,-1 0-1,0-1 1,1 1 0,-1 0 0,1-1-1,-1 1 1,1-1 0,-1 0 0,1 0-1,-1 1 1,1-1 0,-1 0 0,1 0-1,-1 0 1,1-1 0,-1 1 0,1 0-1,1-1 1,0 0-124,1-1 0,0 0-1,-1 0 1,0 0 0,0 0 0,1 0-1,-1-1 1,0 1 0,-1-1 0,1 0 0,0 0-1,-1 0 1,0 0 0,1 0 0,-1-1-1,-1 1 1,1-1 0,0 1 0,1-7 0,3-8-232,-2 1 0,6-34 0,-3-12-402</inkml:trace>
  <inkml:trace contextRef="#ctx0" brushRef="#br0" timeOffset="1">451 33 14955,'-5'2'1977,"0"9"-1257,5 8-296,0 1 2072,11 7-2432,2 1 248,3 2-312,3-4-104,3-6-80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1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66 701 14523,'-26'40'3640,"19"-29"-2295,0-1 0,0 1 1,-8 21-1,15-31-1292,-1 0 1,1 0-1,-1 0 1,1 0-1,0 0 0,-1 0 1,1 0-1,0 1 1,0-1-1,0 0 1,0 0-1,0 0 1,0 0-1,0 1 1,0-1-1,0 0 1,0 0-1,1 0 0,-1 0 1,0 0-1,1 0 1,-1 0-1,1 0 1,0 0-1,-1 0 1,1 0-1,0 0 1,-1 0-1,1 0 0,0 0 1,0 0-1,0-1 1,0 1-1,0 0 1,0-1-1,0 1 1,0-1-1,0 1 1,0-1-1,0 1 1,0-1-1,0 0 0,0 1 1,0-1-1,1 0 1,-1 0-1,1 0 1,9 1-5,-1-1 0,0 0 0,1-1 0,12-2 0,-20 3-56,113-24-509,20-2-499,-135 26 1003,6-1-69,-1 0 1,1 1-1,0 0 1,7 1-1,-13-1 79,0 0 1,0 0-1,0 0 0,-1 0 0,1 1 1,0-1-1,0 0 0,0 0 0,0 1 1,-1-1-1,1 1 0,0-1 0,0 0 1,-1 1-1,1-1 0,0 1 0,-1 0 1,1-1-1,0 1 0,-1 0 0,1-1 1,-1 1-1,1 0 0,-1-1 0,0 1 1,1 0-1,-1 0 0,0 0 0,1-1 1,-1 1-1,0 0 0,0 0 1,0 0-1,0 0 0,1 0 0,-1-1 1,-1 1-1,1 0 0,0 0 0,0 1 1,-4 13 104,3-10-5,-1 0 0,1-1 0,0 1 0,0 0 0,1 10 0,0-14-84,0 1 0,0-1 0,0 0-1,1 0 1,-1 0 0,0 0 0,1 0 0,-1 0-1,1-1 1,-1 1 0,1 0 0,-1 0 0,1 0-1,0 0 1,-1 0 0,1-1 0,0 1 0,0 0-1,0-1 1,-1 1 0,1-1 0,0 1 0,0-1 0,0 1-1,0-1 1,0 1 0,0-1 0,0 0 0,0 0-1,0 1 1,0-1 0,0 0 0,0 0 0,2 0-1,3 0-76,0 0-1,0 0 1,0-1-1,0 0 1,0 0-1,0-1 1,0 1-1,0-1 1,-1 0-1,10-6 0,-5 3-18,-1 0-1,-1-1 0,1-1 1,-1 1-1,11-12 1,12-21-168</inkml:trace>
  <inkml:trace contextRef="#ctx0" brushRef="#br0" timeOffset="1">876 17 22021,'16'-5'337,"-1"2"1,1 0-1,0 0 0,1 2 1,-1 0-1,0 1 1,0 0-1,0 1 0,1 1 1,-1 1-1,-1 0 1,1 1-1,0 1 0,19 9 1,-31-13-315,-1 1 0,0-1 1,1 1-1,-1 0 0,0 0 1,0 1-1,0-1 0,0 1 1,0-1-1,-1 1 0,1 0 0,-1 0 1,0 0-1,0 0 0,0 1 1,0-1-1,0 1 0,-1-1 1,0 1-1,1-1 0,-1 1 0,-1 0 1,1-1-1,0 1 0,-1 0 1,0 0-1,0 0 0,0-1 1,0 1-1,-1 0 0,1 0 1,-1 0-1,0-1 0,0 1 0,-1-1 1,1 1-1,-4 5 0,-1 1-19,0 0-1,-2 0 1,1 0-1,-1-1 1,0-1-1,-16 14 1,-64 42 54,52-39-26,12-8-6,-2 0 21,1 1-1,-42 42 0,64-57-41,0 0 0,1 0 0,-1 0 0,1 1 0,0-1 0,0 1 0,0 0 0,0 0 0,0-1 0,-1 6 0,3-6-16,0-1 0,-1 0 0,1 0 0,0 1 0,1-1 0,-1 0 0,0 0 0,1 1 0,-1-1 0,1 0 0,-1 0 0,1 0 0,0 0 0,0 0 0,0 0 0,0 0 1,0 0-1,1 0 0,-1 0 0,1-1 0,1 3 0,10 7-257,0 0 0,1-1 0,0-1 0,1 0 0,0-1 0,0 0 0,1-1 0,28 8 0,6 1-248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1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22357,'-19'13'1984,"11"-1"-1368,7-7-384,13-3 529,9-2 47,9-4-704,3 0-200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2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19676,'3'17'2081,"21"-3"-1201,7-6-312,15-8 1032,11-1-567,14-6-217,3 1-80,0-5-376,-1 0-200,-9 2-264,-9-2-144,-14 4-440,-8-1-336,-10 1 471,-6-6 241,-9-4-192,-2-6-144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2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20684,'5'-1'353,"-1"0"-1,1 0 1,-1 0-1,1 1 1,-1 0-1,1-1 1,-1 2-1,1-1 1,8 2-1,43 12 863,-44-11-751,10 3-236,-1 1 1,0 1-1,0 0 0,-1 2 0,0 0 1,29 21-1,-43-26-224,0-1 1,-1 1-1,1 0 1,-1 1-1,0-1 1,0 1-1,-1 0 1,0 1-1,0-1 0,0 0 1,-1 1-1,0 0 1,0 0-1,0 0 1,-1 0-1,-1 1 0,1-1 1,-1 0-1,0 1 1,0-1-1,-1 1 1,0-1-1,-2 12 1,-1-3 26,-1 0 0,-1 0 0,0-1 0,-2 1 0,1-1 0,-2 0 1,0-1-1,0 0 0,-14 17 0,-16 15 123,-51 50-1,68-74-143,-96 94-509,93-93 359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2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61 17164,'1'-1'183,"-1"-1"-1,1 1 1,0 0 0,0-1 0,-1 1 0,1-1 0,-1 0 0,1 1 0,-1-1 0,0 1 0,0-1-1,1 0 1,-1 1 0,0-1 0,0 0 0,-1 1 0,1-1 0,0 1 0,-1-4 0,0 4-55,0-1 0,-1 1 1,1-1-1,0 1 1,0 0-1,-1-1 0,1 1 1,0 0-1,-1 0 1,0 0-1,1 0 0,-1 0 1,1 0-1,-1 1 0,0-1 1,0 1-1,1-1 1,-3 0-1,-5-1 63,0 0-1,0 1 1,1 0 0,-1 1-1,0-1 1,0 1 0,0 1 0,0 0-1,0 0 1,1 1 0,-1 0-1,0 1 1,-8 3 0,7-1-127,-1 0-1,0 1 1,1 1 0,0 0 0,1 0 0,0 1 0,0 0-1,-15 17 1,12-9-64,0 0 1,2 0-1,0 1 0,0 0 0,2 1 0,0 0 0,1 0 0,1 1 1,1 0-1,0 0 0,-3 32 0,8-42-30,-1 0 1,1 0-1,1 0 0,-1 0 1,2 0-1,3 16 1,-4-22-39,0 0-1,0 0 1,0 0 0,1-1 0,-1 1 0,1-1 0,-1 1 0,1-1 0,0 1 0,0-1 0,0 0-1,0 0 1,1 0 0,-1 0 0,0 0 0,1-1 0,0 1 0,-1-1 0,1 1 0,0-1 0,-1 0-1,1 0 1,6 1 0,-2-1-9,1 0 0,-1-1 0,1 0 0,-1 0 1,0-1-1,1 0 0,-1 0 0,0-1 0,12-4 0,34-14-414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2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20324,'-28'21'1323,"-42"41"0,60-52-1094,0 1 1,0 1-1,2-1 1,-1 2-1,2-1 1,-11 23-1,17-33-204,0 1 0,0-1-1,0 0 1,1 0 0,-1 1 0,1-1 0,0 0 0,-1 1 0,1-1-1,1 4 1,-1-5-20,0 0 0,1 0 0,-1-1 0,0 1 0,1 0 0,-1-1 0,0 1 0,1 0 0,-1-1 0,1 1 0,0-1 0,-1 1 0,1 0 0,-1-1 0,1 0-1,0 1 1,-1-1 0,1 1 0,0-1 0,0 0 0,-1 1 0,1-1 0,0 0 0,0 0 0,-1 0 0,1 0 0,0 1 0,0-1 0,0 0 0,-1 0 0,1-1 0,0 1 0,0 0 0,0 0-1,-1 0 1,1 0 0,1-1 0,14-4 12,-1-1-1,0 0 0,0-1 1,0 0-1,-1-1 1,0-1-1,13-11 0,14-7 19,-9 7 0,76-44 58,-106 63-89,1-1 0,0 1 1,0 0-1,0-1 0,0 1 0,0 1 1,1-1-1,-1 0 0,0 1 0,0 0 1,0-1-1,0 1 0,1 1 0,-1-1 1,0 0-1,6 2 0,-7-1 6,0 1 1,0-1-1,0 0 0,0 1 0,0-1 1,-1 1-1,1 0 0,-1-1 0,1 1 1,-1 0-1,0 0 0,1 0 1,-1 0-1,0 0 0,0 0 0,-1 0 1,1 1-1,0-1 0,-1 0 0,1 0 1,-1 1-1,0-1 0,0 5 0,1 17 107,-2-16-33,1 0 0,0 0 0,1 0 0,3 15 0,-4-21-64,1-1-1,-1 0 1,0 1 0,1-1 0,0 0 0,-1 0-1,1 1 1,0-1 0,0 0 0,-1 0 0,1 0-1,0 0 1,0 0 0,0 0 0,1 0 0,-1 0-1,0 0 1,0-1 0,0 1 0,0 0 0,1-1-1,-1 1 1,0-1 0,1 1 0,-1-1 0,1 0-1,-1 1 1,0-1 0,1 0 0,-1 0 0,1 0-1,-1 0 1,2-1 0,15-3-95,-1 0 0,0-2-1,0 0 1,0-1 0,-1 0 0,25-17 0,2 1-1145,-14 8-39,44-31 0,-47 28 349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3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19164,'-6'1'538,"1"1"0,0 0 0,0 0 0,1 0-1,-1 1 1,0-1 0,1 1 0,0 0 0,-1 1 0,-5 5 0,1-1 467,-2 1-444,0-2-251,2 1 0,-1 0 0,1 1 0,1 0-1,-9 10 1,17-18-317,-1-1 0,1 0 1,0 1-1,0-1 0,-1 1 0,1-1 0,0 1 0,0-1 0,0 1 1,-1-1-1,1 1 0,0-1 0,0 1 0,0-1 0,0 1 0,0 0 1,0-1-1,0 1 0,0-1 0,0 1 0,0-1 0,0 1 1,1-1-1,-1 1 0,0-1 0,0 1 0,0-1 0,1 1 0,-1-1 1,0 1-1,1-1 0,-1 0 0,0 1 0,1-1 0,-1 1 0,1-1 1,-1 0-1,0 1 0,1-1 0,-1 0 0,1 0 0,-1 1 0,1-1 1,-1 0-1,1 0 0,-1 0 0,1 1 0,-1-1 0,1 0 1,0 0-1,36 5-723,-26-4 465,8 1-116,-8-1 126,0 0 0,0 1 1,0 0-1,-1 1 0,16 6 1,-24-8 244,0 0 1,0 0 0,0 0 0,0 0 0,0 1-1,0-1 1,-1 1 0,1-1 0,0 1-1,-1 0 1,1-1 0,-1 1 0,0 0-1,0 0 1,1 0 0,-1 0 0,-1 0 0,1 1-1,0-1 1,0 0 0,-1 0 0,1 0-1,-1 1 1,0-1 0,0 0 0,0 1-1,0-1 1,0 0 0,0 1 0,0-1 0,-2 4-1,0 2 149,-1 0-1,1 0 0,-2 0 0,1 0 0,-1-1 0,-1 1 1,1-1-1,-1 0 0,-9 10 0,6-8 87,0 0 1,-1-1-1,0-1 0,0 1 0,-1-1 0,-14 7 0,21-12-233,0-1-1,1 1 1,-1-1 0,0 0-1,0 0 1,0-1-1,-1 1 1,1 0-1,0-1 1,0 0 0,0 0-1,0 0 1,0 0-1,-1 0 1,-2-1-1,5 0-78,-1 0 0,1 1-1,0-1 1,-1 0-1,1 0 1,0 0-1,-1 0 1,1 0-1,0 0 1,0 0-1,0 0 1,0 0 0,0-1-1,0 1 1,1 0-1,-1-1 1,0 1-1,1-1 1,-1 1-1,1 0 1,-1-1 0,1 1-1,0-1 1,-1 0-1,1 1 1,0-1-1,0 1 1,0-1-1,0 1 1,1-1 0,-1 1-1,1-3 1,5-28-547,9-4-222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3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19316,'-10'25'3761,"6"-17"-3102,1-1-1,1 1 1,-4 15 0,4-12-476,1 1-1,0-1 1,0 1-1,1-1 1,1 1 0,3 19-1,-4-28-168,1 1-1,0-1 1,0 0-1,0 0 1,0 0-1,1 0 1,-1 0-1,1 0 1,0 0-1,0-1 1,0 1-1,0 0 1,0-1-1,1 0 1,-1 1-1,1-1 1,-1 0-1,1 0 1,0-1-1,0 1 1,0-1-1,0 1 1,0-1-1,0 0 1,0 0-1,1 0 1,-1 0-1,3 0 1,5-1 14,-1 0 0,0 0 0,0-1 0,0 0 1,0 0-1,0-1 0,0-1 0,14-5 0,79-38 174,-65 28-120,-26 12-58,50-20 59,-57 24-78,-1 1 0,1 0 0,0 0 0,-1 0 0,1 0 1,0 1-1,0-1 0,-1 1 0,1 1 0,0-1 0,5 2 0,-7-1-2,0 1-1,0-1 0,0 1 1,0 0-1,-1 0 0,1 0 1,-1 0-1,1 1 1,-1-1-1,0 1 0,0-1 1,0 1-1,0 0 0,0 0 1,-1 0-1,1 0 0,1 5 1,-1-4 2,0 0 1,0 1 0,0-1-1,1 0 1,0-1 0,0 1-1,3 3 1,-4-5 4,-1-1-1,1 0 1,0 0 0,0 0-1,-1 0 1,1-1 0,0 1-1,0 0 1,0-1 0,0 0-1,0 1 1,0-1 0,0 0-1,0 0 1,0 0-1,0 0 1,0 0 0,0 0-1,0-1 1,0 1 0,3-1-1,8-4 12,-1 0-1,1 0 1,-1-1-1,0 0 1,12-10-1,-13 9-422,0 0-1,1 1 1,0 0-1,0 1 0,24-8 1,-28 11-244,1 1 52,1-1-1,-1-1 1,0 1 0,-1-1-1,1-1 1,15-8 0,6-7-387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2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17756,'-15'0'5457,"2"7"-4798,-119 72 3265,117-68-3694,0 0-1,1 2 1,1-1 0,-1 2-1,2 0 1,-13 18 0,22-29-200,1 1 1,0 0 0,0 0-1,0 0 1,0-1 0,1 2 0,0-1-1,0 0 1,0 0 0,0 0 0,1 0-1,-1 1 1,1 6 0,0-10-26,1 1 1,-1 0-1,1 0 1,-1-1-1,1 1 1,0 0-1,-1-1 1,1 1 0,0-1-1,0 1 1,0-1-1,0 1 1,0-1-1,1 1 1,-1-1-1,0 0 1,1 0-1,-1 0 1,1 0 0,-1 0-1,1 0 1,-1 0-1,1 0 1,0-1-1,-1 1 1,1-1-1,0 1 1,0-1-1,-1 1 1,1-1 0,0 0-1,0 0 1,0 0-1,1 0 1,8-1-6,-1 1 0,1-2 0,-1 1 0,1-2 1,-1 1-1,0-1 0,0-1 0,0 0 0,-1 0 0,1-1 0,-1 0 1,0-1-1,0 0 0,-1 0 0,0-1 0,9-9 0,-12 10 0,0 0-1,-1 0 0,0 0 0,0 0 0,-1-1 0,0 0 0,0 0 1,0 0-1,-1 0 0,0 0 0,2-14 0,-4 17 3,0 0 1,1-1-1,-2 1 0,1 0 0,0 0 0,-1-1 0,0 1 1,0 0-1,0 0 0,-1 0 0,1 0 0,-1 0 0,0 0 0,0 0 1,0 0-1,-1 1 0,1-1 0,-1 1 0,0 0 0,0-1 1,-6-3-1,8 6 0,0 0 1,0 0 0,-1 0-1,1 0 1,-1 0-1,1 0 1,-1 0 0,1 1-1,-1-1 1,0 1-1,1-1 1,-1 1 0,0 0-1,-2-1 1,3 1-1,0 0-1,0 1 1,1-1 0,-1 0 0,0 0-1,0 0 1,1 1 0,-1-1 0,0 0-1,1 1 1,-1-1 0,0 1 0,1-1-1,-1 0 1,1 1 0,-1 0 0,1-1-1,-1 1 1,1-1 0,-1 1 0,1 0-1,-1 0 1,0 1-1,1 0-1,-1 0 1,1-1 0,0 1-1,-1 0 1,1 0 0,0 0-1,0-1 1,0 1 0,0 0-1,1 0 1,-1-1-1,0 1 1,1 0 0,-1 0-1,1-1 1,0 1 0,0 0-1,-1-1 1,1 1 0,0-1-1,0 1 1,0-1-1,1 1 1,1 1 0,1 0-27,1 0 0,-1 0 0,1 0 0,-1 0 0,1-1 0,0 0 1,0 0-1,0 0 0,0-1 0,0 0 0,1 0 0,-1 0 0,0 0 0,1-1 0,-1 0 1,0 0-1,10-2 0,6 0-119,-1-2-1,0 0 1,24-9 0,10-11-195,-42 18 239,0 1 0,0 0 0,0 0 0,21-4-1,-32 9 99,0 0-1,0 0 0,0 0 1,0 0-1,0 0 1,0 0-1,0 0 0,0 0 1,0 0-1,0 0 0,0 1 1,0-1-1,0 0 0,0 1 1,0-1-1,0 1 1,0-1-1,0 1 0,0 0 1,0-1-1,-1 1 0,1 0 1,0-1-1,0 1 0,-1 0 1,1 0-1,0 0 1,-1 0-1,1 0 0,-1 0 1,1 0-1,-1 0 0,0 0 1,1 0-1,-1 0 0,0 0 1,0 0-1,0 0 1,0 0-1,0 0 0,0 0 1,0 0-1,0 1 0,0 7 29,-1 0-1,0 0 0,-4 17 0,4-22-10,-5 19 66,4-15-19,-1-1 0,2 1-1,-1 1 1,1-1 0,0 0 0,0 15-1,2-22-53,-1-1 0,1 0-1,-1 0 1,1 1 0,-1-1-1,1 0 1,-1 0-1,1 0 1,-1 0 0,1 0-1,-1 1 1,1-1 0,-1 0-1,1 0 1,-1 0-1,1 0 1,-1-1 0,1 1-1,-1 0 1,1 0 0,-1 0-1,1 0 1,-1 0-1,1-1 1,-1 1 0,1 0-1,-1 0 1,1-1 0,-1 1-1,50-31-152,-36 22-4,0 0 1,0 1 0,0 0 0,23-8 0,-34 15 112,0 0 0,1 0 0,-1 0 0,1 1 0,-1-1 0,1 1 0,-1 0 0,1 0 1,0 0-1,-1 0 0,1 1 0,-1-1 0,1 1 0,-1 0 0,0 0 0,1 1 0,-1-1 0,0 0 0,0 1 0,0 0 0,0 0 0,0 0 1,0 0-1,0 0 0,3 4 0,-3-2 40,0-1-1,-1 1 1,1 0 0,-1 0 0,0 0 0,0 0 0,0 0-1,0 0 1,-1 0 0,0 1 0,0-1 0,1 7-1,-1 4 306,0 0-1,-2 21 1,-4-23-176,4-13-427,4-6 348,22-29-230,-3 4-99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3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20 15243,'-41'102'4766,"19"-50"-2551,-16 61 0,22-46-1688,3 1 0,2 1 0,-1 132 0,14-189-578,2-19-15,6-21 11,3-25 7,61-221-119,-55 215 113,3 2 1,45-87-1,-64 137 45,3-4-25,1 1-1,11-17 1,-16 25 21,0 0 0,0 0 0,0 0 0,0 0 0,0 0 0,0 0 0,0 0 0,1 1 0,-1-1 0,1 1 0,-1 0-1,1 0 1,0 0 0,-1 0 0,1 0 0,0 0 0,3 0 0,-4 1 2,-1 1 0,1-1 0,0 0 0,-1 0-1,1 1 1,-1-1 0,1 1 0,-1-1 0,1 1 0,-1 0 0,0-1 0,1 1-1,-1 0 1,0 0 0,1 0 0,-1 0 0,0 0 0,0 0 0,0 0 0,0 1-1,0-1 1,0 0 0,0 1 0,-1-1 0,1 0 0,0 1 0,-1-1-1,1 3 1,1 2-24,0 0 0,-1 0-1,1 0 1,-2 0 0,1 13-1,-2-4 45,0-1 0,-1 0-1,-1 1 1,0-1 0,-1 0-1,-1 0 1,0-1 0,-1 1-1,-11 19 1,6-15 167,-1 0 1,-1 0-1,0-1 0,-1-1 0,-30 27 1,39-39-112,-1 0-1,1 0 1,0-1 0,-1 0 0,0 0 0,-7 3 0,12-6-81,0 1-1,0-1 1,0 1 0,0-1 0,1 0-1,-1 1 1,0-1 0,0 0-1,0 0 1,0 0 0,0 0 0,0 0-1,0 0 1,0 0 0,0 0 0,0 0-1,0-1 1,0 1 0,0 0-1,0 0 1,0-1 0,0 1 0,1-1-1,-1 1 1,0-1 0,0 1 0,0-1-1,1 0 1,-1 1 0,0-1-1,1 0 1,-1 1 0,0-1 0,1 0-1,-1 0 1,1 0 0,-1 0 0,1 1-1,0-1 1,-1 0 0,1 0 0,0 0-1,0 0 1,-1 0 0,1 0-1,0 0 1,0-1 0,1-9-163,0 1 1,0 0-1,1 0 1,0 0-1,1 0 0,0 0 1,0 0-1,1 1 1,8-15-1,-10 20 103,28-49-560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3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19244,'-1'5'264,"-1"0"0,1 0 0,-1 0-1,1 0 1,-1 0 0,-1 0 0,1 0 0,-1 0-1,0-1 1,0 1 0,-6 6 0,-9 14 326,-5 12 98,2 0 0,1 2 0,2 0 0,2 1 0,1 1 0,-9 44 1,23-80-664,-5 39 78,5-42-97,1 0 1,0 1-1,0-1 1,0 0-1,0 0 1,1 0-1,-1 0 0,1 0 1,-1 0-1,1 0 1,-1 0-1,1 0 1,0 0-1,0 0 0,0-1 1,0 1-1,2 2 1,-3-4-5,1 0 0,-1 1 0,1-1 0,-1 0 0,1 1 0,0-1 0,-1 0 0,1 0 0,-1 1 0,1-1 0,0 0 0,-1 0 0,1 0 0,0 0 0,-1 0 0,1 0 0,0 0 0,-1 0 0,1 0 0,-1 0 0,1 0 0,0 0 0,-1-1 0,1 1 0,-1 0 0,1 0 0,0-1 0,-1 1 0,1 0 0,-1-1 0,1 1 0,-1-1 0,1 1 0,-1 0 0,1-1 0,-1 1 0,0-1 0,1 1 0,-1-1 0,0 0-1,1 0 1,14-28 12,22-76-124,-33 87 35,1 0 0,-2 0 0,-1 0 0,1-20 0,-4 25-137,-1 21 108,-1 19 19,3-21 78,0 0-1,1-1 0,0 1 0,-1-1 0,2 1 0,-1 0 1,1-1-1,0 0 0,0 1 0,0-1 0,1 0 0,-1 0 1,1 0-1,1-1 0,-1 1 0,1-1 0,-1 0 0,1 0 0,0 0 1,10 7-1,-8-8 9,0 1 0,1-1 0,0 0 1,-1 0-1,1-1 0,0 0 0,0 0 0,1 0 1,-1-1-1,0 0 0,0-1 0,1 0 0,-1 0 1,0 0-1,14-3 0,-4-2 11,0 1 1,0-2-1,-1 0 0,0-1 0,0-1 1,-1 0-1,19-14 0,-12 6 19,-1-1 0,0-1 0,33-37 0,-66 81-26,2 1 1,-9 32 0,14-43 23,2 0-1,-3 20 1,5-32-20,1 0 0,0 0 0,0 0 0,0 0 0,0 0 0,1 1 0,-1-1 0,1 0-1,0 0 1,0-1 0,1 1 0,-1 0 0,1 0 0,3 5 0,-4-8-20,0 0 0,0 0-1,-1 0 1,1 0 0,0 0 0,0 0 0,0 0-1,0 0 1,0 0 0,1-1 0,-1 1 0,0 0 0,0-1-1,0 1 1,1-1 0,-1 1 0,0-1 0,1 0 0,-1 1-1,0-1 1,1 0 0,-1 0 0,0 0 0,3 0-1,-1-1-74,0 0 0,-1 0-1,1 0 1,-1 0-1,1 0 1,-1-1-1,1 1 1,-1-1 0,0 0-1,1 1 1,1-4-1,4-3-143,-1 0-1,0-1 0,-1 0 1,0 0-1,6-11 0,6-25-225,-6-5-160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3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17636,'-8'17'1536,"0"2"-1232,5-2-432,6-4 744,3 1-48,10-3-280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3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18956,'-37'39'2205,"30"-33"-1893,1 1 0,-1-1 0,1 1 0,0 0 0,1 1 0,-1 0 0,1-1 0,1 2 0,-5 9 0,9-18-293,0 1-1,0 0 0,-1-1 1,1 1-1,0 0 1,0 0-1,0-1 0,0 1 1,0 0-1,0-1 1,0 1-1,0 0 0,0 0 1,0-1-1,1 1 1,-1 0-1,0 0 0,0-1 1,1 1-1,-1 0 1,0-1-1,1 1 0,-1-1 1,1 1-1,-1 0 1,1-1-1,-1 1 0,1-1 1,-1 1-1,1-1 1,0 0-1,-1 1 0,1-1 1,-1 1-1,1-1 1,0 0-1,-1 0 0,1 1 1,0-1-1,0 0 1,-1 0-1,1 0 0,0 0 1,0 0-1,-1 0 1,1 0-1,0 0 0,0 0 1,-1 0-1,2-1 0,6 1-85,0-1 0,1-1-1,11-3 1,-16 4 90,17-6-171,29-13-1,-38 14 192,0 0-1,0 1 0,1 1 1,-1 0-1,1 1 0,0 0 0,19-1 1,-28 4 54,0 1-1,0 0 1,0 0 0,0 0 0,0 0 0,0 0 0,0 1 0,0 0-1,-1 0 1,1 0 0,6 5 0,-6-4-54,0 0 1,0-1-1,0 0 1,0 0-1,0 0 1,0 0-1,0-1 1,1 1-1,-1-1 1,7 1-1,5-2-150,-1-1 0,0-1 0,0 0 0,0-1 0,21-7 0,-23 6-63,1 0-1,0 1 1,1 1-1,-1 0 1,27 0 0,-40 2 173,0 0 0,0 0 1,0 0-1,0 1 1,0-1-1,0 0 1,0 0-1,0 1 0,0-1 1,0 0-1,0 1 1,0-1-1,0 1 0,-1-1 1,1 1-1,0 0 1,0-1-1,-1 1 0,1 0 1,0-1-1,-1 1 1,1 0-1,0 0 0,-1 0 1,1-1-1,0 3 1,-1-1 35,0 0 1,1 0-1,-1 0 1,0 0 0,0 0-1,0 0 1,0 1-1,-1-1 1,1 0 0,0 0-1,-2 4 1,-2 3 205,0 1-1,0 0 1,-11 15-1,14-24-221,-1 3-72,0-1 1,-1 1-1,1-1 1,-1 0 0,-5 5-1,8-8 38,0 1-1,-1-1 1,1 0 0,0 0-1,-1 1 1,1-1-1,0 0 1,-1 0-1,1 0 1,-1 0-1,1 0 1,0 0 0,-1 0-1,1 1 1,-1-1-1,1 0 1,-1 0-1,1 0 1,0-1 0,-1 1-1,1 0 1,-1 0-1,1 0 1,-1 0-1,0-1 4,0 0-1,1 1 0,-1-1 1,0 0-1,1 0 0,-1 1 1,0-1-1,1 0 0,-1 0 1,1 0-1,-1 0 0,1 0 1,0 0-1,-1-2 0,-3-17-238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3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26 20068,'1'0'89,"-1"0"-1,1 0 1,-1-1-1,1 1 0,-1 0 1,1 0-1,-1-1 1,1 1-1,0 0 1,-1 0-1,1 0 0,-1 0 1,1 0-1,0 0 1,-1 0-1,1 0 0,-1 0 1,1 0-1,-1 0 1,1 0-1,0 1 1,0 9 1094,-18 26 48,9-20-512,-3 9-306,-1 3-223,0 0 1,2 0 0,1 1 0,-7 38 0,16-66-184,0-1 1,-1 1-1,1-1 1,0 1 0,0-1-1,0 1 1,0-1 0,0 1-1,0-1 1,0 1-1,0-1 1,0 1 0,0-1-1,0 1 1,0-1-1,0 1 1,0-1 0,0 1-1,1-1 1,-1 1-1,0-1 1,0 0 0,0 1-1,1-1 1,-1 1-1,0-1 1,1 0 0,-1 1-1,1 0 1,11-9 157,11-22 39,13-29 84,39-85-1,-63 197-299,-11-50 11,0-1 0,0 1 0,0-1 1,0 0-1,1 1 0,-1-1 0,1 0 0,0 0 1,0 0-1,-1 0 0,1 0 0,0 0 0,1-1 0,-1 1 1,0-1-1,0 1 0,1-1 0,4 2 0,-3-2 7,1 0-1,-1 0 1,1 0-1,0-1 0,-1 1 1,1-1-1,0 0 1,-1-1-1,1 1 0,5-2 1,3-2 37,1 0 1,0 0-1,-1-2 1,0 1-1,0-2 1,14-8-1,2-6 236,0-2 0,48-48 0,-77 72-274,0-1-1,0 0 0,0 0 0,0 0 0,0 0 0,0 0 0,0 0 0,0 1 0,0-1 0,0 0 0,0 0 0,0 0 1,0 0-1,0 0 0,0 0 0,0 0 0,0 1 0,0-1 0,0 0 0,0 0 0,1 0 0,-1 0 0,0 0 0,0 0 0,0 0 1,0 0-1,0 1 0,0-1 0,0 0 0,0 0 0,0 0 0,1 0 0,-1 0 0,0 0 0,0 0 0,0 0 0,0 0 1,0 0-1,0 0 0,0 0 0,1 0 0,-1 0 0,0 0 0,0 0 0,0 0 0,0 0 0,0 0 0,0 0 0,1 0 0,-1 0 1,-47 155 131,44-145-146,-7 37 28,10-44-36,-1-1 0,1 1 1,0-1-1,0 1 0,0-1 0,0 1 0,0-1 1,1 1-1,-1-1 0,1 1 0,0-1 0,0 1 0,-1-1 1,3 4-1,-2-5-7,-1-1 0,0 0-1,1 0 1,-1 1 0,1-1 0,-1 0 0,0 0 0,1 0-1,-1 1 1,1-1 0,-1 0 0,0 0 0,1 0-1,-1 0 1,1 0 0,-1 0 0,1 0 0,-1 0 0,0 0-1,1 0 1,-1 0 0,1 0 0,-1 0 0,1 0 0,-1 0-1,0-1 1,1 1 0,-1 0 0,1 0 0,-1 0 0,0-1-1,1 1 1,-1 0 0,0 0 0,1-1 0,-1 1 0,0 0-1,1-1 1,-1 1 0,0 0 0,0-1 0,0 1 0,1 0-1,-1-1 1,13-20-1000,-7 4 896,0 0-1,-1 0 1,6-34 0,-4 3-400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3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19908,'4'-2'2193,"-1"2"-1513,-3 8-312,1 1 1544,4 4-1400,1 0-648,7-2-856,3 0 888,9-2-216,2-1-168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3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204 295 17772,'-17'13'1132,"0"-2"1,-1 1-1,0-2 1,-1 0-1,-30 10 1,-2 2 656,37-12-1596,14-10-197,0 0 0,0 0 0,0 0 0,0 1 0,-1-1 0,1 0 0,0 0 0,0 0 0,0 0 0,0 1 0,0-1 0,0 0 0,0 0 0,0 0 0,0 0 0,0 1 0,1-1 0,-1 0 0,0 0 0,0 0 0,0 0 0,0 0 0,0 1 0,0-1 0,0 0 0,0 0 0,0 0 0,0 0 0,1 0 0,-1 1 0,0-1 0,0 0 0,0 0 0,0 0 0,0 0 0,0 0 1,1 0-1,-1 0 0,0 0 0,0 0 0,0 0 0,0 0 0,1 0 0,28 5-641,-22-5 573,-3 1 13,119 14-1194,-108-12 1173,1 0 0,-1 2-1,1 0 1,-1 0 0,23 13 0,-36-17 105,0 0 1,0 0 0,0 1-1,0-1 1,0 0-1,-1 1 1,1-1 0,0 1-1,-1-1 1,1 1-1,-1 0 1,0-1 0,1 1-1,-1 0 1,0 0 0,0 0-1,0 0 1,-1 0-1,1 1 1,0-1 0,-1 0-1,1 0 1,-1 0-1,0 4 1,0-3 39,-1 0 0,0 0 0,0 0 0,0 0-1,0 0 1,0 0 0,-1 0 0,1-1 0,-1 1 0,0-1 0,1 1-1,-1-1 1,-1 0 0,1 1 0,0-1 0,-5 3 0,-3 3 189,-1-1 1,0 0 0,-1-1-1,1 0 1,-24 8-1,30-12-296,0 0 0,0-1 0,0 0 0,0 0 0,0 0 0,0-1 0,0 1 0,0-1 0,0 0 0,0-1 0,0 1-1,0-1 1,0 0 0,0 0 0,0-1 0,1 1 0,-1-1 0,-5-3 0,9 4 19,-1 0 1,1 0-1,0 0 0,-1 0 0,1 0 1,0 0-1,0-1 0,0 1 0,0 0 1,0-1-1,0 1 0,0-1 1,0 1-1,1-1 0,-1 0 0,1 1 1,-1-1-1,1 0 0,-1 1 1,1-1-1,0 0 0,0 0 0,0 1 1,0-1-1,0-2 0,4-21-420</inkml:trace>
  <inkml:trace contextRef="#ctx0" brushRef="#br0" timeOffset="1">604 306 19396,'0'24'2121,"-14"9"-1233,-3 6-336,-2 5 976,1 0-247,3-4-505,2-6-344,7-7-552,4-8-392,4-17-601,4-7 873,0-17-184,2-6-208</inkml:trace>
  <inkml:trace contextRef="#ctx0" brushRef="#br0" timeOffset="2">598 0 18268,'0'17'2408,"1"-1"-1487,3-5-441,-1 2 2440,3-1-2600,2 1-616,1-5 400,2-5-192,-1-4-200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3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 14051,'9'11'3216,"-9"-11"-3063,0 0-1,1 0 1,-1 0 0,0 0 0,0 0-1,1 0 1,-1-1 0,0 1-1,0 0 1,1 0 0,-1 0 0,0 0-1,0-1 1,0 1 0,1 0-1,-1 0 1,0-1 0,0 1 0,0 0-1,0 0 1,1-1 0,-1 1-1,0 0 1,0 0 0,0-1 0,0 1-1,0 0 1,0 0 0,0-1 0,0 1-1,0 0 1,0-1 0,0 1-1,0 0 1,0 0 0,0-1 0,0 1-1,0 0 1,0-1 0,-1 1-1,1-1 1,0 1-43,0 0 0,0-1 0,0 1-1,0 0 1,-1-1 0,1 1 0,0-1 0,0 1 0,0 0 0,-1-1-1,1 1 1,0 0 0,0-1 0,-1 1 0,1 0 0,0 0 0,-1-1-1,1 1 1,0 0 0,-1 0 0,1-1 0,0 1 0,-1 0-1,1 0 1,0 0 0,-1 0 0,1 0 0,-1 0 0,1-1 0,0 1-1,-1 0 1,1 0 0,-1 0 0,1 0 0,0 0 0,-1 0 0,1 1-1,-1-1 1,-12 4 927,8 4-1032,1 1-1,1-1 0,0 1 1,0 0-1,0 1 1,-1 13-1,4-20-4,-1-1-1,1 0 0,0 0 1,0 1-1,1-1 0,-1 0 1,0 1-1,1-1 0,-1 0 1,1 0-1,0 1 1,0-1-1,0 0 0,0 0 1,0 0-1,0 0 0,0 0 1,1 0-1,-1 0 0,1-1 1,-1 1-1,1 0 1,0-1-1,0 1 0,0-1 1,-1 0-1,1 0 0,1 0 1,-1 0-1,0 0 0,3 1 1,60 13-89,-54-14 74,0 1 0,1 0 0,-1 1 0,0 0 0,0 1 0,0 0 0,-1 1 0,15 8 0,-24-12 15,0-1 0,-1 1 1,1-1-1,-1 1 0,1-1 1,0 1-1,-1 0 0,0-1 0,1 1 1,-1-1-1,1 1 0,-1 0 1,0 0-1,1-1 0,-1 1 0,0 0 1,0-1-1,1 1 0,-1 0 1,0 0-1,0 0 0,0-1 0,0 1 1,0 0-1,0 0 0,0-1 1,0 1-1,-1 0 0,1 0 0,0-1 1,0 1-1,-1 0 0,1 0 1,0-1-1,-1 1 0,1 0 0,-1-1 1,1 1-1,-1-1 0,1 1 1,-1 0-1,1-1 0,-1 1 0,0 0 1,-4 3 20,1-1 0,-1 1 0,0-1 0,-9 5 1,-9 2 102,0 0 0,-1-1 0,0-2 0,0 0 0,0-2 1,-1 0-1,0-2 0,-36 0 0,33-6-786,27 2 629,0 1 0,0 0 0,0-1-1,1 1 1,-1-1 0,0 1 0,0-1-1,1 0 1,-1 1 0,0-1 0,1 0-1,-1 1 1,1-1 0,-1 0 0,1 0 0,-1 1-1,1-1 1,-1 0 0,1 0 0,0 0-1,-1 0 1,1 0 0,0 0 0,0 1-1,0-1 1,0 0 0,0-2 0,2-8-322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3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4 839 17500,'-1'1'150,"1"0"0,-1 0 0,1 0 0,0 0 1,0 0-1,-1 0 0,1 0 0,0 0 0,0 0 1,0 0-1,0 0 0,0 0 0,0 0 0,0 1 1,0-2-103,1 1 0,-1-1 0,0 0 0,0 0 0,1 0 0,-1 0 0,0 1 0,0-1 0,1 0 0,-1 0 0,0 0 0,1 0 0,-1 0 0,0 0 0,0 0 0,1 0 1,-1 0-1,0 0 0,1 0 0,-1 0 0,0 0 0,0 0 0,1 0 0,-1 0 0,0 0 0,1-1 0,-1 1 0,0 0 0,0 0 0,1 0 0,-1-1 0,32-21 1737,-22 13-1279,63-46 155,-3-3 0,-3-3-1,97-113 1,-21-16-558,-124 162-85,-1-1 0,-2-1 0,-1 0 0,21-64 1,-34 87-18,6-27 1,-7 32-3,-1 1 0,0-1 0,0 0 0,0 0 0,0 1 0,0-1-1,0 0 1,0 0 0,-1 1 0,1-1 0,-1 0 0,1 1 0,-1-1 0,1 0 0,-2-1 0,1 3 0,1-1 1,-1 1-1,1-1 0,0 1 0,-1 0 0,1-1 1,-1 1-1,1 0 0,-1 0 0,1 0 0,-1-1 0,1 1 1,-1 0-1,1 0 0,-1 0 0,1 0 0,-1 0 1,1 0-1,-1 0 0,1 0 0,-1 0 0,0 0 0,1 0 1,-1 0-1,1 0 0,-1 0 0,1 1 0,-1-1 1,1 0-1,-1 0 0,1 0 0,0 1 0,-1-1 0,1 0 1,-1 1-1,1-1 0,-1 1 0,-17 16-19,16-14 17,-26 32-12,2 2 0,1 0 0,2 2 0,2 1 0,1 0 0,-17 54 1,23-56 14,-12 60 0,23-86 2,1 0 0,0 0-1,1 0 1,1 0 0,0 0-1,1 0 1,0 0 0,0 0-1,6 18 1,-6-26 2,1 0 0,0 0-1,0-1 1,0 1 0,0 0 0,1-1 0,0 0-1,-1 1 1,1-1 0,0 0 0,0 0 0,1-1-1,-1 1 1,1-1 0,-1 0 0,1 1 0,0-2-1,0 1 1,0 0 0,0-1 0,0 0 0,0 1-1,0-2 1,0 1 0,0 0 0,1-1 0,-1 0-1,6 0 1,2-1 23,-1 0-1,1 0 0,-1-1 0,0-1 1,0 0-1,0 0 0,0-1 1,0-1-1,13-7 0,-13 6 28,-1-1 1,0 0-1,0-1 0,-1 0 0,13-15 0,-17 18-5,-1 0 0,0-1 1,0 1-1,-1-1 0,0 0 0,0 0 0,0 0 0,0 0 1,-1-1-1,0 1 0,2-14 0,-4 19-33,0-1-1,0 0 0,1 1 0,-1-1 1,0 0-1,-1 1 0,1-1 1,0 0-1,-1 1 0,1-1 1,0 0-1,-1 1 0,0-1 1,1 1-1,-1-1 0,0 1 1,-1-2-1,1 2-2,0 0 0,1 1 0,-1-1-1,0 0 1,0 1 0,0-1 0,0 1 0,0-1 0,0 1 0,0 0 0,0-1-1,-1 1 1,1 0 0,0 0 0,0 0 0,0 0 0,0 0 0,0 0-1,-2 0 1,-1 0 4,0 1-1,0 0 0,0 1 1,1-1-1,-1 0 0,0 1 1,1 0-1,-1 0 0,1 0 1,-1 0-1,1 1 0,-5 4 1,5-4-17,1 0 0,-1 0 1,1 0-1,-1 1 0,1-1 1,0 1-1,0 0 0,1-1 0,-1 1 1,1 0-1,0 0 0,-1 7 1,2-10-3,-1 0 1,1 0-1,0 0 1,1 0-1,-1 0 1,0 0-1,0 0 0,0 0 1,0 0-1,1 0 1,-1 0-1,0 0 1,1 0-1,-1 0 1,1-1-1,-1 1 1,1 0-1,0 0 1,-1 0-1,1-1 1,1 2-1,-1-1 0,1 0-1,-1-1 0,1 1 1,0-1-1,-1 1 1,1-1-1,0 1 1,-1-1-1,1 0 0,0 0 1,0 0-1,-1 0 1,1 0-1,0 0 1,0 0-1,2-1 0,11-4 2,0 0 0,-1-1 0,0 0 0,0-1 0,-1-1 0,1 0 0,-2-1 0,15-12 0,12-7-22,-38 27 20,0 1 0,0-1 1,0 0-1,0 0 0,0 1 0,1-1 0,-1 1 0,0-1 0,0 1 0,1-1 0,-1 1 0,2 0 0,-3 0 2,1 0-1,-1 0 1,0 0-1,0 0 1,0 0 0,1 0-1,-1 1 1,0-1 0,0 0-1,0 0 1,1 0-1,-1 1 1,0-1 0,0 0-1,0 0 1,0 0-1,0 1 1,1-1 0,-1 0-1,0 0 1,0 1-1,0-1 1,0 0 0,0 0-1,0 1 1,0-1-1,0 0 1,0 0 0,0 1-1,0-1 1,0 0-1,0 0 1,0 1 0,0-1-1,0 0 1,-1 1 0,-12 35-81,8-26 77,-2 6-23,-14 34-32,20-46 59,-1-1-1,1 1 1,1-1 0,-1 1-1,0 0 1,1-1 0,0 1 0,0 0-1,0-1 1,0 1 0,2 4-1,-2-7 4,1 1 1,-1-1-1,1 0 0,0 0 0,0 0 0,0 0 0,-1 0 1,1 0-1,0 0 0,0 0 0,0 0 0,1-1 0,-1 1 1,0 0-1,0-1 0,0 1 0,0 0 0,1-1 0,-1 0 1,0 1-1,1-1 0,-1 0 0,0 1 0,1-1 0,-1 0 1,0 0-1,3-1 0,35-3 60,-15-2-23,0-1-1,-1-1 1,0-2-1,39-20 1,80-60 68,-86 52-108,-55 37-8,1-1 1,0 1-1,0-1 0,1 1 1,-1 0-1,0 0 1,0 0-1,1 0 0,-1 0 1,0 1-1,6-2 1,-8 3 5,0-1 1,0 0 0,1 0 0,-1 0-1,0 0 1,0 0 0,0 1-1,1-1 1,-1 0 0,0 0-1,0 0 1,0 1 0,0-1-1,1 0 1,-1 0 0,0 1-1,0-1 1,0 0 0,0 0 0,0 1-1,0-1 1,0 0 0,0 0-1,0 1 1,0-1 0,0 0-1,0 0 1,0 1 0,0-1-1,0 0 1,0 0 0,0 1 0,0-1-1,-7 21-39,-18 36-15,4-15 70,2 2 1,2 1-1,-21 87 1,34-107 0,2-1-1,0 0 1,2 1 0,2 23-1,18 94 57,1 3-41,-20-135-19,-1 0-1,0 0 1,-1 0 0,0-1 0,0 1 0,-1 0 0,0 0 0,-1-1 0,-7 17 0,9-23 10,-1 0 1,1 0 0,-1 0 0,0 0-1,0-1 1,0 1 0,0-1 0,0 1-1,-1-1 1,1 0 0,-1 1 0,0-1 0,0-1-1,1 1 1,-1 0 0,0-1 0,0 1-1,-1-1 1,1 0 0,0 0 0,0 0-1,-1-1 1,1 1 0,0-1 0,-1 0 0,1 1-1,0-1 1,-1-1 0,1 1 0,0-1-1,-1 1 1,-4-2 0,3 0 16,1 0 1,-1 0-1,0-1 1,0 1-1,1-1 1,0 0-1,-1 0 1,1-1-1,0 1 1,1-1-1,-1 0 1,1 0-1,-1 0 1,1 0-1,0-1 1,1 1-1,-1-1 1,1 0-1,-3-7 1,0-2 16,0-1 0,1 0 1,1 0-1,0-1 1,0-20-1,1 13-59,2 1 0,1-1 0,1 0 0,1 1 0,1 0-1,1 0 1,11-34 0,-11 43-142,1 0 0,0 1 0,0 0 0,1 0 0,1 0 0,0 1 0,0 0 0,1 1 0,1 0 0,-1 0 0,2 1 0,-1 1 0,21-14 0,19-1-206,0 3-114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3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494 138 14403,'2'-1'169,"-1"-1"0,1 0 0,-1-1 0,1 1 0,-1 0 0,0 0 0,0-1 0,0 1 0,0 0 0,0-1 0,0 1 0,-1-1 0,1 1 0,-1-1 0,0 1 0,0-1 0,0 0 0,0 1 0,0-1 0,0 1 0,-1-1 0,1 1 0,-1-1 0,0 1 0,1-1 0,-1 1 0,0 0 0,-1-1 0,1 1 0,0 0 0,-1 0 0,1 0 0,-1 0 0,0 0 0,-3-3 0,0 0 148,0 0 0,-1 0 0,0 0 0,-1 1 0,1 0 0,-1 0 0,1 0 0,-1 1 0,0 0 0,0 1 0,-11-4 0,8 5-186,1 1 0,0 0 0,-1 0 0,1 1 1,0 0-1,0 0 0,0 1 0,0 0 1,0 1-1,0 0 0,0 1 0,1-1 1,-1 2-1,-12 7 0,-4 5 22,1 1-1,0 1 1,-25 25 0,26-21 16,-31 40 0,46-54-121,1 1-1,1 1 1,0-1 0,0 1 0,1 0-1,1 0 1,-5 18 0,8-27-40,0-1 0,1 1 0,-1 0 1,1 0-1,0 0 0,-1 0 0,1 0 0,0 0 0,0 0 0,1 0 1,-1 0-1,0 0 0,1 0 0,-1 0 0,1 0 0,-1 0 1,1-1-1,0 1 0,0 0 0,0 0 0,0-1 0,0 1 0,0 0 1,0-1-1,1 1 0,-1-1 0,1 0 0,-1 1 0,1-1 1,-1 0-1,1 0 0,0 0 0,-1 0 0,1 0 0,0 0 1,0-1-1,0 1 0,0-1 0,-1 1 0,1-1 0,0 0 0,4 1 1,7 0 5,0-1 0,0 0 0,0-1 1,0 0-1,0-1 0,-1 0 0,1-1 1,-1-1-1,1 0 0,-1 0 1,0-1-1,0-1 0,18-12 0,-13 7 19,0 0 0,-1-2 0,-1 0 0,0 0 0,0-2 0,-2 0 0,0 0 0,13-21 0,-20 27-5,0-1-1,0 0 1,-1 0 0,-1-1 0,0 1-1,0-1 1,-1 0 0,-1 0 0,0 0 0,0 0-1,0-13 1,-2 22-21,0 0 0,0 0 0,0 0 0,-1 0 0,1 0 0,-1-1 0,1 1 0,-1 0 0,0 0 0,0 0 0,1 1 0,-1-1 0,-1 0 0,1 0 0,0 0 0,-3-2 0,3 3-13,0 0 0,-1 0 1,1 0-1,-1 1 0,1-1 0,-1 0 0,1 1 0,-1-1 0,1 1 0,-1 0 1,1-1-1,-1 1 0,0 0 0,1 0 0,-1 0 0,0 0 0,-1 0 1,-2 1-112,0 1 1,0-1 0,0 1 0,0 0 0,1 0 0,-1 0 0,0 0 0,1 1-1,0 0 1,0 0 0,-1 0 0,-2 4 0,-1 1-129,1 0 0,1 0-1,-1 1 1,1 0 0,1 0 0,0 1 0,0 0 0,1-1 0,-5 17 0,1 12-549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2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17204,'0'2'232,"0"0"0,0 0 0,0 0 0,0 0 0,1 0-1,-1 0 1,0 0 0,1 0 0,-1 0 0,1-1 0,0 1 0,0 0 0,0 0 0,-1-1 0,2 1 0,-1 0 0,0-1 0,0 1 0,0-1 0,3 2 0,-2-1 79,1-1 1,0 0-1,0 1 1,0-1-1,-1-1 1,1 1-1,0 0 1,0-1-1,0 1 1,0-1-1,0 0 1,6-1-1,0 1-134,-1-2-1,1 1 1,-1-1 0,1-1-1,-1 1 1,0-1-1,14-8 1,-16 8-168,0 0 1,0-1-1,-1 0 1,1 0-1,-1 0 0,0 0 1,0-1-1,-1 0 1,1 0-1,5-9 1,-10 14-7,1-1 0,-1 1 0,0-1 0,1 1 1,-1-1-1,0 1 0,0-1 0,1 1 1,-1-1-1,0 1 0,0-1 0,0 0 1,1 1-1,-1-1 0,0 1 0,0-1 0,0 0 1,0 1-1,0-1 0,0 1 0,-1-1 1,1 0-1,0 1 0,0-1 0,0 1 1,0-1-1,-1 1 0,1-1 0,0 0 0,-1 1 1,1-1-1,0 1 0,-1 0 0,1-1 1,-1 1-1,1-1 0,0 1 0,-1-1 0,1 1 1,-1 0-1,1-1 0,-1 1 0,0 0 1,1 0-1,-1-1 0,1 1 0,-1 0 1,0 0-1,-2-1 13,0 1 1,0-1-1,0 1 1,0 0-1,0 0 1,0 0-1,0 1 1,-6 0-1,-2 3 1,1 1 0,0 0-1,0 0 1,0 1-1,1 0 1,0 1-1,0 0 1,0 0 0,1 1-1,0 0 1,1 1-1,0 0 1,0 0 0,1 0-1,0 1 1,0-1-1,-5 15 1,10-19-101,-1 1-1,1-1 1,0 0 0,0 1-1,0-1 1,1 1 0,1 10 0,-1-13 53,0 0 1,1-1 0,-1 1-1,1-1 1,0 1 0,0-1 0,0 1-1,0-1 1,0 1 0,1-1 0,-1 0-1,1 0 1,-1 0 0,1 0 0,0 0-1,0 0 1,0 0 0,2 1-1,17 7-207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3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19444,'-12'34'2057,"-9"10"-1321,-1 2-328,3 5 984,0-6-376,8-5-984,4-7-600,7-21 480,4-8-200,1-19-136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3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288 112 17092,'0'-3'201,"0"0"1,0-1 0,0 1-1,0-1 1,-1 1-1,0-1 1,0 1 0,1 0-1,-2-1 1,1 1 0,0 0-1,-1 0 1,1 0 0,-1 0-1,0 0 1,0 0-1,0 1 1,-1-1 0,1 0-1,-1 1 1,1 0 0,-1 0-1,-3-3 1,-1 0 97,0 1-1,0-1 1,0 1-1,-1 0 1,1 1 0,-1 0-1,0 0 1,-13-2 0,14 4-236,0 0 1,0 1-1,0 1 1,0-1 0,0 1-1,0 0 1,0 0 0,0 1-1,1 0 1,-1 0 0,1 1-1,-1 0 1,1 0-1,0 1 1,-9 6 0,10-8-63,1 1 0,0 1 0,0-1 0,1 1 0,-1-1 0,1 1 0,0 0 0,-1 0 0,2 0 0,-1 1 0,0-1 0,1 1 1,0 0-1,0-1 0,1 1 0,-1 0 0,1 0 0,0 0 0,0 0 0,1 0 0,-1 10 0,1-13 2,0-1-1,1 1 1,-1 0 0,0-1-1,1 1 1,-1 0 0,1-1-1,0 1 1,-1-1-1,1 1 1,0 0 0,0-1-1,0 0 1,0 1 0,0-1-1,0 0 1,1 1-1,-1-1 1,0 0 0,0 0-1,3 1 1,-1 0 1,0-1 0,0 0 0,1 0 0,-1 0 0,0-1 0,0 1 0,1-1 0,-1 1-1,0-1 1,6-1 0,4 0 4,0-1 0,1-1 0,-1 0 0,17-7 1,-1-2-17,53-32 0,8-2-109,-90 45 116,1 1-1,-1 0 0,0 0 0,1-1 0,-1 1 0,0 0 0,1 0 0,-1 0 0,0-1 0,1 1 0,-1 0 0,1 0 0,-1 0 1,0 0-1,1 0 0,-1 0 0,0 0 0,1 0 0,-1 0 0,1 0 0,-1 0 0,0 0 0,1 0 0,-1 0 0,1 0 0,-1 0 1,0 0-1,1 1 0,-1-1 0,0 0 0,1 0 0,-1 0 0,0 1 0,1-1 0,-1 0 0,0 0 0,0 1 0,1-1 0,-1 0 1,0 1-1,0-1 0,1 0 0,-1 1 0,0-1 0,0 0 0,0 1 0,0-1 0,1 0 0,-1 1 0,0-1 0,0 1 0,0-1 1,0 0-1,0 1 0,0 0 0,-5 21-48,5-21 49,-37 92-76,0-1 51,33-80 26,1 1-1,0-1 0,1 1 0,0 0 0,1 22 0,1-32 5,0 0 1,0 0 0,0 0 0,1 1-1,-1-1 1,1 0 0,0 0 0,0 0-1,0 0 1,0 0 0,1 0 0,-1-1-1,1 1 1,0 0 0,0-1 0,0 1-1,4 3 1,0-1 8,1-1-1,0 1 0,0-2 1,0 1-1,13 4 1,-20-8-9,1 0 1,-1 0-1,0 0 0,0 0 1,1 0-1,-1 0 1,0 0-1,0 1 1,1-1-1,-1 0 0,0 0 1,0 0-1,0 0 1,1 0-1,-1 1 1,0-1-1,0 0 0,0 0 1,1 0-1,-1 1 1,0-1-1,0 0 0,0 0 1,0 0-1,0 1 1,0-1-1,0 0 1,1 0-1,-1 1 0,0-1 1,0 0-1,0 0 1,0 1-1,0-1 1,0 0-1,0 0 0,0 1 1,-9 7 220,-15 2 231,15-8-233,-1 0-1,1 0 1,-1-1-1,1 0 1,-1-1-1,-17-1 1,23 1-184,-1 0 0,1-1 0,0 0 1,-1 0-1,1 0 0,0 0 0,0-1 1,0 0-1,0 0 0,0 0 0,0 0 1,0 0-1,1-1 0,-1 0 0,1 0 1,-6-6-1,8 8-92,0 0 1,1 0-1,-1 0 1,1 0-1,0 0 1,-1 0-1,1 0 1,0 0-1,-1-1 1,1 1-1,0 0 1,0 0-1,0 0 1,0 0-1,0 0 1,0 0-1,0-1 1,0 1-1,1 0 1,-1 0-1,0 0 1,1 0-1,-1 0 1,1 0-1,-1 0 1,1 0-1,-1 0 1,1 0-1,0 0 1,0 0-1,-1 1 1,1-1-1,0 0 1,0 0-1,0 1 0,0-1 1,0 0-1,0 1 1,0-1-1,0 1 1,0 0-1,2-1 1,17-3-457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3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21012,'0'0'2713,"0"3"-1713,5-3-440,5-3 1857,4 0-1209,-2-2-352,1-3-1288,-3 5 592,-9 3-240,2-1-80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4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63 16035,'45'-62'5151,"-52"75"-1759,-25 45-2567,-100 115-171,8-14-363,106-130-243,18-28-52,-1-1-1,1 0 1,0 1 0,-1-1-1,1 1 1,0-1-1,0 0 1,0 1-1,-1-1 1,1 1-1,0-1 1,0 1 0,0-1-1,0 1 1,0-1-1,0 1 1,0-1-1,0 1 1,0-1-1,0 0 1,0 1 0,0-1-1,0 1 1,0-1-1,1 1 1,-1 0-1,11-2-323,14-14-491,-8 0 493,0-1-1,0-1 0,-2-1 0,0 0 1,18-30-1,13-22-293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4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 16019,'-7'17'1521,"-6"11"-801,2 5-168,0 8 736,1 4-127,6 0-169,4-2-104,4-5-192,6 1-120,6-1-192,1-5-152,0-3-384,1-5-256,-6-4-560,-1-1-208,-9-7 880,-5-1-224,-11-5-241</inkml:trace>
  <inkml:trace contextRef="#ctx0" brushRef="#br0" timeOffset="1">23 579 13907,'-22'10'2048,"22"-1"-895,6-3-385,18-4 2144,6-2-1423,14-2-409,5-2-152,6-1-392,3 0-344,-2-1-888,-1 0 1552,-11-2-880,-5 0-88,-9-2-48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4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18572,'0'4'478,"0"-1"0,1 0 0,-1 1-1,1-1 1,-1 0 0,1 0 0,0 1 0,0-1 0,1 0-1,-1 0 1,1 0 0,-1 0 0,5 5 0,-3-5-255,1 1-1,-1-1 1,1 0 0,-1 0-1,1 0 1,0-1 0,0 1-1,9 3 1,-4-3-351,0 1-1,1-2 1,-1 0 0,1 0-1,-1 0 1,1-1 0,0-1 0,0 0-1,10-1 1,-5-1-579,0-1 0,-1-1 0,1-1 0,-1 0 0,1-1 0,-1 0 0,-1-1 0,22-15 0,-19 12-381,-1-2 0,23-22 0,-10-1 1685,-171 300 6885,127-230-7229,1 1 0,3 0-1,0 1 1,3 1-1,-9 67 1,18-75-750,0-30 489,0 1 0,0-1 0,0 1 0,0-1 0,0 1 0,0-1 0,0 0 0,1 1 0,-1-1 0,0 1-1,0-1 1,0 0 0,0 1 0,1-1 0,-1 1 0,0-1 0,0 0 0,0 1 0,1-1 0,-1 0 0,0 0 0,1 1 0,-1-1 0,0 0 0,1 1 0,-1-1 0,0 0 0,1 0 0,-1 0 0,1 1 0,-1-1 0,0 0 0,1 0 0,-1 0 0,1 0 0,-1 0 0,1 0 0,-1 0 0,0 0 0,1 0 0,-1 0 0,1 0 0,-1 0 0,0 0-1,1 0 1,-1 0 0,1-1 0,-1 1 0,0 0 0,1 0 0,-1 0 0,1-1 0,-1 1 0,0 0 0,1 0 0,-1-1 0,0 1 0,0 0 0,1-1 0,-1 1 0,0 0 0,0-1 0,1 0 0,15-19-351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4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19396,'1'1'161,"0"-1"0,0 1 1,0-1-1,0 1 0,0-1 0,0 1 0,0-1 0,0 0 0,1 0 1,-1 1-1,0-1 0,0 0 0,0 0 0,0 0 0,1 0 0,-1 0 0,0 0 1,0-1-1,0 1 0,0 0 0,2-1 0,21-13 524,-18 10-395,114-84 3728,48-54-2896,-152 130-1152,-16 12 29,0-1 0,0 1 0,0 0 0,0 0 0,0 0 0,0 0 0,0 0 0,0 0 1,0 0-1,0 0 0,1 0 0,-1 0 0,0-1 0,0 1 0,0 0 0,0 0 0,0 0 0,0 0 0,0 0 1,1 0-1,-1 0 0,0 0 0,0 0 0,0 0 0,0 0 0,0 0 0,0 0 0,1 0 0,-1 0 0,0 0 0,0 0 1,0 0-1,0 0 0,0 0 0,0 0 0,1 1 0,-1-1 0,0 0 0,0 0 0,0 0 0,0 0 0,0 0 0,0 0 1,0 0-1,0 0 0,0 0 0,0 0 0,1 1 0,-1-1 0,-9 25-62,5-17 66,-18 42-446,2 0 1,2 2 0,2 1 0,2 0 0,-9 84 0,23-135 365,0 0 0,-1 0 0,1 0 0,1 0 0,-1 1 1,0-1-1,1 0 0,-1 0 0,1 0 0,-1 0 0,2 2 0,3-18-502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4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 17460,'-3'0'184,"-3"0"286,0 0 1,-1 1-1,1 0 0,0 0 1,-1 0-1,-7 4 0,14-5-440,0 0-1,0 0 0,0 0 0,0 0 1,-1 0-1,1 0 0,0 0 0,0 0 0,0 0 1,0 1-1,0-1 0,0 0 0,0 0 0,0 0 1,0 0-1,0 0 0,0 0 0,0 0 1,0 0-1,0 0 0,0 0 0,-1 1 0,1-1 1,0 0-1,0 0 0,0 0 0,0 0 0,0 0 1,0 0-1,0 0 0,0 0 0,0 1 1,0-1-1,0 0 0,1 0 0,-1 0 0,0 0 1,0 0-1,0 0 0,0 0 0,0 0 0,0 0 1,0 0-1,0 1 0,0-1 0,0 0 1,0 0-1,0 0 0,0 0 0,0 0 0,0 0 1,1 0-1,-1 0 0,0 0 0,0 0 0,0 0 1,0 0-1,0 0 0,0 0 0,0 0 1,0 0-1,1 0 0,7 3 750,21 0-182,0-2 0,0-1 1,41-5-1,-33 2-406,222-20 133,12-1-4655,-288 24 2868,-14 3 625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4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16620,'-11'23'1864,"18"-11"-952,10-6-296,21-6 897,6 0-193,13-3-360,3-3-184,3 0-352,-3-1-256,-5-2 801,-6-2-873,-12-2 32,-5-1 24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0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75 15427,'-9'1'2161,"9"3"-1201,9-6-240,15-8 1817,18-2-1265,7 1-168,11 0-336,5-2-144,4 4-327,1 2-241,-12 4-561,-9 2-383,-16 2-480,-11 1 1024,-22-1-240,-6 3-272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13259,'8'57'3366,"-26"250"-1516,7-187-1574,-30 904 258,62-555-389,33-3-27,3 40 8,-39-15-46,-27 0-1,0 45 38,43 162-292,-33-682-2,3 26-159,-4-40 313,1 1 0,-1-1-1,1 1 1,0-1 0,0 0 0,0 1 0,0-1 0,0 0 0,0 0 0,0 1 0,1-1 0,2 3-1,7-2-197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2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21429,'9'-14'669,"1"1"0,0-1 0,1 2 0,20-20 0,-26 28-531,0 0 0,0 1 0,0-1-1,0 1 1,1 0 0,-1 0 0,1 0 0,0 1 0,0 0 0,0 0 0,0 1 0,0-1 0,0 1 0,0 1 0,10-1-1,-13 1-114,-1 1 0,1-1-1,0 1 1,-1 0 0,1 0 0,0 0-1,-1 0 1,1 0 0,-1 1-1,0-1 1,1 1 0,-1-1-1,0 1 1,0 0 0,0 0-1,0 0 1,0 0 0,-1 0 0,1 0-1,-1 1 1,1-1 0,-1 1-1,0-1 1,0 1 0,0-1-1,0 1 1,0 0 0,0 5-1,1 3-28,0 1-1,0 0 0,-2 0 0,1 0 1,-3 17-1,-5 21-34,4-36 38,1 0 0,0-1 0,1 1-1,1 0 1,0 0 0,3 16 0,-3-28 11,1 1-1,-1-1 0,1 0 1,0 0-1,0 0 0,0 0 1,0 0-1,0 0 0,0 0 1,1 0-1,-1 0 0,0 0 1,1-1-1,0 1 0,-1-1 1,1 1-1,0-1 0,0 0 1,0 1-1,0-1 0,0 0 1,0 0-1,0 0 0,0-1 1,1 1-1,-1-1 0,0 1 1,0-1-1,1 1 0,-1-1 1,0 0-1,0 0 0,4-1 0,3 0 19,0 0 0,-1-1 0,1 0 0,-1 0 0,0-1 0,0 0-1,11-6 1,-3 0 22,0 0 0,-1-2 0,-1 0 0,0 0 0,0-2 0,-1 1 0,17-24 0,-22 26-7,-1 0 1,0 0-1,0-1 1,-1 0 0,0 0-1,-1-1 1,-1 0 0,0 0-1,0 0 1,-1 0 0,2-21-1,-5 32-31,0-1 0,1 1 0,-1-1 1,0 1-1,0 0 0,0-1 0,-1 1 0,1-1 0,0 1 0,0 0 0,-1-1 0,1 1 0,-1 0 0,1-1 1,-1 1-1,0 0 0,0 0 0,1-1 0,-1 1 0,0 0 0,0 0 0,0 0 0,-2-1 0,2 1-4,0 1-1,0 0 0,0 0 0,0 0 1,0 0-1,0 0 0,0 0 1,0 1-1,0-1 0,0 0 0,0 0 1,0 1-1,0-1 0,0 0 0,0 1 1,1-1-1,-1 1 0,0 0 0,0-1 1,0 1-1,1-1 0,-1 1 1,0 0-1,0 0 0,1 0 0,-1-1 1,1 1-1,-1 0 0,1 0 0,-1 0 1,0 2-1,-2 2 0,1 1 0,0 0 0,-1 0 1,2 0-1,-1 0 0,1 0 0,0 1 0,0-1 0,1 0 1,-1 0-1,1 1 0,1-1 0,1 8 0,-2-11-5,0-1-1,1 0 1,-1 0-1,1 1 1,-1-1 0,1 0-1,0 0 1,0 0-1,0 0 1,0 0-1,0 0 1,1 0-1,-1 0 1,0-1-1,1 1 1,0 0 0,-1-1-1,1 1 1,0-1-1,0 1 1,0-1-1,0 0 1,0 0-1,0 0 1,0 0 0,0 0-1,0-1 1,0 1-1,0-1 1,1 1-1,-1-1 1,0 0-1,0 0 1,1 0-1,-1 0 1,0 0 0,1 0-1,3-1 1,2-2 0,-1 1 0,1-1 0,-1 0 0,1-1 0,-1 0 0,0 0 0,0 0 0,-1-1 0,1 0 1,-1 0-1,0-1 0,7-8 0,6-9-38,31-48 1,-46 64 24,1 2-54,-3 6 19,-3 14-6,-9 29 16,9-40 30,-18 96-31,17-85-2,1-1 0,1 0 0,0 1 1,1-1-1,2 15 0,-2-27 15,-1-1 0,0 1 0,1 0 0,0 0 0,-1-1 0,1 1 0,0 0 0,0-1 0,0 1 0,0 0 0,0-1 0,0 0 0,0 1 0,0-1 0,1 0 0,-1 1 0,0-1 0,1 0 0,1 1 0,-2-1 27,1-1 1,-1 0-1,0 0 1,0 0 0,0 0-1,0 0 1,1 0-1,-1 0 1,0 0 0,0 0-1,0 0 1,0-1-1,0 1 1,1 0-1,-1-1 1,0 1 0,0-1-1,0 0 1,0 1-1,0-1 1,0 0 0,-1 1-1,1-1 1,0 0-1,0 0 1,0 0 0,-1 0-1,1 0 1,0 0-1,-1 0 1,1 0-1,0-1 1,13-32-145,-1-12-10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0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17292,'14'22'1696,"19"-14"-1104,10-6-240,12-2 552,3-3-407,5-5 999,-1-2-1112,-9-5-152,-4-4-56</inkml:trace>
  <inkml:trace contextRef="#ctx0" brushRef="#br0" timeOffset="1">709 19 18212,'31'-12'1832,"1"5"-1224,-6 7-288,0 0 1609,-1 7-1169,-5 7-432,-2 3-144,-9 13-136,-4 3-40,-16 15 24,-11 5 8,-18 9-24,-4 2-88,-3 1-608,-2-2 616,5-5-56,4-9-16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4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20220,'-2'10'1833,"4"-6"-1209,7 3-192,12-11 928,7-2-456,10 0-359,3 1-81,4 2-288,3 1-160,-9 4-520,-4 1-361,-13 5 217,-9 0 392,-20 0-176,-10-2-232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4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16 122 14739,'-16'16'1881,"16"-5"-761,5-5-344,12-9 1560,10-2-791,6-3-425,7-3-112,2-1-416,4 2-272,-4-2-1064,-1-2-408,-9-9 928,-5 1-248,-8-12-168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4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21 19796,'-10'4'498,"1"0"-1,0 0 1,0 1-1,0 0 1,0 1-1,1 0 1,0 0 0,0 0-1,1 1 1,-9 10-1,4-3-125,1 0-1,0 1 0,1 1 0,-15 28 1,23-39-344,0 0 1,0-1-1,0 1 0,1 0 1,0 0-1,-2 10 1,3-14-28,0 0-1,0 0 1,0 0 0,0 0 0,1 0 0,-1 0 0,0-1-1,0 1 1,0 0 0,1 0 0,-1 0 0,1 0 0,-1 0 0,1 0-1,-1 0 1,1-1 0,-1 1 0,1 0 0,0 0 0,-1-1-1,1 1 1,0 0 0,0-1 0,-1 1 0,1-1 0,0 1-1,0-1 1,0 1 0,0-1 0,0 0 0,0 0 0,-1 1-1,1-1 1,0 0 0,0 0 0,0 0 0,0 0 0,0 0-1,0 0 1,2 0 0,8-1 3,0 0-1,0-1 0,0-1 1,0 0-1,12-5 0,-15 5 0,0 0 0,-1 1-1,1-1 1,0 1 0,1 1-1,-1 0 1,0 0 0,0 1-1,0-1 1,1 2 0,7 0-1,-13 0-3,0 1-1,0-1 0,0 1 0,0-1 1,-1 1-1,1 0 0,-1 0 1,1 0-1,-1 0 0,0 0 1,0 1-1,0-1 0,0 1 1,0-1-1,0 1 0,-1 0 1,1-1-1,-1 1 0,0 0 1,0 0-1,0 0 0,0 0 1,0 6-1,1 3-7,0 0 0,-1 0 0,-1 0 0,0 0 0,-2 13 0,0-9 25,-1 0 1,-1 0-1,-1 0 1,0-1 0,-1 1-1,0-1 1,-1-1-1,-1 1 1,-1-1 0,0 0-1,0-1 1,-14 15-1,15-20 34,0 1 1,-1-2-1,1 1 0,-1-1 0,-1 0 0,0-1 1,0 0-1,0 0 0,0-1 0,-1-1 0,0 0 0,0 0 1,0-1-1,0 0 0,0-1 0,-1 0 0,-22 0 0,29-3-146,0 1 0,-1 0-1,1-1 1,0 0-1,0 0 1,0-1-1,0 1 1,1-1-1,-1 0 1,0-1-1,1 1 1,-1-1 0,1 0-1,0 0 1,0 0-1,0 0 1,0-1-1,-5-5 1,4 2-168,1-1 0,0 1 0,0-1 0,0 0 0,1 0 0,0 0 0,1 0 0,-1 0 1,2 0-1,-2-12 0,1 8 51,1 0 0,1 0 1,0-13-1,13-40-887</inkml:trace>
  <inkml:trace contextRef="#ctx0" brushRef="#br0" timeOffset="1">328 5 20916,'9'-4'2201,"7"4"-1521,1 0-336,5 0 1281,0 1-905,5 2-256,0-1-768,1 0-560,-6 1 767,-3 2-199,-6-1-104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4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274 108 19836,'-1'-4'245,"-3"-7"285,0 0 1,-1 0-1,0 1 0,-1-1 0,-8-11 1,13 20-454,-1 0-1,0-1 1,0 1 0,-1 0 0,1 0 0,0 1-1,-1-1 1,1 0 0,-1 1 0,1-1-1,-1 1 1,0 0 0,1 0 0,-1 0 0,0 0-1,0 1 1,0-1 0,0 1 0,0 0 0,1-1-1,-1 1 1,0 1 0,0-1 0,0 0 0,0 1-1,-5 1 1,1 0-48,0 1 0,0 0 0,1 1 1,-1-1-1,1 1 0,0 1 0,0-1 0,0 1 0,0 0 0,1 0 0,0 1 0,-7 9 1,1 0-38,1 0 0,0 1 1,-14 33-1,21-41 1,0 0 0,0 0 1,0 0-1,1 0 0,0 0 0,1 1 0,0-1 0,0 15 1,1-21 4,1 1 0,-1-1-1,1 0 1,-1 1 0,1-1 0,0 0 0,0 0 0,0 1 0,0-1 0,0 0 0,0 0 0,1 0 0,-1 0 0,3 2 0,-1-2 2,-1 0-1,1 0 1,0-1 0,-1 1-1,1-1 1,0 1 0,0-1 0,0 0-1,0 0 1,0 0 0,0-1 0,1 1-1,4-1 1,3 0 29,0 0 0,0-1 0,0-1 1,0 0-1,0 0 0,-1-1 0,1-1 0,-1 0 0,0 0 0,0-1 0,0 0 0,15-11 0,-11 7 97,0-2 0,-1 1 0,0-2-1,-1 1 1,0-2 0,-1 0 0,15-23-1,-21 28 1,0 0 0,-1-1 0,5-16 0,-8 22-72,0-1 0,0 0 0,0 0 0,-1 0 0,1 0 0,-1 0 0,0 0 0,0 0 0,0 1 0,-1-1-1,0-5 1,0 8-45,1 0 0,0 0 0,0 0-1,-1 0 1,1 1 0,-1-1-1,1 0 1,0 0 0,-1 0 0,0 1-1,1-1 1,-1 0 0,1 0 0,-1 1-1,0-1 1,0 1 0,1-1 0,-1 0-1,0 1 1,0 0 0,0-1 0,1 1-1,-1-1 1,0 1 0,0 0-1,0 0 1,0-1 0,0 1 0,0 0-1,0 0 1,0 0 0,0 0 0,0 0-1,0 0 1,0 1 0,1-1 0,-1 0-1,0 0 1,0 0 0,0 1 0,0-1-1,0 1 1,0-1 0,-1 2-1,-2 0-57,0 1-1,0-1 1,0 1-1,0 0 0,0 1 1,1-1-1,-6 7 0,4-3-138,0 0 0,1 0-1,-1 0 1,2 1-1,-1 0 1,1-1 0,0 1-1,1 1 1,0-1-1,0 0 1,0 0 0,1 1-1,1-1 1,0 13-1,8 5-443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4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15395,'-6'41'2049,"-7"10"-1185,-3 4-384,2 2 1552,8-4-1327,1-7-409,10-16-872,6-14 680,9-24-264,4-14-209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4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13 16115,'0'-1'86,"0"1"0,-1-1 0,1 0 0,-1 1 0,1-1 0,-1 1 0,0-1 0,1 1 0,-1-1 0,0 1 0,1-1 0,-1 1 0,0 0-1,1-1 1,-1 1 0,0 0 0,0 0 0,0-1 0,1 1 0,-1 0 0,0 0 0,0 0 0,0 0 0,1 0 0,-1 0 0,0 0 0,0 0 0,0 0-1,1 1 1,-1-1 0,0 0 0,0 0 0,1 1 0,-2 0 0,-34 10 1141,31-9-789,-10 4 62,-1 1-1,1 1 0,0 0 0,1 1 0,0 0 0,0 1 0,-22 22 0,35-31-461,-1 1 0,0 0 0,1-1 0,0 1 0,-1 0-1,1 0 1,0 0 0,0-1 0,0 1 0,0 0 0,0 1 0,0 3-1,1-6-28,0 1-1,0-1 1,0 1-1,0-1 1,0 1-1,0-1 1,0 1-1,0-1 0,0 1 1,0-1-1,1 1 1,-1-1-1,0 0 1,0 1-1,1-1 1,-1 1-1,0-1 1,0 0-1,1 1 0,-1-1 1,1 0-1,0 1 1,0 0-1,0-1 0,1 1 0,-1 0-1,0-1 1,1 0 0,-1 1 0,1-1 0,-1 0 0,1 0 0,-1 0 0,2 0 0,10-1 4,0 0-1,-1-1 1,1-1 0,-1 0 0,0-1 0,0 0 0,0-1 0,0 0-1,-1-1 1,16-10 0,-2-1 32,0-1 0,-1-2-1,26-25 1,-50 45-43,0 0-1,0 0 0,1 0 1,-1 0-1,0 0 1,0 0-1,1 0 1,-1 0-1,0 0 0,0 0 1,0 0-1,1 0 1,-1 0-1,0 0 1,0 0-1,0 1 0,0-1 1,1 0-1,-1 0 1,0 0-1,0 0 1,0 1-1,0-1 0,0 0 1,1 0-1,-1 0 1,0 0-1,0 1 1,0-1-1,0 0 0,0 0 1,0 0-1,0 1 1,0-1-1,0 0 1,0 0-1,0 1 0,0-1 1,0 0-1,0 0 1,0 0-1,0 1 1,0-1-1,0 0 0,0 0 1,0 0-1,0 1 1,0-1-1,0 0 1,-2 9 4,1-1 0,-1 0 0,-5 16 0,-4 10-5,6-12 0,1-1 0,0 1 0,2 0 0,0 0 0,2 0 1,0 0-1,4 22 0,-3-40 7,0 0-1,0 0 1,0 0 0,1 0-1,0 0 1,0-1 0,0 1-1,0-1 1,0 1 0,1-1-1,0 0 1,0 0 0,-1 0-1,2 0 1,-1 0 0,0 0-1,1-1 1,-1 0 0,1 0-1,-1 0 1,7 2 0,-35 2 503,-9-6-265,0-1 0,0-2 0,-1-1 0,-45-12-1,58 12-306,52 8-2033,0-4 1633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5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19844,'-20'6'2449,"7"2"-1561,5-1-416,4-1 1785,7-1-1297,6-2-288,7-3-672,6-2-512,2-6-873,1-1 1161,3-9-224,4 3-184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5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46 17812,'-1'5'394,"0"-1"1,-1 1-1,0-1 0,1 0 1,-1 0-1,-1 1 0,1-1 1,-1-1-1,1 1 0,-1 0 1,0-1-1,-7 6 0,-9 14 1071,14-15-1142,0-1-123,0 0 0,0 0 0,1 1 0,0 0-1,0 0 1,1 0 0,0 0 0,0 0 0,-2 13-1,5-20-189,0 0-1,0-1 1,0 1 0,1 0-1,-1 0 1,0 0-1,1 0 1,-1-1-1,0 1 1,1 0-1,-1 0 1,1-1-1,-1 1 1,1 0 0,-1-1-1,1 1 1,0-1-1,-1 1 1,1 0-1,0-1 1,-1 1-1,1-1 1,0 0-1,0 1 1,0-1 0,-1 0-1,1 1 1,0-1-1,0 0 1,0 0-1,0 0 1,-1 0-1,1 0 1,1 0-1,38 0-5,-32 0 1,8-1-10,10-1-25,0 2-1,27 3 1,-46-3 12,0 1 0,0 0 0,-1 1-1,1 0 1,0 0 0,-1 0 0,1 1 0,-1 0 0,0 0-1,0 1 1,0 0 0,9 8 0,-12-10 11,-1 0-1,0 1 1,0-1 0,0 1-1,0 0 1,0-1-1,-1 1 1,1 0 0,-1 0-1,0 0 1,0 0 0,0 1-1,0-1 1,0 0-1,-1 0 1,1 1 0,-1-1-1,0 0 1,0 0-1,0 1 1,-1-1 0,1 0-1,-1 0 1,1 1 0,-1-1-1,0 0 1,-1 0-1,1 0 1,0 0 0,-1 0-1,0 0 1,-3 5 0,-2 0 26,0 1 0,0-1 0,-1 0 0,0 0 1,0-1-1,-1 0 0,0 0 0,-15 8 0,14-10-17,1-1 1,-1 0-1,0 0 0,0-1 0,0 0 0,0-1 0,-1 0 0,1 0 0,-1-2 0,-16 1 0,22-1-57,0-1 0,0 0-1,0 1 1,0-2 0,0 1 0,1 0-1,-1-1 1,0 0 0,1 0-1,-1-1 1,1 1 0,0-1-1,-1 0 1,1 0 0,1 0 0,-1-1-1,0 1 1,1-1 0,0 0-1,0 0 1,0 0 0,0 0-1,-4-9 1,-5-19-292</inkml:trace>
  <inkml:trace contextRef="#ctx0" brushRef="#br0" timeOffset="1">141 38 17740,'26'8'2112,"6"-3"-1152,4 0-383,7-2 1335,1 0-696,8-3-504,2 0-400,-1-5-1080,-2-3-216,-3-3 744,-2-4-232,-6-7-168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5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32 19228,'27'5'1913,"1"-4"-1289,7-1-256,6-6 776,1 1-304,1-3-1072,-2 2-592,-6 0 712,-9 0-240,-7 6-160</inkml:trace>
  <inkml:trace contextRef="#ctx0" brushRef="#br0" timeOffset="1">0 265 19612,'33'-1'1953,"13"-4"-1281,3-1-280,14-2 1000,2 0-536,-2 2-768,-6-2-648,-9 8 544,-5-2-192,-15 2-128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2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19020,'-3'2'2337,"0"6"-1321,-2 1-520,5-1 1776,1-2-1760,7 1-111,0 1-137,0 1-496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5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18908,'11'-12'2510,"-7"11"-102,-11 21 1043,-1 2-3111,-19 55 504,15-45-780,1 0 0,1 1-1,2 0 1,1 1 0,-2 43 0,8-74-60,1 0 1,0 1-1,0-1 1,1 0 0,-1 1-1,1-1 1,-1 0 0,1 1-1,0-1 1,0 0-1,0 0 1,1 0 0,-1 0-1,1 0 1,0 0-1,0-1 1,0 1 0,0 0-1,0-1 1,4 4 0,-2-4-10,-1 0-1,1 0 1,-1-1 0,1 1 0,0-1 0,0 0 0,0 0 0,0 0 0,0 0 0,0-1 0,0 0 0,0 0 0,0 0-1,0 0 1,0 0 0,5-2 0,2 0-200,1-1-1,-1 0 1,0-1 0,0 0-1,0-1 1,0 0 0,-1 0-1,0-2 1,0 1-1,15-13 1,-12 7-97,0 0-1,-1-1 0,-1-1 1,0 1-1,-1-2 1,13-21-1,3-16-561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5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18364,'-14'39'1832,"0"4"-1120,1-1-303,4 3 823,1-1-152,3-5-600,2-3-560,4-7 576,4-9-432,5-4-96,4-6-32</inkml:trace>
  <inkml:trace contextRef="#ctx0" brushRef="#br0" timeOffset="1">360 321 17788,'-11'22'2296,"-3"11"-1199,-8 0-449,1 7 1728,3-1-912,0-3-807,6 2-489,5-8-1153,4-5 1650,6-14-801,5-7-112,10-15-145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5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50 20420,'-10'12'2572,"-4"10"-2247,0 1 0,1 1 0,2 0 0,0 0 0,2 1 0,0 1 0,2 0 0,1 0 0,-4 40 0,9-62-317,1-1 1,0 1 0,0-1-1,0 0 1,1 1 0,-1-1-1,1 0 1,0 1 0,0-1-1,2 5 1,-2-6-4,0-1-1,0 1 1,0-1 0,1 1 0,-1-1-1,0 0 1,1 0 0,-1 1 0,1-1 0,-1 0-1,1 0 1,-1-1 0,1 1 0,0 0-1,-1 0 1,1-1 0,0 1 0,0-1-1,0 0 1,-1 1 0,4-1 0,11 0 11,0 0 0,0-2 1,0 0-1,-1 0 1,18-6-1,5 0 11,-26 6-13,29-6-57,55-3 1,-85 10 3,1 1 1,-1 1-1,1-1 1,-1 2-1,1 0 1,-1 0-1,0 1 1,0 0-1,19 9 1,-28-11 26,1 0 0,-1 0 1,1 1-1,-1-1 0,0 1 0,0 0 0,1-1 1,-1 1-1,0 0 0,0 0 0,-1 1 0,1-1 1,0 0-1,-1 0 0,1 1 0,-1-1 1,0 1-1,0-1 0,0 1 0,0 0 0,0 0 1,-1-1-1,1 1 0,-1 0 0,0 0 1,0-1-1,0 1 0,0 0 0,0 0 0,0 0 1,-1-1-1,1 1 0,-1 0 0,0-1 0,0 1 1,0 0-1,0-1 0,-1 1 0,1-1 1,0 1-1,-1-1 0,-2 3 0,-5 4 76,0 0-1,0 0 1,-1-1 0,0 0-1,0-1 1,-1 0 0,0 0-1,-22 9 1,-101 31 647,109-39-738,0-1 0,0-1 0,-1-1-1,0-2 1,0 0 0,-36-2 0,58-1 57,0-1 1,0 1-1,-1-1 1,1 0-1,0 0 1,0-1-1,0 1 1,-5-3-1,8 3-37,-1-1-1,0 1 1,0 0-1,1-1 0,-1 0 1,1 1-1,-1-1 1,1 0-1,-1 0 1,1 1-1,0-1 0,0 0 1,0 0-1,0 0 1,1-1-1,-1 1 1,0 0-1,0-4 0,-2-36-198</inkml:trace>
  <inkml:trace contextRef="#ctx0" brushRef="#br0" timeOffset="1">161 58 21093,'30'-8'2304,"5"1"-1616,7-4-312,6 0 1241,0 3-961,0 1-504,-4 3 0,-2 2-128,-7 2-144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5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18164,'15'-10'1768,"5"9"-1104,5-1-288,12 4 929,2-1-361,13-1-456,5-1-168,1-6-368,0-1-296,-4-4-640,-7-4-104,-14-1 784,-6 4-233,-16 0-151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5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17476,'7'3'1880,"12"0"-1000,9-5-312,15-4 977,5 0-369,14-5-304,-1 0-248,4 0-824,-3-2-568,-12 4 688,-4 2-176,-12 4-152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5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20 16748,'19'-19'3795,"-14"18"-1702,-11 15-644,-111 197 1296,-76 97-2968,181-292-1391,-27 28 1,41-52 242,8-11 398</inkml:trace>
  <inkml:trace contextRef="#ctx0" brushRef="#br0" timeOffset="1">252 123 14171,'12'-24'1106,"-6"12"-398,-1 0 0,2 1 0,0-1 0,16-18 0,-23 30-665,0 0 1,0-1-1,0 1 0,0 0 0,0 0 0,0 0 0,0 0 0,0 0 0,0 0 0,0 0 0,0-1 0,0 1 0,1 0 0,-1 0 0,0 0 1,0 0-1,0 0 0,0 0 0,0 0 0,0 0 0,0 0 0,1 0 0,-1 0 0,0 0 0,0-1 0,0 1 0,0 0 0,0 0 1,1 0-1,-1 0 0,0 0 0,0 0 0,0 0 0,0 0 0,0 0 0,0 0 0,1 1 0,-1-1 0,0 0 0,0 0 0,0 0 0,0 0 1,0 0-1,0 0 0,1 0 0,-1 0 0,0 0 0,0 0 0,0 0 0,0 0 0,0 1 0,0-1 0,0 0 0,0 0 0,0 0 1,1 0-1,-1 0 0,0 0 0,0 1 0,0-1 0,0 0 0,0 0 0,0 0 0,0 0 0,0 0 0,0 0 0,0 1 0,0-1 1,0 0-1,-1 12 846,1-11-782,-17 117 2728,-2 18-2183,16-101-538,1 0-1,5 52 0,-2-78-143,0 1-1,0-1 1,1 0-1,0 0 0,1 0 1,0 0-1,1-1 1,-1 1-1,2-1 1,-1 1-1,1-2 0,0 1 1,1 0-1,10 10 1,-15-16-146,1-1 1,0 1 0,0-1-1,-1 0 1,1 1 0,0-1 0,0 0-1,0 0 1,1 0 0,-1 0 0,0-1-1,0 1 1,3 0 0,-8-1-388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5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17716,'21'4'2248,"4"1"-1368,13-3-327,3-2 1255,11 0-704,1-2-256,1-1-768,-4 0-464,-6 0 392,-7-1-136,-12 6-160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5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74 21061,'2'-5'400,"0"0"1,0-1 0,-1 1 0,0 0 0,0 0 0,0-1 0,0-6 0,-1 11-348,0 0 1,0 0 0,-1 0 0,1 0 0,0 0 0,0 0-1,0 0 1,-1 0 0,1 0 0,-1 0 0,1 0 0,-1 1 0,1-1-1,-1 0 1,1 0 0,-1 0 0,0 0 0,1 1 0,-1-1-1,0 0 1,0 1 0,1-1 0,-1 0 0,0 1 0,0-1 0,0 1-1,0 0 1,0-1 0,0 1 0,0 0 0,0-1 0,0 1 0,0 0-1,0 0 1,0 0 0,0 0 0,0 0 0,0 0 0,0 0-1,0 0 1,0 0 0,-2 1 0,-5 1 38,-1 0 1,1 1-1,-1 0 1,1 0-1,0 0 1,1 1-1,-13 9 1,-50 39 44,60-44-114,-18 15 16,1 2-1,-39 45 0,54-55-17,1 1 0,0-1 0,1 2 0,0 0 0,1 0 0,-10 30 0,18-43-19,-1 1 0,1-1 0,0 0 1,0 1-1,1-1 0,-1 1 1,1-1-1,0 1 0,0-1 0,1 1 1,-1-1-1,1 0 0,0 1 1,0-1-1,1 0 0,1 5 0,-1-5-1,1-1-1,-1 1 1,1-1-1,-1 0 1,1 0-1,0 0 0,1 0 1,-1-1-1,0 1 1,1-1-1,-1 0 1,1 0-1,0 0 1,-1-1-1,1 1 0,0-1 1,5 1-1,11 3-192,1-2 0,0 0 0,0-2 0,0 0 0,0-1 0,0-2 0,0 0 0,0-1 0,-1-1 0,36-11 0,-48 12 110,1 0 1,-1 0 0,13-8-1,15-20-346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1:5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16900,'0'2'191,"0"1"-1,0-1 1,0 1 0,0-1 0,0 1 0,0-1 0,1 0 0,-1 1 0,1-1 0,0 0 0,1 4 0,-2-5-137,0-1 0,1 0 0,-1 1 0,0-1 0,1 0 0,-1 1 0,1-1 0,-1 0 1,0 1-1,1-1 0,-1 0 0,1 0 0,-1 0 0,1 1 0,-1-1 0,1 0 0,-1 0 0,1 0 1,-1 0-1,1 0 0,-1 0 0,1 0 0,18-7 1021,7-12-94,-1-2 0,-1 0 0,27-30 0,-19 18-407,88-91 779,62-61-535,-189 195-833,0 0 0,1 1 0,-9 18-1,9-16 1,-14 28 9,2 1 0,-18 64-1,29-80-369,2 0-1,0 1 0,2 0 0,0-1 0,3 42 0,4-39-67,-4-29 427,0 0 1,0 1-1,0-1 1,0 1-1,0-1 1,1 0-1,-1 1 1,0-1-1,0 1 1,0-1-1,0 0 1,1 1-1,-1-1 1,0 0-1,0 1 1,1-1-1,-1 0 1,0 0-1,1 1 1,-1-1-1,0 0 1,1 0-1,-1 1 1,0-1-1,1 0 1,0 0-1,8-3-591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5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21 13603,'28'-20'3062,"-35"30"-3255,6-7 53,0-1 0,0 0 1,-1 0-1,1 0 0,-1 0 1,0 0-1,1 0 0,-1-1 1,0 1-1,-4 2 1,4-3 817,0 0 0,-1 0 1,1-1-1,0 1 0,-1-1 1,1 0-1,0 1 0,-5-1 0,2-5 2991,5 4-3617,-1 0 1,0 0 0,0 0 0,1 0 0,-1 0 0,0 0 0,0 0-1,0 0 1,0 0 0,0 0 0,-1 1 0,1-1 0,0 0 0,-2 0-1,-5 1 69,1 0 1,-1 0-1,0 1 0,1 0 0,0 1 0,-1-1 0,-12 6 0,5-1-10,-1 0 1,-21 14-1,15-6-57,0 1-1,1 1 1,1 1-1,1 1 1,0 1-1,2 0 1,0 1-1,-26 42 1,38-54-37,0 1 1,1-1-1,0 1 0,0 0 1,-1 10-1,4-17-13,0 0-1,1 0 1,0 1-1,-1-1 1,1 0 0,0 0-1,0 0 1,0 1-1,1-1 1,-1 0-1,0 0 1,1 0 0,-1 0-1,1 0 1,0 0-1,0 0 1,0 0 0,0 0-1,0 0 1,0 0-1,1 0 1,-1-1-1,0 1 1,1 0 0,-1-1-1,1 1 1,0-1-1,3 2 1,2 1-3,1-1 0,1 1 0,-1-2 0,0 1 0,1-1 0,-1-1 0,1 1 0,-1-1 0,18-1 0,7-1-330,38-6 0,123-34-815,-169 35 950,21-5-189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2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21365,'-8'1'284,"0"1"1,-1 0-1,1 0 1,0 1-1,0 0 1,0 0-1,0 1 1,1 0-1,-1 1 1,1-1-1,0 1 1,1 1-1,-1-1 1,-6 8-1,9-8-204,0 0 0,0 0-1,0 0 1,0 1-1,1-1 1,0 1 0,0 0-1,0 0 1,1 0-1,0 0 1,0 1 0,1-1-1,0 0 1,0 1-1,0-1 1,1 1 0,0-1-1,0 1 1,1 6-1,0-10-67,-1-1-1,0 0 0,1 0 1,0 1-1,-1-1 0,1 0 1,0 0-1,0 0 0,0 0 1,0 0-1,0 0 0,1 0 1,-1-1-1,1 1 0,-1 0 1,1-1-1,0 1 0,-1-1 1,1 1-1,0-1 0,2 1 1,-1 0-15,1-1 1,-1 0-1,0-1 1,1 1-1,-1-1 1,0 1-1,1-1 1,-1 0 0,1 0-1,-1-1 1,0 1-1,7-2 1,1-1-49,0-1 0,0 0 1,0-1-1,-1 0 0,1 0 1,-1-1-1,12-10 0,-7 3-107,-1-1 0,0-1 0,-1 0 0,0 0 0,-2-2 0,0 1 0,17-36 0,-32 64 57,1 0-1,0 0 1,1-1-1,-2 26 1,2-6 188,2 38 0,1-58 32,0 0 1,1 0-1,0 0 0,7 18 1,-8-25-86,1-1 1,-1 1-1,1-1 0,0 0 1,0 0-1,0 0 1,0 0-1,0 0 0,0 0 1,1 0-1,0-1 1,-1 1-1,1-1 0,0 0 1,0 0-1,0 0 1,7 3-1,16-1 189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5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20012,'0'16'1801,"-4"4"-1193,1 2-240,0 5 816,2 5-408,1 2-328,3 1-104,3-5-400,2 0-200,0-8-496,0-5-184,-2-3 1696,-4-6-992,-6-6-104,-2 0-56</inkml:trace>
  <inkml:trace contextRef="#ctx0" brushRef="#br0" timeOffset="1">4 230 15139,'-4'0'3145,"19"0"-2609,4 0 2361,12 0-1889,5 0-296,13-2-888,6-1-448,5-8 608,0-2-160,2-4-128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5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15787,'0'25'2233,"-5"4"-1257,-3 5-320,0 4 1601,0 5-1185,2 1-88,3-3-208,1-3-216,2-5-368,3-3-176,-1-5-744,0-5-368,-4-5 904,-1-4-200,-2-3-128</inkml:trace>
  <inkml:trace contextRef="#ctx0" brushRef="#br0" timeOffset="1">0 443 19156,'7'6'1921,"15"-2"-1193,8-4-296,15 0 776,4-4-224,14 0-296,0-1-216,0 0-392,-3-1-192,-12-2-504,-12 2-256,-20-5 680,-10-2-144,-17 2-128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5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17476,'14'-5'2272,"5"1"-1352,19-4-383,6 1 1607,14 1-1096,4 1-176,7 4-520,1 1-552,-6 4-856,-4 1 952,-17-5-192,-10-1-136</inkml:trace>
  <inkml:trace contextRef="#ctx0" brushRef="#br0" timeOffset="1">1128 146 20388,'-5'44'1801,"1"-5"-1321,1 1-224,3 4 680,4-2-256,7-7-376,2-2-312,1-6-544,2-3-320,-7-9 680,-2-2-144,-9-10-176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5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19068,'0'-6'1848,"18"0"-1239,7 1-281,11 2 872,5 0-352,6-1 640,7 1-1152,-11 0-47,-2-5-33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5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22013,'9'9'1576,"7"-3"-1296,-2-6-112,4 8 304,4 7-80,1 0-152,3-1-120,0 1-40,1-3-32,-2-4-24,-1-3-24,-2-5-256,-1-3-208,-1-8-560,2-5 480,-1-9 296,1-5-192,3-7-168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5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17172,'-14'36'2272,"-6"7"-1312,-9 6-271,2 4 1167,-3 7-456,0-2-232,8-2-455,3-4-145,10-10-312,3-2-184,4-12-424,4-6-280,4-17-689,0-7 1057,-1-15-184,1-7-216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5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89 17996,'4'-3'2216,"-1"3"-1400,-3 5-335,-3 11 1359,-4 6-776,1 6-208,0 7-432,3 6-167,-1 1-105,3 1-72,1-7-208,1-4-120,3-9-441,0-2-231,-2-12 1736,-2-7-992,-6-5-88,-4-10-80</inkml:trace>
  <inkml:trace contextRef="#ctx0" brushRef="#br0" timeOffset="1">0 78 16291,'1'-2'174,"-1"-1"-1,0 1 1,1 0-1,0-1 1,0 1-1,-1-1 1,1 1-1,0 0 1,1 0-1,-1 0 0,0-1 1,1 1-1,-1 1 1,1-1-1,0 0 1,-1 0-1,1 0 1,0 1-1,0-1 0,0 1 1,0 0-1,1-1 1,-1 1-1,0 0 1,0 0-1,5-1 1,6-2 324,1 0 1,0 1-1,19-3 1,-25 5-330,16-2 45,1 0 1,-1 1-1,1 2 0,0 0 0,0 2 0,29 5 0,-45-5-197,0 1-1,0 0 1,-1 0-1,1 0 1,-1 1-1,0 1 0,0-1 1,12 10-1,-15-9-10,0 0-1,0 0 1,0 0-1,-1 0 1,0 1 0,0 0-1,0 0 1,-1 0-1,0 0 1,0 0-1,0 1 1,2 11-1,-2-3 65,-1 0 0,0 0 0,-1 0-1,-1 1 1,0-1 0,-1 0 0,-1 1-1,0-1 1,-1 0 0,-1 0-1,0-1 1,-1 1 0,-1-1 0,0 0-1,-9 15 1,9-18 0,-1 0 0,1-1 1,-2 1-1,0-2 0,0 1 0,0-1 0,-1 0 0,-1-1 0,1 0 1,-1-1-1,-1 0 0,0 0 0,1-1 0,-2 0 0,1-1 0,-1-1 1,0 1-1,-22 3 0,31-7-128,0-1 0,-1 1 1,1-1-1,-1 0 0,1 0 1,0-1-1,-1 1 0,1-1 1,0 0-1,-1 0 0,1 0 1,0 0-1,0 0 0,0-1 0,-4-1 1,6 2 43,0-1 0,-1 1 0,1 0 0,0-1 0,0 1 0,0-1 0,0 1 0,0-1 0,0 1 0,0-1 0,0 0 0,0 0 0,1 1 0,-1-1 0,1 0 0,0 0 0,-1 0 0,1 1 0,0-1 0,0 0 0,0 0 0,0 0 0,0 0 0,1 0 0,-1 1 0,1-1 0,-1 0 0,1 0 0,0-2 0,14-22-344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5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 18484,'-1'-1'2184,"5"1"-1399,20-5-297,8 0 1264,18-3-808,8 0-128,16-3-327,8 2-137,2-2-176,-2 3-128,-11 0-328,-8 3-168,-17 4-585,-10 1-255,-27 5 944,-9-2-248,-22 5-232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48:5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15731,'1'15'1913,"18"-8"-929,10-2-328,12-2 968,11 0-223,3-1-281,3 0-160,1-2-464,-6 0-488,-5-5 104,-9 5-40,-12-2-136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1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13867,'0'8'2454,"-18"168"2085,10-30-3282,7 0 0,29 253 0,-24-377-1328,-2-12-182,0 1 0,-1-1 0,0 0 0,-1 0 0,-1 17 0,1-27 247,0 0-1,0-1 1,0 1 0,0 0-1,0 0 1,0 0-1,0 0 1,0 0 0,0 0-1,0 0 1,0-1-1,-1 1 1,1 0 0,0 0-1,0 0 1,0 0-1,0 0 1,0 0 0,0 0-1,0 0 1,0 0-1,0 0 1,0-1 0,0 1-1,-1 0 1,1 0-1,0 0 1,0 0 0,0 0-1,0 0 1,0 0-1,0 0 1,0 0 0,-1 0-1,1 0 1,0 0-1,0 0 1,0 0 0,0 0-1,0 0 1,0 0-1,-1 0 1,1 0 0,0 0-1,0 0 1,0 0-1,0 0 1,0 0 0,0 0-1,0 1 1,0-1-1,-1 0 1,1 0 0,0 0-1,0 0 1,0 0-1,0 0 1,0 0 0,0 0-1,0 0 1,0 0-1,0 1 1,0-1 0,0 0-1,0 0 1,0 0-1,-6-11-201,-3-19-232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2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68 12339,'10'-13'-1385,"6"-10"217,-16 23 1291,1-1-1,-1 0 1,0 1-1,1-1 0,-1 0 1,0 0-1,0 1 0,1-1 1,-1 0-1,0 0 1,0 1-1,0-1 0,0 0 1,0 0-1,0 0 0,0 1 1,0-1-1,0 0 0,0 0 1,-1 1-1,1-1 1,0 0-1,0 0 0,-1 1 1,0-2-1,-1 0 385,0 1 0,0 0 0,-1 1 0,1-1 0,0 0 0,-1 0 0,1 1 0,0 0 0,-1-1-1,1 1 1,-1 0 0,1 0 0,-1 0 0,1 1 0,0-1 0,-1 0 0,-3 2 0,-17-1 1925,23-1-2406,0 0 0,0 0-1,-1 1 1,1-1-1,0 0 1,0 0 0,0 0-1,0 0 1,-1 0 0,1 0-1,0 0 1,0 0 0,0 0-1,-1 0 1,1-1-1,0 1 1,0 0 0,0 0-1,0 0 1,-1 0 0,1 0-1,0 0 1,0 0 0,0 0-1,0 0 1,-1-1-1,1 1 1,0 0 0,0 0-1,0 0 1,0 0 0,0 0-1,0-1 1,0 1 0,-1 0-1,1 0 1,0 0-1,0 0 1,0-1 0,0 1-1,0 0 1,0 0 0,0 0-1,0-1 1,0 1 0,0 0-1,0 0 1,0 0-1,0-1 1,0 1 0,0 0-1,0 0 1,0 0 0,0 0-1,0-1 1,1 1 0,-1 0-1,0 0 1,0 0 0,0 0-1,0-1 1,0 1-1,0 0 1,1 0 0,-1 0-1,0 0 1,-1 0 57,1 0 0,-1 1 0,0-1 0,1 0 0,-1 1 0,0-1 1,1 0-1,-1 0 0,0 0 0,1 1 0,-1-1 0,0 0 0,0 0 0,1 0 0,-1 0 0,0 0 0,0-1 1,1 1-1,-1 0 0,0 0 0,1 0 0,-2-1 0,1 1 254,1 0-259,1 0-76,-1 0 1,0 1-1,0-1 0,0 0 1,0 0-1,0 0 1,0 1-1,0-1 0,0 0 1,0 0-1,0 1 1,0-1-1,0 0 0,0 0 1,0 0-1,0 1 1,0-1-1,0 0 0,0 0 1,0 1-1,0-1 1,0 0-1,0 0 0,0 0 1,0 1-1,0-1 1,-1 0-1,1 0 0,0 0 1,0 1-1,0-1 1,0 0-1,-1 0 0,1 0 1,0 0-1,0 1 1,0-1-1,0 0 0,-1 0 1,1 0-1,0 0 1,0 0-1,-1 0 0,1 0 1,0 0-1,0 0 1,0 0-1,-1 0 0,1 0 1,0 0-1,0 0 1,-1 0-1,1 0 0,0 0 1,0 0-1,-1 0 1,1 0-1,-6 0 63,6 0-48,-1-1-17,1 1 0,-1 0-1,0 0 1,1 0 0,-1 0-1,0-1 1,1 1 0,-1 0 0,1 0-1,-1 0 1,0 1 0,1-1-1,-1 0 1,0 0 0,1 0 0,-1 0-1,1 1 1,-1-1 0,0 0-1,1 0 1,-1 1 0,1-1 0,-1 0-1,0 2 1,-19 8-24,5 0 33,1 1 0,0 0 0,1 1 0,0 1 0,0 0 0,2 0 0,-13 18 0,4 0 69,1 0 0,-22 50 0,37-71-55,-16 40 55,19-47-69,0 1 0,0 0 1,1-1-1,-1 1 0,1 0 0,-1-1 1,1 1-1,1 0 0,-1-1 0,0 1 1,2 6-1,-1-10-8,-1 1 1,0 0-1,1 0 1,-1 0-1,1 0 1,0-1 0,-1 1-1,1 0 1,-1 0-1,1-1 1,0 1-1,0 0 1,0-1-1,-1 1 1,1-1-1,0 1 1,0-1-1,0 1 1,0-1-1,0 0 1,0 0-1,0 1 1,0-1-1,-1 0 1,1 0-1,0 0 1,0 0-1,0 0 1,0 0-1,0 0 1,0 0-1,0 0 1,0-1-1,0 1 1,0 0-1,0-1 1,0 1-1,1-1 1,4-2 3,0 0 1,0 0 0,0 0-1,9-7 1,27-25 14,-3-2 0,0-2 1,50-67-1,-20 7 5,-60 90-44,-8 14-3,-7 17 3,-97 243-24,13-36 105,28-65-301,60-158 126,1-4 19,1 0-1,-1 0 1,0 0 0,1 0 0,-1 0 0,1 1-1,0-1 1,-1 0 0,1 0 0,0 0 0,0 0-1,1 0 1,-1 3 0,1-5 62,-1 1 0,0-1 0,0 0 0,0 0 1,0 0-1,1 0 0,-1 0 0,0 0 0,0 0 0,0 0 0,1 0 1,-1 0-1,0 0 0,0 0 0,0 0 0,1 0 0,-1 0 0,0 0 1,0 0-1,0 0 0,0 0 0,1 0 0,-1 0 0,0 0 0,0 0 1,0 0-1,0-1 0,1 1 0,-1 0 0,0 0 0,0 0 0,0 0 1,0 0-1,0 0 0,1-1 0,-1 1 0,0 0 0,0 0 0,0 0 1,0 0-1,0-1 0,0 1 0,0 0 0,8-10-97,-8 10 72,16-23-502,4-9-183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0:1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15131,'-1'-2'2412,"8"-2"-903,16-7-139,-1 0-429,-3 0-743,-1-1 1,-1 0-1,0-1 0,-1-1 0,0-1 1,-1 0-1,-1-1 0,0 0 0,-1-1 1,-1-1-1,-1 0 0,0-1 0,-1 0 1,-1 0-1,-1-1 0,6-24 0,-14 42-194,1 1 0,-1-1 0,1 1 0,-1-1 0,1 1 0,-1-1-1,1 1 1,0-1 0,0 1 0,-1 0 0,1-1 0,0 1 0,0 0 0,2-2-1,-2 3-3,0 0-1,0 0 1,0 1-1,0-1 1,0 0 0,-1 0-1,1 1 1,0-1-1,0 0 1,0 1-1,-1-1 1,1 1-1,0-1 1,-1 1-1,1 0 1,0-1-1,-1 1 1,1-1-1,0 1 1,-1 0-1,1 0 1,-1-1 0,0 1-1,1 0 1,-1 0-1,1 1 1,15 22-59,0 0-1,2-2 1,0 0 0,2-1 0,0-1 0,2-1 0,0 0 0,1-2 0,46 26 0,-19-19-28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2:1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64 13955,'1'-6'717,"-1"1"-1,0-1 1,0 0-1,0 1 1,0-1-1,-1 0 1,0 0-1,0 1 1,-3-8 0,0 13 912,0 7-997,-1 8-250,-2 29-112,2 1 1,2-1 0,4 77-1,1-58-201,5 136 8,10 0 0,45 213 1,-60-406-69,-2-4 0,1 0-1,0 0 0,-1 0 1,1 0-1,-1 0 0,0 0 1,0 0-1,1 1 1,-1-1-1,-1 0 0,1 0 1,0 0-1,-1 3 0,1-5-6,0 0 0,-1 0-1,1 0 1,0 0 0,0 0 0,0 0-1,-1 0 1,1 0 0,0 0-1,0 0 1,0 0 0,-1 0-1,1 0 1,0 0 0,0 0-1,0 0 1,-1 0 0,1 0 0,0 0-1,0 0 1,0 0 0,-1 0-1,1 0 1,0-1 0,0 1-1,0 0 1,0 0 0,-1 0 0,1 0-1,0 0 1,0-1 0,0 1-1,0 0 1,0 0 0,0 0-1,0-1 1,-1 1 0,-7-14-172,-5-15-697,-23-86-709,20 61 1056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2:1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1 610 13107,'14'15'2320,"-12"-12"-2115,0-1 0,1 1-1,-1-1 1,1 0 0,0 0-1,0 0 1,0-1 0,0 1-1,0-1 1,0 1 0,0-1 0,0 0-1,0 0 1,1 0 0,3 0-1,-4-1-87,1-1-1,-1 1 1,0-1 0,0 1-1,0-1 1,0 0-1,0 0 1,-1 0-1,1-1 1,0 1-1,0-1 1,-1 1 0,1-1-1,-1 0 1,1 0-1,-1 0 1,3-4-1,12-13 294,-2 0 0,0-1 0,-1 0-1,16-34 1,36-94 585,-37 76-698,-4-2 1,23-107-1,-44 165-268,-1 13-22,-2 8-3,23 83 40,-3-8-51,19 24-312,4-2-1,5-3 0,64 100 0,-110-195 240,-3-2 60,1-1 0,0 0 1,-1 0-1,1 1 0,0-1 1,0 0-1,-1 0 0,1 0 0,0 0 1,0 0-1,0 0 0,1 0 0,-1 0 1,0 0-1,0 0 0,0 0 1,1-1-1,-1 1 0,0-1 0,1 1 1,-1-1-1,0 1 0,1-1 1,1 1-1,15-2-352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2:1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43 108 12899,'4'-101'2995,"-5"94"-1271,-3 16-965,-3 19-177,-1 40 280,1 110 1,17 72-612,0 10-47,-10-199-227,1 26-443,-12 93-1,11-180 450,0 0 0,0 0 1,0 0-1,0 1 0,0-1 0,0 0 0,0 0 1,0 1-1,0-1 0,0 0 0,0 0 1,0 1-1,0-1 0,0 0 0,0 0 0,-1 1 1,1-1-1,0 0 0,0 0 0,0 0 1,0 0-1,0 1 0,-1-1 0,1 0 0,0 0 1,0 0-1,0 0 0,-1 1 0,1-1 0,0 0 1,0 0-1,0 0 0,-1 0 0,1 0 1,0 0-1,0 0 0,-1 0 0,1 0 0,0 0 1,0 0-1,-1 0 0,1 0 0,0 0 1,0 0-1,-1 0 0,1 0 0,0 0 0,0 0 1,-1 0-1,1 0 0,0 0 0,0-1 0,0 1 1,-1 0-1,1 0 0,0 0 0,0 0 1,0 0-1,-1-1 0,1 1 0,0 0 0,0 0 1,0 0-1,0-1 0,0 1 0,-1 0 1,-10-17-270,3-19-227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2:1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1 923 15011,'1'1'1476,"-1"-1"-1437,0 0 1,0 0 0,0 0 0,0 0 0,0 0 0,0 0 0,0 0 0,0 0-1,0 0 1,0 0 0,0 0 0,10-3 567,12-7-111,1-3-101,0-1 1,-1-1-1,-1-1 1,0-1-1,22-25 1,85-106 641,-75 78-852,-2-2 0,-5-3 0,-2-1 0,-4-3 0,-3-1 0,27-89 0,-63 168-184,7-23 41,-9 31-5,-5 36-4,5-5-82,2-1 0,1 1-1,2 0 1,2-1 0,14 53 0,-12-62-178,2 0-1,0-1 1,2 0 0,1-1 0,1 0 0,2-1 0,27 36 0,-35-52 141,-1 0 0,2-1 1,14 12-1,-14-15-26,0 0-1,0 0 1,14 5-1,-23-10 112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2:3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17044,'40'7'3752,"265"-15"947,-1-22-5866,-247 22-919,-55 8 1385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2:3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20412,'4'1'275,"0"-1"1,-1 0-1,1 0 0,0 0 0,0-1 0,0 1 0,-1-1 0,8-3 0,20-1 431,-18 5-665,0 1 0,1 0 0,-1 2 0,0-1 0,0 2 0,0-1 0,-1 2 0,1 0 0,-1 0 0,0 1 0,0 1-1,-1 0 1,0 0 0,0 1 0,-1 1 0,0 0 0,0 0 0,-1 1 0,0 0 0,-1 0 0,0 1 0,-1 0 0,0 1 0,-1 0-1,0 0 1,-1 0 0,0 1 0,-1-1 0,0 1 0,-1 0 0,0 0 0,-1 1 0,-1-1 0,0 14 0,-4 0-41,0 0 1,-2 0 0,-1 0 0,-2-1-1,0 0 1,-1 0 0,-16 29 0,-11 12-213,-57 83 0,81-132 1,2-2 82,0-1 0,-1 0-1,-1-1 1,-24 24 0,15-25-98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2:1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13 104 17260,'-12'9'2355,"17"-8"-385,28-11 513,-20 5-2119,197-34 1989,-107 23-2104,-49 8-321,-37 6-345,0 0 1,1-1 0,-1-1-1,-1 0 1,27-11 0,-74 10 6,-4 6-63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2:2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48 14955,'-14'12'2105,"8"1"-1009,3-4-416,7-4 1961,7-3-1129,13-1-472,6-1-136,13-3-392,4-2-127,6-2-97,3-3-80,-6 1-392,2-4-313,-9 0 1290,-9 1-793,-15 4-16,-9-2 16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2:2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22 11122,'23'-22'6114,"-23"22"-6021,0 1 1,0-1 0,1 0 0,-1 0 0,0 1 0,0-1-1,0 0 1,0 0 0,0 1 0,1-1 0,-1 0-1,0 0 1,0 1 0,0-1 0,0 0 0,0 1-1,0-1 1,0 0 0,0 0 0,0 1 0,0-1-1,0 0 1,0 1 0,0-1 0,0 0 0,0 0 0,-1 1-1,1-1 1,0 0 0,0 0 0,0 1 0,0-1-1,0 0 1,-1 0 0,1 1 0,0-1 0,-1 0-1,-110 145 4082,23-31-3597,43-55-383,-195 274 241,226-309-552,13-21-252,9-16-321,14-30-2351,28-77 1,-25 57 1767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2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19180,'-1'0'124,"1"1"-1,-1-1 1,1 0 0,-1 1-1,0-1 1,1 0 0,-1 1-1,1-1 1,-1 0 0,1 1-1,0-1 1,-1 1 0,1-1-1,-1 1 1,1-1 0,0 1-1,-1-1 1,1 1 0,-2 2 109,-9 15 130,0 1 0,1 0 0,1 1 0,1 0 0,1 0 0,1 0-1,0 1 1,2 0 0,0 0 0,-1 34 0,5-48-325,0-1 0,0 0 0,1 0 0,0 0 1,0 1-1,0-1 0,1 0 0,-1 0 0,6 10 0,-6-13-25,1-1 1,-1 0-1,1 0 0,-1-1 0,1 1 0,-1 0 0,1 0 1,0-1-1,0 1 0,0-1 0,0 1 0,0-1 0,0 0 0,0 0 1,0 0-1,1 0 0,-1 0 0,0-1 0,1 1 0,-1-1 0,1 1 1,-1-1-1,0 0 0,1 0 0,-1 0 0,1 0 0,-1 0 1,3-1-1,5-2 7,1 1 1,-1-1-1,-1-1 1,1 0-1,0-1 1,-1 1 0,0-2-1,17-12 1,1-3 23,34-36 0,-41 37-28,0-2-1,-1 0 1,-1-1 0,-2-1-1,0 0 1,-1-1 0,14-33-1,-26 45-3,-6 10 8,-13 20 23,0 7 0,2 0-1,1 1 1,1 1-1,1 0 1,1 1-1,-10 43 1,18-61-74,0-1 1,1 0-1,0 1 1,1-1-1,1 16 1,-1-23-18,0 1 1,0-1 0,0 1 0,0-1-1,1 1 1,-1-1 0,0 1 0,1-1 0,-1 0-1,1 1 1,0-1 0,-1 0 0,1 1-1,0-1 1,0 0 0,0 0 0,0 0-1,0 0 1,0 0 0,0 0 0,0 0-1,1 0 1,-1 0 0,0 0 0,0-1-1,1 1 1,-1 0 0,0-1 0,1 1-1,-1-1 1,1 0 0,-1 1 0,1-1-1,-1 0 1,1 0 0,-1 0 0,1 0 0,-1 0-1,3-1 1,2 0-26,-1-1-1,1 0 1,-1 0 0,1 0-1,-1-1 1,0 1 0,1-1-1,-1-1 1,-1 1 0,1-1-1,4-4 1,30-27-522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2:2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19596,'0'-1'89,"0"1"-1,1-1 1,-1 1-1,0 0 0,1-1 1,-1 1-1,0 0 1,1 0-1,-1-1 1,1 1-1,-1 0 1,0 0-1,1-1 1,-1 1-1,1 0 0,-1 0 1,1 0-1,-1 0 1,1 0-1,-1 0 1,1 0-1,-1 0 1,1 0-1,-1 0 1,1 0-1,-1 0 0,1 0 1,-1 0-1,1 0 1,-1 0-1,0 1 1,1-1-1,0 1 1,0 0 31,1 0 0,-1 0 1,0 1-1,0-1 1,0 0-1,0 1 0,0 0 1,0-1-1,-1 1 1,2 1-1,11 50 357,-12-47-353,30 196 248,-4-16-109,-18-142-289,1 1 0,18 44-1,0-38-797,-28-50 819,0-1-1,0 0 0,0 0 1,0 0-1,0 0 0,1 1 1,-1-1-1,0 0 1,0 0-1,0 0 0,0 1 1,0-1-1,0 0 0,0 0 1,0 0-1,0 0 1,0 1-1,0-1 0,0 0 1,0 0-1,0 0 0,0 1 1,-1-1-1,1 0 1,0 0-1,0 0 0,0 0 1,0 1-1,0-1 0,0 0 1,0 0-1,0 0 1,-1 0-1,1 1 0,0-1 1,0 0-1,0 0 0,0 0 1,-1 0-1,1 0 0,-7 1-267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2:2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13 546 15715,'-11'8'1633,"10"-2"-801,1-1-232,17-2 944,11-3-231,20 0-265,1-3-144,12-2-248,4 1-72,-2-1-216,0-1-240,-5-2-648,-7-2-440,-12 2 808,-3 0-168,-12 4-112</inkml:trace>
  <inkml:trace contextRef="#ctx0" brushRef="#br0" timeOffset="1">839 1 17124,'0'2'387,"0"1"1,0-1-1,-1 1 1,1 0-1,1-1 1,-1 1-1,0-1 1,1 1-1,-1 0 1,1-1-1,0 1 1,0-1-1,0 0 1,0 1-1,0-1 1,2 3-1,31 37 1715,-17-23-1531,34 50 350,-29-38-929,1 0 0,40 38 1,-60-66-231,0 1-1,1-1 1,0-1 0,0 1 0,0 0-1,0-1 1,0 0 0,7 3 0,-10-5 107,1 0 0,0 1 0,-1-1 0,1 0 0,0 0 0,-1 0 0,1 0 1,0 0-1,-1 0 0,1-1 0,0 1 0,-1 0 0,1-1 0,0 0 0,-1 1 0,1-1 0,-1 0 0,1 0 1,-1 0-1,0 0 0,1 0 0,-1 0 0,0 0 0,1 0 0,-1 0 0,1-3 0,19-26-878,1-10-317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2:2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17956,'-2'11'1944,"-9"17"-1056,-6 10-319,-7 17 1119,-6 10-336,-4 12-488,1 4-183,-2 2-265,3 1-72,4-9-216,6-7-120,6-21-384,8-7-369,8-23-679,0-10 1160,16-12-224,0-8-224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2:2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64 18316,'0'-1'163,"0"0"-1,1-1 1,-1 1 0,1 0-1,0 0 1,-1-1 0,1 1 0,0 0-1,0 0 1,0 0 0,0 0-1,0 0 1,0 0 0,0 0-1,0 0 1,0 0 0,0 0 0,2 0-1,24-13 966,-11 8-618,0 0 0,1 2 0,0 0 0,26-3 0,-34 6-425,-1 0 0,1 1 0,0 0-1,-1 1 1,1 0 0,-1 0 0,1 1 0,-1-1-1,0 2 1,1 0 0,7 3 0,-14-5-74,-1 0-1,1 0 1,-1 0 0,1 0 0,-1 0-1,1 0 1,-1 0 0,0 0 0,1 1-1,-1-1 1,0 1 0,0-1-1,0 0 1,0 1 0,0 0 0,0-1-1,-1 1 1,1 0 0,-1-1 0,1 1-1,0 2 1,-1-1-2,0 0 0,-1 0 0,1-1 0,0 1 0,-1 0 0,0 0 0,1-1 0,-1 1 0,0 0 0,-1-1 0,1 1 0,-2 2 0,-6 7 8,0 0-1,0-1 1,-1 0 0,-13 10-1,22-20-13,-109 92 120,-35 33 296,142-122-381,-1 0 0,0 1-1,1-1 1,-6 10 0,9-13-32,-1-1 0,1 1 1,0-1-1,-1 1 0,1-1 0,0 1 1,0 0-1,-1-1 0,1 1 1,0 0-1,0-1 0,0 1 0,0 0 1,0-1-1,0 1 0,0 0 1,0-1-1,0 1 0,0 0 0,0-1 1,1 1-1,-1 0 0,0-1 1,0 1-1,1 0 0,-1-1 0,0 1 1,1-1-1,-1 1 0,0-1 0,1 1 1,-1-1-1,1 1 0,-1-1 1,1 1-1,-1-1 0,1 1 0,-1-1 1,1 0-1,0 1 0,-1-1 1,1 0-1,0 0 0,-1 0 0,1 1 1,0-1-1,-1 0 0,2 0 1,21 2 33,-1 0 0,0-2 0,1 0 0,37-7 0,-12 3-79,-18 2-176,-15 2 5,-1-1-1,1 0 1,-1-1 0,1-1-1,-1 0 1,0-1 0,26-11-1,-13-1-164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4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30 21301,'1'-1'129,"-1"-1"0,1 0 0,0 1 0,0-1 1,0 1-1,0-1 0,0 1 0,0-1 0,0 1 1,1 0-1,-1 0 0,0-1 0,1 1 0,-1 0 0,3-1 1,-4 2-112,0 0 1,1 0 0,-1 0 0,1 0-1,-1 0 1,0 0 0,1 0-1,-1 0 1,1 0 0,-1 0 0,0 0-1,1 0 1,-1 0 0,0 1-1,1-1 1,-1 0 0,1 0 0,-1 0-1,0 1 1,1-1 0,-1 0 0,0 0-1,0 1 1,1-1 0,-1 0-1,0 1 1,8 18 485,-5 2-304,-1 1-1,0 0 1,-2-1-1,-3 30 1,-16 87 149,-40 138 917,58-263-1046,2-11 55,7-19-1,15-49-23,18-90-1,4-73-407,-43 217 137,4-16-100,-6 28 116,0 0-1,0 0 1,0 1-1,0-1 1,0 0-1,0 0 1,0 0 0,0 0-1,0 0 1,0 0-1,0 0 1,0 0-1,0 0 1,0 0-1,0 0 1,0 0-1,0 0 1,0 0-1,1 0 1,-1 0-1,0 0 1,0 0 0,0 0-1,0 0 1,0 0-1,0 0 1,0 0-1,0 0 1,0 0-1,0 0 1,0 0-1,0 0 1,0 0-1,0 0 1,0 0-1,0 0 1,0 0-1,0 0 1,0 0 0,0-1-1,0 1 1,0 0-1,1 0 1,-1 0-1,0 0 1,0 0-1,0 0 1,0 0-1,0 0 1,1 9-65,1 14 33,-2-12 16,0 18-40,4 33 0,-3-55 55,0 0 1,0-1-1,0 1 0,1-1 0,0 1 0,1-1 1,-1 0-1,1 0 0,0 0 0,1 0 1,4 5-1,-7-9 9,1 0 0,0 0 1,0-1-1,0 1 0,0-1 1,0 1-1,0-1 0,1 0 0,-1 0 1,0 0-1,1 0 0,-1 0 0,1 0 1,-1-1-1,1 1 0,3-1 1,-1 0 5,0 0 1,0 0-1,0-1 1,0 0-1,0 0 1,-1 0-1,1-1 1,5-2-1,1-1 16,0 0 0,-1-1 0,0-1 0,0 0 0,0 0 0,9-10 0,0-2 23,-2-1-1,0-1 1,-1 0 0,-1-1-1,-1 0 1,-1-2-1,-1 1 1,14-41 0,-25 46-31,-1 18-18,0 0 0,0 0 0,0-1 0,0 1 0,0 0 0,-1 0 0,1-1 0,0 1 1,0 0-1,0 0 0,-1-1 0,1 1 0,0 0 0,0 0 0,0 0 0,-1-1 0,1 1 1,0 0-1,0 0 0,-1 0 0,1 0 0,0 0 0,-1-1 0,1 1 0,0 0 0,0 0 1,-1 0-1,1 0 0,0 0 0,-1 0 0,1 0 0,0 0 0,-1 0 0,1 0 0,0 0 1,0 0-1,-1 1 0,1-1 0,0 0 0,-1 0 0,1 0 0,0 0 0,-1 1 0,-2 1 1,0 0-1,-1 0 0,1 1 0,0-1 0,0 1 0,1 0 1,-1 0-1,0 0 0,1 0 0,0 0 0,-3 6 1,-21 46-5,20-42 5,-8 20-2,-14 46 0,25-69 1,1 0 1,0 0-1,0 1 0,1-1 1,0 1-1,1-1 1,1 0-1,-1 1 0,4 14 1,-3-20 0,0-1 1,1 0-1,-1 0 1,1 1-1,0-1 1,0 0-1,1-1 1,-1 1-1,1 0 1,0-1-1,0 1 1,0-1 0,0 0-1,0 0 1,1 0-1,-1 0 1,1-1-1,0 1 1,0-1-1,0 0 1,0 0-1,0-1 1,1 1-1,-1-1 1,0 0-1,1 0 1,-1 0-1,1-1 1,5 1-1,2-1 7,0-1 0,0 0 0,0 0 0,-1-1 0,1 0 0,0-1 0,-1-1 0,0 0 0,0 0 0,13-7 0,-6-1 17,1-1-1,-2 0 1,0-1-1,0-1 1,-1-1 0,-1 0-1,-1-1 1,23-35-1,-29 40-18,-9 13 7,-12 22 3,10-17-19,-5 11-20,0 1 0,2-1 1,0 2-1,1-1 0,-6 35 0,11-52-19,0-1 0,0 1 1,0 0-1,0 0 0,0-1 0,0 1 0,0 0 1,0 0-1,0-1 0,0 1 0,0 0 0,0-1 1,0 1-1,1 0 0,-1 0 0,0-1 0,0 1 1,1 0-1,-1-1 0,1 1 0,-1-1 0,1 1 1,-1 0-1,1-1 0,-1 1 0,1-1 1,-1 1-1,1-1 0,0 1 0,0-1-12,0 0 0,0-1 0,0 1 1,0 0-1,-1 0 0,1-1 0,0 1 0,0 0 0,0-1 0,0 1 0,-1-1 1,1 1-1,0-1 0,-1 0 0,1 1 0,0-1 0,-1 0 0,1 1 0,-1-1 0,1 0 1,-1 0-1,1 1 0,0-3 0,11-19-381,4-8-132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4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19908,'-9'16'2009,"3"7"-1305,1 3-320,5-1 1344,3 0-1064,8 0-1440,6 0 832,9-9-288,2-2-120</inkml:trace>
  <inkml:trace contextRef="#ctx0" brushRef="#br0" timeOffset="1">305 256 15555,'0'2'253,"0"0"-1,-1 0 1,1 0-1,-1 0 1,1 0-1,-1 0 0,0-1 1,0 1-1,1 0 1,-1-1-1,0 1 1,-1 0-1,1-1 1,0 1-1,0-1 0,-1 1 1,1-1-1,-1 0 1,-2 2-1,-38 20 2961,25-14-2097,14-8-968,-21 14 631,16-5-520,8-10-256,0 0 0,0 1-1,0-1 1,1 0 0,-1 1 0,0-1 0,0 0-1,0 1 1,0-1 0,0 0 0,0 1-1,0-1 1,1 0 0,-1 0 0,0 1 0,0-1-1,0 0 1,1 1 0,-1-1 0,0 0 0,0 0-1,1 0 1,-1 1 0,0-1 0,1 0 0,-1 0-1,0 0 1,1 0 0,-1 0 0,0 1-1,1-1 1,19 6-187,1 0 0,27 4 0,14 3-91,-59-12 260,11 3-6,0 1-1,0 0 0,23 11 1,-34-14 43,-1 0 1,1-1-1,0 1 1,-1 0-1,0 1 1,1-1-1,-1 0 1,0 1-1,0-1 1,3 5-1,-5-6 5,1 1 0,0-1 0,-1 1 0,0-1 0,1 1-1,-1 0 1,0-1 0,0 1 0,1-1 0,-1 1 0,-1 0 0,1-1 0,0 1 0,0 0 0,-1-1 0,1 1-1,0-1 1,-1 1 0,0-1 0,1 1 0,-3 2 0,0 0 53,-1 1 0,1-1 1,-1 1-1,0-1 0,-1-1 0,1 1 1,-1-1-1,0 1 0,1-1 0,-1-1 0,-1 1 1,1-1-1,-8 3 0,-2 0 73,0 0 1,0-2-1,-27 4 0,32-6-536,0-1 0,0 0 0,0 0 1,-12-3-1,18 2 250,0 1 1,0-1-1,1 0 0,-1 0 1,0-1-1,1 1 1,-1-1-1,1 0 1,0 0-1,-1 0 1,1 0-1,0 0 1,-4-5-1,6 6 66,1 0 1,-1 0-1,0 0 0,1 0 1,0 0-1,-1-1 0,1 1 1,0 0-1,-1 0 0,1-1 1,0-1-1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4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17180,'14'-1'643,"-1"0"0,1-1 0,0-1 0,0 0 0,-1-1 0,0 0 0,0-1 0,0 0 0,0-1 0,17-11 0,-17 8-514,0 1-1,-1-2 0,0 0 0,-1 0 1,0-1-1,-1 0 0,0-1 1,-1 0-1,11-17 0,-17 23-37,-1 1-1,1-1 1,-1 0-1,0 0 1,-1 0-1,3-12 1,-4 17-75,0 0-1,0 0 0,0 1 1,1-1-1,-1 0 1,0 0-1,0 0 1,0 0-1,-1 0 1,1 0-1,0 1 1,0-1-1,0 0 1,-1 0-1,1 0 0,0 0 1,-1 1-1,1-1 1,-1 0-1,1 0 1,-1 1-1,1-1 1,-1 0-1,1 1 1,-1-1-1,0 0 1,1 1-1,-1-1 0,0 1 1,1-1-1,-1 1 1,0-1-1,0 1 1,0 0-1,1 0 1,-1-1-1,0 1 1,0 0-1,0 0 1,0 0-1,0 0 0,0 0 1,1 0-1,-1 0 1,0 0-1,0 0 1,0 0-1,0 0 1,0 0-1,1 1 1,-1-1-1,0 0 1,0 1-1,-1 0 0,-6 3 36,0-1 0,0 2 0,0-1-1,0 1 1,1 0 0,0 1 0,0 0-1,0 0 1,1 0 0,0 1 0,-8 11-1,0 1-14,1 1-1,1 0 1,-11 27-1,21-43-28,-4 8 4,1-1-1,1 2 1,-6 23-1,9-34-4,1 0 1,-1 0-1,1 0 0,0 1 0,-1-1 0,1 0 1,0 0-1,1 1 0,-1-1 0,0 0 0,1 0 1,-1 1-1,1-1 0,0 0 0,-1 0 0,1 0 1,0 0-1,1 0 0,-1 0 0,0 0 0,0 0 0,1-1 1,-1 1-1,1 0 0,-1-1 0,1 1 0,0-1 1,0 0-1,3 2 0,1 0 18,0-2 0,1 1 0,-1-1 0,0 1 0,1-2-1,-1 1 1,1-1 0,-1 0 0,1 0 0,-1-1 0,1 0 0,12-3 0,6-3 128,45-19 1,126-73 451,-171 85-558,-24 14-46,5-4 29,1 0 0,0 1 0,0 0 0,0 0 0,13-3 0,-19 6-26,-1 0-1,0 0 0,1 0 1,-1 0-1,1 0 0,-1 0 1,1 0-1,-1 0 0,0 0 1,1 1-1,-1-1 1,1 0-1,-1 0 0,0 0 1,1 1-1,-1-1 0,0 0 1,1 1-1,-1-1 0,0 0 1,1 1-1,-1-1 0,0 0 1,0 1-1,1-1 1,-1 1-1,0-1 0,0 0 1,0 1-1,0-1 0,1 1 1,-1-1-1,0 1 0,0-1 1,0 0-1,0 1 0,0-1 1,0 1-1,0-1 1,0 1-1,0-1 0,-1 1 1,-3 21 32,4-20-29,-4 13 22,1-5 2,0-1-1,1 0 0,-1 17 0,3-25-22,0 1 0,-1-1 0,1 1 1,1 0-1,-1-1 0,0 1 0,0 0 0,0-1 0,1 1 0,-1-1 0,1 1 0,-1-1 0,1 1 0,0-1 0,0 1 0,0-1 0,-1 0 0,1 1 0,0-1 0,1 0 0,-1 0 0,0 0 0,0 0 0,0 0 0,1 0 0,-1 0 0,0 0 0,2 0 0,4 1 15,0 0-1,-1-1 0,1 0 0,0 0 0,-1-1 0,1 1 0,0-2 0,13-1 0,56-13 102,-74 14-118,61-17 86,-34 9-58,32-6 0,-60 15-34,0-1 0,0 1 0,0 0 0,-1 0 0,1-1 0,0 1 0,0 0 0,0 0 0,0 0 0,0 0 0,0 0 0,-1 1 0,1-1 0,0 0 0,0 0 0,0 0 0,0 1 0,-1-1 0,1 0 0,0 1 0,0-1 0,-1 1 0,1-1 0,0 1 0,-1-1 0,1 1 0,0 0 0,-1-1 0,1 1 0,-1 0 0,1-1 0,-1 1 0,1 0 0,-1 0 0,0 0 0,1-1 0,-1 1 0,1 1 0,-1 2-74,0 1-1,0 0 1,0-1 0,0 1-1,0-1 1,-2 6 0,-1 10-798,3-20 831,0 0 0,0 0-1,0 0 1,0 1 0,0-1-1,0 0 1,0 0 0,0 1-1,0-1 1,0 0 0,0 0-1,0 0 1,0 1 0,1-1-1,-1 0 1,0 0 0,0 1 0,0-1-1,0 0 1,0 0 0,0 0-1,0 0 1,1 1 0,-1-1-1,0 0 1,0 0 0,0 0-1,1 0 1,-1 1 0,0-1-1,0 0 1,0 0 0,1 0-1,-1 0 1,0 0 0,0 0 0,0 0-1,1 0 1,-1 0 0,0 0-1,0 0 1,1 0 0,-1 0-1,0 0 1,0 0 0,0 0-1,1 0 1,14-8-1201,13-16 518,-19 12 482,0 0 0,-1-1 1,-1 0-1,10-20 0,11-28-465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4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19228,'-25'57'1696,"2"1"0,2 0-1,-24 115 1,34-88-1075,-1 147-1,16-209-651,-4-23 30,0 0-1,0 0 0,0 1 1,0-1-1,0 0 1,0 0-1,1 0 0,-1 1 1,0-1-1,0 0 1,0 0-1,0 0 0,1 0 1,-1 1-1,0-1 1,0 0-1,1 0 1,-1 0-1,0 0 0,0 0 1,1 0-1,-1 0 1,0 0-1,0 0 0,1 0 1,-1 0-1,0 1 1,0-2-1,1 1 1,-1 0-1,0 0 0,0 0 1,1 0-1,-1 0 1,0 0-1,0 0 0,0 0 1,1 0-1,2-3-9,0 1-1,-1 0 1,1-1 0,-1 1-1,0-1 1,0 0-1,0 0 1,2-4-1,14-24-76,-2-1 0,13-39-1,12-23-15,-48 123 203,3-8-54,-10 13 69,10-26 7,1 0 1,0 0-1,0 0 0,-1 10 0,4-17-110,0 0-1,0-1 0,0 1 1,0-1-1,0 1 0,0 0 1,0-1-1,1 1 1,-1-1-1,0 1 0,0-1 1,1 1-1,-1-1 0,0 1 1,1-1-1,-1 1 1,0-1-1,1 1 0,-1-1 1,1 0-1,-1 1 0,1-1 1,-1 0-1,1 1 0,-1-1 1,1 0-1,-1 0 1,1 1-1,0-1 0,21 6 69,-15-5-46,35 6-5,0-1-1,44-1 1,-42-3 28,77 13 0,-110-9 1,-7-3 98,-6-1 371,2-3-490,-1 1 0,0 0 0,1 0 0,-1-1 0,0 1 0,1-1 0,-1 1-1,0 0 1,1-1 0,-1 1 0,1-1 0,-1 0 0,1 1 0,-1-1 0,1 1-1,0-1 1,-1 0 0,1 1 0,0-1 0,-1 0 0,1 1 0,0-1 0,0 0-1,-1 1 1,1-1 0,0-1 0,-4-22 394,4 22-363,-3-26 309,-2-17 92,1-57 0,4 101-483,0 0 0,0-1 0,0 1 0,0 0 0,0 0 0,0 0 0,1 0-1,-1 0 1,0 0 0,1-1 0,-1 1 0,0 0 0,1 0 0,-1 0 0,1 0-1,0 0 1,-1 0 0,1 1 0,0-1 0,0 0 0,1-1 0,-1 2-39,0 0-1,0-1 1,0 1 0,0 0 0,1 0 0,-1 0-1,0 0 1,0 0 0,0 0 0,1 0-1,-1 1 1,0-1 0,0 0 0,0 1 0,0-1-1,0 1 1,0-1 0,0 1 0,0-1 0,2 2-1,24 15-1698,1-2-1,0-1 0,1-2 0,36 12 1,-55-22 1264,-1 0 1,1 0-1,0-1 1,0 0-1,0-1 1,-1 0-1,18-3 1,-21 2 236,1 0 1,-1-1 0,1-1-1,-1 1 1,1-1 0,-1 0-1,0 0 1,-1-1-1,1 1 1,0-1 0,-1-1-1,7-5 1,-4 1 897,0 1 0,-1-1 0,7-10 1,-12 16-370,-1 0 1,1 1 0,0-1 0,-1 0-1,0 0 1,0 0 0,0 0 0,0 0-1,0 0 1,-1 0 0,1 0 0,-1-1 0,0 1-1,0 0 1,0 0 0,-1-4 0,1 6-181,0 1 0,0 0 0,0-1 1,0 1-1,0-1 0,0 1 0,0-1 0,-1 1 1,1-1-1,0 1 0,0-1 0,-1 1 1,1 0-1,0-1 0,0 1 0,-1 0 1,1-1-1,0 1 0,-1 0 0,1-1 0,-1 1 1,1 0-1,0 0 0,-1-1 0,1 1 1,-1 0-1,1 0 0,-1 0 0,1 0 1,-1-1-1,0 1 0,0 0 33,0 1-1,-1-1 1,1 0 0,0 1-1,0-1 1,0 1-1,0-1 1,0 1 0,-1 0-1,1-1 1,0 1 0,-1 1-1,-2 2 124,-1 1 0,1 0 0,-1 0 0,-3 6 0,6-8-236,0 0 0,0 0 0,1 0-1,0 0 1,-1 0 0,1 0 0,0 0 0,0 0 0,1 0 0,-1 1 0,1-1 0,-1 0 0,1 0-1,0 1 1,0-1 0,0 0 0,1 1 0,-1-1 0,1 0 0,0 0 0,0 0 0,0 1 0,0-1-1,1 0 1,-1 0 0,1-1 0,0 1 0,0 0 0,0 0 0,0-1 0,0 1 0,0-1 0,1 0-1,3 3 1,9 6-163,-1-1 1,2 0-1,-1-1 0,33 13 0,-47-22 143,73 30-641,41 19-524,-111-47 1122,0 0-1,0 0 0,0 1 1,-1-1-1,1 1 0,-1 0 0,0 0 1,4 5-1,-6-8 47,-1 1 0,1 0-1,-1-1 1,0 1 0,1 0 0,-1-1-1,0 1 1,0 0 0,0-1 0,1 1-1,-1 0 1,0-1 0,0 1 0,0 0 0,0 0-1,0-1 1,0 1 0,0 0 0,-1-1-1,1 1 1,0 1 0,-1-1 16,0 0-1,1 0 1,-1 0 0,0 0-1,0 0 1,0 0 0,0 0-1,0 0 1,-1 0-1,1 0 1,0 0 0,0-1-1,0 1 1,-3 0 0,-13 6 114,-1-1 0,1-1 0,-1 0-1,0-2 1,0 0 0,-21 1 0,0-3-500,-72-6 0,74 0 95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4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40 21325,'0'-2'102,"-1"0"0,1 0 0,-1 0 1,0 0-1,1 0 0,-1 0 1,0 0-1,0 1 0,-1-1 0,1 0 1,0 1-1,-1-1 0,1 0 1,0 1-1,-1 0 0,0-1 0,1 1 1,-1 0-1,0 0 0,0 0 0,0 0 1,1 0-1,-1 0 0,0 1 1,0-1-1,0 1 0,0-1 0,0 1 1,-1 0-1,1 0 0,-4 0 1,1 0 38,-1 0 0,0 1 1,1 0-1,-1 0 1,1 0-1,-1 1 1,1-1-1,0 1 1,0 1-1,0-1 1,-6 4-1,2 1-65,0 1 1,0 0-1,0 1 1,1 0-1,1 0 1,-1 1-1,1 0 1,1 0-1,0 0 1,1 1-1,-5 12 1,5-12-68,1 0 0,1 0 0,-1 0 0,2 1 0,0-1 0,0 1 0,1-1 0,1 1 0,0-1 0,0 1 0,3 16-1,-2-25 3,-1 0-1,1-1 0,-1 1 0,1-1 0,0 1 0,0-1 0,0 0 0,0 1 0,0-1 0,0 0 0,1 0 0,-1 0 0,1 0 0,-1 0 0,1 0 0,0 0 0,0 0 0,0-1 0,0 1 0,0-1 0,0 1 1,1-1-1,-1 0 0,0 0 0,1 0 0,-1 0 0,1 0 0,-1-1 0,1 1 0,-1-1 0,1 1 0,-1-1 0,1 0 0,0 0 0,-1 0 0,1-1 0,-1 1 0,1 0 0,-1-1 0,1 0 0,-1 0 0,3-1 0,8-2 51,-1-2-1,0 0 1,0 0-1,0-1 1,-1 0-1,17-15 0,0-2 63,0-2-1,-2 0 0,-1-2 1,-1-1-1,-1-1 0,25-44 1,-40 55-96,-8 19-27,0 0-1,0 0 1,0 0 0,0 0 0,0 0 0,0 0 0,0 0 0,0 0 0,0 0 0,0 0 0,0 0 0,0 1 0,0-1 0,-1 0 0,1 0 0,0 0 0,0 0 0,0 0 0,0 0 0,0 0 0,0 0 0,0 0 0,0 0 0,0 0 0,0 0 0,0 0 0,-1 0 0,1 0 0,0 0 0,0 0 0,0 0-1,0 0 1,0 0 0,0 0 0,0 0 0,0 0 0,0 0 0,-1 0 0,1 0 0,0 0 0,0 0 0,0 0 0,0 0 0,0 0 0,0 0 0,0-1 0,0 1 0,0 0 0,0 0 0,0 0 0,0 0 0,0 0 0,-1 0 0,1 0 0,0 0 0,0 0 0,0 0 0,0 0 0,0-1 0,0 1 0,0 0-1,0 0 1,-23 29-10,9-5-5,2 1-1,-15 37 0,22-48-58,1 0-1,0 0 1,1 0-1,1 0 1,0 1 0,0 22-1,2-33-7,0 0 0,1 0 0,-1 0 0,1 0-1,0 1 1,0-2 0,1 1 0,-1 0 0,1 0 0,2 5 0,-3-8 50,1 1 1,-1-1 0,0 1-1,1-1 1,-1 1 0,1-1-1,-1 0 1,1 0-1,0 0 1,-1 0 0,1 0-1,0 0 1,0 0-1,0 0 1,0-1 0,0 1-1,0-1 1,0 1 0,0-1-1,0 0 1,0 0-1,0 0 1,4 0 0,0-1-35,1-1-1,0 1 1,-1-1 0,13-5 0,31-18-363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4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86 18772,'1'-4'311,"2"0"24,-1-1-1,1 0 1,-1 0-1,-1 0 1,1 0 0,0 0-1,-1 0 1,0 0-1,-1-1 1,1 1 0,-1-8-1,0 12-254,0 0-1,0 1 0,0-1 1,0 0-1,-1 1 1,1-1-1,0 1 0,0-1 1,-1 1-1,1-1 0,0 1 1,-1-1-1,1 1 1,-1-1-1,1 1 0,0-1 1,-1 1-1,1-1 0,-1 1 1,1 0-1,-1-1 1,1 1-1,-1 0 0,0-1 1,1 1-1,-1 0 0,1 0 1,-1 0-1,0-1 1,1 1-1,-1 0 0,1 0 1,-1 0-1,0 0 0,1 0 1,-1 0-1,0 0 1,1 1-1,-1-1 0,1 0 1,-2 0-1,-21 12 1076,11-3-1058,2 1-1,-1 0 1,1 1 0,1 0-1,0 0 1,0 1-1,1 0 1,1 1 0,0 0-1,1 0 1,0 0-1,1 1 1,0 0 0,1 0-1,-2 16 1,6-28-96,0 1-1,0-1 1,0 0 0,0 0-1,0 0 1,0 0-1,1 1 1,-1-1 0,1 0-1,-1 0 1,1 0 0,2 3-1,-3-4 0,1-1 1,0 1-1,-1 0 0,1-1 0,0 1 0,0 0 0,0-1 0,0 1 0,0-1 0,-1 1 0,1-1 0,0 0 0,0 1 0,0-1 0,0 0 1,0 0-1,0 0 0,0 0 0,0 0 0,0 0 0,0 0 0,0 0 0,0 0 0,0 0 0,0 0 0,0 0 0,0-1 0,0 1 0,0-1 0,1 0 1,6-2-1,-1-1 0,0 1 1,-1-2-1,1 1 0,-1-1 1,0 0-1,10-9 1,37-47-21,-42 47 14,16-19-29,18-21-153,-36 48 102,-5 10-15,-7 20-27,-69 280 175,38-43 636,17-104-176,16-149-465,-5 26 100,5-32-125,1-1 1,-1 1-1,1-1 0,-1 1 0,1-1 0,-1 0 0,0 1 0,0-1 0,0 0 0,1 0 0,-1 0 0,0 1 1,-1-1-1,1 0 0,0 0 0,0-1 0,0 1 0,-3 1 0,3-1-5,0-1 0,0 0 0,0 0 0,0 0 0,0 0 0,0 0 0,0 0 0,0-1 0,0 1 0,1 0 0,-1 0 0,0-1-1,0 1 1,0 0 0,0-1 0,0 1 0,0-1 0,1 1 0,-1-1 0,0 1 0,0-1 0,1 0 0,-1 1 0,0-1 0,1 0 0,-1 0 0,1 0 0,-1 0 0,-17-30 189,16 27-173,-8-19-180,0 1 0,2-2 0,0 1 0,2-1 0,0 0 0,2-1 0,-2-34 0,5 45-17,1 0 0,1 0-1,0 0 1,1 0 0,0 0 0,1 0 0,1 1 0,0-1-1,1 1 1,0 0 0,1 0 0,1 1 0,0-1-1,13-16 1,15-12-392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2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14979,'-53'80'5620,"40"-63"-4601,1 1-1,0 1 0,1-1 1,-15 37-1,25-52-969,0 0 0,0 0 0,0 0 0,1 0 0,-1 0 0,1 0 0,-1 0 1,1 0-1,0 0 0,0 0 0,1 0 0,-1 0 0,2 5 0,-2-7-48,1-1-1,-1 1 1,1 0 0,-1 0-1,1-1 1,-1 1 0,1 0-1,-1-1 1,1 1 0,0-1-1,-1 1 1,1-1-1,0 1 1,-1-1 0,1 1-1,0-1 1,0 1 0,0-1-1,0 0 1,1 1-23,0-1 0,0 0 0,0 0 0,0 0 0,0 0 0,0 0 0,0 0 0,0-1 0,0 1 0,0-1 0,2 0 0,51-25-606,-46 21 570,0 0-1,0 1 0,0 0 0,1 0 1,-1 1-1,1 0 0,19-3 0,-27 6 68,1 0 0,-1 0 0,0 0 0,0 0 0,0 0 0,0 1 0,0-1 0,0 1 0,0-1 0,0 1 0,0 0 0,0 0 0,-1 0 0,1 0 0,0 0 0,0 0 0,-1 0 0,3 3 0,-1-1 49,0 1 0,-1 0 0,1 0 0,-1 0 0,0 0 0,2 5 0,-3-5-19,1 0 0,0-1 0,-1 1-1,1 0 1,1-1 0,-1 0 0,0 1 0,1-1 0,0 0 0,2 2 0,-3-4-49,-1 0 0,1 0 1,-1-1-1,1 1 0,-1-1 1,1 1-1,-1-1 1,1 0-1,0 1 0,-1-1 1,1 0-1,-1 0 0,1 0 1,0 0-1,-1 0 1,1 0-1,-1-1 0,1 1 1,0-1-1,-1 1 0,3-2 1,33-18-870,-21 10 157,10-3-730,37-14 0,-40 21 683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4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83 20620,'0'-1'60,"0"0"-1,1 1 0,-1-1 0,0 1 0,1-1 0,-1 0 0,0 1 0,0-1 0,1 0 1,-1 1-1,0-1 0,0 0 0,0 1 0,0-1 0,0 0 0,0 1 0,0-1 0,0 0 0,0 1 1,-1-1-1,1 0 0,0 1 0,0-1 0,0 0 0,-1 1 0,1-1 0,0 0 0,-1 1 1,1-1-1,-1 1 0,1-1 0,-1 1 0,1-1 0,-1 1 0,1-1 0,-1 1 0,1 0 1,-1-1-1,1 1 0,-1 0 0,0-1 0,1 1 0,-1 0 0,0 0 0,1-1 0,-1 1 1,0 0-1,1 0 0,-1 0 0,0 0 0,1 0 0,-1 0 0,0 0 0,0 0 0,1 0 1,-1 1-1,0-1 0,-3 0 136,-1 1 1,1 0 0,0 0-1,0 0 1,0 1 0,1-1-1,-1 1 1,-7 4 0,0 3-19,1 0 0,0 1 0,0 0 0,1 0 0,1 1 1,-8 12-1,10-15-147,1 1 0,1-1 1,-1 1-1,1 0 0,1 0 0,0 0 1,0 1-1,1-1 0,-2 14 0,4-22-23,0 1 0,-1 0 0,1-1 0,0 1 0,0-1 0,0 1 0,1 0 0,-1-1 0,0 1 0,1 0 0,-1-1 0,1 1 0,-1-1 0,1 1 0,0-1 0,-1 1 0,1-1 0,0 1 0,0-1 0,2 3 0,-1-4-5,-1 1 1,0-1 0,0 1-1,1-1 1,-1 0 0,0 1-1,1-1 1,-1 0 0,0 0-1,1 0 1,-1 0 0,1 0-1,-1 0 1,0 0-1,1 0 1,-1-1 0,0 1-1,1 0 1,1-2 0,5-1-7,0-1 0,-1 0 0,1-1 0,-1 1 0,0-2 0,8-6 1,0-3-29,0 0 1,-2-1 0,0-1 0,0 0 0,-2-1 0,0 0 0,-1-1 0,-1 0 0,12-36 0,-20 51 16,0 1 0,0 0-1,-1 0 1,1-1 0,-1 1 0,0 0 0,0-1 0,0 1 0,-2-6-1,2 8 14,0 1-1,0 0 0,0 0 1,0-1-1,0 1 0,0 0 0,0-1 1,0 1-1,-1 0 0,1-1 1,0 1-1,0 0 0,0 0 0,-1-1 1,1 1-1,0 0 0,0 0 0,-1 0 1,1-1-1,0 1 0,-1 0 1,1 0-1,0 0 0,0 0 0,-1-1 1,1 1-1,0 0 0,-1 0 0,1 0 1,0 0-1,-1 0 0,0 0 1,0 1-2,0-1 0,-1 1 0,1-1 0,0 1 0,0 0 1,0 0-1,0 0 0,0 0 0,0-1 0,0 1 1,0 1-1,0-1 0,-1 1 0,-7 10 48,1 1-1,0 0 0,1 0 1,0 1-1,1 0 1,0 0-1,1 0 1,1 0-1,1 1 1,0 0-1,-2 22 1,5-33-22,0-1 0,0 0 0,0 1 0,1-1 0,-1 1 0,1-1 0,0 0 0,0 1 0,0-1 1,0 0-1,1 0 0,-1 0 0,1 0 0,0 0 0,0 0 0,3 3 0,-3-4-5,0 0-1,0 0 1,1 0-1,-1-1 1,1 1 0,-1-1-1,1 0 1,0 0-1,-1 0 1,1 0-1,0 0 1,0-1-1,0 1 1,0-1 0,0 1-1,0-1 1,-1 0-1,1 0 1,4-1-1,3-1 4,0 0 0,1 0 0,-1-1 1,-1-1-1,1 0 0,0 0 0,-1 0 0,15-11 0,6-6-8,31-29 1,11-7-49,-71 56 34,-1 1 1,0-1-1,1 1 0,-1-1 1,1 1-1,-1 0 1,1-1-1,-1 1 1,1 0-1,-1-1 1,1 1-1,-1 0 0,1 0 1,-1-1-1,1 1 1,-1 0-1,1 0 1,0 0-1,-1 0 0,1 0 1,-1 0-1,1 0 1,0 0-1,-1 0 1,1 0-1,-1 0 0,1 0 1,-1 0-1,1 0 1,0 1-1,-1-1 1,1 0-1,-1 0 1,1 1-1,-1-1 0,1 0 1,-1 1-1,1-1 1,-1 1-1,0-1 1,1 0-1,-1 1 0,1-1 1,-1 1-1,0-1 1,0 1-1,1-1 1,-1 1-1,0-1 0,0 1 1,1 0-1,-1-1 1,0 1-1,0-1 1,0 1-1,0 0 1,0 0-1,1 7 0,-1-1 1,0 1-1,-2 13 0,1-9 9,1-6 2,0 0-1,0 0 1,0 0 0,1 0-1,-1 0 1,2 1 0,-1-1-1,3 6 1,-3-10-3,0-1-1,0 1 1,0 0 0,0-1-1,1 1 1,-1-1 0,1 1-1,-1-1 1,1 0 0,-1 1-1,1-1 1,0 0 0,0 0-1,0 0 1,-1 0 0,1-1 0,0 1-1,0 0 1,0-1 0,0 0-1,0 1 1,0-1 0,0 0-1,0 0 1,1 0 0,-1 0-1,0 0 1,2-1 0,12-2 20,1 0 1,-2-1-1,1 0 0,23-11 1,-27 9-53,1 1 1,0 1-1,0 0 1,0 1-1,1 0 1,-1 1-1,22-1 1,-33 3 14,1 0 1,-1 1 0,0-1 0,1 0-1,-1 1 1,0-1 0,0 1-1,1 0 1,-1 0 0,0 0-1,0 0 1,0 0 0,0 0 0,0 0-1,0 1 1,0-1 0,-1 1-1,1 0 1,0-1 0,-1 1 0,1 0-1,-1 0 1,0 0 0,1 0-1,-1 0 1,1 3 0,0 4-19,1 0 0,-1 0 0,-1 0 0,0 0 0,0 15 1,3 23 28,-3-46-3,-1 0 1,0 0 0,0 0-1,1 0 1,-1 0-1,1 0 1,-1 0-1,1 0 1,-1 0-1,1 0 1,0 0-1,-1 0 1,1-1-1,1 2 1,-2-2-24,1 0 0,-1 1 0,1-1-1,-1 0 1,1 0 0,-1 0 0,0 1 0,1-1 0,-1 0 0,1 0 0,-1 0 0,1 0 0,-1 0-1,1 0 1,-1 0 0,1 0 0,-1 0 0,1-1 0,-1 1 0,1 0 0,-1 0 0,1 0 0,1-2-88,0 1 1,0 0-1,0-1 1,0 1 0,-1-1-1,1 0 1,0 0 0,-1 1-1,0-1 1,1 0 0,-1 0-1,1-3 1,6-13-168,-1 1 0,5-22 0,-12 37 262,13-45-525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4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20044,'-4'10'1697,"8"5"-1225,3-5-472,2-1 872,4 7-264,-1 3-376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5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91 17708,'5'-18'1562,"6"-19"26,-10 35-1395,-1 0-1,1 0 0,-1 0 0,0 1 0,0-1 0,0 0 1,0 0-1,0 0 0,0 1 0,-1-1 0,1 0 0,0 0 1,-1 0-1,0 1 0,-1-4 0,2 5-116,-1-1 0,1 1 0,-1-1-1,1 1 1,-1 0 0,0 0 0,1-1 0,-1 1-1,1 0 1,-1 0 0,0-1 0,1 1-1,-1 0 1,0 0 0,1 0 0,-1 0 0,0 0-1,1 0 1,-1 0 0,0 0 0,1 1 0,-1-1-1,0 0 1,1 0 0,-1 0 0,1 1 0,-1-1-1,0 0 1,1 1 0,-1-1 0,1 0 0,-1 1-1,1-1 1,-1 1 0,0 0 0,-20 18 569,20-18-575,-16 19 203,1 0 1,0 1 0,-22 40 0,30-47-237,1 0 1,1 1-1,0 0 1,1 0-1,1 0 1,0 0-1,-2 22 0,6-35-47,0 0-1,0 0 1,0 0-1,0 0 1,0 0-1,0 0 1,0 0-1,0-1 1,1 1-1,-1 0 1,1 0-1,-1 0 1,1-1-1,0 1 1,0 0-1,0 0 1,0-1-1,0 1 1,0-1-1,0 1 0,0-1 1,1 0-1,-1 1 1,2 1-1,0-2-60,0 0 0,0 0-1,0 0 1,0 0 0,-1-1-1,1 1 1,0-1-1,0 1 1,0-1 0,0 0-1,0 0 1,0-1 0,0 1-1,5-2 1,11-3-254,-1 0 0,0-2 0,0 0 0,21-12 0,-18 8 76,27-12-358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5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20844,'-7'0'312,"-1"1"0,0 0 0,0 1 0,0 0 0,1 0-1,-1 1 1,1 0 0,0 0 0,0 1 0,0-1 0,0 2 0,-7 5-1,9-7-182,0 1 0,0 0 0,1 0 0,-1 1 0,1-1-1,0 1 1,1 0 0,-1 0 0,1 0 0,0 1-1,0-1 1,0 1 0,1 0 0,0-1 0,0 1 0,-1 7-1,3-11-114,0 0 0,0 0 0,0-1 0,0 1-1,0 0 1,0 0 0,0 0 0,0-1-1,1 1 1,-1 0 0,1-1 0,0 1 0,-1 0-1,1-1 1,0 1 0,0-1 0,0 1 0,0-1-1,0 1 1,0-1 0,0 0 0,1 1-1,-1-1 1,0 0 0,1 0 0,-1 0 0,1 0-1,-1 0 1,1 0 0,-1-1 0,1 1-1,0 0 1,-1-1 0,1 0 0,0 1 0,0-1-1,-1 0 1,4 1 0,3-1-5,0 0 0,0 0 0,0-1 0,0 1 0,0-2 0,0 1 0,11-5 0,-4 1-5,-1-1 0,0 0 0,0-1 1,-1-1-1,0 0 0,0-1 0,-1 0 0,0-1 1,0 0-1,-1-1 0,-1 0 0,0-1 0,10-14 1,-15 16-9,-6 8-1,-8 16-1,8-12 3,1 0 0,-1 0 0,0 0 0,1 0 1,-1 1-1,1-1 0,-1 0 0,1 0 0,0 1 0,0-1 0,0 0 0,0 0 1,1 1-1,-1-1 0,1 0 0,-1 0 0,2 3 0,-1-3 0,0-1-1,1 0 1,-1 0-1,0 0 0,0 0 1,1 0-1,-1 0 1,1 0-1,-1 0 1,1 0-1,-1-1 0,1 1 1,0-1-1,-1 1 1,1-1-1,0 1 1,-1-1-1,1 0 0,0 0 1,-1 0-1,1 0 1,0 0-1,3-1 1,6-1-47,0 0 1,1 0-1,16-7 1,-19 5 11,0 1 1,0 1 0,0 0 0,0 0-1,1 1 1,12-1 0,-21 2 32,0 0 1,0 0-1,0 0 1,0 1-1,0-1 1,0 0-1,0 0 0,0 1 1,0-1-1,0 1 1,0-1-1,-1 1 1,1-1-1,0 1 1,0-1-1,0 1 1,-1 0-1,1-1 0,0 1 1,-1 0-1,1 0 1,0 0-1,-1-1 1,1 2-1,6 25 63,-7-24-84,0-1-1,1 1 0,-1 0 1,1 0-1,0-1 1,0 1-1,0 0 0,2 4 1,-2-6-16,0-1 1,0 1-1,0 0 0,0-1 1,0 1-1,0 0 0,0-1 1,0 1-1,0-1 0,0 0 1,0 1-1,0-1 0,0 0 1,1 0-1,-1 1 0,0-1 1,0 0-1,0 0 0,0 0 1,1 0-1,-1-1 0,0 1 1,0 0-1,0 0 0,0-1 1,0 1-1,2-1 0,4-2-61,0 0 0,1-1-1,-1 0 1,12-9 0,12-10-252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5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17732,'-27'14'1784,"-32"11"0,32-14-67,-31 16 1,57-27-1679,1 1 0,-1-1 0,0 0 1,0 0-1,1 1 0,-1-1 0,0 1 0,0-1 1,1 1-1,-1-1 0,0 1 0,1-1 1,-1 1-1,1-1 0,-1 1 0,1 0 0,-1-1 1,1 1-1,-1 0 0,1 0 0,0-1 1,-1 1-1,1 0 0,0 0 0,0-1 0,-1 3 1,2-2-19,0-1 1,-1 1 0,1 0 0,0-1-1,0 1 1,-1 0 0,1-1-1,0 1 1,0-1 0,0 1 0,0-1-1,0 0 1,0 1 0,0-1-1,0 0 1,0 1 0,1-1 0,51 4-171,-26-5-17,-10 0-42,-1 1 1,1 1 0,17 2-1,-31-3 182,0 0 0,0 1 1,0 0-1,0-1 0,-1 1 0,1 0 0,0 0 0,0 1 0,-1-1 0,1 1 0,-1-1 0,1 1 1,-1 0-1,1 0 0,-1 0 0,0 0 0,0 0 0,0 0 0,0 1 0,-1-1 0,1 1 0,-1-1 0,2 4 1,-2-3 90,0 0 0,-1 0 1,0 0-1,1 0 1,-1 0-1,0 0 1,0 0-1,0 0 0,-1 0 1,1 0-1,-1-1 1,0 1-1,0 0 0,0 0 1,0 0-1,0-1 1,0 1-1,-1 0 1,1-1-1,-1 1 0,0-1 1,0 0-1,0 1 1,0-1-1,-4 3 1,2-1 98,-1-1 0,1 1 0,-1-1 1,0 0-1,0 0 0,-1 0 1,1-1-1,0 0 0,-1 0 0,0 0 1,1-1-1,-7 2 0,3-3-87,1 0-1,-1 0 1,1-1-1,-14-2 1,20 3-154,0 0 0,0-1 0,0 1 0,0-1 0,0 1 0,0-1 0,0 0 0,1 1-1,-1-1 1,0 0 0,0 0 0,1 0 0,-1-1 0,1 1 0,-1 0 0,1 0 0,-1-1 0,1 1 0,0-1 0,0 0 0,0 1 0,0-1 0,0 0 0,0 1 0,-1-4 0,3-6-370,7 3-168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5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19260,'-4'9'589,"-33"67"2453,34-68-2767,0-1 1,1 1-1,0-1 1,0 1 0,1 0-1,0 0 1,0 0-1,2 12 1,-1-18-244,0-1 1,0 1-1,0-1 1,1 1-1,-1 0 1,1-1-1,-1 1 0,1-1 1,0 1-1,-1-1 1,1 1-1,0-1 1,0 1-1,0-1 1,0 0-1,0 1 1,0-1-1,1 0 1,-1 0-1,0 0 0,1 0 1,-1 0-1,2 0 1,0 1-8,1-1 0,-1 0 0,1-1 0,-1 1 0,1 0 0,-1-1 0,1 0 0,0 0 0,-1 0 0,6-1 0,7-2-19,1-1 0,-1 0 1,24-11-1,-37 14 2,201-86-688,-203 86 653,1 0 0,0 1 0,0-1 0,-1 0 1,1 1-1,0 0 0,0-1 0,0 1 0,0 0 1,0 0-1,0 0 0,0 0 0,-1 0 1,1 0-1,3 1 0,-4 0 14,0 0 0,0 0 1,0 0-1,0 0 0,0 0 0,-1 1 0,1-1 0,0 0 1,-1 0-1,1 0 0,-1 1 0,1-1 0,-1 0 1,0 1-1,1-1 0,-1 0 0,0 1 0,0-1 1,0 1-1,0 1 0,0-1 25,0 0 0,0-1-1,0 1 1,0 0 0,0-1 0,1 1 0,-1-1 0,1 1-1,-1-1 1,1 1 0,0-1 0,-1 1 0,1-1-1,0 1 1,0-1 0,0 0 0,0 1 0,0-1 0,1 0-1,-1 0 1,0 0 0,0 0 0,1 0 0,-1 0-1,1 0 1,-1-1 0,0 1 0,1 0 0,0-1-1,-1 1 1,1-1 0,-1 0 0,1 1 0,0-1 0,-1 0-1,1 0 1,2 0 0,7-1-74,-1 0 0,1-1 0,-1 0 0,19-6 0,-15 4-204,36-11-971,-13 3-440,0 3 0,0 0 0,46-3 0,-78 11 1428,0 2 1,0-1 0,-1 0-1,1 1 1,0 0-1,-1 0 1,1 0 0,7 4-1,0-1 124,-10-4 212,2-1-10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5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15003,'-28'46'2041,"4"-9"-403,2 2 0,2 0 1,-25 67-1,23-21-829,-14 95 0,8-28-459,52-250-208,5 2 0,4 1 0,71-144-1,-103 235-151,5-10-58,1 1 1,0-1-1,1 1 1,1 0-1,0 1 0,0 0 1,1 0-1,12-9 0,-20 19 56,0 1-1,0-1 0,1 1 0,-1 0 0,0 0 0,1 0 0,-1 0 0,1 0 0,-1 0 0,1 1 0,-1-1 0,1 1 0,0 0 0,-1 0 0,1 0 0,0 0 0,-1 0 1,1 1-1,-1-1 0,1 1 0,0-1 0,-1 1 0,0 0 0,1 0 0,-1 0 0,1 0 0,-1 1 0,0-1 0,0 1 0,0-1 0,2 3 0,5 4-4,0 0-1,-1 1 0,0-1 0,-1 2 0,10 14 0,-12-15 23,0-1 1,0 1-1,-1 0 0,0 1 1,0-1-1,-1 1 1,3 12-1,-6-19 19,1 0-1,-1 0 1,0 0 0,0 0 0,0 0-1,0 1 1,0-1 0,-1 0 0,1 0-1,-1 0 1,0 0 0,0 0 0,0 0 0,0 0-1,-1-1 1,1 1 0,-1 0 0,0-1-1,0 1 1,0-1 0,0 1 0,0-1-1,0 0 1,0 0 0,-1 0 0,1 0-1,-5 2 1,-2 0 31,0 0 0,0 0-1,-1-1 1,1 0 0,-1-1 0,1 0-1,-1 0 1,0-1 0,0-1 0,0 0-1,1 0 1,-1 0 0,0-1 0,0-1-1,0 0 1,-17-6 0,24 7-81,0 0 0,0-1 0,0 1 0,0-1 0,1 1 0,-1-1 0,1 0 0,-1 0 0,1 0 0,0 0 0,0 0 0,0-1 0,0 1 0,0-1 0,0 1 0,1-1 0,-1 0 0,1 0 0,0 1 0,0-1 0,0 0 0,0 0 0,0 0 0,1 0 0,-1 0 0,1 0 0,0-1 0,0 1 0,0 0 1,1-6-1,8-39-307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5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144 130 19748,'-15'47'2060,"-23"47"0,19-50-797,-15 54 1,33-96-1234,-29 127 1422,27-114-1345,1-1 0,1 1 1,0-1-1,1 1 0,1-1 0,4 28 0,-5-41-112,1 0 0,-1 0 0,0 0 0,0 0-1,0 0 1,1-1 0,-1 1 0,1 0-1,-1 0 1,0 0 0,1 0 0,0 0 0,-1-1-1,1 1 1,-1 0 0,1 0 0,0-1-1,1 2 1,-2-2-3,1 0 0,-1 0 0,1 0-1,-1 0 1,1 0 0,-1 0 0,1 0-1,-1 0 1,1-1 0,-1 1 0,0 0-1,1 0 1,-1 0 0,1-1 0,-1 1 0,1 0-1,-1 0 1,0-1 0,1 1 0,-1 0-1,0-1 1,1 1 0,-1 0 0,0-1-1,1 0 1,1-2-62,1-1 0,-1 0 0,0 0 0,0 0 1,0 0-1,1-7 0,7-27-528,-2 0 0,-1-1 0,-2 0 0,0-60 0,-8 87 449,-1 13 140,-3 17 184,4-4-33,1 0 1,1 0-1,0-1 1,1 1-1,0 0 1,1 0-1,5 25 1,-5-35-122,0 0 1,0-1 0,0 1-1,1-1 1,-1 1-1,1-1 1,0 1 0,0-1-1,0 0 1,0 0-1,1 0 1,-1 0-1,1 0 1,0-1 0,0 1-1,0-1 1,0 1-1,0-1 1,0 0 0,1-1-1,-1 1 1,1 0-1,-1-1 1,1 0 0,-1 0-1,1 0 1,0 0-1,0-1 1,-1 1 0,1-1-1,0 0 1,7-1-1,-2 0-20,-1 0 0,0-1 0,1 0 0,-1-1 0,0 0 0,-1 0 0,1 0 0,0-1 0,-1-1 0,0 1 0,0-1 0,0 0 0,0-1 0,7-7 0,0-2-47,-1 0 0,-1-1 0,0-1-1,19-34 1,-31 51 46,18-38-96,-18 36 89,1 0 1,0 0 0,0 0-1,-1 0 1,1 0-1,-1 0 1,0-1-1,0 1 1,0 0-1,0 0 1,0 0-1,0 0 1,0 0-1,-1 0 1,1-1-1,-2-2 1,2 4 7,0 1 0,-1 0 0,1-1 0,0 1 0,0 0 0,-1-1 0,1 1 0,0 0 0,0 0 0,-1-1-1,1 1 1,0 0 0,-1 0 0,1 0 0,0-1 0,-1 1 0,1 0 0,0 0 0,-1 0 0,1 0 0,0 0 0,-1 0 0,1 0 0,-1 0 0,1 0 0,0 0 0,-1 0 0,1 0 0,-1 0 0,1 0 0,0 0 0,-1 0 0,-13 10 60,-5 15 87,11-11-38,1 0 1,0 0-1,1 1 0,1 0 1,0 0-1,1 0 0,0 1 0,-2 22 1,6-32-116,0 0 0,0 0 1,0 0-1,1 0 0,0-1 1,0 1-1,0 0 0,1 0 1,0 0-1,0-1 0,3 6 1,-3-7-78,1 0 0,0-1 1,-1 1-1,1-1 1,0 0-1,1 0 0,-1 0 1,0 0-1,1-1 1,0 1-1,-1-1 0,1 0 1,0 0-1,0 0 0,1-1 1,6 3-1,-4-3-273</inkml:trace>
  <inkml:trace contextRef="#ctx0" brushRef="#br0" timeOffset="1">419 26 20972,'28'-16'1937,"-11"11"-1345,-6 0-288,-4 5 1232,-4 5-823,-2 3-1442,-2 0 1426,-2 3-753,0 3-56,1 2-73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5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19668,'-57'51'3408,"34"-31"-1822,-39 42 1,56-55-1417,1 0 0,-1 1 1,1-1-1,1 1 0,0 0 1,0 1-1,0-1 0,1 1 0,0-1 1,-2 15-1,4-21-150,1 0 0,0-1 0,0 1 0,0-1 0,-1 1 1,1 0-1,1-1 0,-1 1 0,0-1 0,0 1 0,1 0 0,-1-1 0,1 1 0,-1-1 0,1 1 0,-1-1 0,1 1 1,0-1-1,0 0 0,0 1 0,0-1 0,0 0 0,0 0 0,0 0 0,0 1 0,1-1 0,-1 0 0,0-1 1,1 1-1,-1 0 0,1 0 0,-1-1 0,1 1 0,-1 0 0,4 0 0,1 0-35,1 0-1,0 0 0,0-1 1,-1 0-1,1 0 1,0-1-1,10-1 1,17-7-283,-2 0 0,1-2 0,54-28 0,43-14-744,-128 52 1030,0 1 0,0-1 1,0 0-1,1 1 0,-1-1 0,0 1 0,0-1 1,1 1-1,-1 0 0,0 0 0,1 0 0,-1 1 1,0-1-1,3 1 0,-4-1 18,-1 1 1,1-1-1,-1 0 1,0 1-1,1-1 1,-1 0-1,0 1 1,1-1-1,-1 1 1,0-1-1,1 1 0,-1-1 1,0 0-1,0 1 1,0-1-1,1 1 1,-1-1-1,0 1 1,0-1-1,0 1 1,0 0-1,-4 20 240,-18 26 438,15-36-386,2 1 0,-7 16-1,12-27-281,-1 0-1,1-1 1,0 1-1,0 0 1,-1-1-1,1 1 0,0 0 1,0 0-1,0-1 1,0 1-1,0 0 1,0 0-1,0-1 1,0 1-1,0 0 0,0-1 1,0 1-1,1 0 1,-1 0-1,0-1 1,1 1-1,-1 0 0,0-1 1,1 1-1,-1-1 1,0 1-1,1 0 1,-1-1-1,1 1 0,-1-1 1,1 1-1,0-1 1,-1 1-1,1-1 1,-1 0-1,1 1 1,0-1-1,-1 0 0,1 1 1,0-1-1,-1 0 1,1 0-1,0 0 1,0 0-1,-1 0 0,1 1 1,0-1-1,0-1 1,-1 1-1,2 0 1,5 0 5,-1-1 1,1 0 0,-1 0 0,10-3 0,107-44-1061,-89 33 330,1 1 1,50-12-1,-81 25 640,-1 0-1,1 0 1,0 1 0,0 0-1,0-1 1,0 1 0,0 1 0,0-1-1,7 2 1,-9-1 65,-1-1-1,0 1 1,0-1-1,1 1 1,-1 0-1,0 0 0,0 0 1,0 0-1,0 0 1,0 0-1,0 0 1,0 0-1,0 0 1,-1 0-1,1 0 1,0 1-1,-1-1 1,1 0-1,-1 1 1,1-1-1,-1 0 1,1 1-1,-1-1 1,0 0-1,0 1 1,0-1-1,0 1 1,0-1-1,0 2 1,-1 6 120,0 0 1,-1 1 0,0-1-1,0 0 1,-8 16 0,-4 18-185,14-31 37,5-3-80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5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20860,'19'41'2137,"-3"10"-1337,-5-4-408,-1 3 2217,4 6-1769,-2 8-632,3 6-112,-4-1-1040,3 2 904,-11-2-184,-1 4-24</inkml:trace>
  <inkml:trace contextRef="#ctx0" brushRef="#br0" timeOffset="1">54 1325 21893,'8'15'1848,"-7"-12"-1368,1-6-376,-2-11 784,-5-2-63,-4-4-609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2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14227,'-13'19'934,"2"0"-1,0 0 0,1 1 1,1 0-1,1 1 1,-9 31-1,7-9 294,1 1 0,-3 53-1,11-88-1082,-1 35 348,2-42-487,0 0 1,0 0-1,0 1 1,0-1 0,1 0-1,-1 0 1,1 0 0,-1 0-1,1 0 1,0 1 0,0-1-1,0-1 1,0 1 0,3 4-1,-4-6-18,0 0-1,0 0 1,1 1-1,-1-1 1,0 0-1,1 0 1,-1 0-1,0 1 0,1-1 1,-1 0-1,0 0 1,1 0-1,-1 0 1,1 0-1,-1 0 1,0 0-1,1 0 0,-1 0 1,0 0-1,1 0 1,-1 0-1,1 0 1,-1 0-1,0 0 1,1 0-1,-1 0 1,0 0-1,1 0 0,-1-1 1,0 1-1,1 0 1,-1 0-1,11-13-317,1-16-132,-1-8 77,-1 0 0,-2-1 0,5-66-1,-13 100 671,0 6-72,-3 12 65,1 25 139,2-36-391,1 1-1,-1 0 1,1-1 0,0 1 0,0 0 0,0-1-1,0 1 1,0-1 0,1 1 0,0-1 0,0 0-1,0 0 1,0 1 0,0-1 0,0-1 0,1 1 0,0 0-1,-1-1 1,1 1 0,0-1 0,0 0 0,1 0-1,-1 0 1,0 0 0,0-1 0,1 1 0,-1-1-1,1 0 1,0 0 0,-1 0 0,1 0 0,0-1 0,0 0-1,-1 1 1,1-1 0,0-1 0,0 1 0,-1 0-1,1-1 1,0 0 0,-1 0 0,5-1 0,0-1-10,0 0 0,0-1 0,0 0 0,-1 0 1,0 0-1,1-1 0,-1 0 0,-1 0 0,9-9 1,-3 1 42,0-1 1,-1 0 0,12-21-1,-31 49 76,2 0-1,-1 0 1,2 0-1,0 1 0,-5 25 1,4-13-148,2 1 0,0 37 0,4-63-34,2 32-316,-3-33 355,1-1 1,0 1-1,0 0 0,0 0 1,1-1-1,-1 1 0,0 0 1,0 0-1,0-1 1,0 1-1,1 0 0,-1-1 1,0 1-1,1 0 0,-1-1 1,1 1-1,-1 0 1,0-1-1,1 1 0,0-1 1,-1 1-1,1-1 0,-1 1 1,1-1-1,-1 1 0,1-1 1,0 0-1,-1 1 1,1-1-1,0 0 0,0 0 1,-1 1-1,1-1 0,0 0 1,-1 0-1,1 0 1,0 0-1,0 0 0,0 0 1,15-11-270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5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 19500,'-1'41'2718,"0"34"-153,2-68-2535,-1-1 0,1 1 0,1-1 0,-1 0 0,1 1 0,0-1 0,0 0 0,6 10 0,-6-14-75,-1 0 0,1 0 0,-1-1 0,1 1 0,0-1 0,0 1 1,0-1-1,0 0 0,0 1 0,0-1 0,0 0 0,0-1 0,1 1 0,-1 0 0,0 0 0,1-1 0,-1 0 0,0 1 0,1-1 0,-1 0 0,0 0 0,1 0 0,-1 0 0,0-1 0,1 1 0,2-2 0,4 0-170,1 0-1,-1-1 1,0-1 0,0 1 0,10-7-1,10-8-161,-2-2-1,0-1 1,-2-1-1,0-1 0,-2-1 1,34-43-1,-23 15 1360,-41 86 1689,2-17-2235,-18 71 925,21-81-1370,1 0 1,0 0-1,1 0 0,0 0 0,0 0 0,0 0 1,1 0-1,0 0 0,0 0 0,3 8 0,-3-14 3,0 1-1,-1 0 0,1-1 0,0 1 1,0-1-1,0 1 0,0-1 0,1 1 1,-1-1-1,0 0 0,1 0 0,-1 0 0,0 0 1,1 0-1,0 0 0,-1 0 0,1 0 1,-1 0-1,1-1 0,0 1 0,0-1 1,-1 1-1,1-1 0,0 1 0,0-1 1,-1 0-1,4 0 0,28-12-160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5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15755,'-9'19'603,"1"1"0,1 0 0,1 1-1,1-1 1,-4 29 0,8-36-384,0 1 0,0-1 1,1 1-1,1-1 0,0 1 1,1-1-1,1 1 0,0-1 0,6 17 1,-8-28-207,-1 0 1,1 0-1,0 0 1,0 0 0,1 0-1,-1 0 1,0 0-1,0 0 1,1 0 0,0-1-1,-1 1 1,1 0 0,0-1-1,-1 0 1,1 1-1,0-1 1,0 0 0,0 0-1,0 0 1,0 0-1,5 1 1,-4-2-36,0 0 1,0 0-1,0 0 1,0 0-1,0-1 1,-1 1-1,1-1 1,0 0-1,0 1 1,0-1-1,0-1 1,-1 1-1,1 0 1,0-1-1,-1 1 0,4-4 1,7-6-114,-1 0 0,0-1 1,0 0-1,-2-1 0,1 0 0,10-18 0,-2-2 241,24-56 0,-49 157 1531,5-61-1531,-3 19-160,1-1 0,1 1 1,1-1-1,2 1 0,5 42 0,3-43-73,5-16-55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47 19748,'0'-2'128,"-1"0"0,1 0 0,-1 0 1,1 0-1,-1 0 0,1 0 0,-1 1 0,0-1 0,0 0 0,0 0 0,0 1 0,0-1 0,0 1 0,0-1 1,-1 1-1,1-1 0,-1 1 0,1 0 0,-1-1 0,1 1 0,-4-1 0,3 1-20,0 1 0,-1-1 0,1 1 0,0 0 0,-1 0 0,1 0 0,0 0 0,-1 0 0,1 0 1,0 1-1,0-1 0,-1 1 0,1 0 0,0-1 0,-4 3 0,-3 2 45,1 0-1,-1 0 1,1 1 0,0 1 0,0-1 0,1 1 0,-10 11-1,5-4-121,1 2-1,0-1 0,1 2 0,1-1 0,1 1 0,0 1 0,1-1 0,-8 32 0,14-46-29,1 0-1,-1 0 1,1 1-1,0-1 1,0 0-1,0 0 1,0 0-1,0 0 0,1 1 1,-1-1-1,1 0 1,0 0-1,0 0 1,0 0-1,1 0 1,1 3-1,-3-5 1,1-1-1,0 1 1,0 0 0,0 0-1,-1 0 1,1-1-1,0 1 1,0 0-1,0-1 1,0 1 0,0-1-1,0 1 1,0-1-1,1 1 1,-1-1-1,0 0 1,0 0-1,1 1 1,1-1 0,-1-1 0,1 1 1,-1 0-1,0-1 0,0 1 0,1-1 0,-1 0 1,0 1-1,0-1 0,0 0 0,4-3 1,8-6 0,-2-1 1,1 0-1,-1-1 1,-1 0-1,0-1 1,11-18-1,-7 11 3,5-6 122,-1 0-1,-2-1 0,0 0 1,23-56-1,-70 170 120,-35 112-8,52-151-319,2 1 1,-5 54-1,15-67-892,1-36 956,0 0 0,0 1 0,0-1 0,0 1 0,0-1 0,0 0 0,0 1 0,0-1 0,0 1 0,0-1 0,0 0 0,0 1 0,0-1 0,0 1 0,1-1 0,-1 0 0,0 1 0,0-1 0,0 0 0,1 1 0,-1-1 0,0 0 0,0 1 0,1-1 0,-1 0 0,0 0 0,0 1 0,1-1 0,-1 0 0,0 0 0,1 1 0,-1-1 0,1 0 0,-1 0 0,0 0 0,1 0 0,-1 0 0,0 0 0,1 0 0,-1 1 0,1-1 0,-1 0 0,0 0 0,1 0 0,-1-1 0,1 1 0,-1 0 0,0 0 0,1 0 0,-1 0 0,1 0 0,-1 0 0,0-1 0,1 1 0,-1 0 0,0 0 0,1 0 0,-1-1 0,0 1 0,1 0 0,-1 0 0,0-1 0,0 1 0,1 0 0,-1-1 0,0 1 0,0-1 0,18-23-376,3-17-134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5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35 15283,'31'-16'3197,"-30"16"-3112,-1-1-1,0 1 1,1 0 0,-1 0-1,0-1 1,1 1 0,-1 0 0,0-1-1,1 1 1,-1 0 0,0-1-1,0 1 1,0 0 0,1-1 0,-1 1-1,0-1 1,0 1 0,0 0-1,0-1 1,1 1 0,-1-1 0,0 1-1,0 0 1,0-1 0,0 1-1,0-1 1,-1 0 71,0 0 0,0 1 0,1-1-1,-1 0 1,0 1 0,0-1 0,0 1 0,1-1 0,-1 1-1,0 0 1,0-1 0,0 1 0,0 0 0,0 0-1,0 0 1,0 0 0,0-1 0,-1 1 0,-9 0 97,0 0 0,-1 0 1,1 1-1,0 0 1,0 1-1,0 0 0,0 1 1,0 0-1,1 0 0,-1 1 1,1 1-1,0 0 1,-14 9-1,-2 3-123,0 2 0,2 0 0,-35 36 0,72-68-39,-2 0 1,0-1-1,-1 0 0,0 0 0,15-31 0,-28 49-94,0-1 0,0 1 0,0-1-1,-1 0 1,1 0 0,-1 0 0,0 0 0,0-1-1,0 1 1,0-1 0,0 0 0,-7 2 0,7-3 16,0 1 0,0 0 0,0-1 0,1 2 1,-1-1-1,1 0 0,-1 1 0,1-1 0,0 1 0,0 0 1,0 0-1,1 0 0,-4 6 0,-5 6-10,-13 29-1,17-31 5,-19 36-6,2 0 1,2 2 0,-17 63-1,38-111-1,-4 23 26,5-26-25,0 1 0,0-1 0,0 1 1,0-1-1,0 1 0,1-1 0,-1 1 0,0-1 0,0 1 0,0-1 1,0 1-1,1-1 0,-1 1 0,0-1 0,0 1 0,1-1 0,-1 0 0,0 1 1,1-1-1,-1 1 0,0-1 0,1 0 0,-1 1 0,0-1 0,1 0 0,-1 0 1,1 1-1,-1-1 0,1 0 0,-1 0 0,1 0 0,-1 1 0,1-1 0,-1 0 1,1 0-1,-1 0 0,1 0 0,-1 0 0,1 0 0,-1 0 0,1 0 0,-1 0 1,1 0-1,-1-1 0,1 1 0,0 0 0,8-4 8,0 1-1,0-2 1,-1 1-1,0-1 1,1-1-1,-2 1 1,1-1-1,-1-1 1,8-7 0,-5 4 0,68-64 54,-4-4 0,104-140 0,-160 185-85,-17 33 22,-1 0 0,0 0 0,0 0-1,0 0 1,0 0 0,0 0 0,0-1 0,0 1 0,0 0 0,0 0 0,0 0-1,0 0 1,0 0 0,0 0 0,0 0 0,0 0 0,0 0 0,0-1 0,0 1-1,0 0 1,0 0 0,0 0 0,0 0 0,0 0 0,0 0 0,0 0 0,0 0 0,0 0-1,0-1 1,0 1 0,0 0 0,0 0 0,0 0 0,0 0 0,-1 0 0,1 0-1,0 0 1,0 0 0,0 0 0,0 0 0,0 0 0,0 0 0,0 0 0,0-1-1,0 1 1,0 0 0,-1 0 0,1 0 0,0 0 0,0 0 0,0 0 0,0 0-1,0 0 1,0 0 0,0 0 0,0 0 0,0 0 0,-1 0 0,1 0 0,0 0 0,0 0-1,0 0 1,0 0 0,0 1 0,0-1 0,0 0 0,0 0 0,0 0 0,-1 0 0,-15 13-6,-4 8 16,0 2 0,1 0 0,1 2 0,2 0 0,0 0 0,2 2 0,0 0-1,2 0 1,-14 49 0,1 19 128,-20 159-1,14-63 43,23-145-85,-3-1 0,-1 0 0,-2-1 0,-29 62 1,40-100-68,-1 1 1,0-1 0,0-1 0,0 1 0,-8 7-1,12-12-20,-1 0-1,0 0 0,0 0 1,0-1-1,0 1 1,0 0-1,0-1 0,0 1 1,0 0-1,0-1 0,0 1 1,0-1-1,0 0 1,-1 1-1,1-1 0,0 0 1,0 0-1,0 1 0,-1-1 1,1 0-1,0 0 0,0 0 1,0-1-1,-1 1 1,1 0-1,0 0 0,0-1 1,0 1-1,0-1 0,0 1 1,-1-1-1,1 1 1,0-1-1,0 0 0,0 1 1,0-1-1,1 0 0,-3-1 1,-1-3 9,1-1 1,-1 1-1,1-1 0,0 1 1,1-1-1,-1 0 1,1 0-1,0 0 0,1 0 1,-1 0-1,0-13 1,0-5 29,1-44 0,3 42-120,0 0 0,2 1 0,1-1 0,0 1 0,2 0 1,1 1-1,15-32 0,-14 37-171,2 0 1,0 0-1,2 1 0,-1 1 1,2 0-1,1 1 0,0 0 1,0 1-1,21-14 0,12-3-321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57 18404,'1'-2'137,"0"1"1,-1-1-1,1 0 1,0 0-1,-1 1 1,1-1-1,-1 0 1,1 0-1,-1 0 1,0 0-1,0 0 1,0 0-1,0 0 1,0 0-1,0 1 1,-1-1-1,1 0 1,-1 0-1,1 0 1,-1 0-1,-1-2 1,1 3-33,0 0 0,0-1 0,-1 1 1,1 0-1,-1 0 0,1 0 0,-1 0 1,1 0-1,-1 1 0,1-1 0,-1 0 1,0 1-1,1-1 0,-1 1 0,0 0 1,0-1-1,1 1 0,-1 0 0,0 0 0,0 0 1,0 0-1,1 0 0,-4 1 0,-4 1 64,0 0 1,1 1-1,0 0 0,0 0 0,0 1 0,0 0 0,0 0 0,1 1 0,-1 0 0,1 0 0,1 1 0,-9 7 0,-1 4 70,0 1 1,2 0-1,-18 27 1,21-28-12,2-1 1,-11 25-1,18-37-185,0 1 0,1-1 0,-1 1 0,1 0 0,0-1-1,0 1 1,0 0 0,1 0 0,0 0 0,0 0 0,0-1 0,0 1-1,1 0 1,1 6 0,-1-9-34,-1-1 0,1 0-1,0 0 1,0 0 0,-1 0 0,1 0 0,0 0 0,0 0-1,0 0 1,0 0 0,0 0 0,0-1 0,0 1-1,0 0 1,1-1 0,-1 1 0,0 0 0,0-1-1,1 0 1,-1 1 0,0-1 0,0 0 0,1 0-1,-1 0 1,0 1 0,1-1 0,-1-1 0,0 1 0,1 0-1,1-1 1,4 0 8,-1 0 0,-1-1 1,1 0-1,0 0 0,6-4 0,7-4 3,-1-2 1,0 0-1,-1 0 0,-1-2 1,16-16-1,68-81 12,-32 22-114,-95 154-110,-21 66 104,41-110 81,2 0 1,0 1 0,2-1-1,-2 28 1,5-47 6,0 0 0,-1 0 0,1 1 0,0-1 0,0 0 0,1 0 0,-1 0 0,0 0 1,1 0-1,-1 0 0,1 1 0,0-1 0,0 0 0,0-1 0,0 1 0,0 0 0,0 0 0,0 0 0,0 0 0,1-1 0,2 3 0,-2-3-1,0 0 0,0-1 0,0 1 0,0-1 0,0 1 0,0-1 0,0 0 0,0 0 0,0 0 0,0 0 0,0 0 0,0 0 0,0 0 0,0-1 0,0 1 0,-1-1 0,1 0 0,3 0 0,8-6-13,0 1 0,-1-2 0,0 0 0,21-17 0,139-140-141,-114 106 39,-54 55 97,-1 0-1,1 1 0,0 0 1,0-1-1,9-4 1,-13 8 17,1 0 1,-1 0-1,0 0 1,0-1-1,1 1 0,-1 0 1,0 0-1,0 0 1,1 0-1,-1 0 1,0 0-1,0 0 1,1 0-1,-1 0 1,0 0-1,1 0 1,-1 0-1,0 0 1,0 1-1,1-1 1,-1 0-1,0 0 1,0 0-1,1 0 1,-1 0-1,0 0 1,0 1-1,0-1 1,1 0-1,-1 0 1,0 0-1,0 1 1,0-1-1,0 0 1,1 0-1,-1 1 1,0-1-1,0 22-16,-5 7 13,2-16 18,0 0 1,2 0 0,-1 0-1,2 23 1,0-35-9,0 0 1,0 0 0,0 0 0,0 0 0,0 0 0,0-1-1,1 1 1,-1 0 0,0 0 0,1 0 0,-1 0-1,0 0 1,1-1 0,-1 1 0,1 0 0,0 0 0,-1-1-1,1 1 1,-1 0 0,1-1 0,0 1 0,0-1-1,-1 1 1,1-1 0,0 1 0,0-1 0,0 1 0,-1-1-1,1 0 1,0 1 0,0-1 0,0 0 0,0 0-1,0 0 1,0 0 0,0 0 0,0 0 0,-1 0 0,1 0-1,0 0 1,0 0 0,2-1 0,2 0 14,1-1 1,-1 0-1,0 0 1,1-1 0,6-4-1,35-26 60,-37 25-84,-1 1 0,1 0 0,1 0 0,0 1 0,0 0 0,0 1 0,20-6 0,-30 10-2,1 1-1,-1-1 1,1 1 0,-1 0-1,1 0 1,0 0-1,-1 0 1,1 0 0,-1 0-1,1 0 1,-1 0 0,1 1-1,-1-1 1,1 0-1,-1 1 1,1 0 0,-1-1-1,0 1 1,1 0 0,-1 0-1,0-1 1,1 1-1,-1 0 1,2 2 0,-1 1-7,0-1 0,0 1 0,0 0 0,0 0 0,-1 0 0,0 0 0,2 5 0,-2-5 27,0 1-1,0-1 1,1 0-1,0 0 1,0 1-1,0-1 1,3 3-1,-5-6-12,1 0-1,0-1 0,-1 1 0,1-1 1,-1 1-1,1-1 0,0 0 0,0 1 0,-1-1 1,1 0-1,0 1 0,0-1 0,-1 0 1,1 0-1,0 0 0,0 0 0,0 0 1,-1 0-1,1 0 0,0 0 0,0 0 1,0 0-1,-1 0 0,1 0 0,0 0 0,0-1 1,-1 1-1,1 0 0,0-1 0,0 1 1,-1 0-1,1-1 0,1 0 0,22-19-495,-23 18 437,5-4-214,0 0 0,-1-1-1,0 0 1,0 0 0,0-1 0,-1 1 0,0-1 0,-1 0-1,0 0 1,0 0 0,2-10 0,-2-10-527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 20716,'-6'-14'2073,"-2"6"-1369,4 5-336,0 3 1969,4 5-2858,2-1 730,-4 9-305,1 4-169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19516,'1'1'139,"1"1"0,-1-1 0,0 1 0,1 0 0,-1-1 0,0 1 0,0 0-1,0 0 1,0 0 0,0 0 0,-1 0 0,1 0 0,-1 0 0,1 0 0,-1 0 0,0 0 0,0 0-1,1 0 1,-2 0 0,1 0 0,0 4 0,-11 53 905,8-44-369,-19 78 1193,-6 34-360,26-118-1393,1-1-1,1 1 1,0 15-1,0-22-100,0 0 0,0 0-1,0 0 1,1 0 0,-1 0-1,1 0 1,0 0 0,-1 0-1,1-1 1,0 1-1,0 0 1,0 0 0,0-1-1,0 1 1,1-1 0,-1 1-1,0-1 1,1 1 0,-1-1-1,1 0 1,-1 0-1,1 0 1,3 2 0,0-1-2,0-1 1,0 0-1,0 0 1,1 0-1,-1 0 1,0-1-1,1 0 1,9-1-1,49-10 15,-29 4-26,-19 4-7,-4 1-1,1 0 0,-1 0 0,1 1-1,13 1 1,-24 0 6,0 0 0,1 0-1,-1 1 1,0-1 0,0 1-1,0-1 1,1 1 0,-1 0 0,0-1-1,0 1 1,0 0 0,0 1-1,0-1 1,0 0 0,0 0 0,-1 1-1,1-1 1,0 1 0,-1 0 0,1-1-1,-1 1 1,0 0 0,0 0-1,1 0 1,-1 0 0,0 0 0,0 0-1,1 4 1,-1 3 1,1 0-1,-1-1 1,-1 1-1,0 0 1,0 0 0,0 0-1,-1 0 1,-1 0-1,1-1 1,-1 1-1,-1-1 1,-4 11 0,2-8 52,0 0 1,-1 0 0,0-1 0,-1 1-1,0-2 1,-1 1 0,0-1 0,-15 14-1,15-16 6,-1-1 0,1 1 0,-1-2 0,0 1 0,0-1 0,-1-1 0,0 0 0,0 0 0,0-1 0,-11 3 0,14-5-26,-1 0 0,1 0 0,-1-1 0,1 0 1,-1 0-1,1-1 0,-1 0 0,1 0 1,-1-1-1,1 0 0,0 0 0,0-1 0,0 0 1,-12-6-1,9 3-175,1-1 0,-1 0 0,1 0 0,-14-17 0,19 20-172,0-1-1,0 1 0,1-1 1,-1 0-1,1 0 1,1-1-1,-1 1 0,1 0 1,0-1-1,-3-11 1,5 16 257,0 0 0,0 0 0,0 0 0,0 0 1,0 0-1,0 0 0,0 0 0,0 0 1,1 0-1,-1 0 0,0 0 0,1 0 0,-1 1 1,0-1-1,1 0 0,-1 0 0,1 0 1,0 0-1,-1 1 0,1-1 0,-1 0 1,1 1-1,0-1 0,0 0 0,-1 1 0,1-1 1,1 0-1,16-3-925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9 262 13747,'-1'1'186,"0"0"0,0 0-1,1 0 1,-1 1 0,0-1 0,1 0 0,-1 1 0,0-1-1,1 1 1,0-1 0,-1 0 0,1 1 0,0 1 0,0-2-64,0-1 0,0 1 1,0 0-1,0-1 1,0 1-1,0-1 0,1 1 1,-1 0-1,0-1 1,1 1-1,-1-1 0,0 1 1,1-1-1,-1 1 1,0-1-1,1 1 0,-1-1 1,1 0-1,-1 1 1,1-1-1,-1 0 1,2 1-1,1 0 191,0 0 1,0 0-1,0 0 1,0-1 0,0 1-1,0-1 1,0 0-1,1 0 1,-1 0-1,0 0 1,5-1-1,18-5 20,-1-1-1,0 0 0,-1-2 0,1-1 1,-2-1-1,0-1 0,0-1 1,-1-1-1,0-1 0,-2-1 0,26-24 1,-34 28-267,-1 0 0,9-13 1,-17 21-51,-1 0 1,1 1 0,-1-1-1,0 0 1,0 0 0,-1-1 0,1 1-1,-1 0 1,0 0 0,0-1-1,-1 1 1,1-5 0,-1 8-13,0 0 0,1 0 1,-1-1-1,0 1 0,0 0 1,-1 0-1,1 0 0,0 0 1,0 0-1,-1 0 0,1 0 0,0 0 1,-1 0-1,1 0 0,-1 0 1,1 0-1,-1 0 0,0 0 1,1 0-1,-1 0 0,0 0 0,0 0 1,0 1-1,1-1 0,-1 0 1,0 1-1,0-1 0,0 1 1,0-1-1,0 1 0,0-1 0,0 1 1,0 0-1,0-1 0,-1 1 1,1 0-1,0 0 0,0 0 1,0 0-1,0 0 0,0 0 0,0 0 1,-1 0-1,0 1 0,-4 0 4,1 0-1,0 1 1,0-1-1,0 1 0,0 1 1,0-1-1,0 1 1,-5 3-1,-4 5-10,1 1 1,0 0-1,1 1 0,1 0 1,0 0-1,0 2 0,2-1 1,0 1-1,0 0 0,1 1 1,1 0-1,-7 26 0,12-38 1,1 0-1,0 0 1,1-1-1,-1 1 1,1 0-1,-1 0 1,1 0-1,0 0 1,1 0-1,-1 0 1,1 0-1,0 0 1,0 0-1,2 5 1,-2-6 2,0-1 0,1 0 0,0 0 0,-1 0 0,1 0 1,0-1-1,0 1 0,0 0 0,0-1 0,0 1 0,0-1 0,0 0 0,1 0 0,-1 0 1,0 0-1,1 0 0,-1 0 0,1 0 0,-1-1 0,1 0 0,-1 1 0,1-1 0,2 0 1,9 0 6,-1-1 0,0 0-1,0-1 1,0 0 0,0-1 0,-1-1 0,1 0 0,22-11 0,5-5 37,46-31 0,-29 10 22,-34 24-40,29-17 1,-52 33-26,0 1-1,1 0 1,-1 0-1,0-1 1,1 1-1,-1 0 1,0 0 0,1 0-1,-1-1 1,1 1-1,-1 0 1,0 0-1,1 0 1,-1 0 0,1 0-1,-1 0 1,1 0-1,-1 0 1,0 0 0,1 0-1,-1 0 1,1 0-1,-1 0 1,0 0-1,1 0 1,-1 0 0,1 1-1,-1-1 1,0 0-1,1 0 1,-1 0 0,0 1-1,1-1 1,-1 0-1,0 0 1,1 1-1,-1-1 1,0 0 0,1 1-1,-1-1 1,0 0-1,0 1 1,0-1 0,1 1-1,-1-1 1,0 0-1,0 1 1,0-1-1,0 1 1,0-1 0,0 0-1,0 1 1,0-1-1,0 1 1,0-1 0,0 1-1,0-1 1,0 0-1,0 2 1,-5 34 19,3-23-3,1-4 7,1 0 0,0-1 0,0 1-1,1 0 1,2 13 0,-3-21-42,0 0 0,1 1 0,-1-1 1,0 0-1,1 1 0,-1-1 0,1 0 0,-1 1 0,1-1 0,-1 0 0,1 0 1,0 0-1,0 0 0,-1 0 0,1 0 0,0 0 0,0 0 0,0 0 0,0 0 0,0 0 1,1 0-1,-1-1 0,0 1 0,0 0 0,0-1 0,1 1 0,-1-1 0,0 0 1,1 1-1,-1-1 0,0 0 0,1 0 0,-1 1 0,0-1 0,1 0 0,-1-1 1,0 1-1,1 0 0,-1 0 0,0 0 0,1-1 0,-1 1 0,0-1 0,2 0 0,10-7-116,-3-2-62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24293,'-3'2'1801,"0"-2"-1561,1-3-232,2 1-793,0-2 1178,0-3-553,0 3-209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93 18124,'1'-1'100,"0"0"0,-1 0 0,1 0 0,0 0 1,-1 0-1,1 0 0,-1 0 0,0 0 0,1 0 0,-1 0 0,0 0 1,1 0-1,-1 0 0,0-1 0,0 1 0,0 0 0,0 0 1,0 0-1,0 0 0,-1 0 0,1-1 0,0 1 0,0 0 0,-1 0 1,1 0-1,-1 0 0,1 0 0,-1 0 0,1 0 0,-1 0 0,0 0 1,0 0-1,1 1 0,-1-1 0,0 0 0,0 0 0,0 1 0,0-1 1,0 0-1,0 1 0,0-1 0,0 1 0,0-1 0,0 1 1,0-1-1,0 1 0,0 0 0,-2-1 0,-2 1 119,-1-1 0,1 1 0,0 0 0,-1 0 0,1 0-1,0 1 1,0-1 0,-1 1 0,-7 3 0,-1 2-83,1 0 0,0 1 0,1 0-1,0 1 1,0 0 0,0 1 0,1 0 0,0 1 0,-16 20 0,13-13-90,1 0 1,1 1-1,1 0 1,0 1-1,-15 38 1,23-48-38,0-1 0,1 1 0,-1 0 0,2 0 0,-1 0 0,1 0 0,1 0 0,0 12 0,0-19-8,0 0 0,0-1-1,1 1 1,-1-1 0,0 1 0,1-1 0,0 1-1,-1-1 1,1 1 0,0-1 0,-1 1-1,1-1 1,0 0 0,0 1 0,0-1 0,0 0-1,1 0 1,-1 0 0,0 0 0,0 0-1,3 1 1,-2-1-1,0 0 1,1-1-1,-1 1 0,0-1 0,1 1 1,-1-1-1,1 0 0,-1 0 0,0 0 0,1 0 1,-1-1-1,0 1 0,3-1 0,6-2 0,-1-1 0,0 0-1,0 0 1,0-1 0,11-8 0,12-9 14,-2-2 0,-1-1 0,34-34-1,-48 42 45,-1 0-1,0-1 0,-2-1 0,0 0 0,-1-1 1,18-39-1,-28 54-28,0-1 1,0 0 0,-1 0-1,0 1 1,0-1-1,0 0 1,0 0 0,-1-7-1,0 11-19,0 1 1,-1-1-1,1 1 0,0-1 0,-1 1 0,1-1 1,-1 1-1,1-1 0,-1 1 0,0 0 0,1-1 1,-1 1-1,0 0 0,0 0 0,0 0 0,0-1 1,0 1-1,0 0 0,0 0 0,-1 1 0,1-1 1,0 0-1,-1 0 0,1 0 0,0 1 0,-1-1 1,1 1-1,-1-1 0,1 1 0,0 0 0,-1-1 1,1 1-1,-1 0 0,1 0 0,-3 0 0,-4 1 2,0 0 0,0 0 0,1 0 0,-1 1 0,1 1 0,-1-1 0,1 1 0,0 0 0,0 1 0,0-1 0,0 2 0,1-1 0,-1 1 0,-6 6 0,0 1-297,0 0 1,0 1 0,1 1 0,1 0 0,-11 18 0,20-29 213,0 0 1,0 1 0,0-1 0,0 1-1,1-1 1,-1 1 0,1 0-1,0 0 1,-1 5 0,2 7-408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2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18180,'-75'188'6872,"64"-157"-6197,-7 20-12,-40 114 869,49-133-1345,1 1 0,2 0 0,-3 37 0,8-39-191,1-30-3,0-1 1,0 0-1,0 1 0,0-1 0,0 1 1,0-1-1,0 1 0,0-1 1,0 0-1,0 1 0,0-1 0,0 1 1,0-1-1,0 1 0,1-1 0,-1 0 1,0 1-1,0-1 0,0 0 0,1 1 1,-1-1-1,0 0 0,1 1 0,-1 0 1,7-7-131,4-15-51,10-39-279,14-73 1,4-8 266,-26 111 294,-13 29-91,0 1 0,0 0 1,0 0-1,0 0 0,1-1 1,-1 1-1,0 0 0,0 0 1,0 0-1,1-1 0,-1 1 1,0 0-1,0 0 0,1 0 1,-1 0-1,0 0 0,0 0 1,1 0-1,-1-1 0,0 1 1,0 0-1,1 0 0,-1 0 1,0 0-1,0 0 0,1 0 1,-1 0-1,0 0 0,0 0 0,1 0 1,-1 1-1,1-1 0,6 14 124,-3-2-68,0 0-1,0 0 1,1 0 0,0-1-1,8 12 1,-11-20-49,0-1-1,0 1 1,0-1-1,0 1 0,0-1 1,1 0-1,-1 0 1,1 0-1,0 0 1,-1-1-1,1 1 1,0 0-1,0-1 1,0 0-1,0 0 1,0 0-1,0 0 1,0 0-1,0-1 1,1 0-1,-1 1 1,0-1-1,0 0 1,1 0-1,5-2 1,-1 0 6,1-1 1,-1 0 0,1 0 0,-1-1 0,0 0-1,0 0 1,-1-1 0,1 0 0,-1 0 0,13-13-1,-9 6-23,0 1-1,0-1 0,-1-1 1,-1 0-1,10-18 0,-15 21-145,-11 16 84,-11 17 6,8 0 130,0 0 0,1 0 0,1 1 0,1 0 0,2 0 0,0 1 1,1-1-1,2 1 0,0 40 0,3-59-29,-1 0 1,1 0 0,-1 0 0,1 0-1,1-1 1,-1 1 0,1 0-1,3 6 1,-4-10-32,0-1-1,0 1 1,0-1-1,0 0 1,0 1-1,0-1 1,1 0-1,-1 0 1,0 0-1,1 0 1,-1 0-1,0 0 1,1 0-1,0 0 1,-1 0-1,1-1 1,-1 1-1,1-1 1,0 1-1,-1-1 1,1 0-1,0 1 1,-1-1-1,1 0 1,0 0-1,0 0 1,-1 0-1,1-1 1,0 1-1,-1 0 1,1-1-1,2 0 1,3-2-32,0 0 1,0 0 0,-1-1 0,1 0 0,-1 0 0,0 0 0,0-1 0,0 0-1,0 0 1,5-7 0,8-11-168,21-29 0,58-118-571,-50 83 1155,-49 87-376,1 0 0,0 0 0,0 0 0,0 0-1,0 0 1,-1 0 0,1 0 0,0 0 0,0 0-1,0 0 1,-1 0 0,1 0 0,0 0 0,0 0-1,0 0 1,-1 0 0,1 0 0,0 0 0,0 0-1,0 0 1,-1 0 0,1 0 0,0 0 0,0 0-1,0-1 1,0 1 0,-1 0 0,1 0 0,0 0 0,0 0-1,0 0 1,0-1 0,0 1 0,0 0 0,0 0-1,0 0 1,-1-1 0,1 1 0,0 0 0,0 0-1,0 0 1,0 0 0,0-1 0,0 1 0,0 0-1,0 0 1,0 0 0,0-1 0,0 1 0,0 0-1,0 0 1,0 0 0,0-1 0,0 1 0,1 0-1,-1 0 1,0 0 0,0-1 0,0 1 0,-16 8 304,11-1-298,0-1 0,0 1 1,0 0-1,1 0 0,0 0 1,0 0-1,1 1 0,0 0 1,1-1-1,-1 1 0,0 9 1,-6 12-17,1-4 22,1 1-1,0 0 1,2 1-1,2-1 0,0 1 1,1 0-1,2 0 1,4 40-1,-4-66-55,1 1 1,-1 0-1,0-1 0,0 1 1,1-1-1,-1 1 0,1-1 1,-1 1-1,1-1 0,0 0 1,-1 1-1,1-1 1,0 0-1,0 1 0,0-1 1,0 0-1,0 0 0,0 0 1,0 0-1,1 0 0,-1 0 1,0 0-1,1 0 0,-1 0 1,0-1-1,2 1 0,-1 0-111,0-1 0,1 0 0,-1 0-1,0 0 1,0-1 0,0 1 0,0-1-1,0 1 1,0-1 0,0 1 0,0-1 0,0 0-1,0 0 1,-1 0 0,1 0 0,0 0-1,0-1 1,-1 1 0,3-2 0,6-7-189,-1 0 0,0-1 0,10-15 0,-11 16 97,26-37-723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21853,'-11'47'2128,"0"-1"-1544,1-4-552,5-1 928,5-6 297,0-5-881,4-5-288,0 0-80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65 17164,'1'-3'149,"-1"0"0,-1 1 0,1-1 0,0 1 1,0-1-1,-1 0 0,0 1 0,1-1 0,-1 1 1,0-1-1,0 1 0,-1 0 0,1-1 0,0 1 1,-1 0-1,1 0 0,-1 0 0,0 0 0,0 0 1,0 0-1,0 1 0,0-1 0,0 1 0,0-1 1,0 1-1,-1 0 0,1-1 0,0 1 0,-1 0 1,1 1-1,-1-1 0,1 0 0,-1 1 0,0 0 1,1-1-1,-1 1 0,1 0 0,-1 0 0,0 0 1,1 1-1,-1-1 0,1 1 0,-1-1 0,1 1 1,-1 0-1,1 0 0,-3 1 0,-8 4 129,1 0-1,-1 0 1,1 1-1,1 0 1,-1 1-1,2 1 1,-14 12-1,18-15-212,0 0 0,0 0 0,1 1-1,0 0 1,0 0 0,0 0 0,1 0-1,0 1 1,1 0 0,0 0 0,0 0-1,-3 15 1,5-21-56,1-1-1,0 0 1,0 1 0,0-1-1,0 1 1,0-1 0,0 1-1,0-1 1,0 0 0,1 1-1,-1-1 1,1 1-1,-1-1 1,1 0 0,-1 1-1,1-1 1,0 0 0,-1 0-1,1 0 1,0 1-1,0-1 1,0 0 0,0 0-1,0 0 1,0 0 0,0-1-1,1 1 1,-1 0 0,0 0-1,0-1 1,1 1-1,-1 0 1,0-1 0,1 0-1,-1 1 1,0-1 0,1 0-1,2 1 1,3-1 5,0 1 1,1-1-1,-1-1 0,0 1 1,0-1-1,12-3 1,-3-1-20,0 0 1,0-2-1,-1 1 1,0-2-1,0 0 1,15-12 0,78-65-164,-93 72 120,0 3-57,-14 10 102,-1 0-1,0 0 1,0 0 0,0 0-1,0 0 1,1 0 0,-1 0-1,0 0 1,0 0 0,0 0 0,1 0-1,-1 0 1,0 0 0,0 0-1,0 0 1,1 0 0,-1 0 0,0 0-1,0 1 1,0-1 0,0 0-1,1 0 1,-1 0 0,0 0-1,0 0 1,0 0 0,0 1 0,0-1-1,0 0 1,1 0 0,-1 0-1,0 0 1,0 0 0,0 1 0,0-1-1,0 0 1,0 0 0,0 0-1,0 1 1,0-1 0,0 0-1,0 4-16,0 0 0,0 0 0,-1 0-1,0 0 1,1 0 0,-3 3-1,-66 330 543,68-325-448,0-1 94,-1 0-1,0 0 1,-7 20 0,8-30-140,1 1-1,-1-1 0,1 1 1,-1-1-1,0 1 0,1-1 1,-1 1-1,0-1 0,0 0 1,0 1-1,0-1 1,-1 0-1,1 0 0,0 0 1,0 0-1,-1 0 0,1 0 1,0 0-1,-1 0 1,1 0-1,-1-1 0,1 1 1,-1-1-1,0 1 0,1-1 1,-1 0-1,1 1 0,-1-1 1,0 0-1,1 0 1,-1 0-1,-3-1 0,-5-2 50,0 0-1,0 0 1,1-2-1,-1 1 1,1-1 0,-16-11-1,-50-43-911,58 45 174,15 13 454,-17-18-777,18 19 956,1 0-1,-1-1 1,1 1-1,-1-1 1,1 1-1,0-1 0,-1 1 1,1-1-1,0 1 1,-1-1-1,1 1 1,0-1-1,0 1 0,-1-1 1,1 0-1,0 1 1,0-1-1,0 1 1,0-1-1,0 0 0,0 1 1,0-1-1,0 0 1,0 1-1,0-1 1,0 1-1,0-1 0,0 0 1,1 1-1,-1-1 1,0 1-1,0-1 1,1 1-1,-1-1 0,1 0 1,16-6-686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21877,'-1'-1'2176,"-1"2"-1464,1 4-304,-3 0 1457,3 0-1177,4-1-888,0-2 88,3-1-136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30 20180,'6'-12'1308,"2"-5"786,-17 27 276,-147 197 582,-95 91-2806,233-277-62,-16 21-614,28-33-480,24-26-385,219-248-9107,-83 82 9000,-147 173 1870,-6 8-145,1 0-1,-1 0 1,1 0 0,0 0-1,0 0 1,0 0-1,0 0 1,0 1-1,4-3 1,-6 4-175,0-1 1,0 1 0,0 0-1,0 0 1,0 0-1,1 0 1,-1 0-1,0 0 1,0 0 0,0 0-1,0 0 1,0 0-1,0 0 1,1 0-1,-1 0 1,0 0 0,0 0-1,0 0 1,0 0-1,0 0 1,0 0-1,1 0 1,-1 0 0,0 0-1,0 1 1,0-1-1,0 0 1,0 0-1,0 0 1,0 0 0,0 0-1,1 0 1,-1 0-1,0 0 1,0 0-1,0 0 1,0 1 0,0-1-1,0 0 1,0 0-1,0 0 1,0 0-1,0 1 1,1 8 1211,-3 13 240,2-20-1364,-18 143 3414,17-121-3378,1 0 0,1 0 0,1 1 0,5 24 0,23 55-44,-20-73-941,-1 0 0,6 38 0,-16-55 392,-5-12-138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43 294 13035,'-27'14'1752,"13"3"-776,12 1-271,18 1 1967,9-5-1400,19-3-223,5-3-161,10-5-176,0-5-120,1-5-688,-4-8-416,-11-8 496,-1-1-160,-10-4-80</inkml:trace>
  <inkml:trace contextRef="#ctx0" brushRef="#br0" timeOffset="1">653 1 18740,'0'11'1728,"-2"8"-1087,2 0-225,5 4 760,3 1-256,6-4-280,5-1-128,8-9-376,4-6-336,10-7-720,4-8-256,3-8 928,1-6-280,0-5-168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15843,'-10'11'2161,"-6"5"-1209,-4 12-248,-2 4 1577,-5 11-825,3 7-256,1 8-400,2 4-143,7 7-185,0-1-72,6-2-312,2-3-216,1-11-600,2-6-417,3-19 937,-2-7-216</inkml:trace>
  <inkml:trace contextRef="#ctx0" brushRef="#br0" timeOffset="1">281 316 18324,'12'-4'932,"-3"0"-247,1 1-1,0 1 0,1-1 0,18 0 1,-27 2-586,0 1 0,0 0 1,0 1-1,0-1 1,0 0-1,1 0 0,-1 1 1,0 0-1,0-1 0,0 1 1,0 0-1,0 0 1,-1 0-1,1 0 0,0 0 1,0 0-1,-1 1 0,1-1 1,0 1-1,-1-1 0,0 1 1,1-1-1,-1 1 1,0 0-1,0 0 0,0-1 1,0 1-1,0 0 0,1 3 1,0 2-12,-1-1 0,0 1 0,-1-1-1,1 1 1,-1 0 0,0-1 0,-1 1 0,0-1 0,0 1 0,0-1 0,-1 1 0,0-1 0,0 0-1,-5 10 1,-2 3 51,-1 1-1,-2-2 1,-14 20-1,-10 7 338,-59 57-1,93-100-457,-13 14 70,15-16-86,0 0 0,-1 1 0,1-1 0,0 0 0,0 0 0,-1 0 0,1 0 0,0 1 0,0-1 0,0 0 0,0 0 1,-1 0-1,1 1 0,0-1 0,0 0 0,0 0 0,0 1 0,0-1 0,0 0 0,-1 1 0,1-1 0,0 0 0,0 0 1,0 1-1,0-1 0,0 0 0,0 0 0,0 1 0,0-1 0,0 0 0,0 1 0,1-1 0,-1 0 0,0 0 0,0 1 1,0-1-1,0 0 0,0 0 0,0 1 0,0-1 0,1 0 0,-1 0 0,0 1 0,0-1 0,0 0 0,1 0 0,-1 0 1,0 0-1,0 1 0,1-1 0,-1 0 0,0 0 0,0 0 0,1 0 0,-1 0 0,0 0 0,0 0 0,1 0 1,-1 0-1,0 1 0,1-1 0,10-1-30,0 0 1,1 0-1,-1-1 1,11-3-1,15-2-210,134-20-430,-115 16 489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 18812,'-4'3'2104,"8"0"-1135,14-3-345,15-1 1072,13-4-288,17-3-431,9 0-217,7-1-360,-2-1-200,-4 3-416,-7-1-368,-19 8-833,-12 0 1169,-29 8-192,-10 1-224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14731,'0'13'2073,"11"1"-881,6-4-408,16-6 2097,7 1-1417,7-3-424,3-2-48,5-5-480,2-3-399,-6-3 39,-2 1-64,-10 1-128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204 118 17396,'1'-3'172,"1"0"0,-1 0 1,1 0-1,-1 0 0,0 0 1,0 0-1,0 0 1,-1 0-1,1-1 0,-1 1 1,0 0-1,0-1 0,0 1 1,0 0-1,0-1 0,-1 1 1,0 0-1,1 0 0,-1 0 1,0-1-1,-1 1 0,1 0 1,0 0-1,-1 0 0,0 1 1,0-1-1,0 0 1,0 1-1,0-1 0,0 1 1,-1 0-1,1-1 0,-6-2 1,7 4-99,-1-1-1,1 1 1,-1 0 0,0 0 0,0 0 0,1 0 0,-1 0 0,0 1 0,0-1 0,0 1 0,0-1-1,0 1 1,0-1 0,0 1 0,0 0 0,0 0 0,0 0 0,-3 1 0,1 0-14,0 0 1,0 0 0,0 0 0,0 1-1,1 0 1,-1 0 0,1 0 0,-7 4-1,0 2-17,1 1 0,0 0 0,0 0-1,-14 21 1,17-22-34,1 0 0,0 1 0,0 0 0,1 0-1,0 0 1,0 1 0,-3 14 0,7-22-7,-1 0 1,1 0-1,0 0 0,0 0 0,0 1 1,0-1-1,0 0 0,0 0 0,0 0 1,1 0-1,-1 0 0,1 0 0,0 0 0,-1 0 1,1 0-1,0 0 0,0 0 0,0 0 1,0-1-1,1 1 0,-1 0 0,0-1 1,1 1-1,-1-1 0,1 1 0,-1-1 1,1 0-1,0 1 0,0-1 0,-1 0 1,1 0-1,0 0 0,0-1 0,0 1 1,0 0-1,0-1 0,0 1 0,0-1 1,1 0-1,-1 0 0,2 0 0,13 1 70,0-1 0,-1 0 0,1-2 0,-1 0-1,1 0 1,-1-2 0,0 0 0,0-1-1,-1 0 1,1-2 0,-1 0 0,0 0-1,-1-1 1,0-1 0,25-20 0,-35 25-31,0 0 0,-1 1 0,0-1-1,0 0 1,0-1 0,0 1 0,-1 0 0,1-1 0,-1 0 0,0 1 0,-1-1 0,1 0 0,-1 0 0,1-6 0,-2 8-27,0 0-1,0 1 1,0-1 0,0 1 0,-1-1 0,1 1 0,-1-1 0,0 1-1,0-1 1,1 1 0,-2-1 0,1 1 0,0 0 0,0 0 0,-1 0-1,1 0 1,-1 0 0,0 0 0,1 0 0,-1 0 0,0 0-1,0 1 1,0-1 0,-1 1 0,1-1 0,0 1 0,0 0 0,-1 0-1,-3-1 1,-1 0-90,0 0 0,0 0-1,0 1 1,0 0 0,0 1-1,0-1 1,0 1 0,-1 1-1,1-1 1,0 1 0,0 1 0,0-1-1,0 1 1,-11 5 0,10-4 7,1 0 0,0 1 0,0 0 0,0 0 0,0 0 0,0 1 0,1 0 0,0 1 0,0-1 1,1 1-1,-1 0 0,-8 14 0,12-17 5,0 1 0,0 0 0,1 0 0,-1 0 0,-1 7 0,3 18-390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0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16964,'-3'28'1776,"-3"9"-1032,-2 4-312,-2 4 785,-1-1-153,5-1-664,-2-5-464,7-13-2553,1-9 2425,4-21-432,6-9-248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2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18820,'-12'3'771,"0"1"0,0 0 0,0 1-1,0 0 1,1 1 0,0 0 0,0 1 0,-19 16 0,24-18-514,0 0 0,0 1 0,0 0 0,1 0 0,-8 11 0,12-16-260,0 1 0,0-1 1,1 0-1,-1 1 0,0-1 0,0 0 0,1 1 0,-1-1 1,1 1-1,0-1 0,-1 0 0,1 1 0,0-1 0,0 1 1,0 0-1,0-1 0,0 1 0,0-1 0,0 1 0,0-1 1,1 1-1,-1-1 0,1 0 0,-1 1 0,1-1 0,-1 1 1,1-1-1,0 0 0,0 1 0,-1-1 0,1 0 0,0 0 1,0 0-1,1 0 0,-1 0 0,0 0 0,1 1 0,10 4-312,0-1 0,0 0-1,0 0 1,1-1-1,-1-1 1,1-1 0,21 3-1,-3 0-165,-6-1 137,0 0 46,1 1 0,-1 1 0,27 11 0,-51-17 324,0 1 1,1-1 0,-1 1 0,1 0 0,-1-1 0,0 1 0,1 0 0,-1 0 0,0 0 0,0 0 0,1 0 0,-1 0 0,0 0 0,0 0 0,0 0 0,0 0 0,-1 1 0,1-1 0,0 0 0,0 1-1,-1-1 1,1 0 0,0 3 0,-2-3 26,1 1 0,0 0 0,-1-1 0,1 1 0,-1-1 0,0 1 0,1-1 0,-1 1 0,0-1 0,0 1 0,0-1 0,0 0 0,0 1 0,0-1 0,0 0 0,-1 0 0,1 0 0,0 0 0,-1 0 0,-2 2 0,-16 11 239,0-1 1,-2-1 0,1 0 0,-2-2 0,1 0-1,-1-2 1,-1 0 0,-44 8 0,63-16-334,-1 1 0,1-1 1,-1 0-1,1 0 0,-1 0 0,1-1 1,-1 0-1,1 0 0,-1 0 0,1-1 1,0 0-1,0 0 0,0 0 0,0 0 1,0-1-1,0 0 0,1 0 1,-1 0-1,1-1 0,0 1 0,-5-6 1,-20-29-272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1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15555,'-33'29'2168,"-45"50"0,66-65-1764,0 0-1,1 1 0,1 1 0,1 0 1,0 0-1,-8 20 0,17-34-373,-1 0 0,0 0 0,1 0-1,-1-1 1,1 1 0,-1 0 0,1 0-1,0 0 1,0 0 0,0 0 0,0 0 0,0 0-1,0 0 1,1 3 0,-1-4-20,1 0 1,-1-1 0,1 1-1,-1-1 1,1 1 0,-1-1-1,1 1 1,-1-1-1,1 1 1,-1-1 0,1 1-1,0-1 1,-1 0-1,1 1 1,-1-1 0,1 0-1,0 0 1,0 0-1,-1 1 1,1-1 0,0 0-1,-1 0 1,1 0 0,0 0-1,-1 0 1,2 0-1,3-1 7,0 0-1,0-1 0,0 1 0,0-1 0,0 0 0,0 0 1,-1 0-1,1-1 0,4-3 0,16-13 5,28-29-1,-31 27 8,29-21-1,-51 42-27,1-1-1,-1 1 1,1-1-1,-1 1 1,1-1-1,0 1 1,-1 0 0,1-1-1,0 1 1,-1 0-1,1 0 1,0-1-1,-1 1 1,1 0 0,0 0-1,0 0 1,-1 0-1,1 0 1,0 0-1,0 0 1,1 0-1,-2 1 1,1-1-1,-1 0 0,0 1 0,1-1 0,-1 1 1,0-1-1,1 1 0,-1-1 0,0 1 1,1-1-1,-1 1 0,0-1 0,0 1 0,0 0 1,0-1-1,1 1 0,-1-1 0,0 1 0,0 0 1,0-1-1,0 1 0,-6 40-29,4-33 28,-17 76-19,6-26 19,-9 77 0,22-132 9,-1 1-1,1 0 1,0-1-1,0 1 1,1 0-1,-1-1 1,1 1-1,-1-1 1,1 1-1,2 5 1,-2-7-3,1-1 1,-1 1 0,0 0 0,1-1 0,-1 1-1,1-1 1,-1 0 0,1 0 0,0 1 0,-1-1-1,1 0 1,0 0 0,0 0 0,0-1 0,0 1-1,0 0 1,0-1 0,3 1 0,-4-1-5,0 0-1,1 0 1,-1 0 0,0 1 0,0-1 0,0 0-1,0 0 1,0 1 0,0-1 0,0 1 0,0-1 0,0 1-1,0-1 1,0 1 0,0 0 0,0-1 0,0 1-1,-1 0 1,1 0 0,0 0 0,-1 0 0,2 1 0,-2-1 11,0 0 0,0 0 1,-1 0-1,1 0 1,0-1-1,-1 1 1,1 0-1,-1 0 0,1-1 1,-1 1-1,1 0 1,-1-1-1,1 1 0,-1 0 1,0-1-1,1 1 1,-1-1-1,0 1 1,0-1-1,1 1 0,-2-1 1,-5 4 91,-1 0 1,1-1-1,-1 0 1,1-1-1,-9 2 1,0-1 96,0-2 0,1 0 0,-20-2 0,26 0-362,1 0 1,0 0-1,0 0 1,0-1-1,0-1 1,0 1-1,-14-8 1,22 10 149,0 0-1,-1 0 1,1 0 0,0 0-1,0 0 1,-1 0 0,1-1-1,0 1 1,0 0 0,-1 0-1,1 0 1,0 0 0,0-1-1,0 1 1,-1 0 0,1 0-1,0 0 1,0-1 0,0 1-1,0 0 1,0 0 0,-1 0-1,1-1 1,0 1 0,0 0-1,0 0 1,0-1 0,0 1 0,0 0-1,0-1 1,0 1 0,0 0-1,0 0 1,0-1 0,0 1-1,0 0 1,0 0 0,0-1-1,0 1 1,0 0 0,1 0-1,-1-1 1,0 1 0,0 0-1,0 0 1,0-1 0,0 1-1,0 0 1,1 0 0,8-4-391</inkml:trace>
  <inkml:trace contextRef="#ctx0" brushRef="#br0" timeOffset="1">643 384 22645,'-7'0'1928,"5"0"-1184,4 3 305,2-3-401,1 1-984,3 1-673,0 1 841,0 2-192,1-5-136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1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64 16492,'1'-2'236,"1"0"0,-1 1 1,0-1-1,-1 0 1,1 0-1,0 0 1,0 0-1,-1 0 1,1 0-1,-1 0 1,0-1-1,0 1 1,0 0-1,0 0 1,0 0-1,0 0 1,0 0-1,-1 0 1,0-4-1,0 5-111,0-1 0,0 1-1,0 0 1,0-1 0,0 1-1,0 0 1,0 0 0,0 0 0,0 0-1,-1 0 1,1 0 0,0 0-1,-1 0 1,1 1 0,0-1 0,-1 0-1,1 1 1,-1-1 0,0 1 0,1 0-1,-1 0 1,1-1 0,-1 1-1,1 0 1,-1 0 0,0 0 0,-2 1-1,-5 0 16,0 1 0,0 0 0,0 0-1,1 1 1,-1 0 0,1 1 0,-1 0-1,1 0 1,0 1 0,0 0 0,-8 7-1,-2 3-45,0 1-1,0 1 1,-15 21-1,23-27-24,2 0 0,-1 1 1,-8 19-1,15-27-40,0-1 1,0 1 0,0 0 0,1 0 0,0 0-1,0 0 1,0 0 0,0 0 0,1 0 0,-1 0-1,1 0 1,0 0 0,1 0 0,-1 1 0,1-1-1,1 8 1,-1-11-13,0 1 0,-1-1 0,1 1 0,0-1-1,0 0 1,0 1 0,0-1 0,0 0 0,0 0 0,0 0-1,1 1 1,-1-1 0,0 0 0,1-1 0,-1 1 0,0 0-1,1 0 1,-1-1 0,4 2 0,-2-2 12,0 1-1,0-1 1,0 1-1,1-1 1,-1 0 0,0 0-1,0-1 1,0 1 0,6-2-1,-3 0 23,0 0 0,1 0 0,-2 0 0,1-1 0,0 0 1,0 0-1,-1-1 0,0 0 0,9-7 0,-13 10-17,2-2 42,0 0 0,0 0 0,0 0-1,-1 0 1,0 0 0,1-1 0,-1 1 0,0-1-1,-1 1 1,3-8 0,-10 14-4,6-3-68,-1 0 0,0 0 0,1 0-1,-1 0 1,0 0 0,1 1 0,-1-1 0,1 0 0,-1 0 0,0 1 0,1-1 0,-1 0-1,1 0 1,-1 1 0,1-1 0,-1 1 0,1-1 0,-1 1 0,1-1 0,-1 0 0,1 1-1,-1 1 1,-6 14 18,-1 0 0,0-1 0,-1 1-1,-1-2 1,0 1 0,-1-1 0,-1-1-1,0 0 1,-25 20 0,25-23 87,1 0 0,0 1 0,-16 22 0,29-30 125,8-3-125,8-2-20,208-47-1928,-222 48 1676,0 0 0,1 0 0,-1 0 0,0-1 0,0 1 0,0-1 1,0 0-1,0 0 0,0-1 0,0 1 0,-1-1 0,5-4 0,6-9-510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1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18460,'-3'1'5348,"-4"10"-3026,-11 22-1992,9-17 285,-201 339 765,201-339-1327,-21 39 111,28-51-146,0 0 0,1 0 0,0 0 0,-1 0 0,1 0 0,1 1 0,-1-1 0,1 0 0,-1 0 0,2 9 0,-1-12-11,0 0 0,1 0 0,-1 1 0,1-1-1,-1 0 1,1 0 0,-1 0 0,1 0 0,0 0-1,0 0 1,-1 0 0,1 0 0,0 0 0,0-1 0,0 1-1,0 0 1,0 0 0,0-1 0,0 1 0,0-1 0,0 1-1,0-1 1,1 1 0,-1-1 0,1 1 0,32 2 117,-30-3-110,42-2 119,-1-3-1,0-1 1,81-22-1,-64 13 2,112-26-303,-174 41 50,0 0 1,1 0-1,-1 0 0,0 0 1,0 0-1,1-1 0,-1 1 0,0 0 1,0 0-1,0 0 0,0 0 1,1 0-1,-1-1 0,0 1 1,0 0-1,0 0 0,0 0 0,0 0 1,1-1-1,-1 1 0,0 0 1,0 0-1,0 0 0,0-1 1,0 1-1,0 0 0,0 0 0,0-1 1,0 1-1,0 0 0,0 0 1,0 0-1,0-1 0,0 1 1,0 0-1,0 0 0,0-1 0,0 1 1,0 0-1,0 0 0,-5-13-1400,1 4 591,2-3-98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1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18884,'-2'19'1856,"-6"8"-1023,-1 3-281,-2 8 944,-4 6-304,1 3-392,-3 4-143,0 2-177,2-1-128,6-1-192,3-4-136,2-6-256,3-3-256,1-10-745,6-7 1361,5-16-352,3-9-144,5-13-152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1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18076,'1'16'2272,"-1"9"-1215,-5 2-425,-2 5 1784,0 4-967,-1 2-785,1 1-384,0-6-1000,4 0-481,0-6 969,0-6-248,3-7-176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1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21 17620,'0'10'573,"-1"-1"0,-1 1 0,1-1 0,-1 0-1,-1 0 1,-5 15 0,-29 51 2117,17-36-1381,1-4-667,11-21-425,1 1 0,0-1 1,0 1-1,2 0 1,0 1-1,-4 19 1,9-34-215,0 1 1,0-1 0,0 1-1,0 0 1,0-1 0,0 1-1,0-1 1,1 1 0,-1-1 0,1 1-1,-1-1 1,1 0 0,-1 1-1,1-1 1,0 0 0,0 1-1,0-1 1,0 0 0,0 0 0,0 1-1,0-1 1,0 0 0,0 0-1,0 0 1,1-1 0,-1 1-1,0 0 1,1 0 0,-1-1 0,0 1-1,1-1 1,-1 1 0,1-1-1,-1 1 1,4-1 0,6 2-70,0-1-1,1 0 1,22-2 0,-16 1 12,60-2-240,-48-1 146,0 2 0,0 2 0,1 0 0,-2 2 1,35 8-1,-59-10 130,-1 1-1,0-1 1,1 1 0,-1 0 0,0 0 0,0 0 0,7 5 0,-10-6 16,0 0-1,0 0 1,0 1 0,0-1 0,0 0-1,0 0 1,-1 0 0,1 1-1,0-1 1,-1 0 0,1 1 0,0-1-1,-1 1 1,0-1 0,1 0 0,-1 1-1,0-1 1,0 1 0,0-1 0,0 1-1,0-1 1,0 1 0,0-1 0,0 1-1,-1-1 1,1 1 0,-1 1 0,-2 4 33,0 0 1,-1-1 0,0 1 0,0 0-1,-1-1 1,1 0 0,-1 0 0,-7 6-1,-50 41 360,32-30-61,-43 26-1,64-44-302,-1 0-1,0 0 0,1-1 0,-2 0 0,1-1 1,0 0-1,-1 0 0,1-1 0,-18 1 0,25-3-91,0 0 0,0-1 0,-1 1 0,1-1 0,0 0 1,0 0-1,0 0 0,0 0 0,0 0 0,0-1 0,0 1 0,0-1 0,0 0 0,1 1 0,-1-1 0,1-1 0,-1 1 0,1 0 0,0-1 0,-4-4 0,2-1-46,-1 1 0,2-1-1,-1 0 1,1 0 0,0-1-1,-3-14 1,-4-28-380</inkml:trace>
  <inkml:trace contextRef="#ctx0" brushRef="#br0" timeOffset="1">166 100 20412,'23'-6'2145,"6"-2"-1289,2 0-368,9 0 984,-3 0-223,1 0-625,0-1-320,-6-2-136,-6-5-112,-8-1-120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1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21629,'9'-4'2000,"7"4"-1360,4-1-280,13-2 937,4-2-321,18-3-528,6-1-264,7-4-424,0-3-328,-7-1-721,-5 0-255,-20 2 1128,-11 3-344,-25 9-184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1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16131,'-1'6'2017,"20"2"-985,9-5-352,13-3 1409,8 0-721,6 0-432,4-1-184,-4-2-888,-2-2 1273,-16 2-1017,-6-2-32,-13 3-8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1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20 17268,'0'-1'240,"0"0"0,0 0 0,0 0 0,0 0 0,1 0 1,-1 0-1,0 0 0,0 0 0,1-1 0,-1 1 0,1 0 0,-1 0 0,1 0 1,-1 1-1,1-1 0,-1 0 0,1 0 0,1-1 0,1 5 2008,-5 11-1049,-71 185 850,-5 19-1757,76-210-287,0 0 0,0-1 0,1 1 1,0 0-1,0 0 0,1 0 0,1 8 0,-1-14-3,0 1-1,1-1 0,-1 0 0,1 0 1,0 1-1,-1-1 0,1 0 0,0 0 1,1 0-1,-1 0 0,0 0 0,0 0 0,1 0 1,-1-1-1,1 1 0,0 0 0,-1-1 1,1 1-1,0-1 0,0 0 0,0 1 1,0-1-1,0 0 0,0 0 0,0-1 0,1 1 1,3 1-1,9 0-44,0 0 0,0-1 0,0-1 1,1 0-1,-1-1 0,0-1 0,0 0 0,0-1 0,0-1 1,0 0-1,0-1 0,-1-1 0,0 0 0,0 0 0,16-13 0,-23 15-35,-1 0-1,0-1 0,0 0 0,-1 0 0,0-1 0,0 1 0,0-1 1,0 0-1,-1-1 0,0 1 0,-1-1 0,1 0 0,-1 0 0,3-11 1,1-28-295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1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15843,'-4'36'2017,"-4"5"-953,0-3-400,0 6 1281,0-1-585,2-2-280,-2 0-288,5-6-992,0-6-568,3-8 688,1-2-168,6-7-136</inkml:trace>
  <inkml:trace contextRef="#ctx0" brushRef="#br0" timeOffset="1">363 311 19124,'-11'25'1880,"-3"5"-1439,-2 4-193,1 4 832,2 0-824,0-3-384,7-5-768,3-5 216,3-12 416,1-9-201,9-7-207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2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61 25029,'3'0'2137,"0"1"-1281,-3 6 304,-1 2-896,-6 4-88,4-9-152,-9-4-184</inkml:trace>
  <inkml:trace contextRef="#ctx0" brushRef="#br0" timeOffset="1">0 45 23221,'2'9'1696,"7"-10"-1856,10-12 72,7-6 848,-1-1-207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1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 16700,'-3'-1'173,"0"1"0,1-1 0,-1 1 0,0 0 0,0 0 0,0 0 0,0 0 0,0 1 0,0-1 0,0 1 0,0 0 0,1 0 0,-1 0 0,0 0 0,1 0 0,-3 2 0,-5 3 290,1-1 0,-16 15 0,11-8-146,1 0 1,1 1-1,0 0 1,1 1-1,0 1 1,-8 16-1,14-23-242,1 0 0,0-1 0,1 1 1,0 0-1,0 1 0,1-1 0,0 1 0,0-1 0,1 1 0,0-1 0,0 1 0,1 0 0,1-1 0,1 14 1,-1-18-20,0 0 0,0 0 0,0-1 0,1 1 0,-1-1 0,1 1 0,0-1 0,0 1 0,0-1 0,1 0 0,-1 0 0,1 0 0,-1 0 0,1-1 0,0 1 0,5 2 0,-3-2 18,0 0 0,1-1 0,-1 0 1,1 0-1,-1 0 0,1-1 0,-1 1 0,1-1 1,0-1-1,6 1 0,2-1 81,-1-1 1,1 0-1,-1-1 1,0-1-1,0 0 1,0-1-1,0 0 0,23-11 1,-28 10-92,1 0 1,-1-1-1,0 0 0,-1-1 1,0 1-1,0-1 1,0-1-1,-1 1 1,0-1-1,0-1 0,7-13 1,-11 18-56,0 1 1,0-1-1,0 0 1,-1 0-1,0 0 1,0 0-1,0 0 1,0 0 0,0 0-1,-1-1 1,0 1-1,0 0 1,0 0-1,0 0 1,-1 0-1,1-1 1,-1 1-1,0 0 1,0 0-1,-1 0 1,1 1-1,-1-1 1,0 0 0,0 0-1,0 1 1,-1-1-1,1 1 1,-1 0-1,-4-5 1,3 5-82,-1 0 0,1 0 0,0 1-1,0-1 1,-1 1 0,0 0 0,1 1 0,-1-1 0,0 1 0,0 0 0,0 0 0,0 0 0,0 1 0,0 0-1,0 0 1,0 0 0,0 0 0,1 1 0,-1 0 0,0 0 0,-5 2 0,3-1-258,0 0 0,1 0 0,0 1 0,-1 0 0,1 0 0,1 1 0,-1 0 1,0 0-1,1 0 0,0 0 0,0 1 0,0 0 0,0 0 0,-7 11 0,8 1-662,6-5-250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1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90 19300,'-1'2'180,"0"1"1,0 0-1,0-1 0,-1 1 0,1-1 1,-1 0-1,0 1 0,0-1 1,0 0-1,0 0 0,0 0 0,0 0 1,0 0-1,-1-1 0,-3 3 0,-7 6 297,3-1 52,-57 54 1791,61-56-2130,0 0 0,0 0-1,0 1 1,1-1 0,1 1 0,-1 0 0,-5 15-1,10-22-174,0 1 1,-1-1-1,1 0 0,0 0 0,0 1 0,0-1 0,0 0 0,0 0 0,0 1 0,0-1 0,0 0 0,1 1 0,-1-1 0,0 0 0,1 0 0,-1 0 0,1 0 0,0 1 0,-1-1 0,1 0 0,0 0 0,-1 0 0,1 0 0,0 0 0,0 0 0,0-1 0,0 1 0,0 0 0,0 0 0,0-1 0,0 1 0,0 0 1,1-1-1,-1 1 0,0-1 0,0 0 0,0 1 0,1-1 0,0 0 0,7 2-7,0 0 0,1-1 0,-1 0 0,10 0 0,25-1-51,84 5-178,-110-3 152,-1 0-1,1 2 1,-1 0 0,0 0-1,17 9 1,-30-12 46,1 1 0,-1 0 0,0 1 0,-1-1 0,1 1 1,0 0-1,-1 0 0,1 0 0,-1 0 0,0 0 0,5 8 0,-7-9 18,0 0 1,0-1-1,0 1 0,-1 0 0,1 0 0,-1 0 0,1 0 0,-1 0 0,0 0 1,0 0-1,0 0 0,0 0 0,0 0 0,0 0 0,0 0 0,-1-1 0,1 1 1,-1 0-1,1 0 0,-1 0 0,0 0 0,0 0 0,1-1 0,-2 1 1,1 0-1,0-1 0,0 1 0,0-1 0,-1 1 0,-2 2 0,-5 4 61,-1-1 0,0 1 0,0-2-1,-1 1 1,0-1 0,0-1 0,-23 8 0,-88 20 547,112-31-555,-97 17 425,94-18-543,0 0 1,0-1-1,0 0 0,0-1 1,0-1-1,-15-3 0,25 5-40,1-1-1,-1 0 0,0 0 1,1 0-1,-1 0 1,1-1-1,0 1 0,-1-1 1,1 1-1,0-1 1,0 0-1,0 0 0,0 0 1,0 0-1,1 0 1,-3-4-1,2 2 26,0 0 0,0 0 0,1 0 0,0 0 0,0-1 0,0 1 0,0 0 0,1 0-1,-1-8 1,3-5-223,0 0 0,0 0 0,2 0 0,6-19 0,6-19-2774,29-61 0,-31 86 2728,30-47 0,-38 68 505,0 1 0,1-1 0,0 2 0,0-1 0,1 0 0,16-11 0,-15 14 364,0-1 0,0 1 0,1 1 0,0 0 0,0 0 0,0 1 0,1 0 0,-1 1 0,1 0 0,-1 1 0,13-1 0,83 7 1797,-72-2-2625,46-2 0,-72-2 67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2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45 16508,'8'-15'1741,"-6"11"-1425,-1 1 1,1 0 0,0 0 0,0 0-1,0 0 1,0 0 0,1 0-1,2-2 1,-2 6 1507,-4 7-1039,-5 10-89,-40 96 844,-88 154 1,52-111-2715,97-185-2649,-4 9 3137,14-38 1,-5-4-220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2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41 14259,'2'-4'392,"0"1"-1,0-1 1,0 0 0,1 1-1,-1-1 1,1 1 0,0 0-1,6-6 1,-8 9-289,-1-1-1,1 1 1,0 0-1,0-1 1,0 1-1,-1 0 1,1-1-1,0 1 1,0 0-1,0 0 1,-1 0-1,1 0 1,0 0-1,0 0 1,0 0-1,0 0 1,0 0 0,-1 0-1,1 0 1,1 1-1,0-1 47,-1 1 1,1 0-1,-1 0 0,0 0 1,1 0-1,-1 1 0,0-1 1,1 0-1,-1 0 0,0 1 0,0-1 1,0 1-1,1 2 0,3 6 215,0 1-1,0 0 0,-1 0 1,0 1-1,3 19 1,4 62 234,-8-62-412,3 37-63,11 79 340,-13-120-1005,2-1 1,1 1-1,15 35 1,-21-60 553,0-1-12,-1-1 0,0 1-1,1 0 1,-1-1-1,1 1 1,-1-1 0,0 1-1,0-1 1,1 1 0,-1 0-1,0-1 1,0 1 0,0 0-1,0-1 1,1 1-1,-1 0 1,0-1 0,0 1-1,0 0 1,-1-1 0,1 1-1,0 0 1,0-1 0,0 1-1,0 0 1,-1-1-1,1 1 1,0 0 0,0-1-1,-1 1 1,-9 3-320</inkml:trace>
  <inkml:trace contextRef="#ctx0" brushRef="#br0" timeOffset="1">3 599 15979,'-3'0'2057,"3"4"-1217,8-4-264,8 1 1329,14-1-665,1 0-208,9-3-400,5-2-112,9 1-248,1-6-344,2 1-712,-3-4 720,-12 4-152,-1-3-80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2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96 16460,'23'-42'2938,"-22"40"-2717,0 0 0,0-1-1,0 1 1,0 0-1,-1 0 1,1-1-1,-1 1 1,1-1 0,-1 1-1,0 0 1,0-1-1,0 1 1,0 0 0,-1-1-1,1 1 1,-1-1-1,0-2 1,0 4-147,1 0-1,-1 1 1,0-1 0,1 1 0,-1-1-1,0 0 1,1 1 0,-1-1-1,0 1 1,0 0 0,1-1 0,-1 1-1,0 0 1,0-1 0,0 1-1,0 0 1,0 0 0,1 0-1,-1 0 1,0 0 0,0 0 0,0 0-1,0 0 1,0 0 0,0 0-1,0 0 1,-1 1 0,-23 9 554,24-10-611,-17 9 95,1 1 0,0 1 1,1 1-1,0 0 0,1 1 1,-19 20-1,5 0-101,-46 66 0,57-72 3,-21 43 0,34-60-8,1 0 0,0 1 0,0-1-1,1 1 1,1 0 0,0 0-1,0 0 1,1 11 0,0-18-4,1-1 1,1 0 0,-1 0 0,0 0-1,1 0 1,0 0 0,0 0-1,0 0 1,0 0 0,0 0-1,1 0 1,-1 0 0,1 0-1,0-1 1,-1 1 0,1-1 0,5 5-1,-4-4-17,1-1-1,-1 1 1,1-1-1,0 0 0,0 0 1,0-1-1,0 1 1,0-1-1,0 0 1,0 0-1,0 0 1,0 0-1,6-1 0,5 0-69,1-1 1,0 0-1,0-2 0,0 0 0,-1 0 0,1-1 0,-1-1 0,0-1 0,-1 0 0,1-1 0,17-12 1,-2-1-169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2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134 102 17420,'120'-65'5639,"-105"59"-5139,0-1 0,1 2 0,0 0 0,0 1 0,0 0 0,18-1 0,-33 5-472,0 0 1,0-1-1,1 1 0,-1 0 1,0 0-1,0 0 0,0 0 1,1 0-1,-1 0 0,0 1 1,0-1-1,1 0 0,-1 1 1,0-1-1,0 1 0,0-1 0,0 1 1,0-1-1,0 1 0,0 0 1,1 0-1,-1 0-14,-1 0 1,0 0-1,0 0 0,0 0 0,0-1 1,0 1-1,0 0 0,0 0 0,0 0 1,0 0-1,0-1 0,0 1 0,0 0 1,-1 0-1,1 0 0,0 0 0,-1-1 1,1 1-1,0 0 0,-1 0 0,1-1 1,-1 2-1,-6 6 33,1 0 1,-1-1-1,-11 11 0,18-18-45,-35 28 75,0-1 0,-56 32 0,58-41-26,2 3 1,0 0 0,1 2-1,-27 28 1,54-47-42,0-1-1,0 0 1,0 1-1,1 0 1,-1 0 0,-1 4-1,3-7-7,1 0 0,0 0-1,-1 0 1,1 0 0,0 0-1,-1 0 1,1 1 0,0-1-1,0 0 1,0 0 0,0 0-1,0 0 1,0 0 0,0 0-1,1 0 1,-1 0 0,0 0-1,0 0 1,1 0 0,-1 0 0,1 0-1,-1 0 1,1 0 0,-1 0-1,1-1 1,0 1 0,-1 0-1,1 0 1,0 0 0,0-1-1,-1 1 1,3 1 0,2 0 0,0 1 0,0-1 0,0 0 0,0 0-1,1-1 1,-1 0 0,0 0 0,12 1 0,48-1-29,-51-2 5,80-6-1206,135-28 1,-220 34 1221,37-9-433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4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 16796,'0'-1'104,"-1"1"1,1-1 0,-1 1 0,1-1-1,-1 1 1,1-1 0,-1 1 0,1-1-1,-1 1 1,1-1 0,-1 1 0,0 0 0,1-1-1,-1 1 1,0 0 0,1 0 0,-1-1-1,0 1 1,1 0 0,-1 0 0,0 0-1,0 0 1,1 0 0,-1 0 0,0 0-1,1 0 1,-1 0 0,0 0 0,0 1 0,1-1-1,-1 0 1,0 0 0,1 1 0,-1-1-1,0 0 1,1 1 0,-1-1 0,1 1-1,-1-1 1,1 1 0,-1-1 0,1 1-1,-1-1 1,1 1 0,-1-1 0,0 2 0,-1 3 288,0 1 1,0-1 0,1 1-1,-1-1 1,0 8-1,-1 4-217,-54 239 1223,56-252-1386,-1 11 73,0 1 0,0 0 0,1 0 0,2 18 0,-1-31-57,0-1 1,1 1-1,-1 0 0,1 0 0,-1 0 0,1-1 0,0 1 0,0 0 1,0-1-1,0 1 0,0-1 0,1 1 0,-1-1 0,1 0 1,0 0-1,-1 1 0,1-1 0,0 0 0,0-1 0,0 1 1,1 0-1,-1 0 0,0-1 0,1 0 0,-1 1 0,1-1 0,-1 0 1,1 0-1,0 0 0,5 0 0,1 0 37,0 0 1,0-1-1,0-1 1,0 0-1,0 0 0,11-3 1,54-18-118,-49 14-77,254-97-1814,-236 84 1384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3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25 15099,'-1'-1'99,"1"1"-1,-1 0 0,1-1 0,-1 1 1,1 0-1,0-1 0,-1 1 1,1-1-1,0 1 0,-1-1 1,1 1-1,0-1 0,0 1 1,0-1-1,-1 1 0,1-1 1,0 1-1,0-1 0,0 1 1,0-1-1,0 1 0,0-1 1,0 1-1,0-1 0,0 1 0,0-1 1,0 1-1,0-1 0,0 0 1,1 1-1,-1-1 0,0 1 1,0-1-1,0 1 0,1 0 1,-1-1-1,1 0 0,1 0 98,-1 0 1,1 0-1,0 1 0,0-1 0,-1 1 0,1-1 0,0 1 0,0-1 0,0 1 1,0 0-1,2 0 0,50 5 2045,-40-3-2047,-1 1 1,-1 0-1,1 1 0,0 1 0,-1 0 0,0 1 0,19 12 0,-26-16-190,-1 1-1,0 0 1,0 0-1,-1 1 1,1-1-1,-1 1 1,0 0-1,1 0 1,-2 0-1,1 0 1,0 1-1,-1-1 1,0 1-1,0-1 0,0 1 1,-1 0-1,1 0 1,-1 0-1,0 0 1,-1 0-1,1 0 1,-1 0-1,0 5 1,-2 2 3,-1 0 1,0 0 0,0-1-1,-1 1 1,-1-1 0,1 0-1,-2 0 1,0-1 0,0 0-1,-1 0 1,-14 16 0,-5 3-13,-1-2 1,-40 32-1,62-55-27,-7 7-44,-1-1 0,-1 0-1,0-1 1,-15 8 0,26-16 71,1 0 0,0 0 0,0 0 0,0 0 0,0-1 0,-1 1 0,1-1 1,0 1-1,0-1 0,-1 0 0,1 0 0,-3 0 0,4-1 1,0 1 0,0-1 0,0 1-1,1-1 1,-1 0 0,0 0 0,0 1 0,0-1 0,1 0 0,-1 0-1,0 0 1,1 0 0,-1 1 0,1-1 0,-1 0 0,1 0 0,-1 0-1,1-2 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2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20044,'3'-5'2129,"3"2"-1505,10-8-232,5 2 960,5 2-568,4 1-159,3 1-305,5 1-144,-1-1-256,2 0-136,-7 0-497,-3 2-295,-11 0 768,-9 1-168,-13 2-168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2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20420,'13'0'1761,"10"-14"-1209,7-5-256,5-1 784,4-1-272,-1 4-728,0 6-480,-8 5 528,-6 4-144,-20-4-160,-4 1-48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77 550 12211,'-13'5'332,"0"-1"-39,1 1 1,-18 11-1,29-16-279,1 0 1,-1 0-1,1 1 0,-1-1 1,1 0-1,-1 0 1,1 1-1,0-1 0,-1 1 1,1-1-1,-1 0 1,1 1-1,0-1 0,-1 1 1,1-1-1,0 0 1,0 1-1,-1-1 0,1 1 1,0-1-1,0 1 1,0-1-1,0 1 0,-1-1 1,1 1-1,0 0 1,0 0-1,1 0 7,-1-1 0,1 1 1,-1 0-1,1-1 0,-1 1 0,1-1 0,-1 1 1,1-1-1,0 0 0,-1 1 0,1-1 1,0 1-1,-1-1 0,1 0 0,0 0 0,1 1 1,32 5 370,11-4-116,0-2-1,54-7 1,92-21 209,-162 24-405,542-98 875,147-23-176,858-16 442,8 109-638,-646 20-438,-2-22-84,-823 27-50,742-64 66,-710 40-927,-136 27 28,-16-1 561,-5 0-117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2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4178 746 13107,'-15'-22'290,"-1"0"0,-1 2 0,-1 0 0,-34-30 0,-92-57 696,60 54-509,-2 4-1,-117-47 0,-198-48 692,245 100-752,-2 7-1,-1 7 1,-2 6 0,0 8 0,-1 6-1,0 8 1,-247 28 0,211 2 294,1 9 1,-204 66-1,313-75-376,1 4 0,-114 58 0,161-68-227,0 2 1,2 1-1,1 2 0,0 2 0,3 1 0,-55 60 0,75-73-91,0 1-1,1 0 0,1 1 0,1 0 1,1 1-1,1 0 0,0 1 1,1 0-1,2 0 0,0 1 0,1 0 1,1 0-1,1 0 0,1 0 0,1 0 1,1 0-1,5 33 0,0-19-47,2 0-1,2-1 1,1 0-1,2-1 0,2 0 1,0-1-1,2 0 1,2-1-1,1-1 1,41 51-1,-17-31-70,4-1-1,1-3 1,2-2 0,109 76-1,-70-66-32,1-3 1,4-4-1,1-4 0,2-5 0,1-4 0,2-4 1,106 18-1,-54-22 92,0-7 0,0-7 0,2-7 1,184-15-1,-179-6 202,0-7 1,-2-7-1,-1-7 1,-1-6-1,261-111 1,-245 76 113,-4-8 0,252-172 0,-361 215-188,-1-3 1,66-68-1,-96 85-38,-1-2 0,-2 0 0,-1-2-1,-2 0 1,31-63 0,-44 78-19,-1-1 0,-1-1 0,0 1-1,4-31 1,-9 39-14,0-1 0,0 1-1,-1 0 1,0-1 0,-1 1-1,0 0 1,-1 0 0,0 0 0,-6-16-1,3 15-3,0 1-1,-1 0 1,0 0-1,0 0 1,-1 1-1,-1 0 1,1 0-1,-13-10 1,3 5-23,-1 0 1,1 1-1,-39-20 1,11 12-90,-1 2 1,0 2 0,-2 3-1,-64-13 1,-207-15 450,-289 24-379,241 23-112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2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19284,'-16'14'4863,"-31"37"-3411,-10 18-1504,3 1 0,3 3 1,3 2-1,-61 130 0,97-174-769,11-23-360,6-15 766,9-17 63,1-14-318</inkml:trace>
  <inkml:trace contextRef="#ctx0" brushRef="#br0" timeOffset="1">278 41 15643,'7'-7'877,"-5"3"-500,1 1-1,0 0 0,0 0 1,0 0-1,1 0 0,-1 0 1,6-3-1,-9 7-290,1-1 1,-1 0 0,0 0-1,1 0 1,-1 0-1,0 0 1,1 1 0,-1-1-1,0 0 1,1 0-1,-1 0 1,0 1 0,0-1-1,1 0 1,-1 1-1,0-1 1,0 0 0,1 0-1,-1 1 1,0-1-1,0 0 1,0 1-1,0-1 1,0 1 0,0-1-1,1 0 1,-1 1-1,0-1 1,0 0 0,0 1-1,0-1 1,0 0-1,0 1 1,0-1 0,-1 1-1,1-1 1,1 18 755,-1-17-694,0 66 976,-2 28-699,5-1 1,20 129 0,-14-184-708,-5-24-259,-1 0-1,0 1 1,0 16-1,-4-27 105,-1 0-175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2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18532,'11'14'1992,"8"-6"-1039,7-3-353,14-4 976,2-1-312,9 0-303,1-3-153,-6-2-416,-4 2-304,-9-3-712,-6-1-449,-13 0 857,-3-4-136,-4-7-208</inkml:trace>
  <inkml:trace contextRef="#ctx0" brushRef="#br0" timeOffset="1">428 1 17812,'0'7'2992,"4"103"2229,-1-82-4960,1 1 0,2-1-1,15 49 1,-19-72-383,0 0-1,0 0 0,0-1 0,1 1 1,0-1-1,0 1 0,5 4 0,-7-8 51,-1 0 0,1-1-1,0 1 1,-1 0 0,1-1 0,0 1 0,0-1-1,-1 1 1,1-1 0,0 1 0,0-1 0,0 0-1,0 0 1,0 1 0,0-1 0,0 0-1,-1 0 1,1 0 0,0 0 0,0 0 0,0 0-1,0 0 1,0 0 0,0 0 0,0 0 0,0-1-1,0 1 1,0 0 0,-1-1 0,1 1-1,0 0 1,0-1 0,0 1 0,0-1 0,-1 0-1,1 1 1,0-1 0,-1 1 0,1-1-1,0 0 1,-1 0 0,1 1 0,-1-1 0,1 0-1,-1 0 1,0 0 0,1 0 0,0-1 0,4-9-485,0 0 1,8-22 0,-2-8-439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2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15779,'0'0'1857,"-7"14"-841,-4 8-376,-3 19 1137,-5 8-145,-1 19-424,-2 4-152,-2 9-231,0 0-177,4 1-224,3-3-40,4-11-224,2-10-184,5-15-632,3-7-393,3-14 849,1-7-144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2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26662,'3'0'73,"-1"0"-1,0 1 1,0 0 0,1-1 0,-1 1 0,0 0 0,0 0 0,0 0 0,0 0-1,0 1 1,0-1 0,0 0 0,2 3 0,-3-2-56,0 1 0,0-1 0,-1 1 0,1-1 0,-1 1 1,1-1-1,-1 1 0,0 0 0,0-1 0,0 1 0,0 0 0,-1-1 0,1 1 0,-1-1 1,1 1-1,-1-1 0,0 1 0,0-1 0,0 1 0,-2 3 0,-3 5-8,0-1 0,-1 1 0,-7 9 0,-32 28 0,5-7 106,41-41-115,0 0 1,0 0 0,0 0 0,0 0-1,0 0 1,0 1 0,0-1-1,0 0 1,0 0 0,0 0 0,0 0-1,0 0 1,0 0 0,0 0-1,0 0 1,0 0 0,0 0 0,0 0-1,0 1 1,0-1 0,0 0-1,0 0 1,0 0 0,0 0 0,0 0-1,0 0 1,0 0 0,0 0 0,0 0-1,0 0 1,0 1 0,0-1-1,0 0 1,0 0 0,0 0 0,0 0-1,0 0 1,0 0 0,0 0-1,0 0 1,0 0 0,0 0 0,0 0-1,1 0 1,-1 0 0,0 1-1,0-1 1,0 0 0,0 0 0,0 0-1,0 0 1,0 0 0,0 0-1,0 0 1,1 0 0,7 1 16,10-3 0,-18 2-15,8-1-2,1 0 1,-1 1 0,1 0-1,-1 1 1,0 0-1,1 0 1,-1 1 0,0-1-1,0 2 1,0-1 0,0 1-1,8 5 1,-13-7-1,1 1 1,-1 0-1,0 1 0,0-1 1,0 0-1,0 1 1,-1 0-1,1 0 0,-1-1 1,1 1-1,-1 1 1,0-1-1,0 0 1,-1 1-1,1-1 0,-1 1 1,1-1-1,-1 1 1,0-1-1,0 1 0,-1 0 1,1 0-1,-1-1 1,0 1-1,0 0 0,0 0 1,0 0-1,-2 6 1,0-3 30,0-1 1,0 1-1,-1 0 1,0-1-1,0 0 1,-1 0-1,1 0 1,-1 0 0,0 0-1,-1-1 1,0 0-1,0 0 1,0 0-1,0-1 1,-1 1-1,1-1 1,-1 0-1,0-1 1,0 0 0,-1 0-1,-8 3 1,-4 1 110,1-1 1,-2-1 0,1 0 0,-1-2 0,1 0 0,-26-1-1,39-2-128,-5 1-52,-1-1 0,1 0 0,-1-1-1,-21-5 1,32 6-14,0 0-1,0-1 1,0 1-1,0 0 1,1-1 0,-1 1-1,0-1 1,0 1-1,0-1 1,1 1-1,-1-1 1,0 0 0,1 1-1,-1-1 1,0 0-1,1 1 1,-1-1-1,1 0 1,-1 0 0,1 0-1,-1 0 1,1 1-1,0-1 1,0 0-1,-1 0 1,1 0 0,0 0-1,0-1 1,3-29-881,-2 28 946,4-22-556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4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20060,'1'17'1633,"1"5"-1385,1 0-144,0 5 1056,-1 0-1472,7 4-248,1 7 736,-1 3-288,-3 3 8,-2 2-80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4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12475,'0'53'1080,"0"-12"-760,2-6-136,1-5 368,2-8-200,-2-2-80</inkml:trace>
  <inkml:trace contextRef="#ctx0" brushRef="#br0" timeOffset="1">28 729 16860,'-7'41'1472,"0"-11"-1040,1-2-328,6-6 64,-2-3 1792,2-3-1615,0-2-17,2-1-136</inkml:trace>
  <inkml:trace contextRef="#ctx0" brushRef="#br0" timeOffset="2">0 1211 15811,'0'34'1369,"0"-17"-1145,2-3-336,-2-9 536,0-10 16,0-12-192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4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20116,'8'-10'1833,"0"1"-1217,1 4-288,-1 0 688,0 7-192,0 12-312,0 5-112,-2 16-239,0 6-97,-1 16-40,-3 2-64,-2 6-233,0 1-95,-3-3-368,-2-4-256,-5-10 728,-1-5-176,0-13-216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4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134 738 18476,'35'-11'1968,"12"-4"-1151,2-3-385,12-1 1584,4 0-1112,3 5-392,-5 2-360,-10 2-1152,-5 2 976,-20 7-240,-12 1-40</inkml:trace>
  <inkml:trace contextRef="#ctx0" brushRef="#br0" timeOffset="0.49">0 29 20348,'22'0'1769,"8"0"-1177,9-2-248,15-1 560,8 0-120,9-2-200,3 2-167,3-1-858,-6-1-487,-18 2 784,-5 3-136,-14 3-136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4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17532,'-1'32'1174,"3"-1"1,0 1-1,2-1 1,1 0-1,16 50 1,-20-76-1110,1 0 0,-1-1-1,1 1 1,1 0 0,-1-1 0,1 1 0,-1-1 0,1 0 0,1 1 0,-1-2 0,5 6 0,-6-8-60,0 1 1,0-1-1,1 0 0,-1 0 0,0 0 0,1 0 1,-1 0-1,1-1 0,-1 1 0,1-1 0,-1 0 1,1 1-1,-1-1 0,1 0 0,-1 0 0,1-1 1,-1 1-1,1 0 0,-1-1 0,1 0 0,-1 1 1,0-1-1,1 0 0,3-3 0,14-6 7,-2-1-1,1-1 1,27-24 0,15-11 18,-57 45-23,0-1 1,0 1-1,0 0 0,0 0 0,0 1 0,0-1 0,0 1 0,8-2 0,-11 3 1,1 0 1,-1 0 0,1 0-1,-1 0 1,1 0-1,-1 1 1,0-1 0,1 0-1,-1 1 1,1-1-1,-1 1 1,0-1 0,0 1-1,1 0 1,-1-1-1,0 1 1,0 0 0,0 0-1,0 0 1,0 0-1,0 0 1,0 0 0,0 0-1,0 1 1,0-1-1,0 0 1,-1 0 0,1 1-1,0 1 1,4 12 73,-1 1-1,-1-1 1,0 1 0,-2-1-1,1 1 1,-2 0 0,-2 23-1,2-39-80,0 0-1,0 0 1,0 0-1,0 1 1,0-1-1,0 0 1,1 0-1,-1 0 1,0 0-1,0 0 1,0 0-1,0 0 1,0 0-1,-1 0 1,1 0-1,0 1 1,0-1-1,0 0 1,0 0-1,0 0 1,0 0-1,0 0 1,0 0-1,0 0 0,0 0 1,0 0-1,0 0 1,0 0-1,0 1 1,0-1-1,0 0 1,0 0-1,0 0 1,0 0-1,-1 0 1,1 0-1,0 0 1,0 0-1,0 0 1,0 0-1,0 0 1,0 0-1,0 0 1,0 0-1,0 0 1,0 0-1,-1 0 1,1 0-1,0 0 1,0 0-1,0 0 1,0 0-1,0 0 1,0 0-1,0 0 1,0 0-1,0 0 1,0 0-1,-1 0 1,1 0-1,0 0 0,0-1 1,-11-5-14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4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19268,'2'1'127,"-1"0"0,0 0 0,1 0 1,-1 0-1,0 0 0,0 0 0,0 0 0,0 1 0,0-1 0,0 0 0,0 1 0,0-1 0,0 1 0,-1-1 1,1 1-1,0-1 0,-1 1 0,0-1 0,1 1 0,-1 0 0,0 1 0,-1 42 385,0-23 218,0 86-317,5-1-1,5 0 1,37 172-1,-57-314-1010,-27-59 1,1 2 409,21 51 215,9 25 115,0 0 0,2 0 0,-8-33 0,13 48-135,0 1 1,0 0-1,0 0 1,0 0-1,0-1 1,0 1-1,0 0 1,0 0-1,0 0 1,0-1-1,0 1 1,0 0-1,0 0 1,0 0-1,0-1 1,0 1-1,0 0 1,0 0-1,1 0 1,-1 0-1,0-1 1,0 1-1,0 0 1,0 0-1,0 0 1,0 0-1,1-1 1,-1 1-1,0 0 1,0 0-1,0 0 1,0 0-1,1 0 1,-1 0-1,0 0 1,0 0-1,0-1 1,1 1-1,9 3 156,11 9-13,-20-11-132,17 11-444,1 0 0,36 15 1,-44-23 288,1 0 0,-1-1 1,1 0-1,-1-1 0,1 0 1,23 0-1,19-4-343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0:4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11 167 14011,'-1'1'82,"0"0"-1,0 0 1,1 0-1,-1 0 1,0 0-1,0 0 1,1 1-1,-1-1 1,0 0-1,1 0 1,-1 1-1,1-1 1,0 0-1,-1 1 1,1-1-1,0 0 1,0 1-1,0-1 1,0 1-1,0-1 1,0 3-1,1-3-33,0 1-1,-1-1 0,1 0 0,0 0 0,0 0 0,0 1 1,0-1-1,0 0 0,0 0 0,1-1 0,-1 1 1,0 0-1,0 0 0,1 0 0,-1-1 0,0 1 0,2 0 1,6 2 10,0-1 1,0 0 0,0 0 0,1-1 0,11 0-1,55-2-40,-1-4 0,109-22-1,-74 10-23,464-17 12,-304 27 1,350-34-5,115-4 20,703 40 138,468 15 328,-55 46 62,110-3-515,1-75-10,-1729 18-25,2533-103-244,-2136 78 181,-430 30 56,229 30 1,57 44-200,-472-73 335,-7-1-13,0 0 0,0 1 0,0-1 0,14 6 0,-21-6-115,0-1 0,-1 0 1,1 0-1,0 0 0,0 0 1,0 0-1,0 0 0,0 0 1,0 0-1,-1 0 0,1 0 1,0 0-1,0 1 0,0-1 1,0 0-1,0 0 0,0 0 1,0 0-1,0 0 0,0 0 1,0 1-1,0-1 0,-1 0 1,1 0-1,0 0 0,0 0 1,0 0-1,0 1 0,0-1 1,0 0-1,0 0 0,0 0 1,0 0-1,0 0 0,0 1 1,0-1-1,1 0 0,-1 0 1,0 0-1,0 0 0,0 0 1,0 1-1,0-1 0,0 0 1,0 0-1,0 0 0,0 0 1,0 0-1,1 0 0,-1 0 1,0 1-1,0-1 0,0 0 1,-42 5 103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4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83 14331,'-19'9'1128,"0"2"1,0-1-1,1 2 0,-28 24 1,38-30-903,1 1 0,1 0 1,-1 0-1,1 0 0,0 1 0,1 0 1,0 0-1,0 1 0,1-1 0,0 1 1,0 0-1,-3 17 0,6-24-207,0 1 0,1 0 0,-1 0 0,1 0 0,0 0 0,0-1 0,0 1 0,0 0 0,1 0 0,-1 0 0,1-1 0,-1 1 0,1 0 0,0 0 0,0-1 0,1 1 0,-1-1 0,0 1 0,1-1 0,-1 0 0,1 1 0,0-1 0,0 0 0,0 0 0,0 0 0,0 0 0,0-1 0,1 1 0,4 2 0,-2-2 11,0 0 1,0 0 0,0 0-1,0-1 1,1 0 0,-1 0-1,0-1 1,1 0 0,-1 1-1,1-2 1,-1 1 0,0-1-1,1 1 1,8-4 0,0-1 87,-1 0 0,1-1 1,-1-1-1,-1 0 0,1-1 1,-1 0-1,-1-1 0,19-17 1,-22 18-10,-1 0 1,1 0-1,-2 0 1,1-1-1,-1 0 1,0 0-1,-1-1 1,0 1-1,-1-1 1,0 0-1,0 0 1,2-15-1,-5 19-43,0-1-1,-1 1 1,0-1-1,0 1 1,0-1-1,-1 1 0,0-1 1,0 1-1,-1-1 1,0 1-1,0 0 1,-4-7-1,4 9-76,0 1-1,0-1 0,-1 0 1,1 1-1,-1 0 1,0 0-1,0-1 1,0 2-1,-1-1 1,1 0-1,-1 1 1,1-1-1,-1 1 1,0 0-1,0 0 1,0 1-1,0-1 1,0 1-1,-5-1 0,-12-1-580,20 3 502,1-1 0,-1 1 0,1 0 0,-1 0 0,1 0 0,-1 0 0,0 0 0,1 0 0,-1 0 0,1 0 0,-1 0 0,0 0 0,1 0 0,-1 0 0,1 0 0,-1 0 1,1 0-1,-1 0 0,0 1 0,1-1 0,-1 0 0,1 1 0,-1-1 0,1 0 0,0 1 0,-1-1 0,1 0 0,-1 1 0,0 0 0,2 0 14,0 0 1,0-1-1,0 1 0,0 0 0,-1 0 1,1-1-1,0 1 0,1-1 1,-1 1-1,0-1 0,0 1 0,0-1 1,0 0-1,0 1 0,0-1 0,2 0 1,-1 1-58,24 5-819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4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 16908,'0'-25'3184,"-8"56"-2126,2 0 0,1 1 0,0 42 0,10 99-395,-2-140-593,1-1 1,2 0 0,1 0-1,1 0 1,2-1 0,1 0-1,19 35 1,-24-58-44,-3-11-13,-4-18-11,-13-34-53,-2 2 0,-33-76 1,48 129 47,-20-45-15,55 61-380,-18-9 142,1-2 1,-1 1-1,1-2 1,0-1 0,0 0-1,0-1 1,0 0-1,24-2 1,17-4-258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4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111 313 14499,'-14'13'982,"1"1"1,1 1-1,1 1 1,0-1-1,-10 21 0,16-27-690,1 0 1,0 1-1,1-1 0,0 1 0,0 0 1,1 0-1,0 0 0,1 0 0,0 0 0,1 0 1,1 13-1,-1-20-244,0-1 1,0 1-1,1-1 0,-1 0 1,1 1-1,0-1 1,-1 0-1,1 1 0,0-1 1,1 0-1,-1 0 0,0 0 1,1 0-1,-1 0 1,1 0-1,-1 0 0,1-1 1,0 1-1,0 0 1,0-1-1,-1 0 0,4 2 1,-3-2-25,1 0-1,0 0 1,0-1 0,0 1 0,-1-1 0,1 1 0,0-1-1,0 0 1,0 0 0,0-1 0,0 1 0,-1 0 0,1-1-1,0 0 1,0 0 0,-1 1 0,1-2 0,4-1-1,2-2-8,0-1-1,-1 0 0,1 0 1,-1-1-1,0 0 1,-1-1-1,0 0 0,0 0 1,0 0-1,6-13 0,-2 3 0,-1 0-1,-1 0 1,-1-1-1,8-27 1,-16 46-15,0 0 1,0 0 0,1 0-1,-1-1 1,0 1-1,0 0 1,0 0-1,0 0 1,0 0-1,0 0 1,0 0 0,0 0-1,0 0 1,0 0-1,0 0 1,0 0-1,0 0 1,0 0 0,1-1-1,-1 1 1,0 0-1,0 0 1,0 0-1,0 0 1,0 0 0,0 0-1,0 0 1,0 0-1,0 0 1,0-1-1,0 1 1,0 0 0,0 0-1,0 0 1,0 0-1,0 0 1,0 0-1,-1 0 1,1 0-1,0 0 1,0 0 0,0-1-1,0 1 1,0 0-1,0 0 1,0 0-1,0 0 1,0 0 0,0 0-1,0 0 1,0 0-1,0 0 1,0 0-1,-1 0 1,1 0 0,0 0-1,0 0 1,0 0-1,0 0 1,0 0-1,0 0 1,0 0 0,0 0-1,0 0 1,-1 0-1,1 0 1,0 0-1,0 0 1,0 0 0,-4 4-21,-4 16 8,2 0 0,0 0 0,1 1 0,1 0 0,-1 25-1,3-32 26,1-1-1,0 1 1,1 0-1,1 0 0,0 0 1,4 18-1,-4-29-4,0 0-1,0 0 1,0-1-1,0 1 1,1 0-1,-1 0 1,1-1-1,-1 1 1,1-1-1,0 1 1,0-1-1,0 0 1,0 0-1,5 3 1,-4-3-2,-1-1 1,1 0 0,0 0 0,0 0 0,0 0 0,0 0 0,0-1 0,0 1-1,0-1 1,0 0 0,0 0 0,1 0 0,-1 0 0,0-1 0,0 1-1,0-1 1,4-1 0,9-4-14,-1 0 0,0-1-1,-1 0 1,0-1 0,0-1 0,0 0-1,-1-1 1,14-14 0,8-9-62,46-57 1,-55 58 47,-1-2-1,-2 0 1,-1-1 0,-2-2 0,-1 0-1,-3-1 1,0 0 0,12-52 0,-25 79 36,-1 0 1,0 0-1,-1 0 1,-1-18-1,0 27-9,0 0-1,0 0 0,0 0 1,-1 0-1,1 0 0,-1 0 1,0 0-1,0 0 1,1 0-1,-1 0 0,0 0 1,-1 0-1,-1-2 0,2 3 0,0 0 0,0 0 0,-1 0 0,1 1 0,0-1 0,0 0-1,-1 1 1,1-1 0,0 1 0,-1 0 0,1-1 0,-1 1 0,1 0 0,0 0-1,-1 0 1,1 0 0,-1 0 0,1 0 0,-1 0 0,1 0 0,0 1 0,-3 0-1,-4 2 6,0 0-1,0 1 0,1-1 1,-1 2-1,1-1 0,0 1 1,1 0-1,-1 0 0,1 1 0,-9 10 1,2-1-3,1 1-1,0-1 1,-14 28 0,20-31 9,0 0-1,1 0 1,1 1 0,0-1-1,0 1 1,2 0 0,-1 1-1,2-1 1,0 0 0,0 0-1,1 1 1,1-1 0,0 0-1,4 18 1,-2-20-33,0-1 1,0 1-1,1-1 1,0 0-1,1-1 1,0 1-1,1-1 1,0 0-1,0 0 1,1 0-1,0-1 1,0 0-1,1-1 0,0 1 1,1-1-1,-1-1 1,1 0-1,11 5 1,-15-8 47,1 0 1,0-1 0,0 0 0,0 0-1,1 0 1,-1-1 0,0 0-1,1 0 1,-1-1 0,0 1-1,1-2 1,-1 1 0,1-1-1,-1 0 1,0 0 0,1 0-1,-1-1 1,0 0 0,9-5-1,25-17-36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4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17164,'4'-10'289,"1"0"1,0 0 0,0 0-1,1 1 1,1 0 0,-1 0-1,1 0 1,1 1 0,0 0-1,0 1 1,0-1 0,1 2-1,0-1 1,0 1 0,1 1-1,0-1 1,0 2 0,0-1-1,0 2 1,1-1 0,0 1-1,-1 1 1,15-2 0,-22 3-262,-1 1 1,0 0 0,1 0-1,-1 0 1,0 0 0,0 0-1,1 0 1,-1 0 0,0 1-1,1-1 1,-1 1 0,0 0-1,0-1 1,0 1 0,0 0-1,0 0 1,0 1 0,0-1-1,0 0 1,0 1 0,0-1-1,-1 1 1,1-1-1,-1 1 1,1 0 0,-1 0-1,1-1 1,-1 1 0,0 0-1,0 1 1,0-1 0,0 0-1,-1 0 1,1 0 0,0 0-1,0 4 1,0 6-18,-1 1 0,0-1 0,-1 0-1,0 1 1,-4 19 0,2-15 4,0 2-10,-1 4 11,-2 29-1,6-46-13,0-1 1,0 0-1,0 0 0,1 0 0,-1 0 0,1 0 0,1 0 0,-1 0 0,1-1 0,-1 1 0,6 8 0,-6-11-1,0 0-1,0-1 1,1 1-1,-1-1 0,0 0 1,1 1-1,-1-1 1,1 0-1,0 0 1,-1 0-1,1 0 0,0 0 1,0 0-1,-1-1 1,1 1-1,0 0 0,4 0 1,-2-1-1,-1 0 1,1 0-1,0 0 1,0-1-1,0 1 1,0-1-1,-1 0 1,7-2 0,3-2 0,-1-1 0,0 0 0,0-1 0,13-10 0,4-5 17,-1-1 0,-1-1 1,-2-1-1,0-2 1,-2-1-1,0 0 0,-3-2 1,26-46-1,-50 95-9,0 0-1,1 0 1,0 0-1,1 32 1,2-38 0,0 0-1,1 0 1,0 0 0,1 0 0,1 0 0,0 0 0,6 17-1,-8-27 6,0 0-1,1 0 0,-1 0 0,1 0 1,-1 0-1,1 0 0,0-1 0,0 1 1,0-1-1,1 1 0,-1-1 1,0 0-1,1 0 0,0 0 0,-1 0 1,1 0-1,0 0 0,0-1 0,0 1 1,0-1-1,0 0 0,0 0 0,1 0 1,-1-1-1,0 1 0,0-1 0,1 1 1,-1-1-1,0 0 0,1-1 1,-1 1-1,0 0 0,0-1 0,6-1 1,0-2 40,1 1 1,-1-2-1,0 1 1,0-1-1,-1 0 1,1-1-1,-1 0 1,-1-1-1,1 0 1,-1 0-1,0 0 1,0-1-1,7-11 1,-5 6 20,-1 0 0,0 0 0,-1-1 0,-1 0 0,0-1-1,0 1 1,-2-1 0,4-17 0,-7 22-36,0-1 0,0 0 1,-1 0-1,0 0 0,-2-12 0,1 21-34,1-1 0,0 0-1,0 1 1,-1-1 0,0 1 0,1-1 0,-1 1 0,0-1 0,0 1-1,-1-1 1,1 1 0,0 0 0,-1 0 0,1 0 0,-1-1-1,0 2 1,0-1 0,0 0 0,0 0 0,0 0 0,0 1-1,0 0 1,0-1 0,-1 1 0,1 0 0,-4-1 0,6 1-5,-1 1 0,0 0 0,0 0 0,0 0 0,0-1 0,1 1 0,-1 0 0,0 0 1,0 0-1,0 1 0,0-1 0,0 0 0,1 0 0,-1 0 0,0 0 0,0 1 0,0-1 1,1 0-1,-1 1 0,0-1 0,0 1 0,1-1 0,-1 1 0,0-1 0,1 1 0,-1 0 0,1-1 1,-1 1-1,1 0 0,-1-1 0,1 1 0,-1 0 0,1-1 0,0 1 0,-1 0 0,1 0 1,0 0-1,-1-1 0,1 1 0,0 0 0,0 0 0,0 0 0,0 0 0,0 0 0,0-1 0,0 1 1,0 1-1,1 2-2,-1-1 1,1 0-1,-1 1 1,1-1 0,0 0-1,0 1 1,0-1-1,1 0 1,-1 0-1,1 0 1,3 4 0,-1-3-3,0-1 1,0 1 0,1-1-1,-1 1 1,1-1-1,0 0 1,0-1 0,0 1-1,0-1 1,1 0 0,-1-1-1,0 1 1,1-1-1,0 0 1,-1 0 0,10 0-1,6-1-41,0-1 0,43-6 1,-38 3-43,1-1 1,-1-2 0,0-1-1,-1 0 1,0-2-1,0-1 1,34-22 0,-56 31 51,1-1 1,-1 1-1,0-1 1,-1 0-1,1 0 1,-1 0-1,4-6 1,-5 8 28,-1 1-1,0 0 1,0-1 0,0 1 0,1 0 0,-1-1 0,0 1 0,0 0 0,0-1-1,0 1 1,0-1 0,0 1 0,0 0 0,1-1 0,-1 1 0,0-1 0,0 1-1,-1 0 1,1-1 0,0 1 0,0-1 0,0 1 0,0 0 0,0-1 0,0 1-1,0-1 1,-1 1 0,0-1 0,0 1-1,0 0 1,0-1-1,0 1 1,0 0-1,1 0 1,-1 0-1,0 0 1,0 0-1,0 0 1,0 0 0,0 0-1,0 1 1,0-1-1,0 0 1,0 0-1,-1 2 1,-6 1 1,0 0 0,0 1 1,0 0-1,1 1 0,0-1 1,0 2-1,0-1 1,1 1-1,0 0 0,0 0 1,0 0-1,1 1 0,0 0 1,0 0-1,0 0 0,-4 11 1,5-8 10,-1 0 1,2 0 0,-1 0-1,2 0 1,-1 0-1,1 1 1,1-1-1,0 1 1,0-1 0,1 1-1,0 0 1,4 20-1,-2-25 14,0 0 0,0 0 1,0-1-1,1 1 0,0 0 0,0-1 0,1 1 0,-1-1 0,1 0 0,0-1 0,0 1 0,1 0 0,0-1 0,-1 0 0,1 0 0,1-1 1,-1 1-1,0-1 0,1 0 0,0-1 0,0 1 0,0-1 0,0 0 0,0-1 0,0 0 0,0 1 0,0-2 0,1 1 0,-1-1 0,0 0 0,0 0 1,1-1-1,-1 0 0,0 0 0,0 0 0,0-1 0,0 0 0,0 0 0,0 0 0,9-6 0,28-18 103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4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93 18060,'-1'-2'153,"-1"1"0,1 0 0,0-1-1,0 1 1,-1 0 0,1 0 0,-1 0 0,1 0 0,-1 0 0,1 0 0,-1 1 0,0-1 0,1 0 0,-1 1 0,0-1-1,1 1 1,-1 0 0,0-1 0,0 1 0,-1 0 0,0 1 15,0-1 1,0 1-1,0-1 1,0 1-1,0 0 0,0 1 1,0-1-1,0 0 1,0 1-1,-4 2 1,-1 3 42,0 0 0,1 0 0,0 0 0,0 1 0,-12 16 1,11-11-136,0 0 1,1 1 0,1 0 0,-7 18 0,11-26-56,0 0 1,1 0-1,0 0 1,-1 0-1,2 1 1,-1-1-1,1 0 0,0 0 1,0 1-1,1-1 1,0 0-1,3 12 0,-3-16-12,-1-1 0,1 1 0,-1-1 0,1 0 0,0 1 0,0-1-1,0 0 1,0 0 0,0 0 0,0 0 0,0 0 0,0 0 0,0 0 0,0 0-1,0 0 1,1 0 0,-1-1 0,0 1 0,1 0 0,-1-1 0,1 1 0,-1-1 0,1 0-1,-1 1 1,0-1 0,1 0 0,-1 0 0,1 0 0,-1 0 0,1 0 0,-1 0-1,1 0 1,-1-1 0,1 1 0,2-1 0,2-2 18,1 1 1,-1-1-1,0 0 0,1 0 0,-2-1 1,10-6-1,4-7 58,0 0 0,-2-1 0,0-1 0,-1 0-1,-1-1 1,-1-1 0,-1-1 0,0 1 0,-2-2 0,16-43 0,-19 33 47,-8 32-125,1 1-1,-1-1 1,0 0 0,0 0 0,1 0-1,-1 0 1,0 0 0,0 0 0,0 0-1,0 0 1,0 0 0,0 1 0,0-1-1,0 0 1,-1 0 0,1 0 0,0 0 0,-1 0-1,1 0 1,0 0 0,-1 1 0,1-1-1,-1 0 1,1 0 0,-1 1 0,1-1-1,-1 0 1,-1 0 0,1 1-29,0 0 1,0 0-1,0 1 0,0-1 1,0 0-1,0 1 1,0-1-1,0 1 0,0-1 1,0 1-1,0-1 1,0 1-1,0 0 0,0-1 1,0 1-1,1 0 1,-1 0-1,0 0 0,1 0 1,-1-1-1,0 1 0,1 0 1,-1 0-1,1 0 1,-1 1-1,1 0 0,-11 31-639,10-15 440,3-4-70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4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17900,'-2'13'474,"0"0"0,0 0 0,-1-1 0,-1 1 0,0-1 0,-11 21 0,0 5 510,14-35-920,-28 87 1598,26-79-1479,1-1 0,0 0 0,1 1 0,0-1 0,1 1 0,2 19 0,-2-28-166,0 0 0,1 0 0,0 0 0,-1 0 0,1 0-1,0 0 1,0 0 0,0-1 0,0 1 0,0 0 0,1 0-1,-1-1 1,1 1 0,-1-1 0,1 0 0,-1 1 0,1-1-1,0 0 1,-1 0 0,1 0 0,0 0 0,0 0 0,0 0-1,0-1 1,0 1 0,0 0 0,0-1 0,0 0 0,0 1-1,0-1 1,3 0 0,8 0-39,0-1-1,-1 0 1,1 0 0,12-4-1,-12 3-20,6-2-13,-7 1-1,0 1 0,0 0 1,0 1-1,0 0 0,1 1 1,12 1-1,-23-1 45,0 1 0,0-1 0,0 1-1,0 0 1,0-1 0,0 1 0,0 0-1,0 0 1,0 0 0,0 1 0,-1-1 0,1 0-1,0 1 1,-1-1 0,1 1 0,1 2-1,-1-1 4,-1 0-1,0-1 1,0 1-1,0 0 1,0 0-1,0 0 1,-1 0-1,1 0 1,-1 0-1,0 1 1,0-1-1,0 0 1,0 0-1,-1 0 0,0 3 1,-1 1 26,0 1-1,0-1 1,-1 0-1,0 0 1,0 0-1,0-1 1,-1 1 0,0-1-1,-1 1 1,1-1-1,-1-1 1,-1 1-1,1-1 1,-1 0-1,-12 9 1,9-7 30,-1-1-1,-1 0 1,1-1 0,-1 0 0,0 0-1,0-1 1,0-1 0,-1 0-1,-17 2 1,17-3-69,-1-2-1,1 0 0,0 0 1,0-1-1,0-1 0,-1 0 1,-15-4-1,21 3-19,0 1 0,0-1 0,0-1 0,1 1 0,-1-1 0,1 0 0,0 0-1,0-1 1,0 0 0,0 0 0,1 0 0,-9-12 0,-3-14-169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4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17348,'3'10'458,"-1"1"1,0 0 0,-1 0 0,0 0-1,-1 0 1,0 0 0,-1 0 0,-2 16-1,0 3 621,-2 25-162,-3 24-291,4-1 1,7 112 0,-2-182-634,7 40 2,-8-45-17,1 0 0,0-1 0,0 1 0,0-1 0,0 1 0,0-1 0,0 1 0,1-1 0,-1 0 0,1 0 0,0 0 0,0 0 1,0 0-1,2 2 0,-4-3 4,1-1 1,-1 0-1,1 0 1,-1 1-1,1-1 1,-1 0-1,1 0 1,0 0-1,-1 0 1,1 1-1,-1-1 1,1 0-1,-1 0 1,1 0-1,-1 0 1,1 0-1,-1-1 1,1 1-1,0 0 1,-1 0-1,1 0 1,-1 0-1,1-1 1,-1 1-1,1 0 1,-1 0-1,1-1 1,-1 1-1,0 0 1,1-1-1,-1 1 1,1-1-1,-1 1 1,0 0-1,1-1 1,-1 1-1,0-1 1,1 1-1,-1-1 1,0 1-1,0-1 1,0 1-1,1-1 1,-1 1-1,0-1 1,0 1-1,0-1 1,0 0-1,5-33-735,-5 18 452,-2 0 0,1-1 0,-2 1 1,0 0-1,-1 1 0,-11-29 0,-47-87-675,39 86 1148,23 45-163,0 0 0,0 0 0,0 0 0,-1 0 0,1-1 0,0 1 0,0 0 0,0 0 0,0 0 1,0 0-1,0-1 0,-1 1 0,1 0 0,0 0 0,0 0 0,0-1 0,0 1 0,0 0 0,0 0 0,0-1 0,0 1 0,0 0 1,0 0-1,0 0 0,0-1 0,0 1 0,0 0 0,0 0 0,0-1 0,1 1 0,-1 0 0,0 0 0,0 0 0,0 0 0,0-1 1,0 1-1,0 0 0,1 0 0,-1 0 0,0 0 0,0-1 0,0 1 0,0 0 0,1 0 0,-1 0 0,0 0 0,0 0 0,0 0 1,1 0-1,-1-1 0,0 1 0,0 0 0,0 0 0,1 0 0,-1 0 0,0 0 0,0 0 0,1 0 0,-1 0 0,0 0 0,0 0 1,15 4 304,-13-4-275,32 9-13,1-1 0,0-2 0,1-2 0,-1-1 0,40-2 0,-15-2-135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4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38 16011,'-17'9'448,"0"0"0,1 1 0,0 0 0,1 1 0,0 1 0,-15 16 0,22-20-207,0 0 1,1 1 0,1 0 0,-1 0 0,1 0 0,1 1 0,0 0 0,0 0 0,1 0 0,0 1 0,-4 18 0,8-27-194,0 0 0,-1 0 0,1 0 0,0 1 0,0-1 0,0 0 0,0 0 1,0 0-1,1 0 0,-1 0 0,0 0 0,1 0 0,0 0 0,0 0 0,-1 0 0,1 0 0,2 2 0,-2-2-19,1-1-1,-1 0 0,1 0 1,-1 0-1,1 0 0,0 0 1,-1 0-1,1 0 1,0-1-1,-1 1 0,1-1 1,0 1-1,0-1 1,0 1-1,0-1 0,-1 0 1,1 0-1,0 0 1,0 0-1,0-1 0,2 1 1,7-2 17,1-1 1,-1 0 0,0-1-1,-1 0 1,1-1-1,-1 0 1,1 0 0,-1-1-1,-1 0 1,13-11-1,6-7 123,49-53-1,-69 67-130,45-52 189,-47 55-182,0-1 1,-1 0-1,0 0 0,-1-1 0,0 0 0,3-9 1,-5 10 53,-4 6-26,-8 12 12,-10 20-53,8-10-18,2 0 0,-11 34 1,18-47-2,1 0 1,0 1-1,0-1 1,0 1-1,1-1 1,1 1 0,-1 0-1,1 0 1,1-1-1,-1 1 1,3 8-1,-3-14-4,1 0-1,-1-1 0,1 1 0,0 0 1,-1 0-1,1-1 0,0 1 0,0-1 1,0 1-1,1-1 0,-1 1 0,0-1 1,0 0-1,1 1 0,-1-1 0,1 0 0,-1 0 1,1 0-1,0 0 0,-1 0 0,3 1 1,0-2 4,-1 1 1,0 0-1,1-1 1,-1 0 0,1 0-1,-1 0 1,1 0 0,-1 0-1,0-1 1,7-1-1,2-2 24,0-1 0,0 0 0,0 0-1,21-15 1,-15 8-14,-2 0 0,1-1 1,-1-1-1,-1 0 0,-1-1 0,0-1 0,-1-1 0,20-31 0,-32 46-19,0 0 0,0 0 0,-1 0 0,1 0 0,0 0 0,-1 1 0,0-1 0,1 0 0,-1 0 0,0-4 0,0 6-3,0 0 0,0-1 0,0 1-1,0 0 1,0 0 0,0 0 0,0 0-1,0 0 1,0-1 0,0 1 0,0 0-1,0 0 1,0 0 0,0 0 0,-1 0-1,1 0 1,0-1 0,0 1 0,0 0-1,0 0 1,0 0 0,0 0 0,0 0-1,0 0 1,-1 0 0,1 0 0,0 0-1,0 0 1,0-1 0,0 1 0,0 0-1,0 0 1,-1 0 0,1 0 0,0 0-1,0 0 1,0 0 0,0 0 0,0 0-1,-1 0 1,1 0 0,0 0 0,0 0-1,-10 10 22,1 4-50,1-1 0,1 1 0,0 1 0,1-1 1,1 1-1,0 0 0,1 1 0,0-1 0,2 1 0,-2 26 0,3-39 61,1-1-1,1 1 1,-1 0-1,0 0 1,1-1-1,-1 1 1,2 5-1,-1-8-30,-1 1-1,0 0 1,1-1-1,-1 1 1,1 0-1,-1-1 1,1 1-1,-1-1 1,1 1-1,-1-1 0,1 1 1,-1-1-1,1 1 1,0-1-1,-1 0 1,1 1-1,0-1 1,-1 0-1,1 0 0,0 1 1,-1-1-1,1 0 1,0 0-1,0 0 1,-1 0-1,1 0 1,0 0-1,0 0 1,-1 0-1,1 0 0,0 0 1,0 0-1,17-6-3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4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17068,'-12'27'3342,"7"-17"-2875,0 0 1,1 1 0,0-1 0,1 1 0,0 0-1,1-1 1,-2 20 0,4-29-450,0 1 0,-1-1-1,1 0 1,0 1 0,0-1 0,0 0 0,1 1 0,-1-1 0,0 0 0,0 1 0,1-1-1,-1 0 1,1 0 0,-1 1 0,1-1 0,-1 0 0,1 0 0,0 0 0,0 0-1,-1 1 1,1-1 0,0 0 0,0-1 0,0 1 0,0 0 0,0 0 0,1 0-1,-1-1 1,0 1 0,0 0 0,0-1 0,1 1 0,-1-1 0,0 1 0,1-1 0,-1 0-1,0 0 1,1 1 0,-1-1 0,0 0 0,1 0 0,-1 0 0,0-1 0,1 1-1,-1 0 1,2-1 0,8-1 24,-1-1 0,1 1 1,-1-2-1,16-7 0,46-27 22,-54 27-62,0 1 0,1 0 1,1 1-1,-1 2 1,35-10-1,-52 17-1,0-1 0,0 1 0,1-1 1,-1 1-1,0 0 0,1 0 0,-1 0 0,0 0 0,0 0 0,1 0 0,-1 1 0,0-1 0,0 1 0,1 0 0,-1 0 0,0-1 0,0 1 0,0 1 0,0-1 0,0 0 0,0 0 0,0 1 0,-1-1 0,1 1 0,0 0 0,-1-1 0,3 4 0,-1 2 4,0 0-1,-1 0 0,1 0 1,-1 0-1,-1 0 0,1 0 1,-1 8-1,6 21 71,-7-35-65,0 0 0,0 0 0,0 0 0,1 1-1,-1-1 1,0 0 0,1 0 0,-1 0 0,1 0 0,0 0 0,-1 0-1,1 0 1,0 0 0,-1 0 0,1 0 0,0 0 0,0-1 0,0 1-1,2 1 1,-2-2-35,-1 0-1,1 0 1,0 0 0,-1 0-1,1 0 1,0 0-1,0 0 1,-1 0 0,1 0-1,0-1 1,-1 1-1,1 0 1,0-1 0,-1 1-1,1 0 1,0-1-1,-1 1 1,1-1 0,-1 1-1,1 0 1,-1-1-1,1 0 1,0 0 0,1-2-130,1 0 1,-1 0 0,0-1-1,0 1 1,0 0 0,-1-1-1,1 0 1,-1 1 0,0-1 0,1-6-1,-2 2-294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4:5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21789,'11'6'1976,"-2"-3"-1672,-6-8-1192,-3-2 1552,-3-1-456,-1-3-72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0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 16668,'0'0'49,"-1"-1"0,1 1 0,-1-1 1,1 1-1,-1 0 0,1 0 0,-1-1 1,0 1-1,1 0 0,-1 0 1,1 0-1,-1-1 0,1 1 0,-1 0 1,0 0-1,1 0 0,-1 0 0,1 0 1,-1 0-1,0 0 0,1 0 1,-1 1-1,1-1 0,-1 0 0,1 0 1,-1 0-1,0 1 0,1-1 1,-1 0-1,1 0 0,-1 1 0,1-1 1,-1 1-1,1-1 0,0 0 0,-1 1 1,1-1-1,-1 1 0,1-1 1,0 1-1,-1-1 0,1 1 0,0-1 1,0 1-1,0-1 0,-1 2 0,-12 29 727,6 1-369,1 1 0,-2 60 0,8 70 226,2-68-108,-1 106 419,-4 287 390,-1-35-457,-7 191 38,0-431-845,-15 210-24,-13-113 209,13 135 40,18-251-226,-20 43 120,6-72-72,20-120-187,3-56-568,0 0 0,0 0 0,1 0 0,6-18 0,4-6 22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0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2190 307 8874,'-137'-132'1825,"114"114"-1477,0 1-1,0 1 1,-2 0 0,-42-18-1,29 19-27,1 2-1,-2 1 0,0 2 1,0 2-1,-57-4 1,44 9 18,1 3 0,-1 1 0,-90 16 0,68-2-87,1 4 0,2 2-1,0 4 1,1 3 0,-130 73-1,141-65-183,1 3 0,2 2 0,2 3 0,2 1-1,2 4 1,-56 69 0,67-69-51,3 2-1,2 1 1,2 2-1,2 1 1,3 1-1,2 2 1,-20 71-1,33-82-9,1 0 0,2 1-1,3-1 1,1 1-1,3 75 1,3-99-4,1 1 1,2-1-1,0 1 0,1-1 1,2-1-1,0 1 0,2-1 1,0 0-1,1-1 0,2 0 1,0 0-1,27 33 0,-21-35 2,1-1-1,1 0 1,1-2-1,1 0 1,0-2-1,1 0 1,1-2-1,0 0 1,1-2-1,0-1 1,0 0-1,41 8 1,-2-5 27,1-2 1,0-4-1,0-2 1,72-5-1,-28-4 0,-1-5 1,0-4-1,0-6 0,-2-4 0,-1-4 0,-1-6 1,-1-3-1,-3-5 0,148-84 0,-200 97-20,-2-2-1,-1-3 0,-1-1 0,-3-2 1,0-2-1,-3-2 0,-1-1 0,49-72 1,-67 84 25,-2 0 1,-1 0-1,-1-2 1,-2 0 0,-1-1-1,-1 0 1,-2 0-1,-2-1 1,0-1-1,-3 1 1,0-1-1,-2 0 1,-2 1 0,-1-1-1,-7-41 1,4 52-7,-1 0 1,-1 0-1,-1 1 0,-1 0 1,-1 0-1,-1 1 1,-1 0-1,-1 1 1,-1 0-1,0 1 0,-2 0 1,-23-24-1,18 25-20,0 1-1,-1 1 1,0 0-1,-1 2 1,-1 0-1,0 2 1,-1 0-1,-1 2 1,1 0-1,-48-10 1,35 12 121,-1 2 0,1 2-1,-1 1 1,-53 3 0,63 2-42,-1 1 0,1 2 0,0 0 0,1 2 0,0 1 0,-38 17 0,-6 12 111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0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1875 590 11290,'3'-12'98,"-1"0"-1,0 0 0,0 0 0,-1-1 0,-1 1 1,0 0-1,0 0 0,-2 0 0,1-1 0,-1 1 0,-1 0 1,0 1-1,-1-1 0,-1 1 0,-8-18 0,-1 3 135,-2 0 0,-1 1 0,-1 1 0,-1 0 0,-1 1 0,-1 2 0,-1 0-1,-1 1 1,-46-31 0,42 34-58,0 1 1,-1 2-1,-1 1 1,0 1-1,-1 1 0,0 1 1,0 2-1,-1 2 0,-43-5 1,31 9-84,0 2 0,0 2 1,0 2-1,1 2 1,0 1-1,0 3 0,0 1 1,1 2-1,-61 29 1,40-12 93,1 4 1,2 1 0,2 4 0,1 2-1,-62 58 1,78-60 3,1 2 0,2 1 0,2 2 0,1 1 0,3 2 0,-42 83 0,57-96-123,1 1 1,2 1 0,1 0 0,2 1 0,1 0 0,2 0-1,2 1 1,2 0 0,1 0 0,5 68 0,0-81-62,1 0 1,1 0-1,1-1 1,1 1-1,1-2 0,2 1 1,0-1-1,1 0 1,2-1-1,0-1 1,1 0-1,20 23 1,-10-20-3,1-1 0,1-1 0,1-1 0,0-1 1,2-1-1,52 24 0,-22-16 1,2-3 0,101 26 0,-52-26-9,1-4 0,161 8 0,230-31-28,-121-32-176,-303 23 82,-1-3-1,138-46 0,-191 52 83,0-1 0,-1-2 1,0 0-1,-1-1 0,-1-1 0,0-1 0,37-35 0,-46 37 38,0 0 0,0-1 0,-2-1 0,0 0 0,0 0 0,-2-1 0,0 0 0,0 0 0,-2-1 0,0 0-1,-1 0 1,3-21 0,-4 6 19,-1 0 0,-2 0 0,-1 0 0,-2 0 0,-1 1 0,-1-1 0,-2 0 0,-1 1 0,-14-37 0,-4 1-53,-3 1 0,-3 1 0,-40-63 0,39 77-230,-2 1 0,-43-49 0,49 69 239,-1 0-1,-1 2 1,-66-46-1,-81-27-228,96 61 41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0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1207 249 12875,'0'-12'156,"0"0"1,0 0-1,-1 0 1,-1 0 0,0 0-1,-1 0 1,-3-11-1,3 15-109,-1 0 0,1 1-1,-1 0 1,-1-1 0,1 1-1,-1 1 1,0-1 0,-1 1-1,0 0 1,0 0-1,-7-5 1,4 4 61,0 1-1,-1 0 1,0 1 0,0 0 0,0 0-1,-1 1 1,1 0 0,-1 1-1,-19-3 1,12 4 35,1 1-1,0 0 1,-1 1-1,1 1 1,-30 6 0,10 1 116,0 3 0,1 1 0,0 1 0,-66 37 0,53-23 6,2 3 0,2 2 0,1 2 0,1 1 0,2 3 0,2 1 0,-66 85 0,78-86-140,1 1-1,2 1 0,2 1 1,1 1-1,3 1 1,1 0-1,2 2 0,3 0 1,-14 82-1,23-93-111,1 1 0,2 0 0,1 0-1,2 0 1,1 0 0,2 0 0,15 51 0,-8-45 3,3-2 1,1 1 0,1-2-1,3-1 1,43 63 0,-32-59-7,2-1-1,2-2 1,1-1 0,1-2-1,3-2 1,0-2 0,2-1 0,1-2-1,1-2 1,86 35 0,-99-50-19,0 0 0,1-2 1,0-2-1,1-1 0,67 4 1,-73-10-3,0-1 1,-1-2-1,1 0 1,0-2-1,-1-1 1,0-1-1,44-18 1,-38 10 4,-1-1-1,-1-1 1,-1-2 0,-1-1 0,0-2 0,-2 0 0,28-30 0,-25 19-5,-1-1 1,-2-1-1,-1-1 0,-2-2 0,25-52 0,-26 38 3,-2 0 0,-2-2 0,-2 0 0,-3-1 0,-3 0-1,-1-1 1,-4 0 0,-1-1 0,-5-86 0,-4 96-53,-2 0 0,-1 0 0,-3 0 0,-2 1 1,-1 1-1,-25-54 0,26 72 0,-1 1 1,-1 1-1,-2 0 1,0 1-1,-1 0 1,-2 2-1,0 0 1,-1 1-1,-2 1 1,0 1-1,-32-22 1,31 28-68,-1 2 1,0 0-1,-1 1 1,0 1-1,0 2 1,-1 0 0,0 2-1,-51-4 1,-15 5-212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1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13 18548,'6'-3'810,"16"-6"780,-22 9-1574,0 0-1,0 0 1,0 0-1,0 0 0,0 0 1,1 0-1,-1 0 1,0 0-1,0 0 1,0 0-1,0 0 0,1 0 1,-1 0-1,0 0 1,0 0-1,0 1 1,0-1-1,0 0 0,1 0 1,-1 0-1,0 0 1,0 0-1,0 0 1,0 0-1,0 1 0,0-1 1,0 0-1,1 0 1,-1 0-1,0 0 1,0 0-1,0 1 0,0-1 1,0 0-1,0 0 1,0 0-1,0 0 1,0 1-1,-4 13 750,-118 223 844,69-138-1417,51-96-192,-45 87 86,-72 102 0,103-173-332,16-19 257,0 0 0,0 0-1,-1 0 1,1 0 0,0 1-1,0-1 1,0 0 0,-1 0-1,1 0 1,0 0-1,0 0 1,0 0 0,-1 0-1,1 0 1,0 0 0,0 0-1,0 0 1,-1 0 0,1 0-1,0 0 1,0 0 0,-1 0-1,1 0 1,0 0-1,0-1 1,0 1 0,0 0-1,-1 0 1,1 0 0,0 0-1,0 0 1,0 0 0,0-1-1,-1 1 1,1 0-1,0 0 1,0 0 0,0 0-1,0-1 1,0 1 0,0 0-1,-1 0 1,1 0 0,0-1-1,0 1 1,0 0-1,0 0 1,0 0 0,0-1-1,0 1 1,0 0 0,0 0-1,0 0 1,0-1 0,0 1-1,0 0 1,0 0-1,0 0 1,0-1 0,1 1-1,0-18 6,9-28-36,5-14 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1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16572,'10'0'1568,"-6"13"-976,-4 4-240,2 11 768,3 7-191,3 11-369,1 4-128,4 7-120,2 3-64,3-2-80,1 1 40,-2-9-392,-3-3-312,0-12 464,-1-7-64,-8-9-96</inkml:trace>
  <inkml:trace contextRef="#ctx0" brushRef="#br0" timeOffset="1">1 582 16644,'5'6'1832,"12"-1"-952,8-2-296,13-3 825,11 0-169,12 0-296,6 0-144,7 0-640,0 0-416,0-2-32,-8 1 216,-6 1-144,-8-3-40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1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18924,'5'22'1736,"3"2"-1127,3 3-249,3 4 624,3 1-176,4-5-248,1-2-256,11-17-616,3-8-312,7-21 1640,1-9-1080,3-12-16,-1-7-48</inkml:trace>
  <inkml:trace contextRef="#ctx0" brushRef="#br0" timeOffset="1">510 0 15043,'-13'46'1921,"-14"17"-777,-1 5-384,-4 6 1168,2 2-431,3-4-337,5-5-176,8-17-656,6-9-544,8-17 992,0-10-768,5-8-40,3-1-24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1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16219,'2'0'215,"0"1"0,-1-1 0,1 0 0,0 0-1,0 0 1,-1 0 0,1 0 0,0 0 0,0 0-1,0-1 1,-1 1 0,1-1 0,0 1 0,-1-1-1,1 0 1,0 0 0,-1 1 0,3-3 0,26-22 1157,-25 20-742,51-53 1276,49-67-1,-46 53-1659,-53 65-237,-4 4-9,1-1 0,0 1 1,0 0-1,0 0 1,0 0-1,0 0 0,1 0 1,-1 1-1,7-4 0,-10 6 0,1 0 0,-1 0-1,0-1 1,1 1-1,-1 0 1,0 0 0,0 0-1,1 0 1,-1 0-1,0 0 1,0 0 0,1 0-1,-1 0 1,0 0 0,1 0-1,-1 0 1,0 0-1,0 1 1,1-1 0,-1 0-1,0 0 1,0 0 0,1 0-1,-1 0 1,0 0-1,0 1 1,0-1 0,1 0-1,-1 0 1,0 0-1,0 1 1,0-1 0,1 0-1,-1 0 1,0 1 0,0-1-1,0 0 1,0 0-1,0 1 1,0-1 0,0 0-1,0 0 1,0 1 0,1-1-1,-1 0 1,0 0-1,0 1 1,0-1 0,0 0-1,-1 1 1,1-1 0,-2 19-9,2-17 7,-51 186 8,18-76-2013,32-106 1793,1-5 171,0 0 0,0 0-1,-1 0 1,1 1 0,0-1 0,0 0 0,-1 0-1,1 0 1,-1 0 0,1 0 0,-1 0 0,1 0 0,-2 1-1,-1-3-473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1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17780,'4'11'2176,"3"6"-1408,-4 15-287,1 4 1535,1 16-1160,3 6-200,0 4-256,1-1-192,1-5-424,-1-6-312,-1-15-560,-1-12-176,-7-21 896,-5-4-248,-8-17-273</inkml:trace>
  <inkml:trace contextRef="#ctx0" brushRef="#br0" timeOffset="1">0 245 17148,'10'0'1856,"7"-1"-1104,7-2-320,7-4 825,10-2-313,11-5-1016,7-5 488,5-5-360,6 2-136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1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16668,'8'6'1736,"-21"18"-1048,-6 7-328,-8 12 1337,-1 9-817,-2 8-432,2 0-64,1-2-224,3-4-16,8-13-248,2-7-288,8-21-472,1-13 744,7-25-144,3-11-64</inkml:trace>
  <inkml:trace contextRef="#ctx0" brushRef="#br0" timeOffset="0.5">174 26 17100,'6'6'2016,"-3"6"-1312,-3 6-248,0 8 1049,0 5-561,2 7-112,4 5-248,2 1-128,5 3-152,2 0-56,6 2-264,-2-3-304,3-7-608,-3-4 1848,-5-11-1008,-9-4-40,-10-10-112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1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17868,'9'5'2080,"9"-1"-1376,12-4-304,4 0 1057,10-4-633,8-4-192,4 2-792,0-5-496,1-2 568,-2 0-152,-3-9-128</inkml:trace>
  <inkml:trace contextRef="#ctx0" brushRef="#br0" timeOffset="1">646 51 18188,'-1'4'159,"0"-1"1,1 1-1,-1 0 1,1-1-1,0 1 1,0-1-1,1 1 1,-1-1-1,1 1 1,-1-1-1,1 1 1,0-1-1,0 1 1,1-1-1,-1 0 1,1 1-1,0-1 1,0 0-1,0 0 1,0 0-1,0-1 1,0 1 0,1 0-1,0-1 1,-1 0-1,4 3 1,-1-3-153,-1 1 0,1-1 0,-1 0 1,1 0-1,0 0 0,0-1 1,0 0-1,0 0 0,0 0 1,0 0-1,0-1 0,0 0 1,0 0-1,0 0 0,1-1 1,-1 0-1,9-2 0,6-5-801,-1 0 1,0-1-1,-1-1 0,0-1 0,0 0 1,25-23-1,33-21-4027,-61 48 4227,-14 7 596,-1 0 0,0 0 0,0 0 0,0 0 0,0 0-1,0 0 1,1 0 0,-1 0 0,0 0 0,0 0 0,0 0-1,0 0 1,1 0 0,-1 0 0,0 0 0,0 0 0,0 1-1,0-1 1,0 0 0,1 0 0,-1 0 0,0 0 0,0 0 0,0 0-1,0 0 1,0 0 0,0 0 0,0 1 0,1-1 0,-1 0-1,0 0 1,0 0 0,0 0 0,0 0 0,0 1 0,0-1-1,0 0 1,0 0 0,0 0 0,0 0 0,0 0 0,0 1-1,0-1 1,-1 3 172,1 1 0,-1-1-1,0 1 1,-1-1 0,1 0-1,-4 6 1,-1 5 661,-100 213 7897,91-190-7968,3 0 0,0 1 0,3 0 0,-7 54 0,15-84-763,1 0 0,0 0 0,0 0 0,0 0 0,1 0 0,2 9 0,2-9-57,-5-8 54,1 0 0,-1 0 1,0 1-1,0-1 0,0 0 1,0 0-1,1 0 0,-1 0 1,0 0-1,0 0 0,0 0 1,0 0-1,1 0 0,-1 0 1,0 0-1,0 0 0,0 0 1,0-1-1,1 1 0,-1 0 0,0 0 1,0 0-1,0 0 0,0 0 1,0 0-1,1 0 0,-1 0 1,0 0-1,0-1 0,0 1 1,0 0-1,0 0 0,0 0 1,0 0-1,0 0 0,1-1 1,-1 1-1,0 0 0,0 0 1,0 0-1,0 0 0,0-1 1,4-15-195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0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34 14907,'-30'6'2399,"24"-5"-1127,20-4-326,78-9 286,146 1 0,-211 10-1107,357-3 318,188-5-426,585 28 31,-890 5-55,617 38 110,-86-35 236,-373 4-64,285 12 19,-674-42-225,60-6 0,-86 4-48,0-1 0,0 0 0,0-1 0,0 1 0,0-2 0,0 0 0,-1 0-1,0 0 1,1-1 0,14-11 0,-9 4-914,-11 9 717,0 0 0,0 0-1,0 0 1,-1-1 0,1 0 0,-1 1-1,5-8 1,1-6-277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1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19476,'14'-2'705,"-5"-1"-331,0 2-1,-1-1 0,1 2 1,0-1-1,9 1 0,-16 0-318,0 1 0,0-1 1,0 0-1,0 1 0,0-1 0,0 1 0,0 0 0,0 0 0,0 0 0,0 0 0,-1 0 0,1 0 0,0 0 0,-1 1 0,1-1 0,-1 0 0,1 1 0,-1-1 0,0 1 0,1 0 0,-1 0 1,0-1-1,0 1 0,0 0 0,-1 0 0,2 4 0,0 3 20,0 0 0,-1 0 0,0 0 0,0 1 0,-1-1 0,0 0 0,-1 1 0,0-1 0,-1 0 0,0 0 0,-5 15 0,-4 8 504,-28 54 0,5-26 136,21-39-331,-15 32 0,27-52-396,0 0 0,1 0 0,-1 0 0,1 0 0,0 0 0,-1 0 0,1 0 0,0 0 0,0 0 0,0 0 0,-1 0 0,1 0 0,0 0 0,1 0 0,-1 1 0,0-1 0,0 0 0,0 0 1,0 0-1,1 0 0,-1 0 0,1 0 0,0 1 0,0-1-33,0 0 1,0 0-1,0-1 1,0 1 0,0 0-1,0-1 1,1 1-1,-1-1 1,0 0-1,0 1 1,0-1 0,1 0-1,-1 0 1,0 0-1,1 0 1,-1 0-1,1 0 1,10-1-329,-1-1-1,0 0 1,18-6-1,-19 5 321,26-6-397,-1 2-86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1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 17476,'2'-2'1936,"4"10"-1056,-3 6-384,-3 9 1433,2 6-769,1 14-496,-1 6-152,2 6-248,1 0-120,1-4-432,2-4-240,-3-11-592,-5-6-1625,-5-20 2257,-3-10-368,-9-16-376</inkml:trace>
  <inkml:trace contextRef="#ctx0" brushRef="#br0" timeOffset="1">1 199 16924,'12'-2'1816,"15"1"-896,5-1-328,13 1 873,9-2-241,7-1-472,7 0-448,0-3-16,-3 0-48,-10 0-272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1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15875,'-6'5'1609,"-10"25"-1041,-6 1-272,-5 9 1264,-3 7-872,-1 7-256,-2 4-87,1-1-193,5-2 8,7-9-192,2-7-232,12-23-473,6-15 697,9-23-192,9-9-80</inkml:trace>
  <inkml:trace contextRef="#ctx0" brushRef="#br0" timeOffset="0.05">315 24 15363,'0'25'1465,"-6"10"-849,-3 7-168,-1 6 832,1 4-80,4 3-215,5 0-137,6-1-176,4-2-24,4-7-344,2-2-216,1-13-888,0-8-232,-6-16 776,-4-4-152,-10-9-217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1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15843,'-4'17'1593,"13"-4"-889,8-2-272,16-2 1072,8-1-592,8-6-343,5-1-249,3-4-768,-2-3-281,-5-2 617,-7-6-168,-7-5-184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1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15179,'-1'8'362,"0"0"0,1 0-1,0-1 1,0 1 0,1 0 0,0 0-1,0 0 1,1-1 0,0 1-1,0-1 1,1 1 0,0-1 0,0 0-1,0 0 1,1 0 0,1 0-1,-1-1 1,1 0 0,0 0 0,0 0-1,9 7 1,-10-11-368,-1 0 0,1 0 1,-1-1-1,1 1 0,0-1 0,0 0 1,0 0-1,0-1 0,0 1 0,0-1 0,0 0 1,0 0-1,0 0 0,0 0 0,0-1 1,0 1-1,0-1 0,-1 0 0,1-1 1,0 1-1,5-3 0,8-4-482,0-1 1,-1 0-1,16-12 0,87-70-3503,-52 38 1793,-54 45 2020,-13 8 189,1 0-1,-1 1 1,0-1-1,0 0 1,0 0-1,0 0 1,0 0-1,0 0 0,0 0 1,1 0-1,-1 0 1,0 0-1,0 0 1,0 0-1,0 0 1,0 0-1,0 0 1,0 1-1,0-1 0,0 0 1,0 0-1,1 0 1,-1 0-1,0 0 1,0 0-1,0 0 1,0 1-1,0-1 0,0 0 1,0 0-1,0 0 1,0 0-1,0 0 1,0 0-1,0 1 1,0-1-1,0 0 1,0 0-1,0 0 0,0 0 1,0 0-1,0 0 1,0 0-1,-1 1 1,1-1-1,0 0 1,0 0-1,0 0 1,0 0-1,0 0 0,-14 26 1538,12-22-1411,-112 204 5401,91-159-4697,2 1-1,-20 73 0,31-68-1544,10-55 698,0 0 0,0 1 0,0-1 0,0 0 0,0 0 0,0 0 0,0 1 0,0-1 0,0 0 0,0 0 0,0 0 0,0 1 0,0-1 0,0 0-1,0 0 1,0 0 0,1 1 0,-1-1 0,0 0 0,0 0 0,0 0 0,0 1 0,0-1 0,0 0 0,1 0 0,-1 0 0,0 0 0,0 0 0,0 0 0,1 1 0,-1-1 0,0 0 0,0 0 0,0 0-1,1 0 1,-1 0 0,0 0 0,0 0 0,0 0 0,1 0 0,-1 0 0,0 0 0,0 0 0,0 0 0,1 0 0,-1 0 0,0 0 0,0 0 0,1 0 0,-1 0 0,0 0 0,0 0 0,0-1 0,0 1 0,1 0-1,-1 0 1,0 0 0,0 0 0,0 0 0,0-1 0,1 1 0,-1 0 0,0 0 0,0 0 0,0 0 0,0-1 0,0 1 0,0 0 0,12-11-341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1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136 168 19148,'13'-2'446,"0"0"-1,0 2 1,0-1-1,0 2 1,20 2-1,-30-2-375,0-1 1,0 1-1,0 0 0,1 0 0,-1 0 0,0 1 0,0-1 0,0 1 0,-1-1 0,1 1 0,0 0 0,-1 0 0,1 0 1,-1 1-1,1-1 0,-1 0 0,0 1 0,0 0 0,0-1 0,-1 1 0,1 0 0,0 0 0,-1 0 0,0 0 0,0 0 1,0 0-1,1 5 0,-1 0 53,-1 0 1,0 0 0,0 0 0,0 0-1,-1 0 1,-1-1 0,1 1 0,-1 0-1,0-1 1,-1 1 0,0-1-1,0 0 1,0 1 0,-1-2 0,-6 10-1,-1-2 163,0 0 0,0 0 0,-1-1 0,-1 0 0,-24 18 0,37-31-298,-1 0 0,1 0 1,0 0-1,-1 0 0,1 1 0,-1-1 0,1 0 0,-1 0 0,1 1 0,0-1 0,-1 0 1,1 1-1,0-1 0,-1 0 0,1 1 0,0-1 0,-1 0 0,1 1 0,0-1 1,0 0-1,0 1 0,-1-1 0,1 1 0,0-1 0,0 1 0,0-1 0,0 1 0,0-1 1,0 1-1,14-2-991,3-2 722,-3 2-80,-1 0-1,1 1 1,0 1 0,0 0-1,0 0 1,-1 2 0,21 5-1,-30-7 314,0 0 1,0 1-1,0 0 0,0 0 0,0 0 0,-1 0 0,1 0 0,-1 1 1,1 0-1,-1 0 0,0 0 0,0 0 0,0 0 0,-1 0 1,1 1-1,-1-1 0,0 1 0,0 0 0,0 0 0,0 0 0,-1 0 1,1 0-1,-1 0 0,0 0 0,0 0 0,-1 0 0,1 1 0,-1 6 1,0-6 127,-1 1 1,1-1 0,-1 1 0,0-1 0,-1 1 0,1-1 0,-1 0-1,0 0 1,0 0 0,-1 0 0,1 0 0,-6 6 0,2-4 133,0 1 1,-1-1-1,0 0 1,0 0-1,-1-1 1,-12 8-1,5-5 111,-1 0 1,0-1-1,0-1 0,-1 0 0,0-2 1,0 0-1,-22 4 0,24-7-285,0 0 1,-26-2-1,35 0-52,-1-1 0,0 1 0,1-2 0,-1 1 0,1-1 0,0 0 0,0 0 0,-10-5 0,-3-9-142</inkml:trace>
  <inkml:trace contextRef="#ctx0" brushRef="#br0" timeOffset="1">901 1 22333,'3'11'1624,"-3"11"-1296,0 6-176,-2 8 512,2 5-184,3 5-392,2-2-264,5-3-800,-1-5 1856,-1-15-952,0-7-16,-7-15-64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1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16748,'14'0'2144,"5"2"-1344,9-2-344,6 0 1201,10-2-769,3-1-488,8-2-80,2 2-112,0 3-232</inkml:trace>
  <inkml:trace contextRef="#ctx0" brushRef="#br0" timeOffset="1">1029 126 17948,'5'7'1688,"14"-9"-1152,4-7-584,15-9 136,6-1 184,19 0-224,8 2-160</inkml:trace>
  <inkml:trace contextRef="#ctx0" brushRef="#br0" timeOffset="2">1899 30 20244,'13'-1'736,"14"-7"-487,10-3-353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1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16684,'10'7'1888,"-6"-4"-1112,1-3-416,3-6 840,1-1-1056,4 2 209,6 1-97,1 1-504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19764,'1'-7'2097,"12"-5"-1481,9-12-392,9-3 1448,14-3-3888,8-1 2208,21 2-440,7 4-257</inkml:trace>
  <inkml:trace contextRef="#ctx0" brushRef="#br0" timeOffset="1">1098 134 18004,'19'0'1160,"0"-9"-3232,-2-5 2152,18-4 656,6-4-680</inkml:trace>
  <inkml:trace contextRef="#ctx0" brushRef="#br0" timeOffset="2">1634 0 16115,'5'22'1945,"-8"-1"-1081,-5-5-344,8-9 1137,4-5-481,12-7-640,3-4-392,2-9-8,-4 4-128,-6 0-120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1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16235,'9'-2'1193,"4"-1"-1465,2-6-601,4-1 1874,7-2-1209,2-3-176</inkml:trace>
  <inkml:trace contextRef="#ctx0" brushRef="#br0" timeOffset="1">778 78 17604,'17'0'1160,"-7"-1"-1264,-2-4-104,1-1-136,0-4-360,7-2-184,3-3 47,3 3 401,2 1-280,1 6 32</inkml:trace>
  <inkml:trace contextRef="#ctx0" brushRef="#br0" timeOffset="2">1046 69 17516,'5'11'5321,"-9"-13"-4249,1-4-2792,-8 4 2088,-5 1-568,2-2-368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0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17540,'28'-1'973,"-1"2"0,53 8 1,-28-3-486,-48-5-470,39 3 235,53 13 0,-85-15-201,-1 1 0,1 1 0,-1-1 0,0 2-1,0-1 1,0 2 0,-1-1 0,1 1 0,-1 0 0,12 12 0,-17-13 0,0 0-1,-1 0 0,1 0 1,-1 1-1,0-1 0,-1 1 1,1 0-1,-1 0 0,0 0 1,0 0-1,-1 0 1,0 1-1,0-1 0,0 0 1,-1 1-1,0-1 0,0 0 1,-1 1-1,0-1 0,0 0 1,-2 8-1,-2 5 114,-1 0-1,-1 0 1,0-1 0,-2 0-1,-14 24 1,4-13 63,-2-1 0,0 0 0,-2-2 0,-37 33 0,16-20 76,-88 58 1,114-84-645,0-2 0,-1 0 0,0-1 0,-1-1 0,0 0 0,-34 8 0,51-16 295,-1 0 0,1 0-1,-1-1 1,1 1 0,-1-1-1,0 0 1,1 0 0,-6-1-1,7 0-7,-1 0 1,1 0-1,0 0 0,0-1 0,0 1 0,0 0 0,1-1 0,-1 0 1,0 1-1,-2-4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1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17060,'-1'0'122,"1"0"1,-1 0-1,0 0 1,1-1 0,-1 1-1,0 0 1,1 0 0,-1-1-1,1 1 1,-1 0-1,1-1 1,-1 1 0,1-1-1,-1 1 1,1-1 0,-1 1-1,1-1 1,-1 1-1,1-1 1,-1 1 0,1-1-1,-1 0 1,13-4 1672,34 3-265,-38 2-1378,4 0-4,193 2 1364,-180 0-1851,1 1 0,-1 2 0,0 0 0,0 1 0,45 19 1,-41-8 762,-28-16-439,0 0 0,0 0 0,-1 0 1,1 0-1,0 0 0,0 0 0,-1 0 1,1 0-1,0 0 0,-1 0 1,1 0-1,-1 0 0,0 0 0,1 0 1,-1 0-1,0 1 0,0-1 1,0 0-1,1 0 0,-1 0 0,-1 1 1,1-1-1,0 2 0,-7 13-338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1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16355,'-4'5'1857,"7"-5"-1017,8-4-328,8-5 1921,8-1-1465,10-1-448,9 2-136,8 1-136,4 2-120,2 6-696,-3 3 1640,-13 3-1040,-9 1 16,-18-3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 18684,'0'0'92,"0"0"0,0 0 0,0-1 0,1 1 1,-1 0-1,0 0 0,0 0 0,0 0 0,1 0 0,-1-1 0,0 1 0,0 0 0,1 0 1,-1 0-1,0 0 0,0 0 0,1 0 0,-1 0 0,0 0 0,0 0 0,1 0 0,-1 0 1,0 0-1,0 0 0,1 0 0,-1 0 0,0 0 0,0 0 0,1 0 0,-1 0 0,0 1 1,0-1-1,0 0 0,1 0 0,-1 0 0,0 11 1866,-11 21-321,8-25-1336,-2 6-45,-6 16-39,0 1 0,2 0-1,1 0 1,1 0 0,-2 32 0,8-56-197,1-1 1,1 1 0,-1-1-1,1 1 1,0-1 0,0 0-1,0 1 1,5 9 0,-5-13-16,0 0 1,0 0-1,0 0 1,1 0-1,-1 0 1,1 0-1,-1 0 1,1-1-1,0 1 1,-1 0-1,1-1 1,0 0 0,0 1-1,0-1 1,0 0-1,1 0 1,-1 0-1,0 0 1,0 0-1,1-1 1,-1 1-1,4 0 1,1-1-72,1 0 0,0-1-1,-1 0 1,1 0 0,-1-1 0,0 0 0,1 0 0,-1 0 0,0-1-1,0-1 1,11-6 0,0-1-525,0-1 1,-1 0-1,16-16 0,-21 17 347,-1 0-1,0-1 0,0-1 0,-1 0 1,9-15-1,-9 6-483</inkml:trace>
  <inkml:trace contextRef="#ctx0" brushRef="#br0" timeOffset="1">308 181 15539,'-6'29'2153,"1"4"-1177,-1 8-280,-1 3 1129,3 3-449,0-1-200,3-2-352,-1-1-264,2-10-784,2-6-536,1-15 680,6 1-192,6-13-136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57 554 17692,'-8'47'1944,"-4"-1"-1184,-1-5-320,0-8 1009,4-3-697,7-13-952,2-7-440,10-10 536,1-10-256,1-5-208</inkml:trace>
  <inkml:trace contextRef="#ctx0" brushRef="#br0" timeOffset="1">459 0 18108,'-9'16'1101,"0"-1"-1,-2-1 1,-20 23 0,18-22-545,0 1 0,-13 22 1,24-35-504,-1 2 50,0 0-1,0 1 1,1-1 0,-4 11-1,6-15-95,-1 0 0,1 0 0,0 0 0,0 0 0,0 0 0,0 0 0,0 0 0,0 0 0,0 0-1,0 0 1,0 0 0,0 0 0,0 0 0,1-1 0,-1 1 0,0 0 0,1 0 0,-1 0 0,1 0 0,-1 0 0,1-1 0,-1 1-1,1 0 1,-1 0 0,1-1 0,0 1 0,0 0 0,-1-1 0,1 1 0,0-1 0,0 1 0,0-1 0,-1 1 0,1-1 0,0 0-1,0 1 1,2-1 0,11 4-16,0-2 0,24 2 0,-29-3-9,0-1 0,-1 1-1,1 0 1,0 1 0,-1 0 0,1 0 0,-1 1 0,0 0 0,1 1 0,-2-1 0,10 7 0,-12-6 6,0 0 0,0 1 0,-1-1 0,1 1-1,-1 0 1,0 1 0,0-1 0,-1 1 0,0-1-1,0 1 1,0 0 0,0 0 0,-1 0 0,0 1-1,-1-1 1,1 1 0,-1-1 0,-1 1 0,1-1 0,-1 1-1,0-1 1,0 1 0,-1-1 0,0 1 0,-2 7-1,2-8 58,-1 0-1,0 0 0,0 0 1,0-1-1,-1 1 0,0-1 1,0 1-1,0-1 0,-1 0 1,0-1-1,1 1 0,-2 0 1,1-1-1,-1 0 0,1 0 1,-1 0-1,0-1 0,0 0 1,-1 0-1,1 0 0,-1 0 1,1-1-1,-1 0 0,0 0 1,0-1-1,0 1 0,-6-1 0,6 0-83,1-1-1,0-1 1,-1 1-1,1-1 1,-1 0-1,1 0 1,0 0-1,0-1 1,-1 0-1,1 0 0,0 0 1,1-1-1,-1 0 1,0 1-1,-6-7 1,0 0-25,0-2 0,0 0 1,1 0-1,-12-18 1,-17-27-199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16732,'44'-2'2256,"-2"4"-1176,2-1-472,1-1 1585,-1-1-841,-6-3-960,-4 0 168,-12 4-448,-4 1-120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17980,'0'6'2240,"-3"10"-1391,-5 8-337,0 6 1632,4 7-1224,0 6-176,4 3-271,2-2-129,4-3-264,2-3-104,3-12-360,-1-7-361,-2-15 1530,-5-8-865,-5-13-33,-6-5-71</inkml:trace>
  <inkml:trace contextRef="#ctx0" brushRef="#br0" timeOffset="1">1 127 17812,'22'2'1944,"11"-1"-1096,5 1-327,9-2 1007,3 0-320,6 0-672,-6-5-696,4-1 304,-1-1-120,-9 1-192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17532,'2'4'233,"-1"-1"-1,1 0 1,-1 1 0,0-1 0,0 1 0,0-1-1,0 1 1,0 0 0,-1-1 0,0 1 0,0 0 0,0 0-1,0-1 1,-1 6 0,-2 7 693,-10 31 0,9-33-349,-30 81 1047,-5 21-703,38-112-913,0-1 1,0 0 0,1 1 0,-1-1-1,1 1 1,0-1 0,0 1 0,0-1-1,0 0 1,1 1 0,-1-1-1,2 4 1,-1-5-7,0 0 0,0-1-1,0 1 1,0 0 0,0-1 0,0 1-1,0-1 1,1 1 0,-1-1 0,1 0-1,-1 0 1,1 0 0,-1 1-1,1-1 1,0-1 0,-1 1 0,1 0-1,0 0 1,0-1 0,0 1-1,-1-1 1,4 1 0,7 1-35,0-1 0,-1 0-1,1-1 1,0-1 0,0 0 0,0 0 0,0-1-1,12-4 1,-7 1-416,1-1-1,-1 0 1,0-1-1,24-15 1,-34 18 287,1-1 1,-1 0-1,0-1 1,0 0-1,10-12 1,1-6-510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13547,'-3'24'2000,"-3"9"-847,0 2-385,-2 7 1792,3 2-1087,2-3-377,0 0-216,6-6-864,2-5-544,7-19 544,6-11-168,7-11-184</inkml:trace>
  <inkml:trace contextRef="#ctx0" brushRef="#br0" timeOffset="1">223 413 17076,'-11'54'1624,"0"-7"-1016,3-3-400,5-7 136,3-6 1769,5-21-1689,7-9 16,7-12-184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17484,'-10'4'354,"0"0"0,1 1 0,0 1 0,0 0-1,1 0 1,-1 0 0,1 1 0,0 0 0,1 1 0,-9 12 0,4-5 135,0 2 0,2-1 0,0 2-1,-12 29 1,18-38-372,1 0-1,0 0 1,1 0-1,0 0 1,1 1 0,0-1-1,0 18 1,1-24-94,0 0 1,0 1-1,1-1 1,-1 0 0,1 0-1,0 0 1,0 0-1,0 0 1,0 0-1,1 0 1,-1 0-1,1 0 1,0 0-1,-1-1 1,1 1 0,1-1-1,-1 1 1,0-1-1,0 0 1,1 0-1,-1 0 1,1 0-1,0 0 1,0-1-1,0 1 1,4 1-1,1-1 19,0 0-1,0-1 1,0 0-1,0 0 1,0-1-1,0 0 1,0 0 0,0-1-1,0 0 1,0 0-1,0-1 1,0 0-1,0-1 1,0 0-1,-1 0 1,13-7-1,-7 3 70,-1-1 1,0 0-1,0-1 0,-1 0 0,0 0 1,0-2-1,-1 1 0,13-19 0,-20 24-63,0 1-1,0-1 0,-1 0 0,0 1 0,0-1 0,0 0 0,0 0 0,-1-1 0,0 1 0,0 0 0,0 0 0,-1-1 0,0 1 0,0 0 0,-1-7 0,1 9-48,-1 0-1,0 0 1,0-1-1,0 1 1,0 0-1,0 0 1,-1 1 0,0-1-1,1 0 1,-1 0-1,0 1 1,0-1-1,0 1 1,-1-1-1,1 1 1,0 0-1,-1 0 1,0 0-1,1 0 1,-1 1 0,0-1-1,0 1 1,0-1-1,0 1 1,-6-1-1,2 0-9,-1 0-1,1 1 1,-1 0 0,0 1-1,-9 0 1,13 0 14,1 0 0,-1 1 0,1-1 1,-1 1-1,1 0 0,-1 0 0,1 0 0,0 0 0,0 1 1,-1 0-1,1-1 0,0 1 0,-3 3 0,-8 12-104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29 17444,'-4'5'3216,"-36"48"1581,3 12-3869,35-59-920,-1 0-1,1 0 0,0-1 0,0 1 0,1 0 1,-1 1-1,1-1 0,1 0 0,-1 11 1,2-16-12,-1 0 0,0-1 1,1 1-1,-1 0 0,1 0 1,-1 0-1,1 0 0,-1 0 1,1 0-1,0 0 0,-1-1 1,1 1-1,0 0 0,0-1 1,-1 1-1,1 0 0,0-1 1,0 1-1,0-1 0,0 1 1,0-1-1,0 0 0,0 1 1,0-1-1,0 0 0,2 0 1,32 4-176,-27-4 119,5 1-65,1 0 0,-1 1 0,1 1 0,-1 0 0,25 9-1,-35-11 105,0 0-1,0 1 0,0-1 1,0 0-1,0 1 1,-1 0-1,1 0 0,-1 0 1,1 0-1,-1 0 0,0 0 1,0 1-1,0-1 1,0 1-1,0-1 0,0 1 1,-1 0-1,1 0 0,-1 0 1,0 0-1,0 0 1,0 0-1,0 0 0,-1 0 1,1 0-1,-1 0 0,0 0 1,1 0-1,-2 1 1,1-1-1,-1 5 0,-1-2 31,0 0 0,0 0 1,0-1-1,-1 1 0,0-1 0,0 0 0,-1 0 0,1 0 0,-1 0 0,0-1 0,0 1 0,-1-1 0,-5 4 0,-5 4 132,0-1-1,-32 17 0,38-24-84,0 0-1,0 0 0,-1 0 0,1-2 1,-1 1-1,0-1 0,0 0 0,0-1 1,0 0-1,-15-1 0,21 0-18,-1-1-1,0 1 0,0-1 0,1 0 1,-1 0-1,1-1 0,-1 0 1,1 1-1,0-1 0,-1-1 0,1 1 1,0-1-1,1 1 0,-1-1 1,0 0-1,1-1 0,-1 1 0,1-1 1,0 1-1,0-1 0,1 0 1,-1 0-1,1 0 0,-3-5 0,-8-32 94</inkml:trace>
  <inkml:trace contextRef="#ctx0" brushRef="#br0" timeOffset="1">187 0 17972,'31'18'2064,"4"-6"-1224,1-1-335,7-3 1087,1-5-536,-3-1-480,3 1-144,0-8-344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0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1 876 17484,'1'1'86,"-1"0"1,1 0-1,0 0 1,-1-1-1,1 1 1,0 0-1,0 0 1,0-1-1,0 1 1,0 0-1,0-1 1,0 1-1,0-1 1,0 1-1,0-1 1,0 0-1,0 1 1,1-1-1,-1 0 1,0 0-1,0 0 1,0 0-1,0 0 1,3 0-1,1-1 64,0-1 1,-1 0-1,1 0 0,0 0 0,7-5 0,55-37 1065,-2-3 0,87-82 0,20-33-473,244-295 0,-390 428-698,-26 29-43,0-1 0,0 1 1,0 0-1,1 0 0,-1 0 0,0-1 0,0 1 0,0 0 1,0 0-1,0 0 0,1 0 0,-1 0 0,0 0 0,0-1 1,0 1-1,0 0 0,1 0 0,-1 0 0,0 0 0,0 0 0,0 0 1,1 0-1,-1 0 0,0 0 0,0 0 0,0 0 0,1 0 1,-1 0-1,0 0 0,0 0 0,0 0 0,1 0 0,-1 0 1,0 0-1,0 0 0,0 0 0,1 0 0,-1 0 0,0 0 0,0 1 1,0-1-1,0 0 0,1 0 0,-1 0 0,0 0 0,0 0 1,0 0-1,0 1 0,0-1 0,0 0 0,1 0 0,-1 0 1,0 1-1,0-1 0,0 0 0,0 0 0,0 0 0,0 0 0,0 1 1,0-1-1,0 0 0,0 1 0,0 14 26,0-12-19,-5 45 169,0-13-315,2 1-1,2 0 1,5 66-1,-2-92 70,-1-1-1,1 0 1,1 1-1,-1-1 0,2 0 1,-1-1-1,1 1 1,0-1-1,1 1 1,0-1-1,0 0 0,1-1 1,0 1-1,1-1 1,-1-1-1,1 1 1,0-1-1,1 0 0,14 8 1,26 7-298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11698,'-2'7'6042,"-1"12"-4506,-2 6-640,0 5-440,-1 4 2705,0 7-2521,1-1-152,2 1-344,0-2-336,1-7-912,2-2 2024,0-15-1008,0-2-40,0-14-64</inkml:trace>
  <inkml:trace contextRef="#ctx0" brushRef="#br0" timeOffset="1">1 204 17492,'11'0'2208,"6"0"-1376,10 0-376,4 0 1641,6-2-1337,5-1-672,-4 0 168,0 1-72,-5 1-240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17724,'3'3'2208,"-3"8"-1368,-7 9-271,1 9 1271,-3 12-664,-1 6-232,-1 10-359,5 3-105,1 1-192,4-1-112,2-8-304,2-6-176,5-13-553,0-9-383,1-15 960,-2-6-224,-7-14-224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16404,'0'-5'2048,"6"3"-1232,11 2-224,7 0 1241,14 0-625,6 0-296,10-4-248,1-1-104,3-5-1040,-3-2 624,2-4-168,-3-1-104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18932,'2'18'1632,"15"-10"-1079,8-7-153,12-6 712,2-6-208,10 2-280,5 1-104,-2-3-152,-3 2-80,-7 5-152,-4 4-144,-14 15-488,-5 2-296,-12 3 1680,-3 1-1000,-12 1-24,-3 0-48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16644,'5'16'1904,"4"-2"-1168,15-6-176,3 1 1089,7-4-529,6-2-160,1-3-280,3 0-80,-5-5-224,-2 1-192,-9 1-920,-1-1-952,-13 6 1440,-2 3-264,-5 1-168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 18476,'0'0'42,"0"0"0,0 0 0,0 0 0,0 0 0,0 0 0,0-1 0,0 1 0,0 0 0,0 0 0,0 0 0,0 0 1,0 0-1,0 0 0,0 0 0,0-1 0,1 1 0,-1 0 0,0 0 0,0 0 0,0 0 0,0 0 0,0 0 0,0 0 0,0 0 0,0 0 0,1 0 0,-1 0 0,0 0 0,0 0 0,0 0 0,0 0 0,0-1 1,0 1-1,1 0 0,-1 0 0,0 0 0,0 0 0,0 0 0,0 1 0,0-1 0,0 0 0,0 0 0,1 0 0,-1 0 0,0 0 0,0 0 0,0 0 0,0 0 0,0 0 0,0 0 0,0 0 0,1 0 0,-1 0 1,0 0-1,0 0 0,0 1 0,0-1 0,0 0 0,0 0 0,0 0 0,0 0 0,0 0 0,0 1 0,-1 11 1254,-8 17 55,-52 176 292,60-200-1642,0-1-1,0 0 0,0 1 0,1-1 0,0 1 0,0 6 0,0-10-1,0 0 0,0 0 0,1 0 0,-1 0 0,0 0 0,1 0 0,-1 0 0,1 0 0,-1 0 0,1 0 0,-1 0 0,1-1 0,0 1 0,-1 0 0,1 0 0,0-1 0,0 1 0,-1 0 0,1-1 0,0 1 0,0-1 0,0 1 0,0-1 0,0 1 0,0-1 0,0 0 0,0 0 0,0 1 0,0-1 0,0 0 0,0 0 0,0 0 0,2 0 0,38-1-7,-30 0 6,0 1 1,-1 0-1,1 0 0,0 1 0,20 4 0,-20-1 20,0 1 0,-1 0 0,1 0 0,-1 1 0,0 1 0,-1-1-1,1 2 1,-1-1 0,-1 1 0,0 0 0,0 1 0,0 0 0,-1 0-1,0 1 1,-1 0 0,0 0 0,-1 1 0,0-1 0,0 1-1,-1 0 1,-1 0 0,0 1 0,0-1 0,-1 1 0,-1-1 0,0 1-1,0 0 1,-1 0 0,-1-1 0,-3 21 0,2-26 52,1-1 1,-1 0-1,0 1 1,-1-1-1,1 0 1,-1-1-1,0 1 1,0 0-1,-1-1 1,1 0-1,-1 1 0,0-1 1,0-1-1,0 1 1,-1-1-1,1 1 1,-1-1-1,0-1 1,0 1-1,0-1 1,0 0-1,0 0 1,0 0-1,-1-1 0,1 1 1,-1-1-1,1-1 1,-8 1-1,5 0-138,0-1 0,-1-1-1,1 1 1,0-1-1,0 0 1,0-1 0,0 0-1,0-1 1,0 1-1,1-1 1,-1-1 0,1 1-1,0-1 1,0-1 0,0 1-1,1-1 1,-1 0-1,-9-12 1,-12-22-271,5-11-99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2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18660,'14'-12'1952,"2"-4"-1167,4 2-305,7 3 1016,2-2-328,4 5-464,1 2-199,3 1-313,-3 2-168,0 2-865,-5 1-1263,-8 3 1800,-2 3-272,-5-4-208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3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19060,'10'11'1816,"9"-1"-1031,-2-4-265,10 2 872,4-3-256,6 0-384,4-1-119,-2-2-385,5-1-200,-8-1-592,-1 0-337,-10 0 1257,-6 2-568,-11-2-120,-5-2-128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3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16492,'0'14'1952,"14"-6"-944,2-3-360,9-5 1641,5 0-881,8-2-520,1 2-200,4-1-576,1 1-416,-8 0 352,-3 7-112,-11 4-168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3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260 152 15315,'1'-3'435,"1"-1"-1,-1 1 1,0-1-1,0 1 1,-1-1-1,1 0 1,-1 1-1,0-1 1,0 0 0,0 1-1,0-1 1,-1 0-1,1 0 1,-1 1-1,0-1 1,0 1-1,0-1 1,-1 1-1,1-1 1,-1 1-1,-2-4 1,1 2-203,0 0 1,-1 0 0,0 1-1,0-1 1,0 1 0,0 0-1,0 0 1,-1 1 0,0-1-1,0 1 1,0 0 0,-8-4-1,6 5-158,0-1-1,-1 1 0,1 0 0,-1 1 0,1-1 1,-1 2-1,0-1 0,1 1 0,-1 0 1,0 1-1,-8 1 0,12-1-72,0 0 0,0 0-1,0 0 1,0 1 0,0 0-1,0 0 1,1 0 0,-1 0-1,1 0 1,-1 1 0,1 0-1,0-1 1,0 1 0,0 0 0,0 1-1,1-1 1,-1 0 0,1 1-1,0 0 1,0-1 0,0 1-1,-1 4 1,-1 6-10,0 1 0,1-1-1,0 0 1,2 1 0,-1 0 0,2 0-1,0-1 1,2 16 0,1-8-57,0 0 0,2 0 1,0 0-1,14 33 0,-16-46 24,1 0 1,1-1-1,0 1 0,0-1 1,0 0-1,1 0 0,8 9 1,-10-14 19,-1 0 1,1 0 0,-1 0 0,1-1-1,0 1 1,0-1 0,0 0-1,1 0 1,-1 0 0,0 0 0,1-1-1,-1 0 1,1 0 0,-1 0 0,1 0-1,0-1 1,5 0 0,-1-1 6,-1 0 0,0-1 1,0 0-1,1 0 0,-1-1 1,0 0-1,-1-1 0,1 1 0,-1-2 1,0 1-1,1-1 0,-2 0 1,1 0-1,-1-1 0,0 0 0,7-8 1,-1 0 74,0-2 0,-1 1 0,-1-1 0,0-1 0,-1 0 0,8-21 1,-14 30-16,-1-1 1,0 1-1,0 0 1,-1-1-1,0 1 0,0-1 1,-1 0-1,0 1 1,0-1-1,-1 1 1,-3-13-1,4 18-44,-1 0 0,0 0 0,0 0 1,0 0-1,0 0 0,-1 0 0,1 0 0,-1 0 0,0 0 0,0 1 0,0-1 0,0 1 0,0-1 0,0 1 0,-1 0 0,1 0 0,-1 0 0,0 0 0,1 1 0,-1-1 0,0 1 0,0-1 0,0 1 0,0 0 0,0 0 0,0 0 0,0 1 1,-1-1-1,1 1 0,0 0 0,0 0 0,-6 0 0,4 1-141,0-1 0,1 1 1,-1 1-1,0-1 1,1 1-1,-1-1 0,1 1 1,0 1-1,-1-1 0,1 1 1,0-1-1,0 1 1,1 0-1,-1 1 0,1-1 1,-6 7-1,5-5-52,1 0 0,-1 0 0,1 0 1,1 0-1,-1 0 0,1 1 0,-1-1 0,1 1 0,1 0 0,-1 0 1,1-1-1,0 1 0,0 8 0,2 0-400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0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80 17148,'-9'133'1547,"-4"119"-580,14-208-816,2-1 1,2 1 0,2-1 0,12 45-1,-18-85-130,0 0 0,0-1 0,0 1 0,0-1 1,0 1-1,0-1 0,1 1 0,-1-1 0,3 3 0,-4-5-15,0 0 1,1 1-1,-1-1 1,0 0-1,0 0 1,1 0-1,-1 0 1,0 0-1,0 0 1,1 0-1,-1 0 1,0 0-1,1 1 1,-1-1-1,0 0 1,1 0-1,-1-1 1,0 1-1,0 0 1,1 0-1,-1 0 1,0 0-1,1 0 1,-1 0-1,0 0 1,0 0-1,1 0 1,-1-1-1,0 1 1,0 0-1,1 0 1,-1 0-1,0-1 1,0 1-1,0 0 1,1 0-1,-1 0 1,0-1-1,0 1 1,0 0-1,0 0 1,0-1-1,1 1 1,-1-1-1,3-6 58,-1 0 0,0 0-1,0 0 1,0 0 0,1-13 0,3-25 78,29-198 459,-23 181-424,38-112 0,-46 160-130,1 0 0,1 0-1,0 1 1,1 0 0,1 0 0,0 1-1,0 0 1,1 0 0,21-20-1,-27 30-22,1-1-1,0 0 1,0 1 0,0 0-1,0 0 1,0 0-1,0 1 1,1-1 0,-1 1-1,1 0 1,-1 0-1,1 1 1,-1-1-1,1 1 1,0 0 0,-1 0-1,1 1 1,-1-1-1,6 2 1,1 1 7,0 0 1,0 0-1,-1 1 0,1 1 0,-1-1 1,16 11-1,-24-14-30,-1 0-1,1 0 1,-1 0-1,1 0 1,-1 0-1,0 0 1,1 0 0,-1 1-1,0-1 1,0 0-1,1 1 1,-1-1-1,-1 1 1,1-1 0,0 1-1,0 0 1,0-1-1,-1 1 1,1 0-1,-1 0 1,1-1-1,-1 1 1,0 2 0,0-2 0,-1 0 0,1 0 1,-1 0-1,0 0 1,0 0-1,0-1 0,0 1 1,0 0-1,-1-1 0,1 1 1,0-1-1,-1 1 1,1-1-1,-1 1 0,1-1 1,-1 0-1,0 0 1,1 0-1,-1 0 0,-3 1 1,-44 20-10,0-2 0,-2-3 0,-75 17 0,0 0-2275,112-28 1901,21 1-129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3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20196,'2'13'2177,"0"3"-1561,1 4-280,-3 2 1152,1 5-776,-1-3-247,3-1-553,1-2-369,-3-9-503,5-1-288,-4-15 312,6-3 120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3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48 19044,'1'-1'103,"-1"1"0,1-1-1,0 0 1,-1 0 0,1 0 0,0 0 0,-1 0-1,1 0 1,-1 0 0,0 0 0,1 0 0,-1 0 0,0 0-1,0 0 1,1 0 0,-1 0 0,0 0 0,0-1-1,0 1 1,0 0 0,0 0 0,-1 0 0,1 0-1,0 0 1,-1 0 0,1 0 0,0 0 0,-1 0-1,1 0 1,-1 0 0,1 0 0,-1 0 0,0 0-1,1 0 1,-1 0 0,0 1 0,0-1 0,0 0-1,1 1 1,-1-1 0,0 0 0,0 1 0,0-1-1,0 1 1,0-1 0,0 1 0,0 0 0,0-1-1,0 1 1,-2 0 0,-3-2 102,1 1 1,-1 0-1,0 1 1,1-1-1,-1 1 1,0 0-1,0 1 1,1-1-1,-7 2 1,5 0-157,0 1 0,0 0 0,1 0 0,-1 1 0,1-1 1,-1 1-1,1 1 0,1-1 0,-9 9 0,10-9-35,0-1 0,0 2-1,0-1 1,1 0 0,0 1 0,0 0-1,0-1 1,1 1 0,-1 1 0,1-1 0,1 0-1,-1 0 1,-1 7 0,3-11-13,0 0 0,0 0 0,0-1 0,0 1 0,-1 0 0,2 0 0,-1-1-1,0 1 1,0 0 0,0 0 0,0-1 0,0 1 0,1 0 0,-1 0 0,0-1 0,0 1 0,1 0 0,-1-1 0,1 1 0,-1 0 0,1-1 0,-1 1 0,1-1 0,-1 1 0,1-1 0,0 1 0,0 0-2,1-1 1,-1 1 0,0-1-1,1 0 1,-1 1 0,0-1-1,1 0 1,-1 0 0,1 0-1,-1 0 1,0 0 0,1 0-1,1-1 1,5-1-10,0-1 0,0 1 0,12-7 0,-19 8 9,34-17-30,-24 12-23,0 0 0,1 0-1,-1 1 1,1 0-1,0 1 1,1 1-1,-1-1 1,19-1 0,-29 6 29,0-1-1,0 0 1,1 1 0,-1 0 0,0-1 0,0 1 0,0 0-1,0 0 1,0 0 0,0 0 0,0 1 0,-1-1 0,1 0 0,0 1-1,-1-1 1,1 1 0,-1 0 0,1-1 0,-1 1 0,0 0 0,0 0-1,0 0 1,0 0 0,0 0 0,1 3 0,3 8-92,0 1 0,4 27 0,-4-19 55,0-6 28,0 9 78,2-1 0,1 1 0,1-1 0,1-1 0,1 0 0,15 23 0,-23-41 23,0 0 0,0 0 0,0 0 0,0 0 0,-1 0 0,0 0 0,0 1 0,-1-1 0,1 1 0,0 7 0,-2-10-25,0-1-1,0 1 1,0-1-1,-1 1 1,1-1 0,-1 1-1,1-1 1,-1 1-1,0-1 1,0 0-1,0 1 1,0-1 0,-1 0-1,1 0 1,-1 0-1,1 0 1,-1 0 0,0 0-1,1 0 1,-1 0-1,0-1 1,0 1-1,-1-1 1,1 1 0,-4 1-1,-2 0 90,0 1-1,-1-1 0,0 0 1,0-1-1,0 0 0,0 0 1,0-1-1,0 0 0,0-1 1,0 0-1,-18-2 0,8-1 19,-1-1-1,1 0 1,0-2 0,-26-10-1,35 11-326,-1 0-814,13 9-2331,5-4 2467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3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54 11715,'0'-1'301,"0"0"0,0 1 1,0-1-1,0 1 1,-1-1-1,1 0 1,0 1-1,-1-1 1,1 0-1,0 1 1,-1-1-1,1 1 1,0-1-1,-1 1 1,1-1-1,-1 1 1,1-1-1,-1 1 1,0-1-1,1 1 0,-1 0 1,1-1-1,-1 1 1,-1-1-1,-17-10 2329,16 9-2470,0 1-1,0 0 1,0 0 0,-1 0 0,1 0 0,0 1 0,-1-1 0,1 1-1,0 0 1,-1 0 0,1 0 0,-1 0 0,1 1 0,0-1 0,0 1-1,-1 0 1,-5 2 0,4 0-85,0 0 0,0 0 1,1 0-1,-1 0 0,1 1 0,-1 0 0,1 0 0,0 0 0,-6 9 0,3-2-79,0 0 0,0 1 0,1 0-1,1 0 1,0 0 0,1 1-1,0-1 1,-3 20 0,6-24 12,0 0 0,0-1 0,1 1 1,0 0-1,1 0 0,0-1 0,2 9 0,-3-13 0,1-1-1,0 0 1,-1 0-1,1 0 1,0 0-1,0 0 0,0 0 1,1 0-1,-1 0 1,0-1-1,1 1 1,-1 0-1,1-1 1,0 1-1,-1-1 0,1 1 1,0-1-1,0 0 1,0 0-1,0 0 1,0 0-1,0 0 0,0 0 1,0-1-1,1 1 1,-1-1-1,0 1 1,4-1-1,3 0 33,0-1 0,0 0-1,0 0 1,0-1 0,-1 0 0,1 0-1,0-1 1,-1 0 0,0-1 0,0 0-1,11-7 1,4-4 135,0-1 0,28-28 0,-36 30-31,0 0-1,16-23 1,-27 32-101,0 0-1,0-1 0,-1 1 1,0-1-1,0 0 1,-1 0-1,1 0 0,-1 0 1,0-1-1,-1 1 1,2-11-1,-3 15-35,0 0 0,0 0-1,0 0 1,0 0 0,0 0 0,-1 0 0,1 0 0,-1 0-1,1 0 1,-1 0 0,1 0 0,-1 0 0,0 1 0,0-1-1,0 0 1,0 0 0,-1 1 0,1-1 0,0 1 0,-1-1-1,1 1 1,-1-1 0,1 1 0,-1 0 0,0 0-1,1 0 1,-1 0 0,0 0 0,0 0 0,0 0 0,-2 0-1,0 0-77,0 0 0,0 1 0,0 0 0,0 0 0,0 0 0,0 0 0,0 0 0,0 1 0,1 0 0,-1 0-1,0 0 1,0 0 0,1 1 0,-1-1 0,-5 4 0,-3 4-219,0 0 0,1 0 0,1 1 0,0 0 0,0 1 0,-14 22 0,-4 7-322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4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9 402 16508,'-1'-1'181,"0"-1"0,0 1 1,0-1-1,0 0 1,1 1-1,-1-1 0,0 0 1,1 1-1,0-1 1,-1 0-1,1 0 1,0 0-1,0 1 0,0-1 1,0 0-1,0 0 1,0 0-1,1-1 1,8-35 1403,-7 33-1284,3-9 356,0 0 0,13-20 0,-8 13-180,-8 18-439,-1 0-1,0 1 0,1-1 1,0 1-1,0 0 0,-1-1 1,1 1-1,1 0 0,-1 0 1,0 0-1,0 0 0,1 0 1,-1 1-1,1-1 0,0 1 1,-1 0-1,1-1 0,0 1 1,0 1-1,-1-1 0,1 0 1,0 1-1,0-1 0,0 1 1,4 0-1,5 1-10,0 0-1,0 1 1,0 0 0,0 1 0,12 5 0,-13-4 2,1-1 0,0 0 0,19 2 0,-12-5 65,-1-1-1,0-1 0,0-1 0,-1-1 0,1 0 0,0-1 0,31-14 0,-5-2 292,71-45-1,-59 22-116,-40 30-17,31-20 1,-39 31-1303,-12-2-1427,2-3 1782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4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14723,'0'5'332,"0"-1"-1,1 1 0,-1-1 1,1 0-1,0 1 1,0-1-1,0 0 0,1 1 1,0-1-1,-1 0 1,1 0-1,1 0 0,-1-1 1,1 1-1,-1 0 1,1-1-1,6 6 0,-6-6-202,0-1 0,0 0-1,0 0 1,1-1 0,-1 1 0,0 0-1,1-1 1,-1 0 0,1 0-1,0 0 1,-1 0 0,1-1-1,0 1 1,-1-1 0,1 0 0,0 0-1,0 0 1,-1-1 0,1 1-1,0-1 1,5-2 0,30-11 195,0-2 0,-1-2 1,-1-1-1,59-41 0,-67 40-297,7-6-5,51-26-1,-75 46-22,1 0-1,1 1 1,-1 0 0,1 1 0,-1 1 0,1 0-1,0 1 1,17-1 0,-15 2 6,1 2-1,0 0 1,-1 1-1,17 3 1,-28-4 18,0 0 0,0 1 0,0 0 0,0-1-1,0 1 1,-1 1 0,1-1 0,-1 1 0,1 0 0,-1 0 0,0 0 0,0 0 0,-1 1 0,1-1 0,-1 1 0,1 0 0,2 5 0,-5-7-37,-1-1 0,1 0 0,-1 1-1,1-1 1,-1 1 0,0-1 0,1 1 0,-1-1 0,0 1-1,0 0 1,0-1 0,0 1 0,-1-1 0,1 1-1,0-1 1,-1 1 0,1-1 0,0 1 0,-2 1 0,2-2-12,-1-1 0,1 1 0,-1 0 0,1 0 0,-1-1 0,1 1 0,-1-1 0,0 1 0,1 0 0,-1-1 0,0 1 0,1-1 0,-1 0 0,0 1 0,0-1 0,1 1 0,-1-1 0,0 0 0,0 0 0,0 1 0,1-1 0,-1 0 0,0 0 0,0 0 0,0 0 0,0 0 0,0 0 0,1 0 0,-1 0 0,0-1 0,0 1 0,0 0 0,0 0 0,1-1 0,-1 1 0,-1-1 0,-9-6-248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4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1 346 12939,'7'8'2250,"-4"-5"-1141,0 1-1,1-1 1,-1 0 0,1 0-1,5 4 1,-8-6-1000,0-1 0,0 0 0,-1 1-1,1-1 1,0 0 0,0 1 0,0-1-1,-1 0 1,1 0 0,0 0 0,0 0-1,0 0 1,0 0 0,-1 0 0,1 0-1,0 0 1,0 0 0,0-1 0,0 1 0,-1 0-1,1 0 1,0-1 0,0 1 0,0-1-1,-1 1 1,1 0 0,0-1 0,-1 0-1,1 1 1,0-1 0,-1 1 0,1-1-1,-1 0 1,1 1 0,-1-1 0,1-1 0,8-13 358,-1-1 1,-1 0 0,-1 0 0,0-1 0,4-19 0,-1 4-85,9-25 72,30-90 176,-38 132-610,-10 15-21,0 0 0,1 0 0,-1-1 0,0 1 0,0 0 0,1 0 0,-1 0 0,0 0 0,1 0 0,-1 0 0,1 0 0,-1-1 0,0 1 0,1 0 0,-1 0 0,0 0 0,1 0 0,-1 0 1,0 1-1,1-1 0,-1 0 0,0 0 0,1 0 0,-1 0 0,1 0 0,1 2 1,0 0 0,0 0 0,0 0 0,0 0 1,0 0-1,0 0 0,2 5 0,2 2 20,8 12 46,-1 1-1,13 29 0,-17-31 23,0 0 1,2-1-1,21 28 1,-16-33 61,-15-13-140,0-1 0,-1 1-1,1-1 1,0 0-1,-1 1 1,1-1-1,0 0 1,-1 0-1,1 0 1,0 1-1,0-1 1,-1 0-1,1 0 1,0 0-1,0 0 1,0 0-1,-1 0 1,1 0-1,0-1 1,-1 1-1,1 0 1,0 0-1,0-1 1,0 1-1,-36-12-748,20 3 549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4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19748,'0'12'961,"2"36"1087,-2-46-1957,0-1 0,0 0 0,0 1 0,0-1 0,1 0 0,-1 1 0,0-1 0,1 0 0,-1 1 0,1-1 0,0 0 0,-1 0 0,1 0 0,0 0 0,0 0 0,-1 0 0,1 0 0,0 0 0,0 0-1,0 0 1,0 0 0,1 0 0,-1-1 0,0 1 0,0 0 0,0-1 0,3 2 0,-3-2-32,1-1 0,0 1 0,-1 0 0,1 0 0,0-1 0,-1 1 0,1-1 0,-1 0 0,1 1 0,-1-1 0,0 0 0,1 0 0,-1 0 1,0 0-1,1 0 0,-1 0 0,0 0 0,0 0 0,0 0 0,0-1 0,0 1 0,1-2 0,18-34 541,-14 20-342,0-1 0,-1 0 0,-1 0 0,0 0 0,1-27 0,-6 35-69,-4 16-115,-3 17-31,5-4-13,-2 5-11,2-1 0,0 1 0,2 47 0,1-71-16,0 0-1,-1 1 0,1-1 0,0 1 1,0-1-1,1 0 0,-1 1 1,0-1-1,0 1 0,0-1 1,0 0-1,0 1 0,0-1 0,0 0 1,1 1-1,-1-1 0,0 1 1,0-1-1,0 0 0,1 0 1,-1 1-1,0-1 0,1 0 0,-1 1 1,0-1-1,0 0 0,1 0 1,0 1-1,7-8 58,7-17-159,-15 23 67,11-15-589,-9 13 200,0 1 0,0 0 0,0-1 0,-1 1 0,1-1 0,-1 0 0,1 1 0,-1-1 0,0 0 0,0 0 0,0-4 0,-1 4-727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4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18188,'0'0'113,"1"1"0,-1-1 0,1 1 0,-1-1 1,1 1-1,-1-1 0,1 1 0,-1-1 0,1 1 0,-1-1 1,0 1-1,0 0 0,1-1 0,-1 1 0,0 0 0,0-1 0,1 1 1,-1 0-1,0-1 0,0 1 0,0 0 0,0-1 0,0 1 0,0 0 1,-1 1-1,1 24 869,0-21-411,-5 41 1464,3-31-1436,1-1 0,0 29 0,1-42-587,0-1 1,0 0-1,0 0 0,0 1 1,0-1-1,1 0 0,-1 0 1,0 1-1,0-1 0,0 0 1,0 0-1,1 1 0,-1-1 1,0 0-1,0 0 0,0 1 1,1-1-1,-1 0 0,0 0 1,0 0-1,1 0 0,-1 0 1,0 1-1,1-1 0,-1 0 1,0 0-1,0 0 0,1 0 1,-1 0-1,0 0 0,1 0 1,-1 0-1,0 0 0,1 0 1,-1 0-1,0 0 0,0 0 1,1 0-1,-1 0 0,0-1 1,1 1-1,-1 0 1,19-7 215,-7 3-92,-8 3-122,-1 0 1,1 1 0,0 0-1,0 0 1,-1 0-1,1 0 1,0 0 0,-1 1-1,1-1 1,0 1-1,-1 0 1,1 0 0,-1 1-1,1-1 1,-1 1-1,0 0 1,4 2 0,-2 0-11,-1-1 1,0 2 0,1-1-1,-1 0 1,-1 1 0,1-1-1,-1 1 1,0 0 0,0 0-1,3 7 1,-2-2-9,-1 0 0,0 0 0,0 0 0,-1 0 0,0 0 0,0 1 0,-2-1 0,1 1 0,-1-1-1,0 0 1,-1 1 0,-3 10 0,0-9 40,-1 0 0,0 0 0,-1 0 1,0-1-1,-1 0 0,0 0 0,0-1 0,-2 0 0,1 0 0,-1-1 0,0 0 0,-1 0 0,0-1 0,-1-1 0,1 0 0,-1 0 0,-1-1 1,1 0-1,-14 4 0,22-9-98,1-1-1,-1 1 1,1 0 0,-1-1 0,1 0 0,-1 0 0,1 0 0,-1 0-1,1 0 1,-1 0 0,1 0 0,-1-1 0,1 1 0,-1-1 0,1 0-1,0 0 1,-1 0 0,1 0 0,-4-3 0,4 2-25,-1 0 0,1 0 1,0-1-1,0 1 0,0-1 0,0 0 0,0 1 1,0-1-1,1 0 0,0 0 0,-1 0 1,1 0-1,0-1 0,0 1 0,0-4 0,-4-40-393,4-11-180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4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20508,'12'-4'2017,"9"2"-1193,1-1-376,8 0 1032,4 1-399,6 1-361,-1 1-200,2 0-488,-4 0-592,-8 3 496,-5 5-56,-21-1-128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5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18484,'2'0'86,"0"0"1,0 1-1,0-1 1,-1 1-1,1 0 1,0 0-1,0-1 1,-1 1-1,1 0 0,-1 0 1,1 1-1,-1-1 1,1 0-1,-1 0 1,0 1-1,1-1 1,-1 1-1,0-1 1,0 1-1,0-1 0,0 1 1,-1 0-1,1-1 1,0 1-1,-1 0 1,1 0-1,0 2 1,1 8 138,0 0 1,0 0-1,-1 16 1,1-5 22,5 71 342,-5-43-187,3-1-1,2 0 1,22 83 0,-23-120-925,-4-12-125,-7-25 43,-7-4 206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0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0 21653,'4'19'1336,"-36"25"-1256,-14 5-16,-16 29 152,-1 10-136,-9 14-16,-12 1 24,12-4-24,6 1-16,14-20 32,9-10-40,10-35-240,9-18-320,8-29 1296,5-18-808,1-37 32,-1-20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5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16988,'-2'3'2112,"2"4"-1304,11 2-264,3-1 1377,12-3-857,2-2-192,10-3-312,6 0-72,5-5-336,-2-4-208,2-4-864,-7 0 856,3-4-128,-4-2-128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5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205 127 17268,'1'-2'262,"-1"0"1,0 0-1,0 0 0,0 0 1,0 0-1,0-1 1,0 1-1,-1 0 1,1 0-1,-1 0 1,1 0-1,-1 0 0,0 0 1,0 0-1,0 0 1,-2-2-1,2 3-136,0 0 0,0 0 0,0 0 0,-1 0 0,1 0 1,0 0-1,-1 0 0,1 1 0,-1-1 0,1 0 0,-1 1 0,1-1 0,-1 1 0,1 0 0,-1 0 0,0-1 0,1 1 0,-1 0 0,1 0 0,-1 0 0,0 1 0,1-1 1,-2 1-1,-4 0-31,0 1 1,1 1-1,0-1 1,-1 1-1,1 0 1,0 1-1,1-1 1,-1 1-1,0 1 0,1-1 1,0 1-1,0-1 1,1 1-1,-1 1 1,1-1-1,0 1 1,-4 7-1,0 1-87,0 0-1,1 1 0,1 0 1,0 1-1,1-1 0,-3 19 0,4-15-2,1 1 0,-1 32 0,4-46-5,0-1 0,0 1 1,1 0-1,0-1 0,0 1 1,0-1-1,0 1 0,1-1 0,0 1 1,0-1-1,1 0 0,-1 0 1,7 8-1,-7-11 2,0 0 0,-1 0 0,1-1 0,0 1 0,0-1 0,0 0 0,1 1 0,-1-1 0,0 0 0,0 0 0,1 0 0,-1-1 0,0 1 0,1-1 0,-1 1 0,1-1 0,-1 0 0,1 0 0,-1 0 0,1 0 0,-1 0-1,1 0 1,-1-1 0,0 1 0,1-1 0,-1 0 0,1 0 0,-1 0 0,0 0 0,3-1 0,4-3 31,0-1 1,-1 1-1,0-1 0,0-1 0,0 0 0,7-8 0,6-7 132,-2-1-1,0-1 0,-1-1 0,-2-1 0,-1 0 0,-1-1 1,-1 0-1,18-57 0,-29 76-95,0 0-1,-1 0 1,0 0 0,0-1-1,-1 1 1,0 0-1,-1-1 1,1 1 0,-4-14-1,3 20-55,0 0 0,1 0 0,-1 0 0,0 0 1,0 0-1,0 0 0,0 0 0,-1 0 0,1 1 0,0-1 0,-1 1 0,1-1 0,-1 1 0,1-1 0,-1 1 0,0 0 0,-2-2 0,2 3-16,-1-1 0,1 0 1,-1 1-1,1-1 0,-1 1 1,1 0-1,-1 0 0,0 0 1,1 0-1,-1 0 0,1 1 0,-1-1 1,0 1-1,1-1 0,0 1 1,-1 0-1,-3 2 0,-1 0-178,1 1 0,-1 0 1,1 0-1,0 1 0,0-1 0,0 1 0,0 1 0,1-1 0,0 1 0,0 0 0,1 0 0,-1 0 0,2 1 1,-1-1-1,0 1 0,1 0 0,1 0 0,-1 0 0,1 1 0,0-1 0,1 0 0,-2 14 0,7-2-567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5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20716,'3'47'1913,"-6"1"-1353,0-4-248,3-3 848,0-2-296,0-12-567,0-3-305,0-9-737,1-5-423,3-10 496,0-6 32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5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45 18780,'0'-2'147,"-1"-1"-1,0 1 1,0 0-1,0-1 0,0 1 1,0 0-1,0 0 1,0 0-1,-1 0 1,1 0-1,-1 0 1,1 0-1,-1 1 1,0-1-1,1 1 1,-1-1-1,0 1 1,0-1-1,0 1 1,-1 0-1,1 0 1,0 0-1,0 0 1,-1 1-1,1-1 1,0 0-1,-1 1 1,1 0-1,0-1 1,-1 1-1,1 0 1,-1 0-1,1 1 1,0-1-1,-4 1 1,-1 0 54,1 1 0,-1 0 0,1 0-1,0 0 1,0 1 0,0 0 0,0 0 0,0 0 0,0 1 0,1 0-1,-10 9 1,10-7-127,-1 0 1,1 1-1,1-1 0,-1 1 0,1 1 0,-4 7 0,6-11-53,1 1-1,-1-1 0,1 1 0,0 0 0,0-1 1,0 1-1,0 0 0,1-1 0,0 1 0,0 0 1,1 8-1,-1-12-17,1 1 1,-1-1 0,0 0-1,1 1 1,-1-1 0,1 0-1,-1 0 1,1 0 0,0 1-1,0-1 1,-1 0 0,1 0-1,0 0 1,0 0 0,0 0-1,0 0 1,0-1-1,0 1 1,0 0 0,0 0-1,2 0 1,0 0 0,-1 0 0,0-1 0,1 1 0,-1-1 0,0 0 1,1 0-1,-1 0 0,1 0 0,-1 0 0,0 0 0,3-1 0,5-2 3,0 0 1,-1 0-1,1-1 0,11-6 0,5-6 12,-1 0 0,45-40 0,-42 33-9,-13 14-28,-15 9 17,1 0 0,-1 0 0,0 0 0,0 0 0,1 0-1,-1 0 1,0 0 0,1 0 0,-1 0 0,0 0 0,0 0 0,1 0-1,-1 0 1,0 0 0,0 0 0,1 0 0,-1 0 0,0 0 0,0 1 0,1-1-1,-1 0 1,0 0 0,0 0 0,1 0 0,-1 1 0,0-1 0,0 0-1,0 0 1,1 1 0,-1 1-6,1 1 1,0-1-1,-1 1 0,0-1 0,0 1 0,1-1 1,-1 1-1,-1 3 0,1 4 4,0-6-2,0 15-6,0 0-1,5 24 1,-4-37 15,0 0-1,1-1 1,-1 1 0,2 0-1,-1-1 1,0 1 0,1-1-1,0 0 1,0 0 0,1 0 0,6 7-1,9 6 20,23 17 0,-22-20-4,28 29 0,-43-38-13,0 0 0,0 0 0,0 0 0,-1 1-1,0-1 1,-1 1 0,1 0 0,-1 0 0,3 11 0,-5-16 16,-1 1 0,1-1 0,0 1 0,-1 0 0,0 0 0,0-1 0,0 1 0,0 0 0,0 0 0,0-1 0,-1 1-1,1 0 1,-1-1 0,0 1 0,0-1 0,0 1 0,0-1 0,0 1 0,-1-1 0,1 1 0,-1-1 0,1 0 0,-1 0 0,0 0 0,0 0 0,0 0 0,0 0 0,0-1 0,0 1 0,0-1 0,-1 1 0,1-1 0,-1 0 0,1 0 0,-1 0 0,-5 1 0,-5 2 130,-1-1 0,1 0 0,-1-2 0,0 1 0,0-2 0,-14 0 1,-105-14 764,52 3-841,69 12-292,12-1 179,0 0 1,0 0 0,0 0-1,-1 0 1,1 0 0,0 0-1,0 0 1,0 0 0,0 0-1,0 0 1,-1 0 0,1 0-1,0 0 1,0 0 0,0 0 0,0 0-1,0 0 1,-1 0 0,1 0-1,0 0 1,0 0 0,0 0-1,0 0 1,0 0 0,0 0-1,-1 0 1,1 0 0,0 0-1,0 1 1,0-1 0,0 0-1,0 0 1,0 0 0,0 0-1,0 0 1,-1 0 0,1 0-1,0 1 1,0-1 0,0 0-1,0 0 1,0 0 0,0 0-1,0 0 1,0 1 0,0-1-1,0 0 1,0 0 0,0 0-1,0 0 1,0 0 0,0 1-1,1-2-99,0 1-1,0 0 0,0-1 1,0 1-1,0-1 0,0 0 1,-1 1-1,1-1 0,0 0 1,0 1-1,-1-1 0,1 0 1,0 0-1,-1 1 0,1-1 1,-1 0-1,1 0 1,0-2-1,0 2-5,8-15-750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5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28 422 15907,'-3'4'456,"-1"1"12,0 1 0,1-1-1,-1 1 1,2-1 0,-6 13-1,9-18-386,-1 0-1,1 0 1,-1 0 0,0 0-1,1 0 1,-1 0-1,0 0 1,1 0-1,-1 0 1,1 0-1,-1-1 1,0 1-1,1 0 1,-1 0-1,0 0 1,1 0-1,-1 0 1,0-1-1,1 1 1,-1 0 0,0 0-1,0-1 1,1 1-1,-1 0 1,0 0-1,0-1 1,1 1-1,-1 0 1,0-1-1,0 1 1,0 0-1,0-1 1,1 0-1,16-23 744,-1-1 0,-1 0-1,18-43 1,-18 37-457,98-243 1671,-106 257-1866,-7 40-70,-5 70-106,-2-10-165,5 2-1,8 87 1,-1-146-749,1-19 100,0-15 232,2-18 123,0-12-156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0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16908,'2'2'194,"0"-1"0,0 1 1,0-1-1,0 0 0,0 0 1,0 0-1,0 0 0,0 0 1,0 0-1,1-1 0,-1 1 1,0-1-1,4 1 0,35-1 573,-20-1 5,503-51 3338,-150 8-3698,-263 37-541,0 5-1,190 22 0,-248-12 25,-32-3-278,1-2 1,39 1 0,-60-4 336,0 0 0,0 0 0,0 0 0,0 0 0,0 0 0,0 0 0,0 0 0,0 0 1,0-1-1,0 1 0,0 0 0,0-1 0,0 1 0,0 0 0,-1-1 0,1 1 0,0-1 0,0 0 0,0 1 0,-1-1 0,2 0 1,-2 0 20,0 0 0,0-1 0,0 1 1,0 0-1,0 0 0,0 0 1,0 0-1,0 0 0,0 0 1,0 0-1,-1 0 0,1 0 0,0 0 1,-1 0-1,1 0 0,-1 0 1,1 0-1,-1 0 0,0-1 0,-15-22-481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1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2 163 17164,'-2'2'1872,"2"-4"-1264,14-9-200,4 2 841,10-4-353,7-1-152,14-2-216,4-1-88,9 0-112,2-2-112,1 3-320,-4 2-328,-4 3 416,-3 6-96,-12 5-48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5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53 136 18260,'-1'0'195,"1"-1"1,-1 1-1,1-1 0,0 1 1,-1-1-1,1 1 1,-1 0-1,1-1 0,-1 1 1,1 0-1,-1-1 1,0 1-1,1 0 0,-1 0 1,1-1-1,-1 1 1,0 0-1,1 0 0,-1 0 1,1 0-1,-1 0 1,0 0-1,1 0 0,-1 0 1,-1 0-1,2 1-93,0-1-1,-1 0 1,1 1 0,0-1-1,-1 1 1,1-1-1,0 1 1,0-1 0,0 1-1,-1-1 1,1 1-1,0-1 1,0 1 0,0-1-1,0 1 1,0-1-1,0 1 1,0-1 0,0 1-1,0-1 1,0 1-1,0 0 1,0-1-1,1 1 1,-1-1 0,0 1-1,0-1 1,0 0-1,1 1 1,-1 0 0,-1-6-12,0-1-1,1 1 1,-1 0 0,1 0 0,0-1 0,0 1 0,1 0 0,1-8-1,0-16 126,-3-27 49,1 56-263,0 0 0,0 0 0,0-1 1,0 1-1,0 0 0,0 0 0,0 0 0,0 0 1,0-1-1,0 1 0,0 0 0,0 0 1,0 0-1,0 0 0,0-1 0,0 1 0,0 0 1,0 0-1,0 0 0,-1 0 0,1-1 1,0 1-1,0 0 0,0 0 0,0 0 0,0 0 1,0 0-1,-1 0 0,1-1 0,0 1 1,0 0-1,0 0 0,0 0 0,0 0 1,-1 0-1,1 0 0,0 0 0,0 0 0,0 0 1,0 0-1,-1 0 0,1 0 0,0 0 1,0 0-1,0 0 0,0 0 0,-1 0 0,1 0 1,0 0-1,-8 9 32,-4 17 2,9-15-98,0 1 0,1 0 0,0 1 1,1-1-1,1 0 0,0 0 0,3 24 0,-3-35 34,0-1 0,0 0 0,0 1 0,0-1 0,0 1 0,0-1 0,1 1 0,-1-1 0,0 1 0,0-1 0,0 0 0,1 1 0,-1-1 0,0 0 0,0 1 0,1-1 0,-1 1 0,0-1 0,1 0 0,-1 0 0,1 1 0,-1-1-1,0 0 1,1 0 0,-1 1 0,1-1 0,-1 0 0,0 0 0,1 0 0,0 0 0,12-8-766,7-21 532,-20 29 297,9-16-302,21-27 0,-3 15-78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5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19036,'5'-17'3041,"-5"17"-2975,0 0-1,1 0 0,-1 0 1,0 0-1,0 0 1,1 0-1,-1 0 0,0 0 1,0 0-1,0 0 1,1 0-1,-1 0 0,0 0 1,0 0-1,1 0 0,-1 0 1,0 0-1,0 1 1,0-1-1,0 0 0,1 0 1,-1 0-1,0 0 0,0 0 1,0 1-1,0-1 1,1 0-1,-1 0 0,0 0 1,0 1-1,0-1 0,0 0 1,0 0-1,0 0 1,0 1-1,0-1 0,0 0 1,13 37 2328,-9-25-2818,-2-8 424,0 1-1,-1-1 0,1 0 0,1-1 0,-1 1 1,1 0-1,-1-1 0,1 1 0,0-1 1,0 0-1,1 0 0,4 4 0,-1-3-22,-1-1 0,1 1 0,0-1 0,0-1 0,0 1 1,13 1-1,-9-1-15,16 2-102,0 2 0,0 1 0,43 19-1,-64-25 129,-1 1-1,1 0 0,-1 1 1,1-1-1,-1 1 0,0 0 1,-1 0-1,1 0 0,-1 1 1,1-1-1,-1 1 0,-1 0 1,1 1-1,-1-1 0,0 1 1,0-1-1,-1 1 0,1 0 1,-1 0-1,0 0 0,-1 0 1,2 8-1,-3-10 38,0 0-1,0 0 1,0-1 0,0 1-1,-1 0 1,0 0 0,1 0-1,-1-1 1,-1 1-1,1 0 1,0-1 0,-1 1-1,0-1 1,0 0 0,0 1-1,-2 2 1,0-2 37,0 1 0,-1-1 0,1-1 1,-1 1-1,1 0 0,-1-1 0,0 0 0,-1 0 1,-9 3-1,6-3-30,0 0 1,0 0-1,0-1 1,0-1-1,0 1 0,-1-1 1,1-1-1,0 0 1,-1 0-1,1-1 1,0 0-1,-1-1 1,-9-3-1,10 2-193,0-1 0,0 0 1,1 0-1,0-1 0,0 0 0,0-1 0,0 1 0,1-2 1,0 1-1,0-1 0,1 0 0,0 0 0,0-1 0,-5-9 1,-4-14-382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5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21853,'18'-4'1928,"5"3"-1328,1-2-256,6 1 745,3 1-265,2-1-296,1 2-152,-3-5-336,-3 2-184,-8-2-592,2 4-489,-5-1 1001,-5 2-192,-8 0-160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0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18644,'29'63'1624,"7"1"-1192,8 1-184,9-4 625,13-1-441,5-12-888,-3-10 1848,-9-10-1312,-6-11-40,-17-7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17484,'3'51'5780,"9"41"-4199,0 10-1355,10 83-1207,-23-206-646,-4-6 1113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5:5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17260,'15'4'1928,"4"4"-1040,-4-1-360,15-1 1193,3-3-505,8 0-376,-1-1-200,-1-1-808,1 2-544,-7-3 648,1 0-112,-8 0-168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1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3 199 16155,'-1'2'1977,"-1"-1"-1233,2 1-304,2 1 1056,12-1-487,3-2-193,15 0-280,4-5-152,13-6-168,1-3-88,12-8-616,-4-7-312,1-12 688,-6 0-144,-10-5-96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0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177 142 17468,'-1'-2'92,"1"0"1,-1 0-1,0 0 1,0 0-1,0 0 1,0 1-1,0-1 1,0 0-1,0 0 1,-1 1-1,1-1 1,-1 1-1,1-1 1,-1 1-1,1 0 1,-1-1-1,0 1 1,0 0-1,0 0 1,1 0-1,-1 1 1,0-1-1,0 0 1,0 1-1,-1-1 1,1 1-1,0 0 1,0-1-1,0 1 1,0 0-1,0 0 1,0 1-1,0-1 1,0 0-1,0 1 1,-1-1-1,1 1 1,0 0-1,1-1 1,-1 1-1,0 0 1,0 0-1,0 0 1,0 1-1,1-1 1,-2 2-1,-6 4 17,1 0 0,-1 1-1,2 0 1,0 1 0,0-1-1,0 2 1,1-1-1,0 1 1,1-1 0,0 2-1,-4 12 1,6-15-113,1-1 0,0 1-1,0 0 1,1 0 0,0 0 0,1-1-1,0 13 1,0-16 7,1 1-1,0 0 0,0-1 1,0 1-1,0 0 1,1-1-1,0 0 1,0 1-1,0-1 1,0 0-1,1 0 1,0 0-1,3 3 1,-4-4 6,0-1-1,1 1 1,0-1 0,-1 0 0,1 0 0,0 0 0,0-1 0,0 1 0,0 0 0,0-1 0,0 0 0,1 0 0,-1 0-1,0 0 1,5 0 0,-2-1 33,0 0 0,0 0 0,0 0 0,0-1-1,-1 0 1,1 0 0,0-1 0,6-2 0,2-1 103,0-1 0,-1-1 1,-1 0-1,1-1 0,-1-1 1,15-12-1,-11 6 151,0-1 1,-1 0 0,20-29-1,-30 38-182,0-1 0,0 0 0,0 0 0,-1-1 0,-1 0 0,1 1-1,-2-1 1,1 0 0,-1 0 0,2-18 0,-4 21-83,-1 1 0,0 0 0,0 0 1,0 0-1,0 0 0,-1 1 0,0-1 0,0 0 0,0 0 0,-1 1 0,1 0 1,-1-1-1,0 1 0,0 0 0,-1 0 0,1 1 0,-1-1 0,0 1 0,0-1 0,0 1 1,-7-3-1,5 1-69,0 2-1,-1-1 1,0 1 0,0 0 0,0 1 0,0-1 0,-1 1 0,1 1-1,0-1 1,-1 1 0,1 1 0,-1-1 0,-14 2 0,19 0-40,0-1 0,0 1-1,1 0 1,-1 0 0,0 0 0,1 0 0,-1 0 0,1 0 0,-1 1-1,1-1 1,-1 1 0,1 0 0,0 0 0,0 0 0,0 0 0,0 0-1,0 0 1,1 0 0,-1 1 0,0-1 0,1 1 0,0-1 0,-2 5 0,1-2 4,1 0 1,0 1-1,0-1 1,0 0-1,1 1 1,0 0-1,0-1 1,0 1 0,1-1-1,-1 0 1,3 8-1,10 23-450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0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20324,'1'27'1953,"3"6"-1505,-6 8-216,2 6 776,3 2-536,4 0-72,-3-6-328,3-9-160,-1-7-472,-1-8-152,-5-17 1088,1-1-552,-7-23-96,0-5-88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0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51 18092,'1'-5'483,"0"0"0,0 0 1,0 0-1,-1 0 0,1-8 0,-1 13-417,0-1-1,0 0 1,0 1-1,-1-1 1,1 1-1,0-1 1,0 0-1,0 1 1,0-1-1,-1 1 1,1-1-1,0 1 1,-1-1-1,1 1 1,0-1 0,-1 1-1,1-1 1,-1 1-1,1-1 1,0 1-1,-1 0 1,0-1-1,0 1 17,0 0 0,0 0 0,0 0 0,0 0-1,0 0 1,0 0 0,0 0 0,0 0 0,1 0 0,-1 0 0,0 1 0,0-1 0,0 0-1,0 1 1,0-1 0,0 1 0,1-1 0,-1 1 0,-1 0 0,-5 5 62,1-1 0,0 1 0,0 0 0,0 0 0,1 1 0,0 0-1,0 0 1,1 0 0,0 0 0,-4 9 0,2-2-82,0 0-1,2-1 1,-1 2-1,-4 27 1,9-38-60,-1-1 1,1 1-1,0-1 1,0 0-1,1 1 1,-1-1 0,0 0-1,1 1 1,1 3-1,-1-6-2,-1 0-1,1 0 1,-1-1 0,1 1 0,-1 0-1,1 0 1,-1-1 0,1 1-1,0-1 1,-1 1 0,1-1 0,0 1-1,0-1 1,-1 1 0,1-1-1,0 0 1,0 1 0,0-1 0,-1 0-1,1 0 1,0 1 0,0-1-1,0 0 1,0 0 0,0 0 0,-1 0-1,1 0 1,0 0 0,0 0-1,0-1 1,0 1 0,0 0 0,-1 0-1,1-1 1,0 1 0,0 0-1,0-1 1,-1 1 0,1-1 0,1 0-1,13-9-34,-1 0 0,-1 0 0,1-2 1,-2 1-1,1-2 0,15-20 0,19-18-228,-46 50 246,0 0 0,0-1-1,1 1 1,-1 0-1,0 0 1,1 0-1,-1 0 1,1 0-1,-1 1 1,1-1 0,0 0-1,-1 1 1,1-1-1,3 0 1,-5 1 7,1 0 1,0 0-1,0 1 0,-1-1 1,1 0-1,0 0 0,0 1 1,-1-1-1,1 0 1,0 1-1,-1-1 0,1 0 1,0 1-1,-1-1 1,1 1-1,-1-1 0,1 1 1,-1 0-1,1-1 0,-1 1 1,1-1-1,-1 1 1,1 0-1,1 6-40,1-1 0,-1 1 0,0 0-1,-1 0 1,2 12 0,0 0 14,-1-8 35,1-1 0,0 1 0,0-1 0,1 0 0,0 0 0,7 10 0,-8-16 15,0 1-1,0-1 1,1 0-1,0 0 1,0 0-1,0 0 1,1 0-1,-1-1 1,1 0-1,-1 0 1,1 0 0,0-1-1,7 3 1,-2-2 22,-1 1 0,-1 0 0,1 0 0,0 1 1,8 6-1,-16-10-23,1 1 1,0-1-1,-1 0 1,1 1-1,-1 0 1,1-1-1,-1 1 1,0 0-1,0-1 1,0 1-1,0 0 1,0 0-1,0 0 0,0 0 1,-1 0-1,1 0 1,-1 0-1,1 0 1,-1 0-1,0 1 1,0-1-1,0 0 1,0 0-1,0 0 1,0 0-1,-1 0 1,1 0-1,-1 0 1,-1 4-1,0-2 44,0 1 0,0-1-1,0 0 1,-1 0 0,0 0 0,0 0 0,0 0-1,0 0 1,-1-1 0,1 0 0,-1 0 0,0 0-1,-8 5 1,4-4 54,1-1 0,-1 1 0,1-2 0,-1 1 0,0-1 0,0 0 0,-17 1 1,15-2-12,0-1 0,-1 0 1,1-1-1,0 0 1,-1 0-1,1-1 1,0 0-1,0-1 1,0 0-1,0-1 1,1 0-1,0-1 1,-15-8-1,20 10-172,0 0 0,1-1-1,-1 1 1,1-1 0,0 1 0,-3-6-1,5 8 30,1 1 0,-1-1-1,1 0 1,-1 1 0,1-1-1,0 0 1,-1 0 0,1 1-1,0-1 1,0 0 0,0 1-1,-1-1 1,1 0 0,0 0 0,0 0-1,0 1 1,0-1 0,0 0-1,1 0 1,-1 1 0,0-1-1,0 0 1,0 0 0,1 1-1,-1-1 1,0 0 0,1 1-1,-1-1 1,0 0 0,1 1-1,-1-1 1,1 0 0,-1 1-1,1-1 1,-1 1 0,1-1-1,0 1 1,-1-1 0,1 1-1,0 0 1,-1-1 0,1 1 0,0 0-1,-1-1 1,1 1 0,1 0-1,10-4-487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0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20556,'8'-11'568,"1"0"-1,1 0 0,0 1 1,1 0-1,0 1 0,13-9 1,-17 13-415,0 1 0,1 0 1,0 0-1,0 1 0,0 0 0,0 1 1,0-1-1,1 1 0,-1 1 0,1 0 1,11 0-1,-18 0-143,0 1 0,0 0 0,0 0 0,0 0-1,1 0 1,-1 1 0,0-1 0,0 0 0,0 1 0,0 0 0,0-1 0,0 1-1,0 0 1,0 0 0,-1 0 0,1 0 0,0 0 0,0 1 0,-1-1 0,1 1 0,-1-1-1,1 1 1,-1-1 0,0 1 0,1 0 0,-1-1 0,0 1 0,0 0 0,0 0 0,0 0-1,-1 0 1,1 0 0,-1 0 0,1 0 0,-1 0 0,1 0 0,-1 0 0,0 1 0,0-1-1,0 0 1,0 0 0,-1 4 0,-1 5 14,0 0 0,-1 0 0,0 0 0,-1-1 0,0 1 0,-11 18 0,-10 13 205,-38 45-1,-13 22 324,76-108-542,-1 0 0,1-1-1,-1 1 1,1 0 0,-1 0 0,1-1 0,0 1 0,-1 0 0,1 0 0,0 0 0,0-1 0,-1 1 0,1 0 0,0 0 0,0 0 0,0 0 0,0 1 0,1-2-7,-1 1 1,0-1 0,1 0-1,-1 0 1,0 1 0,0-1-1,1 0 1,-1 0 0,0 0 0,1 0-1,-1 0 1,1 1 0,-1-1-1,0 0 1,1 0 0,-1 0-1,0 0 1,1 0 0,-1 0-1,0 0 1,1 0 0,-1 0 0,1 0-1,-1-1 1,0 1 0,1 0-1,30-13 69,-28 12-66,36-17-117,58-16 1,19-8 28,-89 29 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0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 22277,'-2'-1'1992,"0"1"-1408,-1 0 1737,8-4-1937,1 1-256,1-3-688,-3 1-496,-1-1 856,-1 4-145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1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14731,'-1'0'36,"1"0"1,0 0-1,-1 0 0,1 0 0,0 1 1,0-1-1,-1 0 0,1 0 0,0 0 1,0 0-1,0 1 0,-1-1 1,1 0-1,0 0 0,0 1 0,0-1 1,-1 0-1,1 0 0,0 1 0,0-1 1,0 0-1,0 0 0,0 1 0,0-1 1,0 0-1,0 0 0,0 1 0,0-1 1,0 0-1,0 1 0,0-1 0,0 0 1,0 1-1,7 8 327,5-1 1573,-3-3 4020,-5-8-3255,-4 3-2680,0 0 0,0 0 0,0 0 0,0 0-1,0 0 1,0 0 0,0 0 0,0 0 0,0 0 0,0 0 0,0 0 0,0 1 0,0-1-1,0 0 1,0 0 0,0 0 0,1 0 0,-1 0 0,0 0 0,0 0 0,0 0-1,0 0 1,0 0 0,0 0 0,0 0 0,0 0 0,0 0 0,0 0 0,0 0 0,0 0-1,0 0 1,1 0 0,-1 0 0,0 0 0,0 0 0,0 0 0,0 0 0,0 0 0,0 0-1,0 0 1,0 0 0,0 0 0,0 0 0,0 0 0,0 0 0,1 0 0,-1 0-1,0 0 1,0 13 118,-1 0-1,0 1 1,-1-1 0,0 0-1,-7 22 1,-1 7-57,0 2-43,-10 68 5,20-111-43,-1 0 0,1 1 1,0-1-1,0 0 0,0 1 1,0-1-1,0 0 1,0 1-1,0-1 0,1 0 1,-1 1-1,0-1 1,1 0-1,-1 1 0,1-1 1,0 0-1,-1 0 1,1 0-1,0 0 0,-1 1 1,2 0-1,0-1 4,-1-1 0,1 1 0,-1-1 0,1 0 0,-1 1 0,1-1 0,-1 0-1,1 0 1,-1 0 0,1 0 0,-1 0 0,1 0 0,-1 0 0,1-1 0,-1 1 0,0 0 0,1-1 0,2-1 0,17-5 15,4-2-13,-1 2 0,1 0 0,1 1 0,25-2 1,-44 8-13,-1-1 0,1 1 0,-1 0 0,1 1 0,-1-1-1,1 2 1,-1-1 0,0 0 0,1 1 0,-1 0 0,0 1 0,0 0 0,0-1 0,-1 2 0,1-1 0,-1 1 0,1 0 0,-1 0 0,0 0 0,-1 1 0,7 6 0,-9-7 6,1 0 0,-1-1 0,0 1 0,0 0-1,0 1 1,0-1 0,-1 0 0,1 0 0,-1 1 0,0-1 0,-1 1 0,1-1 0,-1 1 0,0-1 0,0 1 0,0-1-1,-1 1 1,1-1 0,-1 1 0,0-1 0,-1 0 0,1 1 0,-1-1 0,1 0 0,-1 0 0,-1 0 0,-3 6 0,-5 5 53,0 0 0,0-1 1,-2-1-1,0 0 1,-22 18-1,27-24-20,0-1 0,0-1 1,-1 1-1,0-1 0,1-1 1,-2 0-1,1 0 0,0 0 0,-1-2 1,0 1-1,1-1 0,-1 0 1,0-1-1,-19 0 0,20-2-199,1 0 0,-1 0 0,1-1 0,0 0 0,0-1-1,0 1 1,0-2 0,1 1 0,-1-1 0,1 0 0,0-1 0,0 0 0,0 0 0,0 0-1,1-1 1,0 0 0,-10-13 0,11 13 40,0-1-1,0 1 1,1-1 0,0 0-1,1 0 1,-1 0 0,1-1-1,1 1 1,-3-10-1,1-28-742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1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22949,'3'11'1952,"10"-4"-1368,6 1-231,9 0 711,5 0-264,14-3-288,5-2-128,0-3-328,2-2-248,-7-2-840,-6-4-352,-12-3 1104,-12-2-233,-20 2-207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9:0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3226 9674,'4'-15'3874,"11"-1"-3149,-5 6-279,66-67 1134,97-75-1,104-56-97,-147 116-1048,1039-731 1493,-389 276-1697,-26-35 196,-313 183 194,-321 269-325,-99 104-189,-1-1 1,30-56 0,-49 82-111,0-1 1,0 0 0,0 0 0,0 1-1,0-1 1,-1 0 0,1 0 0,-1 0-1,0 0 1,1 0 0,-1 0 0,0 0-1,0-3 1,0 5-18,-1-1-1,1 1 1,0-1-1,0 0 1,-1 1 0,1-1-1,-1 1 1,1 0-1,0-1 1,-1 1-1,1-1 1,-1 1 0,1 0-1,-1-1 1,1 1-1,-1 0 1,1-1-1,-1 1 1,1 0 0,-1 0-1,1-1 1,-1 1-1,0 0 1,1 0 0,-1 0-1,1 0 1,-1 0-1,0 0 1,-6 1-219,0-1 1,-1 1-1,1 1 0,0 0 1,-10 3-1,2 0 127,-2-1-285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1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21101,'5'-15'2293,"-5"26"-545,0 10-1293,7 72-141,23 111 0,-12-93-1855,-19-101 399,-6-18 438,3 2 546,-11-14-517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1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15579,'-1'-11'2401,"5"8"-1113,7 3-504,8 0 2617,8 0-1809,12 2-679,10-1-185,8-1-544,5 2-288,-1 1-1065,-3 2 1057,1 4-176,-7 1-136</inkml:trace>
  <inkml:trace contextRef="#ctx0" brushRef="#br0" timeOffset="1">1298 148 23573,'2'0'1704,"1"-1"-1416,0-5-192,2-1-7,-1-2-434,3 2 321,2 3-184,4 1-120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1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5 399 19220,'-5'0'1584,"16"0"-1039,5-6-209,17-8 624,14-2-216,20-13-240,7-4-48,8-14-280,1-3-352,-4-3-760,-5 0 856,-8 2-176,-12 4-80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19420,'6'-12'1769,"0"-2"-682,-4 14-182,-1 8 674,-2 9-1171,-2 127 87,2-142-494,2-1 0,-1 0 0,0 1 0,0-1 0,0 0 0,1 1-1,-1-1 1,1 0 0,-1 1 0,1-1 0,-1 0 0,1 0 0,0 0 0,-1 0 0,1 1 0,0-1 0,0 0 0,0 0 0,0 0 0,0-1 0,0 1 0,0 0 0,0 0 0,1-1 0,-1 1 0,0 0 0,0-1 0,1 1 0,-1-1-1,0 0 1,1 1 0,-1-1 0,0 0 0,3 0 0,5 1-2,0-2 0,0 1-1,0-1 1,13-3 0,3 0 0,-6 2 5,-1 1 0,1 1 0,-1 1 0,1 0 0,35 8 0,-49-7-7,1 0 1,0 0 0,-1 0-1,1 1 1,-1 0 0,0 0-1,1 0 1,-2 1 0,9 6-1,-10-7 2,0 0-1,-1 0 0,1 1 0,-1-1 1,0 1-1,0-1 0,0 1 0,-1 0 1,1 0-1,-1 0 0,0 0 0,0 0 1,0 0-1,-1 0 0,1 7 0,-1-7 16,0 0-1,0-1 0,-1 1 0,1 0 0,-1 0 0,0-1 0,0 1 0,0-1 0,-1 1 0,1-1 0,-1 1 0,0-1 0,1 0 0,-5 5 0,2-3 36,-1-1-1,1 1 1,-1-1 0,1-1 0,-1 1-1,0 0 1,-1-1 0,-7 3 0,2-1 51,-1 0-1,0-1 1,-1-1 0,1 0 0,-1-1 0,1 0 0,-1-1 0,-13 0 0,21-1-188,0 0-1,-1-1 0,1 1 1,-1-1-1,1 0 1,0 0-1,0-1 1,0 0-1,-1 0 1,2 0-1,-1 0 1,0-1-1,0 0 0,1 0 1,-1 0-1,1 0 1,0-1-1,0 0 1,1 0-1,-1 0 1,1 0-1,-1 0 0,1-1 1,1 1-1,-1-1 1,1 0-1,0 0 1,0 0-1,-2-8 1,0-17-462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19044,'10'-17'1928,"6"0"-1119,-1-4-289,9 5 968,1 1-320,0 4-440,4 1-175,-2 9-305,1 4-184,-4 11-544,1 5-505,-6 4 825,-5 4-168,-1-3-88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29 17756,'1'-2'231,"0"0"-1,0 1 1,-1-1 0,1 0 0,0 1 0,0-1 0,-1 0 0,1 0-1,-1 1 1,0-1 0,1-3 0,-1 5-199,0 0 0,0 0 0,0-1 0,0 1 0,0 0 0,0 0-1,0 0 1,0 0 0,0-1 0,0 1 0,0 0 0,0 0 0,0 0 0,0 0 0,-1-1 0,1 1 0,0 0 0,0 0 0,0 0 0,0 0 0,0 0-1,0 0 1,0-1 0,0 1 0,-1 0 0,1 0 0,0 0 0,0 0 0,0 0 0,0 0 0,0 0 0,-1 0 0,1 0 0,0 0 0,0 0-1,0 0 1,0 0 0,-1 0 0,1 0 0,0 0 0,0 0 0,0 0 0,-13 9 1473,2 4-1146,1 0 0,0 1 0,1 0 0,-11 23 0,-24 64 15,36-80-285,0-1-1,2 1 0,1 1 0,0-1 0,2 1 0,-2 39 0,5-52-76,0-1 0,1 1 0,1 0 1,-1-1-1,1 1 0,1-1 0,-1 1 0,7 11 0,-6-14-44,0-1 0,1 0 0,0 0 0,0 0 0,0 0-1,0-1 1,0 1 0,1-1 0,0-1 0,0 1 0,0 0 0,1-1 0,6 3 0,-3-2-50,-1-1 0,0 0 0,1 0 0,0-1 1,0 0-1,0 0 0,0-1 0,0-1 1,0 1-1,0-1 0,0-1 0,10-1 1,29-10-205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80 12411,'3'-2'418,"0"1"0,0-1 0,0 0-1,0 0 1,-1 0 0,1 0 0,0-1 0,-1 1 0,0-1 0,0 1 0,0-1 0,4-6 0,-6 8-278,1 0-1,-1 0 1,1 0-1,-1 0 1,0 0-1,0 0 1,1 0-1,-1 0 1,0 0-1,0 0 1,0-1-1,0 1 1,0 0-1,0 0 1,-1 0 0,1 0-1,0 0 1,0 0-1,-1 0 1,1 0-1,-1 0 1,1 0-1,-1 0 1,1 0-1,-1 0 1,0 0-1,1 0 1,-1 0-1,0 0 1,0 1-1,0-1 1,0 0 0,0 0-1,1 1 1,-1-1-1,0 1 1,0-1-1,0 1 1,-1-1-1,1 1 1,0 0-1,-1-1 1,-4 0-7,0-1 0,0 1 1,-1 0-1,1 0 0,0 1 1,-1 0-1,1 0 0,0 0 1,-1 1-1,1 0 1,0 0-1,0 1 0,0 0 1,0 0-1,0 0 0,0 1 1,0-1-1,1 1 0,-1 1 1,1-1-1,-10 9 0,10-8-133,1 0 0,-1 1 0,0-1 0,1 1 0,0 0 0,0 0 0,0 0-1,1 1 1,0 0 0,0-1 0,0 1 0,1 0 0,0 0 0,0 0 0,0 1 0,1-1 0,0 0-1,0 1 1,1-1 0,0 0 0,0 11 0,1-15-1,-1 1 1,1-1-1,-1 0 0,1 0 0,0 0 1,0 1-1,0-1 0,0 0 0,0 0 1,0 0-1,0 0 0,1 0 0,-1-1 1,1 1-1,0 0 0,-1-1 0,1 1 1,3 1-1,-2-1 1,0-1 0,0 1 1,1-1-1,-1 0 0,0 0 0,1-1 1,-1 1-1,0-1 0,1 1 0,-1-1 1,6-1-1,0 0 0,1 0 1,-1-1 0,1 0-1,-1-1 1,0 0-1,0 0 1,17-10-1,-20 9-49,6-3 100,0 0 1,12-11 0,-21 16-100,-1 0 1,0 1 0,0-1 0,0 0-1,0-1 1,-1 1 0,1 0 0,-1 0-1,1-1 1,-1 1 0,0-1-1,1 1 1,-1-1 0,-1 0 0,1 1-1,0-1 1,0-4 0,3 20-3120,1-2 2444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17620,'-2'27'1912,"1"9"-1160,-2 4-280,3 6 961,0-1-329,0-4-432,3-4-272,3-15-616,0-7-328,2-16-496,2-9 2032,-1-13-1184,1-6-96,1-4-64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15 17492,'0'-1'103,"0"1"0,0-1 0,0 0 0,0 0 0,-1 1 0,1-1 0,0 0 0,-1 1 0,1-1 0,0 1 0,-1-1 0,1 0 0,-1 1 0,1-1 0,-1 1 0,1-1 0,-1 1 0,1-1 0,-1 1 0,0-1 0,1 1-1,-1 0 1,0-1 0,1 1 0,-1 0 0,0 0 0,1 0 0,-2-1 0,-1 1 78,1 0-1,0 0 0,-1 0 0,1 1 0,0-1 0,0 0 0,-1 1 0,1 0 0,-3 1 1,-3 1 218,1 1 1,0 0-1,0 0 1,-10 8-1,10-6-217,0 0-1,0 1 0,1 0 1,-10 15-1,15-20-160,-1 0 0,0 1 0,1-1 0,0 1 0,0 0 1,-1-1-1,1 1 0,1 0 0,-1 0 0,0-1 0,1 1 0,0 0 0,-1 0 0,1 0 0,0 0 0,0 0 0,1 0 1,-1-1-1,1 1 0,0 3 0,0-5-15,0 0-1,0 1 1,0-1 0,-1 0 0,1 0-1,0 0 1,1-1 0,-1 1 0,0 0 0,0 0-1,0 0 1,0-1 0,1 1 0,-1-1 0,0 1-1,1-1 1,-1 1 0,0-1 0,1 0-1,-1 0 1,0 1 0,1-1 0,-1 0 0,1 0-1,-1-1 1,2 1 0,4-1 5,0 0 1,0 0-1,13-4 0,77-34 45,-52 20-69,-44 19 11,1-1 0,0 0 0,0 0 0,-1 1 0,1-1 1,0 1-1,0-1 0,0 1 0,0 0 0,0 0 0,0 0 0,-1 0 0,1 0 1,0 0-1,0 1 0,0-1 0,0 1 0,3 1 0,-3-1-3,0 1 0,0-1 1,0 1-1,0 0 0,-1 0 0,1 0 0,-1 0 0,1 0 0,-1 0 0,0 0 0,0 1 1,0-1-1,2 4 0,4 13-11,7 19 2,2-1 1,27 45 0,-42-80 50,0 0 1,1-1-1,-1 1 0,0 0 1,0 0-1,-1 0 1,1 0-1,0 0 0,-1 0 1,1 0-1,-1 0 1,1 0-1,-1 0 0,0 0 1,0 0-1,0 0 1,0 0-1,0 0 0,-1 0 1,1 0-1,-1 0 1,1 0-1,-1 0 0,0 0 1,1 0-1,-1 0 1,0 0-1,0-1 0,-1 1 1,1 0-1,0-1 1,0 1-1,-1-1 0,1 1 1,-1-1-1,0 1 1,1-1-1,-1 0 0,0 0 1,1 0-1,-1 0 1,0 0-1,0 0 0,0-1 1,-4 2-1,-5 1 74,0-1 0,0 0 0,0-1 0,-1 0 0,1 0-1,0-2 1,-1 1 0,1-1 0,0-1 0,0 0 0,0 0 0,0-1 0,-18-8 0,24 7-1666,6 2 740,9 0 256,-6 1 362,10-2-528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56:2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156 110 16476,'-1'-2'175,"0"1"1,-1-1 0,1 1 0,-1 0-1,1 0 1,-1-1 0,0 1 0,1 0-1,-1 0 1,0 1 0,0-1 0,0 0-1,0 1 1,0-1 0,0 1 0,0-1-1,0 1 1,0 0 0,0 0 0,0 0-1,0 0 1,0 0 0,0 0 0,0 1-1,0-1 1,1 1 0,-1-1 0,0 1 0,-2 1-1,-2 0 26,1 1 0,0-1 0,0 1 0,0 0 0,0 0 0,1 1 0,0 0 0,-1 0 0,-3 5 0,2-2-171,1 0 0,0 1 0,0 0 0,1 0 0,0 0 0,0 0 0,1 1-1,0-1 1,1 1 0,0 0 0,0 0 0,1 0 0,0 0 0,1 15 0,0-23-29,0 0 1,0 1 0,0-1 0,0 0 0,0 0 0,0 1 0,1-1-1,-1 0 1,0 0 0,1 1 0,-1-1 0,1 0 0,0 0 0,-1 0-1,1 0 1,0 0 0,0 0 0,-1 0 0,1 0 0,0 0 0,0 0-1,0 0 1,2 1 0,-1-2 7,-1 0 0,1 1 0,0-1 0,-1 0 0,1 1 0,0-1 0,0 0 0,-1-1 0,1 1 0,0 0 0,-1 0 0,1-1 0,0 1 0,-1-1 0,3 0 0,5-3 53,-1 0 0,1-1 1,-1 0-1,0 0 0,9-9 0,3-4 193,0-1 0,-2 0 0,0-2 0,-1 0-1,-1-1 1,-1-1 0,13-25 0,-27 45-198,1-1 0,-1 0 0,0 1 0,0-1 0,0 0 0,0 1 0,-1-1 0,1 0 0,-1 0 0,0 0 0,0 0 0,-1-4 0,1 7-39,0 0 0,-1 0-1,1 0 1,0 0 0,-1 0 0,1 0-1,-1 1 1,1-1 0,-1 0 0,1 0-1,-1 0 1,0 0 0,1 1 0,-1-1-1,0 0 1,0 1 0,0-1 0,1 0-1,-3 0 1,2 1-6,-1-1 0,0 1 0,0-1 0,0 1 0,1 0 0,-1 0 0,0 0 0,0 0 0,0 0 0,1 0 0,-1 1 0,0-1 0,0 1 0,-3 0 0,-2 2-44,0 0 0,1 1-1,-1-1 1,1 1 0,0 0-1,0 1 1,-10 8 0,-33 41-1206,30-33 683,10-13 212,3-5-133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40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729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981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9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019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946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742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16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662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157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949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399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255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1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5391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customXml" Target="../ink/ink7.xml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6.xml"/><Relationship Id="rId21" Type="http://schemas.openxmlformats.org/officeDocument/2006/relationships/customXml" Target="../ink/ink368.xml"/><Relationship Id="rId42" Type="http://schemas.openxmlformats.org/officeDocument/2006/relationships/image" Target="../media/image350.png"/><Relationship Id="rId63" Type="http://schemas.openxmlformats.org/officeDocument/2006/relationships/customXml" Target="../ink/ink389.xml"/><Relationship Id="rId84" Type="http://schemas.openxmlformats.org/officeDocument/2006/relationships/image" Target="../media/image371.png"/><Relationship Id="rId138" Type="http://schemas.openxmlformats.org/officeDocument/2006/relationships/image" Target="../media/image398.png"/><Relationship Id="rId107" Type="http://schemas.openxmlformats.org/officeDocument/2006/relationships/customXml" Target="../ink/ink411.xml"/><Relationship Id="rId11" Type="http://schemas.openxmlformats.org/officeDocument/2006/relationships/customXml" Target="../ink/ink363.xml"/><Relationship Id="rId32" Type="http://schemas.openxmlformats.org/officeDocument/2006/relationships/image" Target="../media/image345.png"/><Relationship Id="rId53" Type="http://schemas.openxmlformats.org/officeDocument/2006/relationships/customXml" Target="../ink/ink384.xml"/><Relationship Id="rId74" Type="http://schemas.openxmlformats.org/officeDocument/2006/relationships/image" Target="../media/image366.png"/><Relationship Id="rId128" Type="http://schemas.openxmlformats.org/officeDocument/2006/relationships/image" Target="../media/image393.png"/><Relationship Id="rId5" Type="http://schemas.openxmlformats.org/officeDocument/2006/relationships/customXml" Target="../ink/ink360.xml"/><Relationship Id="rId90" Type="http://schemas.openxmlformats.org/officeDocument/2006/relationships/image" Target="../media/image374.png"/><Relationship Id="rId95" Type="http://schemas.openxmlformats.org/officeDocument/2006/relationships/customXml" Target="../ink/ink405.xml"/><Relationship Id="rId22" Type="http://schemas.openxmlformats.org/officeDocument/2006/relationships/image" Target="../media/image340.png"/><Relationship Id="rId27" Type="http://schemas.openxmlformats.org/officeDocument/2006/relationships/customXml" Target="../ink/ink371.xml"/><Relationship Id="rId43" Type="http://schemas.openxmlformats.org/officeDocument/2006/relationships/customXml" Target="../ink/ink379.xml"/><Relationship Id="rId48" Type="http://schemas.openxmlformats.org/officeDocument/2006/relationships/image" Target="../media/image353.png"/><Relationship Id="rId64" Type="http://schemas.openxmlformats.org/officeDocument/2006/relationships/image" Target="../media/image361.png"/><Relationship Id="rId69" Type="http://schemas.openxmlformats.org/officeDocument/2006/relationships/customXml" Target="../ink/ink392.xml"/><Relationship Id="rId113" Type="http://schemas.openxmlformats.org/officeDocument/2006/relationships/customXml" Target="../ink/ink414.xml"/><Relationship Id="rId118" Type="http://schemas.openxmlformats.org/officeDocument/2006/relationships/image" Target="../media/image388.png"/><Relationship Id="rId134" Type="http://schemas.openxmlformats.org/officeDocument/2006/relationships/image" Target="../media/image396.png"/><Relationship Id="rId139" Type="http://schemas.openxmlformats.org/officeDocument/2006/relationships/customXml" Target="../ink/ink427.xml"/><Relationship Id="rId80" Type="http://schemas.openxmlformats.org/officeDocument/2006/relationships/image" Target="../media/image369.png"/><Relationship Id="rId85" Type="http://schemas.openxmlformats.org/officeDocument/2006/relationships/customXml" Target="../ink/ink400.xml"/><Relationship Id="rId12" Type="http://schemas.openxmlformats.org/officeDocument/2006/relationships/image" Target="../media/image335.png"/><Relationship Id="rId17" Type="http://schemas.openxmlformats.org/officeDocument/2006/relationships/customXml" Target="../ink/ink366.xml"/><Relationship Id="rId33" Type="http://schemas.openxmlformats.org/officeDocument/2006/relationships/customXml" Target="../ink/ink374.xml"/><Relationship Id="rId38" Type="http://schemas.openxmlformats.org/officeDocument/2006/relationships/image" Target="../media/image348.png"/><Relationship Id="rId59" Type="http://schemas.openxmlformats.org/officeDocument/2006/relationships/customXml" Target="../ink/ink387.xml"/><Relationship Id="rId103" Type="http://schemas.openxmlformats.org/officeDocument/2006/relationships/customXml" Target="../ink/ink409.xml"/><Relationship Id="rId108" Type="http://schemas.openxmlformats.org/officeDocument/2006/relationships/image" Target="../media/image383.png"/><Relationship Id="rId124" Type="http://schemas.openxmlformats.org/officeDocument/2006/relationships/image" Target="../media/image391.png"/><Relationship Id="rId129" Type="http://schemas.openxmlformats.org/officeDocument/2006/relationships/customXml" Target="../ink/ink422.xml"/><Relationship Id="rId54" Type="http://schemas.openxmlformats.org/officeDocument/2006/relationships/image" Target="../media/image356.png"/><Relationship Id="rId70" Type="http://schemas.openxmlformats.org/officeDocument/2006/relationships/image" Target="../media/image364.png"/><Relationship Id="rId75" Type="http://schemas.openxmlformats.org/officeDocument/2006/relationships/customXml" Target="../ink/ink395.xml"/><Relationship Id="rId91" Type="http://schemas.openxmlformats.org/officeDocument/2006/relationships/customXml" Target="../ink/ink403.xml"/><Relationship Id="rId96" Type="http://schemas.openxmlformats.org/officeDocument/2006/relationships/image" Target="../media/image377.png"/><Relationship Id="rId140" Type="http://schemas.openxmlformats.org/officeDocument/2006/relationships/image" Target="../media/image399.png"/><Relationship Id="rId145" Type="http://schemas.openxmlformats.org/officeDocument/2006/relationships/customXml" Target="../ink/ink4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2.png"/><Relationship Id="rId23" Type="http://schemas.openxmlformats.org/officeDocument/2006/relationships/customXml" Target="../ink/ink369.xml"/><Relationship Id="rId28" Type="http://schemas.openxmlformats.org/officeDocument/2006/relationships/image" Target="../media/image343.png"/><Relationship Id="rId49" Type="http://schemas.openxmlformats.org/officeDocument/2006/relationships/customXml" Target="../ink/ink382.xml"/><Relationship Id="rId114" Type="http://schemas.openxmlformats.org/officeDocument/2006/relationships/image" Target="../media/image386.png"/><Relationship Id="rId119" Type="http://schemas.openxmlformats.org/officeDocument/2006/relationships/customXml" Target="../ink/ink417.xml"/><Relationship Id="rId44" Type="http://schemas.openxmlformats.org/officeDocument/2006/relationships/image" Target="../media/image351.png"/><Relationship Id="rId60" Type="http://schemas.openxmlformats.org/officeDocument/2006/relationships/image" Target="../media/image359.png"/><Relationship Id="rId65" Type="http://schemas.openxmlformats.org/officeDocument/2006/relationships/customXml" Target="../ink/ink390.xml"/><Relationship Id="rId81" Type="http://schemas.openxmlformats.org/officeDocument/2006/relationships/customXml" Target="../ink/ink398.xml"/><Relationship Id="rId86" Type="http://schemas.openxmlformats.org/officeDocument/2006/relationships/image" Target="../media/image372.png"/><Relationship Id="rId130" Type="http://schemas.openxmlformats.org/officeDocument/2006/relationships/image" Target="../media/image394.png"/><Relationship Id="rId135" Type="http://schemas.openxmlformats.org/officeDocument/2006/relationships/customXml" Target="../ink/ink425.xml"/><Relationship Id="rId13" Type="http://schemas.openxmlformats.org/officeDocument/2006/relationships/customXml" Target="../ink/ink364.xml"/><Relationship Id="rId18" Type="http://schemas.openxmlformats.org/officeDocument/2006/relationships/image" Target="../media/image338.png"/><Relationship Id="rId39" Type="http://schemas.openxmlformats.org/officeDocument/2006/relationships/customXml" Target="../ink/ink377.xml"/><Relationship Id="rId109" Type="http://schemas.openxmlformats.org/officeDocument/2006/relationships/customXml" Target="../ink/ink412.xml"/><Relationship Id="rId34" Type="http://schemas.openxmlformats.org/officeDocument/2006/relationships/image" Target="../media/image346.png"/><Relationship Id="rId50" Type="http://schemas.openxmlformats.org/officeDocument/2006/relationships/image" Target="../media/image354.png"/><Relationship Id="rId55" Type="http://schemas.openxmlformats.org/officeDocument/2006/relationships/customXml" Target="../ink/ink385.xml"/><Relationship Id="rId76" Type="http://schemas.openxmlformats.org/officeDocument/2006/relationships/image" Target="../media/image367.png"/><Relationship Id="rId97" Type="http://schemas.openxmlformats.org/officeDocument/2006/relationships/customXml" Target="../ink/ink406.xml"/><Relationship Id="rId104" Type="http://schemas.openxmlformats.org/officeDocument/2006/relationships/image" Target="../media/image381.png"/><Relationship Id="rId120" Type="http://schemas.openxmlformats.org/officeDocument/2006/relationships/image" Target="../media/image389.png"/><Relationship Id="rId125" Type="http://schemas.openxmlformats.org/officeDocument/2006/relationships/customXml" Target="../ink/ink420.xml"/><Relationship Id="rId141" Type="http://schemas.openxmlformats.org/officeDocument/2006/relationships/customXml" Target="../ink/ink428.xml"/><Relationship Id="rId146" Type="http://schemas.openxmlformats.org/officeDocument/2006/relationships/image" Target="../media/image402.png"/><Relationship Id="rId7" Type="http://schemas.openxmlformats.org/officeDocument/2006/relationships/customXml" Target="../ink/ink361.xml"/><Relationship Id="rId71" Type="http://schemas.openxmlformats.org/officeDocument/2006/relationships/customXml" Target="../ink/ink393.xml"/><Relationship Id="rId92" Type="http://schemas.openxmlformats.org/officeDocument/2006/relationships/image" Target="../media/image375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372.xml"/><Relationship Id="rId24" Type="http://schemas.openxmlformats.org/officeDocument/2006/relationships/image" Target="../media/image341.png"/><Relationship Id="rId40" Type="http://schemas.openxmlformats.org/officeDocument/2006/relationships/image" Target="../media/image349.png"/><Relationship Id="rId45" Type="http://schemas.openxmlformats.org/officeDocument/2006/relationships/customXml" Target="../ink/ink380.xml"/><Relationship Id="rId66" Type="http://schemas.openxmlformats.org/officeDocument/2006/relationships/image" Target="../media/image362.png"/><Relationship Id="rId87" Type="http://schemas.openxmlformats.org/officeDocument/2006/relationships/customXml" Target="../ink/ink401.xml"/><Relationship Id="rId110" Type="http://schemas.openxmlformats.org/officeDocument/2006/relationships/image" Target="../media/image384.png"/><Relationship Id="rId115" Type="http://schemas.openxmlformats.org/officeDocument/2006/relationships/customXml" Target="../ink/ink415.xml"/><Relationship Id="rId131" Type="http://schemas.openxmlformats.org/officeDocument/2006/relationships/customXml" Target="../ink/ink423.xml"/><Relationship Id="rId136" Type="http://schemas.openxmlformats.org/officeDocument/2006/relationships/image" Target="../media/image397.png"/><Relationship Id="rId61" Type="http://schemas.openxmlformats.org/officeDocument/2006/relationships/customXml" Target="../ink/ink388.xml"/><Relationship Id="rId82" Type="http://schemas.openxmlformats.org/officeDocument/2006/relationships/image" Target="../media/image370.png"/><Relationship Id="rId19" Type="http://schemas.openxmlformats.org/officeDocument/2006/relationships/customXml" Target="../ink/ink367.xml"/><Relationship Id="rId14" Type="http://schemas.openxmlformats.org/officeDocument/2006/relationships/image" Target="../media/image336.png"/><Relationship Id="rId30" Type="http://schemas.openxmlformats.org/officeDocument/2006/relationships/image" Target="../media/image344.png"/><Relationship Id="rId35" Type="http://schemas.openxmlformats.org/officeDocument/2006/relationships/customXml" Target="../ink/ink375.xml"/><Relationship Id="rId56" Type="http://schemas.openxmlformats.org/officeDocument/2006/relationships/image" Target="../media/image357.png"/><Relationship Id="rId77" Type="http://schemas.openxmlformats.org/officeDocument/2006/relationships/customXml" Target="../ink/ink396.xml"/><Relationship Id="rId100" Type="http://schemas.openxmlformats.org/officeDocument/2006/relationships/image" Target="../media/image379.png"/><Relationship Id="rId105" Type="http://schemas.openxmlformats.org/officeDocument/2006/relationships/customXml" Target="../ink/ink410.xml"/><Relationship Id="rId126" Type="http://schemas.openxmlformats.org/officeDocument/2006/relationships/image" Target="../media/image392.png"/><Relationship Id="rId147" Type="http://schemas.openxmlformats.org/officeDocument/2006/relationships/customXml" Target="../ink/ink431.xml"/><Relationship Id="rId8" Type="http://schemas.openxmlformats.org/officeDocument/2006/relationships/image" Target="../media/image333.png"/><Relationship Id="rId51" Type="http://schemas.openxmlformats.org/officeDocument/2006/relationships/customXml" Target="../ink/ink383.xml"/><Relationship Id="rId72" Type="http://schemas.openxmlformats.org/officeDocument/2006/relationships/image" Target="../media/image365.png"/><Relationship Id="rId93" Type="http://schemas.openxmlformats.org/officeDocument/2006/relationships/customXml" Target="../ink/ink404.xml"/><Relationship Id="rId98" Type="http://schemas.openxmlformats.org/officeDocument/2006/relationships/image" Target="../media/image378.png"/><Relationship Id="rId121" Type="http://schemas.openxmlformats.org/officeDocument/2006/relationships/customXml" Target="../ink/ink418.xml"/><Relationship Id="rId142" Type="http://schemas.openxmlformats.org/officeDocument/2006/relationships/image" Target="../media/image400.png"/><Relationship Id="rId3" Type="http://schemas.openxmlformats.org/officeDocument/2006/relationships/image" Target="NULL"/><Relationship Id="rId25" Type="http://schemas.openxmlformats.org/officeDocument/2006/relationships/customXml" Target="../ink/ink370.xml"/><Relationship Id="rId46" Type="http://schemas.openxmlformats.org/officeDocument/2006/relationships/image" Target="../media/image352.png"/><Relationship Id="rId67" Type="http://schemas.openxmlformats.org/officeDocument/2006/relationships/customXml" Target="../ink/ink391.xml"/><Relationship Id="rId116" Type="http://schemas.openxmlformats.org/officeDocument/2006/relationships/image" Target="../media/image387.png"/><Relationship Id="rId137" Type="http://schemas.openxmlformats.org/officeDocument/2006/relationships/customXml" Target="../ink/ink426.xml"/><Relationship Id="rId20" Type="http://schemas.openxmlformats.org/officeDocument/2006/relationships/image" Target="../media/image339.png"/><Relationship Id="rId41" Type="http://schemas.openxmlformats.org/officeDocument/2006/relationships/customXml" Target="../ink/ink378.xml"/><Relationship Id="rId62" Type="http://schemas.openxmlformats.org/officeDocument/2006/relationships/image" Target="../media/image360.png"/><Relationship Id="rId83" Type="http://schemas.openxmlformats.org/officeDocument/2006/relationships/customXml" Target="../ink/ink399.xml"/><Relationship Id="rId88" Type="http://schemas.openxmlformats.org/officeDocument/2006/relationships/image" Target="../media/image373.png"/><Relationship Id="rId111" Type="http://schemas.openxmlformats.org/officeDocument/2006/relationships/customXml" Target="../ink/ink413.xml"/><Relationship Id="rId132" Type="http://schemas.openxmlformats.org/officeDocument/2006/relationships/image" Target="../media/image395.png"/><Relationship Id="rId15" Type="http://schemas.openxmlformats.org/officeDocument/2006/relationships/customXml" Target="../ink/ink365.xml"/><Relationship Id="rId36" Type="http://schemas.openxmlformats.org/officeDocument/2006/relationships/image" Target="../media/image347.png"/><Relationship Id="rId57" Type="http://schemas.openxmlformats.org/officeDocument/2006/relationships/customXml" Target="../ink/ink386.xml"/><Relationship Id="rId106" Type="http://schemas.openxmlformats.org/officeDocument/2006/relationships/image" Target="../media/image382.png"/><Relationship Id="rId127" Type="http://schemas.openxmlformats.org/officeDocument/2006/relationships/customXml" Target="../ink/ink421.xml"/><Relationship Id="rId10" Type="http://schemas.openxmlformats.org/officeDocument/2006/relationships/image" Target="../media/image334.png"/><Relationship Id="rId31" Type="http://schemas.openxmlformats.org/officeDocument/2006/relationships/customXml" Target="../ink/ink373.xml"/><Relationship Id="rId52" Type="http://schemas.openxmlformats.org/officeDocument/2006/relationships/image" Target="../media/image355.png"/><Relationship Id="rId73" Type="http://schemas.openxmlformats.org/officeDocument/2006/relationships/customXml" Target="../ink/ink394.xml"/><Relationship Id="rId78" Type="http://schemas.openxmlformats.org/officeDocument/2006/relationships/image" Target="../media/image368.png"/><Relationship Id="rId94" Type="http://schemas.openxmlformats.org/officeDocument/2006/relationships/image" Target="../media/image376.png"/><Relationship Id="rId99" Type="http://schemas.openxmlformats.org/officeDocument/2006/relationships/customXml" Target="../ink/ink407.xml"/><Relationship Id="rId101" Type="http://schemas.openxmlformats.org/officeDocument/2006/relationships/customXml" Target="../ink/ink408.xml"/><Relationship Id="rId122" Type="http://schemas.openxmlformats.org/officeDocument/2006/relationships/image" Target="../media/image390.png"/><Relationship Id="rId143" Type="http://schemas.openxmlformats.org/officeDocument/2006/relationships/customXml" Target="../ink/ink429.xml"/><Relationship Id="rId148" Type="http://schemas.openxmlformats.org/officeDocument/2006/relationships/image" Target="../media/image403.png"/><Relationship Id="rId4" Type="http://schemas.openxmlformats.org/officeDocument/2006/relationships/image" Target="NULL"/><Relationship Id="rId9" Type="http://schemas.openxmlformats.org/officeDocument/2006/relationships/customXml" Target="../ink/ink362.xml"/><Relationship Id="rId26" Type="http://schemas.openxmlformats.org/officeDocument/2006/relationships/image" Target="../media/image342.png"/><Relationship Id="rId47" Type="http://schemas.openxmlformats.org/officeDocument/2006/relationships/customXml" Target="../ink/ink381.xml"/><Relationship Id="rId68" Type="http://schemas.openxmlformats.org/officeDocument/2006/relationships/image" Target="../media/image363.png"/><Relationship Id="rId89" Type="http://schemas.openxmlformats.org/officeDocument/2006/relationships/customXml" Target="../ink/ink402.xml"/><Relationship Id="rId112" Type="http://schemas.openxmlformats.org/officeDocument/2006/relationships/image" Target="../media/image385.png"/><Relationship Id="rId133" Type="http://schemas.openxmlformats.org/officeDocument/2006/relationships/customXml" Target="../ink/ink424.xml"/><Relationship Id="rId16" Type="http://schemas.openxmlformats.org/officeDocument/2006/relationships/image" Target="../media/image337.png"/><Relationship Id="rId37" Type="http://schemas.openxmlformats.org/officeDocument/2006/relationships/customXml" Target="../ink/ink376.xml"/><Relationship Id="rId58" Type="http://schemas.openxmlformats.org/officeDocument/2006/relationships/image" Target="../media/image358.png"/><Relationship Id="rId79" Type="http://schemas.openxmlformats.org/officeDocument/2006/relationships/customXml" Target="../ink/ink397.xml"/><Relationship Id="rId102" Type="http://schemas.openxmlformats.org/officeDocument/2006/relationships/image" Target="../media/image380.png"/><Relationship Id="rId123" Type="http://schemas.openxmlformats.org/officeDocument/2006/relationships/customXml" Target="../ink/ink419.xml"/><Relationship Id="rId144" Type="http://schemas.openxmlformats.org/officeDocument/2006/relationships/image" Target="../media/image401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5.png"/><Relationship Id="rId21" Type="http://schemas.openxmlformats.org/officeDocument/2006/relationships/image" Target="../media/image410.png"/><Relationship Id="rId63" Type="http://schemas.openxmlformats.org/officeDocument/2006/relationships/image" Target="../media/image438.png"/><Relationship Id="rId159" Type="http://schemas.openxmlformats.org/officeDocument/2006/relationships/image" Target="../media/image486.png"/><Relationship Id="rId170" Type="http://schemas.openxmlformats.org/officeDocument/2006/relationships/customXml" Target="../ink/ink513.xml"/><Relationship Id="rId226" Type="http://schemas.openxmlformats.org/officeDocument/2006/relationships/customXml" Target="../ink/ink541.xml"/><Relationship Id="rId107" Type="http://schemas.openxmlformats.org/officeDocument/2006/relationships/image" Target="../media/image460.png"/><Relationship Id="rId268" Type="http://schemas.openxmlformats.org/officeDocument/2006/relationships/customXml" Target="../ink/ink562.xml"/><Relationship Id="rId11" Type="http://schemas.openxmlformats.org/officeDocument/2006/relationships/image" Target="NULL"/><Relationship Id="rId32" Type="http://schemas.openxmlformats.org/officeDocument/2006/relationships/customXml" Target="../ink/ink444.xml"/><Relationship Id="rId53" Type="http://schemas.openxmlformats.org/officeDocument/2006/relationships/image" Target="../media/image433.png"/><Relationship Id="rId74" Type="http://schemas.openxmlformats.org/officeDocument/2006/relationships/customXml" Target="../ink/ink465.xml"/><Relationship Id="rId128" Type="http://schemas.openxmlformats.org/officeDocument/2006/relationships/customXml" Target="../ink/ink492.xml"/><Relationship Id="rId149" Type="http://schemas.openxmlformats.org/officeDocument/2006/relationships/image" Target="../media/image481.png"/><Relationship Id="rId5" Type="http://schemas.openxmlformats.org/officeDocument/2006/relationships/customXml" Target="../ink/ink432.xml"/><Relationship Id="rId95" Type="http://schemas.openxmlformats.org/officeDocument/2006/relationships/image" Target="../media/image454.png"/><Relationship Id="rId160" Type="http://schemas.openxmlformats.org/officeDocument/2006/relationships/customXml" Target="../ink/ink508.xml"/><Relationship Id="rId181" Type="http://schemas.openxmlformats.org/officeDocument/2006/relationships/image" Target="../media/image497.png"/><Relationship Id="rId216" Type="http://schemas.openxmlformats.org/officeDocument/2006/relationships/customXml" Target="../ink/ink536.xml"/><Relationship Id="rId237" Type="http://schemas.openxmlformats.org/officeDocument/2006/relationships/image" Target="../media/image525.png"/><Relationship Id="rId258" Type="http://schemas.openxmlformats.org/officeDocument/2006/relationships/customXml" Target="../ink/ink557.xml"/><Relationship Id="rId22" Type="http://schemas.openxmlformats.org/officeDocument/2006/relationships/customXml" Target="../ink/ink439.xml"/><Relationship Id="rId43" Type="http://schemas.openxmlformats.org/officeDocument/2006/relationships/image" Target="../media/image421.png"/><Relationship Id="rId64" Type="http://schemas.openxmlformats.org/officeDocument/2006/relationships/customXml" Target="../ink/ink460.xml"/><Relationship Id="rId118" Type="http://schemas.openxmlformats.org/officeDocument/2006/relationships/customXml" Target="../ink/ink487.xml"/><Relationship Id="rId139" Type="http://schemas.openxmlformats.org/officeDocument/2006/relationships/image" Target="../media/image476.png"/><Relationship Id="rId85" Type="http://schemas.openxmlformats.org/officeDocument/2006/relationships/image" Target="../media/image449.png"/><Relationship Id="rId150" Type="http://schemas.openxmlformats.org/officeDocument/2006/relationships/customXml" Target="../ink/ink503.xml"/><Relationship Id="rId171" Type="http://schemas.openxmlformats.org/officeDocument/2006/relationships/image" Target="../media/image492.png"/><Relationship Id="rId192" Type="http://schemas.openxmlformats.org/officeDocument/2006/relationships/customXml" Target="../ink/ink524.xml"/><Relationship Id="rId206" Type="http://schemas.openxmlformats.org/officeDocument/2006/relationships/customXml" Target="../ink/ink531.xml"/><Relationship Id="rId227" Type="http://schemas.openxmlformats.org/officeDocument/2006/relationships/image" Target="../media/image520.png"/><Relationship Id="rId248" Type="http://schemas.openxmlformats.org/officeDocument/2006/relationships/customXml" Target="../ink/ink552.xml"/><Relationship Id="rId269" Type="http://schemas.openxmlformats.org/officeDocument/2006/relationships/image" Target="../media/image541.png"/><Relationship Id="rId12" Type="http://schemas.openxmlformats.org/officeDocument/2006/relationships/customXml" Target="../ink/ink434.xml"/><Relationship Id="rId33" Type="http://schemas.openxmlformats.org/officeDocument/2006/relationships/image" Target="../media/image416.png"/><Relationship Id="rId108" Type="http://schemas.openxmlformats.org/officeDocument/2006/relationships/customXml" Target="../ink/ink482.xml"/><Relationship Id="rId129" Type="http://schemas.openxmlformats.org/officeDocument/2006/relationships/image" Target="../media/image471.png"/><Relationship Id="rId54" Type="http://schemas.openxmlformats.org/officeDocument/2006/relationships/customXml" Target="../ink/ink455.xml"/><Relationship Id="rId75" Type="http://schemas.openxmlformats.org/officeDocument/2006/relationships/image" Target="../media/image444.png"/><Relationship Id="rId96" Type="http://schemas.openxmlformats.org/officeDocument/2006/relationships/customXml" Target="../ink/ink476.xml"/><Relationship Id="rId140" Type="http://schemas.openxmlformats.org/officeDocument/2006/relationships/customXml" Target="../ink/ink498.xml"/><Relationship Id="rId161" Type="http://schemas.openxmlformats.org/officeDocument/2006/relationships/image" Target="../media/image487.png"/><Relationship Id="rId182" Type="http://schemas.openxmlformats.org/officeDocument/2006/relationships/customXml" Target="../ink/ink519.xml"/><Relationship Id="rId217" Type="http://schemas.openxmlformats.org/officeDocument/2006/relationships/image" Target="../media/image515.png"/><Relationship Id="rId238" Type="http://schemas.openxmlformats.org/officeDocument/2006/relationships/customXml" Target="../ink/ink547.xml"/><Relationship Id="rId259" Type="http://schemas.openxmlformats.org/officeDocument/2006/relationships/image" Target="../media/image536.png"/><Relationship Id="rId23" Type="http://schemas.openxmlformats.org/officeDocument/2006/relationships/image" Target="../media/image411.png"/><Relationship Id="rId119" Type="http://schemas.openxmlformats.org/officeDocument/2006/relationships/image" Target="../media/image466.png"/><Relationship Id="rId270" Type="http://schemas.openxmlformats.org/officeDocument/2006/relationships/customXml" Target="../ink/ink563.xml"/><Relationship Id="rId44" Type="http://schemas.openxmlformats.org/officeDocument/2006/relationships/customXml" Target="../ink/ink450.xml"/><Relationship Id="rId65" Type="http://schemas.openxmlformats.org/officeDocument/2006/relationships/image" Target="../media/image439.png"/><Relationship Id="rId86" Type="http://schemas.openxmlformats.org/officeDocument/2006/relationships/customXml" Target="../ink/ink471.xml"/><Relationship Id="rId130" Type="http://schemas.openxmlformats.org/officeDocument/2006/relationships/customXml" Target="../ink/ink493.xml"/><Relationship Id="rId151" Type="http://schemas.openxmlformats.org/officeDocument/2006/relationships/image" Target="../media/image482.png"/><Relationship Id="rId172" Type="http://schemas.openxmlformats.org/officeDocument/2006/relationships/customXml" Target="../ink/ink514.xml"/><Relationship Id="rId193" Type="http://schemas.openxmlformats.org/officeDocument/2006/relationships/image" Target="../media/image503.png"/><Relationship Id="rId207" Type="http://schemas.openxmlformats.org/officeDocument/2006/relationships/image" Target="../media/image510.png"/><Relationship Id="rId228" Type="http://schemas.openxmlformats.org/officeDocument/2006/relationships/customXml" Target="../ink/ink542.xml"/><Relationship Id="rId249" Type="http://schemas.openxmlformats.org/officeDocument/2006/relationships/image" Target="../media/image531.png"/><Relationship Id="rId13" Type="http://schemas.openxmlformats.org/officeDocument/2006/relationships/image" Target="../media/image406.png"/><Relationship Id="rId109" Type="http://schemas.openxmlformats.org/officeDocument/2006/relationships/image" Target="../media/image461.png"/><Relationship Id="rId260" Type="http://schemas.openxmlformats.org/officeDocument/2006/relationships/customXml" Target="../ink/ink558.xml"/><Relationship Id="rId34" Type="http://schemas.openxmlformats.org/officeDocument/2006/relationships/customXml" Target="../ink/ink445.xml"/><Relationship Id="rId55" Type="http://schemas.openxmlformats.org/officeDocument/2006/relationships/image" Target="../media/image434.png"/><Relationship Id="rId76" Type="http://schemas.openxmlformats.org/officeDocument/2006/relationships/customXml" Target="../ink/ink466.xml"/><Relationship Id="rId97" Type="http://schemas.openxmlformats.org/officeDocument/2006/relationships/image" Target="../media/image455.png"/><Relationship Id="rId120" Type="http://schemas.openxmlformats.org/officeDocument/2006/relationships/customXml" Target="../ink/ink488.xml"/><Relationship Id="rId141" Type="http://schemas.openxmlformats.org/officeDocument/2006/relationships/image" Target="../media/image477.png"/><Relationship Id="rId162" Type="http://schemas.openxmlformats.org/officeDocument/2006/relationships/customXml" Target="../ink/ink509.xml"/><Relationship Id="rId183" Type="http://schemas.openxmlformats.org/officeDocument/2006/relationships/image" Target="../media/image498.png"/><Relationship Id="rId218" Type="http://schemas.openxmlformats.org/officeDocument/2006/relationships/customXml" Target="../ink/ink537.xml"/><Relationship Id="rId239" Type="http://schemas.openxmlformats.org/officeDocument/2006/relationships/image" Target="../media/image526.png"/><Relationship Id="rId250" Type="http://schemas.openxmlformats.org/officeDocument/2006/relationships/customXml" Target="../ink/ink553.xml"/><Relationship Id="rId271" Type="http://schemas.openxmlformats.org/officeDocument/2006/relationships/image" Target="../media/image542.png"/><Relationship Id="rId24" Type="http://schemas.openxmlformats.org/officeDocument/2006/relationships/customXml" Target="../ink/ink440.xml"/><Relationship Id="rId45" Type="http://schemas.openxmlformats.org/officeDocument/2006/relationships/image" Target="../media/image422.png"/><Relationship Id="rId66" Type="http://schemas.openxmlformats.org/officeDocument/2006/relationships/customXml" Target="../ink/ink461.xml"/><Relationship Id="rId87" Type="http://schemas.openxmlformats.org/officeDocument/2006/relationships/image" Target="../media/image450.png"/><Relationship Id="rId110" Type="http://schemas.openxmlformats.org/officeDocument/2006/relationships/customXml" Target="../ink/ink483.xml"/><Relationship Id="rId131" Type="http://schemas.openxmlformats.org/officeDocument/2006/relationships/image" Target="../media/image472.png"/><Relationship Id="rId152" Type="http://schemas.openxmlformats.org/officeDocument/2006/relationships/customXml" Target="../ink/ink504.xml"/><Relationship Id="rId173" Type="http://schemas.openxmlformats.org/officeDocument/2006/relationships/image" Target="../media/image493.png"/><Relationship Id="rId194" Type="http://schemas.openxmlformats.org/officeDocument/2006/relationships/customXml" Target="../ink/ink525.xml"/><Relationship Id="rId208" Type="http://schemas.openxmlformats.org/officeDocument/2006/relationships/customXml" Target="../ink/ink532.xml"/><Relationship Id="rId229" Type="http://schemas.openxmlformats.org/officeDocument/2006/relationships/image" Target="../media/image521.png"/><Relationship Id="rId240" Type="http://schemas.openxmlformats.org/officeDocument/2006/relationships/customXml" Target="../ink/ink548.xml"/><Relationship Id="rId261" Type="http://schemas.openxmlformats.org/officeDocument/2006/relationships/image" Target="../media/image537.png"/><Relationship Id="rId14" Type="http://schemas.openxmlformats.org/officeDocument/2006/relationships/customXml" Target="../ink/ink435.xml"/><Relationship Id="rId35" Type="http://schemas.openxmlformats.org/officeDocument/2006/relationships/image" Target="../media/image417.png"/><Relationship Id="rId56" Type="http://schemas.openxmlformats.org/officeDocument/2006/relationships/customXml" Target="../ink/ink456.xml"/><Relationship Id="rId77" Type="http://schemas.openxmlformats.org/officeDocument/2006/relationships/image" Target="../media/image445.png"/><Relationship Id="rId100" Type="http://schemas.openxmlformats.org/officeDocument/2006/relationships/customXml" Target="../ink/ink478.xml"/><Relationship Id="rId98" Type="http://schemas.openxmlformats.org/officeDocument/2006/relationships/customXml" Target="../ink/ink477.xml"/><Relationship Id="rId121" Type="http://schemas.openxmlformats.org/officeDocument/2006/relationships/image" Target="../media/image467.png"/><Relationship Id="rId142" Type="http://schemas.openxmlformats.org/officeDocument/2006/relationships/customXml" Target="../ink/ink499.xml"/><Relationship Id="rId163" Type="http://schemas.openxmlformats.org/officeDocument/2006/relationships/image" Target="../media/image488.png"/><Relationship Id="rId184" Type="http://schemas.openxmlformats.org/officeDocument/2006/relationships/customXml" Target="../ink/ink520.xml"/><Relationship Id="rId219" Type="http://schemas.openxmlformats.org/officeDocument/2006/relationships/image" Target="../media/image516.png"/><Relationship Id="rId230" Type="http://schemas.openxmlformats.org/officeDocument/2006/relationships/customXml" Target="../ink/ink543.xml"/><Relationship Id="rId251" Type="http://schemas.openxmlformats.org/officeDocument/2006/relationships/image" Target="../media/image532.png"/><Relationship Id="rId25" Type="http://schemas.openxmlformats.org/officeDocument/2006/relationships/image" Target="../media/image412.png"/><Relationship Id="rId46" Type="http://schemas.openxmlformats.org/officeDocument/2006/relationships/customXml" Target="../ink/ink451.xml"/><Relationship Id="rId67" Type="http://schemas.openxmlformats.org/officeDocument/2006/relationships/image" Target="../media/image440.png"/><Relationship Id="rId88" Type="http://schemas.openxmlformats.org/officeDocument/2006/relationships/customXml" Target="../ink/ink472.xml"/><Relationship Id="rId111" Type="http://schemas.openxmlformats.org/officeDocument/2006/relationships/image" Target="../media/image462.png"/><Relationship Id="rId132" Type="http://schemas.openxmlformats.org/officeDocument/2006/relationships/customXml" Target="../ink/ink494.xml"/><Relationship Id="rId153" Type="http://schemas.openxmlformats.org/officeDocument/2006/relationships/image" Target="../media/image483.png"/><Relationship Id="rId174" Type="http://schemas.openxmlformats.org/officeDocument/2006/relationships/customXml" Target="../ink/ink515.xml"/><Relationship Id="rId195" Type="http://schemas.openxmlformats.org/officeDocument/2006/relationships/image" Target="../media/image504.png"/><Relationship Id="rId209" Type="http://schemas.openxmlformats.org/officeDocument/2006/relationships/image" Target="../media/image511.png"/><Relationship Id="rId220" Type="http://schemas.openxmlformats.org/officeDocument/2006/relationships/customXml" Target="../ink/ink538.xml"/><Relationship Id="rId241" Type="http://schemas.openxmlformats.org/officeDocument/2006/relationships/image" Target="../media/image527.png"/><Relationship Id="rId15" Type="http://schemas.openxmlformats.org/officeDocument/2006/relationships/image" Target="../media/image407.png"/><Relationship Id="rId36" Type="http://schemas.openxmlformats.org/officeDocument/2006/relationships/customXml" Target="../ink/ink446.xml"/><Relationship Id="rId57" Type="http://schemas.openxmlformats.org/officeDocument/2006/relationships/image" Target="../media/image435.png"/><Relationship Id="rId262" Type="http://schemas.openxmlformats.org/officeDocument/2006/relationships/customXml" Target="../ink/ink559.xml"/><Relationship Id="rId78" Type="http://schemas.openxmlformats.org/officeDocument/2006/relationships/customXml" Target="../ink/ink467.xml"/><Relationship Id="rId99" Type="http://schemas.openxmlformats.org/officeDocument/2006/relationships/image" Target="../media/image456.png"/><Relationship Id="rId101" Type="http://schemas.openxmlformats.org/officeDocument/2006/relationships/image" Target="../media/image457.png"/><Relationship Id="rId122" Type="http://schemas.openxmlformats.org/officeDocument/2006/relationships/customXml" Target="../ink/ink489.xml"/><Relationship Id="rId143" Type="http://schemas.openxmlformats.org/officeDocument/2006/relationships/image" Target="../media/image478.png"/><Relationship Id="rId164" Type="http://schemas.openxmlformats.org/officeDocument/2006/relationships/customXml" Target="../ink/ink510.xml"/><Relationship Id="rId185" Type="http://schemas.openxmlformats.org/officeDocument/2006/relationships/image" Target="../media/image499.png"/><Relationship Id="rId9" Type="http://schemas.openxmlformats.org/officeDocument/2006/relationships/image" Target="NULL"/><Relationship Id="rId210" Type="http://schemas.openxmlformats.org/officeDocument/2006/relationships/customXml" Target="../ink/ink533.xml"/><Relationship Id="rId26" Type="http://schemas.openxmlformats.org/officeDocument/2006/relationships/customXml" Target="../ink/ink441.xml"/><Relationship Id="rId231" Type="http://schemas.openxmlformats.org/officeDocument/2006/relationships/image" Target="../media/image522.png"/><Relationship Id="rId252" Type="http://schemas.openxmlformats.org/officeDocument/2006/relationships/customXml" Target="../ink/ink554.xml"/><Relationship Id="rId47" Type="http://schemas.openxmlformats.org/officeDocument/2006/relationships/image" Target="../media/image423.png"/><Relationship Id="rId68" Type="http://schemas.openxmlformats.org/officeDocument/2006/relationships/customXml" Target="../ink/ink462.xml"/><Relationship Id="rId89" Type="http://schemas.openxmlformats.org/officeDocument/2006/relationships/image" Target="../media/image451.png"/><Relationship Id="rId112" Type="http://schemas.openxmlformats.org/officeDocument/2006/relationships/customXml" Target="../ink/ink484.xml"/><Relationship Id="rId133" Type="http://schemas.openxmlformats.org/officeDocument/2006/relationships/image" Target="../media/image473.png"/><Relationship Id="rId154" Type="http://schemas.openxmlformats.org/officeDocument/2006/relationships/customXml" Target="../ink/ink505.xml"/><Relationship Id="rId175" Type="http://schemas.openxmlformats.org/officeDocument/2006/relationships/image" Target="../media/image494.png"/><Relationship Id="rId196" Type="http://schemas.openxmlformats.org/officeDocument/2006/relationships/customXml" Target="../ink/ink526.xml"/><Relationship Id="rId200" Type="http://schemas.openxmlformats.org/officeDocument/2006/relationships/customXml" Target="../ink/ink528.xml"/><Relationship Id="rId16" Type="http://schemas.openxmlformats.org/officeDocument/2006/relationships/customXml" Target="../ink/ink436.xml"/><Relationship Id="rId221" Type="http://schemas.openxmlformats.org/officeDocument/2006/relationships/image" Target="../media/image517.png"/><Relationship Id="rId242" Type="http://schemas.openxmlformats.org/officeDocument/2006/relationships/customXml" Target="../ink/ink549.xml"/><Relationship Id="rId263" Type="http://schemas.openxmlformats.org/officeDocument/2006/relationships/image" Target="../media/image538.png"/><Relationship Id="rId37" Type="http://schemas.openxmlformats.org/officeDocument/2006/relationships/image" Target="../media/image418.png"/><Relationship Id="rId58" Type="http://schemas.openxmlformats.org/officeDocument/2006/relationships/customXml" Target="../ink/ink457.xml"/><Relationship Id="rId79" Type="http://schemas.openxmlformats.org/officeDocument/2006/relationships/image" Target="../media/image446.png"/><Relationship Id="rId102" Type="http://schemas.openxmlformats.org/officeDocument/2006/relationships/customXml" Target="../ink/ink479.xml"/><Relationship Id="rId123" Type="http://schemas.openxmlformats.org/officeDocument/2006/relationships/image" Target="../media/image468.png"/><Relationship Id="rId144" Type="http://schemas.openxmlformats.org/officeDocument/2006/relationships/customXml" Target="../ink/ink500.xml"/><Relationship Id="rId90" Type="http://schemas.openxmlformats.org/officeDocument/2006/relationships/customXml" Target="../ink/ink473.xml"/><Relationship Id="rId165" Type="http://schemas.openxmlformats.org/officeDocument/2006/relationships/image" Target="../media/image489.png"/><Relationship Id="rId186" Type="http://schemas.openxmlformats.org/officeDocument/2006/relationships/customXml" Target="../ink/ink521.xml"/><Relationship Id="rId211" Type="http://schemas.openxmlformats.org/officeDocument/2006/relationships/image" Target="../media/image512.png"/><Relationship Id="rId232" Type="http://schemas.openxmlformats.org/officeDocument/2006/relationships/customXml" Target="../ink/ink544.xml"/><Relationship Id="rId253" Type="http://schemas.openxmlformats.org/officeDocument/2006/relationships/image" Target="../media/image533.png"/><Relationship Id="rId27" Type="http://schemas.openxmlformats.org/officeDocument/2006/relationships/image" Target="../media/image413.png"/><Relationship Id="rId48" Type="http://schemas.openxmlformats.org/officeDocument/2006/relationships/customXml" Target="../ink/ink452.xml"/><Relationship Id="rId69" Type="http://schemas.openxmlformats.org/officeDocument/2006/relationships/image" Target="../media/image441.png"/><Relationship Id="rId113" Type="http://schemas.openxmlformats.org/officeDocument/2006/relationships/image" Target="../media/image463.png"/><Relationship Id="rId134" Type="http://schemas.openxmlformats.org/officeDocument/2006/relationships/customXml" Target="../ink/ink495.xml"/><Relationship Id="rId80" Type="http://schemas.openxmlformats.org/officeDocument/2006/relationships/customXml" Target="../ink/ink468.xml"/><Relationship Id="rId155" Type="http://schemas.openxmlformats.org/officeDocument/2006/relationships/image" Target="../media/image484.png"/><Relationship Id="rId176" Type="http://schemas.openxmlformats.org/officeDocument/2006/relationships/customXml" Target="../ink/ink516.xml"/><Relationship Id="rId197" Type="http://schemas.openxmlformats.org/officeDocument/2006/relationships/image" Target="../media/image505.png"/><Relationship Id="rId201" Type="http://schemas.openxmlformats.org/officeDocument/2006/relationships/image" Target="../media/image507.png"/><Relationship Id="rId222" Type="http://schemas.openxmlformats.org/officeDocument/2006/relationships/customXml" Target="../ink/ink539.xml"/><Relationship Id="rId243" Type="http://schemas.openxmlformats.org/officeDocument/2006/relationships/image" Target="../media/image528.png"/><Relationship Id="rId264" Type="http://schemas.openxmlformats.org/officeDocument/2006/relationships/customXml" Target="../ink/ink560.xml"/><Relationship Id="rId17" Type="http://schemas.openxmlformats.org/officeDocument/2006/relationships/image" Target="../media/image408.png"/><Relationship Id="rId38" Type="http://schemas.openxmlformats.org/officeDocument/2006/relationships/customXml" Target="../ink/ink447.xml"/><Relationship Id="rId59" Type="http://schemas.openxmlformats.org/officeDocument/2006/relationships/image" Target="../media/image436.png"/><Relationship Id="rId103" Type="http://schemas.openxmlformats.org/officeDocument/2006/relationships/image" Target="../media/image458.png"/><Relationship Id="rId124" Type="http://schemas.openxmlformats.org/officeDocument/2006/relationships/customXml" Target="../ink/ink490.xml"/><Relationship Id="rId70" Type="http://schemas.openxmlformats.org/officeDocument/2006/relationships/customXml" Target="../ink/ink463.xml"/><Relationship Id="rId91" Type="http://schemas.openxmlformats.org/officeDocument/2006/relationships/image" Target="../media/image452.png"/><Relationship Id="rId145" Type="http://schemas.openxmlformats.org/officeDocument/2006/relationships/image" Target="../media/image479.png"/><Relationship Id="rId166" Type="http://schemas.openxmlformats.org/officeDocument/2006/relationships/customXml" Target="../ink/ink511.xml"/><Relationship Id="rId187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34.xml"/><Relationship Id="rId233" Type="http://schemas.openxmlformats.org/officeDocument/2006/relationships/image" Target="../media/image523.png"/><Relationship Id="rId254" Type="http://schemas.openxmlformats.org/officeDocument/2006/relationships/customXml" Target="../ink/ink555.xml"/><Relationship Id="rId28" Type="http://schemas.openxmlformats.org/officeDocument/2006/relationships/customXml" Target="../ink/ink442.xml"/><Relationship Id="rId49" Type="http://schemas.openxmlformats.org/officeDocument/2006/relationships/image" Target="../media/image431.png"/><Relationship Id="rId114" Type="http://schemas.openxmlformats.org/officeDocument/2006/relationships/customXml" Target="../ink/ink485.xml"/><Relationship Id="rId60" Type="http://schemas.openxmlformats.org/officeDocument/2006/relationships/customXml" Target="../ink/ink458.xml"/><Relationship Id="rId81" Type="http://schemas.openxmlformats.org/officeDocument/2006/relationships/image" Target="../media/image447.png"/><Relationship Id="rId135" Type="http://schemas.openxmlformats.org/officeDocument/2006/relationships/image" Target="../media/image474.png"/><Relationship Id="rId156" Type="http://schemas.openxmlformats.org/officeDocument/2006/relationships/customXml" Target="../ink/ink506.xml"/><Relationship Id="rId177" Type="http://schemas.openxmlformats.org/officeDocument/2006/relationships/image" Target="../media/image495.png"/><Relationship Id="rId198" Type="http://schemas.openxmlformats.org/officeDocument/2006/relationships/customXml" Target="../ink/ink527.xml"/><Relationship Id="rId202" Type="http://schemas.openxmlformats.org/officeDocument/2006/relationships/customXml" Target="../ink/ink529.xml"/><Relationship Id="rId223" Type="http://schemas.openxmlformats.org/officeDocument/2006/relationships/image" Target="../media/image518.png"/><Relationship Id="rId244" Type="http://schemas.openxmlformats.org/officeDocument/2006/relationships/customXml" Target="../ink/ink550.xml"/><Relationship Id="rId18" Type="http://schemas.openxmlformats.org/officeDocument/2006/relationships/customXml" Target="../ink/ink437.xml"/><Relationship Id="rId39" Type="http://schemas.openxmlformats.org/officeDocument/2006/relationships/image" Target="../media/image419.png"/><Relationship Id="rId265" Type="http://schemas.openxmlformats.org/officeDocument/2006/relationships/image" Target="../media/image539.png"/><Relationship Id="rId50" Type="http://schemas.openxmlformats.org/officeDocument/2006/relationships/customXml" Target="../ink/ink453.xml"/><Relationship Id="rId104" Type="http://schemas.openxmlformats.org/officeDocument/2006/relationships/customXml" Target="../ink/ink480.xml"/><Relationship Id="rId125" Type="http://schemas.openxmlformats.org/officeDocument/2006/relationships/image" Target="../media/image469.png"/><Relationship Id="rId146" Type="http://schemas.openxmlformats.org/officeDocument/2006/relationships/customXml" Target="../ink/ink501.xml"/><Relationship Id="rId167" Type="http://schemas.openxmlformats.org/officeDocument/2006/relationships/image" Target="../media/image490.png"/><Relationship Id="rId188" Type="http://schemas.openxmlformats.org/officeDocument/2006/relationships/customXml" Target="../ink/ink522.xml"/><Relationship Id="rId71" Type="http://schemas.openxmlformats.org/officeDocument/2006/relationships/image" Target="../media/image442.png"/><Relationship Id="rId92" Type="http://schemas.openxmlformats.org/officeDocument/2006/relationships/customXml" Target="../ink/ink474.xml"/><Relationship Id="rId213" Type="http://schemas.openxmlformats.org/officeDocument/2006/relationships/image" Target="../media/image513.png"/><Relationship Id="rId234" Type="http://schemas.openxmlformats.org/officeDocument/2006/relationships/customXml" Target="../ink/ink545.xml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414.png"/><Relationship Id="rId255" Type="http://schemas.openxmlformats.org/officeDocument/2006/relationships/image" Target="../media/image534.png"/><Relationship Id="rId40" Type="http://schemas.openxmlformats.org/officeDocument/2006/relationships/customXml" Target="../ink/ink448.xml"/><Relationship Id="rId115" Type="http://schemas.openxmlformats.org/officeDocument/2006/relationships/image" Target="../media/image464.png"/><Relationship Id="rId136" Type="http://schemas.openxmlformats.org/officeDocument/2006/relationships/customXml" Target="../ink/ink496.xml"/><Relationship Id="rId157" Type="http://schemas.openxmlformats.org/officeDocument/2006/relationships/image" Target="../media/image485.png"/><Relationship Id="rId178" Type="http://schemas.openxmlformats.org/officeDocument/2006/relationships/customXml" Target="../ink/ink517.xml"/><Relationship Id="rId61" Type="http://schemas.openxmlformats.org/officeDocument/2006/relationships/image" Target="../media/image437.png"/><Relationship Id="rId82" Type="http://schemas.openxmlformats.org/officeDocument/2006/relationships/customXml" Target="../ink/ink469.xml"/><Relationship Id="rId199" Type="http://schemas.openxmlformats.org/officeDocument/2006/relationships/image" Target="../media/image506.png"/><Relationship Id="rId203" Type="http://schemas.openxmlformats.org/officeDocument/2006/relationships/image" Target="../media/image508.png"/><Relationship Id="rId19" Type="http://schemas.openxmlformats.org/officeDocument/2006/relationships/image" Target="../media/image409.png"/><Relationship Id="rId224" Type="http://schemas.openxmlformats.org/officeDocument/2006/relationships/customXml" Target="../ink/ink540.xml"/><Relationship Id="rId245" Type="http://schemas.openxmlformats.org/officeDocument/2006/relationships/image" Target="../media/image529.png"/><Relationship Id="rId266" Type="http://schemas.openxmlformats.org/officeDocument/2006/relationships/customXml" Target="../ink/ink561.xml"/><Relationship Id="rId30" Type="http://schemas.openxmlformats.org/officeDocument/2006/relationships/customXml" Target="../ink/ink443.xml"/><Relationship Id="rId105" Type="http://schemas.openxmlformats.org/officeDocument/2006/relationships/image" Target="../media/image459.png"/><Relationship Id="rId126" Type="http://schemas.openxmlformats.org/officeDocument/2006/relationships/customXml" Target="../ink/ink491.xml"/><Relationship Id="rId147" Type="http://schemas.openxmlformats.org/officeDocument/2006/relationships/image" Target="../media/image480.png"/><Relationship Id="rId168" Type="http://schemas.openxmlformats.org/officeDocument/2006/relationships/customXml" Target="../ink/ink512.xml"/><Relationship Id="rId51" Type="http://schemas.openxmlformats.org/officeDocument/2006/relationships/image" Target="../media/image432.png"/><Relationship Id="rId72" Type="http://schemas.openxmlformats.org/officeDocument/2006/relationships/customXml" Target="../ink/ink464.xml"/><Relationship Id="rId93" Type="http://schemas.openxmlformats.org/officeDocument/2006/relationships/image" Target="../media/image453.png"/><Relationship Id="rId189" Type="http://schemas.openxmlformats.org/officeDocument/2006/relationships/image" Target="../media/image501.png"/><Relationship Id="rId3" Type="http://schemas.openxmlformats.org/officeDocument/2006/relationships/image" Target="../media/image404.png"/><Relationship Id="rId214" Type="http://schemas.openxmlformats.org/officeDocument/2006/relationships/customXml" Target="../ink/ink535.xml"/><Relationship Id="rId235" Type="http://schemas.openxmlformats.org/officeDocument/2006/relationships/image" Target="../media/image524.png"/><Relationship Id="rId256" Type="http://schemas.openxmlformats.org/officeDocument/2006/relationships/customXml" Target="../ink/ink556.xml"/><Relationship Id="rId116" Type="http://schemas.openxmlformats.org/officeDocument/2006/relationships/customXml" Target="../ink/ink486.xml"/><Relationship Id="rId137" Type="http://schemas.openxmlformats.org/officeDocument/2006/relationships/image" Target="../media/image475.png"/><Relationship Id="rId158" Type="http://schemas.openxmlformats.org/officeDocument/2006/relationships/customXml" Target="../ink/ink507.xml"/><Relationship Id="rId20" Type="http://schemas.openxmlformats.org/officeDocument/2006/relationships/customXml" Target="../ink/ink438.xml"/><Relationship Id="rId41" Type="http://schemas.openxmlformats.org/officeDocument/2006/relationships/image" Target="../media/image420.png"/><Relationship Id="rId62" Type="http://schemas.openxmlformats.org/officeDocument/2006/relationships/customXml" Target="../ink/ink459.xml"/><Relationship Id="rId83" Type="http://schemas.openxmlformats.org/officeDocument/2006/relationships/image" Target="../media/image448.png"/><Relationship Id="rId179" Type="http://schemas.openxmlformats.org/officeDocument/2006/relationships/image" Target="../media/image496.png"/><Relationship Id="rId190" Type="http://schemas.openxmlformats.org/officeDocument/2006/relationships/customXml" Target="../ink/ink523.xml"/><Relationship Id="rId204" Type="http://schemas.openxmlformats.org/officeDocument/2006/relationships/customXml" Target="../ink/ink530.xml"/><Relationship Id="rId225" Type="http://schemas.openxmlformats.org/officeDocument/2006/relationships/image" Target="../media/image519.png"/><Relationship Id="rId246" Type="http://schemas.openxmlformats.org/officeDocument/2006/relationships/customXml" Target="../ink/ink551.xml"/><Relationship Id="rId267" Type="http://schemas.openxmlformats.org/officeDocument/2006/relationships/image" Target="../media/image540.png"/><Relationship Id="rId106" Type="http://schemas.openxmlformats.org/officeDocument/2006/relationships/customXml" Target="../ink/ink481.xml"/><Relationship Id="rId127" Type="http://schemas.openxmlformats.org/officeDocument/2006/relationships/image" Target="../media/image470.png"/><Relationship Id="rId10" Type="http://schemas.openxmlformats.org/officeDocument/2006/relationships/customXml" Target="../ink/ink433.xml"/><Relationship Id="rId31" Type="http://schemas.openxmlformats.org/officeDocument/2006/relationships/image" Target="../media/image415.png"/><Relationship Id="rId52" Type="http://schemas.openxmlformats.org/officeDocument/2006/relationships/customXml" Target="../ink/ink454.xml"/><Relationship Id="rId73" Type="http://schemas.openxmlformats.org/officeDocument/2006/relationships/image" Target="../media/image443.png"/><Relationship Id="rId94" Type="http://schemas.openxmlformats.org/officeDocument/2006/relationships/customXml" Target="../ink/ink475.xml"/><Relationship Id="rId148" Type="http://schemas.openxmlformats.org/officeDocument/2006/relationships/customXml" Target="../ink/ink502.xml"/><Relationship Id="rId169" Type="http://schemas.openxmlformats.org/officeDocument/2006/relationships/image" Target="../media/image491.png"/><Relationship Id="rId4" Type="http://schemas.openxmlformats.org/officeDocument/2006/relationships/image" Target="../media/image405.png"/><Relationship Id="rId180" Type="http://schemas.openxmlformats.org/officeDocument/2006/relationships/customXml" Target="../ink/ink518.xml"/><Relationship Id="rId215" Type="http://schemas.openxmlformats.org/officeDocument/2006/relationships/image" Target="../media/image514.png"/><Relationship Id="rId236" Type="http://schemas.openxmlformats.org/officeDocument/2006/relationships/customXml" Target="../ink/ink546.xml"/><Relationship Id="rId257" Type="http://schemas.openxmlformats.org/officeDocument/2006/relationships/image" Target="../media/image535.png"/><Relationship Id="rId42" Type="http://schemas.openxmlformats.org/officeDocument/2006/relationships/customXml" Target="../ink/ink449.xml"/><Relationship Id="rId84" Type="http://schemas.openxmlformats.org/officeDocument/2006/relationships/customXml" Target="../ink/ink470.xml"/><Relationship Id="rId138" Type="http://schemas.openxmlformats.org/officeDocument/2006/relationships/customXml" Target="../ink/ink497.xml"/><Relationship Id="rId191" Type="http://schemas.openxmlformats.org/officeDocument/2006/relationships/image" Target="../media/image502.png"/><Relationship Id="rId205" Type="http://schemas.openxmlformats.org/officeDocument/2006/relationships/image" Target="../media/image509.png"/><Relationship Id="rId247" Type="http://schemas.openxmlformats.org/officeDocument/2006/relationships/image" Target="../media/image530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2.png"/><Relationship Id="rId21" Type="http://schemas.openxmlformats.org/officeDocument/2006/relationships/image" Target="../media/image574.png"/><Relationship Id="rId42" Type="http://schemas.openxmlformats.org/officeDocument/2006/relationships/customXml" Target="../ink/ink581.xml"/><Relationship Id="rId63" Type="http://schemas.openxmlformats.org/officeDocument/2006/relationships/image" Target="../media/image595.png"/><Relationship Id="rId84" Type="http://schemas.openxmlformats.org/officeDocument/2006/relationships/customXml" Target="../ink/ink602.xml"/><Relationship Id="rId138" Type="http://schemas.openxmlformats.org/officeDocument/2006/relationships/customXml" Target="../ink/ink629.xml"/><Relationship Id="rId159" Type="http://schemas.openxmlformats.org/officeDocument/2006/relationships/image" Target="../media/image643.png"/><Relationship Id="rId170" Type="http://schemas.openxmlformats.org/officeDocument/2006/relationships/customXml" Target="../ink/ink645.xml"/><Relationship Id="rId191" Type="http://schemas.openxmlformats.org/officeDocument/2006/relationships/image" Target="../media/image659.png"/><Relationship Id="rId205" Type="http://schemas.openxmlformats.org/officeDocument/2006/relationships/image" Target="../media/image666.png"/><Relationship Id="rId226" Type="http://schemas.openxmlformats.org/officeDocument/2006/relationships/customXml" Target="../ink/ink673.xml"/><Relationship Id="rId247" Type="http://schemas.openxmlformats.org/officeDocument/2006/relationships/image" Target="../media/image687.png"/><Relationship Id="rId107" Type="http://schemas.openxmlformats.org/officeDocument/2006/relationships/image" Target="../media/image617.png"/><Relationship Id="rId11" Type="http://schemas.openxmlformats.org/officeDocument/2006/relationships/image" Target="../media/image544.png"/><Relationship Id="rId32" Type="http://schemas.openxmlformats.org/officeDocument/2006/relationships/customXml" Target="../ink/ink576.xml"/><Relationship Id="rId53" Type="http://schemas.openxmlformats.org/officeDocument/2006/relationships/image" Target="../media/image590.png"/><Relationship Id="rId74" Type="http://schemas.openxmlformats.org/officeDocument/2006/relationships/customXml" Target="../ink/ink597.xml"/><Relationship Id="rId128" Type="http://schemas.openxmlformats.org/officeDocument/2006/relationships/customXml" Target="../ink/ink624.xml"/><Relationship Id="rId149" Type="http://schemas.openxmlformats.org/officeDocument/2006/relationships/image" Target="../media/image638.png"/><Relationship Id="rId5" Type="http://schemas.openxmlformats.org/officeDocument/2006/relationships/image" Target="NULL"/><Relationship Id="rId95" Type="http://schemas.openxmlformats.org/officeDocument/2006/relationships/image" Target="../media/image611.png"/><Relationship Id="rId160" Type="http://schemas.openxmlformats.org/officeDocument/2006/relationships/customXml" Target="../ink/ink640.xml"/><Relationship Id="rId181" Type="http://schemas.openxmlformats.org/officeDocument/2006/relationships/image" Target="../media/image654.png"/><Relationship Id="rId216" Type="http://schemas.openxmlformats.org/officeDocument/2006/relationships/customXml" Target="../ink/ink668.xml"/><Relationship Id="rId237" Type="http://schemas.openxmlformats.org/officeDocument/2006/relationships/image" Target="../media/image682.png"/><Relationship Id="rId258" Type="http://schemas.openxmlformats.org/officeDocument/2006/relationships/customXml" Target="../ink/ink689.xml"/><Relationship Id="rId22" Type="http://schemas.openxmlformats.org/officeDocument/2006/relationships/customXml" Target="../ink/ink571.xml"/><Relationship Id="rId43" Type="http://schemas.openxmlformats.org/officeDocument/2006/relationships/image" Target="../media/image585.png"/><Relationship Id="rId64" Type="http://schemas.openxmlformats.org/officeDocument/2006/relationships/customXml" Target="../ink/ink592.xml"/><Relationship Id="rId118" Type="http://schemas.openxmlformats.org/officeDocument/2006/relationships/customXml" Target="../ink/ink619.xml"/><Relationship Id="rId139" Type="http://schemas.openxmlformats.org/officeDocument/2006/relationships/image" Target="../media/image633.png"/><Relationship Id="rId85" Type="http://schemas.openxmlformats.org/officeDocument/2006/relationships/image" Target="../media/image606.png"/><Relationship Id="rId150" Type="http://schemas.openxmlformats.org/officeDocument/2006/relationships/customXml" Target="../ink/ink635.xml"/><Relationship Id="rId171" Type="http://schemas.openxmlformats.org/officeDocument/2006/relationships/image" Target="../media/image649.png"/><Relationship Id="rId192" Type="http://schemas.openxmlformats.org/officeDocument/2006/relationships/customXml" Target="../ink/ink656.xml"/><Relationship Id="rId206" Type="http://schemas.openxmlformats.org/officeDocument/2006/relationships/customXml" Target="../ink/ink663.xml"/><Relationship Id="rId227" Type="http://schemas.openxmlformats.org/officeDocument/2006/relationships/image" Target="../media/image677.png"/><Relationship Id="rId248" Type="http://schemas.openxmlformats.org/officeDocument/2006/relationships/customXml" Target="../ink/ink684.xml"/><Relationship Id="rId12" Type="http://schemas.openxmlformats.org/officeDocument/2006/relationships/customXml" Target="../ink/ink566.xml"/><Relationship Id="rId33" Type="http://schemas.openxmlformats.org/officeDocument/2006/relationships/image" Target="../media/image580.png"/><Relationship Id="rId108" Type="http://schemas.openxmlformats.org/officeDocument/2006/relationships/customXml" Target="../ink/ink614.xml"/><Relationship Id="rId129" Type="http://schemas.openxmlformats.org/officeDocument/2006/relationships/image" Target="../media/image628.png"/><Relationship Id="rId54" Type="http://schemas.openxmlformats.org/officeDocument/2006/relationships/customXml" Target="../ink/ink587.xml"/><Relationship Id="rId75" Type="http://schemas.openxmlformats.org/officeDocument/2006/relationships/image" Target="../media/image601.png"/><Relationship Id="rId96" Type="http://schemas.openxmlformats.org/officeDocument/2006/relationships/customXml" Target="../ink/ink608.xml"/><Relationship Id="rId140" Type="http://schemas.openxmlformats.org/officeDocument/2006/relationships/customXml" Target="../ink/ink630.xml"/><Relationship Id="rId161" Type="http://schemas.openxmlformats.org/officeDocument/2006/relationships/image" Target="../media/image644.png"/><Relationship Id="rId182" Type="http://schemas.openxmlformats.org/officeDocument/2006/relationships/customXml" Target="../ink/ink651.xml"/><Relationship Id="rId217" Type="http://schemas.openxmlformats.org/officeDocument/2006/relationships/image" Target="../media/image672.png"/><Relationship Id="rId238" Type="http://schemas.openxmlformats.org/officeDocument/2006/relationships/customXml" Target="../ink/ink679.xml"/><Relationship Id="rId259" Type="http://schemas.openxmlformats.org/officeDocument/2006/relationships/image" Target="../media/image693.png"/><Relationship Id="rId23" Type="http://schemas.openxmlformats.org/officeDocument/2006/relationships/image" Target="../media/image575.png"/><Relationship Id="rId119" Type="http://schemas.openxmlformats.org/officeDocument/2006/relationships/image" Target="../media/image623.png"/><Relationship Id="rId44" Type="http://schemas.openxmlformats.org/officeDocument/2006/relationships/customXml" Target="../ink/ink582.xml"/><Relationship Id="rId65" Type="http://schemas.openxmlformats.org/officeDocument/2006/relationships/image" Target="../media/image596.png"/><Relationship Id="rId86" Type="http://schemas.openxmlformats.org/officeDocument/2006/relationships/customXml" Target="../ink/ink603.xml"/><Relationship Id="rId130" Type="http://schemas.openxmlformats.org/officeDocument/2006/relationships/customXml" Target="../ink/ink625.xml"/><Relationship Id="rId151" Type="http://schemas.openxmlformats.org/officeDocument/2006/relationships/image" Target="../media/image639.png"/><Relationship Id="rId172" Type="http://schemas.openxmlformats.org/officeDocument/2006/relationships/customXml" Target="../ink/ink646.xml"/><Relationship Id="rId193" Type="http://schemas.openxmlformats.org/officeDocument/2006/relationships/image" Target="../media/image660.png"/><Relationship Id="rId207" Type="http://schemas.openxmlformats.org/officeDocument/2006/relationships/image" Target="../media/image667.png"/><Relationship Id="rId228" Type="http://schemas.openxmlformats.org/officeDocument/2006/relationships/customXml" Target="../ink/ink674.xml"/><Relationship Id="rId249" Type="http://schemas.openxmlformats.org/officeDocument/2006/relationships/image" Target="../media/image688.png"/><Relationship Id="rId13" Type="http://schemas.openxmlformats.org/officeDocument/2006/relationships/image" Target="../media/image545.png"/><Relationship Id="rId109" Type="http://schemas.openxmlformats.org/officeDocument/2006/relationships/image" Target="../media/image618.png"/><Relationship Id="rId34" Type="http://schemas.openxmlformats.org/officeDocument/2006/relationships/customXml" Target="../ink/ink577.xml"/><Relationship Id="rId55" Type="http://schemas.openxmlformats.org/officeDocument/2006/relationships/image" Target="../media/image591.png"/><Relationship Id="rId76" Type="http://schemas.openxmlformats.org/officeDocument/2006/relationships/customXml" Target="../ink/ink598.xml"/><Relationship Id="rId97" Type="http://schemas.openxmlformats.org/officeDocument/2006/relationships/image" Target="../media/image612.png"/><Relationship Id="rId120" Type="http://schemas.openxmlformats.org/officeDocument/2006/relationships/customXml" Target="../ink/ink620.xml"/><Relationship Id="rId141" Type="http://schemas.openxmlformats.org/officeDocument/2006/relationships/image" Target="../media/image634.png"/><Relationship Id="rId7" Type="http://schemas.openxmlformats.org/officeDocument/2006/relationships/image" Target="../media/image4610.png"/><Relationship Id="rId162" Type="http://schemas.openxmlformats.org/officeDocument/2006/relationships/customXml" Target="../ink/ink641.xml"/><Relationship Id="rId183" Type="http://schemas.openxmlformats.org/officeDocument/2006/relationships/image" Target="../media/image655.png"/><Relationship Id="rId218" Type="http://schemas.openxmlformats.org/officeDocument/2006/relationships/customXml" Target="../ink/ink669.xml"/><Relationship Id="rId239" Type="http://schemas.openxmlformats.org/officeDocument/2006/relationships/image" Target="../media/image683.png"/><Relationship Id="rId250" Type="http://schemas.openxmlformats.org/officeDocument/2006/relationships/customXml" Target="../ink/ink685.xml"/><Relationship Id="rId24" Type="http://schemas.openxmlformats.org/officeDocument/2006/relationships/customXml" Target="../ink/ink572.xml"/><Relationship Id="rId45" Type="http://schemas.openxmlformats.org/officeDocument/2006/relationships/image" Target="../media/image586.png"/><Relationship Id="rId66" Type="http://schemas.openxmlformats.org/officeDocument/2006/relationships/customXml" Target="../ink/ink593.xml"/><Relationship Id="rId87" Type="http://schemas.openxmlformats.org/officeDocument/2006/relationships/image" Target="../media/image607.png"/><Relationship Id="rId110" Type="http://schemas.openxmlformats.org/officeDocument/2006/relationships/customXml" Target="../ink/ink615.xml"/><Relationship Id="rId131" Type="http://schemas.openxmlformats.org/officeDocument/2006/relationships/image" Target="../media/image629.png"/><Relationship Id="rId152" Type="http://schemas.openxmlformats.org/officeDocument/2006/relationships/customXml" Target="../ink/ink636.xml"/><Relationship Id="rId173" Type="http://schemas.openxmlformats.org/officeDocument/2006/relationships/image" Target="../media/image650.png"/><Relationship Id="rId194" Type="http://schemas.openxmlformats.org/officeDocument/2006/relationships/customXml" Target="../ink/ink657.xml"/><Relationship Id="rId208" Type="http://schemas.openxmlformats.org/officeDocument/2006/relationships/customXml" Target="../ink/ink664.xml"/><Relationship Id="rId229" Type="http://schemas.openxmlformats.org/officeDocument/2006/relationships/image" Target="../media/image678.png"/><Relationship Id="rId240" Type="http://schemas.openxmlformats.org/officeDocument/2006/relationships/customXml" Target="../ink/ink680.xml"/><Relationship Id="rId14" Type="http://schemas.openxmlformats.org/officeDocument/2006/relationships/customXml" Target="../ink/ink567.xml"/><Relationship Id="rId35" Type="http://schemas.openxmlformats.org/officeDocument/2006/relationships/image" Target="../media/image581.png"/><Relationship Id="rId56" Type="http://schemas.openxmlformats.org/officeDocument/2006/relationships/customXml" Target="../ink/ink588.xml"/><Relationship Id="rId77" Type="http://schemas.openxmlformats.org/officeDocument/2006/relationships/image" Target="../media/image602.png"/><Relationship Id="rId100" Type="http://schemas.openxmlformats.org/officeDocument/2006/relationships/customXml" Target="../ink/ink610.xml"/><Relationship Id="rId8" Type="http://schemas.openxmlformats.org/officeDocument/2006/relationships/customXml" Target="../ink/ink564.xml"/><Relationship Id="rId98" Type="http://schemas.openxmlformats.org/officeDocument/2006/relationships/customXml" Target="../ink/ink609.xml"/><Relationship Id="rId121" Type="http://schemas.openxmlformats.org/officeDocument/2006/relationships/image" Target="../media/image624.png"/><Relationship Id="rId142" Type="http://schemas.openxmlformats.org/officeDocument/2006/relationships/customXml" Target="../ink/ink631.xml"/><Relationship Id="rId163" Type="http://schemas.openxmlformats.org/officeDocument/2006/relationships/image" Target="../media/image645.png"/><Relationship Id="rId184" Type="http://schemas.openxmlformats.org/officeDocument/2006/relationships/customXml" Target="../ink/ink652.xml"/><Relationship Id="rId219" Type="http://schemas.openxmlformats.org/officeDocument/2006/relationships/image" Target="../media/image673.png"/><Relationship Id="rId230" Type="http://schemas.openxmlformats.org/officeDocument/2006/relationships/customXml" Target="../ink/ink675.xml"/><Relationship Id="rId251" Type="http://schemas.openxmlformats.org/officeDocument/2006/relationships/image" Target="../media/image689.png"/><Relationship Id="rId25" Type="http://schemas.openxmlformats.org/officeDocument/2006/relationships/image" Target="../media/image576.png"/><Relationship Id="rId46" Type="http://schemas.openxmlformats.org/officeDocument/2006/relationships/customXml" Target="../ink/ink583.xml"/><Relationship Id="rId67" Type="http://schemas.openxmlformats.org/officeDocument/2006/relationships/image" Target="../media/image597.png"/><Relationship Id="rId88" Type="http://schemas.openxmlformats.org/officeDocument/2006/relationships/customXml" Target="../ink/ink604.xml"/><Relationship Id="rId111" Type="http://schemas.openxmlformats.org/officeDocument/2006/relationships/image" Target="../media/image619.png"/><Relationship Id="rId132" Type="http://schemas.openxmlformats.org/officeDocument/2006/relationships/customXml" Target="../ink/ink626.xml"/><Relationship Id="rId153" Type="http://schemas.openxmlformats.org/officeDocument/2006/relationships/image" Target="../media/image640.png"/><Relationship Id="rId174" Type="http://schemas.openxmlformats.org/officeDocument/2006/relationships/customXml" Target="../ink/ink647.xml"/><Relationship Id="rId195" Type="http://schemas.openxmlformats.org/officeDocument/2006/relationships/image" Target="../media/image661.png"/><Relationship Id="rId209" Type="http://schemas.openxmlformats.org/officeDocument/2006/relationships/image" Target="../media/image668.png"/><Relationship Id="rId220" Type="http://schemas.openxmlformats.org/officeDocument/2006/relationships/customXml" Target="../ink/ink670.xml"/><Relationship Id="rId241" Type="http://schemas.openxmlformats.org/officeDocument/2006/relationships/image" Target="../media/image684.png"/><Relationship Id="rId15" Type="http://schemas.openxmlformats.org/officeDocument/2006/relationships/image" Target="../media/image546.png"/><Relationship Id="rId36" Type="http://schemas.openxmlformats.org/officeDocument/2006/relationships/customXml" Target="../ink/ink578.xml"/><Relationship Id="rId57" Type="http://schemas.openxmlformats.org/officeDocument/2006/relationships/image" Target="../media/image592.png"/><Relationship Id="rId78" Type="http://schemas.openxmlformats.org/officeDocument/2006/relationships/customXml" Target="../ink/ink599.xml"/><Relationship Id="rId99" Type="http://schemas.openxmlformats.org/officeDocument/2006/relationships/image" Target="../media/image613.png"/><Relationship Id="rId101" Type="http://schemas.openxmlformats.org/officeDocument/2006/relationships/image" Target="../media/image614.png"/><Relationship Id="rId122" Type="http://schemas.openxmlformats.org/officeDocument/2006/relationships/customXml" Target="../ink/ink621.xml"/><Relationship Id="rId143" Type="http://schemas.openxmlformats.org/officeDocument/2006/relationships/image" Target="../media/image635.png"/><Relationship Id="rId164" Type="http://schemas.openxmlformats.org/officeDocument/2006/relationships/customXml" Target="../ink/ink642.xml"/><Relationship Id="rId185" Type="http://schemas.openxmlformats.org/officeDocument/2006/relationships/image" Target="../media/image656.png"/><Relationship Id="rId9" Type="http://schemas.openxmlformats.org/officeDocument/2006/relationships/image" Target="../media/image543.png"/><Relationship Id="rId210" Type="http://schemas.openxmlformats.org/officeDocument/2006/relationships/customXml" Target="../ink/ink665.xml"/><Relationship Id="rId26" Type="http://schemas.openxmlformats.org/officeDocument/2006/relationships/customXml" Target="../ink/ink573.xml"/><Relationship Id="rId231" Type="http://schemas.openxmlformats.org/officeDocument/2006/relationships/image" Target="../media/image679.png"/><Relationship Id="rId252" Type="http://schemas.openxmlformats.org/officeDocument/2006/relationships/customXml" Target="../ink/ink686.xml"/><Relationship Id="rId47" Type="http://schemas.openxmlformats.org/officeDocument/2006/relationships/image" Target="../media/image587.png"/><Relationship Id="rId68" Type="http://schemas.openxmlformats.org/officeDocument/2006/relationships/customXml" Target="../ink/ink594.xml"/><Relationship Id="rId89" Type="http://schemas.openxmlformats.org/officeDocument/2006/relationships/image" Target="../media/image608.png"/><Relationship Id="rId112" Type="http://schemas.openxmlformats.org/officeDocument/2006/relationships/customXml" Target="../ink/ink616.xml"/><Relationship Id="rId133" Type="http://schemas.openxmlformats.org/officeDocument/2006/relationships/image" Target="../media/image630.png"/><Relationship Id="rId154" Type="http://schemas.openxmlformats.org/officeDocument/2006/relationships/customXml" Target="../ink/ink637.xml"/><Relationship Id="rId175" Type="http://schemas.openxmlformats.org/officeDocument/2006/relationships/image" Target="../media/image651.png"/><Relationship Id="rId196" Type="http://schemas.openxmlformats.org/officeDocument/2006/relationships/customXml" Target="../ink/ink658.xml"/><Relationship Id="rId200" Type="http://schemas.openxmlformats.org/officeDocument/2006/relationships/customXml" Target="../ink/ink660.xml"/><Relationship Id="rId16" Type="http://schemas.openxmlformats.org/officeDocument/2006/relationships/customXml" Target="../ink/ink568.xml"/><Relationship Id="rId221" Type="http://schemas.openxmlformats.org/officeDocument/2006/relationships/image" Target="../media/image674.png"/><Relationship Id="rId242" Type="http://schemas.openxmlformats.org/officeDocument/2006/relationships/customXml" Target="../ink/ink681.xml"/><Relationship Id="rId37" Type="http://schemas.openxmlformats.org/officeDocument/2006/relationships/image" Target="../media/image582.png"/><Relationship Id="rId58" Type="http://schemas.openxmlformats.org/officeDocument/2006/relationships/customXml" Target="../ink/ink589.xml"/><Relationship Id="rId79" Type="http://schemas.openxmlformats.org/officeDocument/2006/relationships/image" Target="../media/image603.png"/><Relationship Id="rId102" Type="http://schemas.openxmlformats.org/officeDocument/2006/relationships/customXml" Target="../ink/ink611.xml"/><Relationship Id="rId123" Type="http://schemas.openxmlformats.org/officeDocument/2006/relationships/image" Target="../media/image625.png"/><Relationship Id="rId144" Type="http://schemas.openxmlformats.org/officeDocument/2006/relationships/customXml" Target="../ink/ink632.xml"/><Relationship Id="rId90" Type="http://schemas.openxmlformats.org/officeDocument/2006/relationships/customXml" Target="../ink/ink605.xml"/><Relationship Id="rId165" Type="http://schemas.openxmlformats.org/officeDocument/2006/relationships/image" Target="../media/image646.png"/><Relationship Id="rId186" Type="http://schemas.openxmlformats.org/officeDocument/2006/relationships/customXml" Target="../ink/ink653.xml"/><Relationship Id="rId211" Type="http://schemas.openxmlformats.org/officeDocument/2006/relationships/image" Target="../media/image669.png"/><Relationship Id="rId232" Type="http://schemas.openxmlformats.org/officeDocument/2006/relationships/customXml" Target="../ink/ink676.xml"/><Relationship Id="rId253" Type="http://schemas.openxmlformats.org/officeDocument/2006/relationships/image" Target="../media/image690.png"/><Relationship Id="rId27" Type="http://schemas.openxmlformats.org/officeDocument/2006/relationships/image" Target="../media/image577.png"/><Relationship Id="rId48" Type="http://schemas.openxmlformats.org/officeDocument/2006/relationships/customXml" Target="../ink/ink584.xml"/><Relationship Id="rId69" Type="http://schemas.openxmlformats.org/officeDocument/2006/relationships/image" Target="../media/image598.png"/><Relationship Id="rId113" Type="http://schemas.openxmlformats.org/officeDocument/2006/relationships/image" Target="../media/image620.png"/><Relationship Id="rId134" Type="http://schemas.openxmlformats.org/officeDocument/2006/relationships/customXml" Target="../ink/ink627.xml"/><Relationship Id="rId80" Type="http://schemas.openxmlformats.org/officeDocument/2006/relationships/customXml" Target="../ink/ink600.xml"/><Relationship Id="rId155" Type="http://schemas.openxmlformats.org/officeDocument/2006/relationships/image" Target="../media/image641.png"/><Relationship Id="rId176" Type="http://schemas.openxmlformats.org/officeDocument/2006/relationships/customXml" Target="../ink/ink648.xml"/><Relationship Id="rId197" Type="http://schemas.openxmlformats.org/officeDocument/2006/relationships/image" Target="../media/image662.png"/><Relationship Id="rId201" Type="http://schemas.openxmlformats.org/officeDocument/2006/relationships/image" Target="../media/image664.png"/><Relationship Id="rId222" Type="http://schemas.openxmlformats.org/officeDocument/2006/relationships/customXml" Target="../ink/ink671.xml"/><Relationship Id="rId243" Type="http://schemas.openxmlformats.org/officeDocument/2006/relationships/image" Target="../media/image685.png"/><Relationship Id="rId17" Type="http://schemas.openxmlformats.org/officeDocument/2006/relationships/image" Target="../media/image572.png"/><Relationship Id="rId38" Type="http://schemas.openxmlformats.org/officeDocument/2006/relationships/customXml" Target="../ink/ink579.xml"/><Relationship Id="rId59" Type="http://schemas.openxmlformats.org/officeDocument/2006/relationships/image" Target="../media/image593.png"/><Relationship Id="rId103" Type="http://schemas.openxmlformats.org/officeDocument/2006/relationships/image" Target="../media/image615.png"/><Relationship Id="rId124" Type="http://schemas.openxmlformats.org/officeDocument/2006/relationships/customXml" Target="../ink/ink622.xml"/><Relationship Id="rId70" Type="http://schemas.openxmlformats.org/officeDocument/2006/relationships/customXml" Target="../ink/ink595.xml"/><Relationship Id="rId91" Type="http://schemas.openxmlformats.org/officeDocument/2006/relationships/image" Target="../media/image609.png"/><Relationship Id="rId145" Type="http://schemas.openxmlformats.org/officeDocument/2006/relationships/image" Target="../media/image636.png"/><Relationship Id="rId166" Type="http://schemas.openxmlformats.org/officeDocument/2006/relationships/customXml" Target="../ink/ink643.xml"/><Relationship Id="rId187" Type="http://schemas.openxmlformats.org/officeDocument/2006/relationships/image" Target="../media/image65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66.xml"/><Relationship Id="rId233" Type="http://schemas.openxmlformats.org/officeDocument/2006/relationships/image" Target="../media/image680.png"/><Relationship Id="rId254" Type="http://schemas.openxmlformats.org/officeDocument/2006/relationships/customXml" Target="../ink/ink687.xml"/><Relationship Id="rId28" Type="http://schemas.openxmlformats.org/officeDocument/2006/relationships/customXml" Target="../ink/ink574.xml"/><Relationship Id="rId49" Type="http://schemas.openxmlformats.org/officeDocument/2006/relationships/image" Target="../media/image588.png"/><Relationship Id="rId114" Type="http://schemas.openxmlformats.org/officeDocument/2006/relationships/customXml" Target="../ink/ink617.xml"/><Relationship Id="rId60" Type="http://schemas.openxmlformats.org/officeDocument/2006/relationships/customXml" Target="../ink/ink590.xml"/><Relationship Id="rId81" Type="http://schemas.openxmlformats.org/officeDocument/2006/relationships/image" Target="../media/image604.png"/><Relationship Id="rId135" Type="http://schemas.openxmlformats.org/officeDocument/2006/relationships/image" Target="../media/image631.png"/><Relationship Id="rId156" Type="http://schemas.openxmlformats.org/officeDocument/2006/relationships/customXml" Target="../ink/ink638.xml"/><Relationship Id="rId177" Type="http://schemas.openxmlformats.org/officeDocument/2006/relationships/image" Target="../media/image652.png"/><Relationship Id="rId198" Type="http://schemas.openxmlformats.org/officeDocument/2006/relationships/customXml" Target="../ink/ink659.xml"/><Relationship Id="rId202" Type="http://schemas.openxmlformats.org/officeDocument/2006/relationships/customXml" Target="../ink/ink661.xml"/><Relationship Id="rId223" Type="http://schemas.openxmlformats.org/officeDocument/2006/relationships/image" Target="../media/image675.png"/><Relationship Id="rId244" Type="http://schemas.openxmlformats.org/officeDocument/2006/relationships/customXml" Target="../ink/ink682.xml"/><Relationship Id="rId18" Type="http://schemas.openxmlformats.org/officeDocument/2006/relationships/customXml" Target="../ink/ink569.xml"/><Relationship Id="rId39" Type="http://schemas.openxmlformats.org/officeDocument/2006/relationships/image" Target="../media/image583.png"/><Relationship Id="rId50" Type="http://schemas.openxmlformats.org/officeDocument/2006/relationships/customXml" Target="../ink/ink585.xml"/><Relationship Id="rId104" Type="http://schemas.openxmlformats.org/officeDocument/2006/relationships/customXml" Target="../ink/ink612.xml"/><Relationship Id="rId125" Type="http://schemas.openxmlformats.org/officeDocument/2006/relationships/image" Target="../media/image626.png"/><Relationship Id="rId146" Type="http://schemas.openxmlformats.org/officeDocument/2006/relationships/customXml" Target="../ink/ink633.xml"/><Relationship Id="rId167" Type="http://schemas.openxmlformats.org/officeDocument/2006/relationships/image" Target="../media/image647.png"/><Relationship Id="rId188" Type="http://schemas.openxmlformats.org/officeDocument/2006/relationships/customXml" Target="../ink/ink654.xml"/><Relationship Id="rId71" Type="http://schemas.openxmlformats.org/officeDocument/2006/relationships/image" Target="../media/image599.png"/><Relationship Id="rId92" Type="http://schemas.openxmlformats.org/officeDocument/2006/relationships/customXml" Target="../ink/ink606.xml"/><Relationship Id="rId213" Type="http://schemas.openxmlformats.org/officeDocument/2006/relationships/image" Target="../media/image670.png"/><Relationship Id="rId234" Type="http://schemas.openxmlformats.org/officeDocument/2006/relationships/customXml" Target="../ink/ink677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578.png"/><Relationship Id="rId255" Type="http://schemas.openxmlformats.org/officeDocument/2006/relationships/image" Target="../media/image691.png"/><Relationship Id="rId40" Type="http://schemas.openxmlformats.org/officeDocument/2006/relationships/customXml" Target="../ink/ink580.xml"/><Relationship Id="rId115" Type="http://schemas.openxmlformats.org/officeDocument/2006/relationships/image" Target="../media/image621.png"/><Relationship Id="rId136" Type="http://schemas.openxmlformats.org/officeDocument/2006/relationships/customXml" Target="../ink/ink628.xml"/><Relationship Id="rId157" Type="http://schemas.openxmlformats.org/officeDocument/2006/relationships/image" Target="../media/image642.png"/><Relationship Id="rId178" Type="http://schemas.openxmlformats.org/officeDocument/2006/relationships/customXml" Target="../ink/ink649.xml"/><Relationship Id="rId61" Type="http://schemas.openxmlformats.org/officeDocument/2006/relationships/image" Target="../media/image594.png"/><Relationship Id="rId82" Type="http://schemas.openxmlformats.org/officeDocument/2006/relationships/customXml" Target="../ink/ink601.xml"/><Relationship Id="rId199" Type="http://schemas.openxmlformats.org/officeDocument/2006/relationships/image" Target="../media/image663.png"/><Relationship Id="rId203" Type="http://schemas.openxmlformats.org/officeDocument/2006/relationships/image" Target="../media/image665.png"/><Relationship Id="rId19" Type="http://schemas.openxmlformats.org/officeDocument/2006/relationships/image" Target="../media/image573.png"/><Relationship Id="rId224" Type="http://schemas.openxmlformats.org/officeDocument/2006/relationships/customXml" Target="../ink/ink672.xml"/><Relationship Id="rId245" Type="http://schemas.openxmlformats.org/officeDocument/2006/relationships/image" Target="../media/image686.png"/><Relationship Id="rId30" Type="http://schemas.openxmlformats.org/officeDocument/2006/relationships/customXml" Target="../ink/ink575.xml"/><Relationship Id="rId105" Type="http://schemas.openxmlformats.org/officeDocument/2006/relationships/image" Target="../media/image616.png"/><Relationship Id="rId126" Type="http://schemas.openxmlformats.org/officeDocument/2006/relationships/customXml" Target="../ink/ink623.xml"/><Relationship Id="rId147" Type="http://schemas.openxmlformats.org/officeDocument/2006/relationships/image" Target="../media/image637.png"/><Relationship Id="rId168" Type="http://schemas.openxmlformats.org/officeDocument/2006/relationships/customXml" Target="../ink/ink644.xml"/><Relationship Id="rId51" Type="http://schemas.openxmlformats.org/officeDocument/2006/relationships/image" Target="../media/image589.png"/><Relationship Id="rId72" Type="http://schemas.openxmlformats.org/officeDocument/2006/relationships/customXml" Target="../ink/ink596.xml"/><Relationship Id="rId93" Type="http://schemas.openxmlformats.org/officeDocument/2006/relationships/image" Target="../media/image610.png"/><Relationship Id="rId189" Type="http://schemas.openxmlformats.org/officeDocument/2006/relationships/image" Target="../media/image658.png"/><Relationship Id="rId3" Type="http://schemas.openxmlformats.org/officeDocument/2006/relationships/image" Target="../media/image4410.png"/><Relationship Id="rId214" Type="http://schemas.openxmlformats.org/officeDocument/2006/relationships/customXml" Target="../ink/ink667.xml"/><Relationship Id="rId235" Type="http://schemas.openxmlformats.org/officeDocument/2006/relationships/image" Target="../media/image681.png"/><Relationship Id="rId256" Type="http://schemas.openxmlformats.org/officeDocument/2006/relationships/customXml" Target="../ink/ink688.xml"/><Relationship Id="rId116" Type="http://schemas.openxmlformats.org/officeDocument/2006/relationships/customXml" Target="../ink/ink618.xml"/><Relationship Id="rId137" Type="http://schemas.openxmlformats.org/officeDocument/2006/relationships/image" Target="../media/image632.png"/><Relationship Id="rId158" Type="http://schemas.openxmlformats.org/officeDocument/2006/relationships/customXml" Target="../ink/ink639.xml"/><Relationship Id="rId20" Type="http://schemas.openxmlformats.org/officeDocument/2006/relationships/customXml" Target="../ink/ink570.xml"/><Relationship Id="rId41" Type="http://schemas.openxmlformats.org/officeDocument/2006/relationships/image" Target="../media/image584.png"/><Relationship Id="rId62" Type="http://schemas.openxmlformats.org/officeDocument/2006/relationships/customXml" Target="../ink/ink591.xml"/><Relationship Id="rId83" Type="http://schemas.openxmlformats.org/officeDocument/2006/relationships/image" Target="../media/image605.png"/><Relationship Id="rId179" Type="http://schemas.openxmlformats.org/officeDocument/2006/relationships/image" Target="../media/image653.png"/><Relationship Id="rId190" Type="http://schemas.openxmlformats.org/officeDocument/2006/relationships/customXml" Target="../ink/ink655.xml"/><Relationship Id="rId204" Type="http://schemas.openxmlformats.org/officeDocument/2006/relationships/customXml" Target="../ink/ink662.xml"/><Relationship Id="rId225" Type="http://schemas.openxmlformats.org/officeDocument/2006/relationships/image" Target="../media/image676.png"/><Relationship Id="rId246" Type="http://schemas.openxmlformats.org/officeDocument/2006/relationships/customXml" Target="../ink/ink683.xml"/><Relationship Id="rId106" Type="http://schemas.openxmlformats.org/officeDocument/2006/relationships/customXml" Target="../ink/ink613.xml"/><Relationship Id="rId127" Type="http://schemas.openxmlformats.org/officeDocument/2006/relationships/image" Target="../media/image627.png"/><Relationship Id="rId10" Type="http://schemas.openxmlformats.org/officeDocument/2006/relationships/customXml" Target="../ink/ink565.xml"/><Relationship Id="rId31" Type="http://schemas.openxmlformats.org/officeDocument/2006/relationships/image" Target="../media/image579.png"/><Relationship Id="rId52" Type="http://schemas.openxmlformats.org/officeDocument/2006/relationships/customXml" Target="../ink/ink586.xml"/><Relationship Id="rId73" Type="http://schemas.openxmlformats.org/officeDocument/2006/relationships/image" Target="../media/image600.png"/><Relationship Id="rId94" Type="http://schemas.openxmlformats.org/officeDocument/2006/relationships/customXml" Target="../ink/ink607.xml"/><Relationship Id="rId148" Type="http://schemas.openxmlformats.org/officeDocument/2006/relationships/customXml" Target="../ink/ink634.xml"/><Relationship Id="rId169" Type="http://schemas.openxmlformats.org/officeDocument/2006/relationships/image" Target="../media/image648.png"/><Relationship Id="rId4" Type="http://schemas.openxmlformats.org/officeDocument/2006/relationships/image" Target="../media/image4510.png"/><Relationship Id="rId180" Type="http://schemas.openxmlformats.org/officeDocument/2006/relationships/customXml" Target="../ink/ink650.xml"/><Relationship Id="rId215" Type="http://schemas.openxmlformats.org/officeDocument/2006/relationships/image" Target="../media/image671.png"/><Relationship Id="rId236" Type="http://schemas.openxmlformats.org/officeDocument/2006/relationships/customXml" Target="../ink/ink678.xml"/><Relationship Id="rId257" Type="http://schemas.openxmlformats.org/officeDocument/2006/relationships/image" Target="../media/image692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47.xml"/><Relationship Id="rId671" Type="http://schemas.openxmlformats.org/officeDocument/2006/relationships/customXml" Target="../ink/ink1024.xml"/><Relationship Id="rId769" Type="http://schemas.openxmlformats.org/officeDocument/2006/relationships/image" Target="../media/image1076.png"/><Relationship Id="rId21" Type="http://schemas.openxmlformats.org/officeDocument/2006/relationships/customXml" Target="../ink/ink699.xml"/><Relationship Id="rId324" Type="http://schemas.openxmlformats.org/officeDocument/2006/relationships/image" Target="../media/image854.png"/><Relationship Id="rId531" Type="http://schemas.openxmlformats.org/officeDocument/2006/relationships/customXml" Target="../ink/ink954.xml"/><Relationship Id="rId629" Type="http://schemas.openxmlformats.org/officeDocument/2006/relationships/customXml" Target="../ink/ink1003.xml"/><Relationship Id="rId170" Type="http://schemas.openxmlformats.org/officeDocument/2006/relationships/image" Target="../media/image777.png"/><Relationship Id="rId268" Type="http://schemas.openxmlformats.org/officeDocument/2006/relationships/image" Target="../media/image826.png"/><Relationship Id="rId475" Type="http://schemas.openxmlformats.org/officeDocument/2006/relationships/customXml" Target="../ink/ink926.xml"/><Relationship Id="rId682" Type="http://schemas.openxmlformats.org/officeDocument/2006/relationships/image" Target="../media/image1033.png"/><Relationship Id="rId32" Type="http://schemas.openxmlformats.org/officeDocument/2006/relationships/image" Target="../media/image708.png"/><Relationship Id="rId128" Type="http://schemas.openxmlformats.org/officeDocument/2006/relationships/image" Target="../media/image756.png"/><Relationship Id="rId335" Type="http://schemas.openxmlformats.org/officeDocument/2006/relationships/customXml" Target="../ink/ink856.xml"/><Relationship Id="rId542" Type="http://schemas.openxmlformats.org/officeDocument/2006/relationships/image" Target="../media/image963.png"/><Relationship Id="rId181" Type="http://schemas.openxmlformats.org/officeDocument/2006/relationships/customXml" Target="../ink/ink779.xml"/><Relationship Id="rId402" Type="http://schemas.openxmlformats.org/officeDocument/2006/relationships/image" Target="../media/image893.png"/><Relationship Id="rId279" Type="http://schemas.openxmlformats.org/officeDocument/2006/relationships/customXml" Target="../ink/ink828.xml"/><Relationship Id="rId486" Type="http://schemas.openxmlformats.org/officeDocument/2006/relationships/image" Target="../media/image935.png"/><Relationship Id="rId693" Type="http://schemas.openxmlformats.org/officeDocument/2006/relationships/customXml" Target="../ink/ink1035.xml"/><Relationship Id="rId707" Type="http://schemas.openxmlformats.org/officeDocument/2006/relationships/customXml" Target="../ink/ink1042.xml"/><Relationship Id="rId43" Type="http://schemas.openxmlformats.org/officeDocument/2006/relationships/customXml" Target="../ink/ink710.xml"/><Relationship Id="rId139" Type="http://schemas.openxmlformats.org/officeDocument/2006/relationships/customXml" Target="../ink/ink758.xml"/><Relationship Id="rId346" Type="http://schemas.openxmlformats.org/officeDocument/2006/relationships/image" Target="../media/image865.png"/><Relationship Id="rId553" Type="http://schemas.openxmlformats.org/officeDocument/2006/relationships/customXml" Target="../ink/ink965.xml"/><Relationship Id="rId760" Type="http://schemas.openxmlformats.org/officeDocument/2006/relationships/customXml" Target="../ink/ink1069.xml"/><Relationship Id="rId192" Type="http://schemas.openxmlformats.org/officeDocument/2006/relationships/image" Target="../media/image788.png"/><Relationship Id="rId206" Type="http://schemas.openxmlformats.org/officeDocument/2006/relationships/image" Target="../media/image795.png"/><Relationship Id="rId413" Type="http://schemas.openxmlformats.org/officeDocument/2006/relationships/customXml" Target="../ink/ink895.xml"/><Relationship Id="rId497" Type="http://schemas.openxmlformats.org/officeDocument/2006/relationships/customXml" Target="../ink/ink937.xml"/><Relationship Id="rId620" Type="http://schemas.openxmlformats.org/officeDocument/2006/relationships/image" Target="../media/image1002.png"/><Relationship Id="rId718" Type="http://schemas.openxmlformats.org/officeDocument/2006/relationships/image" Target="../media/image1051.png"/><Relationship Id="rId357" Type="http://schemas.openxmlformats.org/officeDocument/2006/relationships/customXml" Target="../ink/ink867.xml"/><Relationship Id="rId54" Type="http://schemas.openxmlformats.org/officeDocument/2006/relationships/image" Target="../media/image719.png"/><Relationship Id="rId217" Type="http://schemas.openxmlformats.org/officeDocument/2006/relationships/customXml" Target="../ink/ink797.xml"/><Relationship Id="rId564" Type="http://schemas.openxmlformats.org/officeDocument/2006/relationships/image" Target="../media/image974.png"/><Relationship Id="rId771" Type="http://schemas.openxmlformats.org/officeDocument/2006/relationships/image" Target="../media/image1077.png"/><Relationship Id="rId424" Type="http://schemas.openxmlformats.org/officeDocument/2006/relationships/image" Target="../media/image904.png"/><Relationship Id="rId631" Type="http://schemas.openxmlformats.org/officeDocument/2006/relationships/customXml" Target="../ink/ink1004.xml"/><Relationship Id="rId729" Type="http://schemas.openxmlformats.org/officeDocument/2006/relationships/customXml" Target="../ink/ink1053.xml"/><Relationship Id="rId270" Type="http://schemas.openxmlformats.org/officeDocument/2006/relationships/image" Target="../media/image827.png"/><Relationship Id="rId65" Type="http://schemas.openxmlformats.org/officeDocument/2006/relationships/customXml" Target="../ink/ink721.xml"/><Relationship Id="rId130" Type="http://schemas.openxmlformats.org/officeDocument/2006/relationships/image" Target="../media/image757.png"/><Relationship Id="rId368" Type="http://schemas.openxmlformats.org/officeDocument/2006/relationships/image" Target="../media/image876.png"/><Relationship Id="rId575" Type="http://schemas.openxmlformats.org/officeDocument/2006/relationships/customXml" Target="../ink/ink976.xml"/><Relationship Id="rId782" Type="http://schemas.openxmlformats.org/officeDocument/2006/relationships/customXml" Target="../ink/ink1080.xml"/><Relationship Id="rId228" Type="http://schemas.openxmlformats.org/officeDocument/2006/relationships/image" Target="../media/image806.png"/><Relationship Id="rId435" Type="http://schemas.openxmlformats.org/officeDocument/2006/relationships/customXml" Target="../ink/ink906.xml"/><Relationship Id="rId642" Type="http://schemas.openxmlformats.org/officeDocument/2006/relationships/image" Target="../media/image1013.png"/><Relationship Id="rId281" Type="http://schemas.openxmlformats.org/officeDocument/2006/relationships/customXml" Target="../ink/ink829.xml"/><Relationship Id="rId502" Type="http://schemas.openxmlformats.org/officeDocument/2006/relationships/image" Target="../media/image943.png"/><Relationship Id="rId76" Type="http://schemas.openxmlformats.org/officeDocument/2006/relationships/image" Target="../media/image730.png"/><Relationship Id="rId141" Type="http://schemas.openxmlformats.org/officeDocument/2006/relationships/customXml" Target="../ink/ink759.xml"/><Relationship Id="rId379" Type="http://schemas.openxmlformats.org/officeDocument/2006/relationships/customXml" Target="../ink/ink878.xml"/><Relationship Id="rId586" Type="http://schemas.openxmlformats.org/officeDocument/2006/relationships/image" Target="../media/image985.png"/><Relationship Id="rId793" Type="http://schemas.openxmlformats.org/officeDocument/2006/relationships/image" Target="../media/image1088.png"/><Relationship Id="rId807" Type="http://schemas.openxmlformats.org/officeDocument/2006/relationships/customXml" Target="../ink/ink1093.xml"/><Relationship Id="rId7" Type="http://schemas.openxmlformats.org/officeDocument/2006/relationships/customXml" Target="../ink/ink692.xml"/><Relationship Id="rId239" Type="http://schemas.openxmlformats.org/officeDocument/2006/relationships/customXml" Target="../ink/ink808.xml"/><Relationship Id="rId446" Type="http://schemas.openxmlformats.org/officeDocument/2006/relationships/image" Target="../media/image915.png"/><Relationship Id="rId653" Type="http://schemas.openxmlformats.org/officeDocument/2006/relationships/customXml" Target="../ink/ink1015.xml"/><Relationship Id="rId292" Type="http://schemas.openxmlformats.org/officeDocument/2006/relationships/image" Target="../media/image838.png"/><Relationship Id="rId306" Type="http://schemas.openxmlformats.org/officeDocument/2006/relationships/image" Target="../media/image845.png"/><Relationship Id="rId87" Type="http://schemas.openxmlformats.org/officeDocument/2006/relationships/customXml" Target="../ink/ink732.xml"/><Relationship Id="rId513" Type="http://schemas.openxmlformats.org/officeDocument/2006/relationships/customXml" Target="../ink/ink945.xml"/><Relationship Id="rId597" Type="http://schemas.openxmlformats.org/officeDocument/2006/relationships/customXml" Target="../ink/ink987.xml"/><Relationship Id="rId720" Type="http://schemas.openxmlformats.org/officeDocument/2006/relationships/image" Target="../media/image1052.png"/><Relationship Id="rId818" Type="http://schemas.openxmlformats.org/officeDocument/2006/relationships/image" Target="../media/image1100.png"/><Relationship Id="rId152" Type="http://schemas.openxmlformats.org/officeDocument/2006/relationships/image" Target="../media/image768.png"/><Relationship Id="rId457" Type="http://schemas.openxmlformats.org/officeDocument/2006/relationships/customXml" Target="../ink/ink917.xml"/><Relationship Id="rId664" Type="http://schemas.openxmlformats.org/officeDocument/2006/relationships/image" Target="../media/image1024.png"/><Relationship Id="rId14" Type="http://schemas.openxmlformats.org/officeDocument/2006/relationships/image" Target="../media/image699.png"/><Relationship Id="rId317" Type="http://schemas.openxmlformats.org/officeDocument/2006/relationships/customXml" Target="../ink/ink847.xml"/><Relationship Id="rId524" Type="http://schemas.openxmlformats.org/officeDocument/2006/relationships/image" Target="../media/image954.png"/><Relationship Id="rId731" Type="http://schemas.openxmlformats.org/officeDocument/2006/relationships/customXml" Target="../ink/ink1054.xml"/><Relationship Id="rId98" Type="http://schemas.openxmlformats.org/officeDocument/2006/relationships/image" Target="../media/image741.png"/><Relationship Id="rId163" Type="http://schemas.openxmlformats.org/officeDocument/2006/relationships/customXml" Target="../ink/ink770.xml"/><Relationship Id="rId370" Type="http://schemas.openxmlformats.org/officeDocument/2006/relationships/image" Target="../media/image877.png"/><Relationship Id="rId829" Type="http://schemas.openxmlformats.org/officeDocument/2006/relationships/customXml" Target="../ink/ink1104.xml"/><Relationship Id="rId230" Type="http://schemas.openxmlformats.org/officeDocument/2006/relationships/image" Target="../media/image807.png"/><Relationship Id="rId468" Type="http://schemas.openxmlformats.org/officeDocument/2006/relationships/image" Target="../media/image926.png"/><Relationship Id="rId675" Type="http://schemas.openxmlformats.org/officeDocument/2006/relationships/customXml" Target="../ink/ink1026.xml"/><Relationship Id="rId25" Type="http://schemas.openxmlformats.org/officeDocument/2006/relationships/customXml" Target="../ink/ink701.xml"/><Relationship Id="rId328" Type="http://schemas.openxmlformats.org/officeDocument/2006/relationships/image" Target="../media/image856.png"/><Relationship Id="rId535" Type="http://schemas.openxmlformats.org/officeDocument/2006/relationships/customXml" Target="../ink/ink956.xml"/><Relationship Id="rId742" Type="http://schemas.openxmlformats.org/officeDocument/2006/relationships/image" Target="../media/image1063.png"/><Relationship Id="rId174" Type="http://schemas.openxmlformats.org/officeDocument/2006/relationships/image" Target="../media/image779.png"/><Relationship Id="rId381" Type="http://schemas.openxmlformats.org/officeDocument/2006/relationships/customXml" Target="../ink/ink879.xml"/><Relationship Id="rId602" Type="http://schemas.openxmlformats.org/officeDocument/2006/relationships/image" Target="../media/image993.png"/><Relationship Id="rId241" Type="http://schemas.openxmlformats.org/officeDocument/2006/relationships/customXml" Target="../ink/ink809.xml"/><Relationship Id="rId479" Type="http://schemas.openxmlformats.org/officeDocument/2006/relationships/customXml" Target="../ink/ink928.xml"/><Relationship Id="rId686" Type="http://schemas.openxmlformats.org/officeDocument/2006/relationships/image" Target="../media/image1035.png"/><Relationship Id="rId36" Type="http://schemas.openxmlformats.org/officeDocument/2006/relationships/image" Target="../media/image710.png"/><Relationship Id="rId339" Type="http://schemas.openxmlformats.org/officeDocument/2006/relationships/customXml" Target="../ink/ink858.xml"/><Relationship Id="rId546" Type="http://schemas.openxmlformats.org/officeDocument/2006/relationships/image" Target="../media/image965.png"/><Relationship Id="rId753" Type="http://schemas.openxmlformats.org/officeDocument/2006/relationships/image" Target="../media/image1068.png"/><Relationship Id="rId101" Type="http://schemas.openxmlformats.org/officeDocument/2006/relationships/customXml" Target="../ink/ink739.xml"/><Relationship Id="rId185" Type="http://schemas.openxmlformats.org/officeDocument/2006/relationships/customXml" Target="../ink/ink781.xml"/><Relationship Id="rId406" Type="http://schemas.openxmlformats.org/officeDocument/2006/relationships/image" Target="../media/image895.png"/><Relationship Id="rId392" Type="http://schemas.openxmlformats.org/officeDocument/2006/relationships/image" Target="../media/image888.png"/><Relationship Id="rId613" Type="http://schemas.openxmlformats.org/officeDocument/2006/relationships/customXml" Target="../ink/ink995.xml"/><Relationship Id="rId697" Type="http://schemas.openxmlformats.org/officeDocument/2006/relationships/customXml" Target="../ink/ink1037.xml"/><Relationship Id="rId820" Type="http://schemas.openxmlformats.org/officeDocument/2006/relationships/image" Target="../media/image1101.png"/><Relationship Id="rId252" Type="http://schemas.openxmlformats.org/officeDocument/2006/relationships/image" Target="../media/image818.png"/><Relationship Id="rId47" Type="http://schemas.openxmlformats.org/officeDocument/2006/relationships/customXml" Target="../ink/ink712.xml"/><Relationship Id="rId112" Type="http://schemas.openxmlformats.org/officeDocument/2006/relationships/image" Target="../media/image748.png"/><Relationship Id="rId557" Type="http://schemas.openxmlformats.org/officeDocument/2006/relationships/customXml" Target="../ink/ink967.xml"/><Relationship Id="rId764" Type="http://schemas.openxmlformats.org/officeDocument/2006/relationships/customXml" Target="../ink/ink1071.xml"/><Relationship Id="rId196" Type="http://schemas.openxmlformats.org/officeDocument/2006/relationships/image" Target="../media/image790.png"/><Relationship Id="rId417" Type="http://schemas.openxmlformats.org/officeDocument/2006/relationships/customXml" Target="../ink/ink897.xml"/><Relationship Id="rId624" Type="http://schemas.openxmlformats.org/officeDocument/2006/relationships/image" Target="../media/image1004.png"/><Relationship Id="rId263" Type="http://schemas.openxmlformats.org/officeDocument/2006/relationships/customXml" Target="../ink/ink820.xml"/><Relationship Id="rId470" Type="http://schemas.openxmlformats.org/officeDocument/2006/relationships/image" Target="../media/image927.png"/><Relationship Id="rId58" Type="http://schemas.openxmlformats.org/officeDocument/2006/relationships/image" Target="../media/image721.png"/><Relationship Id="rId123" Type="http://schemas.openxmlformats.org/officeDocument/2006/relationships/customXml" Target="../ink/ink750.xml"/><Relationship Id="rId330" Type="http://schemas.openxmlformats.org/officeDocument/2006/relationships/image" Target="../media/image857.png"/><Relationship Id="rId568" Type="http://schemas.openxmlformats.org/officeDocument/2006/relationships/image" Target="../media/image976.png"/><Relationship Id="rId775" Type="http://schemas.openxmlformats.org/officeDocument/2006/relationships/image" Target="../media/image1079.png"/><Relationship Id="rId428" Type="http://schemas.openxmlformats.org/officeDocument/2006/relationships/image" Target="../media/image906.png"/><Relationship Id="rId635" Type="http://schemas.openxmlformats.org/officeDocument/2006/relationships/customXml" Target="../ink/ink1006.xml"/><Relationship Id="rId274" Type="http://schemas.openxmlformats.org/officeDocument/2006/relationships/image" Target="../media/image829.png"/><Relationship Id="rId481" Type="http://schemas.openxmlformats.org/officeDocument/2006/relationships/customXml" Target="../ink/ink929.xml"/><Relationship Id="rId702" Type="http://schemas.openxmlformats.org/officeDocument/2006/relationships/image" Target="../media/image1043.png"/><Relationship Id="rId69" Type="http://schemas.openxmlformats.org/officeDocument/2006/relationships/customXml" Target="../ink/ink723.xml"/><Relationship Id="rId134" Type="http://schemas.openxmlformats.org/officeDocument/2006/relationships/image" Target="../media/image759.png"/><Relationship Id="rId579" Type="http://schemas.openxmlformats.org/officeDocument/2006/relationships/customXml" Target="../ink/ink978.xml"/><Relationship Id="rId786" Type="http://schemas.openxmlformats.org/officeDocument/2006/relationships/customXml" Target="../ink/ink1082.xml"/><Relationship Id="rId341" Type="http://schemas.openxmlformats.org/officeDocument/2006/relationships/customXml" Target="../ink/ink859.xml"/><Relationship Id="rId439" Type="http://schemas.openxmlformats.org/officeDocument/2006/relationships/customXml" Target="../ink/ink908.xml"/><Relationship Id="rId646" Type="http://schemas.openxmlformats.org/officeDocument/2006/relationships/image" Target="../media/image1015.png"/><Relationship Id="rId201" Type="http://schemas.openxmlformats.org/officeDocument/2006/relationships/customXml" Target="../ink/ink789.xml"/><Relationship Id="rId285" Type="http://schemas.openxmlformats.org/officeDocument/2006/relationships/customXml" Target="../ink/ink831.xml"/><Relationship Id="rId506" Type="http://schemas.openxmlformats.org/officeDocument/2006/relationships/image" Target="../media/image945.png"/><Relationship Id="rId492" Type="http://schemas.openxmlformats.org/officeDocument/2006/relationships/image" Target="../media/image938.png"/><Relationship Id="rId713" Type="http://schemas.openxmlformats.org/officeDocument/2006/relationships/customXml" Target="../ink/ink1045.xml"/><Relationship Id="rId797" Type="http://schemas.openxmlformats.org/officeDocument/2006/relationships/image" Target="../media/image1090.png"/><Relationship Id="rId145" Type="http://schemas.openxmlformats.org/officeDocument/2006/relationships/customXml" Target="../ink/ink761.xml"/><Relationship Id="rId352" Type="http://schemas.openxmlformats.org/officeDocument/2006/relationships/image" Target="../media/image868.png"/><Relationship Id="rId212" Type="http://schemas.openxmlformats.org/officeDocument/2006/relationships/image" Target="../media/image798.png"/><Relationship Id="rId657" Type="http://schemas.openxmlformats.org/officeDocument/2006/relationships/customXml" Target="../ink/ink1017.xml"/><Relationship Id="rId296" Type="http://schemas.openxmlformats.org/officeDocument/2006/relationships/image" Target="../media/image840.png"/><Relationship Id="rId517" Type="http://schemas.openxmlformats.org/officeDocument/2006/relationships/customXml" Target="../ink/ink947.xml"/><Relationship Id="rId724" Type="http://schemas.openxmlformats.org/officeDocument/2006/relationships/image" Target="../media/image1054.png"/><Relationship Id="rId60" Type="http://schemas.openxmlformats.org/officeDocument/2006/relationships/image" Target="../media/image722.png"/><Relationship Id="rId156" Type="http://schemas.openxmlformats.org/officeDocument/2006/relationships/image" Target="../media/image770.png"/><Relationship Id="rId363" Type="http://schemas.openxmlformats.org/officeDocument/2006/relationships/customXml" Target="../ink/ink870.xml"/><Relationship Id="rId570" Type="http://schemas.openxmlformats.org/officeDocument/2006/relationships/image" Target="../media/image977.png"/><Relationship Id="rId223" Type="http://schemas.openxmlformats.org/officeDocument/2006/relationships/customXml" Target="../ink/ink800.xml"/><Relationship Id="rId430" Type="http://schemas.openxmlformats.org/officeDocument/2006/relationships/image" Target="../media/image907.png"/><Relationship Id="rId668" Type="http://schemas.openxmlformats.org/officeDocument/2006/relationships/image" Target="../media/image1026.png"/><Relationship Id="rId18" Type="http://schemas.openxmlformats.org/officeDocument/2006/relationships/image" Target="../media/image701.png"/><Relationship Id="rId528" Type="http://schemas.openxmlformats.org/officeDocument/2006/relationships/image" Target="../media/image956.png"/><Relationship Id="rId735" Type="http://schemas.openxmlformats.org/officeDocument/2006/relationships/customXml" Target="../ink/ink1056.xml"/><Relationship Id="rId167" Type="http://schemas.openxmlformats.org/officeDocument/2006/relationships/customXml" Target="../ink/ink772.xml"/><Relationship Id="rId374" Type="http://schemas.openxmlformats.org/officeDocument/2006/relationships/image" Target="../media/image879.png"/><Relationship Id="rId581" Type="http://schemas.openxmlformats.org/officeDocument/2006/relationships/customXml" Target="../ink/ink979.xml"/><Relationship Id="rId71" Type="http://schemas.openxmlformats.org/officeDocument/2006/relationships/customXml" Target="../ink/ink724.xml"/><Relationship Id="rId234" Type="http://schemas.openxmlformats.org/officeDocument/2006/relationships/image" Target="../media/image809.png"/><Relationship Id="rId679" Type="http://schemas.openxmlformats.org/officeDocument/2006/relationships/customXml" Target="../ink/ink1028.xml"/><Relationship Id="rId802" Type="http://schemas.openxmlformats.org/officeDocument/2006/relationships/customXml" Target="../ink/ink1090.xml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703.xml"/><Relationship Id="rId441" Type="http://schemas.openxmlformats.org/officeDocument/2006/relationships/customXml" Target="../ink/ink909.xml"/><Relationship Id="rId539" Type="http://schemas.openxmlformats.org/officeDocument/2006/relationships/customXml" Target="../ink/ink958.xml"/><Relationship Id="rId746" Type="http://schemas.openxmlformats.org/officeDocument/2006/relationships/customXml" Target="../ink/ink1062.xml"/><Relationship Id="rId178" Type="http://schemas.openxmlformats.org/officeDocument/2006/relationships/image" Target="../media/image781.png"/><Relationship Id="rId301" Type="http://schemas.openxmlformats.org/officeDocument/2006/relationships/customXml" Target="../ink/ink839.xml"/><Relationship Id="rId82" Type="http://schemas.openxmlformats.org/officeDocument/2006/relationships/image" Target="../media/image733.png"/><Relationship Id="rId385" Type="http://schemas.openxmlformats.org/officeDocument/2006/relationships/customXml" Target="../ink/ink881.xml"/><Relationship Id="rId592" Type="http://schemas.openxmlformats.org/officeDocument/2006/relationships/image" Target="../media/image988.png"/><Relationship Id="rId606" Type="http://schemas.openxmlformats.org/officeDocument/2006/relationships/image" Target="../media/image995.png"/><Relationship Id="rId813" Type="http://schemas.openxmlformats.org/officeDocument/2006/relationships/customXml" Target="../ink/ink1096.xml"/><Relationship Id="rId245" Type="http://schemas.openxmlformats.org/officeDocument/2006/relationships/customXml" Target="../ink/ink811.xml"/><Relationship Id="rId452" Type="http://schemas.openxmlformats.org/officeDocument/2006/relationships/image" Target="../media/image918.png"/><Relationship Id="rId105" Type="http://schemas.openxmlformats.org/officeDocument/2006/relationships/customXml" Target="../ink/ink741.xml"/><Relationship Id="rId312" Type="http://schemas.openxmlformats.org/officeDocument/2006/relationships/image" Target="../media/image848.png"/><Relationship Id="rId757" Type="http://schemas.openxmlformats.org/officeDocument/2006/relationships/image" Target="../media/image1070.png"/><Relationship Id="rId93" Type="http://schemas.openxmlformats.org/officeDocument/2006/relationships/customXml" Target="../ink/ink735.xml"/><Relationship Id="rId189" Type="http://schemas.openxmlformats.org/officeDocument/2006/relationships/customXml" Target="../ink/ink783.xml"/><Relationship Id="rId396" Type="http://schemas.openxmlformats.org/officeDocument/2006/relationships/image" Target="../media/image890.png"/><Relationship Id="rId617" Type="http://schemas.openxmlformats.org/officeDocument/2006/relationships/customXml" Target="../ink/ink997.xml"/><Relationship Id="rId824" Type="http://schemas.openxmlformats.org/officeDocument/2006/relationships/image" Target="../media/image1103.png"/><Relationship Id="rId256" Type="http://schemas.openxmlformats.org/officeDocument/2006/relationships/image" Target="../media/image820.png"/><Relationship Id="rId463" Type="http://schemas.openxmlformats.org/officeDocument/2006/relationships/customXml" Target="../ink/ink920.xml"/><Relationship Id="rId670" Type="http://schemas.openxmlformats.org/officeDocument/2006/relationships/image" Target="../media/image1027.png"/><Relationship Id="rId116" Type="http://schemas.openxmlformats.org/officeDocument/2006/relationships/image" Target="../media/image750.png"/><Relationship Id="rId323" Type="http://schemas.openxmlformats.org/officeDocument/2006/relationships/customXml" Target="../ink/ink850.xml"/><Relationship Id="rId530" Type="http://schemas.openxmlformats.org/officeDocument/2006/relationships/image" Target="../media/image957.png"/><Relationship Id="rId768" Type="http://schemas.openxmlformats.org/officeDocument/2006/relationships/customXml" Target="../ink/ink1073.xml"/><Relationship Id="rId20" Type="http://schemas.openxmlformats.org/officeDocument/2006/relationships/image" Target="../media/image702.png"/><Relationship Id="rId628" Type="http://schemas.openxmlformats.org/officeDocument/2006/relationships/image" Target="../media/image1006.png"/><Relationship Id="rId267" Type="http://schemas.openxmlformats.org/officeDocument/2006/relationships/customXml" Target="../ink/ink822.xml"/><Relationship Id="rId474" Type="http://schemas.openxmlformats.org/officeDocument/2006/relationships/image" Target="../media/image929.png"/><Relationship Id="rId127" Type="http://schemas.openxmlformats.org/officeDocument/2006/relationships/customXml" Target="../ink/ink752.xml"/><Relationship Id="rId681" Type="http://schemas.openxmlformats.org/officeDocument/2006/relationships/customXml" Target="../ink/ink1029.xml"/><Relationship Id="rId779" Type="http://schemas.openxmlformats.org/officeDocument/2006/relationships/image" Target="../media/image1081.png"/><Relationship Id="rId31" Type="http://schemas.openxmlformats.org/officeDocument/2006/relationships/customXml" Target="../ink/ink704.xml"/><Relationship Id="rId334" Type="http://schemas.openxmlformats.org/officeDocument/2006/relationships/image" Target="../media/image859.png"/><Relationship Id="rId541" Type="http://schemas.openxmlformats.org/officeDocument/2006/relationships/customXml" Target="../ink/ink959.xml"/><Relationship Id="rId639" Type="http://schemas.openxmlformats.org/officeDocument/2006/relationships/customXml" Target="../ink/ink1008.xml"/><Relationship Id="rId180" Type="http://schemas.openxmlformats.org/officeDocument/2006/relationships/image" Target="../media/image782.png"/><Relationship Id="rId278" Type="http://schemas.openxmlformats.org/officeDocument/2006/relationships/image" Target="../media/image831.png"/><Relationship Id="rId401" Type="http://schemas.openxmlformats.org/officeDocument/2006/relationships/customXml" Target="../ink/ink889.xml"/><Relationship Id="rId485" Type="http://schemas.openxmlformats.org/officeDocument/2006/relationships/customXml" Target="../ink/ink931.xml"/><Relationship Id="rId692" Type="http://schemas.openxmlformats.org/officeDocument/2006/relationships/image" Target="../media/image1038.png"/><Relationship Id="rId706" Type="http://schemas.openxmlformats.org/officeDocument/2006/relationships/image" Target="../media/image1045.png"/><Relationship Id="rId42" Type="http://schemas.openxmlformats.org/officeDocument/2006/relationships/image" Target="../media/image713.png"/><Relationship Id="rId138" Type="http://schemas.openxmlformats.org/officeDocument/2006/relationships/image" Target="../media/image761.png"/><Relationship Id="rId345" Type="http://schemas.openxmlformats.org/officeDocument/2006/relationships/customXml" Target="../ink/ink861.xml"/><Relationship Id="rId552" Type="http://schemas.openxmlformats.org/officeDocument/2006/relationships/image" Target="../media/image968.png"/><Relationship Id="rId191" Type="http://schemas.openxmlformats.org/officeDocument/2006/relationships/customXml" Target="../ink/ink784.xml"/><Relationship Id="rId205" Type="http://schemas.openxmlformats.org/officeDocument/2006/relationships/customXml" Target="../ink/ink791.xml"/><Relationship Id="rId412" Type="http://schemas.openxmlformats.org/officeDocument/2006/relationships/image" Target="../media/image898.png"/><Relationship Id="rId289" Type="http://schemas.openxmlformats.org/officeDocument/2006/relationships/customXml" Target="../ink/ink833.xml"/><Relationship Id="rId496" Type="http://schemas.openxmlformats.org/officeDocument/2006/relationships/image" Target="../media/image940.png"/><Relationship Id="rId717" Type="http://schemas.openxmlformats.org/officeDocument/2006/relationships/customXml" Target="../ink/ink1047.xml"/><Relationship Id="rId53" Type="http://schemas.openxmlformats.org/officeDocument/2006/relationships/customXml" Target="../ink/ink715.xml"/><Relationship Id="rId149" Type="http://schemas.openxmlformats.org/officeDocument/2006/relationships/customXml" Target="../ink/ink763.xml"/><Relationship Id="rId356" Type="http://schemas.openxmlformats.org/officeDocument/2006/relationships/image" Target="../media/image870.png"/><Relationship Id="rId563" Type="http://schemas.openxmlformats.org/officeDocument/2006/relationships/customXml" Target="../ink/ink970.xml"/><Relationship Id="rId770" Type="http://schemas.openxmlformats.org/officeDocument/2006/relationships/customXml" Target="../ink/ink1074.xml"/><Relationship Id="rId216" Type="http://schemas.openxmlformats.org/officeDocument/2006/relationships/image" Target="../media/image800.png"/><Relationship Id="rId423" Type="http://schemas.openxmlformats.org/officeDocument/2006/relationships/customXml" Target="../ink/ink900.xml"/><Relationship Id="rId630" Type="http://schemas.openxmlformats.org/officeDocument/2006/relationships/image" Target="../media/image1007.png"/><Relationship Id="rId728" Type="http://schemas.openxmlformats.org/officeDocument/2006/relationships/image" Target="../media/image1056.png"/><Relationship Id="rId64" Type="http://schemas.openxmlformats.org/officeDocument/2006/relationships/image" Target="../media/image724.png"/><Relationship Id="rId367" Type="http://schemas.openxmlformats.org/officeDocument/2006/relationships/customXml" Target="../ink/ink872.xml"/><Relationship Id="rId574" Type="http://schemas.openxmlformats.org/officeDocument/2006/relationships/image" Target="../media/image979.png"/><Relationship Id="rId227" Type="http://schemas.openxmlformats.org/officeDocument/2006/relationships/customXml" Target="../ink/ink802.xml"/><Relationship Id="rId781" Type="http://schemas.openxmlformats.org/officeDocument/2006/relationships/image" Target="../media/image1082.png"/><Relationship Id="rId434" Type="http://schemas.openxmlformats.org/officeDocument/2006/relationships/image" Target="../media/image909.png"/><Relationship Id="rId641" Type="http://schemas.openxmlformats.org/officeDocument/2006/relationships/customXml" Target="../ink/ink1009.xml"/><Relationship Id="rId739" Type="http://schemas.openxmlformats.org/officeDocument/2006/relationships/customXml" Target="../ink/ink1058.xml"/><Relationship Id="rId280" Type="http://schemas.openxmlformats.org/officeDocument/2006/relationships/image" Target="../media/image832.png"/><Relationship Id="rId501" Type="http://schemas.openxmlformats.org/officeDocument/2006/relationships/customXml" Target="../ink/ink939.xml"/><Relationship Id="rId75" Type="http://schemas.openxmlformats.org/officeDocument/2006/relationships/customXml" Target="../ink/ink726.xml"/><Relationship Id="rId140" Type="http://schemas.openxmlformats.org/officeDocument/2006/relationships/image" Target="../media/image762.png"/><Relationship Id="rId378" Type="http://schemas.openxmlformats.org/officeDocument/2006/relationships/image" Target="../media/image881.png"/><Relationship Id="rId585" Type="http://schemas.openxmlformats.org/officeDocument/2006/relationships/customXml" Target="../ink/ink981.xml"/><Relationship Id="rId792" Type="http://schemas.openxmlformats.org/officeDocument/2006/relationships/customXml" Target="../ink/ink1085.xml"/><Relationship Id="rId806" Type="http://schemas.openxmlformats.org/officeDocument/2006/relationships/image" Target="../media/image1094.png"/><Relationship Id="rId6" Type="http://schemas.openxmlformats.org/officeDocument/2006/relationships/image" Target="../media/image695.png"/><Relationship Id="rId238" Type="http://schemas.openxmlformats.org/officeDocument/2006/relationships/image" Target="../media/image811.png"/><Relationship Id="rId445" Type="http://schemas.openxmlformats.org/officeDocument/2006/relationships/customXml" Target="../ink/ink911.xml"/><Relationship Id="rId652" Type="http://schemas.openxmlformats.org/officeDocument/2006/relationships/image" Target="../media/image1018.png"/><Relationship Id="rId291" Type="http://schemas.openxmlformats.org/officeDocument/2006/relationships/customXml" Target="../ink/ink834.xml"/><Relationship Id="rId305" Type="http://schemas.openxmlformats.org/officeDocument/2006/relationships/customXml" Target="../ink/ink841.xml"/><Relationship Id="rId512" Type="http://schemas.openxmlformats.org/officeDocument/2006/relationships/image" Target="../media/image948.png"/><Relationship Id="rId86" Type="http://schemas.openxmlformats.org/officeDocument/2006/relationships/image" Target="../media/image735.png"/><Relationship Id="rId151" Type="http://schemas.openxmlformats.org/officeDocument/2006/relationships/customXml" Target="../ink/ink764.xml"/><Relationship Id="rId389" Type="http://schemas.openxmlformats.org/officeDocument/2006/relationships/customXml" Target="../ink/ink883.xml"/><Relationship Id="rId596" Type="http://schemas.openxmlformats.org/officeDocument/2006/relationships/image" Target="../media/image990.png"/><Relationship Id="rId817" Type="http://schemas.openxmlformats.org/officeDocument/2006/relationships/customXml" Target="../ink/ink1098.xml"/><Relationship Id="rId249" Type="http://schemas.openxmlformats.org/officeDocument/2006/relationships/customXml" Target="../ink/ink813.xml"/><Relationship Id="rId456" Type="http://schemas.openxmlformats.org/officeDocument/2006/relationships/image" Target="../media/image920.png"/><Relationship Id="rId663" Type="http://schemas.openxmlformats.org/officeDocument/2006/relationships/customXml" Target="../ink/ink1020.xml"/><Relationship Id="rId13" Type="http://schemas.openxmlformats.org/officeDocument/2006/relationships/customXml" Target="../ink/ink695.xml"/><Relationship Id="rId109" Type="http://schemas.openxmlformats.org/officeDocument/2006/relationships/customXml" Target="../ink/ink743.xml"/><Relationship Id="rId260" Type="http://schemas.openxmlformats.org/officeDocument/2006/relationships/image" Target="../media/image822.png"/><Relationship Id="rId316" Type="http://schemas.openxmlformats.org/officeDocument/2006/relationships/image" Target="../media/image850.png"/><Relationship Id="rId523" Type="http://schemas.openxmlformats.org/officeDocument/2006/relationships/customXml" Target="../ink/ink950.xml"/><Relationship Id="rId719" Type="http://schemas.openxmlformats.org/officeDocument/2006/relationships/customXml" Target="../ink/ink1048.xml"/><Relationship Id="rId55" Type="http://schemas.openxmlformats.org/officeDocument/2006/relationships/customXml" Target="../ink/ink716.xml"/><Relationship Id="rId97" Type="http://schemas.openxmlformats.org/officeDocument/2006/relationships/customXml" Target="../ink/ink737.xml"/><Relationship Id="rId120" Type="http://schemas.openxmlformats.org/officeDocument/2006/relationships/image" Target="../media/image752.png"/><Relationship Id="rId358" Type="http://schemas.openxmlformats.org/officeDocument/2006/relationships/image" Target="../media/image871.png"/><Relationship Id="rId565" Type="http://schemas.openxmlformats.org/officeDocument/2006/relationships/customXml" Target="../ink/ink971.xml"/><Relationship Id="rId730" Type="http://schemas.openxmlformats.org/officeDocument/2006/relationships/image" Target="../media/image1057.png"/><Relationship Id="rId772" Type="http://schemas.openxmlformats.org/officeDocument/2006/relationships/customXml" Target="../ink/ink1075.xml"/><Relationship Id="rId828" Type="http://schemas.openxmlformats.org/officeDocument/2006/relationships/image" Target="../media/image1105.png"/><Relationship Id="rId162" Type="http://schemas.openxmlformats.org/officeDocument/2006/relationships/image" Target="../media/image773.png"/><Relationship Id="rId218" Type="http://schemas.openxmlformats.org/officeDocument/2006/relationships/image" Target="../media/image801.png"/><Relationship Id="rId425" Type="http://schemas.openxmlformats.org/officeDocument/2006/relationships/customXml" Target="../ink/ink901.xml"/><Relationship Id="rId467" Type="http://schemas.openxmlformats.org/officeDocument/2006/relationships/customXml" Target="../ink/ink922.xml"/><Relationship Id="rId632" Type="http://schemas.openxmlformats.org/officeDocument/2006/relationships/image" Target="../media/image1008.png"/><Relationship Id="rId271" Type="http://schemas.openxmlformats.org/officeDocument/2006/relationships/customXml" Target="../ink/ink824.xml"/><Relationship Id="rId674" Type="http://schemas.openxmlformats.org/officeDocument/2006/relationships/image" Target="../media/image1029.png"/><Relationship Id="rId24" Type="http://schemas.openxmlformats.org/officeDocument/2006/relationships/image" Target="../media/image704.png"/><Relationship Id="rId66" Type="http://schemas.openxmlformats.org/officeDocument/2006/relationships/image" Target="../media/image725.png"/><Relationship Id="rId131" Type="http://schemas.openxmlformats.org/officeDocument/2006/relationships/customXml" Target="../ink/ink754.xml"/><Relationship Id="rId327" Type="http://schemas.openxmlformats.org/officeDocument/2006/relationships/customXml" Target="../ink/ink852.xml"/><Relationship Id="rId369" Type="http://schemas.openxmlformats.org/officeDocument/2006/relationships/customXml" Target="../ink/ink873.xml"/><Relationship Id="rId534" Type="http://schemas.openxmlformats.org/officeDocument/2006/relationships/image" Target="../media/image959.png"/><Relationship Id="rId576" Type="http://schemas.openxmlformats.org/officeDocument/2006/relationships/image" Target="../media/image980.png"/><Relationship Id="rId741" Type="http://schemas.openxmlformats.org/officeDocument/2006/relationships/customXml" Target="../ink/ink1059.xml"/><Relationship Id="rId783" Type="http://schemas.openxmlformats.org/officeDocument/2006/relationships/image" Target="../media/image1083.png"/><Relationship Id="rId173" Type="http://schemas.openxmlformats.org/officeDocument/2006/relationships/customXml" Target="../ink/ink775.xml"/><Relationship Id="rId229" Type="http://schemas.openxmlformats.org/officeDocument/2006/relationships/customXml" Target="../ink/ink803.xml"/><Relationship Id="rId380" Type="http://schemas.openxmlformats.org/officeDocument/2006/relationships/image" Target="../media/image882.png"/><Relationship Id="rId436" Type="http://schemas.openxmlformats.org/officeDocument/2006/relationships/image" Target="../media/image910.png"/><Relationship Id="rId601" Type="http://schemas.openxmlformats.org/officeDocument/2006/relationships/customXml" Target="../ink/ink989.xml"/><Relationship Id="rId643" Type="http://schemas.openxmlformats.org/officeDocument/2006/relationships/customXml" Target="../ink/ink1010.xml"/><Relationship Id="rId240" Type="http://schemas.openxmlformats.org/officeDocument/2006/relationships/image" Target="../media/image812.png"/><Relationship Id="rId478" Type="http://schemas.openxmlformats.org/officeDocument/2006/relationships/image" Target="../media/image931.png"/><Relationship Id="rId685" Type="http://schemas.openxmlformats.org/officeDocument/2006/relationships/customXml" Target="../ink/ink1031.xml"/><Relationship Id="rId35" Type="http://schemas.openxmlformats.org/officeDocument/2006/relationships/customXml" Target="../ink/ink706.xml"/><Relationship Id="rId77" Type="http://schemas.openxmlformats.org/officeDocument/2006/relationships/customXml" Target="../ink/ink727.xml"/><Relationship Id="rId100" Type="http://schemas.openxmlformats.org/officeDocument/2006/relationships/image" Target="../media/image742.png"/><Relationship Id="rId282" Type="http://schemas.openxmlformats.org/officeDocument/2006/relationships/image" Target="../media/image833.png"/><Relationship Id="rId338" Type="http://schemas.openxmlformats.org/officeDocument/2006/relationships/image" Target="../media/image861.png"/><Relationship Id="rId503" Type="http://schemas.openxmlformats.org/officeDocument/2006/relationships/customXml" Target="../ink/ink940.xml"/><Relationship Id="rId545" Type="http://schemas.openxmlformats.org/officeDocument/2006/relationships/customXml" Target="../ink/ink961.xml"/><Relationship Id="rId587" Type="http://schemas.openxmlformats.org/officeDocument/2006/relationships/customXml" Target="../ink/ink982.xml"/><Relationship Id="rId710" Type="http://schemas.openxmlformats.org/officeDocument/2006/relationships/image" Target="../media/image1047.png"/><Relationship Id="rId752" Type="http://schemas.openxmlformats.org/officeDocument/2006/relationships/customXml" Target="../ink/ink1065.xml"/><Relationship Id="rId808" Type="http://schemas.openxmlformats.org/officeDocument/2006/relationships/image" Target="../media/image1095.png"/><Relationship Id="rId8" Type="http://schemas.openxmlformats.org/officeDocument/2006/relationships/image" Target="../media/image696.png"/><Relationship Id="rId142" Type="http://schemas.openxmlformats.org/officeDocument/2006/relationships/image" Target="../media/image763.png"/><Relationship Id="rId184" Type="http://schemas.openxmlformats.org/officeDocument/2006/relationships/image" Target="../media/image784.png"/><Relationship Id="rId391" Type="http://schemas.openxmlformats.org/officeDocument/2006/relationships/customXml" Target="../ink/ink884.xml"/><Relationship Id="rId405" Type="http://schemas.openxmlformats.org/officeDocument/2006/relationships/customXml" Target="../ink/ink891.xml"/><Relationship Id="rId447" Type="http://schemas.openxmlformats.org/officeDocument/2006/relationships/customXml" Target="../ink/ink912.xml"/><Relationship Id="rId612" Type="http://schemas.openxmlformats.org/officeDocument/2006/relationships/image" Target="../media/image998.png"/><Relationship Id="rId794" Type="http://schemas.openxmlformats.org/officeDocument/2006/relationships/customXml" Target="../ink/ink1086.xml"/><Relationship Id="rId251" Type="http://schemas.openxmlformats.org/officeDocument/2006/relationships/customXml" Target="../ink/ink814.xml"/><Relationship Id="rId489" Type="http://schemas.openxmlformats.org/officeDocument/2006/relationships/customXml" Target="../ink/ink933.xml"/><Relationship Id="rId654" Type="http://schemas.openxmlformats.org/officeDocument/2006/relationships/image" Target="../media/image1019.png"/><Relationship Id="rId696" Type="http://schemas.openxmlformats.org/officeDocument/2006/relationships/image" Target="../media/image1040.png"/><Relationship Id="rId46" Type="http://schemas.openxmlformats.org/officeDocument/2006/relationships/image" Target="../media/image715.png"/><Relationship Id="rId293" Type="http://schemas.openxmlformats.org/officeDocument/2006/relationships/customXml" Target="../ink/ink835.xml"/><Relationship Id="rId307" Type="http://schemas.openxmlformats.org/officeDocument/2006/relationships/customXml" Target="../ink/ink842.xml"/><Relationship Id="rId349" Type="http://schemas.openxmlformats.org/officeDocument/2006/relationships/customXml" Target="../ink/ink863.xml"/><Relationship Id="rId514" Type="http://schemas.openxmlformats.org/officeDocument/2006/relationships/image" Target="../media/image949.png"/><Relationship Id="rId556" Type="http://schemas.openxmlformats.org/officeDocument/2006/relationships/image" Target="../media/image970.png"/><Relationship Id="rId721" Type="http://schemas.openxmlformats.org/officeDocument/2006/relationships/customXml" Target="../ink/ink1049.xml"/><Relationship Id="rId763" Type="http://schemas.openxmlformats.org/officeDocument/2006/relationships/image" Target="../media/image1073.png"/><Relationship Id="rId88" Type="http://schemas.openxmlformats.org/officeDocument/2006/relationships/image" Target="../media/image736.png"/><Relationship Id="rId111" Type="http://schemas.openxmlformats.org/officeDocument/2006/relationships/customXml" Target="../ink/ink744.xml"/><Relationship Id="rId153" Type="http://schemas.openxmlformats.org/officeDocument/2006/relationships/customXml" Target="../ink/ink765.xml"/><Relationship Id="rId195" Type="http://schemas.openxmlformats.org/officeDocument/2006/relationships/customXml" Target="../ink/ink786.xml"/><Relationship Id="rId209" Type="http://schemas.openxmlformats.org/officeDocument/2006/relationships/customXml" Target="../ink/ink793.xml"/><Relationship Id="rId360" Type="http://schemas.openxmlformats.org/officeDocument/2006/relationships/image" Target="../media/image872.png"/><Relationship Id="rId416" Type="http://schemas.openxmlformats.org/officeDocument/2006/relationships/image" Target="../media/image900.png"/><Relationship Id="rId598" Type="http://schemas.openxmlformats.org/officeDocument/2006/relationships/image" Target="../media/image991.png"/><Relationship Id="rId819" Type="http://schemas.openxmlformats.org/officeDocument/2006/relationships/customXml" Target="../ink/ink1099.xml"/><Relationship Id="rId220" Type="http://schemas.openxmlformats.org/officeDocument/2006/relationships/image" Target="../media/image802.png"/><Relationship Id="rId458" Type="http://schemas.openxmlformats.org/officeDocument/2006/relationships/image" Target="../media/image921.png"/><Relationship Id="rId623" Type="http://schemas.openxmlformats.org/officeDocument/2006/relationships/customXml" Target="../ink/ink1000.xml"/><Relationship Id="rId665" Type="http://schemas.openxmlformats.org/officeDocument/2006/relationships/customXml" Target="../ink/ink1021.xml"/><Relationship Id="rId830" Type="http://schemas.openxmlformats.org/officeDocument/2006/relationships/image" Target="../media/image1106.png"/><Relationship Id="rId15" Type="http://schemas.openxmlformats.org/officeDocument/2006/relationships/customXml" Target="../ink/ink696.xml"/><Relationship Id="rId57" Type="http://schemas.openxmlformats.org/officeDocument/2006/relationships/customXml" Target="../ink/ink717.xml"/><Relationship Id="rId262" Type="http://schemas.openxmlformats.org/officeDocument/2006/relationships/image" Target="../media/image823.png"/><Relationship Id="rId318" Type="http://schemas.openxmlformats.org/officeDocument/2006/relationships/image" Target="../media/image851.png"/><Relationship Id="rId525" Type="http://schemas.openxmlformats.org/officeDocument/2006/relationships/customXml" Target="../ink/ink951.xml"/><Relationship Id="rId567" Type="http://schemas.openxmlformats.org/officeDocument/2006/relationships/customXml" Target="../ink/ink972.xml"/><Relationship Id="rId732" Type="http://schemas.openxmlformats.org/officeDocument/2006/relationships/image" Target="../media/image1058.png"/><Relationship Id="rId99" Type="http://schemas.openxmlformats.org/officeDocument/2006/relationships/customXml" Target="../ink/ink738.xml"/><Relationship Id="rId122" Type="http://schemas.openxmlformats.org/officeDocument/2006/relationships/image" Target="../media/image753.png"/><Relationship Id="rId164" Type="http://schemas.openxmlformats.org/officeDocument/2006/relationships/image" Target="../media/image774.png"/><Relationship Id="rId371" Type="http://schemas.openxmlformats.org/officeDocument/2006/relationships/customXml" Target="../ink/ink874.xml"/><Relationship Id="rId774" Type="http://schemas.openxmlformats.org/officeDocument/2006/relationships/customXml" Target="../ink/ink1076.xml"/><Relationship Id="rId427" Type="http://schemas.openxmlformats.org/officeDocument/2006/relationships/customXml" Target="../ink/ink902.xml"/><Relationship Id="rId469" Type="http://schemas.openxmlformats.org/officeDocument/2006/relationships/customXml" Target="../ink/ink923.xml"/><Relationship Id="rId634" Type="http://schemas.openxmlformats.org/officeDocument/2006/relationships/image" Target="../media/image1009.png"/><Relationship Id="rId676" Type="http://schemas.openxmlformats.org/officeDocument/2006/relationships/image" Target="../media/image1030.png"/><Relationship Id="rId26" Type="http://schemas.openxmlformats.org/officeDocument/2006/relationships/image" Target="../media/image705.png"/><Relationship Id="rId231" Type="http://schemas.openxmlformats.org/officeDocument/2006/relationships/customXml" Target="../ink/ink804.xml"/><Relationship Id="rId273" Type="http://schemas.openxmlformats.org/officeDocument/2006/relationships/customXml" Target="../ink/ink825.xml"/><Relationship Id="rId329" Type="http://schemas.openxmlformats.org/officeDocument/2006/relationships/customXml" Target="../ink/ink853.xml"/><Relationship Id="rId480" Type="http://schemas.openxmlformats.org/officeDocument/2006/relationships/image" Target="../media/image932.png"/><Relationship Id="rId536" Type="http://schemas.openxmlformats.org/officeDocument/2006/relationships/image" Target="../media/image960.png"/><Relationship Id="rId701" Type="http://schemas.openxmlformats.org/officeDocument/2006/relationships/customXml" Target="../ink/ink1039.xml"/><Relationship Id="rId68" Type="http://schemas.openxmlformats.org/officeDocument/2006/relationships/image" Target="../media/image726.png"/><Relationship Id="rId133" Type="http://schemas.openxmlformats.org/officeDocument/2006/relationships/customXml" Target="../ink/ink755.xml"/><Relationship Id="rId175" Type="http://schemas.openxmlformats.org/officeDocument/2006/relationships/customXml" Target="../ink/ink776.xml"/><Relationship Id="rId340" Type="http://schemas.openxmlformats.org/officeDocument/2006/relationships/image" Target="../media/image862.png"/><Relationship Id="rId578" Type="http://schemas.openxmlformats.org/officeDocument/2006/relationships/image" Target="../media/image981.png"/><Relationship Id="rId743" Type="http://schemas.openxmlformats.org/officeDocument/2006/relationships/customXml" Target="../ink/ink1060.xml"/><Relationship Id="rId785" Type="http://schemas.openxmlformats.org/officeDocument/2006/relationships/image" Target="../media/image1084.png"/><Relationship Id="rId200" Type="http://schemas.openxmlformats.org/officeDocument/2006/relationships/image" Target="../media/image792.png"/><Relationship Id="rId382" Type="http://schemas.openxmlformats.org/officeDocument/2006/relationships/image" Target="../media/image883.png"/><Relationship Id="rId438" Type="http://schemas.openxmlformats.org/officeDocument/2006/relationships/image" Target="../media/image911.png"/><Relationship Id="rId603" Type="http://schemas.openxmlformats.org/officeDocument/2006/relationships/customXml" Target="../ink/ink990.xml"/><Relationship Id="rId645" Type="http://schemas.openxmlformats.org/officeDocument/2006/relationships/customXml" Target="../ink/ink1011.xml"/><Relationship Id="rId687" Type="http://schemas.openxmlformats.org/officeDocument/2006/relationships/customXml" Target="../ink/ink1032.xml"/><Relationship Id="rId810" Type="http://schemas.openxmlformats.org/officeDocument/2006/relationships/image" Target="../media/image1096.png"/><Relationship Id="rId242" Type="http://schemas.openxmlformats.org/officeDocument/2006/relationships/image" Target="../media/image813.png"/><Relationship Id="rId284" Type="http://schemas.openxmlformats.org/officeDocument/2006/relationships/image" Target="../media/image834.png"/><Relationship Id="rId491" Type="http://schemas.openxmlformats.org/officeDocument/2006/relationships/customXml" Target="../ink/ink934.xml"/><Relationship Id="rId505" Type="http://schemas.openxmlformats.org/officeDocument/2006/relationships/customXml" Target="../ink/ink941.xml"/><Relationship Id="rId712" Type="http://schemas.openxmlformats.org/officeDocument/2006/relationships/image" Target="../media/image1048.png"/><Relationship Id="rId37" Type="http://schemas.openxmlformats.org/officeDocument/2006/relationships/customXml" Target="../ink/ink707.xml"/><Relationship Id="rId79" Type="http://schemas.openxmlformats.org/officeDocument/2006/relationships/customXml" Target="../ink/ink728.xml"/><Relationship Id="rId102" Type="http://schemas.openxmlformats.org/officeDocument/2006/relationships/image" Target="../media/image743.png"/><Relationship Id="rId144" Type="http://schemas.openxmlformats.org/officeDocument/2006/relationships/image" Target="../media/image764.png"/><Relationship Id="rId547" Type="http://schemas.openxmlformats.org/officeDocument/2006/relationships/customXml" Target="../ink/ink962.xml"/><Relationship Id="rId589" Type="http://schemas.openxmlformats.org/officeDocument/2006/relationships/customXml" Target="../ink/ink983.xml"/><Relationship Id="rId754" Type="http://schemas.openxmlformats.org/officeDocument/2006/relationships/customXml" Target="../ink/ink1066.xml"/><Relationship Id="rId796" Type="http://schemas.openxmlformats.org/officeDocument/2006/relationships/customXml" Target="../ink/ink1087.xml"/><Relationship Id="rId90" Type="http://schemas.openxmlformats.org/officeDocument/2006/relationships/image" Target="../media/image737.png"/><Relationship Id="rId186" Type="http://schemas.openxmlformats.org/officeDocument/2006/relationships/image" Target="../media/image785.png"/><Relationship Id="rId351" Type="http://schemas.openxmlformats.org/officeDocument/2006/relationships/customXml" Target="../ink/ink864.xml"/><Relationship Id="rId393" Type="http://schemas.openxmlformats.org/officeDocument/2006/relationships/customXml" Target="../ink/ink885.xml"/><Relationship Id="rId407" Type="http://schemas.openxmlformats.org/officeDocument/2006/relationships/customXml" Target="../ink/ink892.xml"/><Relationship Id="rId449" Type="http://schemas.openxmlformats.org/officeDocument/2006/relationships/customXml" Target="../ink/ink913.xml"/><Relationship Id="rId614" Type="http://schemas.openxmlformats.org/officeDocument/2006/relationships/image" Target="../media/image999.png"/><Relationship Id="rId656" Type="http://schemas.openxmlformats.org/officeDocument/2006/relationships/image" Target="../media/image1020.png"/><Relationship Id="rId821" Type="http://schemas.openxmlformats.org/officeDocument/2006/relationships/customXml" Target="../ink/ink1100.xml"/><Relationship Id="rId211" Type="http://schemas.openxmlformats.org/officeDocument/2006/relationships/customXml" Target="../ink/ink794.xml"/><Relationship Id="rId253" Type="http://schemas.openxmlformats.org/officeDocument/2006/relationships/customXml" Target="../ink/ink815.xml"/><Relationship Id="rId295" Type="http://schemas.openxmlformats.org/officeDocument/2006/relationships/customXml" Target="../ink/ink836.xml"/><Relationship Id="rId309" Type="http://schemas.openxmlformats.org/officeDocument/2006/relationships/customXml" Target="../ink/ink843.xml"/><Relationship Id="rId460" Type="http://schemas.openxmlformats.org/officeDocument/2006/relationships/image" Target="../media/image922.png"/><Relationship Id="rId516" Type="http://schemas.openxmlformats.org/officeDocument/2006/relationships/image" Target="../media/image950.png"/><Relationship Id="rId698" Type="http://schemas.openxmlformats.org/officeDocument/2006/relationships/image" Target="../media/image1041.png"/><Relationship Id="rId48" Type="http://schemas.openxmlformats.org/officeDocument/2006/relationships/image" Target="../media/image716.png"/><Relationship Id="rId113" Type="http://schemas.openxmlformats.org/officeDocument/2006/relationships/customXml" Target="../ink/ink745.xml"/><Relationship Id="rId320" Type="http://schemas.openxmlformats.org/officeDocument/2006/relationships/image" Target="../media/image852.png"/><Relationship Id="rId558" Type="http://schemas.openxmlformats.org/officeDocument/2006/relationships/image" Target="../media/image971.png"/><Relationship Id="rId723" Type="http://schemas.openxmlformats.org/officeDocument/2006/relationships/customXml" Target="../ink/ink1050.xml"/><Relationship Id="rId765" Type="http://schemas.openxmlformats.org/officeDocument/2006/relationships/image" Target="../media/image1074.png"/><Relationship Id="rId155" Type="http://schemas.openxmlformats.org/officeDocument/2006/relationships/customXml" Target="../ink/ink766.xml"/><Relationship Id="rId197" Type="http://schemas.openxmlformats.org/officeDocument/2006/relationships/customXml" Target="../ink/ink787.xml"/><Relationship Id="rId362" Type="http://schemas.openxmlformats.org/officeDocument/2006/relationships/image" Target="../media/image873.png"/><Relationship Id="rId418" Type="http://schemas.openxmlformats.org/officeDocument/2006/relationships/image" Target="../media/image901.png"/><Relationship Id="rId625" Type="http://schemas.openxmlformats.org/officeDocument/2006/relationships/customXml" Target="../ink/ink1001.xml"/><Relationship Id="rId222" Type="http://schemas.openxmlformats.org/officeDocument/2006/relationships/image" Target="../media/image803.png"/><Relationship Id="rId264" Type="http://schemas.openxmlformats.org/officeDocument/2006/relationships/image" Target="../media/image824.png"/><Relationship Id="rId471" Type="http://schemas.openxmlformats.org/officeDocument/2006/relationships/customXml" Target="../ink/ink924.xml"/><Relationship Id="rId667" Type="http://schemas.openxmlformats.org/officeDocument/2006/relationships/customXml" Target="../ink/ink1022.xml"/><Relationship Id="rId17" Type="http://schemas.openxmlformats.org/officeDocument/2006/relationships/customXml" Target="../ink/ink697.xml"/><Relationship Id="rId59" Type="http://schemas.openxmlformats.org/officeDocument/2006/relationships/customXml" Target="../ink/ink718.xml"/><Relationship Id="rId124" Type="http://schemas.openxmlformats.org/officeDocument/2006/relationships/image" Target="../media/image754.png"/><Relationship Id="rId527" Type="http://schemas.openxmlformats.org/officeDocument/2006/relationships/customXml" Target="../ink/ink952.xml"/><Relationship Id="rId569" Type="http://schemas.openxmlformats.org/officeDocument/2006/relationships/customXml" Target="../ink/ink973.xml"/><Relationship Id="rId734" Type="http://schemas.openxmlformats.org/officeDocument/2006/relationships/image" Target="../media/image1059.png"/><Relationship Id="rId776" Type="http://schemas.openxmlformats.org/officeDocument/2006/relationships/customXml" Target="../ink/ink1077.xml"/><Relationship Id="rId70" Type="http://schemas.openxmlformats.org/officeDocument/2006/relationships/image" Target="../media/image727.png"/><Relationship Id="rId166" Type="http://schemas.openxmlformats.org/officeDocument/2006/relationships/image" Target="../media/image775.png"/><Relationship Id="rId331" Type="http://schemas.openxmlformats.org/officeDocument/2006/relationships/customXml" Target="../ink/ink854.xml"/><Relationship Id="rId373" Type="http://schemas.openxmlformats.org/officeDocument/2006/relationships/customXml" Target="../ink/ink875.xml"/><Relationship Id="rId429" Type="http://schemas.openxmlformats.org/officeDocument/2006/relationships/customXml" Target="../ink/ink903.xml"/><Relationship Id="rId580" Type="http://schemas.openxmlformats.org/officeDocument/2006/relationships/image" Target="../media/image982.png"/><Relationship Id="rId636" Type="http://schemas.openxmlformats.org/officeDocument/2006/relationships/image" Target="../media/image1010.png"/><Relationship Id="rId801" Type="http://schemas.openxmlformats.org/officeDocument/2006/relationships/image" Target="../media/image109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05.xml"/><Relationship Id="rId440" Type="http://schemas.openxmlformats.org/officeDocument/2006/relationships/image" Target="../media/image912.png"/><Relationship Id="rId678" Type="http://schemas.openxmlformats.org/officeDocument/2006/relationships/image" Target="../media/image1031.png"/><Relationship Id="rId28" Type="http://schemas.openxmlformats.org/officeDocument/2006/relationships/image" Target="../media/image706.png"/><Relationship Id="rId275" Type="http://schemas.openxmlformats.org/officeDocument/2006/relationships/customXml" Target="../ink/ink826.xml"/><Relationship Id="rId300" Type="http://schemas.openxmlformats.org/officeDocument/2006/relationships/image" Target="../media/image842.png"/><Relationship Id="rId482" Type="http://schemas.openxmlformats.org/officeDocument/2006/relationships/image" Target="../media/image933.png"/><Relationship Id="rId538" Type="http://schemas.openxmlformats.org/officeDocument/2006/relationships/image" Target="../media/image961.png"/><Relationship Id="rId703" Type="http://schemas.openxmlformats.org/officeDocument/2006/relationships/customXml" Target="../ink/ink1040.xml"/><Relationship Id="rId745" Type="http://schemas.openxmlformats.org/officeDocument/2006/relationships/customXml" Target="../ink/ink1061.xml"/><Relationship Id="rId81" Type="http://schemas.openxmlformats.org/officeDocument/2006/relationships/customXml" Target="../ink/ink729.xml"/><Relationship Id="rId135" Type="http://schemas.openxmlformats.org/officeDocument/2006/relationships/customXml" Target="../ink/ink756.xml"/><Relationship Id="rId177" Type="http://schemas.openxmlformats.org/officeDocument/2006/relationships/customXml" Target="../ink/ink777.xml"/><Relationship Id="rId342" Type="http://schemas.openxmlformats.org/officeDocument/2006/relationships/image" Target="../media/image863.png"/><Relationship Id="rId384" Type="http://schemas.openxmlformats.org/officeDocument/2006/relationships/image" Target="../media/image884.png"/><Relationship Id="rId591" Type="http://schemas.openxmlformats.org/officeDocument/2006/relationships/customXml" Target="../ink/ink984.xml"/><Relationship Id="rId605" Type="http://schemas.openxmlformats.org/officeDocument/2006/relationships/customXml" Target="../ink/ink991.xml"/><Relationship Id="rId787" Type="http://schemas.openxmlformats.org/officeDocument/2006/relationships/image" Target="../media/image1085.png"/><Relationship Id="rId812" Type="http://schemas.openxmlformats.org/officeDocument/2006/relationships/image" Target="../media/image1097.png"/><Relationship Id="rId202" Type="http://schemas.openxmlformats.org/officeDocument/2006/relationships/image" Target="../media/image793.png"/><Relationship Id="rId244" Type="http://schemas.openxmlformats.org/officeDocument/2006/relationships/image" Target="../media/image814.png"/><Relationship Id="rId647" Type="http://schemas.openxmlformats.org/officeDocument/2006/relationships/customXml" Target="../ink/ink1012.xml"/><Relationship Id="rId689" Type="http://schemas.openxmlformats.org/officeDocument/2006/relationships/customXml" Target="../ink/ink1033.xml"/><Relationship Id="rId39" Type="http://schemas.openxmlformats.org/officeDocument/2006/relationships/customXml" Target="../ink/ink708.xml"/><Relationship Id="rId286" Type="http://schemas.openxmlformats.org/officeDocument/2006/relationships/image" Target="../media/image835.png"/><Relationship Id="rId451" Type="http://schemas.openxmlformats.org/officeDocument/2006/relationships/customXml" Target="../ink/ink914.xml"/><Relationship Id="rId493" Type="http://schemas.openxmlformats.org/officeDocument/2006/relationships/customXml" Target="../ink/ink935.xml"/><Relationship Id="rId507" Type="http://schemas.openxmlformats.org/officeDocument/2006/relationships/customXml" Target="../ink/ink942.xml"/><Relationship Id="rId549" Type="http://schemas.openxmlformats.org/officeDocument/2006/relationships/customXml" Target="../ink/ink963.xml"/><Relationship Id="rId714" Type="http://schemas.openxmlformats.org/officeDocument/2006/relationships/image" Target="../media/image1049.png"/><Relationship Id="rId756" Type="http://schemas.openxmlformats.org/officeDocument/2006/relationships/customXml" Target="../ink/ink1067.xml"/><Relationship Id="rId50" Type="http://schemas.openxmlformats.org/officeDocument/2006/relationships/image" Target="../media/image717.png"/><Relationship Id="rId104" Type="http://schemas.openxmlformats.org/officeDocument/2006/relationships/image" Target="../media/image744.png"/><Relationship Id="rId146" Type="http://schemas.openxmlformats.org/officeDocument/2006/relationships/image" Target="../media/image765.png"/><Relationship Id="rId188" Type="http://schemas.openxmlformats.org/officeDocument/2006/relationships/image" Target="../media/image786.png"/><Relationship Id="rId311" Type="http://schemas.openxmlformats.org/officeDocument/2006/relationships/customXml" Target="../ink/ink844.xml"/><Relationship Id="rId353" Type="http://schemas.openxmlformats.org/officeDocument/2006/relationships/customXml" Target="../ink/ink865.xml"/><Relationship Id="rId395" Type="http://schemas.openxmlformats.org/officeDocument/2006/relationships/customXml" Target="../ink/ink886.xml"/><Relationship Id="rId409" Type="http://schemas.openxmlformats.org/officeDocument/2006/relationships/customXml" Target="../ink/ink893.xml"/><Relationship Id="rId560" Type="http://schemas.openxmlformats.org/officeDocument/2006/relationships/image" Target="../media/image972.png"/><Relationship Id="rId798" Type="http://schemas.openxmlformats.org/officeDocument/2006/relationships/customXml" Target="../ink/ink1088.xml"/><Relationship Id="rId92" Type="http://schemas.openxmlformats.org/officeDocument/2006/relationships/image" Target="../media/image738.png"/><Relationship Id="rId213" Type="http://schemas.openxmlformats.org/officeDocument/2006/relationships/customXml" Target="../ink/ink795.xml"/><Relationship Id="rId420" Type="http://schemas.openxmlformats.org/officeDocument/2006/relationships/image" Target="../media/image902.png"/><Relationship Id="rId616" Type="http://schemas.openxmlformats.org/officeDocument/2006/relationships/image" Target="../media/image1000.png"/><Relationship Id="rId658" Type="http://schemas.openxmlformats.org/officeDocument/2006/relationships/image" Target="../media/image1021.png"/><Relationship Id="rId823" Type="http://schemas.openxmlformats.org/officeDocument/2006/relationships/customXml" Target="../ink/ink1101.xml"/><Relationship Id="rId255" Type="http://schemas.openxmlformats.org/officeDocument/2006/relationships/customXml" Target="../ink/ink816.xml"/><Relationship Id="rId297" Type="http://schemas.openxmlformats.org/officeDocument/2006/relationships/customXml" Target="../ink/ink837.xml"/><Relationship Id="rId462" Type="http://schemas.openxmlformats.org/officeDocument/2006/relationships/image" Target="../media/image923.png"/><Relationship Id="rId518" Type="http://schemas.openxmlformats.org/officeDocument/2006/relationships/image" Target="../media/image951.png"/><Relationship Id="rId725" Type="http://schemas.openxmlformats.org/officeDocument/2006/relationships/customXml" Target="../ink/ink1051.xml"/><Relationship Id="rId115" Type="http://schemas.openxmlformats.org/officeDocument/2006/relationships/customXml" Target="../ink/ink746.xml"/><Relationship Id="rId157" Type="http://schemas.openxmlformats.org/officeDocument/2006/relationships/customXml" Target="../ink/ink767.xml"/><Relationship Id="rId322" Type="http://schemas.openxmlformats.org/officeDocument/2006/relationships/image" Target="../media/image853.png"/><Relationship Id="rId364" Type="http://schemas.openxmlformats.org/officeDocument/2006/relationships/image" Target="../media/image874.png"/><Relationship Id="rId767" Type="http://schemas.openxmlformats.org/officeDocument/2006/relationships/image" Target="../media/image1075.png"/><Relationship Id="rId61" Type="http://schemas.openxmlformats.org/officeDocument/2006/relationships/customXml" Target="../ink/ink719.xml"/><Relationship Id="rId199" Type="http://schemas.openxmlformats.org/officeDocument/2006/relationships/customXml" Target="../ink/ink788.xml"/><Relationship Id="rId571" Type="http://schemas.openxmlformats.org/officeDocument/2006/relationships/customXml" Target="../ink/ink974.xml"/><Relationship Id="rId627" Type="http://schemas.openxmlformats.org/officeDocument/2006/relationships/customXml" Target="../ink/ink1002.xml"/><Relationship Id="rId669" Type="http://schemas.openxmlformats.org/officeDocument/2006/relationships/customXml" Target="../ink/ink1023.xml"/><Relationship Id="rId19" Type="http://schemas.openxmlformats.org/officeDocument/2006/relationships/customXml" Target="../ink/ink698.xml"/><Relationship Id="rId224" Type="http://schemas.openxmlformats.org/officeDocument/2006/relationships/image" Target="../media/image804.png"/><Relationship Id="rId266" Type="http://schemas.openxmlformats.org/officeDocument/2006/relationships/image" Target="../media/image825.png"/><Relationship Id="rId431" Type="http://schemas.openxmlformats.org/officeDocument/2006/relationships/customXml" Target="../ink/ink904.xml"/><Relationship Id="rId473" Type="http://schemas.openxmlformats.org/officeDocument/2006/relationships/customXml" Target="../ink/ink925.xml"/><Relationship Id="rId529" Type="http://schemas.openxmlformats.org/officeDocument/2006/relationships/customXml" Target="../ink/ink953.xml"/><Relationship Id="rId680" Type="http://schemas.openxmlformats.org/officeDocument/2006/relationships/image" Target="../media/image1032.png"/><Relationship Id="rId736" Type="http://schemas.openxmlformats.org/officeDocument/2006/relationships/image" Target="../media/image1060.png"/><Relationship Id="rId30" Type="http://schemas.openxmlformats.org/officeDocument/2006/relationships/image" Target="../media/image707.png"/><Relationship Id="rId126" Type="http://schemas.openxmlformats.org/officeDocument/2006/relationships/image" Target="../media/image755.png"/><Relationship Id="rId168" Type="http://schemas.openxmlformats.org/officeDocument/2006/relationships/image" Target="../media/image776.png"/><Relationship Id="rId333" Type="http://schemas.openxmlformats.org/officeDocument/2006/relationships/customXml" Target="../ink/ink855.xml"/><Relationship Id="rId540" Type="http://schemas.openxmlformats.org/officeDocument/2006/relationships/image" Target="../media/image962.png"/><Relationship Id="rId778" Type="http://schemas.openxmlformats.org/officeDocument/2006/relationships/customXml" Target="../ink/ink1078.xml"/><Relationship Id="rId72" Type="http://schemas.openxmlformats.org/officeDocument/2006/relationships/image" Target="../media/image728.png"/><Relationship Id="rId375" Type="http://schemas.openxmlformats.org/officeDocument/2006/relationships/customXml" Target="../ink/ink876.xml"/><Relationship Id="rId582" Type="http://schemas.openxmlformats.org/officeDocument/2006/relationships/image" Target="../media/image983.png"/><Relationship Id="rId638" Type="http://schemas.openxmlformats.org/officeDocument/2006/relationships/image" Target="../media/image1011.png"/><Relationship Id="rId803" Type="http://schemas.openxmlformats.org/officeDocument/2006/relationships/customXml" Target="../ink/ink1091.xml"/><Relationship Id="rId3" Type="http://schemas.openxmlformats.org/officeDocument/2006/relationships/customXml" Target="../ink/ink690.xml"/><Relationship Id="rId235" Type="http://schemas.openxmlformats.org/officeDocument/2006/relationships/customXml" Target="../ink/ink806.xml"/><Relationship Id="rId277" Type="http://schemas.openxmlformats.org/officeDocument/2006/relationships/customXml" Target="../ink/ink827.xml"/><Relationship Id="rId400" Type="http://schemas.openxmlformats.org/officeDocument/2006/relationships/image" Target="../media/image892.png"/><Relationship Id="rId442" Type="http://schemas.openxmlformats.org/officeDocument/2006/relationships/image" Target="../media/image913.png"/><Relationship Id="rId484" Type="http://schemas.openxmlformats.org/officeDocument/2006/relationships/image" Target="../media/image934.png"/><Relationship Id="rId705" Type="http://schemas.openxmlformats.org/officeDocument/2006/relationships/customXml" Target="../ink/ink1041.xml"/><Relationship Id="rId137" Type="http://schemas.openxmlformats.org/officeDocument/2006/relationships/customXml" Target="../ink/ink757.xml"/><Relationship Id="rId302" Type="http://schemas.openxmlformats.org/officeDocument/2006/relationships/image" Target="../media/image843.png"/><Relationship Id="rId344" Type="http://schemas.openxmlformats.org/officeDocument/2006/relationships/image" Target="../media/image864.png"/><Relationship Id="rId691" Type="http://schemas.openxmlformats.org/officeDocument/2006/relationships/customXml" Target="../ink/ink1034.xml"/><Relationship Id="rId747" Type="http://schemas.openxmlformats.org/officeDocument/2006/relationships/image" Target="../media/image1065.png"/><Relationship Id="rId789" Type="http://schemas.openxmlformats.org/officeDocument/2006/relationships/image" Target="../media/image1086.png"/><Relationship Id="rId41" Type="http://schemas.openxmlformats.org/officeDocument/2006/relationships/customXml" Target="../ink/ink709.xml"/><Relationship Id="rId83" Type="http://schemas.openxmlformats.org/officeDocument/2006/relationships/customXml" Target="../ink/ink730.xml"/><Relationship Id="rId179" Type="http://schemas.openxmlformats.org/officeDocument/2006/relationships/customXml" Target="../ink/ink778.xml"/><Relationship Id="rId386" Type="http://schemas.openxmlformats.org/officeDocument/2006/relationships/image" Target="../media/image885.png"/><Relationship Id="rId551" Type="http://schemas.openxmlformats.org/officeDocument/2006/relationships/customXml" Target="../ink/ink964.xml"/><Relationship Id="rId593" Type="http://schemas.openxmlformats.org/officeDocument/2006/relationships/customXml" Target="../ink/ink985.xml"/><Relationship Id="rId607" Type="http://schemas.openxmlformats.org/officeDocument/2006/relationships/customXml" Target="../ink/ink992.xml"/><Relationship Id="rId649" Type="http://schemas.openxmlformats.org/officeDocument/2006/relationships/customXml" Target="../ink/ink1013.xml"/><Relationship Id="rId814" Type="http://schemas.openxmlformats.org/officeDocument/2006/relationships/image" Target="../media/image1098.png"/><Relationship Id="rId190" Type="http://schemas.openxmlformats.org/officeDocument/2006/relationships/image" Target="../media/image787.png"/><Relationship Id="rId204" Type="http://schemas.openxmlformats.org/officeDocument/2006/relationships/image" Target="../media/image794.png"/><Relationship Id="rId246" Type="http://schemas.openxmlformats.org/officeDocument/2006/relationships/image" Target="../media/image815.png"/><Relationship Id="rId288" Type="http://schemas.openxmlformats.org/officeDocument/2006/relationships/image" Target="../media/image836.png"/><Relationship Id="rId411" Type="http://schemas.openxmlformats.org/officeDocument/2006/relationships/customXml" Target="../ink/ink894.xml"/><Relationship Id="rId453" Type="http://schemas.openxmlformats.org/officeDocument/2006/relationships/customXml" Target="../ink/ink915.xml"/><Relationship Id="rId509" Type="http://schemas.openxmlformats.org/officeDocument/2006/relationships/customXml" Target="../ink/ink943.xml"/><Relationship Id="rId660" Type="http://schemas.openxmlformats.org/officeDocument/2006/relationships/image" Target="../media/image1022.png"/><Relationship Id="rId106" Type="http://schemas.openxmlformats.org/officeDocument/2006/relationships/image" Target="../media/image745.png"/><Relationship Id="rId313" Type="http://schemas.openxmlformats.org/officeDocument/2006/relationships/customXml" Target="../ink/ink845.xml"/><Relationship Id="rId495" Type="http://schemas.openxmlformats.org/officeDocument/2006/relationships/customXml" Target="../ink/ink936.xml"/><Relationship Id="rId716" Type="http://schemas.openxmlformats.org/officeDocument/2006/relationships/image" Target="../media/image1050.png"/><Relationship Id="rId758" Type="http://schemas.openxmlformats.org/officeDocument/2006/relationships/customXml" Target="../ink/ink1068.xml"/><Relationship Id="rId10" Type="http://schemas.openxmlformats.org/officeDocument/2006/relationships/image" Target="../media/image697.png"/><Relationship Id="rId52" Type="http://schemas.openxmlformats.org/officeDocument/2006/relationships/image" Target="../media/image718.png"/><Relationship Id="rId94" Type="http://schemas.openxmlformats.org/officeDocument/2006/relationships/image" Target="../media/image739.png"/><Relationship Id="rId148" Type="http://schemas.openxmlformats.org/officeDocument/2006/relationships/image" Target="../media/image766.png"/><Relationship Id="rId355" Type="http://schemas.openxmlformats.org/officeDocument/2006/relationships/customXml" Target="../ink/ink866.xml"/><Relationship Id="rId397" Type="http://schemas.openxmlformats.org/officeDocument/2006/relationships/customXml" Target="../ink/ink887.xml"/><Relationship Id="rId520" Type="http://schemas.openxmlformats.org/officeDocument/2006/relationships/image" Target="../media/image952.png"/><Relationship Id="rId562" Type="http://schemas.openxmlformats.org/officeDocument/2006/relationships/image" Target="../media/image973.png"/><Relationship Id="rId618" Type="http://schemas.openxmlformats.org/officeDocument/2006/relationships/image" Target="../media/image1001.png"/><Relationship Id="rId825" Type="http://schemas.openxmlformats.org/officeDocument/2006/relationships/customXml" Target="../ink/ink1102.xml"/><Relationship Id="rId215" Type="http://schemas.openxmlformats.org/officeDocument/2006/relationships/customXml" Target="../ink/ink796.xml"/><Relationship Id="rId257" Type="http://schemas.openxmlformats.org/officeDocument/2006/relationships/customXml" Target="../ink/ink817.xml"/><Relationship Id="rId422" Type="http://schemas.openxmlformats.org/officeDocument/2006/relationships/image" Target="../media/image903.png"/><Relationship Id="rId464" Type="http://schemas.openxmlformats.org/officeDocument/2006/relationships/image" Target="../media/image924.png"/><Relationship Id="rId299" Type="http://schemas.openxmlformats.org/officeDocument/2006/relationships/customXml" Target="../ink/ink838.xml"/><Relationship Id="rId727" Type="http://schemas.openxmlformats.org/officeDocument/2006/relationships/customXml" Target="../ink/ink1052.xml"/><Relationship Id="rId63" Type="http://schemas.openxmlformats.org/officeDocument/2006/relationships/customXml" Target="../ink/ink720.xml"/><Relationship Id="rId159" Type="http://schemas.openxmlformats.org/officeDocument/2006/relationships/customXml" Target="../ink/ink768.xml"/><Relationship Id="rId366" Type="http://schemas.openxmlformats.org/officeDocument/2006/relationships/image" Target="../media/image875.png"/><Relationship Id="rId573" Type="http://schemas.openxmlformats.org/officeDocument/2006/relationships/customXml" Target="../ink/ink975.xml"/><Relationship Id="rId780" Type="http://schemas.openxmlformats.org/officeDocument/2006/relationships/customXml" Target="../ink/ink1079.xml"/><Relationship Id="rId226" Type="http://schemas.openxmlformats.org/officeDocument/2006/relationships/image" Target="../media/image805.png"/><Relationship Id="rId433" Type="http://schemas.openxmlformats.org/officeDocument/2006/relationships/customXml" Target="../ink/ink905.xml"/><Relationship Id="rId640" Type="http://schemas.openxmlformats.org/officeDocument/2006/relationships/image" Target="../media/image1012.png"/><Relationship Id="rId738" Type="http://schemas.openxmlformats.org/officeDocument/2006/relationships/image" Target="../media/image1061.png"/><Relationship Id="rId74" Type="http://schemas.openxmlformats.org/officeDocument/2006/relationships/image" Target="../media/image729.png"/><Relationship Id="rId377" Type="http://schemas.openxmlformats.org/officeDocument/2006/relationships/customXml" Target="../ink/ink877.xml"/><Relationship Id="rId500" Type="http://schemas.openxmlformats.org/officeDocument/2006/relationships/image" Target="../media/image942.png"/><Relationship Id="rId584" Type="http://schemas.openxmlformats.org/officeDocument/2006/relationships/image" Target="../media/image984.png"/><Relationship Id="rId805" Type="http://schemas.openxmlformats.org/officeDocument/2006/relationships/customXml" Target="../ink/ink1092.xml"/><Relationship Id="rId5" Type="http://schemas.openxmlformats.org/officeDocument/2006/relationships/customXml" Target="../ink/ink691.xml"/><Relationship Id="rId237" Type="http://schemas.openxmlformats.org/officeDocument/2006/relationships/customXml" Target="../ink/ink807.xml"/><Relationship Id="rId791" Type="http://schemas.openxmlformats.org/officeDocument/2006/relationships/image" Target="../media/image1087.png"/><Relationship Id="rId444" Type="http://schemas.openxmlformats.org/officeDocument/2006/relationships/image" Target="../media/image914.png"/><Relationship Id="rId651" Type="http://schemas.openxmlformats.org/officeDocument/2006/relationships/customXml" Target="../ink/ink1014.xml"/><Relationship Id="rId749" Type="http://schemas.openxmlformats.org/officeDocument/2006/relationships/image" Target="../media/image1066.png"/><Relationship Id="rId290" Type="http://schemas.openxmlformats.org/officeDocument/2006/relationships/image" Target="../media/image837.png"/><Relationship Id="rId304" Type="http://schemas.openxmlformats.org/officeDocument/2006/relationships/image" Target="../media/image844.png"/><Relationship Id="rId388" Type="http://schemas.openxmlformats.org/officeDocument/2006/relationships/image" Target="../media/image886.png"/><Relationship Id="rId511" Type="http://schemas.openxmlformats.org/officeDocument/2006/relationships/customXml" Target="../ink/ink944.xml"/><Relationship Id="rId609" Type="http://schemas.openxmlformats.org/officeDocument/2006/relationships/customXml" Target="../ink/ink993.xml"/><Relationship Id="rId85" Type="http://schemas.openxmlformats.org/officeDocument/2006/relationships/customXml" Target="../ink/ink731.xml"/><Relationship Id="rId150" Type="http://schemas.openxmlformats.org/officeDocument/2006/relationships/image" Target="../media/image767.png"/><Relationship Id="rId595" Type="http://schemas.openxmlformats.org/officeDocument/2006/relationships/customXml" Target="../ink/ink986.xml"/><Relationship Id="rId816" Type="http://schemas.openxmlformats.org/officeDocument/2006/relationships/image" Target="../media/image1099.png"/><Relationship Id="rId248" Type="http://schemas.openxmlformats.org/officeDocument/2006/relationships/image" Target="../media/image816.png"/><Relationship Id="rId455" Type="http://schemas.openxmlformats.org/officeDocument/2006/relationships/customXml" Target="../ink/ink916.xml"/><Relationship Id="rId662" Type="http://schemas.openxmlformats.org/officeDocument/2006/relationships/image" Target="../media/image1023.png"/><Relationship Id="rId12" Type="http://schemas.openxmlformats.org/officeDocument/2006/relationships/image" Target="../media/image698.png"/><Relationship Id="rId108" Type="http://schemas.openxmlformats.org/officeDocument/2006/relationships/image" Target="../media/image746.png"/><Relationship Id="rId315" Type="http://schemas.openxmlformats.org/officeDocument/2006/relationships/customXml" Target="../ink/ink846.xml"/><Relationship Id="rId522" Type="http://schemas.openxmlformats.org/officeDocument/2006/relationships/image" Target="../media/image953.png"/><Relationship Id="rId96" Type="http://schemas.openxmlformats.org/officeDocument/2006/relationships/image" Target="../media/image740.png"/><Relationship Id="rId161" Type="http://schemas.openxmlformats.org/officeDocument/2006/relationships/customXml" Target="../ink/ink769.xml"/><Relationship Id="rId399" Type="http://schemas.openxmlformats.org/officeDocument/2006/relationships/customXml" Target="../ink/ink888.xml"/><Relationship Id="rId827" Type="http://schemas.openxmlformats.org/officeDocument/2006/relationships/customXml" Target="../ink/ink1103.xml"/><Relationship Id="rId259" Type="http://schemas.openxmlformats.org/officeDocument/2006/relationships/customXml" Target="../ink/ink818.xml"/><Relationship Id="rId466" Type="http://schemas.openxmlformats.org/officeDocument/2006/relationships/image" Target="../media/image925.png"/><Relationship Id="rId673" Type="http://schemas.openxmlformats.org/officeDocument/2006/relationships/customXml" Target="../ink/ink1025.xml"/><Relationship Id="rId23" Type="http://schemas.openxmlformats.org/officeDocument/2006/relationships/customXml" Target="../ink/ink700.xml"/><Relationship Id="rId119" Type="http://schemas.openxmlformats.org/officeDocument/2006/relationships/customXml" Target="../ink/ink748.xml"/><Relationship Id="rId326" Type="http://schemas.openxmlformats.org/officeDocument/2006/relationships/image" Target="../media/image855.png"/><Relationship Id="rId533" Type="http://schemas.openxmlformats.org/officeDocument/2006/relationships/customXml" Target="../ink/ink955.xml"/><Relationship Id="rId740" Type="http://schemas.openxmlformats.org/officeDocument/2006/relationships/image" Target="../media/image1062.png"/><Relationship Id="rId172" Type="http://schemas.openxmlformats.org/officeDocument/2006/relationships/image" Target="../media/image778.png"/><Relationship Id="rId477" Type="http://schemas.openxmlformats.org/officeDocument/2006/relationships/customXml" Target="../ink/ink927.xml"/><Relationship Id="rId600" Type="http://schemas.openxmlformats.org/officeDocument/2006/relationships/image" Target="../media/image992.png"/><Relationship Id="rId684" Type="http://schemas.openxmlformats.org/officeDocument/2006/relationships/image" Target="../media/image1034.png"/><Relationship Id="rId337" Type="http://schemas.openxmlformats.org/officeDocument/2006/relationships/customXml" Target="../ink/ink857.xml"/><Relationship Id="rId34" Type="http://schemas.openxmlformats.org/officeDocument/2006/relationships/image" Target="../media/image709.png"/><Relationship Id="rId544" Type="http://schemas.openxmlformats.org/officeDocument/2006/relationships/image" Target="../media/image964.png"/><Relationship Id="rId751" Type="http://schemas.openxmlformats.org/officeDocument/2006/relationships/image" Target="../media/image1067.png"/><Relationship Id="rId183" Type="http://schemas.openxmlformats.org/officeDocument/2006/relationships/customXml" Target="../ink/ink780.xml"/><Relationship Id="rId390" Type="http://schemas.openxmlformats.org/officeDocument/2006/relationships/image" Target="../media/image887.png"/><Relationship Id="rId404" Type="http://schemas.openxmlformats.org/officeDocument/2006/relationships/image" Target="../media/image894.png"/><Relationship Id="rId611" Type="http://schemas.openxmlformats.org/officeDocument/2006/relationships/customXml" Target="../ink/ink994.xml"/><Relationship Id="rId250" Type="http://schemas.openxmlformats.org/officeDocument/2006/relationships/image" Target="../media/image817.png"/><Relationship Id="rId488" Type="http://schemas.openxmlformats.org/officeDocument/2006/relationships/image" Target="../media/image936.png"/><Relationship Id="rId695" Type="http://schemas.openxmlformats.org/officeDocument/2006/relationships/customXml" Target="../ink/ink1036.xml"/><Relationship Id="rId709" Type="http://schemas.openxmlformats.org/officeDocument/2006/relationships/customXml" Target="../ink/ink1043.xml"/><Relationship Id="rId45" Type="http://schemas.openxmlformats.org/officeDocument/2006/relationships/customXml" Target="../ink/ink711.xml"/><Relationship Id="rId110" Type="http://schemas.openxmlformats.org/officeDocument/2006/relationships/image" Target="../media/image747.png"/><Relationship Id="rId348" Type="http://schemas.openxmlformats.org/officeDocument/2006/relationships/image" Target="../media/image866.png"/><Relationship Id="rId555" Type="http://schemas.openxmlformats.org/officeDocument/2006/relationships/customXml" Target="../ink/ink966.xml"/><Relationship Id="rId762" Type="http://schemas.openxmlformats.org/officeDocument/2006/relationships/customXml" Target="../ink/ink1070.xml"/><Relationship Id="rId194" Type="http://schemas.openxmlformats.org/officeDocument/2006/relationships/image" Target="../media/image789.png"/><Relationship Id="rId208" Type="http://schemas.openxmlformats.org/officeDocument/2006/relationships/image" Target="../media/image796.png"/><Relationship Id="rId415" Type="http://schemas.openxmlformats.org/officeDocument/2006/relationships/customXml" Target="../ink/ink896.xml"/><Relationship Id="rId622" Type="http://schemas.openxmlformats.org/officeDocument/2006/relationships/image" Target="../media/image1003.png"/><Relationship Id="rId261" Type="http://schemas.openxmlformats.org/officeDocument/2006/relationships/customXml" Target="../ink/ink819.xml"/><Relationship Id="rId499" Type="http://schemas.openxmlformats.org/officeDocument/2006/relationships/customXml" Target="../ink/ink938.xml"/><Relationship Id="rId56" Type="http://schemas.openxmlformats.org/officeDocument/2006/relationships/image" Target="../media/image720.png"/><Relationship Id="rId359" Type="http://schemas.openxmlformats.org/officeDocument/2006/relationships/customXml" Target="../ink/ink868.xml"/><Relationship Id="rId566" Type="http://schemas.openxmlformats.org/officeDocument/2006/relationships/image" Target="../media/image975.png"/><Relationship Id="rId773" Type="http://schemas.openxmlformats.org/officeDocument/2006/relationships/image" Target="../media/image1078.png"/><Relationship Id="rId121" Type="http://schemas.openxmlformats.org/officeDocument/2006/relationships/customXml" Target="../ink/ink749.xml"/><Relationship Id="rId219" Type="http://schemas.openxmlformats.org/officeDocument/2006/relationships/customXml" Target="../ink/ink798.xml"/><Relationship Id="rId426" Type="http://schemas.openxmlformats.org/officeDocument/2006/relationships/image" Target="../media/image905.png"/><Relationship Id="rId633" Type="http://schemas.openxmlformats.org/officeDocument/2006/relationships/customXml" Target="../ink/ink1005.xml"/><Relationship Id="rId67" Type="http://schemas.openxmlformats.org/officeDocument/2006/relationships/customXml" Target="../ink/ink722.xml"/><Relationship Id="rId272" Type="http://schemas.openxmlformats.org/officeDocument/2006/relationships/image" Target="../media/image828.png"/><Relationship Id="rId577" Type="http://schemas.openxmlformats.org/officeDocument/2006/relationships/customXml" Target="../ink/ink977.xml"/><Relationship Id="rId700" Type="http://schemas.openxmlformats.org/officeDocument/2006/relationships/image" Target="../media/image1042.png"/><Relationship Id="rId132" Type="http://schemas.openxmlformats.org/officeDocument/2006/relationships/image" Target="../media/image758.png"/><Relationship Id="rId784" Type="http://schemas.openxmlformats.org/officeDocument/2006/relationships/customXml" Target="../ink/ink1081.xml"/><Relationship Id="rId437" Type="http://schemas.openxmlformats.org/officeDocument/2006/relationships/customXml" Target="../ink/ink907.xml"/><Relationship Id="rId644" Type="http://schemas.openxmlformats.org/officeDocument/2006/relationships/image" Target="../media/image1014.png"/><Relationship Id="rId283" Type="http://schemas.openxmlformats.org/officeDocument/2006/relationships/customXml" Target="../ink/ink830.xml"/><Relationship Id="rId490" Type="http://schemas.openxmlformats.org/officeDocument/2006/relationships/image" Target="../media/image937.png"/><Relationship Id="rId504" Type="http://schemas.openxmlformats.org/officeDocument/2006/relationships/image" Target="../media/image944.png"/><Relationship Id="rId711" Type="http://schemas.openxmlformats.org/officeDocument/2006/relationships/customXml" Target="../ink/ink1044.xml"/><Relationship Id="rId78" Type="http://schemas.openxmlformats.org/officeDocument/2006/relationships/image" Target="../media/image731.png"/><Relationship Id="rId143" Type="http://schemas.openxmlformats.org/officeDocument/2006/relationships/customXml" Target="../ink/ink760.xml"/><Relationship Id="rId350" Type="http://schemas.openxmlformats.org/officeDocument/2006/relationships/image" Target="../media/image867.png"/><Relationship Id="rId588" Type="http://schemas.openxmlformats.org/officeDocument/2006/relationships/image" Target="../media/image986.png"/><Relationship Id="rId795" Type="http://schemas.openxmlformats.org/officeDocument/2006/relationships/image" Target="../media/image1089.png"/><Relationship Id="rId809" Type="http://schemas.openxmlformats.org/officeDocument/2006/relationships/customXml" Target="../ink/ink1094.xml"/><Relationship Id="rId9" Type="http://schemas.openxmlformats.org/officeDocument/2006/relationships/customXml" Target="../ink/ink693.xml"/><Relationship Id="rId210" Type="http://schemas.openxmlformats.org/officeDocument/2006/relationships/image" Target="../media/image797.png"/><Relationship Id="rId448" Type="http://schemas.openxmlformats.org/officeDocument/2006/relationships/image" Target="../media/image916.png"/><Relationship Id="rId655" Type="http://schemas.openxmlformats.org/officeDocument/2006/relationships/customXml" Target="../ink/ink1016.xml"/><Relationship Id="rId294" Type="http://schemas.openxmlformats.org/officeDocument/2006/relationships/image" Target="../media/image839.png"/><Relationship Id="rId308" Type="http://schemas.openxmlformats.org/officeDocument/2006/relationships/image" Target="../media/image846.png"/><Relationship Id="rId515" Type="http://schemas.openxmlformats.org/officeDocument/2006/relationships/customXml" Target="../ink/ink946.xml"/><Relationship Id="rId722" Type="http://schemas.openxmlformats.org/officeDocument/2006/relationships/image" Target="../media/image1053.png"/><Relationship Id="rId89" Type="http://schemas.openxmlformats.org/officeDocument/2006/relationships/customXml" Target="../ink/ink733.xml"/><Relationship Id="rId154" Type="http://schemas.openxmlformats.org/officeDocument/2006/relationships/image" Target="../media/image769.png"/><Relationship Id="rId361" Type="http://schemas.openxmlformats.org/officeDocument/2006/relationships/customXml" Target="../ink/ink869.xml"/><Relationship Id="rId599" Type="http://schemas.openxmlformats.org/officeDocument/2006/relationships/customXml" Target="../ink/ink988.xml"/><Relationship Id="rId459" Type="http://schemas.openxmlformats.org/officeDocument/2006/relationships/customXml" Target="../ink/ink918.xml"/><Relationship Id="rId666" Type="http://schemas.openxmlformats.org/officeDocument/2006/relationships/image" Target="../media/image1025.png"/><Relationship Id="rId16" Type="http://schemas.openxmlformats.org/officeDocument/2006/relationships/image" Target="../media/image700.png"/><Relationship Id="rId221" Type="http://schemas.openxmlformats.org/officeDocument/2006/relationships/customXml" Target="../ink/ink799.xml"/><Relationship Id="rId319" Type="http://schemas.openxmlformats.org/officeDocument/2006/relationships/customXml" Target="../ink/ink848.xml"/><Relationship Id="rId526" Type="http://schemas.openxmlformats.org/officeDocument/2006/relationships/image" Target="../media/image955.png"/><Relationship Id="rId733" Type="http://schemas.openxmlformats.org/officeDocument/2006/relationships/customXml" Target="../ink/ink1055.xml"/><Relationship Id="rId165" Type="http://schemas.openxmlformats.org/officeDocument/2006/relationships/customXml" Target="../ink/ink771.xml"/><Relationship Id="rId372" Type="http://schemas.openxmlformats.org/officeDocument/2006/relationships/image" Target="../media/image878.png"/><Relationship Id="rId677" Type="http://schemas.openxmlformats.org/officeDocument/2006/relationships/customXml" Target="../ink/ink1027.xml"/><Relationship Id="rId800" Type="http://schemas.openxmlformats.org/officeDocument/2006/relationships/customXml" Target="../ink/ink1089.xml"/><Relationship Id="rId232" Type="http://schemas.openxmlformats.org/officeDocument/2006/relationships/image" Target="../media/image808.png"/><Relationship Id="rId27" Type="http://schemas.openxmlformats.org/officeDocument/2006/relationships/customXml" Target="../ink/ink702.xml"/><Relationship Id="rId537" Type="http://schemas.openxmlformats.org/officeDocument/2006/relationships/customXml" Target="../ink/ink957.xml"/><Relationship Id="rId744" Type="http://schemas.openxmlformats.org/officeDocument/2006/relationships/image" Target="../media/image1064.png"/><Relationship Id="rId80" Type="http://schemas.openxmlformats.org/officeDocument/2006/relationships/image" Target="../media/image732.png"/><Relationship Id="rId176" Type="http://schemas.openxmlformats.org/officeDocument/2006/relationships/image" Target="../media/image780.png"/><Relationship Id="rId383" Type="http://schemas.openxmlformats.org/officeDocument/2006/relationships/customXml" Target="../ink/ink880.xml"/><Relationship Id="rId590" Type="http://schemas.openxmlformats.org/officeDocument/2006/relationships/image" Target="../media/image987.png"/><Relationship Id="rId604" Type="http://schemas.openxmlformats.org/officeDocument/2006/relationships/image" Target="../media/image994.png"/><Relationship Id="rId811" Type="http://schemas.openxmlformats.org/officeDocument/2006/relationships/customXml" Target="../ink/ink1095.xml"/><Relationship Id="rId243" Type="http://schemas.openxmlformats.org/officeDocument/2006/relationships/customXml" Target="../ink/ink810.xml"/><Relationship Id="rId450" Type="http://schemas.openxmlformats.org/officeDocument/2006/relationships/image" Target="../media/image917.png"/><Relationship Id="rId688" Type="http://schemas.openxmlformats.org/officeDocument/2006/relationships/image" Target="../media/image1036.png"/><Relationship Id="rId38" Type="http://schemas.openxmlformats.org/officeDocument/2006/relationships/image" Target="../media/image711.png"/><Relationship Id="rId103" Type="http://schemas.openxmlformats.org/officeDocument/2006/relationships/customXml" Target="../ink/ink740.xml"/><Relationship Id="rId310" Type="http://schemas.openxmlformats.org/officeDocument/2006/relationships/image" Target="../media/image847.png"/><Relationship Id="rId548" Type="http://schemas.openxmlformats.org/officeDocument/2006/relationships/image" Target="../media/image966.png"/><Relationship Id="rId755" Type="http://schemas.openxmlformats.org/officeDocument/2006/relationships/image" Target="../media/image1069.png"/><Relationship Id="rId91" Type="http://schemas.openxmlformats.org/officeDocument/2006/relationships/customXml" Target="../ink/ink734.xml"/><Relationship Id="rId187" Type="http://schemas.openxmlformats.org/officeDocument/2006/relationships/customXml" Target="../ink/ink782.xml"/><Relationship Id="rId394" Type="http://schemas.openxmlformats.org/officeDocument/2006/relationships/image" Target="../media/image889.png"/><Relationship Id="rId408" Type="http://schemas.openxmlformats.org/officeDocument/2006/relationships/image" Target="../media/image896.png"/><Relationship Id="rId615" Type="http://schemas.openxmlformats.org/officeDocument/2006/relationships/customXml" Target="../ink/ink996.xml"/><Relationship Id="rId822" Type="http://schemas.openxmlformats.org/officeDocument/2006/relationships/image" Target="../media/image1102.png"/><Relationship Id="rId254" Type="http://schemas.openxmlformats.org/officeDocument/2006/relationships/image" Target="../media/image819.png"/><Relationship Id="rId699" Type="http://schemas.openxmlformats.org/officeDocument/2006/relationships/customXml" Target="../ink/ink1038.xml"/><Relationship Id="rId49" Type="http://schemas.openxmlformats.org/officeDocument/2006/relationships/customXml" Target="../ink/ink713.xml"/><Relationship Id="rId114" Type="http://schemas.openxmlformats.org/officeDocument/2006/relationships/image" Target="../media/image749.png"/><Relationship Id="rId461" Type="http://schemas.openxmlformats.org/officeDocument/2006/relationships/customXml" Target="../ink/ink919.xml"/><Relationship Id="rId559" Type="http://schemas.openxmlformats.org/officeDocument/2006/relationships/customXml" Target="../ink/ink968.xml"/><Relationship Id="rId766" Type="http://schemas.openxmlformats.org/officeDocument/2006/relationships/customXml" Target="../ink/ink1072.xml"/><Relationship Id="rId198" Type="http://schemas.openxmlformats.org/officeDocument/2006/relationships/image" Target="../media/image791.png"/><Relationship Id="rId321" Type="http://schemas.openxmlformats.org/officeDocument/2006/relationships/customXml" Target="../ink/ink849.xml"/><Relationship Id="rId419" Type="http://schemas.openxmlformats.org/officeDocument/2006/relationships/customXml" Target="../ink/ink898.xml"/><Relationship Id="rId626" Type="http://schemas.openxmlformats.org/officeDocument/2006/relationships/image" Target="../media/image1005.png"/><Relationship Id="rId265" Type="http://schemas.openxmlformats.org/officeDocument/2006/relationships/customXml" Target="../ink/ink821.xml"/><Relationship Id="rId472" Type="http://schemas.openxmlformats.org/officeDocument/2006/relationships/image" Target="../media/image928.png"/><Relationship Id="rId125" Type="http://schemas.openxmlformats.org/officeDocument/2006/relationships/customXml" Target="../ink/ink751.xml"/><Relationship Id="rId332" Type="http://schemas.openxmlformats.org/officeDocument/2006/relationships/image" Target="../media/image858.png"/><Relationship Id="rId777" Type="http://schemas.openxmlformats.org/officeDocument/2006/relationships/image" Target="../media/image1080.png"/><Relationship Id="rId637" Type="http://schemas.openxmlformats.org/officeDocument/2006/relationships/customXml" Target="../ink/ink1007.xml"/><Relationship Id="rId276" Type="http://schemas.openxmlformats.org/officeDocument/2006/relationships/image" Target="../media/image830.png"/><Relationship Id="rId483" Type="http://schemas.openxmlformats.org/officeDocument/2006/relationships/customXml" Target="../ink/ink930.xml"/><Relationship Id="rId690" Type="http://schemas.openxmlformats.org/officeDocument/2006/relationships/image" Target="../media/image1037.png"/><Relationship Id="rId704" Type="http://schemas.openxmlformats.org/officeDocument/2006/relationships/image" Target="../media/image1044.png"/><Relationship Id="rId40" Type="http://schemas.openxmlformats.org/officeDocument/2006/relationships/image" Target="../media/image712.png"/><Relationship Id="rId136" Type="http://schemas.openxmlformats.org/officeDocument/2006/relationships/image" Target="../media/image760.png"/><Relationship Id="rId343" Type="http://schemas.openxmlformats.org/officeDocument/2006/relationships/customXml" Target="../ink/ink860.xml"/><Relationship Id="rId550" Type="http://schemas.openxmlformats.org/officeDocument/2006/relationships/image" Target="../media/image967.png"/><Relationship Id="rId788" Type="http://schemas.openxmlformats.org/officeDocument/2006/relationships/customXml" Target="../ink/ink1083.xml"/><Relationship Id="rId203" Type="http://schemas.openxmlformats.org/officeDocument/2006/relationships/customXml" Target="../ink/ink790.xml"/><Relationship Id="rId648" Type="http://schemas.openxmlformats.org/officeDocument/2006/relationships/image" Target="../media/image1016.png"/><Relationship Id="rId287" Type="http://schemas.openxmlformats.org/officeDocument/2006/relationships/customXml" Target="../ink/ink832.xml"/><Relationship Id="rId410" Type="http://schemas.openxmlformats.org/officeDocument/2006/relationships/image" Target="../media/image897.png"/><Relationship Id="rId494" Type="http://schemas.openxmlformats.org/officeDocument/2006/relationships/image" Target="../media/image939.png"/><Relationship Id="rId508" Type="http://schemas.openxmlformats.org/officeDocument/2006/relationships/image" Target="../media/image946.png"/><Relationship Id="rId715" Type="http://schemas.openxmlformats.org/officeDocument/2006/relationships/customXml" Target="../ink/ink1046.xml"/><Relationship Id="rId147" Type="http://schemas.openxmlformats.org/officeDocument/2006/relationships/customXml" Target="../ink/ink762.xml"/><Relationship Id="rId354" Type="http://schemas.openxmlformats.org/officeDocument/2006/relationships/image" Target="../media/image869.png"/><Relationship Id="rId799" Type="http://schemas.openxmlformats.org/officeDocument/2006/relationships/image" Target="../media/image1091.png"/><Relationship Id="rId51" Type="http://schemas.openxmlformats.org/officeDocument/2006/relationships/customXml" Target="../ink/ink714.xml"/><Relationship Id="rId561" Type="http://schemas.openxmlformats.org/officeDocument/2006/relationships/customXml" Target="../ink/ink969.xml"/><Relationship Id="rId659" Type="http://schemas.openxmlformats.org/officeDocument/2006/relationships/customXml" Target="../ink/ink1018.xml"/><Relationship Id="rId214" Type="http://schemas.openxmlformats.org/officeDocument/2006/relationships/image" Target="../media/image799.png"/><Relationship Id="rId298" Type="http://schemas.openxmlformats.org/officeDocument/2006/relationships/image" Target="../media/image841.png"/><Relationship Id="rId421" Type="http://schemas.openxmlformats.org/officeDocument/2006/relationships/customXml" Target="../ink/ink899.xml"/><Relationship Id="rId519" Type="http://schemas.openxmlformats.org/officeDocument/2006/relationships/customXml" Target="../ink/ink948.xml"/><Relationship Id="rId158" Type="http://schemas.openxmlformats.org/officeDocument/2006/relationships/image" Target="../media/image771.png"/><Relationship Id="rId726" Type="http://schemas.openxmlformats.org/officeDocument/2006/relationships/image" Target="../media/image1055.png"/><Relationship Id="rId62" Type="http://schemas.openxmlformats.org/officeDocument/2006/relationships/image" Target="../media/image723.png"/><Relationship Id="rId365" Type="http://schemas.openxmlformats.org/officeDocument/2006/relationships/customXml" Target="../ink/ink871.xml"/><Relationship Id="rId572" Type="http://schemas.openxmlformats.org/officeDocument/2006/relationships/image" Target="../media/image978.png"/><Relationship Id="rId225" Type="http://schemas.openxmlformats.org/officeDocument/2006/relationships/customXml" Target="../ink/ink801.xml"/><Relationship Id="rId432" Type="http://schemas.openxmlformats.org/officeDocument/2006/relationships/image" Target="../media/image908.png"/><Relationship Id="rId737" Type="http://schemas.openxmlformats.org/officeDocument/2006/relationships/customXml" Target="../ink/ink1057.xml"/><Relationship Id="rId73" Type="http://schemas.openxmlformats.org/officeDocument/2006/relationships/customXml" Target="../ink/ink725.xml"/><Relationship Id="rId169" Type="http://schemas.openxmlformats.org/officeDocument/2006/relationships/customXml" Target="../ink/ink773.xml"/><Relationship Id="rId376" Type="http://schemas.openxmlformats.org/officeDocument/2006/relationships/image" Target="../media/image880.png"/><Relationship Id="rId583" Type="http://schemas.openxmlformats.org/officeDocument/2006/relationships/customXml" Target="../ink/ink980.xml"/><Relationship Id="rId790" Type="http://schemas.openxmlformats.org/officeDocument/2006/relationships/customXml" Target="../ink/ink1084.xml"/><Relationship Id="rId804" Type="http://schemas.openxmlformats.org/officeDocument/2006/relationships/image" Target="../media/image1093.png"/><Relationship Id="rId4" Type="http://schemas.openxmlformats.org/officeDocument/2006/relationships/image" Target="../media/image694.png"/><Relationship Id="rId236" Type="http://schemas.openxmlformats.org/officeDocument/2006/relationships/image" Target="../media/image810.png"/><Relationship Id="rId443" Type="http://schemas.openxmlformats.org/officeDocument/2006/relationships/customXml" Target="../ink/ink910.xml"/><Relationship Id="rId650" Type="http://schemas.openxmlformats.org/officeDocument/2006/relationships/image" Target="../media/image1017.png"/><Relationship Id="rId303" Type="http://schemas.openxmlformats.org/officeDocument/2006/relationships/customXml" Target="../ink/ink840.xml"/><Relationship Id="rId748" Type="http://schemas.openxmlformats.org/officeDocument/2006/relationships/customXml" Target="../ink/ink1063.xml"/><Relationship Id="rId84" Type="http://schemas.openxmlformats.org/officeDocument/2006/relationships/image" Target="../media/image734.png"/><Relationship Id="rId387" Type="http://schemas.openxmlformats.org/officeDocument/2006/relationships/customXml" Target="../ink/ink882.xml"/><Relationship Id="rId510" Type="http://schemas.openxmlformats.org/officeDocument/2006/relationships/image" Target="../media/image947.png"/><Relationship Id="rId594" Type="http://schemas.openxmlformats.org/officeDocument/2006/relationships/image" Target="../media/image989.png"/><Relationship Id="rId608" Type="http://schemas.openxmlformats.org/officeDocument/2006/relationships/image" Target="../media/image996.png"/><Relationship Id="rId815" Type="http://schemas.openxmlformats.org/officeDocument/2006/relationships/customXml" Target="../ink/ink1097.xml"/><Relationship Id="rId247" Type="http://schemas.openxmlformats.org/officeDocument/2006/relationships/customXml" Target="../ink/ink812.xml"/><Relationship Id="rId107" Type="http://schemas.openxmlformats.org/officeDocument/2006/relationships/customXml" Target="../ink/ink742.xml"/><Relationship Id="rId454" Type="http://schemas.openxmlformats.org/officeDocument/2006/relationships/image" Target="../media/image919.png"/><Relationship Id="rId661" Type="http://schemas.openxmlformats.org/officeDocument/2006/relationships/customXml" Target="../ink/ink1019.xml"/><Relationship Id="rId759" Type="http://schemas.openxmlformats.org/officeDocument/2006/relationships/image" Target="../media/image1071.png"/><Relationship Id="rId11" Type="http://schemas.openxmlformats.org/officeDocument/2006/relationships/customXml" Target="../ink/ink694.xml"/><Relationship Id="rId314" Type="http://schemas.openxmlformats.org/officeDocument/2006/relationships/image" Target="../media/image849.png"/><Relationship Id="rId398" Type="http://schemas.openxmlformats.org/officeDocument/2006/relationships/image" Target="../media/image891.png"/><Relationship Id="rId521" Type="http://schemas.openxmlformats.org/officeDocument/2006/relationships/customXml" Target="../ink/ink949.xml"/><Relationship Id="rId619" Type="http://schemas.openxmlformats.org/officeDocument/2006/relationships/customXml" Target="../ink/ink998.xml"/><Relationship Id="rId95" Type="http://schemas.openxmlformats.org/officeDocument/2006/relationships/customXml" Target="../ink/ink736.xml"/><Relationship Id="rId160" Type="http://schemas.openxmlformats.org/officeDocument/2006/relationships/image" Target="../media/image772.png"/><Relationship Id="rId826" Type="http://schemas.openxmlformats.org/officeDocument/2006/relationships/image" Target="../media/image1104.png"/><Relationship Id="rId258" Type="http://schemas.openxmlformats.org/officeDocument/2006/relationships/image" Target="../media/image821.png"/><Relationship Id="rId465" Type="http://schemas.openxmlformats.org/officeDocument/2006/relationships/customXml" Target="../ink/ink921.xml"/><Relationship Id="rId672" Type="http://schemas.openxmlformats.org/officeDocument/2006/relationships/image" Target="../media/image1028.png"/><Relationship Id="rId22" Type="http://schemas.openxmlformats.org/officeDocument/2006/relationships/image" Target="../media/image703.png"/><Relationship Id="rId118" Type="http://schemas.openxmlformats.org/officeDocument/2006/relationships/image" Target="../media/image751.png"/><Relationship Id="rId325" Type="http://schemas.openxmlformats.org/officeDocument/2006/relationships/customXml" Target="../ink/ink851.xml"/><Relationship Id="rId532" Type="http://schemas.openxmlformats.org/officeDocument/2006/relationships/image" Target="../media/image958.png"/><Relationship Id="rId171" Type="http://schemas.openxmlformats.org/officeDocument/2006/relationships/customXml" Target="../ink/ink774.xml"/><Relationship Id="rId269" Type="http://schemas.openxmlformats.org/officeDocument/2006/relationships/customXml" Target="../ink/ink823.xml"/><Relationship Id="rId476" Type="http://schemas.openxmlformats.org/officeDocument/2006/relationships/image" Target="../media/image930.png"/><Relationship Id="rId683" Type="http://schemas.openxmlformats.org/officeDocument/2006/relationships/customXml" Target="../ink/ink1030.xml"/><Relationship Id="rId33" Type="http://schemas.openxmlformats.org/officeDocument/2006/relationships/customXml" Target="../ink/ink705.xml"/><Relationship Id="rId129" Type="http://schemas.openxmlformats.org/officeDocument/2006/relationships/customXml" Target="../ink/ink753.xml"/><Relationship Id="rId336" Type="http://schemas.openxmlformats.org/officeDocument/2006/relationships/image" Target="../media/image860.png"/><Relationship Id="rId543" Type="http://schemas.openxmlformats.org/officeDocument/2006/relationships/customXml" Target="../ink/ink960.xml"/><Relationship Id="rId182" Type="http://schemas.openxmlformats.org/officeDocument/2006/relationships/image" Target="../media/image783.png"/><Relationship Id="rId403" Type="http://schemas.openxmlformats.org/officeDocument/2006/relationships/customXml" Target="../ink/ink890.xml"/><Relationship Id="rId750" Type="http://schemas.openxmlformats.org/officeDocument/2006/relationships/customXml" Target="../ink/ink1064.xml"/><Relationship Id="rId487" Type="http://schemas.openxmlformats.org/officeDocument/2006/relationships/customXml" Target="../ink/ink932.xml"/><Relationship Id="rId610" Type="http://schemas.openxmlformats.org/officeDocument/2006/relationships/image" Target="../media/image997.png"/><Relationship Id="rId694" Type="http://schemas.openxmlformats.org/officeDocument/2006/relationships/image" Target="../media/image1039.png"/><Relationship Id="rId708" Type="http://schemas.openxmlformats.org/officeDocument/2006/relationships/image" Target="../media/image1046.png"/><Relationship Id="rId347" Type="http://schemas.openxmlformats.org/officeDocument/2006/relationships/customXml" Target="../ink/ink862.xml"/><Relationship Id="rId44" Type="http://schemas.openxmlformats.org/officeDocument/2006/relationships/image" Target="../media/image714.png"/><Relationship Id="rId554" Type="http://schemas.openxmlformats.org/officeDocument/2006/relationships/image" Target="../media/image969.png"/><Relationship Id="rId761" Type="http://schemas.openxmlformats.org/officeDocument/2006/relationships/image" Target="../media/image1072.png"/><Relationship Id="rId193" Type="http://schemas.openxmlformats.org/officeDocument/2006/relationships/customXml" Target="../ink/ink785.xml"/><Relationship Id="rId207" Type="http://schemas.openxmlformats.org/officeDocument/2006/relationships/customXml" Target="../ink/ink792.xml"/><Relationship Id="rId414" Type="http://schemas.openxmlformats.org/officeDocument/2006/relationships/image" Target="../media/image899.png"/><Relationship Id="rId498" Type="http://schemas.openxmlformats.org/officeDocument/2006/relationships/image" Target="../media/image941.png"/><Relationship Id="rId621" Type="http://schemas.openxmlformats.org/officeDocument/2006/relationships/customXml" Target="../ink/ink99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10.xml"/><Relationship Id="rId18" Type="http://schemas.openxmlformats.org/officeDocument/2006/relationships/image" Target="../media/image1114.png"/><Relationship Id="rId26" Type="http://schemas.openxmlformats.org/officeDocument/2006/relationships/image" Target="../media/image1118.png"/><Relationship Id="rId39" Type="http://schemas.openxmlformats.org/officeDocument/2006/relationships/customXml" Target="../ink/ink1123.xml"/><Relationship Id="rId21" Type="http://schemas.openxmlformats.org/officeDocument/2006/relationships/customXml" Target="../ink/ink1114.xml"/><Relationship Id="rId34" Type="http://schemas.openxmlformats.org/officeDocument/2006/relationships/image" Target="../media/image1122.png"/><Relationship Id="rId42" Type="http://schemas.openxmlformats.org/officeDocument/2006/relationships/image" Target="../media/image1126.png"/><Relationship Id="rId7" Type="http://schemas.openxmlformats.org/officeDocument/2006/relationships/customXml" Target="../ink/ink1107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13.png"/><Relationship Id="rId20" Type="http://schemas.openxmlformats.org/officeDocument/2006/relationships/image" Target="../media/image1115.png"/><Relationship Id="rId29" Type="http://schemas.openxmlformats.org/officeDocument/2006/relationships/customXml" Target="../ink/ink1118.xml"/><Relationship Id="rId41" Type="http://schemas.openxmlformats.org/officeDocument/2006/relationships/customXml" Target="../ink/ink11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8.png"/><Relationship Id="rId11" Type="http://schemas.openxmlformats.org/officeDocument/2006/relationships/customXml" Target="../ink/ink1109.xml"/><Relationship Id="rId24" Type="http://schemas.openxmlformats.org/officeDocument/2006/relationships/image" Target="../media/image1117.png"/><Relationship Id="rId32" Type="http://schemas.openxmlformats.org/officeDocument/2006/relationships/image" Target="../media/image1121.png"/><Relationship Id="rId37" Type="http://schemas.openxmlformats.org/officeDocument/2006/relationships/customXml" Target="../ink/ink1122.xml"/><Relationship Id="rId40" Type="http://schemas.openxmlformats.org/officeDocument/2006/relationships/image" Target="../media/image1125.png"/><Relationship Id="rId5" Type="http://schemas.openxmlformats.org/officeDocument/2006/relationships/customXml" Target="../ink/ink1106.xml"/><Relationship Id="rId15" Type="http://schemas.openxmlformats.org/officeDocument/2006/relationships/customXml" Target="../ink/ink1111.xml"/><Relationship Id="rId23" Type="http://schemas.openxmlformats.org/officeDocument/2006/relationships/customXml" Target="../ink/ink1115.xml"/><Relationship Id="rId28" Type="http://schemas.openxmlformats.org/officeDocument/2006/relationships/image" Target="../media/image1119.png"/><Relationship Id="rId36" Type="http://schemas.openxmlformats.org/officeDocument/2006/relationships/image" Target="../media/image1123.png"/><Relationship Id="rId10" Type="http://schemas.openxmlformats.org/officeDocument/2006/relationships/image" Target="../media/image1110.png"/><Relationship Id="rId19" Type="http://schemas.openxmlformats.org/officeDocument/2006/relationships/customXml" Target="../ink/ink1113.xml"/><Relationship Id="rId31" Type="http://schemas.openxmlformats.org/officeDocument/2006/relationships/customXml" Target="../ink/ink1119.xml"/><Relationship Id="rId4" Type="http://schemas.openxmlformats.org/officeDocument/2006/relationships/image" Target="../media/image1107.png"/><Relationship Id="rId9" Type="http://schemas.openxmlformats.org/officeDocument/2006/relationships/customXml" Target="../ink/ink1108.xml"/><Relationship Id="rId14" Type="http://schemas.openxmlformats.org/officeDocument/2006/relationships/image" Target="../media/image1112.png"/><Relationship Id="rId22" Type="http://schemas.openxmlformats.org/officeDocument/2006/relationships/image" Target="../media/image1116.png"/><Relationship Id="rId27" Type="http://schemas.openxmlformats.org/officeDocument/2006/relationships/customXml" Target="../ink/ink1117.xml"/><Relationship Id="rId30" Type="http://schemas.openxmlformats.org/officeDocument/2006/relationships/image" Target="../media/image1120.png"/><Relationship Id="rId35" Type="http://schemas.openxmlformats.org/officeDocument/2006/relationships/customXml" Target="../ink/ink1121.xml"/><Relationship Id="rId8" Type="http://schemas.openxmlformats.org/officeDocument/2006/relationships/image" Target="../media/image1109.png"/><Relationship Id="rId3" Type="http://schemas.openxmlformats.org/officeDocument/2006/relationships/customXml" Target="../ink/ink1105.xml"/><Relationship Id="rId12" Type="http://schemas.openxmlformats.org/officeDocument/2006/relationships/image" Target="../media/image1111.png"/><Relationship Id="rId17" Type="http://schemas.openxmlformats.org/officeDocument/2006/relationships/customXml" Target="../ink/ink1112.xml"/><Relationship Id="rId25" Type="http://schemas.openxmlformats.org/officeDocument/2006/relationships/customXml" Target="../ink/ink1116.xml"/><Relationship Id="rId33" Type="http://schemas.openxmlformats.org/officeDocument/2006/relationships/customXml" Target="../ink/ink1120.xml"/><Relationship Id="rId38" Type="http://schemas.openxmlformats.org/officeDocument/2006/relationships/image" Target="../media/image11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82.xml"/><Relationship Id="rId21" Type="http://schemas.openxmlformats.org/officeDocument/2006/relationships/customXml" Target="../ink/ink1134.xml"/><Relationship Id="rId324" Type="http://schemas.openxmlformats.org/officeDocument/2006/relationships/image" Target="../media/image1287.png"/><Relationship Id="rId531" Type="http://schemas.openxmlformats.org/officeDocument/2006/relationships/customXml" Target="../ink/ink1389.xml"/><Relationship Id="rId629" Type="http://schemas.openxmlformats.org/officeDocument/2006/relationships/customXml" Target="../ink/ink1438.xml"/><Relationship Id="rId170" Type="http://schemas.openxmlformats.org/officeDocument/2006/relationships/image" Target="../media/image1210.png"/><Relationship Id="rId268" Type="http://schemas.openxmlformats.org/officeDocument/2006/relationships/image" Target="../media/image1259.png"/><Relationship Id="rId475" Type="http://schemas.openxmlformats.org/officeDocument/2006/relationships/customXml" Target="../ink/ink1361.xml"/><Relationship Id="rId32" Type="http://schemas.openxmlformats.org/officeDocument/2006/relationships/image" Target="../media/image1141.png"/><Relationship Id="rId128" Type="http://schemas.openxmlformats.org/officeDocument/2006/relationships/image" Target="../media/image1189.png"/><Relationship Id="rId335" Type="http://schemas.openxmlformats.org/officeDocument/2006/relationships/customXml" Target="../ink/ink1291.xml"/><Relationship Id="rId542" Type="http://schemas.openxmlformats.org/officeDocument/2006/relationships/image" Target="../media/image1396.png"/><Relationship Id="rId181" Type="http://schemas.openxmlformats.org/officeDocument/2006/relationships/customXml" Target="../ink/ink1214.xml"/><Relationship Id="rId402" Type="http://schemas.openxmlformats.org/officeDocument/2006/relationships/image" Target="../media/image1326.png"/><Relationship Id="rId279" Type="http://schemas.openxmlformats.org/officeDocument/2006/relationships/customXml" Target="../ink/ink1263.xml"/><Relationship Id="rId486" Type="http://schemas.openxmlformats.org/officeDocument/2006/relationships/image" Target="../media/image1368.png"/><Relationship Id="rId43" Type="http://schemas.openxmlformats.org/officeDocument/2006/relationships/customXml" Target="../ink/ink1145.xml"/><Relationship Id="rId139" Type="http://schemas.openxmlformats.org/officeDocument/2006/relationships/customXml" Target="../ink/ink1193.xml"/><Relationship Id="rId346" Type="http://schemas.openxmlformats.org/officeDocument/2006/relationships/image" Target="../media/image1298.png"/><Relationship Id="rId553" Type="http://schemas.openxmlformats.org/officeDocument/2006/relationships/customXml" Target="../ink/ink1400.xml"/><Relationship Id="rId192" Type="http://schemas.openxmlformats.org/officeDocument/2006/relationships/image" Target="../media/image1221.png"/><Relationship Id="rId206" Type="http://schemas.openxmlformats.org/officeDocument/2006/relationships/image" Target="../media/image1228.png"/><Relationship Id="rId413" Type="http://schemas.openxmlformats.org/officeDocument/2006/relationships/customXml" Target="../ink/ink1330.xml"/><Relationship Id="rId497" Type="http://schemas.openxmlformats.org/officeDocument/2006/relationships/customXml" Target="../ink/ink1372.xml"/><Relationship Id="rId620" Type="http://schemas.openxmlformats.org/officeDocument/2006/relationships/image" Target="../media/image1435.png"/><Relationship Id="rId357" Type="http://schemas.openxmlformats.org/officeDocument/2006/relationships/customXml" Target="../ink/ink1302.xml"/><Relationship Id="rId54" Type="http://schemas.openxmlformats.org/officeDocument/2006/relationships/image" Target="../media/image1152.png"/><Relationship Id="rId217" Type="http://schemas.openxmlformats.org/officeDocument/2006/relationships/customXml" Target="../ink/ink1232.xml"/><Relationship Id="rId564" Type="http://schemas.openxmlformats.org/officeDocument/2006/relationships/image" Target="../media/image1407.png"/><Relationship Id="rId424" Type="http://schemas.openxmlformats.org/officeDocument/2006/relationships/image" Target="../media/image1337.png"/><Relationship Id="rId631" Type="http://schemas.openxmlformats.org/officeDocument/2006/relationships/customXml" Target="../ink/ink1439.xml"/><Relationship Id="rId270" Type="http://schemas.openxmlformats.org/officeDocument/2006/relationships/image" Target="../media/image1260.png"/><Relationship Id="rId65" Type="http://schemas.openxmlformats.org/officeDocument/2006/relationships/customXml" Target="../ink/ink1156.xml"/><Relationship Id="rId130" Type="http://schemas.openxmlformats.org/officeDocument/2006/relationships/image" Target="../media/image1190.png"/><Relationship Id="rId368" Type="http://schemas.openxmlformats.org/officeDocument/2006/relationships/image" Target="../media/image1309.png"/><Relationship Id="rId575" Type="http://schemas.openxmlformats.org/officeDocument/2006/relationships/customXml" Target="../ink/ink1411.xml"/><Relationship Id="rId228" Type="http://schemas.openxmlformats.org/officeDocument/2006/relationships/image" Target="../media/image1239.png"/><Relationship Id="rId435" Type="http://schemas.openxmlformats.org/officeDocument/2006/relationships/customXml" Target="../ink/ink1341.xml"/><Relationship Id="rId642" Type="http://schemas.openxmlformats.org/officeDocument/2006/relationships/image" Target="../media/image1446.png"/><Relationship Id="rId281" Type="http://schemas.openxmlformats.org/officeDocument/2006/relationships/customXml" Target="../ink/ink1264.xml"/><Relationship Id="rId502" Type="http://schemas.openxmlformats.org/officeDocument/2006/relationships/image" Target="../media/image1376.png"/><Relationship Id="rId76" Type="http://schemas.openxmlformats.org/officeDocument/2006/relationships/image" Target="../media/image1163.png"/><Relationship Id="rId141" Type="http://schemas.openxmlformats.org/officeDocument/2006/relationships/customXml" Target="../ink/ink1194.xml"/><Relationship Id="rId379" Type="http://schemas.openxmlformats.org/officeDocument/2006/relationships/customXml" Target="../ink/ink1313.xml"/><Relationship Id="rId586" Type="http://schemas.openxmlformats.org/officeDocument/2006/relationships/image" Target="../media/image1418.png"/><Relationship Id="rId7" Type="http://schemas.openxmlformats.org/officeDocument/2006/relationships/customXml" Target="../ink/ink1127.xml"/><Relationship Id="rId239" Type="http://schemas.openxmlformats.org/officeDocument/2006/relationships/customXml" Target="../ink/ink1243.xml"/><Relationship Id="rId446" Type="http://schemas.openxmlformats.org/officeDocument/2006/relationships/image" Target="../media/image1348.png"/><Relationship Id="rId292" Type="http://schemas.openxmlformats.org/officeDocument/2006/relationships/image" Target="../media/image1271.png"/><Relationship Id="rId306" Type="http://schemas.openxmlformats.org/officeDocument/2006/relationships/image" Target="../media/image1278.png"/><Relationship Id="rId87" Type="http://schemas.openxmlformats.org/officeDocument/2006/relationships/customXml" Target="../ink/ink1167.xml"/><Relationship Id="rId513" Type="http://schemas.openxmlformats.org/officeDocument/2006/relationships/customXml" Target="../ink/ink1380.xml"/><Relationship Id="rId597" Type="http://schemas.openxmlformats.org/officeDocument/2006/relationships/customXml" Target="../ink/ink1422.xml"/><Relationship Id="rId152" Type="http://schemas.openxmlformats.org/officeDocument/2006/relationships/image" Target="../media/image1201.png"/><Relationship Id="rId457" Type="http://schemas.openxmlformats.org/officeDocument/2006/relationships/customXml" Target="../ink/ink1352.xml"/><Relationship Id="rId14" Type="http://schemas.openxmlformats.org/officeDocument/2006/relationships/image" Target="../media/image1132.png"/><Relationship Id="rId317" Type="http://schemas.openxmlformats.org/officeDocument/2006/relationships/customXml" Target="../ink/ink1282.xml"/><Relationship Id="rId524" Type="http://schemas.openxmlformats.org/officeDocument/2006/relationships/image" Target="../media/image1387.png"/><Relationship Id="rId98" Type="http://schemas.openxmlformats.org/officeDocument/2006/relationships/image" Target="../media/image1174.png"/><Relationship Id="rId163" Type="http://schemas.openxmlformats.org/officeDocument/2006/relationships/customXml" Target="../ink/ink1205.xml"/><Relationship Id="rId370" Type="http://schemas.openxmlformats.org/officeDocument/2006/relationships/image" Target="../media/image1310.png"/><Relationship Id="rId230" Type="http://schemas.openxmlformats.org/officeDocument/2006/relationships/image" Target="../media/image1240.png"/><Relationship Id="rId468" Type="http://schemas.openxmlformats.org/officeDocument/2006/relationships/image" Target="../media/image1359.png"/><Relationship Id="rId25" Type="http://schemas.openxmlformats.org/officeDocument/2006/relationships/customXml" Target="../ink/ink1136.xml"/><Relationship Id="rId328" Type="http://schemas.openxmlformats.org/officeDocument/2006/relationships/image" Target="../media/image1289.png"/><Relationship Id="rId535" Type="http://schemas.openxmlformats.org/officeDocument/2006/relationships/customXml" Target="../ink/ink1391.xml"/><Relationship Id="rId174" Type="http://schemas.openxmlformats.org/officeDocument/2006/relationships/image" Target="../media/image1212.png"/><Relationship Id="rId381" Type="http://schemas.openxmlformats.org/officeDocument/2006/relationships/customXml" Target="../ink/ink1314.xml"/><Relationship Id="rId602" Type="http://schemas.openxmlformats.org/officeDocument/2006/relationships/image" Target="../media/image1426.png"/><Relationship Id="rId241" Type="http://schemas.openxmlformats.org/officeDocument/2006/relationships/customXml" Target="../ink/ink1244.xml"/><Relationship Id="rId479" Type="http://schemas.openxmlformats.org/officeDocument/2006/relationships/customXml" Target="../ink/ink1363.xml"/><Relationship Id="rId36" Type="http://schemas.openxmlformats.org/officeDocument/2006/relationships/image" Target="../media/image1143.png"/><Relationship Id="rId339" Type="http://schemas.openxmlformats.org/officeDocument/2006/relationships/customXml" Target="../ink/ink1293.xml"/><Relationship Id="rId546" Type="http://schemas.openxmlformats.org/officeDocument/2006/relationships/image" Target="../media/image1398.png"/><Relationship Id="rId101" Type="http://schemas.openxmlformats.org/officeDocument/2006/relationships/customXml" Target="../ink/ink1174.xml"/><Relationship Id="rId185" Type="http://schemas.openxmlformats.org/officeDocument/2006/relationships/customXml" Target="../ink/ink1216.xml"/><Relationship Id="rId406" Type="http://schemas.openxmlformats.org/officeDocument/2006/relationships/image" Target="../media/image1328.png"/><Relationship Id="rId392" Type="http://schemas.openxmlformats.org/officeDocument/2006/relationships/image" Target="../media/image1321.png"/><Relationship Id="rId613" Type="http://schemas.openxmlformats.org/officeDocument/2006/relationships/customXml" Target="../ink/ink1430.xml"/><Relationship Id="rId252" Type="http://schemas.openxmlformats.org/officeDocument/2006/relationships/image" Target="../media/image1251.png"/><Relationship Id="rId47" Type="http://schemas.openxmlformats.org/officeDocument/2006/relationships/customXml" Target="../ink/ink1147.xml"/><Relationship Id="rId112" Type="http://schemas.openxmlformats.org/officeDocument/2006/relationships/image" Target="../media/image1181.png"/><Relationship Id="rId557" Type="http://schemas.openxmlformats.org/officeDocument/2006/relationships/customXml" Target="../ink/ink1402.xml"/><Relationship Id="rId196" Type="http://schemas.openxmlformats.org/officeDocument/2006/relationships/image" Target="../media/image1223.png"/><Relationship Id="rId417" Type="http://schemas.openxmlformats.org/officeDocument/2006/relationships/customXml" Target="../ink/ink1332.xml"/><Relationship Id="rId459" Type="http://schemas.openxmlformats.org/officeDocument/2006/relationships/customXml" Target="../ink/ink1353.xml"/><Relationship Id="rId624" Type="http://schemas.openxmlformats.org/officeDocument/2006/relationships/image" Target="../media/image1437.png"/><Relationship Id="rId16" Type="http://schemas.openxmlformats.org/officeDocument/2006/relationships/image" Target="../media/image1133.png"/><Relationship Id="rId221" Type="http://schemas.openxmlformats.org/officeDocument/2006/relationships/customXml" Target="../ink/ink1234.xml"/><Relationship Id="rId263" Type="http://schemas.openxmlformats.org/officeDocument/2006/relationships/customXml" Target="../ink/ink1255.xml"/><Relationship Id="rId319" Type="http://schemas.openxmlformats.org/officeDocument/2006/relationships/customXml" Target="../ink/ink1283.xml"/><Relationship Id="rId470" Type="http://schemas.openxmlformats.org/officeDocument/2006/relationships/image" Target="../media/image1360.png"/><Relationship Id="rId526" Type="http://schemas.openxmlformats.org/officeDocument/2006/relationships/image" Target="../media/image1388.png"/><Relationship Id="rId58" Type="http://schemas.openxmlformats.org/officeDocument/2006/relationships/image" Target="../media/image1154.png"/><Relationship Id="rId123" Type="http://schemas.openxmlformats.org/officeDocument/2006/relationships/customXml" Target="../ink/ink1185.xml"/><Relationship Id="rId330" Type="http://schemas.openxmlformats.org/officeDocument/2006/relationships/image" Target="../media/image1290.png"/><Relationship Id="rId568" Type="http://schemas.openxmlformats.org/officeDocument/2006/relationships/image" Target="../media/image1409.png"/><Relationship Id="rId165" Type="http://schemas.openxmlformats.org/officeDocument/2006/relationships/customXml" Target="../ink/ink1206.xml"/><Relationship Id="rId372" Type="http://schemas.openxmlformats.org/officeDocument/2006/relationships/image" Target="../media/image1311.png"/><Relationship Id="rId428" Type="http://schemas.openxmlformats.org/officeDocument/2006/relationships/image" Target="../media/image1339.png"/><Relationship Id="rId635" Type="http://schemas.openxmlformats.org/officeDocument/2006/relationships/customXml" Target="../ink/ink1441.xml"/><Relationship Id="rId232" Type="http://schemas.openxmlformats.org/officeDocument/2006/relationships/image" Target="../media/image1241.png"/><Relationship Id="rId274" Type="http://schemas.openxmlformats.org/officeDocument/2006/relationships/image" Target="../media/image1262.png"/><Relationship Id="rId481" Type="http://schemas.openxmlformats.org/officeDocument/2006/relationships/customXml" Target="../ink/ink1364.xml"/><Relationship Id="rId27" Type="http://schemas.openxmlformats.org/officeDocument/2006/relationships/customXml" Target="../ink/ink1137.xml"/><Relationship Id="rId69" Type="http://schemas.openxmlformats.org/officeDocument/2006/relationships/customXml" Target="../ink/ink1158.xml"/><Relationship Id="rId134" Type="http://schemas.openxmlformats.org/officeDocument/2006/relationships/image" Target="../media/image1192.png"/><Relationship Id="rId537" Type="http://schemas.openxmlformats.org/officeDocument/2006/relationships/customXml" Target="../ink/ink1392.xml"/><Relationship Id="rId579" Type="http://schemas.openxmlformats.org/officeDocument/2006/relationships/customXml" Target="../ink/ink1413.xml"/><Relationship Id="rId80" Type="http://schemas.openxmlformats.org/officeDocument/2006/relationships/image" Target="../media/image1165.png"/><Relationship Id="rId176" Type="http://schemas.openxmlformats.org/officeDocument/2006/relationships/image" Target="../media/image1213.png"/><Relationship Id="rId341" Type="http://schemas.openxmlformats.org/officeDocument/2006/relationships/customXml" Target="../ink/ink1294.xml"/><Relationship Id="rId383" Type="http://schemas.openxmlformats.org/officeDocument/2006/relationships/customXml" Target="../ink/ink1315.xml"/><Relationship Id="rId439" Type="http://schemas.openxmlformats.org/officeDocument/2006/relationships/customXml" Target="../ink/ink1343.xml"/><Relationship Id="rId590" Type="http://schemas.openxmlformats.org/officeDocument/2006/relationships/image" Target="../media/image1420.png"/><Relationship Id="rId604" Type="http://schemas.openxmlformats.org/officeDocument/2006/relationships/image" Target="../media/image1427.png"/><Relationship Id="rId646" Type="http://schemas.openxmlformats.org/officeDocument/2006/relationships/image" Target="../media/image1448.png"/><Relationship Id="rId201" Type="http://schemas.openxmlformats.org/officeDocument/2006/relationships/customXml" Target="../ink/ink1224.xml"/><Relationship Id="rId243" Type="http://schemas.openxmlformats.org/officeDocument/2006/relationships/customXml" Target="../ink/ink1245.xml"/><Relationship Id="rId285" Type="http://schemas.openxmlformats.org/officeDocument/2006/relationships/customXml" Target="../ink/ink1266.xml"/><Relationship Id="rId450" Type="http://schemas.openxmlformats.org/officeDocument/2006/relationships/image" Target="../media/image1350.png"/><Relationship Id="rId506" Type="http://schemas.openxmlformats.org/officeDocument/2006/relationships/image" Target="../media/image1378.png"/><Relationship Id="rId38" Type="http://schemas.openxmlformats.org/officeDocument/2006/relationships/image" Target="../media/image1144.png"/><Relationship Id="rId103" Type="http://schemas.openxmlformats.org/officeDocument/2006/relationships/customXml" Target="../ink/ink1175.xml"/><Relationship Id="rId310" Type="http://schemas.openxmlformats.org/officeDocument/2006/relationships/image" Target="../media/image1280.png"/><Relationship Id="rId492" Type="http://schemas.openxmlformats.org/officeDocument/2006/relationships/image" Target="../media/image1371.png"/><Relationship Id="rId548" Type="http://schemas.openxmlformats.org/officeDocument/2006/relationships/image" Target="../media/image1399.png"/><Relationship Id="rId91" Type="http://schemas.openxmlformats.org/officeDocument/2006/relationships/customXml" Target="../ink/ink1169.xml"/><Relationship Id="rId145" Type="http://schemas.openxmlformats.org/officeDocument/2006/relationships/customXml" Target="../ink/ink1196.xml"/><Relationship Id="rId187" Type="http://schemas.openxmlformats.org/officeDocument/2006/relationships/customXml" Target="../ink/ink1217.xml"/><Relationship Id="rId352" Type="http://schemas.openxmlformats.org/officeDocument/2006/relationships/image" Target="../media/image1301.png"/><Relationship Id="rId394" Type="http://schemas.openxmlformats.org/officeDocument/2006/relationships/image" Target="../media/image1322.png"/><Relationship Id="rId408" Type="http://schemas.openxmlformats.org/officeDocument/2006/relationships/image" Target="../media/image1329.png"/><Relationship Id="rId615" Type="http://schemas.openxmlformats.org/officeDocument/2006/relationships/customXml" Target="../ink/ink1431.xml"/><Relationship Id="rId212" Type="http://schemas.openxmlformats.org/officeDocument/2006/relationships/image" Target="../media/image1231.png"/><Relationship Id="rId254" Type="http://schemas.openxmlformats.org/officeDocument/2006/relationships/image" Target="../media/image1252.png"/><Relationship Id="rId49" Type="http://schemas.openxmlformats.org/officeDocument/2006/relationships/customXml" Target="../ink/ink1148.xml"/><Relationship Id="rId114" Type="http://schemas.openxmlformats.org/officeDocument/2006/relationships/image" Target="../media/image1182.png"/><Relationship Id="rId296" Type="http://schemas.openxmlformats.org/officeDocument/2006/relationships/image" Target="../media/image1273.png"/><Relationship Id="rId461" Type="http://schemas.openxmlformats.org/officeDocument/2006/relationships/customXml" Target="../ink/ink1354.xml"/><Relationship Id="rId517" Type="http://schemas.openxmlformats.org/officeDocument/2006/relationships/customXml" Target="../ink/ink1382.xml"/><Relationship Id="rId559" Type="http://schemas.openxmlformats.org/officeDocument/2006/relationships/customXml" Target="../ink/ink1403.xml"/><Relationship Id="rId60" Type="http://schemas.openxmlformats.org/officeDocument/2006/relationships/image" Target="../media/image1155.png"/><Relationship Id="rId156" Type="http://schemas.openxmlformats.org/officeDocument/2006/relationships/image" Target="../media/image1203.png"/><Relationship Id="rId198" Type="http://schemas.openxmlformats.org/officeDocument/2006/relationships/image" Target="../media/image1224.png"/><Relationship Id="rId321" Type="http://schemas.openxmlformats.org/officeDocument/2006/relationships/customXml" Target="../ink/ink1284.xml"/><Relationship Id="rId363" Type="http://schemas.openxmlformats.org/officeDocument/2006/relationships/customXml" Target="../ink/ink1305.xml"/><Relationship Id="rId419" Type="http://schemas.openxmlformats.org/officeDocument/2006/relationships/customXml" Target="../ink/ink1333.xml"/><Relationship Id="rId570" Type="http://schemas.openxmlformats.org/officeDocument/2006/relationships/image" Target="../media/image1410.png"/><Relationship Id="rId626" Type="http://schemas.openxmlformats.org/officeDocument/2006/relationships/image" Target="../media/image1438.png"/><Relationship Id="rId223" Type="http://schemas.openxmlformats.org/officeDocument/2006/relationships/customXml" Target="../ink/ink1235.xml"/><Relationship Id="rId430" Type="http://schemas.openxmlformats.org/officeDocument/2006/relationships/image" Target="../media/image1340.png"/><Relationship Id="rId18" Type="http://schemas.openxmlformats.org/officeDocument/2006/relationships/image" Target="../media/image1134.png"/><Relationship Id="rId265" Type="http://schemas.openxmlformats.org/officeDocument/2006/relationships/customXml" Target="../ink/ink1256.xml"/><Relationship Id="rId472" Type="http://schemas.openxmlformats.org/officeDocument/2006/relationships/image" Target="../media/image1361.png"/><Relationship Id="rId528" Type="http://schemas.openxmlformats.org/officeDocument/2006/relationships/image" Target="../media/image1389.png"/><Relationship Id="rId125" Type="http://schemas.openxmlformats.org/officeDocument/2006/relationships/customXml" Target="../ink/ink1186.xml"/><Relationship Id="rId167" Type="http://schemas.openxmlformats.org/officeDocument/2006/relationships/customXml" Target="../ink/ink1207.xml"/><Relationship Id="rId332" Type="http://schemas.openxmlformats.org/officeDocument/2006/relationships/image" Target="../media/image1291.png"/><Relationship Id="rId374" Type="http://schemas.openxmlformats.org/officeDocument/2006/relationships/image" Target="../media/image1312.png"/><Relationship Id="rId581" Type="http://schemas.openxmlformats.org/officeDocument/2006/relationships/customXml" Target="../ink/ink1414.xml"/><Relationship Id="rId71" Type="http://schemas.openxmlformats.org/officeDocument/2006/relationships/customXml" Target="../ink/ink1159.xml"/><Relationship Id="rId234" Type="http://schemas.openxmlformats.org/officeDocument/2006/relationships/image" Target="../media/image1242.png"/><Relationship Id="rId637" Type="http://schemas.openxmlformats.org/officeDocument/2006/relationships/customXml" Target="../ink/ink1442.xml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1138.xml"/><Relationship Id="rId276" Type="http://schemas.openxmlformats.org/officeDocument/2006/relationships/image" Target="../media/image1263.png"/><Relationship Id="rId441" Type="http://schemas.openxmlformats.org/officeDocument/2006/relationships/customXml" Target="../ink/ink1344.xml"/><Relationship Id="rId483" Type="http://schemas.openxmlformats.org/officeDocument/2006/relationships/customXml" Target="../ink/ink1365.xml"/><Relationship Id="rId539" Type="http://schemas.openxmlformats.org/officeDocument/2006/relationships/customXml" Target="../ink/ink1393.xml"/><Relationship Id="rId40" Type="http://schemas.openxmlformats.org/officeDocument/2006/relationships/image" Target="../media/image1145.png"/><Relationship Id="rId136" Type="http://schemas.openxmlformats.org/officeDocument/2006/relationships/image" Target="../media/image1193.png"/><Relationship Id="rId178" Type="http://schemas.openxmlformats.org/officeDocument/2006/relationships/image" Target="../media/image1214.png"/><Relationship Id="rId301" Type="http://schemas.openxmlformats.org/officeDocument/2006/relationships/customXml" Target="../ink/ink1274.xml"/><Relationship Id="rId343" Type="http://schemas.openxmlformats.org/officeDocument/2006/relationships/customXml" Target="../ink/ink1295.xml"/><Relationship Id="rId550" Type="http://schemas.openxmlformats.org/officeDocument/2006/relationships/image" Target="../media/image1400.png"/><Relationship Id="rId82" Type="http://schemas.openxmlformats.org/officeDocument/2006/relationships/image" Target="../media/image1166.png"/><Relationship Id="rId203" Type="http://schemas.openxmlformats.org/officeDocument/2006/relationships/customXml" Target="../ink/ink1225.xml"/><Relationship Id="rId385" Type="http://schemas.openxmlformats.org/officeDocument/2006/relationships/customXml" Target="../ink/ink1316.xml"/><Relationship Id="rId592" Type="http://schemas.openxmlformats.org/officeDocument/2006/relationships/image" Target="../media/image1421.png"/><Relationship Id="rId606" Type="http://schemas.openxmlformats.org/officeDocument/2006/relationships/image" Target="../media/image1428.png"/><Relationship Id="rId245" Type="http://schemas.openxmlformats.org/officeDocument/2006/relationships/customXml" Target="../ink/ink1246.xml"/><Relationship Id="rId287" Type="http://schemas.openxmlformats.org/officeDocument/2006/relationships/customXml" Target="../ink/ink1267.xml"/><Relationship Id="rId410" Type="http://schemas.openxmlformats.org/officeDocument/2006/relationships/image" Target="../media/image1330.png"/><Relationship Id="rId452" Type="http://schemas.openxmlformats.org/officeDocument/2006/relationships/image" Target="../media/image1351.png"/><Relationship Id="rId494" Type="http://schemas.openxmlformats.org/officeDocument/2006/relationships/image" Target="../media/image1372.png"/><Relationship Id="rId508" Type="http://schemas.openxmlformats.org/officeDocument/2006/relationships/image" Target="../media/image1379.png"/><Relationship Id="rId105" Type="http://schemas.openxmlformats.org/officeDocument/2006/relationships/customXml" Target="../ink/ink1176.xml"/><Relationship Id="rId147" Type="http://schemas.openxmlformats.org/officeDocument/2006/relationships/customXml" Target="../ink/ink1197.xml"/><Relationship Id="rId312" Type="http://schemas.openxmlformats.org/officeDocument/2006/relationships/image" Target="../media/image1281.png"/><Relationship Id="rId354" Type="http://schemas.openxmlformats.org/officeDocument/2006/relationships/image" Target="../media/image1302.png"/><Relationship Id="rId51" Type="http://schemas.openxmlformats.org/officeDocument/2006/relationships/customXml" Target="../ink/ink1149.xml"/><Relationship Id="rId93" Type="http://schemas.openxmlformats.org/officeDocument/2006/relationships/customXml" Target="../ink/ink1170.xml"/><Relationship Id="rId189" Type="http://schemas.openxmlformats.org/officeDocument/2006/relationships/customXml" Target="../ink/ink1218.xml"/><Relationship Id="rId396" Type="http://schemas.openxmlformats.org/officeDocument/2006/relationships/image" Target="../media/image1323.png"/><Relationship Id="rId561" Type="http://schemas.openxmlformats.org/officeDocument/2006/relationships/customXml" Target="../ink/ink1404.xml"/><Relationship Id="rId617" Type="http://schemas.openxmlformats.org/officeDocument/2006/relationships/customXml" Target="../ink/ink1432.xml"/><Relationship Id="rId214" Type="http://schemas.openxmlformats.org/officeDocument/2006/relationships/image" Target="../media/image1232.png"/><Relationship Id="rId256" Type="http://schemas.openxmlformats.org/officeDocument/2006/relationships/image" Target="../media/image1253.png"/><Relationship Id="rId298" Type="http://schemas.openxmlformats.org/officeDocument/2006/relationships/image" Target="../media/image1274.png"/><Relationship Id="rId421" Type="http://schemas.openxmlformats.org/officeDocument/2006/relationships/customXml" Target="../ink/ink1334.xml"/><Relationship Id="rId463" Type="http://schemas.openxmlformats.org/officeDocument/2006/relationships/customXml" Target="../ink/ink1355.xml"/><Relationship Id="rId519" Type="http://schemas.openxmlformats.org/officeDocument/2006/relationships/customXml" Target="../ink/ink1383.xml"/><Relationship Id="rId116" Type="http://schemas.openxmlformats.org/officeDocument/2006/relationships/image" Target="../media/image1183.png"/><Relationship Id="rId158" Type="http://schemas.openxmlformats.org/officeDocument/2006/relationships/image" Target="../media/image1204.png"/><Relationship Id="rId323" Type="http://schemas.openxmlformats.org/officeDocument/2006/relationships/customXml" Target="../ink/ink1285.xml"/><Relationship Id="rId530" Type="http://schemas.openxmlformats.org/officeDocument/2006/relationships/image" Target="../media/image1390.png"/><Relationship Id="rId20" Type="http://schemas.openxmlformats.org/officeDocument/2006/relationships/image" Target="../media/image1135.png"/><Relationship Id="rId62" Type="http://schemas.openxmlformats.org/officeDocument/2006/relationships/image" Target="../media/image1156.png"/><Relationship Id="rId365" Type="http://schemas.openxmlformats.org/officeDocument/2006/relationships/customXml" Target="../ink/ink1306.xml"/><Relationship Id="rId572" Type="http://schemas.openxmlformats.org/officeDocument/2006/relationships/image" Target="../media/image1411.png"/><Relationship Id="rId628" Type="http://schemas.openxmlformats.org/officeDocument/2006/relationships/image" Target="../media/image1439.png"/><Relationship Id="rId225" Type="http://schemas.openxmlformats.org/officeDocument/2006/relationships/customXml" Target="../ink/ink1236.xml"/><Relationship Id="rId267" Type="http://schemas.openxmlformats.org/officeDocument/2006/relationships/customXml" Target="../ink/ink1257.xml"/><Relationship Id="rId432" Type="http://schemas.openxmlformats.org/officeDocument/2006/relationships/image" Target="../media/image1341.png"/><Relationship Id="rId474" Type="http://schemas.openxmlformats.org/officeDocument/2006/relationships/image" Target="../media/image1362.png"/><Relationship Id="rId127" Type="http://schemas.openxmlformats.org/officeDocument/2006/relationships/customXml" Target="../ink/ink1187.xml"/><Relationship Id="rId31" Type="http://schemas.openxmlformats.org/officeDocument/2006/relationships/customXml" Target="../ink/ink1139.xml"/><Relationship Id="rId73" Type="http://schemas.openxmlformats.org/officeDocument/2006/relationships/customXml" Target="../ink/ink1160.xml"/><Relationship Id="rId169" Type="http://schemas.openxmlformats.org/officeDocument/2006/relationships/customXml" Target="../ink/ink1208.xml"/><Relationship Id="rId334" Type="http://schemas.openxmlformats.org/officeDocument/2006/relationships/image" Target="../media/image1292.png"/><Relationship Id="rId376" Type="http://schemas.openxmlformats.org/officeDocument/2006/relationships/image" Target="../media/image1313.png"/><Relationship Id="rId541" Type="http://schemas.openxmlformats.org/officeDocument/2006/relationships/customXml" Target="../ink/ink1394.xml"/><Relationship Id="rId583" Type="http://schemas.openxmlformats.org/officeDocument/2006/relationships/customXml" Target="../ink/ink1415.xml"/><Relationship Id="rId639" Type="http://schemas.openxmlformats.org/officeDocument/2006/relationships/customXml" Target="../ink/ink1443.xml"/><Relationship Id="rId4" Type="http://schemas.openxmlformats.org/officeDocument/2006/relationships/image" Target="../media/image1127.png"/><Relationship Id="rId180" Type="http://schemas.openxmlformats.org/officeDocument/2006/relationships/image" Target="../media/image1215.png"/><Relationship Id="rId236" Type="http://schemas.openxmlformats.org/officeDocument/2006/relationships/image" Target="../media/image1243.png"/><Relationship Id="rId278" Type="http://schemas.openxmlformats.org/officeDocument/2006/relationships/image" Target="../media/image1264.png"/><Relationship Id="rId401" Type="http://schemas.openxmlformats.org/officeDocument/2006/relationships/customXml" Target="../ink/ink1324.xml"/><Relationship Id="rId443" Type="http://schemas.openxmlformats.org/officeDocument/2006/relationships/customXml" Target="../ink/ink1345.xml"/><Relationship Id="rId303" Type="http://schemas.openxmlformats.org/officeDocument/2006/relationships/customXml" Target="../ink/ink1275.xml"/><Relationship Id="rId485" Type="http://schemas.openxmlformats.org/officeDocument/2006/relationships/customXml" Target="../ink/ink1366.xml"/><Relationship Id="rId42" Type="http://schemas.openxmlformats.org/officeDocument/2006/relationships/image" Target="../media/image1146.png"/><Relationship Id="rId84" Type="http://schemas.openxmlformats.org/officeDocument/2006/relationships/image" Target="../media/image1167.png"/><Relationship Id="rId138" Type="http://schemas.openxmlformats.org/officeDocument/2006/relationships/image" Target="../media/image1194.png"/><Relationship Id="rId345" Type="http://schemas.openxmlformats.org/officeDocument/2006/relationships/customXml" Target="../ink/ink1296.xml"/><Relationship Id="rId387" Type="http://schemas.openxmlformats.org/officeDocument/2006/relationships/customXml" Target="../ink/ink1317.xml"/><Relationship Id="rId510" Type="http://schemas.openxmlformats.org/officeDocument/2006/relationships/image" Target="../media/image1380.png"/><Relationship Id="rId552" Type="http://schemas.openxmlformats.org/officeDocument/2006/relationships/image" Target="../media/image1401.png"/><Relationship Id="rId594" Type="http://schemas.openxmlformats.org/officeDocument/2006/relationships/image" Target="../media/image1422.png"/><Relationship Id="rId608" Type="http://schemas.openxmlformats.org/officeDocument/2006/relationships/image" Target="../media/image1429.png"/><Relationship Id="rId191" Type="http://schemas.openxmlformats.org/officeDocument/2006/relationships/customXml" Target="../ink/ink1219.xml"/><Relationship Id="rId205" Type="http://schemas.openxmlformats.org/officeDocument/2006/relationships/customXml" Target="../ink/ink1226.xml"/><Relationship Id="rId247" Type="http://schemas.openxmlformats.org/officeDocument/2006/relationships/customXml" Target="../ink/ink1247.xml"/><Relationship Id="rId412" Type="http://schemas.openxmlformats.org/officeDocument/2006/relationships/image" Target="../media/image1331.png"/><Relationship Id="rId107" Type="http://schemas.openxmlformats.org/officeDocument/2006/relationships/customXml" Target="../ink/ink1177.xml"/><Relationship Id="rId289" Type="http://schemas.openxmlformats.org/officeDocument/2006/relationships/customXml" Target="../ink/ink1268.xml"/><Relationship Id="rId454" Type="http://schemas.openxmlformats.org/officeDocument/2006/relationships/image" Target="../media/image1352.png"/><Relationship Id="rId496" Type="http://schemas.openxmlformats.org/officeDocument/2006/relationships/image" Target="../media/image1373.png"/><Relationship Id="rId11" Type="http://schemas.openxmlformats.org/officeDocument/2006/relationships/customXml" Target="../ink/ink1129.xml"/><Relationship Id="rId53" Type="http://schemas.openxmlformats.org/officeDocument/2006/relationships/customXml" Target="../ink/ink1150.xml"/><Relationship Id="rId149" Type="http://schemas.openxmlformats.org/officeDocument/2006/relationships/customXml" Target="../ink/ink1198.xml"/><Relationship Id="rId314" Type="http://schemas.openxmlformats.org/officeDocument/2006/relationships/image" Target="../media/image1282.png"/><Relationship Id="rId356" Type="http://schemas.openxmlformats.org/officeDocument/2006/relationships/image" Target="../media/image1303.png"/><Relationship Id="rId398" Type="http://schemas.openxmlformats.org/officeDocument/2006/relationships/image" Target="../media/image1324.png"/><Relationship Id="rId521" Type="http://schemas.openxmlformats.org/officeDocument/2006/relationships/customXml" Target="../ink/ink1384.xml"/><Relationship Id="rId563" Type="http://schemas.openxmlformats.org/officeDocument/2006/relationships/customXml" Target="../ink/ink1405.xml"/><Relationship Id="rId619" Type="http://schemas.openxmlformats.org/officeDocument/2006/relationships/customXml" Target="../ink/ink1433.xml"/><Relationship Id="rId95" Type="http://schemas.openxmlformats.org/officeDocument/2006/relationships/customXml" Target="../ink/ink1171.xml"/><Relationship Id="rId160" Type="http://schemas.openxmlformats.org/officeDocument/2006/relationships/image" Target="../media/image1205.png"/><Relationship Id="rId216" Type="http://schemas.openxmlformats.org/officeDocument/2006/relationships/image" Target="../media/image1233.png"/><Relationship Id="rId423" Type="http://schemas.openxmlformats.org/officeDocument/2006/relationships/customXml" Target="../ink/ink1335.xml"/><Relationship Id="rId258" Type="http://schemas.openxmlformats.org/officeDocument/2006/relationships/image" Target="../media/image1254.png"/><Relationship Id="rId465" Type="http://schemas.openxmlformats.org/officeDocument/2006/relationships/customXml" Target="../ink/ink1356.xml"/><Relationship Id="rId630" Type="http://schemas.openxmlformats.org/officeDocument/2006/relationships/image" Target="../media/image1440.png"/><Relationship Id="rId22" Type="http://schemas.openxmlformats.org/officeDocument/2006/relationships/image" Target="../media/image1136.png"/><Relationship Id="rId64" Type="http://schemas.openxmlformats.org/officeDocument/2006/relationships/image" Target="../media/image1157.png"/><Relationship Id="rId118" Type="http://schemas.openxmlformats.org/officeDocument/2006/relationships/image" Target="../media/image1184.png"/><Relationship Id="rId325" Type="http://schemas.openxmlformats.org/officeDocument/2006/relationships/customXml" Target="../ink/ink1286.xml"/><Relationship Id="rId367" Type="http://schemas.openxmlformats.org/officeDocument/2006/relationships/customXml" Target="../ink/ink1307.xml"/><Relationship Id="rId532" Type="http://schemas.openxmlformats.org/officeDocument/2006/relationships/image" Target="../media/image1391.png"/><Relationship Id="rId574" Type="http://schemas.openxmlformats.org/officeDocument/2006/relationships/image" Target="../media/image1412.png"/><Relationship Id="rId171" Type="http://schemas.openxmlformats.org/officeDocument/2006/relationships/customXml" Target="../ink/ink1209.xml"/><Relationship Id="rId227" Type="http://schemas.openxmlformats.org/officeDocument/2006/relationships/customXml" Target="../ink/ink1237.xml"/><Relationship Id="rId269" Type="http://schemas.openxmlformats.org/officeDocument/2006/relationships/customXml" Target="../ink/ink1258.xml"/><Relationship Id="rId434" Type="http://schemas.openxmlformats.org/officeDocument/2006/relationships/image" Target="../media/image1342.png"/><Relationship Id="rId476" Type="http://schemas.openxmlformats.org/officeDocument/2006/relationships/image" Target="../media/image1363.png"/><Relationship Id="rId641" Type="http://schemas.openxmlformats.org/officeDocument/2006/relationships/customXml" Target="../ink/ink1444.xml"/><Relationship Id="rId33" Type="http://schemas.openxmlformats.org/officeDocument/2006/relationships/customXml" Target="../ink/ink1140.xml"/><Relationship Id="rId129" Type="http://schemas.openxmlformats.org/officeDocument/2006/relationships/customXml" Target="../ink/ink1188.xml"/><Relationship Id="rId280" Type="http://schemas.openxmlformats.org/officeDocument/2006/relationships/image" Target="../media/image1265.png"/><Relationship Id="rId336" Type="http://schemas.openxmlformats.org/officeDocument/2006/relationships/image" Target="../media/image1293.png"/><Relationship Id="rId501" Type="http://schemas.openxmlformats.org/officeDocument/2006/relationships/customXml" Target="../ink/ink1374.xml"/><Relationship Id="rId543" Type="http://schemas.openxmlformats.org/officeDocument/2006/relationships/customXml" Target="../ink/ink1395.xml"/><Relationship Id="rId75" Type="http://schemas.openxmlformats.org/officeDocument/2006/relationships/customXml" Target="../ink/ink1161.xml"/><Relationship Id="rId140" Type="http://schemas.openxmlformats.org/officeDocument/2006/relationships/image" Target="../media/image1195.png"/><Relationship Id="rId182" Type="http://schemas.openxmlformats.org/officeDocument/2006/relationships/image" Target="../media/image1216.png"/><Relationship Id="rId378" Type="http://schemas.openxmlformats.org/officeDocument/2006/relationships/image" Target="../media/image1314.png"/><Relationship Id="rId403" Type="http://schemas.openxmlformats.org/officeDocument/2006/relationships/customXml" Target="../ink/ink1325.xml"/><Relationship Id="rId585" Type="http://schemas.openxmlformats.org/officeDocument/2006/relationships/customXml" Target="../ink/ink1416.xml"/><Relationship Id="rId6" Type="http://schemas.openxmlformats.org/officeDocument/2006/relationships/image" Target="../media/image1128.png"/><Relationship Id="rId238" Type="http://schemas.openxmlformats.org/officeDocument/2006/relationships/image" Target="../media/image1244.png"/><Relationship Id="rId445" Type="http://schemas.openxmlformats.org/officeDocument/2006/relationships/customXml" Target="../ink/ink1346.xml"/><Relationship Id="rId487" Type="http://schemas.openxmlformats.org/officeDocument/2006/relationships/customXml" Target="../ink/ink1367.xml"/><Relationship Id="rId610" Type="http://schemas.openxmlformats.org/officeDocument/2006/relationships/image" Target="../media/image1430.png"/><Relationship Id="rId291" Type="http://schemas.openxmlformats.org/officeDocument/2006/relationships/customXml" Target="../ink/ink1269.xml"/><Relationship Id="rId305" Type="http://schemas.openxmlformats.org/officeDocument/2006/relationships/customXml" Target="../ink/ink1276.xml"/><Relationship Id="rId347" Type="http://schemas.openxmlformats.org/officeDocument/2006/relationships/customXml" Target="../ink/ink1297.xml"/><Relationship Id="rId512" Type="http://schemas.openxmlformats.org/officeDocument/2006/relationships/image" Target="../media/image1381.png"/><Relationship Id="rId44" Type="http://schemas.openxmlformats.org/officeDocument/2006/relationships/image" Target="../media/image1147.png"/><Relationship Id="rId86" Type="http://schemas.openxmlformats.org/officeDocument/2006/relationships/image" Target="../media/image1168.png"/><Relationship Id="rId151" Type="http://schemas.openxmlformats.org/officeDocument/2006/relationships/customXml" Target="../ink/ink1199.xml"/><Relationship Id="rId389" Type="http://schemas.openxmlformats.org/officeDocument/2006/relationships/customXml" Target="../ink/ink1318.xml"/><Relationship Id="rId554" Type="http://schemas.openxmlformats.org/officeDocument/2006/relationships/image" Target="../media/image1402.png"/><Relationship Id="rId596" Type="http://schemas.openxmlformats.org/officeDocument/2006/relationships/image" Target="../media/image1423.png"/><Relationship Id="rId193" Type="http://schemas.openxmlformats.org/officeDocument/2006/relationships/customXml" Target="../ink/ink1220.xml"/><Relationship Id="rId207" Type="http://schemas.openxmlformats.org/officeDocument/2006/relationships/customXml" Target="../ink/ink1227.xml"/><Relationship Id="rId249" Type="http://schemas.openxmlformats.org/officeDocument/2006/relationships/customXml" Target="../ink/ink1248.xml"/><Relationship Id="rId414" Type="http://schemas.openxmlformats.org/officeDocument/2006/relationships/image" Target="../media/image1332.png"/><Relationship Id="rId456" Type="http://schemas.openxmlformats.org/officeDocument/2006/relationships/image" Target="../media/image1353.png"/><Relationship Id="rId498" Type="http://schemas.openxmlformats.org/officeDocument/2006/relationships/image" Target="../media/image1374.png"/><Relationship Id="rId621" Type="http://schemas.openxmlformats.org/officeDocument/2006/relationships/customXml" Target="../ink/ink1434.xml"/><Relationship Id="rId13" Type="http://schemas.openxmlformats.org/officeDocument/2006/relationships/customXml" Target="../ink/ink1130.xml"/><Relationship Id="rId109" Type="http://schemas.openxmlformats.org/officeDocument/2006/relationships/customXml" Target="../ink/ink1178.xml"/><Relationship Id="rId260" Type="http://schemas.openxmlformats.org/officeDocument/2006/relationships/image" Target="../media/image1255.png"/><Relationship Id="rId316" Type="http://schemas.openxmlformats.org/officeDocument/2006/relationships/image" Target="../media/image1283.png"/><Relationship Id="rId523" Type="http://schemas.openxmlformats.org/officeDocument/2006/relationships/customXml" Target="../ink/ink1385.xml"/><Relationship Id="rId55" Type="http://schemas.openxmlformats.org/officeDocument/2006/relationships/customXml" Target="../ink/ink1151.xml"/><Relationship Id="rId97" Type="http://schemas.openxmlformats.org/officeDocument/2006/relationships/customXml" Target="../ink/ink1172.xml"/><Relationship Id="rId120" Type="http://schemas.openxmlformats.org/officeDocument/2006/relationships/image" Target="../media/image1185.png"/><Relationship Id="rId358" Type="http://schemas.openxmlformats.org/officeDocument/2006/relationships/image" Target="../media/image1304.png"/><Relationship Id="rId565" Type="http://schemas.openxmlformats.org/officeDocument/2006/relationships/customXml" Target="../ink/ink1406.xml"/><Relationship Id="rId162" Type="http://schemas.openxmlformats.org/officeDocument/2006/relationships/image" Target="../media/image1206.png"/><Relationship Id="rId218" Type="http://schemas.openxmlformats.org/officeDocument/2006/relationships/image" Target="../media/image1234.png"/><Relationship Id="rId425" Type="http://schemas.openxmlformats.org/officeDocument/2006/relationships/customXml" Target="../ink/ink1336.xml"/><Relationship Id="rId467" Type="http://schemas.openxmlformats.org/officeDocument/2006/relationships/customXml" Target="../ink/ink1357.xml"/><Relationship Id="rId632" Type="http://schemas.openxmlformats.org/officeDocument/2006/relationships/image" Target="../media/image1441.png"/><Relationship Id="rId271" Type="http://schemas.openxmlformats.org/officeDocument/2006/relationships/customXml" Target="../ink/ink1259.xml"/><Relationship Id="rId24" Type="http://schemas.openxmlformats.org/officeDocument/2006/relationships/image" Target="../media/image1137.png"/><Relationship Id="rId66" Type="http://schemas.openxmlformats.org/officeDocument/2006/relationships/image" Target="../media/image1158.png"/><Relationship Id="rId131" Type="http://schemas.openxmlformats.org/officeDocument/2006/relationships/customXml" Target="../ink/ink1189.xml"/><Relationship Id="rId327" Type="http://schemas.openxmlformats.org/officeDocument/2006/relationships/customXml" Target="../ink/ink1287.xml"/><Relationship Id="rId369" Type="http://schemas.openxmlformats.org/officeDocument/2006/relationships/customXml" Target="../ink/ink1308.xml"/><Relationship Id="rId534" Type="http://schemas.openxmlformats.org/officeDocument/2006/relationships/image" Target="../media/image1392.png"/><Relationship Id="rId576" Type="http://schemas.openxmlformats.org/officeDocument/2006/relationships/image" Target="../media/image1413.png"/><Relationship Id="rId173" Type="http://schemas.openxmlformats.org/officeDocument/2006/relationships/customXml" Target="../ink/ink1210.xml"/><Relationship Id="rId229" Type="http://schemas.openxmlformats.org/officeDocument/2006/relationships/customXml" Target="../ink/ink1238.xml"/><Relationship Id="rId380" Type="http://schemas.openxmlformats.org/officeDocument/2006/relationships/image" Target="../media/image1315.png"/><Relationship Id="rId436" Type="http://schemas.openxmlformats.org/officeDocument/2006/relationships/image" Target="../media/image1343.png"/><Relationship Id="rId601" Type="http://schemas.openxmlformats.org/officeDocument/2006/relationships/customXml" Target="../ink/ink1424.xml"/><Relationship Id="rId643" Type="http://schemas.openxmlformats.org/officeDocument/2006/relationships/customXml" Target="../ink/ink1445.xml"/><Relationship Id="rId240" Type="http://schemas.openxmlformats.org/officeDocument/2006/relationships/image" Target="../media/image1245.png"/><Relationship Id="rId478" Type="http://schemas.openxmlformats.org/officeDocument/2006/relationships/image" Target="../media/image1364.png"/><Relationship Id="rId35" Type="http://schemas.openxmlformats.org/officeDocument/2006/relationships/customXml" Target="../ink/ink1141.xml"/><Relationship Id="rId77" Type="http://schemas.openxmlformats.org/officeDocument/2006/relationships/customXml" Target="../ink/ink1162.xml"/><Relationship Id="rId100" Type="http://schemas.openxmlformats.org/officeDocument/2006/relationships/image" Target="../media/image1175.png"/><Relationship Id="rId282" Type="http://schemas.openxmlformats.org/officeDocument/2006/relationships/image" Target="../media/image1266.png"/><Relationship Id="rId338" Type="http://schemas.openxmlformats.org/officeDocument/2006/relationships/image" Target="../media/image1294.png"/><Relationship Id="rId503" Type="http://schemas.openxmlformats.org/officeDocument/2006/relationships/customXml" Target="../ink/ink1375.xml"/><Relationship Id="rId545" Type="http://schemas.openxmlformats.org/officeDocument/2006/relationships/customXml" Target="../ink/ink1396.xml"/><Relationship Id="rId587" Type="http://schemas.openxmlformats.org/officeDocument/2006/relationships/customXml" Target="../ink/ink1417.xml"/><Relationship Id="rId8" Type="http://schemas.openxmlformats.org/officeDocument/2006/relationships/image" Target="../media/image1129.png"/><Relationship Id="rId142" Type="http://schemas.openxmlformats.org/officeDocument/2006/relationships/image" Target="../media/image1196.png"/><Relationship Id="rId184" Type="http://schemas.openxmlformats.org/officeDocument/2006/relationships/image" Target="../media/image1217.png"/><Relationship Id="rId391" Type="http://schemas.openxmlformats.org/officeDocument/2006/relationships/customXml" Target="../ink/ink1319.xml"/><Relationship Id="rId405" Type="http://schemas.openxmlformats.org/officeDocument/2006/relationships/customXml" Target="../ink/ink1326.xml"/><Relationship Id="rId447" Type="http://schemas.openxmlformats.org/officeDocument/2006/relationships/customXml" Target="../ink/ink1347.xml"/><Relationship Id="rId612" Type="http://schemas.openxmlformats.org/officeDocument/2006/relationships/image" Target="../media/image1431.png"/><Relationship Id="rId251" Type="http://schemas.openxmlformats.org/officeDocument/2006/relationships/customXml" Target="../ink/ink1249.xml"/><Relationship Id="rId489" Type="http://schemas.openxmlformats.org/officeDocument/2006/relationships/customXml" Target="../ink/ink1368.xml"/><Relationship Id="rId46" Type="http://schemas.openxmlformats.org/officeDocument/2006/relationships/image" Target="../media/image1148.png"/><Relationship Id="rId293" Type="http://schemas.openxmlformats.org/officeDocument/2006/relationships/customXml" Target="../ink/ink1270.xml"/><Relationship Id="rId307" Type="http://schemas.openxmlformats.org/officeDocument/2006/relationships/customXml" Target="../ink/ink1277.xml"/><Relationship Id="rId349" Type="http://schemas.openxmlformats.org/officeDocument/2006/relationships/customXml" Target="../ink/ink1298.xml"/><Relationship Id="rId514" Type="http://schemas.openxmlformats.org/officeDocument/2006/relationships/image" Target="../media/image1382.png"/><Relationship Id="rId556" Type="http://schemas.openxmlformats.org/officeDocument/2006/relationships/image" Target="../media/image1403.png"/><Relationship Id="rId88" Type="http://schemas.openxmlformats.org/officeDocument/2006/relationships/image" Target="../media/image1169.png"/><Relationship Id="rId111" Type="http://schemas.openxmlformats.org/officeDocument/2006/relationships/customXml" Target="../ink/ink1179.xml"/><Relationship Id="rId153" Type="http://schemas.openxmlformats.org/officeDocument/2006/relationships/customXml" Target="../ink/ink1200.xml"/><Relationship Id="rId195" Type="http://schemas.openxmlformats.org/officeDocument/2006/relationships/customXml" Target="../ink/ink1221.xml"/><Relationship Id="rId209" Type="http://schemas.openxmlformats.org/officeDocument/2006/relationships/customXml" Target="../ink/ink1228.xml"/><Relationship Id="rId360" Type="http://schemas.openxmlformats.org/officeDocument/2006/relationships/image" Target="../media/image1305.png"/><Relationship Id="rId416" Type="http://schemas.openxmlformats.org/officeDocument/2006/relationships/image" Target="../media/image1333.png"/><Relationship Id="rId598" Type="http://schemas.openxmlformats.org/officeDocument/2006/relationships/image" Target="../media/image1424.png"/><Relationship Id="rId220" Type="http://schemas.openxmlformats.org/officeDocument/2006/relationships/image" Target="../media/image1235.png"/><Relationship Id="rId458" Type="http://schemas.openxmlformats.org/officeDocument/2006/relationships/image" Target="../media/image1354.png"/><Relationship Id="rId623" Type="http://schemas.openxmlformats.org/officeDocument/2006/relationships/customXml" Target="../ink/ink1435.xml"/><Relationship Id="rId15" Type="http://schemas.openxmlformats.org/officeDocument/2006/relationships/customXml" Target="../ink/ink1131.xml"/><Relationship Id="rId57" Type="http://schemas.openxmlformats.org/officeDocument/2006/relationships/customXml" Target="../ink/ink1152.xml"/><Relationship Id="rId262" Type="http://schemas.openxmlformats.org/officeDocument/2006/relationships/image" Target="../media/image1256.png"/><Relationship Id="rId318" Type="http://schemas.openxmlformats.org/officeDocument/2006/relationships/image" Target="../media/image1284.png"/><Relationship Id="rId525" Type="http://schemas.openxmlformats.org/officeDocument/2006/relationships/customXml" Target="../ink/ink1386.xml"/><Relationship Id="rId567" Type="http://schemas.openxmlformats.org/officeDocument/2006/relationships/customXml" Target="../ink/ink1407.xml"/><Relationship Id="rId99" Type="http://schemas.openxmlformats.org/officeDocument/2006/relationships/customXml" Target="../ink/ink1173.xml"/><Relationship Id="rId122" Type="http://schemas.openxmlformats.org/officeDocument/2006/relationships/image" Target="../media/image1186.png"/><Relationship Id="rId164" Type="http://schemas.openxmlformats.org/officeDocument/2006/relationships/image" Target="../media/image1207.png"/><Relationship Id="rId371" Type="http://schemas.openxmlformats.org/officeDocument/2006/relationships/customXml" Target="../ink/ink1309.xml"/><Relationship Id="rId427" Type="http://schemas.openxmlformats.org/officeDocument/2006/relationships/customXml" Target="../ink/ink1337.xml"/><Relationship Id="rId469" Type="http://schemas.openxmlformats.org/officeDocument/2006/relationships/customXml" Target="../ink/ink1358.xml"/><Relationship Id="rId634" Type="http://schemas.openxmlformats.org/officeDocument/2006/relationships/image" Target="../media/image1442.png"/><Relationship Id="rId26" Type="http://schemas.openxmlformats.org/officeDocument/2006/relationships/image" Target="../media/image1138.png"/><Relationship Id="rId231" Type="http://schemas.openxmlformats.org/officeDocument/2006/relationships/customXml" Target="../ink/ink1239.xml"/><Relationship Id="rId273" Type="http://schemas.openxmlformats.org/officeDocument/2006/relationships/customXml" Target="../ink/ink1260.xml"/><Relationship Id="rId329" Type="http://schemas.openxmlformats.org/officeDocument/2006/relationships/customXml" Target="../ink/ink1288.xml"/><Relationship Id="rId480" Type="http://schemas.openxmlformats.org/officeDocument/2006/relationships/image" Target="../media/image1365.png"/><Relationship Id="rId536" Type="http://schemas.openxmlformats.org/officeDocument/2006/relationships/image" Target="../media/image1393.png"/><Relationship Id="rId68" Type="http://schemas.openxmlformats.org/officeDocument/2006/relationships/image" Target="../media/image1159.png"/><Relationship Id="rId133" Type="http://schemas.openxmlformats.org/officeDocument/2006/relationships/customXml" Target="../ink/ink1190.xml"/><Relationship Id="rId175" Type="http://schemas.openxmlformats.org/officeDocument/2006/relationships/customXml" Target="../ink/ink1211.xml"/><Relationship Id="rId340" Type="http://schemas.openxmlformats.org/officeDocument/2006/relationships/image" Target="../media/image1295.png"/><Relationship Id="rId578" Type="http://schemas.openxmlformats.org/officeDocument/2006/relationships/image" Target="../media/image1414.png"/><Relationship Id="rId200" Type="http://schemas.openxmlformats.org/officeDocument/2006/relationships/image" Target="../media/image1225.png"/><Relationship Id="rId382" Type="http://schemas.openxmlformats.org/officeDocument/2006/relationships/image" Target="../media/image1316.png"/><Relationship Id="rId438" Type="http://schemas.openxmlformats.org/officeDocument/2006/relationships/image" Target="../media/image1344.png"/><Relationship Id="rId603" Type="http://schemas.openxmlformats.org/officeDocument/2006/relationships/customXml" Target="../ink/ink1425.xml"/><Relationship Id="rId645" Type="http://schemas.openxmlformats.org/officeDocument/2006/relationships/customXml" Target="../ink/ink1446.xml"/><Relationship Id="rId242" Type="http://schemas.openxmlformats.org/officeDocument/2006/relationships/image" Target="../media/image1246.png"/><Relationship Id="rId284" Type="http://schemas.openxmlformats.org/officeDocument/2006/relationships/image" Target="../media/image1267.png"/><Relationship Id="rId491" Type="http://schemas.openxmlformats.org/officeDocument/2006/relationships/customXml" Target="../ink/ink1369.xml"/><Relationship Id="rId505" Type="http://schemas.openxmlformats.org/officeDocument/2006/relationships/customXml" Target="../ink/ink1376.xml"/><Relationship Id="rId37" Type="http://schemas.openxmlformats.org/officeDocument/2006/relationships/customXml" Target="../ink/ink1142.xml"/><Relationship Id="rId79" Type="http://schemas.openxmlformats.org/officeDocument/2006/relationships/customXml" Target="../ink/ink1163.xml"/><Relationship Id="rId102" Type="http://schemas.openxmlformats.org/officeDocument/2006/relationships/image" Target="../media/image1176.png"/><Relationship Id="rId144" Type="http://schemas.openxmlformats.org/officeDocument/2006/relationships/image" Target="../media/image1197.png"/><Relationship Id="rId547" Type="http://schemas.openxmlformats.org/officeDocument/2006/relationships/customXml" Target="../ink/ink1397.xml"/><Relationship Id="rId589" Type="http://schemas.openxmlformats.org/officeDocument/2006/relationships/customXml" Target="../ink/ink1418.xml"/><Relationship Id="rId90" Type="http://schemas.openxmlformats.org/officeDocument/2006/relationships/image" Target="../media/image1170.png"/><Relationship Id="rId186" Type="http://schemas.openxmlformats.org/officeDocument/2006/relationships/image" Target="../media/image1218.png"/><Relationship Id="rId351" Type="http://schemas.openxmlformats.org/officeDocument/2006/relationships/customXml" Target="../ink/ink1299.xml"/><Relationship Id="rId393" Type="http://schemas.openxmlformats.org/officeDocument/2006/relationships/customXml" Target="../ink/ink1320.xml"/><Relationship Id="rId407" Type="http://schemas.openxmlformats.org/officeDocument/2006/relationships/customXml" Target="../ink/ink1327.xml"/><Relationship Id="rId449" Type="http://schemas.openxmlformats.org/officeDocument/2006/relationships/customXml" Target="../ink/ink1348.xml"/><Relationship Id="rId614" Type="http://schemas.openxmlformats.org/officeDocument/2006/relationships/image" Target="../media/image1432.png"/><Relationship Id="rId211" Type="http://schemas.openxmlformats.org/officeDocument/2006/relationships/customXml" Target="../ink/ink1229.xml"/><Relationship Id="rId253" Type="http://schemas.openxmlformats.org/officeDocument/2006/relationships/customXml" Target="../ink/ink1250.xml"/><Relationship Id="rId295" Type="http://schemas.openxmlformats.org/officeDocument/2006/relationships/customXml" Target="../ink/ink1271.xml"/><Relationship Id="rId309" Type="http://schemas.openxmlformats.org/officeDocument/2006/relationships/customXml" Target="../ink/ink1278.xml"/><Relationship Id="rId460" Type="http://schemas.openxmlformats.org/officeDocument/2006/relationships/image" Target="../media/image1355.png"/><Relationship Id="rId516" Type="http://schemas.openxmlformats.org/officeDocument/2006/relationships/image" Target="../media/image1383.png"/><Relationship Id="rId48" Type="http://schemas.openxmlformats.org/officeDocument/2006/relationships/image" Target="../media/image1149.png"/><Relationship Id="rId113" Type="http://schemas.openxmlformats.org/officeDocument/2006/relationships/customXml" Target="../ink/ink1180.xml"/><Relationship Id="rId320" Type="http://schemas.openxmlformats.org/officeDocument/2006/relationships/image" Target="../media/image1285.png"/><Relationship Id="rId558" Type="http://schemas.openxmlformats.org/officeDocument/2006/relationships/image" Target="../media/image1404.png"/><Relationship Id="rId155" Type="http://schemas.openxmlformats.org/officeDocument/2006/relationships/customXml" Target="../ink/ink1201.xml"/><Relationship Id="rId197" Type="http://schemas.openxmlformats.org/officeDocument/2006/relationships/customXml" Target="../ink/ink1222.xml"/><Relationship Id="rId362" Type="http://schemas.openxmlformats.org/officeDocument/2006/relationships/image" Target="../media/image1306.png"/><Relationship Id="rId418" Type="http://schemas.openxmlformats.org/officeDocument/2006/relationships/image" Target="../media/image1334.png"/><Relationship Id="rId625" Type="http://schemas.openxmlformats.org/officeDocument/2006/relationships/customXml" Target="../ink/ink1436.xml"/><Relationship Id="rId222" Type="http://schemas.openxmlformats.org/officeDocument/2006/relationships/image" Target="../media/image1236.png"/><Relationship Id="rId264" Type="http://schemas.openxmlformats.org/officeDocument/2006/relationships/image" Target="../media/image1257.png"/><Relationship Id="rId471" Type="http://schemas.openxmlformats.org/officeDocument/2006/relationships/customXml" Target="../ink/ink1359.xml"/><Relationship Id="rId17" Type="http://schemas.openxmlformats.org/officeDocument/2006/relationships/customXml" Target="../ink/ink1132.xml"/><Relationship Id="rId59" Type="http://schemas.openxmlformats.org/officeDocument/2006/relationships/customXml" Target="../ink/ink1153.xml"/><Relationship Id="rId124" Type="http://schemas.openxmlformats.org/officeDocument/2006/relationships/image" Target="../media/image1187.png"/><Relationship Id="rId527" Type="http://schemas.openxmlformats.org/officeDocument/2006/relationships/customXml" Target="../ink/ink1387.xml"/><Relationship Id="rId569" Type="http://schemas.openxmlformats.org/officeDocument/2006/relationships/customXml" Target="../ink/ink1408.xml"/><Relationship Id="rId70" Type="http://schemas.openxmlformats.org/officeDocument/2006/relationships/image" Target="../media/image1160.png"/><Relationship Id="rId166" Type="http://schemas.openxmlformats.org/officeDocument/2006/relationships/image" Target="../media/image1208.png"/><Relationship Id="rId331" Type="http://schemas.openxmlformats.org/officeDocument/2006/relationships/customXml" Target="../ink/ink1289.xml"/><Relationship Id="rId373" Type="http://schemas.openxmlformats.org/officeDocument/2006/relationships/customXml" Target="../ink/ink1310.xml"/><Relationship Id="rId429" Type="http://schemas.openxmlformats.org/officeDocument/2006/relationships/customXml" Target="../ink/ink1338.xml"/><Relationship Id="rId580" Type="http://schemas.openxmlformats.org/officeDocument/2006/relationships/image" Target="../media/image1415.png"/><Relationship Id="rId636" Type="http://schemas.openxmlformats.org/officeDocument/2006/relationships/image" Target="../media/image144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40.xml"/><Relationship Id="rId440" Type="http://schemas.openxmlformats.org/officeDocument/2006/relationships/image" Target="../media/image1345.png"/><Relationship Id="rId28" Type="http://schemas.openxmlformats.org/officeDocument/2006/relationships/image" Target="../media/image1139.png"/><Relationship Id="rId275" Type="http://schemas.openxmlformats.org/officeDocument/2006/relationships/customXml" Target="../ink/ink1261.xml"/><Relationship Id="rId300" Type="http://schemas.openxmlformats.org/officeDocument/2006/relationships/image" Target="../media/image1275.png"/><Relationship Id="rId482" Type="http://schemas.openxmlformats.org/officeDocument/2006/relationships/image" Target="../media/image1366.png"/><Relationship Id="rId538" Type="http://schemas.openxmlformats.org/officeDocument/2006/relationships/image" Target="../media/image1394.png"/><Relationship Id="rId81" Type="http://schemas.openxmlformats.org/officeDocument/2006/relationships/customXml" Target="../ink/ink1164.xml"/><Relationship Id="rId135" Type="http://schemas.openxmlformats.org/officeDocument/2006/relationships/customXml" Target="../ink/ink1191.xml"/><Relationship Id="rId177" Type="http://schemas.openxmlformats.org/officeDocument/2006/relationships/customXml" Target="../ink/ink1212.xml"/><Relationship Id="rId342" Type="http://schemas.openxmlformats.org/officeDocument/2006/relationships/image" Target="../media/image1296.png"/><Relationship Id="rId384" Type="http://schemas.openxmlformats.org/officeDocument/2006/relationships/image" Target="../media/image1317.png"/><Relationship Id="rId591" Type="http://schemas.openxmlformats.org/officeDocument/2006/relationships/customXml" Target="../ink/ink1419.xml"/><Relationship Id="rId605" Type="http://schemas.openxmlformats.org/officeDocument/2006/relationships/customXml" Target="../ink/ink1426.xml"/><Relationship Id="rId202" Type="http://schemas.openxmlformats.org/officeDocument/2006/relationships/image" Target="../media/image1226.png"/><Relationship Id="rId244" Type="http://schemas.openxmlformats.org/officeDocument/2006/relationships/image" Target="../media/image1247.png"/><Relationship Id="rId39" Type="http://schemas.openxmlformats.org/officeDocument/2006/relationships/customXml" Target="../ink/ink1143.xml"/><Relationship Id="rId286" Type="http://schemas.openxmlformats.org/officeDocument/2006/relationships/image" Target="../media/image1268.png"/><Relationship Id="rId451" Type="http://schemas.openxmlformats.org/officeDocument/2006/relationships/customXml" Target="../ink/ink1349.xml"/><Relationship Id="rId493" Type="http://schemas.openxmlformats.org/officeDocument/2006/relationships/customXml" Target="../ink/ink1370.xml"/><Relationship Id="rId507" Type="http://schemas.openxmlformats.org/officeDocument/2006/relationships/customXml" Target="../ink/ink1377.xml"/><Relationship Id="rId549" Type="http://schemas.openxmlformats.org/officeDocument/2006/relationships/customXml" Target="../ink/ink1398.xml"/><Relationship Id="rId50" Type="http://schemas.openxmlformats.org/officeDocument/2006/relationships/image" Target="../media/image1150.png"/><Relationship Id="rId104" Type="http://schemas.openxmlformats.org/officeDocument/2006/relationships/image" Target="../media/image1177.png"/><Relationship Id="rId146" Type="http://schemas.openxmlformats.org/officeDocument/2006/relationships/image" Target="../media/image1198.png"/><Relationship Id="rId188" Type="http://schemas.openxmlformats.org/officeDocument/2006/relationships/image" Target="../media/image1219.png"/><Relationship Id="rId311" Type="http://schemas.openxmlformats.org/officeDocument/2006/relationships/customXml" Target="../ink/ink1279.xml"/><Relationship Id="rId353" Type="http://schemas.openxmlformats.org/officeDocument/2006/relationships/customXml" Target="../ink/ink1300.xml"/><Relationship Id="rId395" Type="http://schemas.openxmlformats.org/officeDocument/2006/relationships/customXml" Target="../ink/ink1321.xml"/><Relationship Id="rId409" Type="http://schemas.openxmlformats.org/officeDocument/2006/relationships/customXml" Target="../ink/ink1328.xml"/><Relationship Id="rId560" Type="http://schemas.openxmlformats.org/officeDocument/2006/relationships/image" Target="../media/image1405.png"/><Relationship Id="rId92" Type="http://schemas.openxmlformats.org/officeDocument/2006/relationships/image" Target="../media/image1171.png"/><Relationship Id="rId213" Type="http://schemas.openxmlformats.org/officeDocument/2006/relationships/customXml" Target="../ink/ink1230.xml"/><Relationship Id="rId420" Type="http://schemas.openxmlformats.org/officeDocument/2006/relationships/image" Target="../media/image1335.png"/><Relationship Id="rId616" Type="http://schemas.openxmlformats.org/officeDocument/2006/relationships/image" Target="../media/image1433.png"/><Relationship Id="rId255" Type="http://schemas.openxmlformats.org/officeDocument/2006/relationships/customXml" Target="../ink/ink1251.xml"/><Relationship Id="rId297" Type="http://schemas.openxmlformats.org/officeDocument/2006/relationships/customXml" Target="../ink/ink1272.xml"/><Relationship Id="rId462" Type="http://schemas.openxmlformats.org/officeDocument/2006/relationships/image" Target="../media/image1356.png"/><Relationship Id="rId518" Type="http://schemas.openxmlformats.org/officeDocument/2006/relationships/image" Target="../media/image1384.png"/><Relationship Id="rId115" Type="http://schemas.openxmlformats.org/officeDocument/2006/relationships/customXml" Target="../ink/ink1181.xml"/><Relationship Id="rId157" Type="http://schemas.openxmlformats.org/officeDocument/2006/relationships/customXml" Target="../ink/ink1202.xml"/><Relationship Id="rId322" Type="http://schemas.openxmlformats.org/officeDocument/2006/relationships/image" Target="../media/image1286.png"/><Relationship Id="rId364" Type="http://schemas.openxmlformats.org/officeDocument/2006/relationships/image" Target="../media/image1307.png"/><Relationship Id="rId61" Type="http://schemas.openxmlformats.org/officeDocument/2006/relationships/customXml" Target="../ink/ink1154.xml"/><Relationship Id="rId199" Type="http://schemas.openxmlformats.org/officeDocument/2006/relationships/customXml" Target="../ink/ink1223.xml"/><Relationship Id="rId571" Type="http://schemas.openxmlformats.org/officeDocument/2006/relationships/customXml" Target="../ink/ink1409.xml"/><Relationship Id="rId627" Type="http://schemas.openxmlformats.org/officeDocument/2006/relationships/customXml" Target="../ink/ink1437.xml"/><Relationship Id="rId19" Type="http://schemas.openxmlformats.org/officeDocument/2006/relationships/customXml" Target="../ink/ink1133.xml"/><Relationship Id="rId224" Type="http://schemas.openxmlformats.org/officeDocument/2006/relationships/image" Target="../media/image1237.png"/><Relationship Id="rId266" Type="http://schemas.openxmlformats.org/officeDocument/2006/relationships/image" Target="../media/image1258.png"/><Relationship Id="rId431" Type="http://schemas.openxmlformats.org/officeDocument/2006/relationships/customXml" Target="../ink/ink1339.xml"/><Relationship Id="rId473" Type="http://schemas.openxmlformats.org/officeDocument/2006/relationships/customXml" Target="../ink/ink1360.xml"/><Relationship Id="rId529" Type="http://schemas.openxmlformats.org/officeDocument/2006/relationships/customXml" Target="../ink/ink1388.xml"/><Relationship Id="rId30" Type="http://schemas.openxmlformats.org/officeDocument/2006/relationships/image" Target="../media/image1140.png"/><Relationship Id="rId126" Type="http://schemas.openxmlformats.org/officeDocument/2006/relationships/image" Target="../media/image1188.png"/><Relationship Id="rId168" Type="http://schemas.openxmlformats.org/officeDocument/2006/relationships/image" Target="../media/image1209.png"/><Relationship Id="rId333" Type="http://schemas.openxmlformats.org/officeDocument/2006/relationships/customXml" Target="../ink/ink1290.xml"/><Relationship Id="rId540" Type="http://schemas.openxmlformats.org/officeDocument/2006/relationships/image" Target="../media/image1395.png"/><Relationship Id="rId72" Type="http://schemas.openxmlformats.org/officeDocument/2006/relationships/image" Target="../media/image1161.png"/><Relationship Id="rId375" Type="http://schemas.openxmlformats.org/officeDocument/2006/relationships/customXml" Target="../ink/ink1311.xml"/><Relationship Id="rId582" Type="http://schemas.openxmlformats.org/officeDocument/2006/relationships/image" Target="../media/image1416.png"/><Relationship Id="rId638" Type="http://schemas.openxmlformats.org/officeDocument/2006/relationships/image" Target="../media/image1444.png"/><Relationship Id="rId3" Type="http://schemas.openxmlformats.org/officeDocument/2006/relationships/customXml" Target="../ink/ink1125.xml"/><Relationship Id="rId235" Type="http://schemas.openxmlformats.org/officeDocument/2006/relationships/customXml" Target="../ink/ink1241.xml"/><Relationship Id="rId277" Type="http://schemas.openxmlformats.org/officeDocument/2006/relationships/customXml" Target="../ink/ink1262.xml"/><Relationship Id="rId400" Type="http://schemas.openxmlformats.org/officeDocument/2006/relationships/image" Target="../media/image1325.png"/><Relationship Id="rId442" Type="http://schemas.openxmlformats.org/officeDocument/2006/relationships/image" Target="../media/image1346.png"/><Relationship Id="rId484" Type="http://schemas.openxmlformats.org/officeDocument/2006/relationships/image" Target="../media/image1367.png"/><Relationship Id="rId137" Type="http://schemas.openxmlformats.org/officeDocument/2006/relationships/customXml" Target="../ink/ink1192.xml"/><Relationship Id="rId302" Type="http://schemas.openxmlformats.org/officeDocument/2006/relationships/image" Target="../media/image1276.png"/><Relationship Id="rId344" Type="http://schemas.openxmlformats.org/officeDocument/2006/relationships/image" Target="../media/image1297.png"/><Relationship Id="rId41" Type="http://schemas.openxmlformats.org/officeDocument/2006/relationships/customXml" Target="../ink/ink1144.xml"/><Relationship Id="rId83" Type="http://schemas.openxmlformats.org/officeDocument/2006/relationships/customXml" Target="../ink/ink1165.xml"/><Relationship Id="rId179" Type="http://schemas.openxmlformats.org/officeDocument/2006/relationships/customXml" Target="../ink/ink1213.xml"/><Relationship Id="rId386" Type="http://schemas.openxmlformats.org/officeDocument/2006/relationships/image" Target="../media/image1318.png"/><Relationship Id="rId551" Type="http://schemas.openxmlformats.org/officeDocument/2006/relationships/customXml" Target="../ink/ink1399.xml"/><Relationship Id="rId593" Type="http://schemas.openxmlformats.org/officeDocument/2006/relationships/customXml" Target="../ink/ink1420.xml"/><Relationship Id="rId607" Type="http://schemas.openxmlformats.org/officeDocument/2006/relationships/customXml" Target="../ink/ink1427.xml"/><Relationship Id="rId190" Type="http://schemas.openxmlformats.org/officeDocument/2006/relationships/image" Target="../media/image1220.png"/><Relationship Id="rId204" Type="http://schemas.openxmlformats.org/officeDocument/2006/relationships/image" Target="../media/image1227.png"/><Relationship Id="rId246" Type="http://schemas.openxmlformats.org/officeDocument/2006/relationships/image" Target="../media/image1248.png"/><Relationship Id="rId288" Type="http://schemas.openxmlformats.org/officeDocument/2006/relationships/image" Target="../media/image1269.png"/><Relationship Id="rId411" Type="http://schemas.openxmlformats.org/officeDocument/2006/relationships/customXml" Target="../ink/ink1329.xml"/><Relationship Id="rId453" Type="http://schemas.openxmlformats.org/officeDocument/2006/relationships/customXml" Target="../ink/ink1350.xml"/><Relationship Id="rId509" Type="http://schemas.openxmlformats.org/officeDocument/2006/relationships/customXml" Target="../ink/ink1378.xml"/><Relationship Id="rId106" Type="http://schemas.openxmlformats.org/officeDocument/2006/relationships/image" Target="../media/image1178.png"/><Relationship Id="rId313" Type="http://schemas.openxmlformats.org/officeDocument/2006/relationships/customXml" Target="../ink/ink1280.xml"/><Relationship Id="rId495" Type="http://schemas.openxmlformats.org/officeDocument/2006/relationships/customXml" Target="../ink/ink1371.xml"/><Relationship Id="rId10" Type="http://schemas.openxmlformats.org/officeDocument/2006/relationships/image" Target="../media/image1130.png"/><Relationship Id="rId52" Type="http://schemas.openxmlformats.org/officeDocument/2006/relationships/image" Target="../media/image1151.png"/><Relationship Id="rId94" Type="http://schemas.openxmlformats.org/officeDocument/2006/relationships/image" Target="../media/image1172.png"/><Relationship Id="rId148" Type="http://schemas.openxmlformats.org/officeDocument/2006/relationships/image" Target="../media/image1199.png"/><Relationship Id="rId355" Type="http://schemas.openxmlformats.org/officeDocument/2006/relationships/customXml" Target="../ink/ink1301.xml"/><Relationship Id="rId397" Type="http://schemas.openxmlformats.org/officeDocument/2006/relationships/customXml" Target="../ink/ink1322.xml"/><Relationship Id="rId520" Type="http://schemas.openxmlformats.org/officeDocument/2006/relationships/image" Target="../media/image1385.png"/><Relationship Id="rId562" Type="http://schemas.openxmlformats.org/officeDocument/2006/relationships/image" Target="../media/image1406.png"/><Relationship Id="rId618" Type="http://schemas.openxmlformats.org/officeDocument/2006/relationships/image" Target="../media/image1434.png"/><Relationship Id="rId215" Type="http://schemas.openxmlformats.org/officeDocument/2006/relationships/customXml" Target="../ink/ink1231.xml"/><Relationship Id="rId257" Type="http://schemas.openxmlformats.org/officeDocument/2006/relationships/customXml" Target="../ink/ink1252.xml"/><Relationship Id="rId422" Type="http://schemas.openxmlformats.org/officeDocument/2006/relationships/image" Target="../media/image1336.png"/><Relationship Id="rId464" Type="http://schemas.openxmlformats.org/officeDocument/2006/relationships/image" Target="../media/image1357.png"/><Relationship Id="rId299" Type="http://schemas.openxmlformats.org/officeDocument/2006/relationships/customXml" Target="../ink/ink1273.xml"/><Relationship Id="rId63" Type="http://schemas.openxmlformats.org/officeDocument/2006/relationships/customXml" Target="../ink/ink1155.xml"/><Relationship Id="rId159" Type="http://schemas.openxmlformats.org/officeDocument/2006/relationships/customXml" Target="../ink/ink1203.xml"/><Relationship Id="rId366" Type="http://schemas.openxmlformats.org/officeDocument/2006/relationships/image" Target="../media/image1308.png"/><Relationship Id="rId573" Type="http://schemas.openxmlformats.org/officeDocument/2006/relationships/customXml" Target="../ink/ink1410.xml"/><Relationship Id="rId226" Type="http://schemas.openxmlformats.org/officeDocument/2006/relationships/image" Target="../media/image1238.png"/><Relationship Id="rId433" Type="http://schemas.openxmlformats.org/officeDocument/2006/relationships/customXml" Target="../ink/ink1340.xml"/><Relationship Id="rId640" Type="http://schemas.openxmlformats.org/officeDocument/2006/relationships/image" Target="../media/image1445.png"/><Relationship Id="rId74" Type="http://schemas.openxmlformats.org/officeDocument/2006/relationships/image" Target="../media/image1162.png"/><Relationship Id="rId377" Type="http://schemas.openxmlformats.org/officeDocument/2006/relationships/customXml" Target="../ink/ink1312.xml"/><Relationship Id="rId500" Type="http://schemas.openxmlformats.org/officeDocument/2006/relationships/image" Target="../media/image1375.png"/><Relationship Id="rId584" Type="http://schemas.openxmlformats.org/officeDocument/2006/relationships/image" Target="../media/image1417.png"/><Relationship Id="rId5" Type="http://schemas.openxmlformats.org/officeDocument/2006/relationships/customXml" Target="../ink/ink1126.xml"/><Relationship Id="rId237" Type="http://schemas.openxmlformats.org/officeDocument/2006/relationships/customXml" Target="../ink/ink1242.xml"/><Relationship Id="rId444" Type="http://schemas.openxmlformats.org/officeDocument/2006/relationships/image" Target="../media/image1347.png"/><Relationship Id="rId290" Type="http://schemas.openxmlformats.org/officeDocument/2006/relationships/image" Target="../media/image1270.png"/><Relationship Id="rId304" Type="http://schemas.openxmlformats.org/officeDocument/2006/relationships/image" Target="../media/image1277.png"/><Relationship Id="rId388" Type="http://schemas.openxmlformats.org/officeDocument/2006/relationships/image" Target="../media/image1319.png"/><Relationship Id="rId511" Type="http://schemas.openxmlformats.org/officeDocument/2006/relationships/customXml" Target="../ink/ink1379.xml"/><Relationship Id="rId609" Type="http://schemas.openxmlformats.org/officeDocument/2006/relationships/customXml" Target="../ink/ink1428.xml"/><Relationship Id="rId85" Type="http://schemas.openxmlformats.org/officeDocument/2006/relationships/customXml" Target="../ink/ink1166.xml"/><Relationship Id="rId150" Type="http://schemas.openxmlformats.org/officeDocument/2006/relationships/image" Target="../media/image1200.png"/><Relationship Id="rId595" Type="http://schemas.openxmlformats.org/officeDocument/2006/relationships/customXml" Target="../ink/ink1421.xml"/><Relationship Id="rId248" Type="http://schemas.openxmlformats.org/officeDocument/2006/relationships/image" Target="../media/image1249.png"/><Relationship Id="rId455" Type="http://schemas.openxmlformats.org/officeDocument/2006/relationships/customXml" Target="../ink/ink1351.xml"/><Relationship Id="rId12" Type="http://schemas.openxmlformats.org/officeDocument/2006/relationships/image" Target="../media/image1131.png"/><Relationship Id="rId108" Type="http://schemas.openxmlformats.org/officeDocument/2006/relationships/image" Target="../media/image1179.png"/><Relationship Id="rId315" Type="http://schemas.openxmlformats.org/officeDocument/2006/relationships/customXml" Target="../ink/ink1281.xml"/><Relationship Id="rId522" Type="http://schemas.openxmlformats.org/officeDocument/2006/relationships/image" Target="../media/image1386.png"/><Relationship Id="rId96" Type="http://schemas.openxmlformats.org/officeDocument/2006/relationships/image" Target="../media/image1173.png"/><Relationship Id="rId161" Type="http://schemas.openxmlformats.org/officeDocument/2006/relationships/customXml" Target="../ink/ink1204.xml"/><Relationship Id="rId399" Type="http://schemas.openxmlformats.org/officeDocument/2006/relationships/customXml" Target="../ink/ink1323.xml"/><Relationship Id="rId259" Type="http://schemas.openxmlformats.org/officeDocument/2006/relationships/customXml" Target="../ink/ink1253.xml"/><Relationship Id="rId466" Type="http://schemas.openxmlformats.org/officeDocument/2006/relationships/image" Target="../media/image1358.png"/><Relationship Id="rId23" Type="http://schemas.openxmlformats.org/officeDocument/2006/relationships/customXml" Target="../ink/ink1135.xml"/><Relationship Id="rId119" Type="http://schemas.openxmlformats.org/officeDocument/2006/relationships/customXml" Target="../ink/ink1183.xml"/><Relationship Id="rId326" Type="http://schemas.openxmlformats.org/officeDocument/2006/relationships/image" Target="../media/image1288.png"/><Relationship Id="rId533" Type="http://schemas.openxmlformats.org/officeDocument/2006/relationships/customXml" Target="../ink/ink1390.xml"/><Relationship Id="rId172" Type="http://schemas.openxmlformats.org/officeDocument/2006/relationships/image" Target="../media/image1211.png"/><Relationship Id="rId477" Type="http://schemas.openxmlformats.org/officeDocument/2006/relationships/customXml" Target="../ink/ink1362.xml"/><Relationship Id="rId600" Type="http://schemas.openxmlformats.org/officeDocument/2006/relationships/image" Target="../media/image1425.png"/><Relationship Id="rId337" Type="http://schemas.openxmlformats.org/officeDocument/2006/relationships/customXml" Target="../ink/ink1292.xml"/><Relationship Id="rId34" Type="http://schemas.openxmlformats.org/officeDocument/2006/relationships/image" Target="../media/image1142.png"/><Relationship Id="rId544" Type="http://schemas.openxmlformats.org/officeDocument/2006/relationships/image" Target="../media/image1397.png"/><Relationship Id="rId183" Type="http://schemas.openxmlformats.org/officeDocument/2006/relationships/customXml" Target="../ink/ink1215.xml"/><Relationship Id="rId390" Type="http://schemas.openxmlformats.org/officeDocument/2006/relationships/image" Target="../media/image1320.png"/><Relationship Id="rId404" Type="http://schemas.openxmlformats.org/officeDocument/2006/relationships/image" Target="../media/image1327.png"/><Relationship Id="rId611" Type="http://schemas.openxmlformats.org/officeDocument/2006/relationships/customXml" Target="../ink/ink1429.xml"/><Relationship Id="rId250" Type="http://schemas.openxmlformats.org/officeDocument/2006/relationships/image" Target="../media/image1250.png"/><Relationship Id="rId488" Type="http://schemas.openxmlformats.org/officeDocument/2006/relationships/image" Target="../media/image1369.png"/><Relationship Id="rId45" Type="http://schemas.openxmlformats.org/officeDocument/2006/relationships/customXml" Target="../ink/ink1146.xml"/><Relationship Id="rId110" Type="http://schemas.openxmlformats.org/officeDocument/2006/relationships/image" Target="../media/image1180.png"/><Relationship Id="rId348" Type="http://schemas.openxmlformats.org/officeDocument/2006/relationships/image" Target="../media/image1299.png"/><Relationship Id="rId555" Type="http://schemas.openxmlformats.org/officeDocument/2006/relationships/customXml" Target="../ink/ink1401.xml"/><Relationship Id="rId194" Type="http://schemas.openxmlformats.org/officeDocument/2006/relationships/image" Target="../media/image1222.png"/><Relationship Id="rId208" Type="http://schemas.openxmlformats.org/officeDocument/2006/relationships/image" Target="../media/image1229.png"/><Relationship Id="rId415" Type="http://schemas.openxmlformats.org/officeDocument/2006/relationships/customXml" Target="../ink/ink1331.xml"/><Relationship Id="rId622" Type="http://schemas.openxmlformats.org/officeDocument/2006/relationships/image" Target="../media/image1436.png"/><Relationship Id="rId261" Type="http://schemas.openxmlformats.org/officeDocument/2006/relationships/customXml" Target="../ink/ink1254.xml"/><Relationship Id="rId499" Type="http://schemas.openxmlformats.org/officeDocument/2006/relationships/customXml" Target="../ink/ink1373.xml"/><Relationship Id="rId56" Type="http://schemas.openxmlformats.org/officeDocument/2006/relationships/image" Target="../media/image1153.png"/><Relationship Id="rId359" Type="http://schemas.openxmlformats.org/officeDocument/2006/relationships/customXml" Target="../ink/ink1303.xml"/><Relationship Id="rId566" Type="http://schemas.openxmlformats.org/officeDocument/2006/relationships/image" Target="../media/image1408.png"/><Relationship Id="rId121" Type="http://schemas.openxmlformats.org/officeDocument/2006/relationships/customXml" Target="../ink/ink1184.xml"/><Relationship Id="rId219" Type="http://schemas.openxmlformats.org/officeDocument/2006/relationships/customXml" Target="../ink/ink1233.xml"/><Relationship Id="rId426" Type="http://schemas.openxmlformats.org/officeDocument/2006/relationships/image" Target="../media/image1338.png"/><Relationship Id="rId633" Type="http://schemas.openxmlformats.org/officeDocument/2006/relationships/customXml" Target="../ink/ink1440.xml"/><Relationship Id="rId67" Type="http://schemas.openxmlformats.org/officeDocument/2006/relationships/customXml" Target="../ink/ink1157.xml"/><Relationship Id="rId272" Type="http://schemas.openxmlformats.org/officeDocument/2006/relationships/image" Target="../media/image1261.png"/><Relationship Id="rId577" Type="http://schemas.openxmlformats.org/officeDocument/2006/relationships/customXml" Target="../ink/ink1412.xml"/><Relationship Id="rId132" Type="http://schemas.openxmlformats.org/officeDocument/2006/relationships/image" Target="../media/image1191.png"/><Relationship Id="rId437" Type="http://schemas.openxmlformats.org/officeDocument/2006/relationships/customXml" Target="../ink/ink1342.xml"/><Relationship Id="rId644" Type="http://schemas.openxmlformats.org/officeDocument/2006/relationships/image" Target="../media/image1447.png"/><Relationship Id="rId283" Type="http://schemas.openxmlformats.org/officeDocument/2006/relationships/customXml" Target="../ink/ink1265.xml"/><Relationship Id="rId490" Type="http://schemas.openxmlformats.org/officeDocument/2006/relationships/image" Target="../media/image1370.png"/><Relationship Id="rId504" Type="http://schemas.openxmlformats.org/officeDocument/2006/relationships/image" Target="../media/image1377.png"/><Relationship Id="rId78" Type="http://schemas.openxmlformats.org/officeDocument/2006/relationships/image" Target="../media/image1164.png"/><Relationship Id="rId143" Type="http://schemas.openxmlformats.org/officeDocument/2006/relationships/customXml" Target="../ink/ink1195.xml"/><Relationship Id="rId350" Type="http://schemas.openxmlformats.org/officeDocument/2006/relationships/image" Target="../media/image1300.png"/><Relationship Id="rId588" Type="http://schemas.openxmlformats.org/officeDocument/2006/relationships/image" Target="../media/image1419.png"/><Relationship Id="rId9" Type="http://schemas.openxmlformats.org/officeDocument/2006/relationships/customXml" Target="../ink/ink1128.xml"/><Relationship Id="rId210" Type="http://schemas.openxmlformats.org/officeDocument/2006/relationships/image" Target="../media/image1230.png"/><Relationship Id="rId448" Type="http://schemas.openxmlformats.org/officeDocument/2006/relationships/image" Target="../media/image1349.png"/><Relationship Id="rId294" Type="http://schemas.openxmlformats.org/officeDocument/2006/relationships/image" Target="../media/image1272.png"/><Relationship Id="rId308" Type="http://schemas.openxmlformats.org/officeDocument/2006/relationships/image" Target="../media/image1279.png"/><Relationship Id="rId515" Type="http://schemas.openxmlformats.org/officeDocument/2006/relationships/customXml" Target="../ink/ink1381.xml"/><Relationship Id="rId89" Type="http://schemas.openxmlformats.org/officeDocument/2006/relationships/customXml" Target="../ink/ink1168.xml"/><Relationship Id="rId154" Type="http://schemas.openxmlformats.org/officeDocument/2006/relationships/image" Target="../media/image1202.png"/><Relationship Id="rId361" Type="http://schemas.openxmlformats.org/officeDocument/2006/relationships/customXml" Target="../ink/ink1304.xml"/><Relationship Id="rId599" Type="http://schemas.openxmlformats.org/officeDocument/2006/relationships/customXml" Target="../ink/ink1423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04.xml"/><Relationship Id="rId21" Type="http://schemas.openxmlformats.org/officeDocument/2006/relationships/customXml" Target="../ink/ink1456.xml"/><Relationship Id="rId63" Type="http://schemas.openxmlformats.org/officeDocument/2006/relationships/customXml" Target="../ink/ink1477.xml"/><Relationship Id="rId159" Type="http://schemas.openxmlformats.org/officeDocument/2006/relationships/customXml" Target="../ink/ink1525.xml"/><Relationship Id="rId170" Type="http://schemas.openxmlformats.org/officeDocument/2006/relationships/image" Target="../media/image1532.png"/><Relationship Id="rId226" Type="http://schemas.openxmlformats.org/officeDocument/2006/relationships/image" Target="../media/image1560.png"/><Relationship Id="rId268" Type="http://schemas.openxmlformats.org/officeDocument/2006/relationships/image" Target="../media/image1581.png"/><Relationship Id="rId32" Type="http://schemas.openxmlformats.org/officeDocument/2006/relationships/image" Target="../media/image1463.png"/><Relationship Id="rId74" Type="http://schemas.openxmlformats.org/officeDocument/2006/relationships/image" Target="../media/image1484.png"/><Relationship Id="rId128" Type="http://schemas.openxmlformats.org/officeDocument/2006/relationships/image" Target="../media/image1511.png"/><Relationship Id="rId5" Type="http://schemas.openxmlformats.org/officeDocument/2006/relationships/customXml" Target="../ink/ink1448.xml"/><Relationship Id="rId181" Type="http://schemas.openxmlformats.org/officeDocument/2006/relationships/customXml" Target="../ink/ink1536.xml"/><Relationship Id="rId237" Type="http://schemas.openxmlformats.org/officeDocument/2006/relationships/customXml" Target="../ink/ink1564.xml"/><Relationship Id="rId258" Type="http://schemas.openxmlformats.org/officeDocument/2006/relationships/image" Target="../media/image1576.png"/><Relationship Id="rId22" Type="http://schemas.openxmlformats.org/officeDocument/2006/relationships/image" Target="../media/image1458.png"/><Relationship Id="rId43" Type="http://schemas.openxmlformats.org/officeDocument/2006/relationships/customXml" Target="../ink/ink1467.xml"/><Relationship Id="rId64" Type="http://schemas.openxmlformats.org/officeDocument/2006/relationships/image" Target="../media/image1479.png"/><Relationship Id="rId118" Type="http://schemas.openxmlformats.org/officeDocument/2006/relationships/image" Target="../media/image1506.png"/><Relationship Id="rId139" Type="http://schemas.openxmlformats.org/officeDocument/2006/relationships/customXml" Target="../ink/ink1515.xml"/><Relationship Id="rId85" Type="http://schemas.openxmlformats.org/officeDocument/2006/relationships/customXml" Target="../ink/ink1488.xml"/><Relationship Id="rId150" Type="http://schemas.openxmlformats.org/officeDocument/2006/relationships/image" Target="../media/image1522.png"/><Relationship Id="rId171" Type="http://schemas.openxmlformats.org/officeDocument/2006/relationships/customXml" Target="../ink/ink1531.xml"/><Relationship Id="rId192" Type="http://schemas.openxmlformats.org/officeDocument/2006/relationships/image" Target="../media/image1543.png"/><Relationship Id="rId206" Type="http://schemas.openxmlformats.org/officeDocument/2006/relationships/image" Target="../media/image1550.png"/><Relationship Id="rId227" Type="http://schemas.openxmlformats.org/officeDocument/2006/relationships/customXml" Target="../ink/ink1559.xml"/><Relationship Id="rId248" Type="http://schemas.openxmlformats.org/officeDocument/2006/relationships/image" Target="../media/image1571.png"/><Relationship Id="rId269" Type="http://schemas.openxmlformats.org/officeDocument/2006/relationships/customXml" Target="../ink/ink1580.xml"/><Relationship Id="rId12" Type="http://schemas.openxmlformats.org/officeDocument/2006/relationships/image" Target="../media/image1453.png"/><Relationship Id="rId33" Type="http://schemas.openxmlformats.org/officeDocument/2006/relationships/customXml" Target="../ink/ink1462.xml"/><Relationship Id="rId108" Type="http://schemas.openxmlformats.org/officeDocument/2006/relationships/image" Target="../media/image1501.png"/><Relationship Id="rId129" Type="http://schemas.openxmlformats.org/officeDocument/2006/relationships/customXml" Target="../ink/ink1510.xml"/><Relationship Id="rId54" Type="http://schemas.openxmlformats.org/officeDocument/2006/relationships/image" Target="../media/image1474.png"/><Relationship Id="rId75" Type="http://schemas.openxmlformats.org/officeDocument/2006/relationships/customXml" Target="../ink/ink1483.xml"/><Relationship Id="rId96" Type="http://schemas.openxmlformats.org/officeDocument/2006/relationships/image" Target="../media/image1495.png"/><Relationship Id="rId140" Type="http://schemas.openxmlformats.org/officeDocument/2006/relationships/image" Target="../media/image1517.png"/><Relationship Id="rId161" Type="http://schemas.openxmlformats.org/officeDocument/2006/relationships/customXml" Target="../ink/ink1526.xml"/><Relationship Id="rId182" Type="http://schemas.openxmlformats.org/officeDocument/2006/relationships/image" Target="../media/image1538.png"/><Relationship Id="rId217" Type="http://schemas.openxmlformats.org/officeDocument/2006/relationships/customXml" Target="../ink/ink1554.xml"/><Relationship Id="rId6" Type="http://schemas.openxmlformats.org/officeDocument/2006/relationships/image" Target="../media/image1450.png"/><Relationship Id="rId238" Type="http://schemas.openxmlformats.org/officeDocument/2006/relationships/image" Target="../media/image1566.png"/><Relationship Id="rId259" Type="http://schemas.openxmlformats.org/officeDocument/2006/relationships/customXml" Target="../ink/ink1575.xml"/><Relationship Id="rId23" Type="http://schemas.openxmlformats.org/officeDocument/2006/relationships/customXml" Target="../ink/ink1457.xml"/><Relationship Id="rId119" Type="http://schemas.openxmlformats.org/officeDocument/2006/relationships/customXml" Target="../ink/ink1505.xml"/><Relationship Id="rId270" Type="http://schemas.openxmlformats.org/officeDocument/2006/relationships/image" Target="../media/image1582.png"/><Relationship Id="rId44" Type="http://schemas.openxmlformats.org/officeDocument/2006/relationships/image" Target="../media/image1469.png"/><Relationship Id="rId65" Type="http://schemas.openxmlformats.org/officeDocument/2006/relationships/customXml" Target="../ink/ink1478.xml"/><Relationship Id="rId86" Type="http://schemas.openxmlformats.org/officeDocument/2006/relationships/image" Target="../media/image1490.png"/><Relationship Id="rId130" Type="http://schemas.openxmlformats.org/officeDocument/2006/relationships/image" Target="../media/image1512.png"/><Relationship Id="rId151" Type="http://schemas.openxmlformats.org/officeDocument/2006/relationships/customXml" Target="../ink/ink1521.xml"/><Relationship Id="rId172" Type="http://schemas.openxmlformats.org/officeDocument/2006/relationships/image" Target="../media/image1533.png"/><Relationship Id="rId193" Type="http://schemas.openxmlformats.org/officeDocument/2006/relationships/customXml" Target="../ink/ink1542.xml"/><Relationship Id="rId207" Type="http://schemas.openxmlformats.org/officeDocument/2006/relationships/customXml" Target="../ink/ink1549.xml"/><Relationship Id="rId228" Type="http://schemas.openxmlformats.org/officeDocument/2006/relationships/image" Target="../media/image1561.png"/><Relationship Id="rId249" Type="http://schemas.openxmlformats.org/officeDocument/2006/relationships/customXml" Target="../ink/ink1570.xml"/><Relationship Id="rId13" Type="http://schemas.openxmlformats.org/officeDocument/2006/relationships/customXml" Target="../ink/ink1452.xml"/><Relationship Id="rId109" Type="http://schemas.openxmlformats.org/officeDocument/2006/relationships/customXml" Target="../ink/ink1500.xml"/><Relationship Id="rId260" Type="http://schemas.openxmlformats.org/officeDocument/2006/relationships/image" Target="../media/image1577.png"/><Relationship Id="rId34" Type="http://schemas.openxmlformats.org/officeDocument/2006/relationships/image" Target="../media/image1464.png"/><Relationship Id="rId55" Type="http://schemas.openxmlformats.org/officeDocument/2006/relationships/customXml" Target="../ink/ink1473.xml"/><Relationship Id="rId76" Type="http://schemas.openxmlformats.org/officeDocument/2006/relationships/image" Target="../media/image1485.png"/><Relationship Id="rId97" Type="http://schemas.openxmlformats.org/officeDocument/2006/relationships/customXml" Target="../ink/ink1494.xml"/><Relationship Id="rId120" Type="http://schemas.openxmlformats.org/officeDocument/2006/relationships/image" Target="../media/image1507.png"/><Relationship Id="rId141" Type="http://schemas.openxmlformats.org/officeDocument/2006/relationships/customXml" Target="../ink/ink1516.xml"/><Relationship Id="rId7" Type="http://schemas.openxmlformats.org/officeDocument/2006/relationships/customXml" Target="../ink/ink1449.xml"/><Relationship Id="rId162" Type="http://schemas.openxmlformats.org/officeDocument/2006/relationships/image" Target="../media/image1528.png"/><Relationship Id="rId183" Type="http://schemas.openxmlformats.org/officeDocument/2006/relationships/customXml" Target="../ink/ink1537.xml"/><Relationship Id="rId218" Type="http://schemas.openxmlformats.org/officeDocument/2006/relationships/image" Target="../media/image1556.png"/><Relationship Id="rId239" Type="http://schemas.openxmlformats.org/officeDocument/2006/relationships/customXml" Target="../ink/ink1565.xml"/><Relationship Id="rId250" Type="http://schemas.openxmlformats.org/officeDocument/2006/relationships/image" Target="../media/image1572.png"/><Relationship Id="rId271" Type="http://schemas.openxmlformats.org/officeDocument/2006/relationships/customXml" Target="../ink/ink1581.xml"/><Relationship Id="rId24" Type="http://schemas.openxmlformats.org/officeDocument/2006/relationships/image" Target="../media/image1459.png"/><Relationship Id="rId45" Type="http://schemas.openxmlformats.org/officeDocument/2006/relationships/customXml" Target="../ink/ink1468.xml"/><Relationship Id="rId66" Type="http://schemas.openxmlformats.org/officeDocument/2006/relationships/image" Target="../media/image1480.png"/><Relationship Id="rId87" Type="http://schemas.openxmlformats.org/officeDocument/2006/relationships/customXml" Target="../ink/ink1489.xml"/><Relationship Id="rId110" Type="http://schemas.openxmlformats.org/officeDocument/2006/relationships/image" Target="../media/image1502.png"/><Relationship Id="rId131" Type="http://schemas.openxmlformats.org/officeDocument/2006/relationships/customXml" Target="../ink/ink1511.xml"/><Relationship Id="rId152" Type="http://schemas.openxmlformats.org/officeDocument/2006/relationships/image" Target="../media/image1523.png"/><Relationship Id="rId173" Type="http://schemas.openxmlformats.org/officeDocument/2006/relationships/customXml" Target="../ink/ink1532.xml"/><Relationship Id="rId194" Type="http://schemas.openxmlformats.org/officeDocument/2006/relationships/image" Target="../media/image1544.png"/><Relationship Id="rId208" Type="http://schemas.openxmlformats.org/officeDocument/2006/relationships/image" Target="../media/image1551.png"/><Relationship Id="rId229" Type="http://schemas.openxmlformats.org/officeDocument/2006/relationships/customXml" Target="../ink/ink1560.xml"/><Relationship Id="rId240" Type="http://schemas.openxmlformats.org/officeDocument/2006/relationships/image" Target="../media/image1567.png"/><Relationship Id="rId261" Type="http://schemas.openxmlformats.org/officeDocument/2006/relationships/customXml" Target="../ink/ink1576.xml"/><Relationship Id="rId14" Type="http://schemas.openxmlformats.org/officeDocument/2006/relationships/image" Target="../media/image1454.png"/><Relationship Id="rId35" Type="http://schemas.openxmlformats.org/officeDocument/2006/relationships/customXml" Target="../ink/ink1463.xml"/><Relationship Id="rId56" Type="http://schemas.openxmlformats.org/officeDocument/2006/relationships/image" Target="../media/image1475.png"/><Relationship Id="rId77" Type="http://schemas.openxmlformats.org/officeDocument/2006/relationships/customXml" Target="../ink/ink1484.xml"/><Relationship Id="rId100" Type="http://schemas.openxmlformats.org/officeDocument/2006/relationships/image" Target="../media/image1497.png"/><Relationship Id="rId8" Type="http://schemas.openxmlformats.org/officeDocument/2006/relationships/image" Target="../media/image1451.png"/><Relationship Id="rId98" Type="http://schemas.openxmlformats.org/officeDocument/2006/relationships/image" Target="../media/image1496.png"/><Relationship Id="rId121" Type="http://schemas.openxmlformats.org/officeDocument/2006/relationships/customXml" Target="../ink/ink1506.xml"/><Relationship Id="rId142" Type="http://schemas.openxmlformats.org/officeDocument/2006/relationships/image" Target="../media/image1518.png"/><Relationship Id="rId163" Type="http://schemas.openxmlformats.org/officeDocument/2006/relationships/customXml" Target="../ink/ink1527.xml"/><Relationship Id="rId184" Type="http://schemas.openxmlformats.org/officeDocument/2006/relationships/image" Target="../media/image1539.png"/><Relationship Id="rId219" Type="http://schemas.openxmlformats.org/officeDocument/2006/relationships/customXml" Target="../ink/ink1555.xml"/><Relationship Id="rId230" Type="http://schemas.openxmlformats.org/officeDocument/2006/relationships/image" Target="../media/image1562.png"/><Relationship Id="rId251" Type="http://schemas.openxmlformats.org/officeDocument/2006/relationships/customXml" Target="../ink/ink1571.xml"/><Relationship Id="rId25" Type="http://schemas.openxmlformats.org/officeDocument/2006/relationships/customXml" Target="../ink/ink1458.xml"/><Relationship Id="rId46" Type="http://schemas.openxmlformats.org/officeDocument/2006/relationships/image" Target="../media/image1470.png"/><Relationship Id="rId67" Type="http://schemas.openxmlformats.org/officeDocument/2006/relationships/customXml" Target="../ink/ink1479.xml"/><Relationship Id="rId272" Type="http://schemas.openxmlformats.org/officeDocument/2006/relationships/image" Target="../media/image1583.png"/><Relationship Id="rId88" Type="http://schemas.openxmlformats.org/officeDocument/2006/relationships/image" Target="../media/image1491.png"/><Relationship Id="rId111" Type="http://schemas.openxmlformats.org/officeDocument/2006/relationships/customXml" Target="../ink/ink1501.xml"/><Relationship Id="rId132" Type="http://schemas.openxmlformats.org/officeDocument/2006/relationships/image" Target="../media/image1513.png"/><Relationship Id="rId153" Type="http://schemas.openxmlformats.org/officeDocument/2006/relationships/customXml" Target="../ink/ink1522.xml"/><Relationship Id="rId174" Type="http://schemas.openxmlformats.org/officeDocument/2006/relationships/image" Target="../media/image1534.png"/><Relationship Id="rId195" Type="http://schemas.openxmlformats.org/officeDocument/2006/relationships/customXml" Target="../ink/ink1543.xml"/><Relationship Id="rId209" Type="http://schemas.openxmlformats.org/officeDocument/2006/relationships/customXml" Target="../ink/ink1550.xml"/><Relationship Id="rId220" Type="http://schemas.openxmlformats.org/officeDocument/2006/relationships/image" Target="../media/image1557.png"/><Relationship Id="rId241" Type="http://schemas.openxmlformats.org/officeDocument/2006/relationships/customXml" Target="../ink/ink1566.xml"/><Relationship Id="rId15" Type="http://schemas.openxmlformats.org/officeDocument/2006/relationships/customXml" Target="../ink/ink1453.xml"/><Relationship Id="rId36" Type="http://schemas.openxmlformats.org/officeDocument/2006/relationships/image" Target="../media/image1465.png"/><Relationship Id="rId57" Type="http://schemas.openxmlformats.org/officeDocument/2006/relationships/customXml" Target="../ink/ink1474.xml"/><Relationship Id="rId262" Type="http://schemas.openxmlformats.org/officeDocument/2006/relationships/image" Target="../media/image1578.png"/><Relationship Id="rId78" Type="http://schemas.openxmlformats.org/officeDocument/2006/relationships/image" Target="../media/image1486.png"/><Relationship Id="rId99" Type="http://schemas.openxmlformats.org/officeDocument/2006/relationships/customXml" Target="../ink/ink1495.xml"/><Relationship Id="rId101" Type="http://schemas.openxmlformats.org/officeDocument/2006/relationships/customXml" Target="../ink/ink1496.xml"/><Relationship Id="rId122" Type="http://schemas.openxmlformats.org/officeDocument/2006/relationships/image" Target="../media/image1508.png"/><Relationship Id="rId143" Type="http://schemas.openxmlformats.org/officeDocument/2006/relationships/customXml" Target="../ink/ink1517.xml"/><Relationship Id="rId164" Type="http://schemas.openxmlformats.org/officeDocument/2006/relationships/image" Target="../media/image1529.png"/><Relationship Id="rId185" Type="http://schemas.openxmlformats.org/officeDocument/2006/relationships/customXml" Target="../ink/ink1538.xml"/><Relationship Id="rId9" Type="http://schemas.openxmlformats.org/officeDocument/2006/relationships/customXml" Target="../ink/ink1450.xml"/><Relationship Id="rId210" Type="http://schemas.openxmlformats.org/officeDocument/2006/relationships/image" Target="../media/image1552.png"/><Relationship Id="rId26" Type="http://schemas.openxmlformats.org/officeDocument/2006/relationships/image" Target="../media/image1460.png"/><Relationship Id="rId231" Type="http://schemas.openxmlformats.org/officeDocument/2006/relationships/customXml" Target="../ink/ink1561.xml"/><Relationship Id="rId252" Type="http://schemas.openxmlformats.org/officeDocument/2006/relationships/image" Target="../media/image1573.png"/><Relationship Id="rId273" Type="http://schemas.openxmlformats.org/officeDocument/2006/relationships/customXml" Target="../ink/ink1582.xml"/><Relationship Id="rId47" Type="http://schemas.openxmlformats.org/officeDocument/2006/relationships/customXml" Target="../ink/ink1469.xml"/><Relationship Id="rId68" Type="http://schemas.openxmlformats.org/officeDocument/2006/relationships/image" Target="../media/image1481.png"/><Relationship Id="rId89" Type="http://schemas.openxmlformats.org/officeDocument/2006/relationships/customXml" Target="../ink/ink1490.xml"/><Relationship Id="rId112" Type="http://schemas.openxmlformats.org/officeDocument/2006/relationships/image" Target="../media/image1503.png"/><Relationship Id="rId133" Type="http://schemas.openxmlformats.org/officeDocument/2006/relationships/customXml" Target="../ink/ink1512.xml"/><Relationship Id="rId154" Type="http://schemas.openxmlformats.org/officeDocument/2006/relationships/image" Target="../media/image1524.png"/><Relationship Id="rId175" Type="http://schemas.openxmlformats.org/officeDocument/2006/relationships/customXml" Target="../ink/ink1533.xml"/><Relationship Id="rId196" Type="http://schemas.openxmlformats.org/officeDocument/2006/relationships/image" Target="../media/image1545.png"/><Relationship Id="rId200" Type="http://schemas.openxmlformats.org/officeDocument/2006/relationships/image" Target="../media/image1547.png"/><Relationship Id="rId16" Type="http://schemas.openxmlformats.org/officeDocument/2006/relationships/image" Target="../media/image1455.png"/><Relationship Id="rId221" Type="http://schemas.openxmlformats.org/officeDocument/2006/relationships/customXml" Target="../ink/ink1556.xml"/><Relationship Id="rId242" Type="http://schemas.openxmlformats.org/officeDocument/2006/relationships/image" Target="../media/image1568.png"/><Relationship Id="rId263" Type="http://schemas.openxmlformats.org/officeDocument/2006/relationships/customXml" Target="../ink/ink1577.xml"/><Relationship Id="rId37" Type="http://schemas.openxmlformats.org/officeDocument/2006/relationships/customXml" Target="../ink/ink1464.xml"/><Relationship Id="rId58" Type="http://schemas.openxmlformats.org/officeDocument/2006/relationships/image" Target="../media/image1476.png"/><Relationship Id="rId79" Type="http://schemas.openxmlformats.org/officeDocument/2006/relationships/customXml" Target="../ink/ink1485.xml"/><Relationship Id="rId102" Type="http://schemas.openxmlformats.org/officeDocument/2006/relationships/image" Target="../media/image1498.png"/><Relationship Id="rId123" Type="http://schemas.openxmlformats.org/officeDocument/2006/relationships/customXml" Target="../ink/ink1507.xml"/><Relationship Id="rId144" Type="http://schemas.openxmlformats.org/officeDocument/2006/relationships/image" Target="../media/image1519.png"/><Relationship Id="rId90" Type="http://schemas.openxmlformats.org/officeDocument/2006/relationships/image" Target="../media/image1492.png"/><Relationship Id="rId165" Type="http://schemas.openxmlformats.org/officeDocument/2006/relationships/customXml" Target="../ink/ink1528.xml"/><Relationship Id="rId186" Type="http://schemas.openxmlformats.org/officeDocument/2006/relationships/image" Target="../media/image1540.png"/><Relationship Id="rId211" Type="http://schemas.openxmlformats.org/officeDocument/2006/relationships/customXml" Target="../ink/ink1551.xml"/><Relationship Id="rId232" Type="http://schemas.openxmlformats.org/officeDocument/2006/relationships/image" Target="../media/image1563.png"/><Relationship Id="rId253" Type="http://schemas.openxmlformats.org/officeDocument/2006/relationships/customXml" Target="../ink/ink1572.xml"/><Relationship Id="rId274" Type="http://schemas.openxmlformats.org/officeDocument/2006/relationships/image" Target="../media/image1584.png"/><Relationship Id="rId27" Type="http://schemas.openxmlformats.org/officeDocument/2006/relationships/customXml" Target="../ink/ink1459.xml"/><Relationship Id="rId48" Type="http://schemas.openxmlformats.org/officeDocument/2006/relationships/image" Target="../media/image1471.png"/><Relationship Id="rId69" Type="http://schemas.openxmlformats.org/officeDocument/2006/relationships/customXml" Target="../ink/ink1480.xml"/><Relationship Id="rId113" Type="http://schemas.openxmlformats.org/officeDocument/2006/relationships/customXml" Target="../ink/ink1502.xml"/><Relationship Id="rId134" Type="http://schemas.openxmlformats.org/officeDocument/2006/relationships/image" Target="../media/image1514.png"/><Relationship Id="rId80" Type="http://schemas.openxmlformats.org/officeDocument/2006/relationships/image" Target="../media/image1487.png"/><Relationship Id="rId155" Type="http://schemas.openxmlformats.org/officeDocument/2006/relationships/customXml" Target="../ink/ink1523.xml"/><Relationship Id="rId176" Type="http://schemas.openxmlformats.org/officeDocument/2006/relationships/image" Target="../media/image1535.png"/><Relationship Id="rId197" Type="http://schemas.openxmlformats.org/officeDocument/2006/relationships/customXml" Target="../ink/ink1544.xml"/><Relationship Id="rId201" Type="http://schemas.openxmlformats.org/officeDocument/2006/relationships/customXml" Target="../ink/ink1546.xml"/><Relationship Id="rId222" Type="http://schemas.openxmlformats.org/officeDocument/2006/relationships/image" Target="../media/image1558.png"/><Relationship Id="rId243" Type="http://schemas.openxmlformats.org/officeDocument/2006/relationships/customXml" Target="../ink/ink1567.xml"/><Relationship Id="rId264" Type="http://schemas.openxmlformats.org/officeDocument/2006/relationships/image" Target="../media/image1579.png"/><Relationship Id="rId17" Type="http://schemas.openxmlformats.org/officeDocument/2006/relationships/customXml" Target="../ink/ink1454.xml"/><Relationship Id="rId38" Type="http://schemas.openxmlformats.org/officeDocument/2006/relationships/image" Target="../media/image1466.png"/><Relationship Id="rId59" Type="http://schemas.openxmlformats.org/officeDocument/2006/relationships/customXml" Target="../ink/ink1475.xml"/><Relationship Id="rId103" Type="http://schemas.openxmlformats.org/officeDocument/2006/relationships/customXml" Target="../ink/ink1497.xml"/><Relationship Id="rId124" Type="http://schemas.openxmlformats.org/officeDocument/2006/relationships/image" Target="../media/image1509.png"/><Relationship Id="rId70" Type="http://schemas.openxmlformats.org/officeDocument/2006/relationships/image" Target="../media/image1482.png"/><Relationship Id="rId91" Type="http://schemas.openxmlformats.org/officeDocument/2006/relationships/customXml" Target="../ink/ink1491.xml"/><Relationship Id="rId145" Type="http://schemas.openxmlformats.org/officeDocument/2006/relationships/customXml" Target="../ink/ink1518.xml"/><Relationship Id="rId166" Type="http://schemas.openxmlformats.org/officeDocument/2006/relationships/image" Target="../media/image1530.png"/><Relationship Id="rId187" Type="http://schemas.openxmlformats.org/officeDocument/2006/relationships/customXml" Target="../ink/ink153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553.png"/><Relationship Id="rId233" Type="http://schemas.openxmlformats.org/officeDocument/2006/relationships/customXml" Target="../ink/ink1562.xml"/><Relationship Id="rId254" Type="http://schemas.openxmlformats.org/officeDocument/2006/relationships/image" Target="../media/image1574.png"/><Relationship Id="rId28" Type="http://schemas.openxmlformats.org/officeDocument/2006/relationships/image" Target="../media/image1461.png"/><Relationship Id="rId49" Type="http://schemas.openxmlformats.org/officeDocument/2006/relationships/customXml" Target="../ink/ink1470.xml"/><Relationship Id="rId114" Type="http://schemas.openxmlformats.org/officeDocument/2006/relationships/image" Target="../media/image1504.png"/><Relationship Id="rId275" Type="http://schemas.openxmlformats.org/officeDocument/2006/relationships/customXml" Target="../ink/ink1583.xml"/><Relationship Id="rId60" Type="http://schemas.openxmlformats.org/officeDocument/2006/relationships/image" Target="../media/image1477.png"/><Relationship Id="rId81" Type="http://schemas.openxmlformats.org/officeDocument/2006/relationships/customXml" Target="../ink/ink1486.xml"/><Relationship Id="rId135" Type="http://schemas.openxmlformats.org/officeDocument/2006/relationships/customXml" Target="../ink/ink1513.xml"/><Relationship Id="rId156" Type="http://schemas.openxmlformats.org/officeDocument/2006/relationships/image" Target="../media/image1525.png"/><Relationship Id="rId177" Type="http://schemas.openxmlformats.org/officeDocument/2006/relationships/customXml" Target="../ink/ink1534.xml"/><Relationship Id="rId198" Type="http://schemas.openxmlformats.org/officeDocument/2006/relationships/image" Target="../media/image1546.png"/><Relationship Id="rId202" Type="http://schemas.openxmlformats.org/officeDocument/2006/relationships/image" Target="../media/image1548.png"/><Relationship Id="rId223" Type="http://schemas.openxmlformats.org/officeDocument/2006/relationships/customXml" Target="../ink/ink1557.xml"/><Relationship Id="rId244" Type="http://schemas.openxmlformats.org/officeDocument/2006/relationships/image" Target="../media/image1569.png"/><Relationship Id="rId18" Type="http://schemas.openxmlformats.org/officeDocument/2006/relationships/image" Target="../media/image1456.png"/><Relationship Id="rId39" Type="http://schemas.openxmlformats.org/officeDocument/2006/relationships/customXml" Target="../ink/ink1465.xml"/><Relationship Id="rId265" Type="http://schemas.openxmlformats.org/officeDocument/2006/relationships/customXml" Target="../ink/ink1578.xml"/><Relationship Id="rId50" Type="http://schemas.openxmlformats.org/officeDocument/2006/relationships/image" Target="../media/image1472.png"/><Relationship Id="rId104" Type="http://schemas.openxmlformats.org/officeDocument/2006/relationships/image" Target="../media/image1499.png"/><Relationship Id="rId125" Type="http://schemas.openxmlformats.org/officeDocument/2006/relationships/customXml" Target="../ink/ink1508.xml"/><Relationship Id="rId146" Type="http://schemas.openxmlformats.org/officeDocument/2006/relationships/image" Target="../media/image1520.png"/><Relationship Id="rId167" Type="http://schemas.openxmlformats.org/officeDocument/2006/relationships/customXml" Target="../ink/ink1529.xml"/><Relationship Id="rId188" Type="http://schemas.openxmlformats.org/officeDocument/2006/relationships/image" Target="../media/image1541.png"/><Relationship Id="rId71" Type="http://schemas.openxmlformats.org/officeDocument/2006/relationships/customXml" Target="../ink/ink1481.xml"/><Relationship Id="rId92" Type="http://schemas.openxmlformats.org/officeDocument/2006/relationships/image" Target="../media/image1493.png"/><Relationship Id="rId213" Type="http://schemas.openxmlformats.org/officeDocument/2006/relationships/customXml" Target="../ink/ink1552.xml"/><Relationship Id="rId234" Type="http://schemas.openxmlformats.org/officeDocument/2006/relationships/image" Target="../media/image1564.png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1460.xml"/><Relationship Id="rId255" Type="http://schemas.openxmlformats.org/officeDocument/2006/relationships/customXml" Target="../ink/ink1573.xml"/><Relationship Id="rId276" Type="http://schemas.openxmlformats.org/officeDocument/2006/relationships/image" Target="../media/image1585.png"/><Relationship Id="rId40" Type="http://schemas.openxmlformats.org/officeDocument/2006/relationships/image" Target="../media/image1467.png"/><Relationship Id="rId115" Type="http://schemas.openxmlformats.org/officeDocument/2006/relationships/customXml" Target="../ink/ink1503.xml"/><Relationship Id="rId136" Type="http://schemas.openxmlformats.org/officeDocument/2006/relationships/image" Target="../media/image1515.png"/><Relationship Id="rId157" Type="http://schemas.openxmlformats.org/officeDocument/2006/relationships/customXml" Target="../ink/ink1524.xml"/><Relationship Id="rId178" Type="http://schemas.openxmlformats.org/officeDocument/2006/relationships/image" Target="../media/image1536.png"/><Relationship Id="rId61" Type="http://schemas.openxmlformats.org/officeDocument/2006/relationships/customXml" Target="../ink/ink1476.xml"/><Relationship Id="rId82" Type="http://schemas.openxmlformats.org/officeDocument/2006/relationships/image" Target="../media/image1488.png"/><Relationship Id="rId199" Type="http://schemas.openxmlformats.org/officeDocument/2006/relationships/customXml" Target="../ink/ink1545.xml"/><Relationship Id="rId203" Type="http://schemas.openxmlformats.org/officeDocument/2006/relationships/customXml" Target="../ink/ink1547.xml"/><Relationship Id="rId19" Type="http://schemas.openxmlformats.org/officeDocument/2006/relationships/customXml" Target="../ink/ink1455.xml"/><Relationship Id="rId224" Type="http://schemas.openxmlformats.org/officeDocument/2006/relationships/image" Target="../media/image1559.png"/><Relationship Id="rId245" Type="http://schemas.openxmlformats.org/officeDocument/2006/relationships/customXml" Target="../ink/ink1568.xml"/><Relationship Id="rId266" Type="http://schemas.openxmlformats.org/officeDocument/2006/relationships/image" Target="../media/image1580.png"/><Relationship Id="rId30" Type="http://schemas.openxmlformats.org/officeDocument/2006/relationships/image" Target="../media/image1462.png"/><Relationship Id="rId105" Type="http://schemas.openxmlformats.org/officeDocument/2006/relationships/customXml" Target="../ink/ink1498.xml"/><Relationship Id="rId126" Type="http://schemas.openxmlformats.org/officeDocument/2006/relationships/image" Target="../media/image1510.png"/><Relationship Id="rId147" Type="http://schemas.openxmlformats.org/officeDocument/2006/relationships/customXml" Target="../ink/ink1519.xml"/><Relationship Id="rId168" Type="http://schemas.openxmlformats.org/officeDocument/2006/relationships/image" Target="../media/image1531.png"/><Relationship Id="rId51" Type="http://schemas.openxmlformats.org/officeDocument/2006/relationships/customXml" Target="../ink/ink1471.xml"/><Relationship Id="rId72" Type="http://schemas.openxmlformats.org/officeDocument/2006/relationships/image" Target="../media/image1483.png"/><Relationship Id="rId93" Type="http://schemas.openxmlformats.org/officeDocument/2006/relationships/customXml" Target="../ink/ink1492.xml"/><Relationship Id="rId189" Type="http://schemas.openxmlformats.org/officeDocument/2006/relationships/customXml" Target="../ink/ink1540.xml"/><Relationship Id="rId3" Type="http://schemas.openxmlformats.org/officeDocument/2006/relationships/customXml" Target="../ink/ink1447.xml"/><Relationship Id="rId214" Type="http://schemas.openxmlformats.org/officeDocument/2006/relationships/image" Target="../media/image1554.png"/><Relationship Id="rId235" Type="http://schemas.openxmlformats.org/officeDocument/2006/relationships/customXml" Target="../ink/ink1563.xml"/><Relationship Id="rId256" Type="http://schemas.openxmlformats.org/officeDocument/2006/relationships/image" Target="../media/image1575.png"/><Relationship Id="rId277" Type="http://schemas.openxmlformats.org/officeDocument/2006/relationships/customXml" Target="../ink/ink1584.xml"/><Relationship Id="rId116" Type="http://schemas.openxmlformats.org/officeDocument/2006/relationships/image" Target="../media/image1505.png"/><Relationship Id="rId137" Type="http://schemas.openxmlformats.org/officeDocument/2006/relationships/customXml" Target="../ink/ink1514.xml"/><Relationship Id="rId158" Type="http://schemas.openxmlformats.org/officeDocument/2006/relationships/image" Target="../media/image1526.png"/><Relationship Id="rId20" Type="http://schemas.openxmlformats.org/officeDocument/2006/relationships/image" Target="../media/image1457.png"/><Relationship Id="rId41" Type="http://schemas.openxmlformats.org/officeDocument/2006/relationships/customXml" Target="../ink/ink1466.xml"/><Relationship Id="rId62" Type="http://schemas.openxmlformats.org/officeDocument/2006/relationships/image" Target="../media/image1478.png"/><Relationship Id="rId83" Type="http://schemas.openxmlformats.org/officeDocument/2006/relationships/customXml" Target="../ink/ink1487.xml"/><Relationship Id="rId179" Type="http://schemas.openxmlformats.org/officeDocument/2006/relationships/customXml" Target="../ink/ink1535.xml"/><Relationship Id="rId190" Type="http://schemas.openxmlformats.org/officeDocument/2006/relationships/image" Target="../media/image1542.png"/><Relationship Id="rId204" Type="http://schemas.openxmlformats.org/officeDocument/2006/relationships/image" Target="../media/image1549.png"/><Relationship Id="rId225" Type="http://schemas.openxmlformats.org/officeDocument/2006/relationships/customXml" Target="../ink/ink1558.xml"/><Relationship Id="rId246" Type="http://schemas.openxmlformats.org/officeDocument/2006/relationships/image" Target="../media/image1570.png"/><Relationship Id="rId267" Type="http://schemas.openxmlformats.org/officeDocument/2006/relationships/customXml" Target="../ink/ink1579.xml"/><Relationship Id="rId106" Type="http://schemas.openxmlformats.org/officeDocument/2006/relationships/image" Target="../media/image1500.png"/><Relationship Id="rId127" Type="http://schemas.openxmlformats.org/officeDocument/2006/relationships/customXml" Target="../ink/ink1509.xml"/><Relationship Id="rId10" Type="http://schemas.openxmlformats.org/officeDocument/2006/relationships/image" Target="../media/image1452.png"/><Relationship Id="rId31" Type="http://schemas.openxmlformats.org/officeDocument/2006/relationships/customXml" Target="../ink/ink1461.xml"/><Relationship Id="rId52" Type="http://schemas.openxmlformats.org/officeDocument/2006/relationships/image" Target="../media/image1473.png"/><Relationship Id="rId73" Type="http://schemas.openxmlformats.org/officeDocument/2006/relationships/customXml" Target="../ink/ink1482.xml"/><Relationship Id="rId94" Type="http://schemas.openxmlformats.org/officeDocument/2006/relationships/image" Target="../media/image1494.png"/><Relationship Id="rId148" Type="http://schemas.openxmlformats.org/officeDocument/2006/relationships/image" Target="../media/image1521.png"/><Relationship Id="rId169" Type="http://schemas.openxmlformats.org/officeDocument/2006/relationships/customXml" Target="../ink/ink1530.xml"/><Relationship Id="rId4" Type="http://schemas.openxmlformats.org/officeDocument/2006/relationships/image" Target="../media/image1449.png"/><Relationship Id="rId180" Type="http://schemas.openxmlformats.org/officeDocument/2006/relationships/image" Target="../media/image1537.png"/><Relationship Id="rId215" Type="http://schemas.openxmlformats.org/officeDocument/2006/relationships/customXml" Target="../ink/ink1553.xml"/><Relationship Id="rId236" Type="http://schemas.openxmlformats.org/officeDocument/2006/relationships/image" Target="../media/image1565.png"/><Relationship Id="rId257" Type="http://schemas.openxmlformats.org/officeDocument/2006/relationships/customXml" Target="../ink/ink1574.xml"/><Relationship Id="rId278" Type="http://schemas.openxmlformats.org/officeDocument/2006/relationships/image" Target="../media/image1586.png"/><Relationship Id="rId42" Type="http://schemas.openxmlformats.org/officeDocument/2006/relationships/image" Target="../media/image1468.png"/><Relationship Id="rId84" Type="http://schemas.openxmlformats.org/officeDocument/2006/relationships/image" Target="../media/image1489.png"/><Relationship Id="rId138" Type="http://schemas.openxmlformats.org/officeDocument/2006/relationships/image" Target="../media/image1516.png"/><Relationship Id="rId191" Type="http://schemas.openxmlformats.org/officeDocument/2006/relationships/customXml" Target="../ink/ink1541.xml"/><Relationship Id="rId205" Type="http://schemas.openxmlformats.org/officeDocument/2006/relationships/customXml" Target="../ink/ink1548.xml"/><Relationship Id="rId247" Type="http://schemas.openxmlformats.org/officeDocument/2006/relationships/customXml" Target="../ink/ink1569.xml"/><Relationship Id="rId107" Type="http://schemas.openxmlformats.org/officeDocument/2006/relationships/customXml" Target="../ink/ink1499.xml"/><Relationship Id="rId11" Type="http://schemas.openxmlformats.org/officeDocument/2006/relationships/customXml" Target="../ink/ink1451.xml"/><Relationship Id="rId53" Type="http://schemas.openxmlformats.org/officeDocument/2006/relationships/customXml" Target="../ink/ink1472.xml"/><Relationship Id="rId149" Type="http://schemas.openxmlformats.org/officeDocument/2006/relationships/customXml" Target="../ink/ink1520.xml"/><Relationship Id="rId95" Type="http://schemas.openxmlformats.org/officeDocument/2006/relationships/customXml" Target="../ink/ink1493.xml"/><Relationship Id="rId160" Type="http://schemas.openxmlformats.org/officeDocument/2006/relationships/image" Target="../media/image1527.png"/><Relationship Id="rId216" Type="http://schemas.openxmlformats.org/officeDocument/2006/relationships/image" Target="../media/image155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90.xml"/><Relationship Id="rId18" Type="http://schemas.openxmlformats.org/officeDocument/2006/relationships/image" Target="../media/image1594.png"/><Relationship Id="rId26" Type="http://schemas.openxmlformats.org/officeDocument/2006/relationships/image" Target="../media/image1598.png"/><Relationship Id="rId39" Type="http://schemas.openxmlformats.org/officeDocument/2006/relationships/customXml" Target="../ink/ink1603.xml"/><Relationship Id="rId21" Type="http://schemas.openxmlformats.org/officeDocument/2006/relationships/customXml" Target="../ink/ink1594.xml"/><Relationship Id="rId34" Type="http://schemas.openxmlformats.org/officeDocument/2006/relationships/image" Target="../media/image1602.png"/><Relationship Id="rId42" Type="http://schemas.openxmlformats.org/officeDocument/2006/relationships/image" Target="../media/image1606.png"/><Relationship Id="rId47" Type="http://schemas.openxmlformats.org/officeDocument/2006/relationships/customXml" Target="../ink/ink1607.xml"/><Relationship Id="rId50" Type="http://schemas.openxmlformats.org/officeDocument/2006/relationships/image" Target="../media/image1610.png"/><Relationship Id="rId55" Type="http://schemas.openxmlformats.org/officeDocument/2006/relationships/customXml" Target="../ink/ink1611.xml"/><Relationship Id="rId7" Type="http://schemas.openxmlformats.org/officeDocument/2006/relationships/customXml" Target="../ink/ink1587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93.png"/><Relationship Id="rId29" Type="http://schemas.openxmlformats.org/officeDocument/2006/relationships/customXml" Target="../ink/ink1598.xml"/><Relationship Id="rId11" Type="http://schemas.openxmlformats.org/officeDocument/2006/relationships/customXml" Target="../ink/ink1589.xml"/><Relationship Id="rId24" Type="http://schemas.openxmlformats.org/officeDocument/2006/relationships/image" Target="../media/image1597.png"/><Relationship Id="rId32" Type="http://schemas.openxmlformats.org/officeDocument/2006/relationships/image" Target="../media/image1601.png"/><Relationship Id="rId37" Type="http://schemas.openxmlformats.org/officeDocument/2006/relationships/customXml" Target="../ink/ink1602.xml"/><Relationship Id="rId40" Type="http://schemas.openxmlformats.org/officeDocument/2006/relationships/image" Target="../media/image1605.png"/><Relationship Id="rId45" Type="http://schemas.openxmlformats.org/officeDocument/2006/relationships/customXml" Target="../ink/ink1606.xml"/><Relationship Id="rId53" Type="http://schemas.openxmlformats.org/officeDocument/2006/relationships/customXml" Target="../ink/ink1610.xml"/><Relationship Id="rId58" Type="http://schemas.openxmlformats.org/officeDocument/2006/relationships/image" Target="../media/image1614.png"/><Relationship Id="rId5" Type="http://schemas.openxmlformats.org/officeDocument/2006/relationships/customXml" Target="../ink/ink1586.xml"/><Relationship Id="rId19" Type="http://schemas.openxmlformats.org/officeDocument/2006/relationships/customXml" Target="../ink/ink1593.xml"/><Relationship Id="rId4" Type="http://schemas.openxmlformats.org/officeDocument/2006/relationships/image" Target="../media/image1587.png"/><Relationship Id="rId9" Type="http://schemas.openxmlformats.org/officeDocument/2006/relationships/customXml" Target="../ink/ink1588.xml"/><Relationship Id="rId14" Type="http://schemas.openxmlformats.org/officeDocument/2006/relationships/image" Target="../media/image1592.png"/><Relationship Id="rId22" Type="http://schemas.openxmlformats.org/officeDocument/2006/relationships/image" Target="../media/image1596.png"/><Relationship Id="rId27" Type="http://schemas.openxmlformats.org/officeDocument/2006/relationships/customXml" Target="../ink/ink1597.xml"/><Relationship Id="rId30" Type="http://schemas.openxmlformats.org/officeDocument/2006/relationships/image" Target="../media/image1600.png"/><Relationship Id="rId35" Type="http://schemas.openxmlformats.org/officeDocument/2006/relationships/customXml" Target="../ink/ink1601.xml"/><Relationship Id="rId43" Type="http://schemas.openxmlformats.org/officeDocument/2006/relationships/customXml" Target="../ink/ink1605.xml"/><Relationship Id="rId48" Type="http://schemas.openxmlformats.org/officeDocument/2006/relationships/image" Target="../media/image1609.png"/><Relationship Id="rId56" Type="http://schemas.openxmlformats.org/officeDocument/2006/relationships/image" Target="../media/image1613.png"/><Relationship Id="rId8" Type="http://schemas.openxmlformats.org/officeDocument/2006/relationships/image" Target="../media/image1589.png"/><Relationship Id="rId51" Type="http://schemas.openxmlformats.org/officeDocument/2006/relationships/customXml" Target="../ink/ink1609.xml"/><Relationship Id="rId3" Type="http://schemas.openxmlformats.org/officeDocument/2006/relationships/customXml" Target="../ink/ink1585.xml"/><Relationship Id="rId12" Type="http://schemas.openxmlformats.org/officeDocument/2006/relationships/image" Target="../media/image1591.png"/><Relationship Id="rId17" Type="http://schemas.openxmlformats.org/officeDocument/2006/relationships/customXml" Target="../ink/ink1592.xml"/><Relationship Id="rId25" Type="http://schemas.openxmlformats.org/officeDocument/2006/relationships/customXml" Target="../ink/ink1596.xml"/><Relationship Id="rId33" Type="http://schemas.openxmlformats.org/officeDocument/2006/relationships/customXml" Target="../ink/ink1600.xml"/><Relationship Id="rId38" Type="http://schemas.openxmlformats.org/officeDocument/2006/relationships/image" Target="../media/image1604.png"/><Relationship Id="rId46" Type="http://schemas.openxmlformats.org/officeDocument/2006/relationships/image" Target="../media/image1608.png"/><Relationship Id="rId20" Type="http://schemas.openxmlformats.org/officeDocument/2006/relationships/image" Target="../media/image1595.png"/><Relationship Id="rId41" Type="http://schemas.openxmlformats.org/officeDocument/2006/relationships/customXml" Target="../ink/ink1604.xml"/><Relationship Id="rId54" Type="http://schemas.openxmlformats.org/officeDocument/2006/relationships/image" Target="../media/image16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8.png"/><Relationship Id="rId15" Type="http://schemas.openxmlformats.org/officeDocument/2006/relationships/customXml" Target="../ink/ink1591.xml"/><Relationship Id="rId23" Type="http://schemas.openxmlformats.org/officeDocument/2006/relationships/customXml" Target="../ink/ink1595.xml"/><Relationship Id="rId28" Type="http://schemas.openxmlformats.org/officeDocument/2006/relationships/image" Target="../media/image1599.png"/><Relationship Id="rId36" Type="http://schemas.openxmlformats.org/officeDocument/2006/relationships/image" Target="../media/image1603.png"/><Relationship Id="rId49" Type="http://schemas.openxmlformats.org/officeDocument/2006/relationships/customXml" Target="../ink/ink1608.xml"/><Relationship Id="rId57" Type="http://schemas.openxmlformats.org/officeDocument/2006/relationships/customXml" Target="../ink/ink1612.xml"/><Relationship Id="rId10" Type="http://schemas.openxmlformats.org/officeDocument/2006/relationships/image" Target="../media/image1590.png"/><Relationship Id="rId31" Type="http://schemas.openxmlformats.org/officeDocument/2006/relationships/customXml" Target="../ink/ink1599.xml"/><Relationship Id="rId44" Type="http://schemas.openxmlformats.org/officeDocument/2006/relationships/image" Target="../media/image1607.png"/><Relationship Id="rId52" Type="http://schemas.openxmlformats.org/officeDocument/2006/relationships/image" Target="../media/image1611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70.xml"/><Relationship Id="rId21" Type="http://schemas.openxmlformats.org/officeDocument/2006/relationships/customXml" Target="../ink/ink1622.xml"/><Relationship Id="rId63" Type="http://schemas.openxmlformats.org/officeDocument/2006/relationships/customXml" Target="../ink/ink1643.xml"/><Relationship Id="rId159" Type="http://schemas.openxmlformats.org/officeDocument/2006/relationships/customXml" Target="../ink/ink1691.xml"/><Relationship Id="rId170" Type="http://schemas.openxmlformats.org/officeDocument/2006/relationships/image" Target="../media/image1698.png"/><Relationship Id="rId226" Type="http://schemas.openxmlformats.org/officeDocument/2006/relationships/image" Target="../media/image1726.png"/><Relationship Id="rId268" Type="http://schemas.openxmlformats.org/officeDocument/2006/relationships/image" Target="../media/image1747.png"/><Relationship Id="rId32" Type="http://schemas.openxmlformats.org/officeDocument/2006/relationships/image" Target="../media/image1629.png"/><Relationship Id="rId74" Type="http://schemas.openxmlformats.org/officeDocument/2006/relationships/image" Target="../media/image1650.png"/><Relationship Id="rId128" Type="http://schemas.openxmlformats.org/officeDocument/2006/relationships/image" Target="../media/image1677.png"/><Relationship Id="rId5" Type="http://schemas.openxmlformats.org/officeDocument/2006/relationships/customXml" Target="../ink/ink1614.xml"/><Relationship Id="rId181" Type="http://schemas.openxmlformats.org/officeDocument/2006/relationships/customXml" Target="../ink/ink1702.xml"/><Relationship Id="rId237" Type="http://schemas.openxmlformats.org/officeDocument/2006/relationships/customXml" Target="../ink/ink1730.xml"/><Relationship Id="rId279" Type="http://schemas.openxmlformats.org/officeDocument/2006/relationships/customXml" Target="../ink/ink1751.xml"/><Relationship Id="rId43" Type="http://schemas.openxmlformats.org/officeDocument/2006/relationships/customXml" Target="../ink/ink1633.xml"/><Relationship Id="rId139" Type="http://schemas.openxmlformats.org/officeDocument/2006/relationships/customXml" Target="../ink/ink1681.xml"/><Relationship Id="rId290" Type="http://schemas.openxmlformats.org/officeDocument/2006/relationships/image" Target="../media/image1758.png"/><Relationship Id="rId85" Type="http://schemas.openxmlformats.org/officeDocument/2006/relationships/customXml" Target="../ink/ink1654.xml"/><Relationship Id="rId150" Type="http://schemas.openxmlformats.org/officeDocument/2006/relationships/image" Target="../media/image1688.png"/><Relationship Id="rId192" Type="http://schemas.openxmlformats.org/officeDocument/2006/relationships/image" Target="../media/image1709.png"/><Relationship Id="rId206" Type="http://schemas.openxmlformats.org/officeDocument/2006/relationships/image" Target="../media/image1716.png"/><Relationship Id="rId248" Type="http://schemas.openxmlformats.org/officeDocument/2006/relationships/image" Target="../media/image1737.png"/><Relationship Id="rId269" Type="http://schemas.openxmlformats.org/officeDocument/2006/relationships/customXml" Target="../ink/ink1746.xml"/><Relationship Id="rId12" Type="http://schemas.openxmlformats.org/officeDocument/2006/relationships/image" Target="../media/image1619.png"/><Relationship Id="rId33" Type="http://schemas.openxmlformats.org/officeDocument/2006/relationships/customXml" Target="../ink/ink1628.xml"/><Relationship Id="rId108" Type="http://schemas.openxmlformats.org/officeDocument/2006/relationships/image" Target="../media/image1667.png"/><Relationship Id="rId129" Type="http://schemas.openxmlformats.org/officeDocument/2006/relationships/customXml" Target="../ink/ink1676.xml"/><Relationship Id="rId280" Type="http://schemas.openxmlformats.org/officeDocument/2006/relationships/image" Target="../media/image1753.png"/><Relationship Id="rId54" Type="http://schemas.openxmlformats.org/officeDocument/2006/relationships/image" Target="../media/image1640.png"/><Relationship Id="rId75" Type="http://schemas.openxmlformats.org/officeDocument/2006/relationships/customXml" Target="../ink/ink1649.xml"/><Relationship Id="rId96" Type="http://schemas.openxmlformats.org/officeDocument/2006/relationships/image" Target="../media/image1661.png"/><Relationship Id="rId140" Type="http://schemas.openxmlformats.org/officeDocument/2006/relationships/image" Target="../media/image1683.png"/><Relationship Id="rId161" Type="http://schemas.openxmlformats.org/officeDocument/2006/relationships/customXml" Target="../ink/ink1692.xml"/><Relationship Id="rId182" Type="http://schemas.openxmlformats.org/officeDocument/2006/relationships/image" Target="../media/image1704.png"/><Relationship Id="rId217" Type="http://schemas.openxmlformats.org/officeDocument/2006/relationships/customXml" Target="../ink/ink1720.xml"/><Relationship Id="rId6" Type="http://schemas.openxmlformats.org/officeDocument/2006/relationships/image" Target="../media/image1616.png"/><Relationship Id="rId238" Type="http://schemas.openxmlformats.org/officeDocument/2006/relationships/image" Target="../media/image1732.png"/><Relationship Id="rId259" Type="http://schemas.openxmlformats.org/officeDocument/2006/relationships/customXml" Target="../ink/ink1741.xml"/><Relationship Id="rId23" Type="http://schemas.openxmlformats.org/officeDocument/2006/relationships/customXml" Target="../ink/ink1623.xml"/><Relationship Id="rId119" Type="http://schemas.openxmlformats.org/officeDocument/2006/relationships/customXml" Target="../ink/ink1671.xml"/><Relationship Id="rId270" Type="http://schemas.openxmlformats.org/officeDocument/2006/relationships/image" Target="../media/image1748.png"/><Relationship Id="rId291" Type="http://schemas.openxmlformats.org/officeDocument/2006/relationships/customXml" Target="../ink/ink1757.xml"/><Relationship Id="rId44" Type="http://schemas.openxmlformats.org/officeDocument/2006/relationships/image" Target="../media/image1635.png"/><Relationship Id="rId65" Type="http://schemas.openxmlformats.org/officeDocument/2006/relationships/customXml" Target="../ink/ink1644.xml"/><Relationship Id="rId86" Type="http://schemas.openxmlformats.org/officeDocument/2006/relationships/image" Target="../media/image1656.png"/><Relationship Id="rId130" Type="http://schemas.openxmlformats.org/officeDocument/2006/relationships/image" Target="../media/image1678.png"/><Relationship Id="rId151" Type="http://schemas.openxmlformats.org/officeDocument/2006/relationships/customXml" Target="../ink/ink1687.xml"/><Relationship Id="rId172" Type="http://schemas.openxmlformats.org/officeDocument/2006/relationships/image" Target="../media/image1699.png"/><Relationship Id="rId193" Type="http://schemas.openxmlformats.org/officeDocument/2006/relationships/customXml" Target="../ink/ink1708.xml"/><Relationship Id="rId207" Type="http://schemas.openxmlformats.org/officeDocument/2006/relationships/customXml" Target="../ink/ink1715.xml"/><Relationship Id="rId228" Type="http://schemas.openxmlformats.org/officeDocument/2006/relationships/image" Target="../media/image1727.png"/><Relationship Id="rId249" Type="http://schemas.openxmlformats.org/officeDocument/2006/relationships/customXml" Target="../ink/ink1736.xml"/><Relationship Id="rId13" Type="http://schemas.openxmlformats.org/officeDocument/2006/relationships/customXml" Target="../ink/ink1618.xml"/><Relationship Id="rId109" Type="http://schemas.openxmlformats.org/officeDocument/2006/relationships/customXml" Target="../ink/ink1666.xml"/><Relationship Id="rId260" Type="http://schemas.openxmlformats.org/officeDocument/2006/relationships/image" Target="../media/image1743.png"/><Relationship Id="rId281" Type="http://schemas.openxmlformats.org/officeDocument/2006/relationships/customXml" Target="../ink/ink1752.xml"/><Relationship Id="rId34" Type="http://schemas.openxmlformats.org/officeDocument/2006/relationships/image" Target="../media/image1630.png"/><Relationship Id="rId55" Type="http://schemas.openxmlformats.org/officeDocument/2006/relationships/customXml" Target="../ink/ink1639.xml"/><Relationship Id="rId76" Type="http://schemas.openxmlformats.org/officeDocument/2006/relationships/image" Target="../media/image1651.png"/><Relationship Id="rId97" Type="http://schemas.openxmlformats.org/officeDocument/2006/relationships/customXml" Target="../ink/ink1660.xml"/><Relationship Id="rId120" Type="http://schemas.openxmlformats.org/officeDocument/2006/relationships/image" Target="../media/image1673.png"/><Relationship Id="rId141" Type="http://schemas.openxmlformats.org/officeDocument/2006/relationships/customXml" Target="../ink/ink1682.xml"/><Relationship Id="rId7" Type="http://schemas.openxmlformats.org/officeDocument/2006/relationships/customXml" Target="../ink/ink1615.xml"/><Relationship Id="rId162" Type="http://schemas.openxmlformats.org/officeDocument/2006/relationships/image" Target="../media/image1694.png"/><Relationship Id="rId183" Type="http://schemas.openxmlformats.org/officeDocument/2006/relationships/customXml" Target="../ink/ink1703.xml"/><Relationship Id="rId218" Type="http://schemas.openxmlformats.org/officeDocument/2006/relationships/image" Target="../media/image1722.png"/><Relationship Id="rId239" Type="http://schemas.openxmlformats.org/officeDocument/2006/relationships/customXml" Target="../ink/ink1731.xml"/><Relationship Id="rId250" Type="http://schemas.openxmlformats.org/officeDocument/2006/relationships/image" Target="../media/image1738.png"/><Relationship Id="rId271" Type="http://schemas.openxmlformats.org/officeDocument/2006/relationships/customXml" Target="../ink/ink1747.xml"/><Relationship Id="rId292" Type="http://schemas.openxmlformats.org/officeDocument/2006/relationships/image" Target="../media/image1759.png"/><Relationship Id="rId24" Type="http://schemas.openxmlformats.org/officeDocument/2006/relationships/image" Target="../media/image1625.png"/><Relationship Id="rId45" Type="http://schemas.openxmlformats.org/officeDocument/2006/relationships/customXml" Target="../ink/ink1634.xml"/><Relationship Id="rId66" Type="http://schemas.openxmlformats.org/officeDocument/2006/relationships/image" Target="../media/image1646.png"/><Relationship Id="rId87" Type="http://schemas.openxmlformats.org/officeDocument/2006/relationships/customXml" Target="../ink/ink1655.xml"/><Relationship Id="rId110" Type="http://schemas.openxmlformats.org/officeDocument/2006/relationships/image" Target="../media/image1668.png"/><Relationship Id="rId131" Type="http://schemas.openxmlformats.org/officeDocument/2006/relationships/customXml" Target="../ink/ink1677.xml"/><Relationship Id="rId152" Type="http://schemas.openxmlformats.org/officeDocument/2006/relationships/image" Target="../media/image1689.png"/><Relationship Id="rId173" Type="http://schemas.openxmlformats.org/officeDocument/2006/relationships/customXml" Target="../ink/ink1698.xml"/><Relationship Id="rId194" Type="http://schemas.openxmlformats.org/officeDocument/2006/relationships/image" Target="../media/image1710.png"/><Relationship Id="rId208" Type="http://schemas.openxmlformats.org/officeDocument/2006/relationships/image" Target="../media/image1717.png"/><Relationship Id="rId229" Type="http://schemas.openxmlformats.org/officeDocument/2006/relationships/customXml" Target="../ink/ink1726.xml"/><Relationship Id="rId240" Type="http://schemas.openxmlformats.org/officeDocument/2006/relationships/image" Target="../media/image1733.png"/><Relationship Id="rId261" Type="http://schemas.openxmlformats.org/officeDocument/2006/relationships/customXml" Target="../ink/ink1742.xml"/><Relationship Id="rId14" Type="http://schemas.openxmlformats.org/officeDocument/2006/relationships/image" Target="../media/image1620.png"/><Relationship Id="rId35" Type="http://schemas.openxmlformats.org/officeDocument/2006/relationships/customXml" Target="../ink/ink1629.xml"/><Relationship Id="rId56" Type="http://schemas.openxmlformats.org/officeDocument/2006/relationships/image" Target="../media/image1641.png"/><Relationship Id="rId77" Type="http://schemas.openxmlformats.org/officeDocument/2006/relationships/customXml" Target="../ink/ink1650.xml"/><Relationship Id="rId100" Type="http://schemas.openxmlformats.org/officeDocument/2006/relationships/image" Target="../media/image1663.png"/><Relationship Id="rId282" Type="http://schemas.openxmlformats.org/officeDocument/2006/relationships/image" Target="../media/image1754.png"/><Relationship Id="rId8" Type="http://schemas.openxmlformats.org/officeDocument/2006/relationships/image" Target="../media/image1617.png"/><Relationship Id="rId98" Type="http://schemas.openxmlformats.org/officeDocument/2006/relationships/image" Target="../media/image1662.png"/><Relationship Id="rId121" Type="http://schemas.openxmlformats.org/officeDocument/2006/relationships/customXml" Target="../ink/ink1672.xml"/><Relationship Id="rId142" Type="http://schemas.openxmlformats.org/officeDocument/2006/relationships/image" Target="../media/image1684.png"/><Relationship Id="rId163" Type="http://schemas.openxmlformats.org/officeDocument/2006/relationships/customXml" Target="../ink/ink1693.xml"/><Relationship Id="rId184" Type="http://schemas.openxmlformats.org/officeDocument/2006/relationships/image" Target="../media/image1705.png"/><Relationship Id="rId219" Type="http://schemas.openxmlformats.org/officeDocument/2006/relationships/customXml" Target="../ink/ink1721.xml"/><Relationship Id="rId230" Type="http://schemas.openxmlformats.org/officeDocument/2006/relationships/image" Target="../media/image1728.png"/><Relationship Id="rId251" Type="http://schemas.openxmlformats.org/officeDocument/2006/relationships/customXml" Target="../ink/ink1737.xml"/><Relationship Id="rId25" Type="http://schemas.openxmlformats.org/officeDocument/2006/relationships/customXml" Target="../ink/ink1624.xml"/><Relationship Id="rId46" Type="http://schemas.openxmlformats.org/officeDocument/2006/relationships/image" Target="../media/image1636.png"/><Relationship Id="rId67" Type="http://schemas.openxmlformats.org/officeDocument/2006/relationships/customXml" Target="../ink/ink1645.xml"/><Relationship Id="rId272" Type="http://schemas.openxmlformats.org/officeDocument/2006/relationships/image" Target="../media/image1749.png"/><Relationship Id="rId88" Type="http://schemas.openxmlformats.org/officeDocument/2006/relationships/image" Target="../media/image1657.png"/><Relationship Id="rId111" Type="http://schemas.openxmlformats.org/officeDocument/2006/relationships/customXml" Target="../ink/ink1667.xml"/><Relationship Id="rId132" Type="http://schemas.openxmlformats.org/officeDocument/2006/relationships/image" Target="../media/image1679.png"/><Relationship Id="rId153" Type="http://schemas.openxmlformats.org/officeDocument/2006/relationships/customXml" Target="../ink/ink1688.xml"/><Relationship Id="rId174" Type="http://schemas.openxmlformats.org/officeDocument/2006/relationships/image" Target="../media/image1700.png"/><Relationship Id="rId195" Type="http://schemas.openxmlformats.org/officeDocument/2006/relationships/customXml" Target="../ink/ink1709.xml"/><Relationship Id="rId209" Type="http://schemas.openxmlformats.org/officeDocument/2006/relationships/customXml" Target="../ink/ink1716.xml"/><Relationship Id="rId220" Type="http://schemas.openxmlformats.org/officeDocument/2006/relationships/image" Target="../media/image1723.png"/><Relationship Id="rId241" Type="http://schemas.openxmlformats.org/officeDocument/2006/relationships/customXml" Target="../ink/ink1732.xml"/><Relationship Id="rId15" Type="http://schemas.openxmlformats.org/officeDocument/2006/relationships/customXml" Target="../ink/ink1619.xml"/><Relationship Id="rId36" Type="http://schemas.openxmlformats.org/officeDocument/2006/relationships/image" Target="../media/image1631.png"/><Relationship Id="rId57" Type="http://schemas.openxmlformats.org/officeDocument/2006/relationships/customXml" Target="../ink/ink1640.xml"/><Relationship Id="rId262" Type="http://schemas.openxmlformats.org/officeDocument/2006/relationships/image" Target="../media/image1744.png"/><Relationship Id="rId283" Type="http://schemas.openxmlformats.org/officeDocument/2006/relationships/customXml" Target="../ink/ink1753.xml"/><Relationship Id="rId78" Type="http://schemas.openxmlformats.org/officeDocument/2006/relationships/image" Target="../media/image1652.png"/><Relationship Id="rId99" Type="http://schemas.openxmlformats.org/officeDocument/2006/relationships/customXml" Target="../ink/ink1661.xml"/><Relationship Id="rId101" Type="http://schemas.openxmlformats.org/officeDocument/2006/relationships/customXml" Target="../ink/ink1662.xml"/><Relationship Id="rId122" Type="http://schemas.openxmlformats.org/officeDocument/2006/relationships/image" Target="../media/image1674.png"/><Relationship Id="rId143" Type="http://schemas.openxmlformats.org/officeDocument/2006/relationships/customXml" Target="../ink/ink1683.xml"/><Relationship Id="rId164" Type="http://schemas.openxmlformats.org/officeDocument/2006/relationships/image" Target="../media/image1695.png"/><Relationship Id="rId185" Type="http://schemas.openxmlformats.org/officeDocument/2006/relationships/customXml" Target="../ink/ink1704.xml"/><Relationship Id="rId9" Type="http://schemas.openxmlformats.org/officeDocument/2006/relationships/customXml" Target="../ink/ink1616.xml"/><Relationship Id="rId210" Type="http://schemas.openxmlformats.org/officeDocument/2006/relationships/image" Target="../media/image1718.png"/><Relationship Id="rId26" Type="http://schemas.openxmlformats.org/officeDocument/2006/relationships/image" Target="../media/image1626.png"/><Relationship Id="rId231" Type="http://schemas.openxmlformats.org/officeDocument/2006/relationships/customXml" Target="../ink/ink1727.xml"/><Relationship Id="rId252" Type="http://schemas.openxmlformats.org/officeDocument/2006/relationships/image" Target="../media/image1739.png"/><Relationship Id="rId273" Type="http://schemas.openxmlformats.org/officeDocument/2006/relationships/customXml" Target="../ink/ink1748.xml"/><Relationship Id="rId47" Type="http://schemas.openxmlformats.org/officeDocument/2006/relationships/customXml" Target="../ink/ink1635.xml"/><Relationship Id="rId68" Type="http://schemas.openxmlformats.org/officeDocument/2006/relationships/image" Target="../media/image1647.png"/><Relationship Id="rId89" Type="http://schemas.openxmlformats.org/officeDocument/2006/relationships/customXml" Target="../ink/ink1656.xml"/><Relationship Id="rId112" Type="http://schemas.openxmlformats.org/officeDocument/2006/relationships/image" Target="../media/image1669.png"/><Relationship Id="rId133" Type="http://schemas.openxmlformats.org/officeDocument/2006/relationships/customXml" Target="../ink/ink1678.xml"/><Relationship Id="rId154" Type="http://schemas.openxmlformats.org/officeDocument/2006/relationships/image" Target="../media/image1690.png"/><Relationship Id="rId175" Type="http://schemas.openxmlformats.org/officeDocument/2006/relationships/customXml" Target="../ink/ink1699.xml"/><Relationship Id="rId196" Type="http://schemas.openxmlformats.org/officeDocument/2006/relationships/image" Target="../media/image1711.png"/><Relationship Id="rId200" Type="http://schemas.openxmlformats.org/officeDocument/2006/relationships/image" Target="../media/image1713.png"/><Relationship Id="rId16" Type="http://schemas.openxmlformats.org/officeDocument/2006/relationships/image" Target="../media/image1621.png"/><Relationship Id="rId221" Type="http://schemas.openxmlformats.org/officeDocument/2006/relationships/customXml" Target="../ink/ink1722.xml"/><Relationship Id="rId242" Type="http://schemas.openxmlformats.org/officeDocument/2006/relationships/image" Target="../media/image1734.png"/><Relationship Id="rId263" Type="http://schemas.openxmlformats.org/officeDocument/2006/relationships/customXml" Target="../ink/ink1743.xml"/><Relationship Id="rId284" Type="http://schemas.openxmlformats.org/officeDocument/2006/relationships/image" Target="../media/image1755.png"/><Relationship Id="rId37" Type="http://schemas.openxmlformats.org/officeDocument/2006/relationships/customXml" Target="../ink/ink1630.xml"/><Relationship Id="rId58" Type="http://schemas.openxmlformats.org/officeDocument/2006/relationships/image" Target="../media/image1642.png"/><Relationship Id="rId79" Type="http://schemas.openxmlformats.org/officeDocument/2006/relationships/customXml" Target="../ink/ink1651.xml"/><Relationship Id="rId102" Type="http://schemas.openxmlformats.org/officeDocument/2006/relationships/image" Target="../media/image1664.png"/><Relationship Id="rId123" Type="http://schemas.openxmlformats.org/officeDocument/2006/relationships/customXml" Target="../ink/ink1673.xml"/><Relationship Id="rId144" Type="http://schemas.openxmlformats.org/officeDocument/2006/relationships/image" Target="../media/image1685.png"/><Relationship Id="rId90" Type="http://schemas.openxmlformats.org/officeDocument/2006/relationships/image" Target="../media/image1658.png"/><Relationship Id="rId165" Type="http://schemas.openxmlformats.org/officeDocument/2006/relationships/customXml" Target="../ink/ink1694.xml"/><Relationship Id="rId186" Type="http://schemas.openxmlformats.org/officeDocument/2006/relationships/image" Target="../media/image1706.png"/><Relationship Id="rId211" Type="http://schemas.openxmlformats.org/officeDocument/2006/relationships/customXml" Target="../ink/ink1717.xml"/><Relationship Id="rId232" Type="http://schemas.openxmlformats.org/officeDocument/2006/relationships/image" Target="../media/image1729.png"/><Relationship Id="rId253" Type="http://schemas.openxmlformats.org/officeDocument/2006/relationships/customXml" Target="../ink/ink1738.xml"/><Relationship Id="rId274" Type="http://schemas.openxmlformats.org/officeDocument/2006/relationships/image" Target="../media/image1750.png"/><Relationship Id="rId27" Type="http://schemas.openxmlformats.org/officeDocument/2006/relationships/customXml" Target="../ink/ink1625.xml"/><Relationship Id="rId48" Type="http://schemas.openxmlformats.org/officeDocument/2006/relationships/image" Target="../media/image1637.png"/><Relationship Id="rId69" Type="http://schemas.openxmlformats.org/officeDocument/2006/relationships/customXml" Target="../ink/ink1646.xml"/><Relationship Id="rId113" Type="http://schemas.openxmlformats.org/officeDocument/2006/relationships/customXml" Target="../ink/ink1668.xml"/><Relationship Id="rId134" Type="http://schemas.openxmlformats.org/officeDocument/2006/relationships/image" Target="../media/image1680.png"/><Relationship Id="rId80" Type="http://schemas.openxmlformats.org/officeDocument/2006/relationships/image" Target="../media/image1653.png"/><Relationship Id="rId155" Type="http://schemas.openxmlformats.org/officeDocument/2006/relationships/customXml" Target="../ink/ink1689.xml"/><Relationship Id="rId176" Type="http://schemas.openxmlformats.org/officeDocument/2006/relationships/image" Target="../media/image1701.png"/><Relationship Id="rId197" Type="http://schemas.openxmlformats.org/officeDocument/2006/relationships/customXml" Target="../ink/ink1710.xml"/><Relationship Id="rId201" Type="http://schemas.openxmlformats.org/officeDocument/2006/relationships/customXml" Target="../ink/ink1712.xml"/><Relationship Id="rId222" Type="http://schemas.openxmlformats.org/officeDocument/2006/relationships/image" Target="../media/image1724.png"/><Relationship Id="rId243" Type="http://schemas.openxmlformats.org/officeDocument/2006/relationships/customXml" Target="../ink/ink1733.xml"/><Relationship Id="rId264" Type="http://schemas.openxmlformats.org/officeDocument/2006/relationships/image" Target="../media/image1745.png"/><Relationship Id="rId285" Type="http://schemas.openxmlformats.org/officeDocument/2006/relationships/customXml" Target="../ink/ink1754.xml"/><Relationship Id="rId17" Type="http://schemas.openxmlformats.org/officeDocument/2006/relationships/customXml" Target="../ink/ink1620.xml"/><Relationship Id="rId38" Type="http://schemas.openxmlformats.org/officeDocument/2006/relationships/image" Target="../media/image1632.png"/><Relationship Id="rId59" Type="http://schemas.openxmlformats.org/officeDocument/2006/relationships/customXml" Target="../ink/ink1641.xml"/><Relationship Id="rId103" Type="http://schemas.openxmlformats.org/officeDocument/2006/relationships/customXml" Target="../ink/ink1663.xml"/><Relationship Id="rId124" Type="http://schemas.openxmlformats.org/officeDocument/2006/relationships/image" Target="../media/image1675.png"/><Relationship Id="rId70" Type="http://schemas.openxmlformats.org/officeDocument/2006/relationships/image" Target="../media/image1648.png"/><Relationship Id="rId91" Type="http://schemas.openxmlformats.org/officeDocument/2006/relationships/customXml" Target="../ink/ink1657.xml"/><Relationship Id="rId145" Type="http://schemas.openxmlformats.org/officeDocument/2006/relationships/customXml" Target="../ink/ink1684.xml"/><Relationship Id="rId166" Type="http://schemas.openxmlformats.org/officeDocument/2006/relationships/image" Target="../media/image1696.png"/><Relationship Id="rId187" Type="http://schemas.openxmlformats.org/officeDocument/2006/relationships/customXml" Target="../ink/ink170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19.png"/><Relationship Id="rId233" Type="http://schemas.openxmlformats.org/officeDocument/2006/relationships/customXml" Target="../ink/ink1728.xml"/><Relationship Id="rId254" Type="http://schemas.openxmlformats.org/officeDocument/2006/relationships/image" Target="../media/image1740.png"/><Relationship Id="rId28" Type="http://schemas.openxmlformats.org/officeDocument/2006/relationships/image" Target="../media/image1627.png"/><Relationship Id="rId49" Type="http://schemas.openxmlformats.org/officeDocument/2006/relationships/customXml" Target="../ink/ink1636.xml"/><Relationship Id="rId114" Type="http://schemas.openxmlformats.org/officeDocument/2006/relationships/image" Target="../media/image1670.png"/><Relationship Id="rId275" Type="http://schemas.openxmlformats.org/officeDocument/2006/relationships/customXml" Target="../ink/ink1749.xml"/><Relationship Id="rId60" Type="http://schemas.openxmlformats.org/officeDocument/2006/relationships/image" Target="../media/image1643.png"/><Relationship Id="rId81" Type="http://schemas.openxmlformats.org/officeDocument/2006/relationships/customXml" Target="../ink/ink1652.xml"/><Relationship Id="rId135" Type="http://schemas.openxmlformats.org/officeDocument/2006/relationships/customXml" Target="../ink/ink1679.xml"/><Relationship Id="rId156" Type="http://schemas.openxmlformats.org/officeDocument/2006/relationships/image" Target="../media/image1691.png"/><Relationship Id="rId177" Type="http://schemas.openxmlformats.org/officeDocument/2006/relationships/customXml" Target="../ink/ink1700.xml"/><Relationship Id="rId198" Type="http://schemas.openxmlformats.org/officeDocument/2006/relationships/image" Target="../media/image1712.png"/><Relationship Id="rId202" Type="http://schemas.openxmlformats.org/officeDocument/2006/relationships/image" Target="../media/image1714.png"/><Relationship Id="rId223" Type="http://schemas.openxmlformats.org/officeDocument/2006/relationships/customXml" Target="../ink/ink1723.xml"/><Relationship Id="rId244" Type="http://schemas.openxmlformats.org/officeDocument/2006/relationships/image" Target="../media/image1735.png"/><Relationship Id="rId18" Type="http://schemas.openxmlformats.org/officeDocument/2006/relationships/image" Target="../media/image1622.png"/><Relationship Id="rId39" Type="http://schemas.openxmlformats.org/officeDocument/2006/relationships/customXml" Target="../ink/ink1631.xml"/><Relationship Id="rId265" Type="http://schemas.openxmlformats.org/officeDocument/2006/relationships/customXml" Target="../ink/ink1744.xml"/><Relationship Id="rId286" Type="http://schemas.openxmlformats.org/officeDocument/2006/relationships/image" Target="../media/image1756.png"/><Relationship Id="rId50" Type="http://schemas.openxmlformats.org/officeDocument/2006/relationships/image" Target="../media/image1638.png"/><Relationship Id="rId104" Type="http://schemas.openxmlformats.org/officeDocument/2006/relationships/image" Target="../media/image1665.png"/><Relationship Id="rId125" Type="http://schemas.openxmlformats.org/officeDocument/2006/relationships/customXml" Target="../ink/ink1674.xml"/><Relationship Id="rId146" Type="http://schemas.openxmlformats.org/officeDocument/2006/relationships/image" Target="../media/image1686.png"/><Relationship Id="rId167" Type="http://schemas.openxmlformats.org/officeDocument/2006/relationships/customXml" Target="../ink/ink1695.xml"/><Relationship Id="rId188" Type="http://schemas.openxmlformats.org/officeDocument/2006/relationships/image" Target="../media/image1707.png"/><Relationship Id="rId71" Type="http://schemas.openxmlformats.org/officeDocument/2006/relationships/customXml" Target="../ink/ink1647.xml"/><Relationship Id="rId92" Type="http://schemas.openxmlformats.org/officeDocument/2006/relationships/image" Target="../media/image1659.png"/><Relationship Id="rId213" Type="http://schemas.openxmlformats.org/officeDocument/2006/relationships/customXml" Target="../ink/ink1718.xml"/><Relationship Id="rId234" Type="http://schemas.openxmlformats.org/officeDocument/2006/relationships/image" Target="../media/image1730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1626.xml"/><Relationship Id="rId255" Type="http://schemas.openxmlformats.org/officeDocument/2006/relationships/customXml" Target="../ink/ink1739.xml"/><Relationship Id="rId276" Type="http://schemas.openxmlformats.org/officeDocument/2006/relationships/image" Target="../media/image1751.png"/><Relationship Id="rId40" Type="http://schemas.openxmlformats.org/officeDocument/2006/relationships/image" Target="../media/image1633.png"/><Relationship Id="rId115" Type="http://schemas.openxmlformats.org/officeDocument/2006/relationships/customXml" Target="../ink/ink1669.xml"/><Relationship Id="rId136" Type="http://schemas.openxmlformats.org/officeDocument/2006/relationships/image" Target="../media/image1681.png"/><Relationship Id="rId157" Type="http://schemas.openxmlformats.org/officeDocument/2006/relationships/customXml" Target="../ink/ink1690.xml"/><Relationship Id="rId178" Type="http://schemas.openxmlformats.org/officeDocument/2006/relationships/image" Target="../media/image1702.png"/><Relationship Id="rId61" Type="http://schemas.openxmlformats.org/officeDocument/2006/relationships/customXml" Target="../ink/ink1642.xml"/><Relationship Id="rId82" Type="http://schemas.openxmlformats.org/officeDocument/2006/relationships/image" Target="../media/image1654.png"/><Relationship Id="rId199" Type="http://schemas.openxmlformats.org/officeDocument/2006/relationships/customXml" Target="../ink/ink1711.xml"/><Relationship Id="rId203" Type="http://schemas.openxmlformats.org/officeDocument/2006/relationships/customXml" Target="../ink/ink1713.xml"/><Relationship Id="rId19" Type="http://schemas.openxmlformats.org/officeDocument/2006/relationships/customXml" Target="../ink/ink1621.xml"/><Relationship Id="rId224" Type="http://schemas.openxmlformats.org/officeDocument/2006/relationships/image" Target="../media/image1725.png"/><Relationship Id="rId245" Type="http://schemas.openxmlformats.org/officeDocument/2006/relationships/customXml" Target="../ink/ink1734.xml"/><Relationship Id="rId266" Type="http://schemas.openxmlformats.org/officeDocument/2006/relationships/image" Target="../media/image1746.png"/><Relationship Id="rId287" Type="http://schemas.openxmlformats.org/officeDocument/2006/relationships/customXml" Target="../ink/ink1755.xml"/><Relationship Id="rId30" Type="http://schemas.openxmlformats.org/officeDocument/2006/relationships/image" Target="../media/image1628.png"/><Relationship Id="rId105" Type="http://schemas.openxmlformats.org/officeDocument/2006/relationships/customXml" Target="../ink/ink1664.xml"/><Relationship Id="rId126" Type="http://schemas.openxmlformats.org/officeDocument/2006/relationships/image" Target="../media/image1676.png"/><Relationship Id="rId147" Type="http://schemas.openxmlformats.org/officeDocument/2006/relationships/customXml" Target="../ink/ink1685.xml"/><Relationship Id="rId168" Type="http://schemas.openxmlformats.org/officeDocument/2006/relationships/image" Target="../media/image1697.png"/><Relationship Id="rId51" Type="http://schemas.openxmlformats.org/officeDocument/2006/relationships/customXml" Target="../ink/ink1637.xml"/><Relationship Id="rId72" Type="http://schemas.openxmlformats.org/officeDocument/2006/relationships/image" Target="../media/image1649.png"/><Relationship Id="rId93" Type="http://schemas.openxmlformats.org/officeDocument/2006/relationships/customXml" Target="../ink/ink1658.xml"/><Relationship Id="rId189" Type="http://schemas.openxmlformats.org/officeDocument/2006/relationships/customXml" Target="../ink/ink1706.xml"/><Relationship Id="rId3" Type="http://schemas.openxmlformats.org/officeDocument/2006/relationships/customXml" Target="../ink/ink1613.xml"/><Relationship Id="rId214" Type="http://schemas.openxmlformats.org/officeDocument/2006/relationships/image" Target="../media/image1720.png"/><Relationship Id="rId235" Type="http://schemas.openxmlformats.org/officeDocument/2006/relationships/customXml" Target="../ink/ink1729.xml"/><Relationship Id="rId256" Type="http://schemas.openxmlformats.org/officeDocument/2006/relationships/image" Target="../media/image1741.png"/><Relationship Id="rId277" Type="http://schemas.openxmlformats.org/officeDocument/2006/relationships/customXml" Target="../ink/ink1750.xml"/><Relationship Id="rId116" Type="http://schemas.openxmlformats.org/officeDocument/2006/relationships/image" Target="../media/image1671.png"/><Relationship Id="rId137" Type="http://schemas.openxmlformats.org/officeDocument/2006/relationships/customXml" Target="../ink/ink1680.xml"/><Relationship Id="rId158" Type="http://schemas.openxmlformats.org/officeDocument/2006/relationships/image" Target="../media/image1692.png"/><Relationship Id="rId20" Type="http://schemas.openxmlformats.org/officeDocument/2006/relationships/image" Target="../media/image1623.png"/><Relationship Id="rId41" Type="http://schemas.openxmlformats.org/officeDocument/2006/relationships/customXml" Target="../ink/ink1632.xml"/><Relationship Id="rId62" Type="http://schemas.openxmlformats.org/officeDocument/2006/relationships/image" Target="../media/image1644.png"/><Relationship Id="rId83" Type="http://schemas.openxmlformats.org/officeDocument/2006/relationships/customXml" Target="../ink/ink1653.xml"/><Relationship Id="rId179" Type="http://schemas.openxmlformats.org/officeDocument/2006/relationships/customXml" Target="../ink/ink1701.xml"/><Relationship Id="rId190" Type="http://schemas.openxmlformats.org/officeDocument/2006/relationships/image" Target="../media/image1708.png"/><Relationship Id="rId204" Type="http://schemas.openxmlformats.org/officeDocument/2006/relationships/image" Target="../media/image1715.png"/><Relationship Id="rId225" Type="http://schemas.openxmlformats.org/officeDocument/2006/relationships/customXml" Target="../ink/ink1724.xml"/><Relationship Id="rId246" Type="http://schemas.openxmlformats.org/officeDocument/2006/relationships/image" Target="../media/image1736.png"/><Relationship Id="rId267" Type="http://schemas.openxmlformats.org/officeDocument/2006/relationships/customXml" Target="../ink/ink1745.xml"/><Relationship Id="rId288" Type="http://schemas.openxmlformats.org/officeDocument/2006/relationships/image" Target="../media/image1757.png"/><Relationship Id="rId106" Type="http://schemas.openxmlformats.org/officeDocument/2006/relationships/image" Target="../media/image1666.png"/><Relationship Id="rId127" Type="http://schemas.openxmlformats.org/officeDocument/2006/relationships/customXml" Target="../ink/ink1675.xml"/><Relationship Id="rId10" Type="http://schemas.openxmlformats.org/officeDocument/2006/relationships/image" Target="../media/image1618.png"/><Relationship Id="rId31" Type="http://schemas.openxmlformats.org/officeDocument/2006/relationships/customXml" Target="../ink/ink1627.xml"/><Relationship Id="rId52" Type="http://schemas.openxmlformats.org/officeDocument/2006/relationships/image" Target="../media/image1639.png"/><Relationship Id="rId73" Type="http://schemas.openxmlformats.org/officeDocument/2006/relationships/customXml" Target="../ink/ink1648.xml"/><Relationship Id="rId94" Type="http://schemas.openxmlformats.org/officeDocument/2006/relationships/image" Target="../media/image1660.png"/><Relationship Id="rId148" Type="http://schemas.openxmlformats.org/officeDocument/2006/relationships/image" Target="../media/image1687.png"/><Relationship Id="rId169" Type="http://schemas.openxmlformats.org/officeDocument/2006/relationships/customXml" Target="../ink/ink1696.xml"/><Relationship Id="rId4" Type="http://schemas.openxmlformats.org/officeDocument/2006/relationships/image" Target="../media/image1615.png"/><Relationship Id="rId180" Type="http://schemas.openxmlformats.org/officeDocument/2006/relationships/image" Target="../media/image1703.png"/><Relationship Id="rId215" Type="http://schemas.openxmlformats.org/officeDocument/2006/relationships/customXml" Target="../ink/ink1719.xml"/><Relationship Id="rId236" Type="http://schemas.openxmlformats.org/officeDocument/2006/relationships/image" Target="../media/image1731.png"/><Relationship Id="rId257" Type="http://schemas.openxmlformats.org/officeDocument/2006/relationships/customXml" Target="../ink/ink1740.xml"/><Relationship Id="rId278" Type="http://schemas.openxmlformats.org/officeDocument/2006/relationships/image" Target="../media/image1752.png"/><Relationship Id="rId42" Type="http://schemas.openxmlformats.org/officeDocument/2006/relationships/image" Target="../media/image1634.png"/><Relationship Id="rId84" Type="http://schemas.openxmlformats.org/officeDocument/2006/relationships/image" Target="../media/image1655.png"/><Relationship Id="rId138" Type="http://schemas.openxmlformats.org/officeDocument/2006/relationships/image" Target="../media/image1682.png"/><Relationship Id="rId191" Type="http://schemas.openxmlformats.org/officeDocument/2006/relationships/customXml" Target="../ink/ink1707.xml"/><Relationship Id="rId205" Type="http://schemas.openxmlformats.org/officeDocument/2006/relationships/customXml" Target="../ink/ink1714.xml"/><Relationship Id="rId247" Type="http://schemas.openxmlformats.org/officeDocument/2006/relationships/customXml" Target="../ink/ink1735.xml"/><Relationship Id="rId107" Type="http://schemas.openxmlformats.org/officeDocument/2006/relationships/customXml" Target="../ink/ink1665.xml"/><Relationship Id="rId289" Type="http://schemas.openxmlformats.org/officeDocument/2006/relationships/customXml" Target="../ink/ink1756.xml"/><Relationship Id="rId11" Type="http://schemas.openxmlformats.org/officeDocument/2006/relationships/customXml" Target="../ink/ink1617.xml"/><Relationship Id="rId53" Type="http://schemas.openxmlformats.org/officeDocument/2006/relationships/customXml" Target="../ink/ink1638.xml"/><Relationship Id="rId149" Type="http://schemas.openxmlformats.org/officeDocument/2006/relationships/customXml" Target="../ink/ink1686.xml"/><Relationship Id="rId95" Type="http://schemas.openxmlformats.org/officeDocument/2006/relationships/customXml" Target="../ink/ink1659.xml"/><Relationship Id="rId160" Type="http://schemas.openxmlformats.org/officeDocument/2006/relationships/image" Target="../media/image1693.png"/><Relationship Id="rId216" Type="http://schemas.openxmlformats.org/officeDocument/2006/relationships/image" Target="../media/image1721.png"/><Relationship Id="rId258" Type="http://schemas.openxmlformats.org/officeDocument/2006/relationships/image" Target="../media/image1742.png"/><Relationship Id="rId22" Type="http://schemas.openxmlformats.org/officeDocument/2006/relationships/image" Target="../media/image1624.png"/><Relationship Id="rId64" Type="http://schemas.openxmlformats.org/officeDocument/2006/relationships/image" Target="../media/image1645.png"/><Relationship Id="rId118" Type="http://schemas.openxmlformats.org/officeDocument/2006/relationships/image" Target="../media/image1672.png"/><Relationship Id="rId171" Type="http://schemas.openxmlformats.org/officeDocument/2006/relationships/customXml" Target="../ink/ink1697.xml"/><Relationship Id="rId227" Type="http://schemas.openxmlformats.org/officeDocument/2006/relationships/customXml" Target="../ink/ink1725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1.png"/><Relationship Id="rId21" Type="http://schemas.openxmlformats.org/officeDocument/2006/relationships/customXml" Target="../ink/ink17.xml"/><Relationship Id="rId42" Type="http://schemas.openxmlformats.org/officeDocument/2006/relationships/image" Target="../media/image559.png"/><Relationship Id="rId47" Type="http://schemas.openxmlformats.org/officeDocument/2006/relationships/customXml" Target="../ink/ink30.xml"/><Relationship Id="rId63" Type="http://schemas.openxmlformats.org/officeDocument/2006/relationships/customXml" Target="../ink/ink38.xml"/><Relationship Id="rId68" Type="http://schemas.openxmlformats.org/officeDocument/2006/relationships/image" Target="../media/image54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0.png"/><Relationship Id="rId29" Type="http://schemas.openxmlformats.org/officeDocument/2006/relationships/customXml" Target="../ink/ink21.xml"/><Relationship Id="rId11" Type="http://schemas.openxmlformats.org/officeDocument/2006/relationships/customXml" Target="../ink/ink12.xml"/><Relationship Id="rId24" Type="http://schemas.openxmlformats.org/officeDocument/2006/relationships/image" Target="../media/image550.png"/><Relationship Id="rId32" Type="http://schemas.openxmlformats.org/officeDocument/2006/relationships/image" Target="../media/image554.png"/><Relationship Id="rId37" Type="http://schemas.openxmlformats.org/officeDocument/2006/relationships/customXml" Target="../ink/ink25.xml"/><Relationship Id="rId40" Type="http://schemas.openxmlformats.org/officeDocument/2006/relationships/image" Target="../media/image558.png"/><Relationship Id="rId45" Type="http://schemas.openxmlformats.org/officeDocument/2006/relationships/customXml" Target="../ink/ink29.xml"/><Relationship Id="rId53" Type="http://schemas.openxmlformats.org/officeDocument/2006/relationships/customXml" Target="../ink/ink33.xml"/><Relationship Id="rId58" Type="http://schemas.openxmlformats.org/officeDocument/2006/relationships/image" Target="../media/image567.png"/><Relationship Id="rId66" Type="http://schemas.openxmlformats.org/officeDocument/2006/relationships/image" Target="../media/image571.png"/><Relationship Id="rId5" Type="http://schemas.openxmlformats.org/officeDocument/2006/relationships/customXml" Target="../ink/ink9.xml"/><Relationship Id="rId61" Type="http://schemas.openxmlformats.org/officeDocument/2006/relationships/customXml" Target="../ink/ink37.xml"/><Relationship Id="rId19" Type="http://schemas.openxmlformats.org/officeDocument/2006/relationships/customXml" Target="../ink/ink16.xml"/><Relationship Id="rId14" Type="http://schemas.openxmlformats.org/officeDocument/2006/relationships/image" Target="../media/image429.png"/><Relationship Id="rId22" Type="http://schemas.openxmlformats.org/officeDocument/2006/relationships/image" Target="../media/image549.png"/><Relationship Id="rId27" Type="http://schemas.openxmlformats.org/officeDocument/2006/relationships/customXml" Target="../ink/ink20.xml"/><Relationship Id="rId30" Type="http://schemas.openxmlformats.org/officeDocument/2006/relationships/image" Target="../media/image553.png"/><Relationship Id="rId35" Type="http://schemas.openxmlformats.org/officeDocument/2006/relationships/customXml" Target="../ink/ink24.xml"/><Relationship Id="rId43" Type="http://schemas.openxmlformats.org/officeDocument/2006/relationships/customXml" Target="../ink/ink28.xml"/><Relationship Id="rId48" Type="http://schemas.openxmlformats.org/officeDocument/2006/relationships/image" Target="../media/image562.png"/><Relationship Id="rId56" Type="http://schemas.openxmlformats.org/officeDocument/2006/relationships/image" Target="../media/image566.png"/><Relationship Id="rId64" Type="http://schemas.openxmlformats.org/officeDocument/2006/relationships/image" Target="../media/image570.png"/><Relationship Id="rId69" Type="http://schemas.openxmlformats.org/officeDocument/2006/relationships/customXml" Target="../ink/ink41.xml"/><Relationship Id="rId8" Type="http://schemas.openxmlformats.org/officeDocument/2006/relationships/image" Target="../media/image426.png"/><Relationship Id="rId51" Type="http://schemas.openxmlformats.org/officeDocument/2006/relationships/customXml" Target="../ink/ink32.xml"/><Relationship Id="rId3" Type="http://schemas.openxmlformats.org/officeDocument/2006/relationships/customXml" Target="../ink/ink8.xml"/><Relationship Id="rId12" Type="http://schemas.openxmlformats.org/officeDocument/2006/relationships/image" Target="../media/image428.png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33" Type="http://schemas.openxmlformats.org/officeDocument/2006/relationships/customXml" Target="../ink/ink23.xml"/><Relationship Id="rId38" Type="http://schemas.openxmlformats.org/officeDocument/2006/relationships/image" Target="../media/image557.png"/><Relationship Id="rId46" Type="http://schemas.openxmlformats.org/officeDocument/2006/relationships/image" Target="../media/image561.png"/><Relationship Id="rId59" Type="http://schemas.openxmlformats.org/officeDocument/2006/relationships/customXml" Target="../ink/ink36.xml"/><Relationship Id="rId67" Type="http://schemas.openxmlformats.org/officeDocument/2006/relationships/customXml" Target="../ink/ink40.xml"/><Relationship Id="rId20" Type="http://schemas.openxmlformats.org/officeDocument/2006/relationships/image" Target="../media/image548.png"/><Relationship Id="rId41" Type="http://schemas.openxmlformats.org/officeDocument/2006/relationships/customXml" Target="../ink/ink27.xml"/><Relationship Id="rId54" Type="http://schemas.openxmlformats.org/officeDocument/2006/relationships/image" Target="../media/image565.png"/><Relationship Id="rId62" Type="http://schemas.openxmlformats.org/officeDocument/2006/relationships/image" Target="../media/image569.png"/><Relationship Id="rId7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5.png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552.png"/><Relationship Id="rId36" Type="http://schemas.openxmlformats.org/officeDocument/2006/relationships/image" Target="../media/image556.png"/><Relationship Id="rId49" Type="http://schemas.openxmlformats.org/officeDocument/2006/relationships/customXml" Target="../ink/ink31.xml"/><Relationship Id="rId57" Type="http://schemas.openxmlformats.org/officeDocument/2006/relationships/customXml" Target="../ink/ink35.xml"/><Relationship Id="rId10" Type="http://schemas.openxmlformats.org/officeDocument/2006/relationships/image" Target="../media/image427.png"/><Relationship Id="rId31" Type="http://schemas.openxmlformats.org/officeDocument/2006/relationships/customXml" Target="../ink/ink22.xml"/><Relationship Id="rId44" Type="http://schemas.openxmlformats.org/officeDocument/2006/relationships/image" Target="../media/image560.png"/><Relationship Id="rId52" Type="http://schemas.openxmlformats.org/officeDocument/2006/relationships/image" Target="../media/image564.png"/><Relationship Id="rId60" Type="http://schemas.openxmlformats.org/officeDocument/2006/relationships/image" Target="../media/image568.png"/><Relationship Id="rId65" Type="http://schemas.openxmlformats.org/officeDocument/2006/relationships/customXml" Target="../ink/ink39.xml"/><Relationship Id="rId4" Type="http://schemas.openxmlformats.org/officeDocument/2006/relationships/image" Target="../media/image424.png"/><Relationship Id="rId9" Type="http://schemas.openxmlformats.org/officeDocument/2006/relationships/customXml" Target="../ink/ink11.xml"/><Relationship Id="rId13" Type="http://schemas.openxmlformats.org/officeDocument/2006/relationships/customXml" Target="../ink/ink13.xml"/><Relationship Id="rId18" Type="http://schemas.openxmlformats.org/officeDocument/2006/relationships/image" Target="../media/image547.png"/><Relationship Id="rId39" Type="http://schemas.openxmlformats.org/officeDocument/2006/relationships/customXml" Target="../ink/ink26.xml"/><Relationship Id="rId34" Type="http://schemas.openxmlformats.org/officeDocument/2006/relationships/image" Target="../media/image555.png"/><Relationship Id="rId50" Type="http://schemas.openxmlformats.org/officeDocument/2006/relationships/image" Target="../media/image563.png"/><Relationship Id="rId55" Type="http://schemas.openxmlformats.org/officeDocument/2006/relationships/customXml" Target="../ink/ink34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15.xml"/><Relationship Id="rId21" Type="http://schemas.openxmlformats.org/officeDocument/2006/relationships/customXml" Target="../ink/ink1767.xml"/><Relationship Id="rId42" Type="http://schemas.openxmlformats.org/officeDocument/2006/relationships/image" Target="../media/image1779.png"/><Relationship Id="rId63" Type="http://schemas.openxmlformats.org/officeDocument/2006/relationships/customXml" Target="../ink/ink1788.xml"/><Relationship Id="rId84" Type="http://schemas.openxmlformats.org/officeDocument/2006/relationships/image" Target="../media/image1800.png"/><Relationship Id="rId138" Type="http://schemas.openxmlformats.org/officeDocument/2006/relationships/image" Target="../media/image1826.png"/><Relationship Id="rId159" Type="http://schemas.openxmlformats.org/officeDocument/2006/relationships/customXml" Target="../ink/ink1836.xml"/><Relationship Id="rId170" Type="http://schemas.openxmlformats.org/officeDocument/2006/relationships/image" Target="../media/image1842.png"/><Relationship Id="rId191" Type="http://schemas.openxmlformats.org/officeDocument/2006/relationships/customXml" Target="../ink/ink1852.xml"/><Relationship Id="rId205" Type="http://schemas.openxmlformats.org/officeDocument/2006/relationships/customXml" Target="../ink/ink1859.xml"/><Relationship Id="rId107" Type="http://schemas.openxmlformats.org/officeDocument/2006/relationships/customXml" Target="../ink/ink1810.xml"/><Relationship Id="rId11" Type="http://schemas.openxmlformats.org/officeDocument/2006/relationships/customXml" Target="../ink/ink1762.xml"/><Relationship Id="rId32" Type="http://schemas.openxmlformats.org/officeDocument/2006/relationships/image" Target="../media/image1774.png"/><Relationship Id="rId53" Type="http://schemas.openxmlformats.org/officeDocument/2006/relationships/customXml" Target="../ink/ink1783.xml"/><Relationship Id="rId74" Type="http://schemas.openxmlformats.org/officeDocument/2006/relationships/image" Target="../media/image1795.png"/><Relationship Id="rId128" Type="http://schemas.openxmlformats.org/officeDocument/2006/relationships/image" Target="../media/image1821.png"/><Relationship Id="rId149" Type="http://schemas.openxmlformats.org/officeDocument/2006/relationships/customXml" Target="../ink/ink1831.xml"/><Relationship Id="rId5" Type="http://schemas.openxmlformats.org/officeDocument/2006/relationships/customXml" Target="../ink/ink1759.xml"/><Relationship Id="rId95" Type="http://schemas.openxmlformats.org/officeDocument/2006/relationships/customXml" Target="../ink/ink1804.xml"/><Relationship Id="rId160" Type="http://schemas.openxmlformats.org/officeDocument/2006/relationships/image" Target="../media/image1837.png"/><Relationship Id="rId181" Type="http://schemas.openxmlformats.org/officeDocument/2006/relationships/customXml" Target="../ink/ink1847.xml"/><Relationship Id="rId22" Type="http://schemas.openxmlformats.org/officeDocument/2006/relationships/image" Target="../media/image1769.png"/><Relationship Id="rId43" Type="http://schemas.openxmlformats.org/officeDocument/2006/relationships/customXml" Target="../ink/ink1778.xml"/><Relationship Id="rId64" Type="http://schemas.openxmlformats.org/officeDocument/2006/relationships/image" Target="../media/image1790.png"/><Relationship Id="rId118" Type="http://schemas.openxmlformats.org/officeDocument/2006/relationships/image" Target="../media/image1816.png"/><Relationship Id="rId139" Type="http://schemas.openxmlformats.org/officeDocument/2006/relationships/customXml" Target="../ink/ink1826.xml"/><Relationship Id="rId85" Type="http://schemas.openxmlformats.org/officeDocument/2006/relationships/customXml" Target="../ink/ink1799.xml"/><Relationship Id="rId150" Type="http://schemas.openxmlformats.org/officeDocument/2006/relationships/image" Target="../media/image1832.png"/><Relationship Id="rId171" Type="http://schemas.openxmlformats.org/officeDocument/2006/relationships/customXml" Target="../ink/ink1842.xml"/><Relationship Id="rId192" Type="http://schemas.openxmlformats.org/officeDocument/2006/relationships/image" Target="../media/image1853.png"/><Relationship Id="rId206" Type="http://schemas.openxmlformats.org/officeDocument/2006/relationships/image" Target="../media/image1860.png"/><Relationship Id="rId12" Type="http://schemas.openxmlformats.org/officeDocument/2006/relationships/image" Target="../media/image1764.png"/><Relationship Id="rId33" Type="http://schemas.openxmlformats.org/officeDocument/2006/relationships/customXml" Target="../ink/ink1773.xml"/><Relationship Id="rId108" Type="http://schemas.openxmlformats.org/officeDocument/2006/relationships/image" Target="../media/image1811.png"/><Relationship Id="rId129" Type="http://schemas.openxmlformats.org/officeDocument/2006/relationships/customXml" Target="../ink/ink1821.xml"/><Relationship Id="rId54" Type="http://schemas.openxmlformats.org/officeDocument/2006/relationships/image" Target="../media/image1785.png"/><Relationship Id="rId75" Type="http://schemas.openxmlformats.org/officeDocument/2006/relationships/customXml" Target="../ink/ink1794.xml"/><Relationship Id="rId96" Type="http://schemas.openxmlformats.org/officeDocument/2006/relationships/image" Target="../media/image395.png"/><Relationship Id="rId140" Type="http://schemas.openxmlformats.org/officeDocument/2006/relationships/image" Target="../media/image1827.png"/><Relationship Id="rId161" Type="http://schemas.openxmlformats.org/officeDocument/2006/relationships/customXml" Target="../ink/ink1837.xml"/><Relationship Id="rId182" Type="http://schemas.openxmlformats.org/officeDocument/2006/relationships/image" Target="../media/image1848.png"/><Relationship Id="rId6" Type="http://schemas.openxmlformats.org/officeDocument/2006/relationships/image" Target="../media/image1761.png"/><Relationship Id="rId23" Type="http://schemas.openxmlformats.org/officeDocument/2006/relationships/customXml" Target="../ink/ink1768.xml"/><Relationship Id="rId119" Type="http://schemas.openxmlformats.org/officeDocument/2006/relationships/customXml" Target="../ink/ink1816.xml"/><Relationship Id="rId44" Type="http://schemas.openxmlformats.org/officeDocument/2006/relationships/image" Target="../media/image1780.png"/><Relationship Id="rId65" Type="http://schemas.openxmlformats.org/officeDocument/2006/relationships/customXml" Target="../ink/ink1789.xml"/><Relationship Id="rId86" Type="http://schemas.openxmlformats.org/officeDocument/2006/relationships/image" Target="../media/image1801.png"/><Relationship Id="rId130" Type="http://schemas.openxmlformats.org/officeDocument/2006/relationships/image" Target="../media/image1822.png"/><Relationship Id="rId151" Type="http://schemas.openxmlformats.org/officeDocument/2006/relationships/customXml" Target="../ink/ink1832.xml"/><Relationship Id="rId172" Type="http://schemas.openxmlformats.org/officeDocument/2006/relationships/image" Target="../media/image1843.png"/><Relationship Id="rId193" Type="http://schemas.openxmlformats.org/officeDocument/2006/relationships/customXml" Target="../ink/ink1853.xml"/><Relationship Id="rId207" Type="http://schemas.openxmlformats.org/officeDocument/2006/relationships/customXml" Target="../ink/ink1860.xml"/><Relationship Id="rId13" Type="http://schemas.openxmlformats.org/officeDocument/2006/relationships/customXml" Target="../ink/ink1763.xml"/><Relationship Id="rId109" Type="http://schemas.openxmlformats.org/officeDocument/2006/relationships/customXml" Target="../ink/ink1811.xml"/><Relationship Id="rId34" Type="http://schemas.openxmlformats.org/officeDocument/2006/relationships/image" Target="../media/image1775.png"/><Relationship Id="rId55" Type="http://schemas.openxmlformats.org/officeDocument/2006/relationships/customXml" Target="../ink/ink1784.xml"/><Relationship Id="rId76" Type="http://schemas.openxmlformats.org/officeDocument/2006/relationships/image" Target="../media/image1796.png"/><Relationship Id="rId97" Type="http://schemas.openxmlformats.org/officeDocument/2006/relationships/customXml" Target="../ink/ink1805.xml"/><Relationship Id="rId120" Type="http://schemas.openxmlformats.org/officeDocument/2006/relationships/image" Target="../media/image1817.png"/><Relationship Id="rId141" Type="http://schemas.openxmlformats.org/officeDocument/2006/relationships/customXml" Target="../ink/ink1827.xml"/><Relationship Id="rId7" Type="http://schemas.openxmlformats.org/officeDocument/2006/relationships/customXml" Target="../ink/ink1760.xml"/><Relationship Id="rId162" Type="http://schemas.openxmlformats.org/officeDocument/2006/relationships/image" Target="../media/image1838.png"/><Relationship Id="rId183" Type="http://schemas.openxmlformats.org/officeDocument/2006/relationships/customXml" Target="../ink/ink1848.xml"/><Relationship Id="rId24" Type="http://schemas.openxmlformats.org/officeDocument/2006/relationships/image" Target="../media/image1770.png"/><Relationship Id="rId40" Type="http://schemas.openxmlformats.org/officeDocument/2006/relationships/image" Target="../media/image1778.png"/><Relationship Id="rId45" Type="http://schemas.openxmlformats.org/officeDocument/2006/relationships/customXml" Target="../ink/ink1779.xml"/><Relationship Id="rId66" Type="http://schemas.openxmlformats.org/officeDocument/2006/relationships/image" Target="../media/image1791.png"/><Relationship Id="rId87" Type="http://schemas.openxmlformats.org/officeDocument/2006/relationships/customXml" Target="../ink/ink1800.xml"/><Relationship Id="rId110" Type="http://schemas.openxmlformats.org/officeDocument/2006/relationships/image" Target="../media/image1812.png"/><Relationship Id="rId115" Type="http://schemas.openxmlformats.org/officeDocument/2006/relationships/customXml" Target="../ink/ink1814.xml"/><Relationship Id="rId131" Type="http://schemas.openxmlformats.org/officeDocument/2006/relationships/customXml" Target="../ink/ink1822.xml"/><Relationship Id="rId136" Type="http://schemas.openxmlformats.org/officeDocument/2006/relationships/image" Target="../media/image1825.png"/><Relationship Id="rId157" Type="http://schemas.openxmlformats.org/officeDocument/2006/relationships/customXml" Target="../ink/ink1835.xml"/><Relationship Id="rId178" Type="http://schemas.openxmlformats.org/officeDocument/2006/relationships/image" Target="../media/image1846.png"/><Relationship Id="rId61" Type="http://schemas.openxmlformats.org/officeDocument/2006/relationships/customXml" Target="../ink/ink1787.xml"/><Relationship Id="rId82" Type="http://schemas.openxmlformats.org/officeDocument/2006/relationships/image" Target="../media/image1799.png"/><Relationship Id="rId152" Type="http://schemas.openxmlformats.org/officeDocument/2006/relationships/image" Target="../media/image1833.png"/><Relationship Id="rId173" Type="http://schemas.openxmlformats.org/officeDocument/2006/relationships/customXml" Target="../ink/ink1843.xml"/><Relationship Id="rId194" Type="http://schemas.openxmlformats.org/officeDocument/2006/relationships/image" Target="../media/image1854.png"/><Relationship Id="rId199" Type="http://schemas.openxmlformats.org/officeDocument/2006/relationships/customXml" Target="../ink/ink1856.xml"/><Relationship Id="rId203" Type="http://schemas.openxmlformats.org/officeDocument/2006/relationships/customXml" Target="../ink/ink1858.xml"/><Relationship Id="rId208" Type="http://schemas.openxmlformats.org/officeDocument/2006/relationships/image" Target="../media/image1861.png"/><Relationship Id="rId19" Type="http://schemas.openxmlformats.org/officeDocument/2006/relationships/customXml" Target="../ink/ink1766.xml"/><Relationship Id="rId14" Type="http://schemas.openxmlformats.org/officeDocument/2006/relationships/image" Target="../media/image1765.png"/><Relationship Id="rId30" Type="http://schemas.openxmlformats.org/officeDocument/2006/relationships/image" Target="../media/image1773.png"/><Relationship Id="rId35" Type="http://schemas.openxmlformats.org/officeDocument/2006/relationships/customXml" Target="../ink/ink1774.xml"/><Relationship Id="rId56" Type="http://schemas.openxmlformats.org/officeDocument/2006/relationships/image" Target="../media/image1786.png"/><Relationship Id="rId77" Type="http://schemas.openxmlformats.org/officeDocument/2006/relationships/customXml" Target="../ink/ink1795.xml"/><Relationship Id="rId100" Type="http://schemas.openxmlformats.org/officeDocument/2006/relationships/image" Target="../media/image1807.png"/><Relationship Id="rId105" Type="http://schemas.openxmlformats.org/officeDocument/2006/relationships/customXml" Target="../ink/ink1809.xml"/><Relationship Id="rId126" Type="http://schemas.openxmlformats.org/officeDocument/2006/relationships/image" Target="../media/image1820.png"/><Relationship Id="rId147" Type="http://schemas.openxmlformats.org/officeDocument/2006/relationships/customXml" Target="../ink/ink1830.xml"/><Relationship Id="rId168" Type="http://schemas.openxmlformats.org/officeDocument/2006/relationships/image" Target="../media/image1841.png"/><Relationship Id="rId8" Type="http://schemas.openxmlformats.org/officeDocument/2006/relationships/image" Target="../media/image1762.png"/><Relationship Id="rId51" Type="http://schemas.openxmlformats.org/officeDocument/2006/relationships/customXml" Target="../ink/ink1782.xml"/><Relationship Id="rId72" Type="http://schemas.openxmlformats.org/officeDocument/2006/relationships/image" Target="../media/image1794.png"/><Relationship Id="rId93" Type="http://schemas.openxmlformats.org/officeDocument/2006/relationships/customXml" Target="../ink/ink1803.xml"/><Relationship Id="rId98" Type="http://schemas.openxmlformats.org/officeDocument/2006/relationships/image" Target="../media/image1806.png"/><Relationship Id="rId121" Type="http://schemas.openxmlformats.org/officeDocument/2006/relationships/customXml" Target="../ink/ink1817.xml"/><Relationship Id="rId142" Type="http://schemas.openxmlformats.org/officeDocument/2006/relationships/image" Target="../media/image1828.png"/><Relationship Id="rId163" Type="http://schemas.openxmlformats.org/officeDocument/2006/relationships/customXml" Target="../ink/ink1838.xml"/><Relationship Id="rId184" Type="http://schemas.openxmlformats.org/officeDocument/2006/relationships/image" Target="../media/image1849.png"/><Relationship Id="rId189" Type="http://schemas.openxmlformats.org/officeDocument/2006/relationships/customXml" Target="../ink/ink1851.xml"/><Relationship Id="rId3" Type="http://schemas.openxmlformats.org/officeDocument/2006/relationships/customXml" Target="../ink/ink1758.xml"/><Relationship Id="rId25" Type="http://schemas.openxmlformats.org/officeDocument/2006/relationships/customXml" Target="../ink/ink1769.xml"/><Relationship Id="rId46" Type="http://schemas.openxmlformats.org/officeDocument/2006/relationships/image" Target="../media/image1781.png"/><Relationship Id="rId67" Type="http://schemas.openxmlformats.org/officeDocument/2006/relationships/customXml" Target="../ink/ink1790.xml"/><Relationship Id="rId116" Type="http://schemas.openxmlformats.org/officeDocument/2006/relationships/image" Target="../media/image1815.png"/><Relationship Id="rId137" Type="http://schemas.openxmlformats.org/officeDocument/2006/relationships/customXml" Target="../ink/ink1825.xml"/><Relationship Id="rId158" Type="http://schemas.openxmlformats.org/officeDocument/2006/relationships/image" Target="../media/image1836.png"/><Relationship Id="rId20" Type="http://schemas.openxmlformats.org/officeDocument/2006/relationships/image" Target="../media/image1768.png"/><Relationship Id="rId41" Type="http://schemas.openxmlformats.org/officeDocument/2006/relationships/customXml" Target="../ink/ink1777.xml"/><Relationship Id="rId62" Type="http://schemas.openxmlformats.org/officeDocument/2006/relationships/image" Target="../media/image1789.png"/><Relationship Id="rId83" Type="http://schemas.openxmlformats.org/officeDocument/2006/relationships/customXml" Target="../ink/ink1798.xml"/><Relationship Id="rId88" Type="http://schemas.openxmlformats.org/officeDocument/2006/relationships/image" Target="../media/image1802.png"/><Relationship Id="rId111" Type="http://schemas.openxmlformats.org/officeDocument/2006/relationships/customXml" Target="../ink/ink1812.xml"/><Relationship Id="rId132" Type="http://schemas.openxmlformats.org/officeDocument/2006/relationships/image" Target="../media/image1823.png"/><Relationship Id="rId153" Type="http://schemas.openxmlformats.org/officeDocument/2006/relationships/customXml" Target="../ink/ink1833.xml"/><Relationship Id="rId174" Type="http://schemas.openxmlformats.org/officeDocument/2006/relationships/image" Target="../media/image1844.png"/><Relationship Id="rId179" Type="http://schemas.openxmlformats.org/officeDocument/2006/relationships/customXml" Target="../ink/ink1846.xml"/><Relationship Id="rId195" Type="http://schemas.openxmlformats.org/officeDocument/2006/relationships/customXml" Target="../ink/ink1854.xml"/><Relationship Id="rId190" Type="http://schemas.openxmlformats.org/officeDocument/2006/relationships/image" Target="../media/image1852.png"/><Relationship Id="rId204" Type="http://schemas.openxmlformats.org/officeDocument/2006/relationships/image" Target="../media/image1859.png"/><Relationship Id="rId15" Type="http://schemas.openxmlformats.org/officeDocument/2006/relationships/customXml" Target="../ink/ink1764.xml"/><Relationship Id="rId36" Type="http://schemas.openxmlformats.org/officeDocument/2006/relationships/image" Target="../media/image1776.png"/><Relationship Id="rId57" Type="http://schemas.openxmlformats.org/officeDocument/2006/relationships/customXml" Target="../ink/ink1785.xml"/><Relationship Id="rId106" Type="http://schemas.openxmlformats.org/officeDocument/2006/relationships/image" Target="../media/image1810.png"/><Relationship Id="rId127" Type="http://schemas.openxmlformats.org/officeDocument/2006/relationships/customXml" Target="../ink/ink1820.xml"/><Relationship Id="rId10" Type="http://schemas.openxmlformats.org/officeDocument/2006/relationships/image" Target="../media/image1763.png"/><Relationship Id="rId31" Type="http://schemas.openxmlformats.org/officeDocument/2006/relationships/customXml" Target="../ink/ink1772.xml"/><Relationship Id="rId52" Type="http://schemas.openxmlformats.org/officeDocument/2006/relationships/image" Target="../media/image1784.png"/><Relationship Id="rId73" Type="http://schemas.openxmlformats.org/officeDocument/2006/relationships/customXml" Target="../ink/ink1793.xml"/><Relationship Id="rId78" Type="http://schemas.openxmlformats.org/officeDocument/2006/relationships/image" Target="../media/image1797.png"/><Relationship Id="rId94" Type="http://schemas.openxmlformats.org/officeDocument/2006/relationships/image" Target="../media/image1805.png"/><Relationship Id="rId99" Type="http://schemas.openxmlformats.org/officeDocument/2006/relationships/customXml" Target="../ink/ink1806.xml"/><Relationship Id="rId101" Type="http://schemas.openxmlformats.org/officeDocument/2006/relationships/customXml" Target="../ink/ink1807.xml"/><Relationship Id="rId122" Type="http://schemas.openxmlformats.org/officeDocument/2006/relationships/image" Target="../media/image1818.png"/><Relationship Id="rId143" Type="http://schemas.openxmlformats.org/officeDocument/2006/relationships/customXml" Target="../ink/ink1828.xml"/><Relationship Id="rId148" Type="http://schemas.openxmlformats.org/officeDocument/2006/relationships/image" Target="../media/image1831.png"/><Relationship Id="rId164" Type="http://schemas.openxmlformats.org/officeDocument/2006/relationships/image" Target="../media/image1839.png"/><Relationship Id="rId169" Type="http://schemas.openxmlformats.org/officeDocument/2006/relationships/customXml" Target="../ink/ink1841.xml"/><Relationship Id="rId185" Type="http://schemas.openxmlformats.org/officeDocument/2006/relationships/customXml" Target="../ink/ink1849.xml"/><Relationship Id="rId4" Type="http://schemas.openxmlformats.org/officeDocument/2006/relationships/image" Target="../media/image1760.png"/><Relationship Id="rId9" Type="http://schemas.openxmlformats.org/officeDocument/2006/relationships/customXml" Target="../ink/ink1761.xml"/><Relationship Id="rId180" Type="http://schemas.openxmlformats.org/officeDocument/2006/relationships/image" Target="../media/image1847.png"/><Relationship Id="rId26" Type="http://schemas.openxmlformats.org/officeDocument/2006/relationships/image" Target="../media/image1771.png"/><Relationship Id="rId47" Type="http://schemas.openxmlformats.org/officeDocument/2006/relationships/customXml" Target="../ink/ink1780.xml"/><Relationship Id="rId68" Type="http://schemas.openxmlformats.org/officeDocument/2006/relationships/image" Target="../media/image1792.png"/><Relationship Id="rId89" Type="http://schemas.openxmlformats.org/officeDocument/2006/relationships/customXml" Target="../ink/ink1801.xml"/><Relationship Id="rId112" Type="http://schemas.openxmlformats.org/officeDocument/2006/relationships/image" Target="../media/image1813.png"/><Relationship Id="rId133" Type="http://schemas.openxmlformats.org/officeDocument/2006/relationships/customXml" Target="../ink/ink1823.xml"/><Relationship Id="rId154" Type="http://schemas.openxmlformats.org/officeDocument/2006/relationships/image" Target="../media/image1834.png"/><Relationship Id="rId175" Type="http://schemas.openxmlformats.org/officeDocument/2006/relationships/customXml" Target="../ink/ink1844.xml"/><Relationship Id="rId196" Type="http://schemas.openxmlformats.org/officeDocument/2006/relationships/image" Target="../media/image1855.png"/><Relationship Id="rId200" Type="http://schemas.openxmlformats.org/officeDocument/2006/relationships/image" Target="../media/image1857.png"/><Relationship Id="rId16" Type="http://schemas.openxmlformats.org/officeDocument/2006/relationships/image" Target="../media/image1766.png"/><Relationship Id="rId37" Type="http://schemas.openxmlformats.org/officeDocument/2006/relationships/customXml" Target="../ink/ink1775.xml"/><Relationship Id="rId58" Type="http://schemas.openxmlformats.org/officeDocument/2006/relationships/image" Target="../media/image1787.png"/><Relationship Id="rId79" Type="http://schemas.openxmlformats.org/officeDocument/2006/relationships/customXml" Target="../ink/ink1796.xml"/><Relationship Id="rId102" Type="http://schemas.openxmlformats.org/officeDocument/2006/relationships/image" Target="../media/image1808.png"/><Relationship Id="rId123" Type="http://schemas.openxmlformats.org/officeDocument/2006/relationships/customXml" Target="../ink/ink1818.xml"/><Relationship Id="rId144" Type="http://schemas.openxmlformats.org/officeDocument/2006/relationships/image" Target="../media/image1829.png"/><Relationship Id="rId90" Type="http://schemas.openxmlformats.org/officeDocument/2006/relationships/image" Target="../media/image1803.png"/><Relationship Id="rId165" Type="http://schemas.openxmlformats.org/officeDocument/2006/relationships/customXml" Target="../ink/ink1839.xml"/><Relationship Id="rId186" Type="http://schemas.openxmlformats.org/officeDocument/2006/relationships/image" Target="../media/image1850.png"/><Relationship Id="rId27" Type="http://schemas.openxmlformats.org/officeDocument/2006/relationships/customXml" Target="../ink/ink1770.xml"/><Relationship Id="rId48" Type="http://schemas.openxmlformats.org/officeDocument/2006/relationships/image" Target="../media/image1782.png"/><Relationship Id="rId69" Type="http://schemas.openxmlformats.org/officeDocument/2006/relationships/customXml" Target="../ink/ink1791.xml"/><Relationship Id="rId113" Type="http://schemas.openxmlformats.org/officeDocument/2006/relationships/customXml" Target="../ink/ink1813.xml"/><Relationship Id="rId134" Type="http://schemas.openxmlformats.org/officeDocument/2006/relationships/image" Target="../media/image1824.png"/><Relationship Id="rId80" Type="http://schemas.openxmlformats.org/officeDocument/2006/relationships/image" Target="../media/image1798.png"/><Relationship Id="rId155" Type="http://schemas.openxmlformats.org/officeDocument/2006/relationships/customXml" Target="../ink/ink1834.xml"/><Relationship Id="rId176" Type="http://schemas.openxmlformats.org/officeDocument/2006/relationships/image" Target="../media/image1845.png"/><Relationship Id="rId197" Type="http://schemas.openxmlformats.org/officeDocument/2006/relationships/customXml" Target="../ink/ink1855.xml"/><Relationship Id="rId201" Type="http://schemas.openxmlformats.org/officeDocument/2006/relationships/customXml" Target="../ink/ink1857.xml"/><Relationship Id="rId17" Type="http://schemas.openxmlformats.org/officeDocument/2006/relationships/customXml" Target="../ink/ink1765.xml"/><Relationship Id="rId38" Type="http://schemas.openxmlformats.org/officeDocument/2006/relationships/image" Target="../media/image1777.png"/><Relationship Id="rId59" Type="http://schemas.openxmlformats.org/officeDocument/2006/relationships/customXml" Target="../ink/ink1786.xml"/><Relationship Id="rId103" Type="http://schemas.openxmlformats.org/officeDocument/2006/relationships/customXml" Target="../ink/ink1808.xml"/><Relationship Id="rId124" Type="http://schemas.openxmlformats.org/officeDocument/2006/relationships/image" Target="../media/image1819.png"/><Relationship Id="rId70" Type="http://schemas.openxmlformats.org/officeDocument/2006/relationships/image" Target="../media/image1793.png"/><Relationship Id="rId91" Type="http://schemas.openxmlformats.org/officeDocument/2006/relationships/customXml" Target="../ink/ink1802.xml"/><Relationship Id="rId145" Type="http://schemas.openxmlformats.org/officeDocument/2006/relationships/customXml" Target="../ink/ink1829.xml"/><Relationship Id="rId166" Type="http://schemas.openxmlformats.org/officeDocument/2006/relationships/image" Target="../media/image1840.png"/><Relationship Id="rId187" Type="http://schemas.openxmlformats.org/officeDocument/2006/relationships/customXml" Target="../ink/ink1850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772.png"/><Relationship Id="rId49" Type="http://schemas.openxmlformats.org/officeDocument/2006/relationships/customXml" Target="../ink/ink1781.xml"/><Relationship Id="rId114" Type="http://schemas.openxmlformats.org/officeDocument/2006/relationships/image" Target="../media/image1814.png"/><Relationship Id="rId60" Type="http://schemas.openxmlformats.org/officeDocument/2006/relationships/image" Target="../media/image1788.png"/><Relationship Id="rId81" Type="http://schemas.openxmlformats.org/officeDocument/2006/relationships/customXml" Target="../ink/ink1797.xml"/><Relationship Id="rId135" Type="http://schemas.openxmlformats.org/officeDocument/2006/relationships/customXml" Target="../ink/ink1824.xml"/><Relationship Id="rId156" Type="http://schemas.openxmlformats.org/officeDocument/2006/relationships/image" Target="../media/image1835.png"/><Relationship Id="rId177" Type="http://schemas.openxmlformats.org/officeDocument/2006/relationships/customXml" Target="../ink/ink1845.xml"/><Relationship Id="rId198" Type="http://schemas.openxmlformats.org/officeDocument/2006/relationships/image" Target="../media/image1856.png"/><Relationship Id="rId202" Type="http://schemas.openxmlformats.org/officeDocument/2006/relationships/image" Target="../media/image1858.png"/><Relationship Id="rId18" Type="http://schemas.openxmlformats.org/officeDocument/2006/relationships/image" Target="../media/image1767.png"/><Relationship Id="rId39" Type="http://schemas.openxmlformats.org/officeDocument/2006/relationships/customXml" Target="../ink/ink1776.xml"/><Relationship Id="rId50" Type="http://schemas.openxmlformats.org/officeDocument/2006/relationships/image" Target="../media/image1783.png"/><Relationship Id="rId104" Type="http://schemas.openxmlformats.org/officeDocument/2006/relationships/image" Target="../media/image1809.png"/><Relationship Id="rId125" Type="http://schemas.openxmlformats.org/officeDocument/2006/relationships/customXml" Target="../ink/ink1819.xml"/><Relationship Id="rId146" Type="http://schemas.openxmlformats.org/officeDocument/2006/relationships/image" Target="../media/image1830.png"/><Relationship Id="rId167" Type="http://schemas.openxmlformats.org/officeDocument/2006/relationships/customXml" Target="../ink/ink1840.xml"/><Relationship Id="rId188" Type="http://schemas.openxmlformats.org/officeDocument/2006/relationships/image" Target="../media/image1851.png"/><Relationship Id="rId71" Type="http://schemas.openxmlformats.org/officeDocument/2006/relationships/customXml" Target="../ink/ink1792.xml"/><Relationship Id="rId92" Type="http://schemas.openxmlformats.org/officeDocument/2006/relationships/image" Target="../media/image1804.png"/><Relationship Id="rId2" Type="http://schemas.openxmlformats.org/officeDocument/2006/relationships/notesSlide" Target="../notesSlides/notesSlide19.xml"/><Relationship Id="rId29" Type="http://schemas.openxmlformats.org/officeDocument/2006/relationships/customXml" Target="../ink/ink1771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17.png"/><Relationship Id="rId21" Type="http://schemas.openxmlformats.org/officeDocument/2006/relationships/image" Target="../media/image1869.png"/><Relationship Id="rId42" Type="http://schemas.openxmlformats.org/officeDocument/2006/relationships/customXml" Target="../ink/ink1880.xml"/><Relationship Id="rId63" Type="http://schemas.openxmlformats.org/officeDocument/2006/relationships/image" Target="../media/image1890.png"/><Relationship Id="rId84" Type="http://schemas.openxmlformats.org/officeDocument/2006/relationships/customXml" Target="../ink/ink1901.xml"/><Relationship Id="rId138" Type="http://schemas.openxmlformats.org/officeDocument/2006/relationships/customXml" Target="../ink/ink1928.xml"/><Relationship Id="rId159" Type="http://schemas.openxmlformats.org/officeDocument/2006/relationships/image" Target="../media/image1938.png"/><Relationship Id="rId170" Type="http://schemas.openxmlformats.org/officeDocument/2006/relationships/customXml" Target="../ink/ink1944.xml"/><Relationship Id="rId191" Type="http://schemas.openxmlformats.org/officeDocument/2006/relationships/image" Target="../media/image1953.png"/><Relationship Id="rId205" Type="http://schemas.openxmlformats.org/officeDocument/2006/relationships/image" Target="../media/image1960.png"/><Relationship Id="rId226" Type="http://schemas.openxmlformats.org/officeDocument/2006/relationships/customXml" Target="../ink/ink1972.xml"/><Relationship Id="rId247" Type="http://schemas.openxmlformats.org/officeDocument/2006/relationships/image" Target="../media/image1981.png"/><Relationship Id="rId107" Type="http://schemas.openxmlformats.org/officeDocument/2006/relationships/image" Target="../media/image1912.png"/><Relationship Id="rId11" Type="http://schemas.openxmlformats.org/officeDocument/2006/relationships/image" Target="../media/image1865.png"/><Relationship Id="rId32" Type="http://schemas.openxmlformats.org/officeDocument/2006/relationships/customXml" Target="../ink/ink1875.xml"/><Relationship Id="rId53" Type="http://schemas.openxmlformats.org/officeDocument/2006/relationships/image" Target="../media/image1885.png"/><Relationship Id="rId74" Type="http://schemas.openxmlformats.org/officeDocument/2006/relationships/customXml" Target="../ink/ink1896.xml"/><Relationship Id="rId128" Type="http://schemas.openxmlformats.org/officeDocument/2006/relationships/customXml" Target="../ink/ink1923.xml"/><Relationship Id="rId149" Type="http://schemas.openxmlformats.org/officeDocument/2006/relationships/image" Target="../media/image1933.png"/><Relationship Id="rId5" Type="http://schemas.openxmlformats.org/officeDocument/2006/relationships/image" Target="../media/image1862.png"/><Relationship Id="rId95" Type="http://schemas.openxmlformats.org/officeDocument/2006/relationships/image" Target="../media/image1906.png"/><Relationship Id="rId160" Type="http://schemas.openxmlformats.org/officeDocument/2006/relationships/customXml" Target="../ink/ink1939.xml"/><Relationship Id="rId181" Type="http://schemas.openxmlformats.org/officeDocument/2006/relationships/image" Target="../media/image991.png"/><Relationship Id="rId216" Type="http://schemas.openxmlformats.org/officeDocument/2006/relationships/customXml" Target="../ink/ink1967.xml"/><Relationship Id="rId237" Type="http://schemas.openxmlformats.org/officeDocument/2006/relationships/image" Target="../media/image1976.png"/><Relationship Id="rId22" Type="http://schemas.openxmlformats.org/officeDocument/2006/relationships/customXml" Target="../ink/ink1870.xml"/><Relationship Id="rId43" Type="http://schemas.openxmlformats.org/officeDocument/2006/relationships/image" Target="../media/image1880.png"/><Relationship Id="rId64" Type="http://schemas.openxmlformats.org/officeDocument/2006/relationships/customXml" Target="../ink/ink1891.xml"/><Relationship Id="rId118" Type="http://schemas.openxmlformats.org/officeDocument/2006/relationships/customXml" Target="../ink/ink1918.xml"/><Relationship Id="rId139" Type="http://schemas.openxmlformats.org/officeDocument/2006/relationships/image" Target="../media/image1928.png"/><Relationship Id="rId85" Type="http://schemas.openxmlformats.org/officeDocument/2006/relationships/image" Target="../media/image1901.png"/><Relationship Id="rId150" Type="http://schemas.openxmlformats.org/officeDocument/2006/relationships/customXml" Target="../ink/ink1934.xml"/><Relationship Id="rId171" Type="http://schemas.openxmlformats.org/officeDocument/2006/relationships/image" Target="../media/image1944.png"/><Relationship Id="rId192" Type="http://schemas.openxmlformats.org/officeDocument/2006/relationships/customXml" Target="../ink/ink1955.xml"/><Relationship Id="rId206" Type="http://schemas.openxmlformats.org/officeDocument/2006/relationships/customXml" Target="../ink/ink1962.xml"/><Relationship Id="rId227" Type="http://schemas.openxmlformats.org/officeDocument/2006/relationships/image" Target="../media/image1971.png"/><Relationship Id="rId248" Type="http://schemas.openxmlformats.org/officeDocument/2006/relationships/customXml" Target="../ink/ink1983.xml"/><Relationship Id="rId12" Type="http://schemas.openxmlformats.org/officeDocument/2006/relationships/customXml" Target="../ink/ink1865.xml"/><Relationship Id="rId33" Type="http://schemas.openxmlformats.org/officeDocument/2006/relationships/image" Target="../media/image1875.png"/><Relationship Id="rId108" Type="http://schemas.openxmlformats.org/officeDocument/2006/relationships/customXml" Target="../ink/ink1913.xml"/><Relationship Id="rId129" Type="http://schemas.openxmlformats.org/officeDocument/2006/relationships/image" Target="../media/image1923.png"/><Relationship Id="rId54" Type="http://schemas.openxmlformats.org/officeDocument/2006/relationships/customXml" Target="../ink/ink1886.xml"/><Relationship Id="rId75" Type="http://schemas.openxmlformats.org/officeDocument/2006/relationships/image" Target="../media/image1896.png"/><Relationship Id="rId96" Type="http://schemas.openxmlformats.org/officeDocument/2006/relationships/customXml" Target="../ink/ink1907.xml"/><Relationship Id="rId140" Type="http://schemas.openxmlformats.org/officeDocument/2006/relationships/customXml" Target="../ink/ink1929.xml"/><Relationship Id="rId161" Type="http://schemas.openxmlformats.org/officeDocument/2006/relationships/image" Target="../media/image1939.png"/><Relationship Id="rId182" Type="http://schemas.openxmlformats.org/officeDocument/2006/relationships/customXml" Target="../ink/ink1950.xml"/><Relationship Id="rId217" Type="http://schemas.openxmlformats.org/officeDocument/2006/relationships/image" Target="../media/image1966.png"/><Relationship Id="rId6" Type="http://schemas.openxmlformats.org/officeDocument/2006/relationships/customXml" Target="../ink/ink1862.xml"/><Relationship Id="rId238" Type="http://schemas.openxmlformats.org/officeDocument/2006/relationships/customXml" Target="../ink/ink1978.xml"/><Relationship Id="rId23" Type="http://schemas.openxmlformats.org/officeDocument/2006/relationships/image" Target="../media/image1870.png"/><Relationship Id="rId119" Type="http://schemas.openxmlformats.org/officeDocument/2006/relationships/image" Target="../media/image1918.png"/><Relationship Id="rId44" Type="http://schemas.openxmlformats.org/officeDocument/2006/relationships/customXml" Target="../ink/ink1881.xml"/><Relationship Id="rId65" Type="http://schemas.openxmlformats.org/officeDocument/2006/relationships/image" Target="../media/image1891.png"/><Relationship Id="rId86" Type="http://schemas.openxmlformats.org/officeDocument/2006/relationships/customXml" Target="../ink/ink1902.xml"/><Relationship Id="rId130" Type="http://schemas.openxmlformats.org/officeDocument/2006/relationships/customXml" Target="../ink/ink1924.xml"/><Relationship Id="rId151" Type="http://schemas.openxmlformats.org/officeDocument/2006/relationships/image" Target="../media/image1934.png"/><Relationship Id="rId172" Type="http://schemas.openxmlformats.org/officeDocument/2006/relationships/customXml" Target="../ink/ink1945.xml"/><Relationship Id="rId193" Type="http://schemas.openxmlformats.org/officeDocument/2006/relationships/image" Target="../media/image1954.png"/><Relationship Id="rId207" Type="http://schemas.openxmlformats.org/officeDocument/2006/relationships/image" Target="../media/image1961.png"/><Relationship Id="rId228" Type="http://schemas.openxmlformats.org/officeDocument/2006/relationships/customXml" Target="../ink/ink1973.xml"/><Relationship Id="rId249" Type="http://schemas.openxmlformats.org/officeDocument/2006/relationships/image" Target="../media/image1982.png"/><Relationship Id="rId13" Type="http://schemas.openxmlformats.org/officeDocument/2006/relationships/image" Target="../media/image1866.png"/><Relationship Id="rId109" Type="http://schemas.openxmlformats.org/officeDocument/2006/relationships/image" Target="../media/image1913.png"/><Relationship Id="rId34" Type="http://schemas.openxmlformats.org/officeDocument/2006/relationships/customXml" Target="../ink/ink1876.xml"/><Relationship Id="rId55" Type="http://schemas.openxmlformats.org/officeDocument/2006/relationships/image" Target="../media/image1886.png"/><Relationship Id="rId76" Type="http://schemas.openxmlformats.org/officeDocument/2006/relationships/customXml" Target="../ink/ink1897.xml"/><Relationship Id="rId97" Type="http://schemas.openxmlformats.org/officeDocument/2006/relationships/image" Target="../media/image1907.png"/><Relationship Id="rId120" Type="http://schemas.openxmlformats.org/officeDocument/2006/relationships/customXml" Target="../ink/ink1919.xml"/><Relationship Id="rId141" Type="http://schemas.openxmlformats.org/officeDocument/2006/relationships/image" Target="../media/image1929.png"/><Relationship Id="rId7" Type="http://schemas.openxmlformats.org/officeDocument/2006/relationships/image" Target="../media/image1863.png"/><Relationship Id="rId162" Type="http://schemas.openxmlformats.org/officeDocument/2006/relationships/customXml" Target="../ink/ink1940.xml"/><Relationship Id="rId183" Type="http://schemas.openxmlformats.org/officeDocument/2006/relationships/image" Target="../media/image1949.png"/><Relationship Id="rId218" Type="http://schemas.openxmlformats.org/officeDocument/2006/relationships/customXml" Target="../ink/ink1968.xml"/><Relationship Id="rId239" Type="http://schemas.openxmlformats.org/officeDocument/2006/relationships/image" Target="../media/image1977.png"/><Relationship Id="rId24" Type="http://schemas.openxmlformats.org/officeDocument/2006/relationships/customXml" Target="../ink/ink1871.xml"/><Relationship Id="rId45" Type="http://schemas.openxmlformats.org/officeDocument/2006/relationships/image" Target="../media/image1881.png"/><Relationship Id="rId66" Type="http://schemas.openxmlformats.org/officeDocument/2006/relationships/customXml" Target="../ink/ink1892.xml"/><Relationship Id="rId87" Type="http://schemas.openxmlformats.org/officeDocument/2006/relationships/image" Target="../media/image1902.png"/><Relationship Id="rId110" Type="http://schemas.openxmlformats.org/officeDocument/2006/relationships/customXml" Target="../ink/ink1914.xml"/><Relationship Id="rId131" Type="http://schemas.openxmlformats.org/officeDocument/2006/relationships/image" Target="../media/image1924.png"/><Relationship Id="rId152" Type="http://schemas.openxmlformats.org/officeDocument/2006/relationships/customXml" Target="../ink/ink1935.xml"/><Relationship Id="rId173" Type="http://schemas.openxmlformats.org/officeDocument/2006/relationships/image" Target="../media/image1945.png"/><Relationship Id="rId194" Type="http://schemas.openxmlformats.org/officeDocument/2006/relationships/customXml" Target="../ink/ink1956.xml"/><Relationship Id="rId208" Type="http://schemas.openxmlformats.org/officeDocument/2006/relationships/customXml" Target="../ink/ink1963.xml"/><Relationship Id="rId229" Type="http://schemas.openxmlformats.org/officeDocument/2006/relationships/image" Target="../media/image1972.png"/><Relationship Id="rId240" Type="http://schemas.openxmlformats.org/officeDocument/2006/relationships/customXml" Target="../ink/ink1979.xml"/><Relationship Id="rId14" Type="http://schemas.openxmlformats.org/officeDocument/2006/relationships/customXml" Target="../ink/ink1866.xml"/><Relationship Id="rId35" Type="http://schemas.openxmlformats.org/officeDocument/2006/relationships/image" Target="../media/image1876.png"/><Relationship Id="rId56" Type="http://schemas.openxmlformats.org/officeDocument/2006/relationships/customXml" Target="../ink/ink1887.xml"/><Relationship Id="rId77" Type="http://schemas.openxmlformats.org/officeDocument/2006/relationships/image" Target="../media/image1897.png"/><Relationship Id="rId100" Type="http://schemas.openxmlformats.org/officeDocument/2006/relationships/customXml" Target="../ink/ink1909.xml"/><Relationship Id="rId8" Type="http://schemas.openxmlformats.org/officeDocument/2006/relationships/customXml" Target="../ink/ink1863.xml"/><Relationship Id="rId98" Type="http://schemas.openxmlformats.org/officeDocument/2006/relationships/customXml" Target="../ink/ink1908.xml"/><Relationship Id="rId121" Type="http://schemas.openxmlformats.org/officeDocument/2006/relationships/image" Target="../media/image1919.png"/><Relationship Id="rId142" Type="http://schemas.openxmlformats.org/officeDocument/2006/relationships/customXml" Target="../ink/ink1930.xml"/><Relationship Id="rId163" Type="http://schemas.openxmlformats.org/officeDocument/2006/relationships/image" Target="../media/image1940.png"/><Relationship Id="rId184" Type="http://schemas.openxmlformats.org/officeDocument/2006/relationships/customXml" Target="../ink/ink1951.xml"/><Relationship Id="rId219" Type="http://schemas.openxmlformats.org/officeDocument/2006/relationships/image" Target="../media/image1967.png"/><Relationship Id="rId230" Type="http://schemas.openxmlformats.org/officeDocument/2006/relationships/customXml" Target="../ink/ink1974.xml"/><Relationship Id="rId25" Type="http://schemas.openxmlformats.org/officeDocument/2006/relationships/image" Target="../media/image1871.png"/><Relationship Id="rId46" Type="http://schemas.openxmlformats.org/officeDocument/2006/relationships/customXml" Target="../ink/ink1882.xml"/><Relationship Id="rId67" Type="http://schemas.openxmlformats.org/officeDocument/2006/relationships/image" Target="../media/image1892.png"/><Relationship Id="rId88" Type="http://schemas.openxmlformats.org/officeDocument/2006/relationships/customXml" Target="../ink/ink1903.xml"/><Relationship Id="rId111" Type="http://schemas.openxmlformats.org/officeDocument/2006/relationships/image" Target="../media/image1914.png"/><Relationship Id="rId132" Type="http://schemas.openxmlformats.org/officeDocument/2006/relationships/customXml" Target="../ink/ink1925.xml"/><Relationship Id="rId153" Type="http://schemas.openxmlformats.org/officeDocument/2006/relationships/image" Target="../media/image1935.png"/><Relationship Id="rId174" Type="http://schemas.openxmlformats.org/officeDocument/2006/relationships/customXml" Target="../ink/ink1946.xml"/><Relationship Id="rId195" Type="http://schemas.openxmlformats.org/officeDocument/2006/relationships/image" Target="../media/image1955.png"/><Relationship Id="rId209" Type="http://schemas.openxmlformats.org/officeDocument/2006/relationships/image" Target="../media/image1962.png"/><Relationship Id="rId220" Type="http://schemas.openxmlformats.org/officeDocument/2006/relationships/customXml" Target="../ink/ink1969.xml"/><Relationship Id="rId241" Type="http://schemas.openxmlformats.org/officeDocument/2006/relationships/image" Target="../media/image1978.png"/><Relationship Id="rId15" Type="http://schemas.openxmlformats.org/officeDocument/2006/relationships/image" Target="../media/image1867.png"/><Relationship Id="rId36" Type="http://schemas.openxmlformats.org/officeDocument/2006/relationships/customXml" Target="../ink/ink1877.xml"/><Relationship Id="rId57" Type="http://schemas.openxmlformats.org/officeDocument/2006/relationships/image" Target="../media/image1887.png"/><Relationship Id="rId78" Type="http://schemas.openxmlformats.org/officeDocument/2006/relationships/customXml" Target="../ink/ink1898.xml"/><Relationship Id="rId99" Type="http://schemas.openxmlformats.org/officeDocument/2006/relationships/image" Target="../media/image1908.png"/><Relationship Id="rId101" Type="http://schemas.openxmlformats.org/officeDocument/2006/relationships/image" Target="../media/image1909.png"/><Relationship Id="rId122" Type="http://schemas.openxmlformats.org/officeDocument/2006/relationships/customXml" Target="../ink/ink1920.xml"/><Relationship Id="rId143" Type="http://schemas.openxmlformats.org/officeDocument/2006/relationships/image" Target="../media/image1930.png"/><Relationship Id="rId164" Type="http://schemas.openxmlformats.org/officeDocument/2006/relationships/customXml" Target="../ink/ink1941.xml"/><Relationship Id="rId185" Type="http://schemas.openxmlformats.org/officeDocument/2006/relationships/image" Target="../media/image1950.png"/><Relationship Id="rId4" Type="http://schemas.openxmlformats.org/officeDocument/2006/relationships/customXml" Target="../ink/ink1861.xml"/><Relationship Id="rId9" Type="http://schemas.openxmlformats.org/officeDocument/2006/relationships/image" Target="../media/image1864.png"/><Relationship Id="rId180" Type="http://schemas.openxmlformats.org/officeDocument/2006/relationships/customXml" Target="../ink/ink1949.xml"/><Relationship Id="rId210" Type="http://schemas.openxmlformats.org/officeDocument/2006/relationships/customXml" Target="../ink/ink1964.xml"/><Relationship Id="rId215" Type="http://schemas.openxmlformats.org/officeDocument/2006/relationships/image" Target="../media/image1965.png"/><Relationship Id="rId236" Type="http://schemas.openxmlformats.org/officeDocument/2006/relationships/customXml" Target="../ink/ink1977.xml"/><Relationship Id="rId26" Type="http://schemas.openxmlformats.org/officeDocument/2006/relationships/customXml" Target="../ink/ink1872.xml"/><Relationship Id="rId231" Type="http://schemas.openxmlformats.org/officeDocument/2006/relationships/image" Target="../media/image1973.png"/><Relationship Id="rId47" Type="http://schemas.openxmlformats.org/officeDocument/2006/relationships/image" Target="../media/image1882.png"/><Relationship Id="rId68" Type="http://schemas.openxmlformats.org/officeDocument/2006/relationships/customXml" Target="../ink/ink1893.xml"/><Relationship Id="rId89" Type="http://schemas.openxmlformats.org/officeDocument/2006/relationships/image" Target="../media/image1903.png"/><Relationship Id="rId112" Type="http://schemas.openxmlformats.org/officeDocument/2006/relationships/customXml" Target="../ink/ink1915.xml"/><Relationship Id="rId133" Type="http://schemas.openxmlformats.org/officeDocument/2006/relationships/image" Target="../media/image1925.png"/><Relationship Id="rId154" Type="http://schemas.openxmlformats.org/officeDocument/2006/relationships/customXml" Target="../ink/ink1936.xml"/><Relationship Id="rId175" Type="http://schemas.openxmlformats.org/officeDocument/2006/relationships/image" Target="../media/image1946.png"/><Relationship Id="rId196" Type="http://schemas.openxmlformats.org/officeDocument/2006/relationships/customXml" Target="../ink/ink1957.xml"/><Relationship Id="rId200" Type="http://schemas.openxmlformats.org/officeDocument/2006/relationships/customXml" Target="../ink/ink1959.xml"/><Relationship Id="rId16" Type="http://schemas.openxmlformats.org/officeDocument/2006/relationships/customXml" Target="../ink/ink1867.xml"/><Relationship Id="rId221" Type="http://schemas.openxmlformats.org/officeDocument/2006/relationships/image" Target="../media/image1968.png"/><Relationship Id="rId242" Type="http://schemas.openxmlformats.org/officeDocument/2006/relationships/customXml" Target="../ink/ink1980.xml"/><Relationship Id="rId37" Type="http://schemas.openxmlformats.org/officeDocument/2006/relationships/image" Target="../media/image1877.png"/><Relationship Id="rId58" Type="http://schemas.openxmlformats.org/officeDocument/2006/relationships/customXml" Target="../ink/ink1888.xml"/><Relationship Id="rId79" Type="http://schemas.openxmlformats.org/officeDocument/2006/relationships/image" Target="../media/image1898.png"/><Relationship Id="rId102" Type="http://schemas.openxmlformats.org/officeDocument/2006/relationships/customXml" Target="../ink/ink1910.xml"/><Relationship Id="rId123" Type="http://schemas.openxmlformats.org/officeDocument/2006/relationships/image" Target="../media/image1920.png"/><Relationship Id="rId144" Type="http://schemas.openxmlformats.org/officeDocument/2006/relationships/customXml" Target="../ink/ink1931.xml"/><Relationship Id="rId90" Type="http://schemas.openxmlformats.org/officeDocument/2006/relationships/customXml" Target="../ink/ink1904.xml"/><Relationship Id="rId165" Type="http://schemas.openxmlformats.org/officeDocument/2006/relationships/image" Target="../media/image1941.png"/><Relationship Id="rId186" Type="http://schemas.openxmlformats.org/officeDocument/2006/relationships/customXml" Target="../ink/ink1952.xml"/><Relationship Id="rId211" Type="http://schemas.openxmlformats.org/officeDocument/2006/relationships/image" Target="../media/image1963.png"/><Relationship Id="rId232" Type="http://schemas.openxmlformats.org/officeDocument/2006/relationships/customXml" Target="../ink/ink1975.xml"/><Relationship Id="rId27" Type="http://schemas.openxmlformats.org/officeDocument/2006/relationships/image" Target="../media/image1872.png"/><Relationship Id="rId48" Type="http://schemas.openxmlformats.org/officeDocument/2006/relationships/customXml" Target="../ink/ink1883.xml"/><Relationship Id="rId69" Type="http://schemas.openxmlformats.org/officeDocument/2006/relationships/image" Target="../media/image1893.png"/><Relationship Id="rId113" Type="http://schemas.openxmlformats.org/officeDocument/2006/relationships/image" Target="../media/image1915.png"/><Relationship Id="rId134" Type="http://schemas.openxmlformats.org/officeDocument/2006/relationships/customXml" Target="../ink/ink1926.xml"/><Relationship Id="rId80" Type="http://schemas.openxmlformats.org/officeDocument/2006/relationships/customXml" Target="../ink/ink1899.xml"/><Relationship Id="rId155" Type="http://schemas.openxmlformats.org/officeDocument/2006/relationships/image" Target="../media/image1936.png"/><Relationship Id="rId176" Type="http://schemas.openxmlformats.org/officeDocument/2006/relationships/customXml" Target="../ink/ink1947.xml"/><Relationship Id="rId197" Type="http://schemas.openxmlformats.org/officeDocument/2006/relationships/image" Target="../media/image1956.png"/><Relationship Id="rId201" Type="http://schemas.openxmlformats.org/officeDocument/2006/relationships/image" Target="../media/image1958.png"/><Relationship Id="rId222" Type="http://schemas.openxmlformats.org/officeDocument/2006/relationships/customXml" Target="../ink/ink1970.xml"/><Relationship Id="rId243" Type="http://schemas.openxmlformats.org/officeDocument/2006/relationships/image" Target="../media/image1979.png"/><Relationship Id="rId17" Type="http://schemas.openxmlformats.org/officeDocument/2006/relationships/image" Target="../media/image526.png"/><Relationship Id="rId38" Type="http://schemas.openxmlformats.org/officeDocument/2006/relationships/customXml" Target="../ink/ink1878.xml"/><Relationship Id="rId59" Type="http://schemas.openxmlformats.org/officeDocument/2006/relationships/image" Target="../media/image1888.png"/><Relationship Id="rId103" Type="http://schemas.openxmlformats.org/officeDocument/2006/relationships/image" Target="../media/image1910.png"/><Relationship Id="rId124" Type="http://schemas.openxmlformats.org/officeDocument/2006/relationships/customXml" Target="../ink/ink1921.xml"/><Relationship Id="rId70" Type="http://schemas.openxmlformats.org/officeDocument/2006/relationships/customXml" Target="../ink/ink1894.xml"/><Relationship Id="rId91" Type="http://schemas.openxmlformats.org/officeDocument/2006/relationships/image" Target="../media/image1904.png"/><Relationship Id="rId145" Type="http://schemas.openxmlformats.org/officeDocument/2006/relationships/image" Target="../media/image1931.png"/><Relationship Id="rId166" Type="http://schemas.openxmlformats.org/officeDocument/2006/relationships/customXml" Target="../ink/ink1942.xml"/><Relationship Id="rId187" Type="http://schemas.openxmlformats.org/officeDocument/2006/relationships/image" Target="../media/image195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65.xml"/><Relationship Id="rId233" Type="http://schemas.openxmlformats.org/officeDocument/2006/relationships/image" Target="../media/image1974.png"/><Relationship Id="rId28" Type="http://schemas.openxmlformats.org/officeDocument/2006/relationships/customXml" Target="../ink/ink1873.xml"/><Relationship Id="rId49" Type="http://schemas.openxmlformats.org/officeDocument/2006/relationships/image" Target="../media/image1883.png"/><Relationship Id="rId114" Type="http://schemas.openxmlformats.org/officeDocument/2006/relationships/customXml" Target="../ink/ink1916.xml"/><Relationship Id="rId60" Type="http://schemas.openxmlformats.org/officeDocument/2006/relationships/customXml" Target="../ink/ink1889.xml"/><Relationship Id="rId81" Type="http://schemas.openxmlformats.org/officeDocument/2006/relationships/image" Target="../media/image1899.png"/><Relationship Id="rId135" Type="http://schemas.openxmlformats.org/officeDocument/2006/relationships/image" Target="../media/image1926.png"/><Relationship Id="rId156" Type="http://schemas.openxmlformats.org/officeDocument/2006/relationships/customXml" Target="../ink/ink1937.xml"/><Relationship Id="rId177" Type="http://schemas.openxmlformats.org/officeDocument/2006/relationships/image" Target="../media/image1947.png"/><Relationship Id="rId198" Type="http://schemas.openxmlformats.org/officeDocument/2006/relationships/customXml" Target="../ink/ink1958.xml"/><Relationship Id="rId202" Type="http://schemas.openxmlformats.org/officeDocument/2006/relationships/customXml" Target="../ink/ink1960.xml"/><Relationship Id="rId223" Type="http://schemas.openxmlformats.org/officeDocument/2006/relationships/image" Target="../media/image1969.png"/><Relationship Id="rId244" Type="http://schemas.openxmlformats.org/officeDocument/2006/relationships/customXml" Target="../ink/ink1981.xml"/><Relationship Id="rId18" Type="http://schemas.openxmlformats.org/officeDocument/2006/relationships/customXml" Target="../ink/ink1868.xml"/><Relationship Id="rId39" Type="http://schemas.openxmlformats.org/officeDocument/2006/relationships/image" Target="../media/image1878.png"/><Relationship Id="rId50" Type="http://schemas.openxmlformats.org/officeDocument/2006/relationships/customXml" Target="../ink/ink1884.xml"/><Relationship Id="rId104" Type="http://schemas.openxmlformats.org/officeDocument/2006/relationships/customXml" Target="../ink/ink1911.xml"/><Relationship Id="rId125" Type="http://schemas.openxmlformats.org/officeDocument/2006/relationships/image" Target="../media/image1921.png"/><Relationship Id="rId146" Type="http://schemas.openxmlformats.org/officeDocument/2006/relationships/customXml" Target="../ink/ink1932.xml"/><Relationship Id="rId167" Type="http://schemas.openxmlformats.org/officeDocument/2006/relationships/image" Target="../media/image1942.png"/><Relationship Id="rId188" Type="http://schemas.openxmlformats.org/officeDocument/2006/relationships/customXml" Target="../ink/ink1953.xml"/><Relationship Id="rId71" Type="http://schemas.openxmlformats.org/officeDocument/2006/relationships/image" Target="../media/image1894.png"/><Relationship Id="rId92" Type="http://schemas.openxmlformats.org/officeDocument/2006/relationships/customXml" Target="../ink/ink1905.xml"/><Relationship Id="rId213" Type="http://schemas.openxmlformats.org/officeDocument/2006/relationships/image" Target="../media/image1964.png"/><Relationship Id="rId234" Type="http://schemas.openxmlformats.org/officeDocument/2006/relationships/customXml" Target="../ink/ink1976.xml"/><Relationship Id="rId2" Type="http://schemas.openxmlformats.org/officeDocument/2006/relationships/notesSlide" Target="../notesSlides/notesSlide20.xml"/><Relationship Id="rId29" Type="http://schemas.openxmlformats.org/officeDocument/2006/relationships/image" Target="../media/image1873.png"/><Relationship Id="rId40" Type="http://schemas.openxmlformats.org/officeDocument/2006/relationships/customXml" Target="../ink/ink1879.xml"/><Relationship Id="rId115" Type="http://schemas.openxmlformats.org/officeDocument/2006/relationships/image" Target="../media/image1916.png"/><Relationship Id="rId136" Type="http://schemas.openxmlformats.org/officeDocument/2006/relationships/customXml" Target="../ink/ink1927.xml"/><Relationship Id="rId157" Type="http://schemas.openxmlformats.org/officeDocument/2006/relationships/image" Target="../media/image1937.png"/><Relationship Id="rId178" Type="http://schemas.openxmlformats.org/officeDocument/2006/relationships/customXml" Target="../ink/ink1948.xml"/><Relationship Id="rId61" Type="http://schemas.openxmlformats.org/officeDocument/2006/relationships/image" Target="../media/image1889.png"/><Relationship Id="rId82" Type="http://schemas.openxmlformats.org/officeDocument/2006/relationships/customXml" Target="../ink/ink1900.xml"/><Relationship Id="rId199" Type="http://schemas.openxmlformats.org/officeDocument/2006/relationships/image" Target="../media/image1957.png"/><Relationship Id="rId203" Type="http://schemas.openxmlformats.org/officeDocument/2006/relationships/image" Target="../media/image1959.png"/><Relationship Id="rId19" Type="http://schemas.openxmlformats.org/officeDocument/2006/relationships/image" Target="../media/image1868.png"/><Relationship Id="rId224" Type="http://schemas.openxmlformats.org/officeDocument/2006/relationships/customXml" Target="../ink/ink1971.xml"/><Relationship Id="rId245" Type="http://schemas.openxmlformats.org/officeDocument/2006/relationships/image" Target="../media/image1980.png"/><Relationship Id="rId30" Type="http://schemas.openxmlformats.org/officeDocument/2006/relationships/customXml" Target="../ink/ink1874.xml"/><Relationship Id="rId105" Type="http://schemas.openxmlformats.org/officeDocument/2006/relationships/image" Target="../media/image1911.png"/><Relationship Id="rId126" Type="http://schemas.openxmlformats.org/officeDocument/2006/relationships/customXml" Target="../ink/ink1922.xml"/><Relationship Id="rId147" Type="http://schemas.openxmlformats.org/officeDocument/2006/relationships/image" Target="../media/image1932.png"/><Relationship Id="rId168" Type="http://schemas.openxmlformats.org/officeDocument/2006/relationships/customXml" Target="../ink/ink1943.xml"/><Relationship Id="rId51" Type="http://schemas.openxmlformats.org/officeDocument/2006/relationships/image" Target="../media/image1884.png"/><Relationship Id="rId72" Type="http://schemas.openxmlformats.org/officeDocument/2006/relationships/customXml" Target="../ink/ink1895.xml"/><Relationship Id="rId93" Type="http://schemas.openxmlformats.org/officeDocument/2006/relationships/image" Target="../media/image1905.png"/><Relationship Id="rId189" Type="http://schemas.openxmlformats.org/officeDocument/2006/relationships/image" Target="../media/image1952.png"/><Relationship Id="rId3" Type="http://schemas.openxmlformats.org/officeDocument/2006/relationships/image" Target="../media/image4710.png"/><Relationship Id="rId214" Type="http://schemas.openxmlformats.org/officeDocument/2006/relationships/customXml" Target="../ink/ink1966.xml"/><Relationship Id="rId235" Type="http://schemas.openxmlformats.org/officeDocument/2006/relationships/image" Target="../media/image1975.png"/><Relationship Id="rId116" Type="http://schemas.openxmlformats.org/officeDocument/2006/relationships/customXml" Target="../ink/ink1917.xml"/><Relationship Id="rId137" Type="http://schemas.openxmlformats.org/officeDocument/2006/relationships/image" Target="../media/image1927.png"/><Relationship Id="rId158" Type="http://schemas.openxmlformats.org/officeDocument/2006/relationships/customXml" Target="../ink/ink1938.xml"/><Relationship Id="rId20" Type="http://schemas.openxmlformats.org/officeDocument/2006/relationships/customXml" Target="../ink/ink1869.xml"/><Relationship Id="rId41" Type="http://schemas.openxmlformats.org/officeDocument/2006/relationships/image" Target="../media/image1879.png"/><Relationship Id="rId62" Type="http://schemas.openxmlformats.org/officeDocument/2006/relationships/customXml" Target="../ink/ink1890.xml"/><Relationship Id="rId83" Type="http://schemas.openxmlformats.org/officeDocument/2006/relationships/image" Target="../media/image1900.png"/><Relationship Id="rId179" Type="http://schemas.openxmlformats.org/officeDocument/2006/relationships/image" Target="../media/image1948.png"/><Relationship Id="rId190" Type="http://schemas.openxmlformats.org/officeDocument/2006/relationships/customXml" Target="../ink/ink1954.xml"/><Relationship Id="rId204" Type="http://schemas.openxmlformats.org/officeDocument/2006/relationships/customXml" Target="../ink/ink1961.xml"/><Relationship Id="rId225" Type="http://schemas.openxmlformats.org/officeDocument/2006/relationships/image" Target="../media/image1970.png"/><Relationship Id="rId246" Type="http://schemas.openxmlformats.org/officeDocument/2006/relationships/customXml" Target="../ink/ink1982.xml"/><Relationship Id="rId106" Type="http://schemas.openxmlformats.org/officeDocument/2006/relationships/customXml" Target="../ink/ink1912.xml"/><Relationship Id="rId127" Type="http://schemas.openxmlformats.org/officeDocument/2006/relationships/image" Target="../media/image1922.png"/><Relationship Id="rId10" Type="http://schemas.openxmlformats.org/officeDocument/2006/relationships/customXml" Target="../ink/ink1864.xml"/><Relationship Id="rId31" Type="http://schemas.openxmlformats.org/officeDocument/2006/relationships/image" Target="../media/image1874.png"/><Relationship Id="rId52" Type="http://schemas.openxmlformats.org/officeDocument/2006/relationships/customXml" Target="../ink/ink1885.xml"/><Relationship Id="rId73" Type="http://schemas.openxmlformats.org/officeDocument/2006/relationships/image" Target="../media/image1895.png"/><Relationship Id="rId94" Type="http://schemas.openxmlformats.org/officeDocument/2006/relationships/customXml" Target="../ink/ink1906.xml"/><Relationship Id="rId148" Type="http://schemas.openxmlformats.org/officeDocument/2006/relationships/customXml" Target="../ink/ink1933.xml"/><Relationship Id="rId169" Type="http://schemas.openxmlformats.org/officeDocument/2006/relationships/image" Target="../media/image19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.xml"/><Relationship Id="rId21" Type="http://schemas.openxmlformats.org/officeDocument/2006/relationships/customXml" Target="../ink/ink51.xml"/><Relationship Id="rId42" Type="http://schemas.openxmlformats.org/officeDocument/2006/relationships/image" Target="../media/image31.png"/><Relationship Id="rId63" Type="http://schemas.openxmlformats.org/officeDocument/2006/relationships/customXml" Target="../ink/ink72.xml"/><Relationship Id="rId84" Type="http://schemas.openxmlformats.org/officeDocument/2006/relationships/image" Target="../media/image52.png"/><Relationship Id="rId138" Type="http://schemas.openxmlformats.org/officeDocument/2006/relationships/image" Target="../media/image81.png"/><Relationship Id="rId159" Type="http://schemas.openxmlformats.org/officeDocument/2006/relationships/customXml" Target="../ink/ink120.xml"/><Relationship Id="rId170" Type="http://schemas.openxmlformats.org/officeDocument/2006/relationships/image" Target="../media/image97.png"/><Relationship Id="rId191" Type="http://schemas.openxmlformats.org/officeDocument/2006/relationships/customXml" Target="../ink/ink136.xml"/><Relationship Id="rId107" Type="http://schemas.openxmlformats.org/officeDocument/2006/relationships/customXml" Target="../ink/ink94.xml"/><Relationship Id="rId11" Type="http://schemas.openxmlformats.org/officeDocument/2006/relationships/customXml" Target="../ink/ink46.xml"/><Relationship Id="rId32" Type="http://schemas.openxmlformats.org/officeDocument/2006/relationships/image" Target="../media/image26.png"/><Relationship Id="rId53" Type="http://schemas.openxmlformats.org/officeDocument/2006/relationships/customXml" Target="../ink/ink67.xml"/><Relationship Id="rId74" Type="http://schemas.openxmlformats.org/officeDocument/2006/relationships/image" Target="../media/image47.png"/><Relationship Id="rId128" Type="http://schemas.openxmlformats.org/officeDocument/2006/relationships/image" Target="../media/image76.png"/><Relationship Id="rId149" Type="http://schemas.openxmlformats.org/officeDocument/2006/relationships/customXml" Target="../ink/ink115.xml"/><Relationship Id="rId5" Type="http://schemas.openxmlformats.org/officeDocument/2006/relationships/customXml" Target="../ink/ink43.xml"/><Relationship Id="rId95" Type="http://schemas.openxmlformats.org/officeDocument/2006/relationships/customXml" Target="../ink/ink88.xml"/><Relationship Id="rId160" Type="http://schemas.openxmlformats.org/officeDocument/2006/relationships/image" Target="../media/image92.png"/><Relationship Id="rId181" Type="http://schemas.openxmlformats.org/officeDocument/2006/relationships/customXml" Target="../ink/ink131.xml"/><Relationship Id="rId22" Type="http://schemas.openxmlformats.org/officeDocument/2006/relationships/image" Target="../media/image21.png"/><Relationship Id="rId43" Type="http://schemas.openxmlformats.org/officeDocument/2006/relationships/customXml" Target="../ink/ink62.xml"/><Relationship Id="rId64" Type="http://schemas.openxmlformats.org/officeDocument/2006/relationships/image" Target="../media/image42.png"/><Relationship Id="rId118" Type="http://schemas.openxmlformats.org/officeDocument/2006/relationships/image" Target="../media/image71.png"/><Relationship Id="rId139" Type="http://schemas.openxmlformats.org/officeDocument/2006/relationships/customXml" Target="../ink/ink110.xml"/><Relationship Id="rId85" Type="http://schemas.openxmlformats.org/officeDocument/2006/relationships/customXml" Target="../ink/ink83.xml"/><Relationship Id="rId150" Type="http://schemas.openxmlformats.org/officeDocument/2006/relationships/image" Target="../media/image87.png"/><Relationship Id="rId171" Type="http://schemas.openxmlformats.org/officeDocument/2006/relationships/customXml" Target="../ink/ink126.xml"/><Relationship Id="rId192" Type="http://schemas.openxmlformats.org/officeDocument/2006/relationships/image" Target="../media/image108.png"/><Relationship Id="rId12" Type="http://schemas.openxmlformats.org/officeDocument/2006/relationships/image" Target="../media/image16.png"/><Relationship Id="rId33" Type="http://schemas.openxmlformats.org/officeDocument/2006/relationships/customXml" Target="../ink/ink57.xml"/><Relationship Id="rId108" Type="http://schemas.openxmlformats.org/officeDocument/2006/relationships/image" Target="../media/image66.png"/><Relationship Id="rId129" Type="http://schemas.openxmlformats.org/officeDocument/2006/relationships/customXml" Target="../ink/ink105.xml"/><Relationship Id="rId54" Type="http://schemas.openxmlformats.org/officeDocument/2006/relationships/image" Target="../media/image37.png"/><Relationship Id="rId75" Type="http://schemas.openxmlformats.org/officeDocument/2006/relationships/customXml" Target="../ink/ink78.xml"/><Relationship Id="rId96" Type="http://schemas.openxmlformats.org/officeDocument/2006/relationships/image" Target="../media/image60.png"/><Relationship Id="rId140" Type="http://schemas.openxmlformats.org/officeDocument/2006/relationships/image" Target="../media/image82.png"/><Relationship Id="rId161" Type="http://schemas.openxmlformats.org/officeDocument/2006/relationships/customXml" Target="../ink/ink121.xml"/><Relationship Id="rId182" Type="http://schemas.openxmlformats.org/officeDocument/2006/relationships/image" Target="../media/image103.png"/><Relationship Id="rId6" Type="http://schemas.openxmlformats.org/officeDocument/2006/relationships/image" Target="../media/image13100.png"/><Relationship Id="rId23" Type="http://schemas.openxmlformats.org/officeDocument/2006/relationships/customXml" Target="../ink/ink52.xml"/><Relationship Id="rId119" Type="http://schemas.openxmlformats.org/officeDocument/2006/relationships/customXml" Target="../ink/ink100.xml"/><Relationship Id="rId44" Type="http://schemas.openxmlformats.org/officeDocument/2006/relationships/image" Target="../media/image32.png"/><Relationship Id="rId65" Type="http://schemas.openxmlformats.org/officeDocument/2006/relationships/customXml" Target="../ink/ink73.xml"/><Relationship Id="rId86" Type="http://schemas.openxmlformats.org/officeDocument/2006/relationships/image" Target="../media/image53.png"/><Relationship Id="rId130" Type="http://schemas.openxmlformats.org/officeDocument/2006/relationships/image" Target="../media/image77.png"/><Relationship Id="rId151" Type="http://schemas.openxmlformats.org/officeDocument/2006/relationships/customXml" Target="../ink/ink116.xml"/><Relationship Id="rId172" Type="http://schemas.openxmlformats.org/officeDocument/2006/relationships/image" Target="../media/image98.png"/><Relationship Id="rId193" Type="http://schemas.openxmlformats.org/officeDocument/2006/relationships/customXml" Target="../ink/ink137.xml"/><Relationship Id="rId13" Type="http://schemas.openxmlformats.org/officeDocument/2006/relationships/customXml" Target="../ink/ink47.xml"/><Relationship Id="rId109" Type="http://schemas.openxmlformats.org/officeDocument/2006/relationships/customXml" Target="../ink/ink95.xml"/><Relationship Id="rId34" Type="http://schemas.openxmlformats.org/officeDocument/2006/relationships/image" Target="../media/image27.png"/><Relationship Id="rId50" Type="http://schemas.openxmlformats.org/officeDocument/2006/relationships/image" Target="../media/image35.png"/><Relationship Id="rId55" Type="http://schemas.openxmlformats.org/officeDocument/2006/relationships/customXml" Target="../ink/ink68.xml"/><Relationship Id="rId76" Type="http://schemas.openxmlformats.org/officeDocument/2006/relationships/image" Target="../media/image48.png"/><Relationship Id="rId97" Type="http://schemas.openxmlformats.org/officeDocument/2006/relationships/customXml" Target="../ink/ink89.xml"/><Relationship Id="rId104" Type="http://schemas.openxmlformats.org/officeDocument/2006/relationships/image" Target="../media/image64.png"/><Relationship Id="rId120" Type="http://schemas.openxmlformats.org/officeDocument/2006/relationships/image" Target="../media/image72.png"/><Relationship Id="rId125" Type="http://schemas.openxmlformats.org/officeDocument/2006/relationships/customXml" Target="../ink/ink103.xml"/><Relationship Id="rId141" Type="http://schemas.openxmlformats.org/officeDocument/2006/relationships/customXml" Target="../ink/ink111.xml"/><Relationship Id="rId146" Type="http://schemas.openxmlformats.org/officeDocument/2006/relationships/image" Target="../media/image85.png"/><Relationship Id="rId167" Type="http://schemas.openxmlformats.org/officeDocument/2006/relationships/customXml" Target="../ink/ink124.xml"/><Relationship Id="rId188" Type="http://schemas.openxmlformats.org/officeDocument/2006/relationships/image" Target="../media/image106.png"/><Relationship Id="rId7" Type="http://schemas.openxmlformats.org/officeDocument/2006/relationships/customXml" Target="../ink/ink44.xml"/><Relationship Id="rId71" Type="http://schemas.openxmlformats.org/officeDocument/2006/relationships/customXml" Target="../ink/ink76.xml"/><Relationship Id="rId92" Type="http://schemas.openxmlformats.org/officeDocument/2006/relationships/image" Target="../media/image58.png"/><Relationship Id="rId162" Type="http://schemas.openxmlformats.org/officeDocument/2006/relationships/image" Target="../media/image93.png"/><Relationship Id="rId183" Type="http://schemas.openxmlformats.org/officeDocument/2006/relationships/customXml" Target="../ink/ink132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55.xml"/><Relationship Id="rId24" Type="http://schemas.openxmlformats.org/officeDocument/2006/relationships/image" Target="../media/image22.png"/><Relationship Id="rId40" Type="http://schemas.openxmlformats.org/officeDocument/2006/relationships/image" Target="../media/image30.png"/><Relationship Id="rId45" Type="http://schemas.openxmlformats.org/officeDocument/2006/relationships/customXml" Target="../ink/ink63.xml"/><Relationship Id="rId66" Type="http://schemas.openxmlformats.org/officeDocument/2006/relationships/image" Target="../media/image43.png"/><Relationship Id="rId87" Type="http://schemas.openxmlformats.org/officeDocument/2006/relationships/customXml" Target="../ink/ink84.xml"/><Relationship Id="rId110" Type="http://schemas.openxmlformats.org/officeDocument/2006/relationships/image" Target="../media/image67.png"/><Relationship Id="rId115" Type="http://schemas.openxmlformats.org/officeDocument/2006/relationships/customXml" Target="../ink/ink98.xml"/><Relationship Id="rId131" Type="http://schemas.openxmlformats.org/officeDocument/2006/relationships/customXml" Target="../ink/ink106.xml"/><Relationship Id="rId136" Type="http://schemas.openxmlformats.org/officeDocument/2006/relationships/image" Target="../media/image80.png"/><Relationship Id="rId157" Type="http://schemas.openxmlformats.org/officeDocument/2006/relationships/customXml" Target="../ink/ink119.xml"/><Relationship Id="rId178" Type="http://schemas.openxmlformats.org/officeDocument/2006/relationships/image" Target="../media/image101.png"/><Relationship Id="rId61" Type="http://schemas.openxmlformats.org/officeDocument/2006/relationships/customXml" Target="../ink/ink71.xml"/><Relationship Id="rId82" Type="http://schemas.openxmlformats.org/officeDocument/2006/relationships/image" Target="../media/image51.png"/><Relationship Id="rId152" Type="http://schemas.openxmlformats.org/officeDocument/2006/relationships/image" Target="../media/image88.png"/><Relationship Id="rId173" Type="http://schemas.openxmlformats.org/officeDocument/2006/relationships/customXml" Target="../ink/ink127.xml"/><Relationship Id="rId194" Type="http://schemas.openxmlformats.org/officeDocument/2006/relationships/image" Target="../media/image109.png"/><Relationship Id="rId19" Type="http://schemas.openxmlformats.org/officeDocument/2006/relationships/customXml" Target="../ink/ink50.xml"/><Relationship Id="rId14" Type="http://schemas.openxmlformats.org/officeDocument/2006/relationships/image" Target="../media/image17.png"/><Relationship Id="rId30" Type="http://schemas.openxmlformats.org/officeDocument/2006/relationships/image" Target="../media/image25.png"/><Relationship Id="rId35" Type="http://schemas.openxmlformats.org/officeDocument/2006/relationships/customXml" Target="../ink/ink58.xml"/><Relationship Id="rId56" Type="http://schemas.openxmlformats.org/officeDocument/2006/relationships/image" Target="../media/image38.png"/><Relationship Id="rId77" Type="http://schemas.openxmlformats.org/officeDocument/2006/relationships/customXml" Target="../ink/ink79.xml"/><Relationship Id="rId100" Type="http://schemas.openxmlformats.org/officeDocument/2006/relationships/image" Target="../media/image62.png"/><Relationship Id="rId105" Type="http://schemas.openxmlformats.org/officeDocument/2006/relationships/customXml" Target="../ink/ink93.xml"/><Relationship Id="rId126" Type="http://schemas.openxmlformats.org/officeDocument/2006/relationships/image" Target="../media/image75.png"/><Relationship Id="rId147" Type="http://schemas.openxmlformats.org/officeDocument/2006/relationships/customXml" Target="../ink/ink114.xml"/><Relationship Id="rId168" Type="http://schemas.openxmlformats.org/officeDocument/2006/relationships/image" Target="../media/image96.png"/><Relationship Id="rId8" Type="http://schemas.openxmlformats.org/officeDocument/2006/relationships/image" Target="../media/image14.png"/><Relationship Id="rId51" Type="http://schemas.openxmlformats.org/officeDocument/2006/relationships/customXml" Target="../ink/ink66.xml"/><Relationship Id="rId72" Type="http://schemas.openxmlformats.org/officeDocument/2006/relationships/image" Target="../media/image46.png"/><Relationship Id="rId93" Type="http://schemas.openxmlformats.org/officeDocument/2006/relationships/customXml" Target="../ink/ink87.xml"/><Relationship Id="rId98" Type="http://schemas.openxmlformats.org/officeDocument/2006/relationships/image" Target="../media/image61.png"/><Relationship Id="rId121" Type="http://schemas.openxmlformats.org/officeDocument/2006/relationships/customXml" Target="../ink/ink101.xml"/><Relationship Id="rId142" Type="http://schemas.openxmlformats.org/officeDocument/2006/relationships/image" Target="../media/image83.png"/><Relationship Id="rId163" Type="http://schemas.openxmlformats.org/officeDocument/2006/relationships/customXml" Target="../ink/ink122.xml"/><Relationship Id="rId184" Type="http://schemas.openxmlformats.org/officeDocument/2006/relationships/image" Target="../media/image104.png"/><Relationship Id="rId189" Type="http://schemas.openxmlformats.org/officeDocument/2006/relationships/customXml" Target="../ink/ink135.xml"/><Relationship Id="rId3" Type="http://schemas.openxmlformats.org/officeDocument/2006/relationships/customXml" Target="../ink/ink42.xml"/><Relationship Id="rId25" Type="http://schemas.openxmlformats.org/officeDocument/2006/relationships/customXml" Target="../ink/ink53.xml"/><Relationship Id="rId46" Type="http://schemas.openxmlformats.org/officeDocument/2006/relationships/image" Target="../media/image33.png"/><Relationship Id="rId67" Type="http://schemas.openxmlformats.org/officeDocument/2006/relationships/customXml" Target="../ink/ink74.xml"/><Relationship Id="rId116" Type="http://schemas.openxmlformats.org/officeDocument/2006/relationships/image" Target="../media/image70.png"/><Relationship Id="rId137" Type="http://schemas.openxmlformats.org/officeDocument/2006/relationships/customXml" Target="../ink/ink109.xml"/><Relationship Id="rId158" Type="http://schemas.openxmlformats.org/officeDocument/2006/relationships/image" Target="../media/image91.png"/><Relationship Id="rId20" Type="http://schemas.openxmlformats.org/officeDocument/2006/relationships/image" Target="../media/image20.png"/><Relationship Id="rId41" Type="http://schemas.openxmlformats.org/officeDocument/2006/relationships/customXml" Target="../ink/ink61.xml"/><Relationship Id="rId62" Type="http://schemas.openxmlformats.org/officeDocument/2006/relationships/image" Target="../media/image41.png"/><Relationship Id="rId83" Type="http://schemas.openxmlformats.org/officeDocument/2006/relationships/customXml" Target="../ink/ink82.xml"/><Relationship Id="rId88" Type="http://schemas.openxmlformats.org/officeDocument/2006/relationships/image" Target="../media/image56.png"/><Relationship Id="rId111" Type="http://schemas.openxmlformats.org/officeDocument/2006/relationships/customXml" Target="../ink/ink96.xml"/><Relationship Id="rId132" Type="http://schemas.openxmlformats.org/officeDocument/2006/relationships/image" Target="../media/image78.png"/><Relationship Id="rId153" Type="http://schemas.openxmlformats.org/officeDocument/2006/relationships/customXml" Target="../ink/ink117.xml"/><Relationship Id="rId174" Type="http://schemas.openxmlformats.org/officeDocument/2006/relationships/image" Target="../media/image99.png"/><Relationship Id="rId179" Type="http://schemas.openxmlformats.org/officeDocument/2006/relationships/customXml" Target="../ink/ink130.xml"/><Relationship Id="rId195" Type="http://schemas.openxmlformats.org/officeDocument/2006/relationships/customXml" Target="../ink/ink138.xml"/><Relationship Id="rId190" Type="http://schemas.openxmlformats.org/officeDocument/2006/relationships/image" Target="../media/image107.png"/><Relationship Id="rId15" Type="http://schemas.openxmlformats.org/officeDocument/2006/relationships/customXml" Target="../ink/ink48.xml"/><Relationship Id="rId36" Type="http://schemas.openxmlformats.org/officeDocument/2006/relationships/image" Target="../media/image28.png"/><Relationship Id="rId57" Type="http://schemas.openxmlformats.org/officeDocument/2006/relationships/customXml" Target="../ink/ink69.xml"/><Relationship Id="rId106" Type="http://schemas.openxmlformats.org/officeDocument/2006/relationships/image" Target="../media/image65.png"/><Relationship Id="rId127" Type="http://schemas.openxmlformats.org/officeDocument/2006/relationships/customXml" Target="../ink/ink104.xml"/><Relationship Id="rId10" Type="http://schemas.openxmlformats.org/officeDocument/2006/relationships/image" Target="../media/image15.png"/><Relationship Id="rId31" Type="http://schemas.openxmlformats.org/officeDocument/2006/relationships/customXml" Target="../ink/ink56.xml"/><Relationship Id="rId52" Type="http://schemas.openxmlformats.org/officeDocument/2006/relationships/image" Target="../media/image36.png"/><Relationship Id="rId73" Type="http://schemas.openxmlformats.org/officeDocument/2006/relationships/customXml" Target="../ink/ink77.xml"/><Relationship Id="rId78" Type="http://schemas.openxmlformats.org/officeDocument/2006/relationships/image" Target="../media/image49.png"/><Relationship Id="rId94" Type="http://schemas.openxmlformats.org/officeDocument/2006/relationships/image" Target="../media/image59.png"/><Relationship Id="rId99" Type="http://schemas.openxmlformats.org/officeDocument/2006/relationships/customXml" Target="../ink/ink90.xml"/><Relationship Id="rId101" Type="http://schemas.openxmlformats.org/officeDocument/2006/relationships/customXml" Target="../ink/ink91.xml"/><Relationship Id="rId122" Type="http://schemas.openxmlformats.org/officeDocument/2006/relationships/image" Target="../media/image73.png"/><Relationship Id="rId143" Type="http://schemas.openxmlformats.org/officeDocument/2006/relationships/customXml" Target="../ink/ink112.xml"/><Relationship Id="rId148" Type="http://schemas.openxmlformats.org/officeDocument/2006/relationships/image" Target="../media/image86.png"/><Relationship Id="rId164" Type="http://schemas.openxmlformats.org/officeDocument/2006/relationships/image" Target="../media/image94.png"/><Relationship Id="rId169" Type="http://schemas.openxmlformats.org/officeDocument/2006/relationships/customXml" Target="../ink/ink125.xml"/><Relationship Id="rId185" Type="http://schemas.openxmlformats.org/officeDocument/2006/relationships/customXml" Target="../ink/ink133.xml"/><Relationship Id="rId4" Type="http://schemas.openxmlformats.org/officeDocument/2006/relationships/image" Target="../media/image12100.png"/><Relationship Id="rId9" Type="http://schemas.openxmlformats.org/officeDocument/2006/relationships/customXml" Target="../ink/ink45.xml"/><Relationship Id="rId180" Type="http://schemas.openxmlformats.org/officeDocument/2006/relationships/image" Target="../media/image102.png"/><Relationship Id="rId26" Type="http://schemas.openxmlformats.org/officeDocument/2006/relationships/image" Target="../media/image23.png"/><Relationship Id="rId47" Type="http://schemas.openxmlformats.org/officeDocument/2006/relationships/customXml" Target="../ink/ink64.xml"/><Relationship Id="rId68" Type="http://schemas.openxmlformats.org/officeDocument/2006/relationships/image" Target="../media/image44.png"/><Relationship Id="rId89" Type="http://schemas.openxmlformats.org/officeDocument/2006/relationships/customXml" Target="../ink/ink85.xml"/><Relationship Id="rId112" Type="http://schemas.openxmlformats.org/officeDocument/2006/relationships/image" Target="../media/image68.png"/><Relationship Id="rId133" Type="http://schemas.openxmlformats.org/officeDocument/2006/relationships/customXml" Target="../ink/ink107.xml"/><Relationship Id="rId154" Type="http://schemas.openxmlformats.org/officeDocument/2006/relationships/image" Target="../media/image89.png"/><Relationship Id="rId175" Type="http://schemas.openxmlformats.org/officeDocument/2006/relationships/customXml" Target="../ink/ink128.xml"/><Relationship Id="rId196" Type="http://schemas.openxmlformats.org/officeDocument/2006/relationships/image" Target="../media/image110.png"/><Relationship Id="rId16" Type="http://schemas.openxmlformats.org/officeDocument/2006/relationships/image" Target="../media/image18.png"/><Relationship Id="rId37" Type="http://schemas.openxmlformats.org/officeDocument/2006/relationships/customXml" Target="../ink/ink59.xml"/><Relationship Id="rId58" Type="http://schemas.openxmlformats.org/officeDocument/2006/relationships/image" Target="../media/image39.png"/><Relationship Id="rId79" Type="http://schemas.openxmlformats.org/officeDocument/2006/relationships/customXml" Target="../ink/ink80.xml"/><Relationship Id="rId102" Type="http://schemas.openxmlformats.org/officeDocument/2006/relationships/image" Target="../media/image63.png"/><Relationship Id="rId123" Type="http://schemas.openxmlformats.org/officeDocument/2006/relationships/customXml" Target="../ink/ink102.xml"/><Relationship Id="rId144" Type="http://schemas.openxmlformats.org/officeDocument/2006/relationships/image" Target="../media/image84.png"/><Relationship Id="rId90" Type="http://schemas.openxmlformats.org/officeDocument/2006/relationships/image" Target="../media/image57.png"/><Relationship Id="rId165" Type="http://schemas.openxmlformats.org/officeDocument/2006/relationships/customXml" Target="../ink/ink123.xml"/><Relationship Id="rId186" Type="http://schemas.openxmlformats.org/officeDocument/2006/relationships/image" Target="../media/image105.png"/><Relationship Id="rId27" Type="http://schemas.openxmlformats.org/officeDocument/2006/relationships/customXml" Target="../ink/ink54.xml"/><Relationship Id="rId48" Type="http://schemas.openxmlformats.org/officeDocument/2006/relationships/image" Target="../media/image34.png"/><Relationship Id="rId69" Type="http://schemas.openxmlformats.org/officeDocument/2006/relationships/customXml" Target="../ink/ink75.xml"/><Relationship Id="rId113" Type="http://schemas.openxmlformats.org/officeDocument/2006/relationships/customXml" Target="../ink/ink97.xml"/><Relationship Id="rId134" Type="http://schemas.openxmlformats.org/officeDocument/2006/relationships/image" Target="../media/image79.png"/><Relationship Id="rId80" Type="http://schemas.openxmlformats.org/officeDocument/2006/relationships/image" Target="../media/image50.png"/><Relationship Id="rId155" Type="http://schemas.openxmlformats.org/officeDocument/2006/relationships/customXml" Target="../ink/ink118.xml"/><Relationship Id="rId176" Type="http://schemas.openxmlformats.org/officeDocument/2006/relationships/image" Target="../media/image100.png"/><Relationship Id="rId17" Type="http://schemas.openxmlformats.org/officeDocument/2006/relationships/customXml" Target="../ink/ink49.xml"/><Relationship Id="rId38" Type="http://schemas.openxmlformats.org/officeDocument/2006/relationships/image" Target="../media/image29.png"/><Relationship Id="rId59" Type="http://schemas.openxmlformats.org/officeDocument/2006/relationships/customXml" Target="../ink/ink70.xml"/><Relationship Id="rId103" Type="http://schemas.openxmlformats.org/officeDocument/2006/relationships/customXml" Target="../ink/ink92.xml"/><Relationship Id="rId124" Type="http://schemas.openxmlformats.org/officeDocument/2006/relationships/image" Target="../media/image74.png"/><Relationship Id="rId70" Type="http://schemas.openxmlformats.org/officeDocument/2006/relationships/image" Target="../media/image45.png"/><Relationship Id="rId91" Type="http://schemas.openxmlformats.org/officeDocument/2006/relationships/customXml" Target="../ink/ink86.xml"/><Relationship Id="rId145" Type="http://schemas.openxmlformats.org/officeDocument/2006/relationships/customXml" Target="../ink/ink113.xml"/><Relationship Id="rId166" Type="http://schemas.openxmlformats.org/officeDocument/2006/relationships/image" Target="../media/image95.png"/><Relationship Id="rId187" Type="http://schemas.openxmlformats.org/officeDocument/2006/relationships/customXml" Target="../ink/ink134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4.png"/><Relationship Id="rId49" Type="http://schemas.openxmlformats.org/officeDocument/2006/relationships/customXml" Target="../ink/ink65.xml"/><Relationship Id="rId114" Type="http://schemas.openxmlformats.org/officeDocument/2006/relationships/image" Target="../media/image69.png"/><Relationship Id="rId60" Type="http://schemas.openxmlformats.org/officeDocument/2006/relationships/image" Target="../media/image40.png"/><Relationship Id="rId81" Type="http://schemas.openxmlformats.org/officeDocument/2006/relationships/customXml" Target="../ink/ink81.xml"/><Relationship Id="rId135" Type="http://schemas.openxmlformats.org/officeDocument/2006/relationships/customXml" Target="../ink/ink108.xml"/><Relationship Id="rId156" Type="http://schemas.openxmlformats.org/officeDocument/2006/relationships/image" Target="../media/image90.png"/><Relationship Id="rId177" Type="http://schemas.openxmlformats.org/officeDocument/2006/relationships/customXml" Target="../ink/ink129.xml"/><Relationship Id="rId18" Type="http://schemas.openxmlformats.org/officeDocument/2006/relationships/image" Target="../media/image19.png"/><Relationship Id="rId39" Type="http://schemas.openxmlformats.org/officeDocument/2006/relationships/customXml" Target="../ink/ink60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4.xml"/><Relationship Id="rId18" Type="http://schemas.openxmlformats.org/officeDocument/2006/relationships/image" Target="../media/image118.png"/><Relationship Id="rId26" Type="http://schemas.openxmlformats.org/officeDocument/2006/relationships/image" Target="../media/image122.png"/><Relationship Id="rId39" Type="http://schemas.openxmlformats.org/officeDocument/2006/relationships/customXml" Target="../ink/ink157.xml"/><Relationship Id="rId21" Type="http://schemas.openxmlformats.org/officeDocument/2006/relationships/customXml" Target="../ink/ink148.xml"/><Relationship Id="rId34" Type="http://schemas.openxmlformats.org/officeDocument/2006/relationships/image" Target="../media/image126.png"/><Relationship Id="rId42" Type="http://schemas.openxmlformats.org/officeDocument/2006/relationships/image" Target="../media/image130.png"/><Relationship Id="rId47" Type="http://schemas.openxmlformats.org/officeDocument/2006/relationships/customXml" Target="../ink/ink161.xml"/><Relationship Id="rId50" Type="http://schemas.openxmlformats.org/officeDocument/2006/relationships/image" Target="../media/image134.png"/><Relationship Id="rId55" Type="http://schemas.openxmlformats.org/officeDocument/2006/relationships/customXml" Target="../ink/ink165.xml"/><Relationship Id="rId7" Type="http://schemas.openxmlformats.org/officeDocument/2006/relationships/customXml" Target="../ink/ink141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7.png"/><Relationship Id="rId29" Type="http://schemas.openxmlformats.org/officeDocument/2006/relationships/customXml" Target="../ink/ink152.xml"/><Relationship Id="rId11" Type="http://schemas.openxmlformats.org/officeDocument/2006/relationships/customXml" Target="../ink/ink143.xml"/><Relationship Id="rId24" Type="http://schemas.openxmlformats.org/officeDocument/2006/relationships/image" Target="../media/image121.png"/><Relationship Id="rId32" Type="http://schemas.openxmlformats.org/officeDocument/2006/relationships/image" Target="../media/image125.png"/><Relationship Id="rId37" Type="http://schemas.openxmlformats.org/officeDocument/2006/relationships/customXml" Target="../ink/ink156.xml"/><Relationship Id="rId40" Type="http://schemas.openxmlformats.org/officeDocument/2006/relationships/image" Target="../media/image129.png"/><Relationship Id="rId45" Type="http://schemas.openxmlformats.org/officeDocument/2006/relationships/customXml" Target="../ink/ink160.xml"/><Relationship Id="rId53" Type="http://schemas.openxmlformats.org/officeDocument/2006/relationships/customXml" Target="../ink/ink164.xml"/><Relationship Id="rId58" Type="http://schemas.openxmlformats.org/officeDocument/2006/relationships/image" Target="../media/image138.png"/><Relationship Id="rId5" Type="http://schemas.openxmlformats.org/officeDocument/2006/relationships/customXml" Target="../ink/ink140.xml"/><Relationship Id="rId61" Type="http://schemas.openxmlformats.org/officeDocument/2006/relationships/customXml" Target="../ink/ink168.xml"/><Relationship Id="rId19" Type="http://schemas.openxmlformats.org/officeDocument/2006/relationships/customXml" Target="../ink/ink147.xml"/><Relationship Id="rId14" Type="http://schemas.openxmlformats.org/officeDocument/2006/relationships/image" Target="../media/image116.png"/><Relationship Id="rId22" Type="http://schemas.openxmlformats.org/officeDocument/2006/relationships/image" Target="../media/image120.png"/><Relationship Id="rId27" Type="http://schemas.openxmlformats.org/officeDocument/2006/relationships/customXml" Target="../ink/ink151.xml"/><Relationship Id="rId30" Type="http://schemas.openxmlformats.org/officeDocument/2006/relationships/image" Target="../media/image124.png"/><Relationship Id="rId35" Type="http://schemas.openxmlformats.org/officeDocument/2006/relationships/customXml" Target="../ink/ink155.xml"/><Relationship Id="rId43" Type="http://schemas.openxmlformats.org/officeDocument/2006/relationships/customXml" Target="../ink/ink159.xml"/><Relationship Id="rId48" Type="http://schemas.openxmlformats.org/officeDocument/2006/relationships/image" Target="../media/image133.png"/><Relationship Id="rId56" Type="http://schemas.openxmlformats.org/officeDocument/2006/relationships/image" Target="../media/image137.png"/><Relationship Id="rId8" Type="http://schemas.openxmlformats.org/officeDocument/2006/relationships/image" Target="../media/image113.png"/><Relationship Id="rId51" Type="http://schemas.openxmlformats.org/officeDocument/2006/relationships/customXml" Target="../ink/ink163.xml"/><Relationship Id="rId3" Type="http://schemas.openxmlformats.org/officeDocument/2006/relationships/customXml" Target="../ink/ink139.xml"/><Relationship Id="rId12" Type="http://schemas.openxmlformats.org/officeDocument/2006/relationships/image" Target="../media/image115.png"/><Relationship Id="rId17" Type="http://schemas.openxmlformats.org/officeDocument/2006/relationships/customXml" Target="../ink/ink146.xml"/><Relationship Id="rId25" Type="http://schemas.openxmlformats.org/officeDocument/2006/relationships/customXml" Target="../ink/ink150.xml"/><Relationship Id="rId33" Type="http://schemas.openxmlformats.org/officeDocument/2006/relationships/customXml" Target="../ink/ink154.xml"/><Relationship Id="rId38" Type="http://schemas.openxmlformats.org/officeDocument/2006/relationships/image" Target="../media/image128.png"/><Relationship Id="rId46" Type="http://schemas.openxmlformats.org/officeDocument/2006/relationships/image" Target="../media/image132.png"/><Relationship Id="rId59" Type="http://schemas.openxmlformats.org/officeDocument/2006/relationships/customXml" Target="../ink/ink167.xml"/><Relationship Id="rId20" Type="http://schemas.openxmlformats.org/officeDocument/2006/relationships/image" Target="../media/image119.png"/><Relationship Id="rId41" Type="http://schemas.openxmlformats.org/officeDocument/2006/relationships/customXml" Target="../ink/ink158.xml"/><Relationship Id="rId54" Type="http://schemas.openxmlformats.org/officeDocument/2006/relationships/image" Target="../media/image136.png"/><Relationship Id="rId6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5" Type="http://schemas.openxmlformats.org/officeDocument/2006/relationships/customXml" Target="../ink/ink145.xml"/><Relationship Id="rId23" Type="http://schemas.openxmlformats.org/officeDocument/2006/relationships/customXml" Target="../ink/ink149.xml"/><Relationship Id="rId28" Type="http://schemas.openxmlformats.org/officeDocument/2006/relationships/image" Target="../media/image123.png"/><Relationship Id="rId36" Type="http://schemas.openxmlformats.org/officeDocument/2006/relationships/image" Target="../media/image127.png"/><Relationship Id="rId49" Type="http://schemas.openxmlformats.org/officeDocument/2006/relationships/customXml" Target="../ink/ink162.xml"/><Relationship Id="rId57" Type="http://schemas.openxmlformats.org/officeDocument/2006/relationships/customXml" Target="../ink/ink166.xml"/><Relationship Id="rId10" Type="http://schemas.openxmlformats.org/officeDocument/2006/relationships/image" Target="../media/image114.png"/><Relationship Id="rId31" Type="http://schemas.openxmlformats.org/officeDocument/2006/relationships/customXml" Target="../ink/ink153.xml"/><Relationship Id="rId44" Type="http://schemas.openxmlformats.org/officeDocument/2006/relationships/image" Target="../media/image131.png"/><Relationship Id="rId52" Type="http://schemas.openxmlformats.org/officeDocument/2006/relationships/image" Target="../media/image135.png"/><Relationship Id="rId60" Type="http://schemas.openxmlformats.org/officeDocument/2006/relationships/image" Target="../media/image139.png"/><Relationship Id="rId4" Type="http://schemas.openxmlformats.org/officeDocument/2006/relationships/image" Target="../media/image111.png"/><Relationship Id="rId9" Type="http://schemas.openxmlformats.org/officeDocument/2006/relationships/customXml" Target="../ink/ink1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customXml" Target="../ink/ink174.xml"/><Relationship Id="rId18" Type="http://schemas.openxmlformats.org/officeDocument/2006/relationships/image" Target="../media/image148.png"/><Relationship Id="rId26" Type="http://schemas.openxmlformats.org/officeDocument/2006/relationships/image" Target="../media/image152.png"/><Relationship Id="rId3" Type="http://schemas.openxmlformats.org/officeDocument/2006/relationships/customXml" Target="../ink/ink169.xml"/><Relationship Id="rId21" Type="http://schemas.openxmlformats.org/officeDocument/2006/relationships/customXml" Target="../ink/ink178.xml"/><Relationship Id="rId7" Type="http://schemas.openxmlformats.org/officeDocument/2006/relationships/customXml" Target="../ink/ink171.xml"/><Relationship Id="rId12" Type="http://schemas.openxmlformats.org/officeDocument/2006/relationships/image" Target="../media/image145.png"/><Relationship Id="rId17" Type="http://schemas.openxmlformats.org/officeDocument/2006/relationships/customXml" Target="../ink/ink176.xml"/><Relationship Id="rId25" Type="http://schemas.openxmlformats.org/officeDocument/2006/relationships/customXml" Target="../ink/ink180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7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11" Type="http://schemas.openxmlformats.org/officeDocument/2006/relationships/customXml" Target="../ink/ink173.xml"/><Relationship Id="rId24" Type="http://schemas.openxmlformats.org/officeDocument/2006/relationships/image" Target="../media/image151.png"/><Relationship Id="rId5" Type="http://schemas.openxmlformats.org/officeDocument/2006/relationships/customXml" Target="../ink/ink170.xml"/><Relationship Id="rId15" Type="http://schemas.openxmlformats.org/officeDocument/2006/relationships/customXml" Target="../ink/ink175.xml"/><Relationship Id="rId23" Type="http://schemas.openxmlformats.org/officeDocument/2006/relationships/customXml" Target="../ink/ink179.xml"/><Relationship Id="rId10" Type="http://schemas.openxmlformats.org/officeDocument/2006/relationships/image" Target="../media/image144.png"/><Relationship Id="rId19" Type="http://schemas.openxmlformats.org/officeDocument/2006/relationships/customXml" Target="../ink/ink177.xml"/><Relationship Id="rId4" Type="http://schemas.openxmlformats.org/officeDocument/2006/relationships/image" Target="../media/image141.png"/><Relationship Id="rId9" Type="http://schemas.openxmlformats.org/officeDocument/2006/relationships/customXml" Target="../ink/ink172.xml"/><Relationship Id="rId14" Type="http://schemas.openxmlformats.org/officeDocument/2006/relationships/image" Target="../media/image146.png"/><Relationship Id="rId22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customXml" Target="../ink/ink186.xml"/><Relationship Id="rId18" Type="http://schemas.openxmlformats.org/officeDocument/2006/relationships/image" Target="../media/image160.png"/><Relationship Id="rId26" Type="http://schemas.openxmlformats.org/officeDocument/2006/relationships/image" Target="../media/image164.png"/><Relationship Id="rId3" Type="http://schemas.openxmlformats.org/officeDocument/2006/relationships/customXml" Target="../ink/ink181.xml"/><Relationship Id="rId21" Type="http://schemas.openxmlformats.org/officeDocument/2006/relationships/customXml" Target="../ink/ink190.xml"/><Relationship Id="rId7" Type="http://schemas.openxmlformats.org/officeDocument/2006/relationships/customXml" Target="../ink/ink183.xml"/><Relationship Id="rId12" Type="http://schemas.openxmlformats.org/officeDocument/2006/relationships/image" Target="../media/image157.png"/><Relationship Id="rId17" Type="http://schemas.openxmlformats.org/officeDocument/2006/relationships/customXml" Target="../ink/ink188.xml"/><Relationship Id="rId25" Type="http://schemas.openxmlformats.org/officeDocument/2006/relationships/customXml" Target="../ink/ink19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9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customXml" Target="../ink/ink185.xml"/><Relationship Id="rId24" Type="http://schemas.openxmlformats.org/officeDocument/2006/relationships/image" Target="../media/image163.png"/><Relationship Id="rId5" Type="http://schemas.openxmlformats.org/officeDocument/2006/relationships/customXml" Target="../ink/ink182.xml"/><Relationship Id="rId15" Type="http://schemas.openxmlformats.org/officeDocument/2006/relationships/customXml" Target="../ink/ink187.xml"/><Relationship Id="rId23" Type="http://schemas.openxmlformats.org/officeDocument/2006/relationships/customXml" Target="../ink/ink191.xml"/><Relationship Id="rId10" Type="http://schemas.openxmlformats.org/officeDocument/2006/relationships/image" Target="../media/image156.png"/><Relationship Id="rId19" Type="http://schemas.openxmlformats.org/officeDocument/2006/relationships/customXml" Target="../ink/ink189.xml"/><Relationship Id="rId4" Type="http://schemas.openxmlformats.org/officeDocument/2006/relationships/image" Target="../media/image153.png"/><Relationship Id="rId9" Type="http://schemas.openxmlformats.org/officeDocument/2006/relationships/customXml" Target="../ink/ink184.xml"/><Relationship Id="rId14" Type="http://schemas.openxmlformats.org/officeDocument/2006/relationships/image" Target="../media/image158.png"/><Relationship Id="rId22" Type="http://schemas.openxmlformats.org/officeDocument/2006/relationships/image" Target="../media/image162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0.xml"/><Relationship Id="rId299" Type="http://schemas.openxmlformats.org/officeDocument/2006/relationships/customXml" Target="../ink/ink341.xml"/><Relationship Id="rId21" Type="http://schemas.openxmlformats.org/officeDocument/2006/relationships/customXml" Target="../ink/ink202.xml"/><Relationship Id="rId63" Type="http://schemas.openxmlformats.org/officeDocument/2006/relationships/customXml" Target="../ink/ink223.xml"/><Relationship Id="rId159" Type="http://schemas.openxmlformats.org/officeDocument/2006/relationships/customXml" Target="../ink/ink271.xml"/><Relationship Id="rId324" Type="http://schemas.openxmlformats.org/officeDocument/2006/relationships/image" Target="../media/image325.png"/><Relationship Id="rId170" Type="http://schemas.openxmlformats.org/officeDocument/2006/relationships/image" Target="../media/image248.png"/><Relationship Id="rId226" Type="http://schemas.openxmlformats.org/officeDocument/2006/relationships/image" Target="../media/image276.png"/><Relationship Id="rId268" Type="http://schemas.openxmlformats.org/officeDocument/2006/relationships/image" Target="../media/image297.png"/><Relationship Id="rId32" Type="http://schemas.openxmlformats.org/officeDocument/2006/relationships/image" Target="../media/image179.png"/><Relationship Id="rId74" Type="http://schemas.openxmlformats.org/officeDocument/2006/relationships/image" Target="../media/image200.png"/><Relationship Id="rId128" Type="http://schemas.openxmlformats.org/officeDocument/2006/relationships/image" Target="../media/image227.png"/><Relationship Id="rId335" Type="http://schemas.openxmlformats.org/officeDocument/2006/relationships/customXml" Target="../ink/ink359.xml"/><Relationship Id="rId5" Type="http://schemas.openxmlformats.org/officeDocument/2006/relationships/customXml" Target="../ink/ink194.xml"/><Relationship Id="rId181" Type="http://schemas.openxmlformats.org/officeDocument/2006/relationships/customXml" Target="../ink/ink282.xml"/><Relationship Id="rId237" Type="http://schemas.openxmlformats.org/officeDocument/2006/relationships/customXml" Target="../ink/ink310.xml"/><Relationship Id="rId279" Type="http://schemas.openxmlformats.org/officeDocument/2006/relationships/customXml" Target="../ink/ink331.xml"/><Relationship Id="rId43" Type="http://schemas.openxmlformats.org/officeDocument/2006/relationships/customXml" Target="../ink/ink213.xml"/><Relationship Id="rId139" Type="http://schemas.openxmlformats.org/officeDocument/2006/relationships/customXml" Target="../ink/ink261.xml"/><Relationship Id="rId290" Type="http://schemas.openxmlformats.org/officeDocument/2006/relationships/image" Target="../media/image308.png"/><Relationship Id="rId304" Type="http://schemas.openxmlformats.org/officeDocument/2006/relationships/image" Target="../media/image315.png"/><Relationship Id="rId85" Type="http://schemas.openxmlformats.org/officeDocument/2006/relationships/customXml" Target="../ink/ink234.xml"/><Relationship Id="rId150" Type="http://schemas.openxmlformats.org/officeDocument/2006/relationships/image" Target="../media/image238.png"/><Relationship Id="rId192" Type="http://schemas.openxmlformats.org/officeDocument/2006/relationships/image" Target="../media/image259.png"/><Relationship Id="rId206" Type="http://schemas.openxmlformats.org/officeDocument/2006/relationships/image" Target="../media/image266.png"/><Relationship Id="rId248" Type="http://schemas.openxmlformats.org/officeDocument/2006/relationships/image" Target="../media/image287.png"/><Relationship Id="rId12" Type="http://schemas.openxmlformats.org/officeDocument/2006/relationships/image" Target="../media/image169.png"/><Relationship Id="rId108" Type="http://schemas.openxmlformats.org/officeDocument/2006/relationships/image" Target="../media/image217.png"/><Relationship Id="rId315" Type="http://schemas.openxmlformats.org/officeDocument/2006/relationships/customXml" Target="../ink/ink349.xml"/><Relationship Id="rId54" Type="http://schemas.openxmlformats.org/officeDocument/2006/relationships/image" Target="../media/image190.png"/><Relationship Id="rId96" Type="http://schemas.openxmlformats.org/officeDocument/2006/relationships/image" Target="../media/image211.png"/><Relationship Id="rId161" Type="http://schemas.openxmlformats.org/officeDocument/2006/relationships/customXml" Target="../ink/ink272.xml"/><Relationship Id="rId217" Type="http://schemas.openxmlformats.org/officeDocument/2006/relationships/customXml" Target="../ink/ink300.xml"/><Relationship Id="rId259" Type="http://schemas.openxmlformats.org/officeDocument/2006/relationships/customXml" Target="../ink/ink321.xml"/><Relationship Id="rId23" Type="http://schemas.openxmlformats.org/officeDocument/2006/relationships/customXml" Target="../ink/ink203.xml"/><Relationship Id="rId119" Type="http://schemas.openxmlformats.org/officeDocument/2006/relationships/customXml" Target="../ink/ink251.xml"/><Relationship Id="rId270" Type="http://schemas.openxmlformats.org/officeDocument/2006/relationships/image" Target="../media/image298.png"/><Relationship Id="rId326" Type="http://schemas.openxmlformats.org/officeDocument/2006/relationships/image" Target="../media/image326.png"/><Relationship Id="rId65" Type="http://schemas.openxmlformats.org/officeDocument/2006/relationships/customXml" Target="../ink/ink224.xml"/><Relationship Id="rId130" Type="http://schemas.openxmlformats.org/officeDocument/2006/relationships/image" Target="../media/image228.png"/><Relationship Id="rId172" Type="http://schemas.openxmlformats.org/officeDocument/2006/relationships/image" Target="../media/image249.png"/><Relationship Id="rId228" Type="http://schemas.openxmlformats.org/officeDocument/2006/relationships/image" Target="../media/image277.png"/><Relationship Id="rId281" Type="http://schemas.openxmlformats.org/officeDocument/2006/relationships/customXml" Target="../ink/ink332.xml"/><Relationship Id="rId34" Type="http://schemas.openxmlformats.org/officeDocument/2006/relationships/image" Target="../media/image180.png"/><Relationship Id="rId76" Type="http://schemas.openxmlformats.org/officeDocument/2006/relationships/image" Target="../media/image201.png"/><Relationship Id="rId141" Type="http://schemas.openxmlformats.org/officeDocument/2006/relationships/customXml" Target="../ink/ink262.xml"/><Relationship Id="rId7" Type="http://schemas.openxmlformats.org/officeDocument/2006/relationships/customXml" Target="../ink/ink195.xml"/><Relationship Id="rId183" Type="http://schemas.openxmlformats.org/officeDocument/2006/relationships/customXml" Target="../ink/ink283.xml"/><Relationship Id="rId239" Type="http://schemas.openxmlformats.org/officeDocument/2006/relationships/customXml" Target="../ink/ink311.xml"/><Relationship Id="rId250" Type="http://schemas.openxmlformats.org/officeDocument/2006/relationships/image" Target="../media/image288.png"/><Relationship Id="rId292" Type="http://schemas.openxmlformats.org/officeDocument/2006/relationships/image" Target="../media/image309.png"/><Relationship Id="rId306" Type="http://schemas.openxmlformats.org/officeDocument/2006/relationships/image" Target="../media/image316.png"/><Relationship Id="rId24" Type="http://schemas.openxmlformats.org/officeDocument/2006/relationships/image" Target="../media/image175.png"/><Relationship Id="rId45" Type="http://schemas.openxmlformats.org/officeDocument/2006/relationships/customXml" Target="../ink/ink214.xml"/><Relationship Id="rId66" Type="http://schemas.openxmlformats.org/officeDocument/2006/relationships/image" Target="../media/image196.png"/><Relationship Id="rId87" Type="http://schemas.openxmlformats.org/officeDocument/2006/relationships/customXml" Target="../ink/ink235.xml"/><Relationship Id="rId110" Type="http://schemas.openxmlformats.org/officeDocument/2006/relationships/image" Target="../media/image218.png"/><Relationship Id="rId131" Type="http://schemas.openxmlformats.org/officeDocument/2006/relationships/customXml" Target="../ink/ink257.xml"/><Relationship Id="rId327" Type="http://schemas.openxmlformats.org/officeDocument/2006/relationships/customXml" Target="../ink/ink355.xml"/><Relationship Id="rId152" Type="http://schemas.openxmlformats.org/officeDocument/2006/relationships/image" Target="../media/image239.png"/><Relationship Id="rId173" Type="http://schemas.openxmlformats.org/officeDocument/2006/relationships/customXml" Target="../ink/ink278.xml"/><Relationship Id="rId194" Type="http://schemas.openxmlformats.org/officeDocument/2006/relationships/image" Target="../media/image260.png"/><Relationship Id="rId208" Type="http://schemas.openxmlformats.org/officeDocument/2006/relationships/image" Target="../media/image267.png"/><Relationship Id="rId229" Type="http://schemas.openxmlformats.org/officeDocument/2006/relationships/customXml" Target="../ink/ink306.xml"/><Relationship Id="rId240" Type="http://schemas.openxmlformats.org/officeDocument/2006/relationships/image" Target="../media/image283.png"/><Relationship Id="rId261" Type="http://schemas.openxmlformats.org/officeDocument/2006/relationships/customXml" Target="../ink/ink322.xml"/><Relationship Id="rId14" Type="http://schemas.openxmlformats.org/officeDocument/2006/relationships/image" Target="../media/image170.png"/><Relationship Id="rId35" Type="http://schemas.openxmlformats.org/officeDocument/2006/relationships/customXml" Target="../ink/ink209.xml"/><Relationship Id="rId56" Type="http://schemas.openxmlformats.org/officeDocument/2006/relationships/image" Target="../media/image191.png"/><Relationship Id="rId77" Type="http://schemas.openxmlformats.org/officeDocument/2006/relationships/customXml" Target="../ink/ink230.xml"/><Relationship Id="rId100" Type="http://schemas.openxmlformats.org/officeDocument/2006/relationships/image" Target="../media/image213.png"/><Relationship Id="rId282" Type="http://schemas.openxmlformats.org/officeDocument/2006/relationships/image" Target="../media/image304.png"/><Relationship Id="rId317" Type="http://schemas.openxmlformats.org/officeDocument/2006/relationships/customXml" Target="../ink/ink350.xml"/><Relationship Id="rId8" Type="http://schemas.openxmlformats.org/officeDocument/2006/relationships/image" Target="../media/image167.png"/><Relationship Id="rId98" Type="http://schemas.openxmlformats.org/officeDocument/2006/relationships/image" Target="../media/image212.png"/><Relationship Id="rId121" Type="http://schemas.openxmlformats.org/officeDocument/2006/relationships/customXml" Target="../ink/ink252.xml"/><Relationship Id="rId142" Type="http://schemas.openxmlformats.org/officeDocument/2006/relationships/image" Target="../media/image234.png"/><Relationship Id="rId163" Type="http://schemas.openxmlformats.org/officeDocument/2006/relationships/customXml" Target="../ink/ink273.xml"/><Relationship Id="rId184" Type="http://schemas.openxmlformats.org/officeDocument/2006/relationships/image" Target="../media/image255.png"/><Relationship Id="rId219" Type="http://schemas.openxmlformats.org/officeDocument/2006/relationships/customXml" Target="../ink/ink301.xml"/><Relationship Id="rId230" Type="http://schemas.openxmlformats.org/officeDocument/2006/relationships/image" Target="../media/image278.png"/><Relationship Id="rId251" Type="http://schemas.openxmlformats.org/officeDocument/2006/relationships/customXml" Target="../ink/ink317.xml"/><Relationship Id="rId25" Type="http://schemas.openxmlformats.org/officeDocument/2006/relationships/customXml" Target="../ink/ink204.xml"/><Relationship Id="rId46" Type="http://schemas.openxmlformats.org/officeDocument/2006/relationships/image" Target="../media/image186.png"/><Relationship Id="rId67" Type="http://schemas.openxmlformats.org/officeDocument/2006/relationships/customXml" Target="../ink/ink225.xml"/><Relationship Id="rId272" Type="http://schemas.openxmlformats.org/officeDocument/2006/relationships/image" Target="../media/image299.png"/><Relationship Id="rId293" Type="http://schemas.openxmlformats.org/officeDocument/2006/relationships/customXml" Target="../ink/ink338.xml"/><Relationship Id="rId307" Type="http://schemas.openxmlformats.org/officeDocument/2006/relationships/customXml" Target="../ink/ink345.xml"/><Relationship Id="rId328" Type="http://schemas.openxmlformats.org/officeDocument/2006/relationships/image" Target="../media/image327.png"/><Relationship Id="rId88" Type="http://schemas.openxmlformats.org/officeDocument/2006/relationships/image" Target="../media/image207.png"/><Relationship Id="rId111" Type="http://schemas.openxmlformats.org/officeDocument/2006/relationships/customXml" Target="../ink/ink247.xml"/><Relationship Id="rId132" Type="http://schemas.openxmlformats.org/officeDocument/2006/relationships/image" Target="../media/image229.png"/><Relationship Id="rId153" Type="http://schemas.openxmlformats.org/officeDocument/2006/relationships/customXml" Target="../ink/ink268.xml"/><Relationship Id="rId174" Type="http://schemas.openxmlformats.org/officeDocument/2006/relationships/image" Target="../media/image250.png"/><Relationship Id="rId195" Type="http://schemas.openxmlformats.org/officeDocument/2006/relationships/customXml" Target="../ink/ink289.xml"/><Relationship Id="rId209" Type="http://schemas.openxmlformats.org/officeDocument/2006/relationships/customXml" Target="../ink/ink296.xml"/><Relationship Id="rId220" Type="http://schemas.openxmlformats.org/officeDocument/2006/relationships/image" Target="../media/image273.png"/><Relationship Id="rId241" Type="http://schemas.openxmlformats.org/officeDocument/2006/relationships/customXml" Target="../ink/ink312.xml"/><Relationship Id="rId15" Type="http://schemas.openxmlformats.org/officeDocument/2006/relationships/customXml" Target="../ink/ink199.xml"/><Relationship Id="rId36" Type="http://schemas.openxmlformats.org/officeDocument/2006/relationships/image" Target="../media/image181.png"/><Relationship Id="rId57" Type="http://schemas.openxmlformats.org/officeDocument/2006/relationships/customXml" Target="../ink/ink220.xml"/><Relationship Id="rId262" Type="http://schemas.openxmlformats.org/officeDocument/2006/relationships/image" Target="../media/image294.png"/><Relationship Id="rId283" Type="http://schemas.openxmlformats.org/officeDocument/2006/relationships/customXml" Target="../ink/ink333.xml"/><Relationship Id="rId318" Type="http://schemas.openxmlformats.org/officeDocument/2006/relationships/image" Target="../media/image322.png"/><Relationship Id="rId78" Type="http://schemas.openxmlformats.org/officeDocument/2006/relationships/image" Target="../media/image202.png"/><Relationship Id="rId99" Type="http://schemas.openxmlformats.org/officeDocument/2006/relationships/customXml" Target="../ink/ink241.xml"/><Relationship Id="rId101" Type="http://schemas.openxmlformats.org/officeDocument/2006/relationships/customXml" Target="../ink/ink242.xml"/><Relationship Id="rId122" Type="http://schemas.openxmlformats.org/officeDocument/2006/relationships/image" Target="../media/image224.png"/><Relationship Id="rId143" Type="http://schemas.openxmlformats.org/officeDocument/2006/relationships/customXml" Target="../ink/ink263.xml"/><Relationship Id="rId164" Type="http://schemas.openxmlformats.org/officeDocument/2006/relationships/image" Target="../media/image245.png"/><Relationship Id="rId185" Type="http://schemas.openxmlformats.org/officeDocument/2006/relationships/customXml" Target="../ink/ink284.xml"/><Relationship Id="rId9" Type="http://schemas.openxmlformats.org/officeDocument/2006/relationships/customXml" Target="../ink/ink196.xml"/><Relationship Id="rId210" Type="http://schemas.openxmlformats.org/officeDocument/2006/relationships/image" Target="../media/image268.png"/><Relationship Id="rId26" Type="http://schemas.openxmlformats.org/officeDocument/2006/relationships/image" Target="../media/image176.png"/><Relationship Id="rId231" Type="http://schemas.openxmlformats.org/officeDocument/2006/relationships/customXml" Target="../ink/ink307.xml"/><Relationship Id="rId252" Type="http://schemas.openxmlformats.org/officeDocument/2006/relationships/image" Target="../media/image289.png"/><Relationship Id="rId273" Type="http://schemas.openxmlformats.org/officeDocument/2006/relationships/customXml" Target="../ink/ink328.xml"/><Relationship Id="rId294" Type="http://schemas.openxmlformats.org/officeDocument/2006/relationships/image" Target="../media/image310.png"/><Relationship Id="rId308" Type="http://schemas.openxmlformats.org/officeDocument/2006/relationships/image" Target="../media/image317.png"/><Relationship Id="rId329" Type="http://schemas.openxmlformats.org/officeDocument/2006/relationships/customXml" Target="../ink/ink356.xml"/><Relationship Id="rId47" Type="http://schemas.openxmlformats.org/officeDocument/2006/relationships/customXml" Target="../ink/ink215.xml"/><Relationship Id="rId68" Type="http://schemas.openxmlformats.org/officeDocument/2006/relationships/image" Target="../media/image197.png"/><Relationship Id="rId89" Type="http://schemas.openxmlformats.org/officeDocument/2006/relationships/customXml" Target="../ink/ink236.xml"/><Relationship Id="rId112" Type="http://schemas.openxmlformats.org/officeDocument/2006/relationships/image" Target="../media/image219.png"/><Relationship Id="rId133" Type="http://schemas.openxmlformats.org/officeDocument/2006/relationships/customXml" Target="../ink/ink258.xml"/><Relationship Id="rId154" Type="http://schemas.openxmlformats.org/officeDocument/2006/relationships/image" Target="../media/image240.png"/><Relationship Id="rId175" Type="http://schemas.openxmlformats.org/officeDocument/2006/relationships/customXml" Target="../ink/ink279.xml"/><Relationship Id="rId196" Type="http://schemas.openxmlformats.org/officeDocument/2006/relationships/image" Target="../media/image261.png"/><Relationship Id="rId200" Type="http://schemas.openxmlformats.org/officeDocument/2006/relationships/image" Target="../media/image263.png"/><Relationship Id="rId16" Type="http://schemas.openxmlformats.org/officeDocument/2006/relationships/image" Target="../media/image171.png"/><Relationship Id="rId221" Type="http://schemas.openxmlformats.org/officeDocument/2006/relationships/customXml" Target="../ink/ink302.xml"/><Relationship Id="rId242" Type="http://schemas.openxmlformats.org/officeDocument/2006/relationships/image" Target="../media/image284.png"/><Relationship Id="rId263" Type="http://schemas.openxmlformats.org/officeDocument/2006/relationships/customXml" Target="../ink/ink323.xml"/><Relationship Id="rId284" Type="http://schemas.openxmlformats.org/officeDocument/2006/relationships/image" Target="../media/image305.png"/><Relationship Id="rId319" Type="http://schemas.openxmlformats.org/officeDocument/2006/relationships/customXml" Target="../ink/ink351.xml"/><Relationship Id="rId37" Type="http://schemas.openxmlformats.org/officeDocument/2006/relationships/customXml" Target="../ink/ink210.xml"/><Relationship Id="rId58" Type="http://schemas.openxmlformats.org/officeDocument/2006/relationships/image" Target="../media/image192.png"/><Relationship Id="rId79" Type="http://schemas.openxmlformats.org/officeDocument/2006/relationships/customXml" Target="../ink/ink231.xml"/><Relationship Id="rId102" Type="http://schemas.openxmlformats.org/officeDocument/2006/relationships/image" Target="../media/image214.png"/><Relationship Id="rId123" Type="http://schemas.openxmlformats.org/officeDocument/2006/relationships/customXml" Target="../ink/ink253.xml"/><Relationship Id="rId144" Type="http://schemas.openxmlformats.org/officeDocument/2006/relationships/image" Target="../media/image235.png"/><Relationship Id="rId330" Type="http://schemas.openxmlformats.org/officeDocument/2006/relationships/image" Target="../media/image328.png"/><Relationship Id="rId90" Type="http://schemas.openxmlformats.org/officeDocument/2006/relationships/image" Target="../media/image208.png"/><Relationship Id="rId165" Type="http://schemas.openxmlformats.org/officeDocument/2006/relationships/customXml" Target="../ink/ink274.xml"/><Relationship Id="rId186" Type="http://schemas.openxmlformats.org/officeDocument/2006/relationships/image" Target="../media/image256.png"/><Relationship Id="rId211" Type="http://schemas.openxmlformats.org/officeDocument/2006/relationships/customXml" Target="../ink/ink297.xml"/><Relationship Id="rId232" Type="http://schemas.openxmlformats.org/officeDocument/2006/relationships/image" Target="../media/image279.png"/><Relationship Id="rId253" Type="http://schemas.openxmlformats.org/officeDocument/2006/relationships/customXml" Target="../ink/ink318.xml"/><Relationship Id="rId274" Type="http://schemas.openxmlformats.org/officeDocument/2006/relationships/image" Target="../media/image300.png"/><Relationship Id="rId295" Type="http://schemas.openxmlformats.org/officeDocument/2006/relationships/customXml" Target="../ink/ink339.xml"/><Relationship Id="rId309" Type="http://schemas.openxmlformats.org/officeDocument/2006/relationships/customXml" Target="../ink/ink346.xml"/><Relationship Id="rId27" Type="http://schemas.openxmlformats.org/officeDocument/2006/relationships/customXml" Target="../ink/ink205.xml"/><Relationship Id="rId48" Type="http://schemas.openxmlformats.org/officeDocument/2006/relationships/image" Target="../media/image187.png"/><Relationship Id="rId69" Type="http://schemas.openxmlformats.org/officeDocument/2006/relationships/customXml" Target="../ink/ink226.xml"/><Relationship Id="rId113" Type="http://schemas.openxmlformats.org/officeDocument/2006/relationships/customXml" Target="../ink/ink248.xml"/><Relationship Id="rId134" Type="http://schemas.openxmlformats.org/officeDocument/2006/relationships/image" Target="../media/image230.png"/><Relationship Id="rId320" Type="http://schemas.openxmlformats.org/officeDocument/2006/relationships/image" Target="../media/image323.png"/><Relationship Id="rId80" Type="http://schemas.openxmlformats.org/officeDocument/2006/relationships/image" Target="../media/image203.png"/><Relationship Id="rId155" Type="http://schemas.openxmlformats.org/officeDocument/2006/relationships/customXml" Target="../ink/ink269.xml"/><Relationship Id="rId176" Type="http://schemas.openxmlformats.org/officeDocument/2006/relationships/image" Target="../media/image251.png"/><Relationship Id="rId197" Type="http://schemas.openxmlformats.org/officeDocument/2006/relationships/customXml" Target="../ink/ink290.xml"/><Relationship Id="rId201" Type="http://schemas.openxmlformats.org/officeDocument/2006/relationships/customXml" Target="../ink/ink292.xml"/><Relationship Id="rId222" Type="http://schemas.openxmlformats.org/officeDocument/2006/relationships/image" Target="../media/image274.png"/><Relationship Id="rId243" Type="http://schemas.openxmlformats.org/officeDocument/2006/relationships/customXml" Target="../ink/ink313.xml"/><Relationship Id="rId264" Type="http://schemas.openxmlformats.org/officeDocument/2006/relationships/image" Target="../media/image295.png"/><Relationship Id="rId285" Type="http://schemas.openxmlformats.org/officeDocument/2006/relationships/customXml" Target="../ink/ink334.xml"/><Relationship Id="rId17" Type="http://schemas.openxmlformats.org/officeDocument/2006/relationships/customXml" Target="../ink/ink200.xml"/><Relationship Id="rId38" Type="http://schemas.openxmlformats.org/officeDocument/2006/relationships/image" Target="../media/image182.png"/><Relationship Id="rId59" Type="http://schemas.openxmlformats.org/officeDocument/2006/relationships/customXml" Target="../ink/ink221.xml"/><Relationship Id="rId103" Type="http://schemas.openxmlformats.org/officeDocument/2006/relationships/customXml" Target="../ink/ink243.xml"/><Relationship Id="rId124" Type="http://schemas.openxmlformats.org/officeDocument/2006/relationships/image" Target="../media/image225.png"/><Relationship Id="rId310" Type="http://schemas.openxmlformats.org/officeDocument/2006/relationships/image" Target="../media/image318.png"/><Relationship Id="rId70" Type="http://schemas.openxmlformats.org/officeDocument/2006/relationships/image" Target="../media/image198.png"/><Relationship Id="rId91" Type="http://schemas.openxmlformats.org/officeDocument/2006/relationships/customXml" Target="../ink/ink237.xml"/><Relationship Id="rId145" Type="http://schemas.openxmlformats.org/officeDocument/2006/relationships/customXml" Target="../ink/ink264.xml"/><Relationship Id="rId166" Type="http://schemas.openxmlformats.org/officeDocument/2006/relationships/image" Target="../media/image246.png"/><Relationship Id="rId187" Type="http://schemas.openxmlformats.org/officeDocument/2006/relationships/customXml" Target="../ink/ink285.xml"/><Relationship Id="rId331" Type="http://schemas.openxmlformats.org/officeDocument/2006/relationships/customXml" Target="../ink/ink35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69.png"/><Relationship Id="rId233" Type="http://schemas.openxmlformats.org/officeDocument/2006/relationships/customXml" Target="../ink/ink308.xml"/><Relationship Id="rId254" Type="http://schemas.openxmlformats.org/officeDocument/2006/relationships/image" Target="../media/image290.png"/><Relationship Id="rId28" Type="http://schemas.openxmlformats.org/officeDocument/2006/relationships/image" Target="../media/image177.png"/><Relationship Id="rId49" Type="http://schemas.openxmlformats.org/officeDocument/2006/relationships/customXml" Target="../ink/ink216.xml"/><Relationship Id="rId114" Type="http://schemas.openxmlformats.org/officeDocument/2006/relationships/image" Target="../media/image220.png"/><Relationship Id="rId275" Type="http://schemas.openxmlformats.org/officeDocument/2006/relationships/customXml" Target="../ink/ink329.xml"/><Relationship Id="rId296" Type="http://schemas.openxmlformats.org/officeDocument/2006/relationships/image" Target="../media/image311.png"/><Relationship Id="rId300" Type="http://schemas.openxmlformats.org/officeDocument/2006/relationships/image" Target="../media/image313.png"/><Relationship Id="rId60" Type="http://schemas.openxmlformats.org/officeDocument/2006/relationships/image" Target="../media/image193.png"/><Relationship Id="rId81" Type="http://schemas.openxmlformats.org/officeDocument/2006/relationships/customXml" Target="../ink/ink232.xml"/><Relationship Id="rId135" Type="http://schemas.openxmlformats.org/officeDocument/2006/relationships/customXml" Target="../ink/ink259.xml"/><Relationship Id="rId156" Type="http://schemas.openxmlformats.org/officeDocument/2006/relationships/image" Target="../media/image241.png"/><Relationship Id="rId177" Type="http://schemas.openxmlformats.org/officeDocument/2006/relationships/customXml" Target="../ink/ink280.xml"/><Relationship Id="rId198" Type="http://schemas.openxmlformats.org/officeDocument/2006/relationships/image" Target="../media/image262.png"/><Relationship Id="rId321" Type="http://schemas.openxmlformats.org/officeDocument/2006/relationships/customXml" Target="../ink/ink352.xml"/><Relationship Id="rId202" Type="http://schemas.openxmlformats.org/officeDocument/2006/relationships/image" Target="../media/image264.png"/><Relationship Id="rId223" Type="http://schemas.openxmlformats.org/officeDocument/2006/relationships/customXml" Target="../ink/ink303.xml"/><Relationship Id="rId244" Type="http://schemas.openxmlformats.org/officeDocument/2006/relationships/image" Target="../media/image285.png"/><Relationship Id="rId18" Type="http://schemas.openxmlformats.org/officeDocument/2006/relationships/image" Target="../media/image172.png"/><Relationship Id="rId39" Type="http://schemas.openxmlformats.org/officeDocument/2006/relationships/customXml" Target="../ink/ink211.xml"/><Relationship Id="rId265" Type="http://schemas.openxmlformats.org/officeDocument/2006/relationships/customXml" Target="../ink/ink324.xml"/><Relationship Id="rId286" Type="http://schemas.openxmlformats.org/officeDocument/2006/relationships/image" Target="../media/image306.png"/><Relationship Id="rId50" Type="http://schemas.openxmlformats.org/officeDocument/2006/relationships/image" Target="../media/image188.png"/><Relationship Id="rId104" Type="http://schemas.openxmlformats.org/officeDocument/2006/relationships/image" Target="../media/image215.png"/><Relationship Id="rId125" Type="http://schemas.openxmlformats.org/officeDocument/2006/relationships/customXml" Target="../ink/ink254.xml"/><Relationship Id="rId146" Type="http://schemas.openxmlformats.org/officeDocument/2006/relationships/image" Target="../media/image236.png"/><Relationship Id="rId167" Type="http://schemas.openxmlformats.org/officeDocument/2006/relationships/customXml" Target="../ink/ink275.xml"/><Relationship Id="rId188" Type="http://schemas.openxmlformats.org/officeDocument/2006/relationships/image" Target="../media/image257.png"/><Relationship Id="rId311" Type="http://schemas.openxmlformats.org/officeDocument/2006/relationships/customXml" Target="../ink/ink347.xml"/><Relationship Id="rId332" Type="http://schemas.openxmlformats.org/officeDocument/2006/relationships/image" Target="../media/image329.png"/><Relationship Id="rId71" Type="http://schemas.openxmlformats.org/officeDocument/2006/relationships/customXml" Target="../ink/ink227.xml"/><Relationship Id="rId92" Type="http://schemas.openxmlformats.org/officeDocument/2006/relationships/image" Target="../media/image209.png"/><Relationship Id="rId213" Type="http://schemas.openxmlformats.org/officeDocument/2006/relationships/customXml" Target="../ink/ink298.xml"/><Relationship Id="rId234" Type="http://schemas.openxmlformats.org/officeDocument/2006/relationships/image" Target="../media/image280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206.xml"/><Relationship Id="rId255" Type="http://schemas.openxmlformats.org/officeDocument/2006/relationships/customXml" Target="../ink/ink319.xml"/><Relationship Id="rId276" Type="http://schemas.openxmlformats.org/officeDocument/2006/relationships/image" Target="../media/image301.png"/><Relationship Id="rId297" Type="http://schemas.openxmlformats.org/officeDocument/2006/relationships/customXml" Target="../ink/ink340.xml"/><Relationship Id="rId40" Type="http://schemas.openxmlformats.org/officeDocument/2006/relationships/image" Target="../media/image183.png"/><Relationship Id="rId115" Type="http://schemas.openxmlformats.org/officeDocument/2006/relationships/customXml" Target="../ink/ink249.xml"/><Relationship Id="rId136" Type="http://schemas.openxmlformats.org/officeDocument/2006/relationships/image" Target="../media/image231.png"/><Relationship Id="rId157" Type="http://schemas.openxmlformats.org/officeDocument/2006/relationships/customXml" Target="../ink/ink270.xml"/><Relationship Id="rId178" Type="http://schemas.openxmlformats.org/officeDocument/2006/relationships/image" Target="../media/image252.png"/><Relationship Id="rId301" Type="http://schemas.openxmlformats.org/officeDocument/2006/relationships/customXml" Target="../ink/ink342.xml"/><Relationship Id="rId322" Type="http://schemas.openxmlformats.org/officeDocument/2006/relationships/image" Target="../media/image324.png"/><Relationship Id="rId61" Type="http://schemas.openxmlformats.org/officeDocument/2006/relationships/customXml" Target="../ink/ink222.xml"/><Relationship Id="rId82" Type="http://schemas.openxmlformats.org/officeDocument/2006/relationships/image" Target="../media/image204.png"/><Relationship Id="rId199" Type="http://schemas.openxmlformats.org/officeDocument/2006/relationships/customXml" Target="../ink/ink291.xml"/><Relationship Id="rId203" Type="http://schemas.openxmlformats.org/officeDocument/2006/relationships/customXml" Target="../ink/ink293.xml"/><Relationship Id="rId19" Type="http://schemas.openxmlformats.org/officeDocument/2006/relationships/customXml" Target="../ink/ink201.xml"/><Relationship Id="rId224" Type="http://schemas.openxmlformats.org/officeDocument/2006/relationships/image" Target="../media/image275.png"/><Relationship Id="rId245" Type="http://schemas.openxmlformats.org/officeDocument/2006/relationships/customXml" Target="../ink/ink314.xml"/><Relationship Id="rId266" Type="http://schemas.openxmlformats.org/officeDocument/2006/relationships/image" Target="../media/image296.png"/><Relationship Id="rId287" Type="http://schemas.openxmlformats.org/officeDocument/2006/relationships/customXml" Target="../ink/ink335.xml"/><Relationship Id="rId30" Type="http://schemas.openxmlformats.org/officeDocument/2006/relationships/image" Target="../media/image178.png"/><Relationship Id="rId105" Type="http://schemas.openxmlformats.org/officeDocument/2006/relationships/customXml" Target="../ink/ink244.xml"/><Relationship Id="rId126" Type="http://schemas.openxmlformats.org/officeDocument/2006/relationships/image" Target="../media/image226.png"/><Relationship Id="rId147" Type="http://schemas.openxmlformats.org/officeDocument/2006/relationships/customXml" Target="../ink/ink265.xml"/><Relationship Id="rId168" Type="http://schemas.openxmlformats.org/officeDocument/2006/relationships/image" Target="../media/image247.png"/><Relationship Id="rId312" Type="http://schemas.openxmlformats.org/officeDocument/2006/relationships/image" Target="../media/image319.png"/><Relationship Id="rId333" Type="http://schemas.openxmlformats.org/officeDocument/2006/relationships/customXml" Target="../ink/ink358.xml"/><Relationship Id="rId51" Type="http://schemas.openxmlformats.org/officeDocument/2006/relationships/customXml" Target="../ink/ink217.xml"/><Relationship Id="rId72" Type="http://schemas.openxmlformats.org/officeDocument/2006/relationships/image" Target="../media/image199.png"/><Relationship Id="rId93" Type="http://schemas.openxmlformats.org/officeDocument/2006/relationships/customXml" Target="../ink/ink238.xml"/><Relationship Id="rId189" Type="http://schemas.openxmlformats.org/officeDocument/2006/relationships/customXml" Target="../ink/ink286.xml"/><Relationship Id="rId3" Type="http://schemas.openxmlformats.org/officeDocument/2006/relationships/customXml" Target="../ink/ink193.xml"/><Relationship Id="rId214" Type="http://schemas.openxmlformats.org/officeDocument/2006/relationships/image" Target="../media/image270.png"/><Relationship Id="rId235" Type="http://schemas.openxmlformats.org/officeDocument/2006/relationships/customXml" Target="../ink/ink309.xml"/><Relationship Id="rId256" Type="http://schemas.openxmlformats.org/officeDocument/2006/relationships/image" Target="../media/image291.png"/><Relationship Id="rId277" Type="http://schemas.openxmlformats.org/officeDocument/2006/relationships/customXml" Target="../ink/ink330.xml"/><Relationship Id="rId298" Type="http://schemas.openxmlformats.org/officeDocument/2006/relationships/image" Target="../media/image312.png"/><Relationship Id="rId116" Type="http://schemas.openxmlformats.org/officeDocument/2006/relationships/image" Target="../media/image221.png"/><Relationship Id="rId137" Type="http://schemas.openxmlformats.org/officeDocument/2006/relationships/customXml" Target="../ink/ink260.xml"/><Relationship Id="rId158" Type="http://schemas.openxmlformats.org/officeDocument/2006/relationships/image" Target="../media/image242.png"/><Relationship Id="rId302" Type="http://schemas.openxmlformats.org/officeDocument/2006/relationships/image" Target="../media/image314.png"/><Relationship Id="rId323" Type="http://schemas.openxmlformats.org/officeDocument/2006/relationships/customXml" Target="../ink/ink353.xml"/><Relationship Id="rId20" Type="http://schemas.openxmlformats.org/officeDocument/2006/relationships/image" Target="../media/image173.png"/><Relationship Id="rId41" Type="http://schemas.openxmlformats.org/officeDocument/2006/relationships/customXml" Target="../ink/ink212.xml"/><Relationship Id="rId62" Type="http://schemas.openxmlformats.org/officeDocument/2006/relationships/image" Target="../media/image194.png"/><Relationship Id="rId83" Type="http://schemas.openxmlformats.org/officeDocument/2006/relationships/customXml" Target="../ink/ink233.xml"/><Relationship Id="rId179" Type="http://schemas.openxmlformats.org/officeDocument/2006/relationships/customXml" Target="../ink/ink281.xml"/><Relationship Id="rId190" Type="http://schemas.openxmlformats.org/officeDocument/2006/relationships/image" Target="../media/image258.png"/><Relationship Id="rId204" Type="http://schemas.openxmlformats.org/officeDocument/2006/relationships/image" Target="../media/image265.png"/><Relationship Id="rId225" Type="http://schemas.openxmlformats.org/officeDocument/2006/relationships/customXml" Target="../ink/ink304.xml"/><Relationship Id="rId246" Type="http://schemas.openxmlformats.org/officeDocument/2006/relationships/image" Target="../media/image286.png"/><Relationship Id="rId267" Type="http://schemas.openxmlformats.org/officeDocument/2006/relationships/customXml" Target="../ink/ink325.xml"/><Relationship Id="rId288" Type="http://schemas.openxmlformats.org/officeDocument/2006/relationships/image" Target="../media/image307.png"/><Relationship Id="rId106" Type="http://schemas.openxmlformats.org/officeDocument/2006/relationships/image" Target="../media/image216.png"/><Relationship Id="rId127" Type="http://schemas.openxmlformats.org/officeDocument/2006/relationships/customXml" Target="../ink/ink255.xml"/><Relationship Id="rId313" Type="http://schemas.openxmlformats.org/officeDocument/2006/relationships/customXml" Target="../ink/ink348.xml"/><Relationship Id="rId10" Type="http://schemas.openxmlformats.org/officeDocument/2006/relationships/image" Target="../media/image168.png"/><Relationship Id="rId31" Type="http://schemas.openxmlformats.org/officeDocument/2006/relationships/customXml" Target="../ink/ink207.xml"/><Relationship Id="rId52" Type="http://schemas.openxmlformats.org/officeDocument/2006/relationships/image" Target="../media/image189.png"/><Relationship Id="rId73" Type="http://schemas.openxmlformats.org/officeDocument/2006/relationships/customXml" Target="../ink/ink228.xml"/><Relationship Id="rId94" Type="http://schemas.openxmlformats.org/officeDocument/2006/relationships/image" Target="../media/image210.png"/><Relationship Id="rId148" Type="http://schemas.openxmlformats.org/officeDocument/2006/relationships/image" Target="../media/image237.png"/><Relationship Id="rId169" Type="http://schemas.openxmlformats.org/officeDocument/2006/relationships/customXml" Target="../ink/ink276.xml"/><Relationship Id="rId334" Type="http://schemas.openxmlformats.org/officeDocument/2006/relationships/image" Target="../media/image330.png"/><Relationship Id="rId4" Type="http://schemas.openxmlformats.org/officeDocument/2006/relationships/image" Target="../media/image165.png"/><Relationship Id="rId180" Type="http://schemas.openxmlformats.org/officeDocument/2006/relationships/image" Target="../media/image253.png"/><Relationship Id="rId215" Type="http://schemas.openxmlformats.org/officeDocument/2006/relationships/customXml" Target="../ink/ink299.xml"/><Relationship Id="rId236" Type="http://schemas.openxmlformats.org/officeDocument/2006/relationships/image" Target="../media/image281.png"/><Relationship Id="rId257" Type="http://schemas.openxmlformats.org/officeDocument/2006/relationships/customXml" Target="../ink/ink320.xml"/><Relationship Id="rId278" Type="http://schemas.openxmlformats.org/officeDocument/2006/relationships/image" Target="../media/image302.png"/><Relationship Id="rId303" Type="http://schemas.openxmlformats.org/officeDocument/2006/relationships/customXml" Target="../ink/ink343.xml"/><Relationship Id="rId42" Type="http://schemas.openxmlformats.org/officeDocument/2006/relationships/image" Target="../media/image184.png"/><Relationship Id="rId84" Type="http://schemas.openxmlformats.org/officeDocument/2006/relationships/image" Target="../media/image205.png"/><Relationship Id="rId138" Type="http://schemas.openxmlformats.org/officeDocument/2006/relationships/image" Target="../media/image232.png"/><Relationship Id="rId191" Type="http://schemas.openxmlformats.org/officeDocument/2006/relationships/customXml" Target="../ink/ink287.xml"/><Relationship Id="rId205" Type="http://schemas.openxmlformats.org/officeDocument/2006/relationships/customXml" Target="../ink/ink294.xml"/><Relationship Id="rId247" Type="http://schemas.openxmlformats.org/officeDocument/2006/relationships/customXml" Target="../ink/ink315.xml"/><Relationship Id="rId107" Type="http://schemas.openxmlformats.org/officeDocument/2006/relationships/customXml" Target="../ink/ink245.xml"/><Relationship Id="rId289" Type="http://schemas.openxmlformats.org/officeDocument/2006/relationships/customXml" Target="../ink/ink336.xml"/><Relationship Id="rId11" Type="http://schemas.openxmlformats.org/officeDocument/2006/relationships/customXml" Target="../ink/ink197.xml"/><Relationship Id="rId53" Type="http://schemas.openxmlformats.org/officeDocument/2006/relationships/customXml" Target="../ink/ink218.xml"/><Relationship Id="rId149" Type="http://schemas.openxmlformats.org/officeDocument/2006/relationships/customXml" Target="../ink/ink266.xml"/><Relationship Id="rId314" Type="http://schemas.openxmlformats.org/officeDocument/2006/relationships/image" Target="../media/image320.png"/><Relationship Id="rId95" Type="http://schemas.openxmlformats.org/officeDocument/2006/relationships/customXml" Target="../ink/ink239.xml"/><Relationship Id="rId160" Type="http://schemas.openxmlformats.org/officeDocument/2006/relationships/image" Target="../media/image243.png"/><Relationship Id="rId216" Type="http://schemas.openxmlformats.org/officeDocument/2006/relationships/image" Target="../media/image271.png"/><Relationship Id="rId258" Type="http://schemas.openxmlformats.org/officeDocument/2006/relationships/image" Target="../media/image292.png"/><Relationship Id="rId22" Type="http://schemas.openxmlformats.org/officeDocument/2006/relationships/image" Target="../media/image174.png"/><Relationship Id="rId64" Type="http://schemas.openxmlformats.org/officeDocument/2006/relationships/image" Target="../media/image195.png"/><Relationship Id="rId118" Type="http://schemas.openxmlformats.org/officeDocument/2006/relationships/image" Target="../media/image222.png"/><Relationship Id="rId325" Type="http://schemas.openxmlformats.org/officeDocument/2006/relationships/customXml" Target="../ink/ink354.xml"/><Relationship Id="rId171" Type="http://schemas.openxmlformats.org/officeDocument/2006/relationships/customXml" Target="../ink/ink277.xml"/><Relationship Id="rId227" Type="http://schemas.openxmlformats.org/officeDocument/2006/relationships/customXml" Target="../ink/ink305.xml"/><Relationship Id="rId269" Type="http://schemas.openxmlformats.org/officeDocument/2006/relationships/customXml" Target="../ink/ink326.xml"/><Relationship Id="rId33" Type="http://schemas.openxmlformats.org/officeDocument/2006/relationships/customXml" Target="../ink/ink208.xml"/><Relationship Id="rId129" Type="http://schemas.openxmlformats.org/officeDocument/2006/relationships/customXml" Target="../ink/ink256.xml"/><Relationship Id="rId280" Type="http://schemas.openxmlformats.org/officeDocument/2006/relationships/image" Target="../media/image303.png"/><Relationship Id="rId336" Type="http://schemas.openxmlformats.org/officeDocument/2006/relationships/image" Target="../media/image331.png"/><Relationship Id="rId75" Type="http://schemas.openxmlformats.org/officeDocument/2006/relationships/customXml" Target="../ink/ink229.xml"/><Relationship Id="rId140" Type="http://schemas.openxmlformats.org/officeDocument/2006/relationships/image" Target="../media/image233.png"/><Relationship Id="rId182" Type="http://schemas.openxmlformats.org/officeDocument/2006/relationships/image" Target="../media/image254.png"/><Relationship Id="rId6" Type="http://schemas.openxmlformats.org/officeDocument/2006/relationships/image" Target="../media/image166.png"/><Relationship Id="rId238" Type="http://schemas.openxmlformats.org/officeDocument/2006/relationships/image" Target="../media/image282.png"/><Relationship Id="rId291" Type="http://schemas.openxmlformats.org/officeDocument/2006/relationships/customXml" Target="../ink/ink337.xml"/><Relationship Id="rId305" Type="http://schemas.openxmlformats.org/officeDocument/2006/relationships/customXml" Target="../ink/ink344.xml"/><Relationship Id="rId44" Type="http://schemas.openxmlformats.org/officeDocument/2006/relationships/image" Target="../media/image185.png"/><Relationship Id="rId86" Type="http://schemas.openxmlformats.org/officeDocument/2006/relationships/image" Target="../media/image206.png"/><Relationship Id="rId151" Type="http://schemas.openxmlformats.org/officeDocument/2006/relationships/customXml" Target="../ink/ink267.xml"/><Relationship Id="rId193" Type="http://schemas.openxmlformats.org/officeDocument/2006/relationships/customXml" Target="../ink/ink288.xml"/><Relationship Id="rId207" Type="http://schemas.openxmlformats.org/officeDocument/2006/relationships/customXml" Target="../ink/ink295.xml"/><Relationship Id="rId249" Type="http://schemas.openxmlformats.org/officeDocument/2006/relationships/customXml" Target="../ink/ink316.xml"/><Relationship Id="rId13" Type="http://schemas.openxmlformats.org/officeDocument/2006/relationships/customXml" Target="../ink/ink198.xml"/><Relationship Id="rId109" Type="http://schemas.openxmlformats.org/officeDocument/2006/relationships/customXml" Target="../ink/ink246.xml"/><Relationship Id="rId260" Type="http://schemas.openxmlformats.org/officeDocument/2006/relationships/image" Target="../media/image293.png"/><Relationship Id="rId316" Type="http://schemas.openxmlformats.org/officeDocument/2006/relationships/image" Target="../media/image321.png"/><Relationship Id="rId55" Type="http://schemas.openxmlformats.org/officeDocument/2006/relationships/customXml" Target="../ink/ink219.xml"/><Relationship Id="rId97" Type="http://schemas.openxmlformats.org/officeDocument/2006/relationships/customXml" Target="../ink/ink240.xml"/><Relationship Id="rId120" Type="http://schemas.openxmlformats.org/officeDocument/2006/relationships/image" Target="../media/image223.png"/><Relationship Id="rId162" Type="http://schemas.openxmlformats.org/officeDocument/2006/relationships/image" Target="../media/image244.png"/><Relationship Id="rId218" Type="http://schemas.openxmlformats.org/officeDocument/2006/relationships/image" Target="../media/image272.png"/><Relationship Id="rId271" Type="http://schemas.openxmlformats.org/officeDocument/2006/relationships/customXml" Target="../ink/ink3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24931" y="703593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4660936-E158-5076-2DD6-322E300D846A}"/>
                  </a:ext>
                </a:extLst>
              </p14:cNvPr>
              <p14:cNvContentPartPr/>
              <p14:nvPr/>
            </p14:nvContentPartPr>
            <p14:xfrm>
              <a:off x="10164034" y="772106"/>
              <a:ext cx="439920" cy="191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4660936-E158-5076-2DD6-322E300D84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5394" y="763466"/>
                <a:ext cx="4575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4E1C87D-C61F-4422-BDBE-41A2BA6B6226}"/>
                  </a:ext>
                </a:extLst>
              </p14:cNvPr>
              <p14:cNvContentPartPr/>
              <p14:nvPr/>
            </p14:nvContentPartPr>
            <p14:xfrm>
              <a:off x="10024714" y="2220746"/>
              <a:ext cx="949680" cy="3553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4E1C87D-C61F-4422-BDBE-41A2BA6B62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15714" y="2212106"/>
                <a:ext cx="967320" cy="37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4DF918F-57CD-2C71-29A9-759A691C76C5}"/>
              </a:ext>
            </a:extLst>
          </p:cNvPr>
          <p:cNvGrpSpPr/>
          <p:nvPr/>
        </p:nvGrpSpPr>
        <p:grpSpPr>
          <a:xfrm>
            <a:off x="623613" y="2437413"/>
            <a:ext cx="129240" cy="176040"/>
            <a:chOff x="623613" y="2437413"/>
            <a:chExt cx="12924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CD2339D-9719-5947-7D7B-8303593F1DF4}"/>
                    </a:ext>
                  </a:extLst>
                </p14:cNvPr>
                <p14:cNvContentPartPr/>
                <p14:nvPr/>
              </p14:nvContentPartPr>
              <p14:xfrm>
                <a:off x="623613" y="2437413"/>
                <a:ext cx="127440" cy="160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CD2339D-9719-5947-7D7B-8303593F1D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4973" y="2428413"/>
                  <a:ext cx="145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8B82D69-051E-3FBE-4F4B-1ACA087C82D0}"/>
                    </a:ext>
                  </a:extLst>
                </p14:cNvPr>
                <p14:cNvContentPartPr/>
                <p14:nvPr/>
              </p14:nvContentPartPr>
              <p14:xfrm>
                <a:off x="637653" y="2521653"/>
                <a:ext cx="115200" cy="91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8B82D69-051E-3FBE-4F4B-1ACA087C82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9013" y="2512653"/>
                  <a:ext cx="13284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5D58F17-6E88-C798-3722-C81AE544F29A}"/>
              </a:ext>
            </a:extLst>
          </p:cNvPr>
          <p:cNvGrpSpPr/>
          <p:nvPr/>
        </p:nvGrpSpPr>
        <p:grpSpPr>
          <a:xfrm>
            <a:off x="521733" y="2957973"/>
            <a:ext cx="159480" cy="150480"/>
            <a:chOff x="521733" y="2957973"/>
            <a:chExt cx="15948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2569DB9-6136-DCDE-8BEE-B1256215F4FD}"/>
                    </a:ext>
                  </a:extLst>
                </p14:cNvPr>
                <p14:cNvContentPartPr/>
                <p14:nvPr/>
              </p14:nvContentPartPr>
              <p14:xfrm>
                <a:off x="521733" y="2978493"/>
                <a:ext cx="146160" cy="87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2569DB9-6136-DCDE-8BEE-B1256215F4F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2733" y="2969853"/>
                  <a:ext cx="163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755937C-0975-09B2-0E1C-79078D3637C2}"/>
                    </a:ext>
                  </a:extLst>
                </p14:cNvPr>
                <p14:cNvContentPartPr/>
                <p14:nvPr/>
              </p14:nvContentPartPr>
              <p14:xfrm>
                <a:off x="550893" y="2957973"/>
                <a:ext cx="130320" cy="150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755937C-0975-09B2-0E1C-79078D3637C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2253" y="2948973"/>
                  <a:ext cx="14796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883D0477-076F-AB0D-E6A7-C429636EE91A}"/>
                  </a:ext>
                </a:extLst>
              </p:cNvPr>
              <p:cNvSpPr txBox="1"/>
              <p:nvPr/>
            </p:nvSpPr>
            <p:spPr>
              <a:xfrm>
                <a:off x="3502396" y="3949930"/>
                <a:ext cx="1867306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𝑔𝑔𝑔𝐴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de-DE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𝑔𝑔</m:t>
                      </m:r>
                    </m:oMath>
                  </m:oMathPara>
                </a14:m>
                <a:endParaRPr lang="de-DE"/>
              </a:p>
            </p:txBody>
          </p:sp>
        </mc:Choice>
        <mc:Fallback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883D0477-076F-AB0D-E6A7-C429636EE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396" y="3949930"/>
                <a:ext cx="1867306" cy="280077"/>
              </a:xfrm>
              <a:prstGeom prst="rect">
                <a:avLst/>
              </a:prstGeom>
              <a:blipFill>
                <a:blip r:embed="rId17"/>
                <a:stretch>
                  <a:fillRect l="-3922" r="-2614" b="-347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E91546E-BE66-4A38-2E20-F0D4DDFDEC59}"/>
                  </a:ext>
                </a:extLst>
              </p14:cNvPr>
              <p14:cNvContentPartPr/>
              <p14:nvPr/>
            </p14:nvContentPartPr>
            <p14:xfrm>
              <a:off x="6851520" y="3397320"/>
              <a:ext cx="1175400" cy="11876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E91546E-BE66-4A38-2E20-F0D4DDFDEC5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42160" y="3387960"/>
                <a:ext cx="1194120" cy="12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Equilibrium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= Demand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Iinventory has to decrease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"/>
          <p:cNvSpPr txBox="1"/>
          <p:nvPr/>
        </p:nvSpPr>
        <p:spPr>
          <a:xfrm>
            <a:off x="4020177" y="3174145"/>
            <a:ext cx="493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/>
              <a:t>Etc.</a:t>
            </a:r>
          </a:p>
        </p:txBody>
      </p: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>
                <a:solidFill>
                  <a:sysClr val="windowText" lastClr="000000"/>
                </a:solidFill>
              </a:rPr>
              <a:t>Adaption process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Demand larger than Production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47507" y="1365374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Production larger than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069787" y="1600456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Inventory built-up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4CC65F43-EF73-9261-A36A-F83F59F758F2}"/>
              </a:ext>
            </a:extLst>
          </p:cNvPr>
          <p:cNvSpPr txBox="1"/>
          <p:nvPr/>
        </p:nvSpPr>
        <p:spPr>
          <a:xfrm>
            <a:off x="-48300" y="914083"/>
            <a:ext cx="1781257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CC627B0-8A4F-2231-3B75-9CD1AFBFD7E1}"/>
                  </a:ext>
                </a:extLst>
              </p14:cNvPr>
              <p14:cNvContentPartPr/>
              <p14:nvPr/>
            </p14:nvContentPartPr>
            <p14:xfrm>
              <a:off x="5851728" y="3450096"/>
              <a:ext cx="31680" cy="1017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CC627B0-8A4F-2231-3B75-9CD1AFBFD7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3088" y="3441096"/>
                <a:ext cx="49320" cy="10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5743CF4-14CF-38AD-A2C4-E068FFB9844C}"/>
                  </a:ext>
                </a:extLst>
              </p14:cNvPr>
              <p14:cNvContentPartPr/>
              <p14:nvPr/>
            </p14:nvContentPartPr>
            <p14:xfrm>
              <a:off x="5870088" y="4791096"/>
              <a:ext cx="29880" cy="817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5743CF4-14CF-38AD-A2C4-E068FFB984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61088" y="4782096"/>
                <a:ext cx="4752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0BA285D-E577-641C-4CEA-46EA48AC47F9}"/>
                  </a:ext>
                </a:extLst>
              </p14:cNvPr>
              <p14:cNvContentPartPr/>
              <p14:nvPr/>
            </p14:nvContentPartPr>
            <p14:xfrm>
              <a:off x="5611248" y="1430496"/>
              <a:ext cx="269640" cy="889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0BA285D-E577-641C-4CEA-46EA48AC47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2248" y="1421856"/>
                <a:ext cx="2872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9DB39B5-C4FB-B42C-1E96-FB3D42ABB45F}"/>
                  </a:ext>
                </a:extLst>
              </p14:cNvPr>
              <p14:cNvContentPartPr/>
              <p14:nvPr/>
            </p14:nvContentPartPr>
            <p14:xfrm>
              <a:off x="5556168" y="2261376"/>
              <a:ext cx="381600" cy="43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9DB39B5-C4FB-B42C-1E96-FB3D42ABB45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7168" y="2252736"/>
                <a:ext cx="3992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2EDFBC0-CCA7-0DE6-3668-5E85FC58F604}"/>
                  </a:ext>
                </a:extLst>
              </p14:cNvPr>
              <p14:cNvContentPartPr/>
              <p14:nvPr/>
            </p14:nvContentPartPr>
            <p14:xfrm>
              <a:off x="4663368" y="2543616"/>
              <a:ext cx="216720" cy="208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2EDFBC0-CCA7-0DE6-3668-5E85FC58F6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54368" y="2534616"/>
                <a:ext cx="2343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8C83E8E8-9360-6A80-071A-7E8019060928}"/>
                  </a:ext>
                </a:extLst>
              </p14:cNvPr>
              <p14:cNvContentPartPr/>
              <p14:nvPr/>
            </p14:nvContentPartPr>
            <p14:xfrm>
              <a:off x="2266488" y="5521176"/>
              <a:ext cx="41760" cy="2192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8C83E8E8-9360-6A80-071A-7E801906092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57848" y="5512536"/>
                <a:ext cx="594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907D023-6BDF-D08A-E495-DDCD052B7ABD}"/>
                  </a:ext>
                </a:extLst>
              </p14:cNvPr>
              <p14:cNvContentPartPr/>
              <p14:nvPr/>
            </p14:nvContentPartPr>
            <p14:xfrm>
              <a:off x="2092968" y="3555936"/>
              <a:ext cx="266760" cy="774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907D023-6BDF-D08A-E495-DDCD052B7AB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84328" y="3547296"/>
                <a:ext cx="2844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20BA70D-E20F-FFF2-28FA-0FC712D6E745}"/>
                  </a:ext>
                </a:extLst>
              </p14:cNvPr>
              <p14:cNvContentPartPr/>
              <p14:nvPr/>
            </p14:nvContentPartPr>
            <p14:xfrm>
              <a:off x="2153448" y="4881456"/>
              <a:ext cx="216000" cy="75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20BA70D-E20F-FFF2-28FA-0FC712D6E74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44808" y="4872816"/>
                <a:ext cx="233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927E92A-FFE7-E837-777E-3758AFE3D8B8}"/>
                  </a:ext>
                </a:extLst>
              </p14:cNvPr>
              <p14:cNvContentPartPr/>
              <p14:nvPr/>
            </p14:nvContentPartPr>
            <p14:xfrm>
              <a:off x="3678048" y="3026376"/>
              <a:ext cx="14040" cy="4258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927E92A-FFE7-E837-777E-3758AFE3D8B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69048" y="3017736"/>
                <a:ext cx="31680" cy="44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F94CE5E7-FA1B-A8DE-4F13-3785918802A6}"/>
              </a:ext>
            </a:extLst>
          </p:cNvPr>
          <p:cNvGrpSpPr/>
          <p:nvPr/>
        </p:nvGrpSpPr>
        <p:grpSpPr>
          <a:xfrm>
            <a:off x="3654288" y="2872296"/>
            <a:ext cx="678960" cy="216720"/>
            <a:chOff x="3654288" y="2872296"/>
            <a:chExt cx="6789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0249057-6319-48BC-B780-A4128A590C39}"/>
                    </a:ext>
                  </a:extLst>
                </p14:cNvPr>
                <p14:cNvContentPartPr/>
                <p14:nvPr/>
              </p14:nvContentPartPr>
              <p14:xfrm>
                <a:off x="3654288" y="3036816"/>
                <a:ext cx="410040" cy="32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0249057-6319-48BC-B780-A4128A590C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45288" y="3027816"/>
                  <a:ext cx="427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4FD282F-67CD-BFDB-2164-551C42091604}"/>
                    </a:ext>
                  </a:extLst>
                </p14:cNvPr>
                <p14:cNvContentPartPr/>
                <p14:nvPr/>
              </p14:nvContentPartPr>
              <p14:xfrm>
                <a:off x="4082328" y="2879136"/>
                <a:ext cx="24840" cy="209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4FD282F-67CD-BFDB-2164-551C4209160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73328" y="2870136"/>
                  <a:ext cx="42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F6965B7-1506-2E6D-DB51-6737C815BCC8}"/>
                    </a:ext>
                  </a:extLst>
                </p14:cNvPr>
                <p14:cNvContentPartPr/>
                <p14:nvPr/>
              </p14:nvContentPartPr>
              <p14:xfrm>
                <a:off x="4096728" y="2872296"/>
                <a:ext cx="236520" cy="42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F6965B7-1506-2E6D-DB51-6737C815BCC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88088" y="2863656"/>
                  <a:ext cx="2541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F79F194B-ABE6-CE71-0E36-9C8E71BAE9C8}"/>
              </a:ext>
            </a:extLst>
          </p:cNvPr>
          <p:cNvGrpSpPr/>
          <p:nvPr/>
        </p:nvGrpSpPr>
        <p:grpSpPr>
          <a:xfrm>
            <a:off x="2596248" y="5688936"/>
            <a:ext cx="6085080" cy="1060200"/>
            <a:chOff x="2596248" y="5688936"/>
            <a:chExt cx="6085080" cy="10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F364547-502E-9C4A-7E07-DFC2A06A73C4}"/>
                    </a:ext>
                  </a:extLst>
                </p14:cNvPr>
                <p14:cNvContentPartPr/>
                <p14:nvPr/>
              </p14:nvContentPartPr>
              <p14:xfrm>
                <a:off x="4695048" y="5857056"/>
                <a:ext cx="993960" cy="41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F364547-502E-9C4A-7E07-DFC2A06A73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86408" y="5848416"/>
                  <a:ext cx="1011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49C747F-5E10-891E-99A2-EA3E84A58166}"/>
                    </a:ext>
                  </a:extLst>
                </p14:cNvPr>
                <p14:cNvContentPartPr/>
                <p14:nvPr/>
              </p14:nvContentPartPr>
              <p14:xfrm>
                <a:off x="4626648" y="5716296"/>
                <a:ext cx="195480" cy="272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49C747F-5E10-891E-99A2-EA3E84A5816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17648" y="5707296"/>
                  <a:ext cx="2131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8BF6EA8-7DEC-0C97-103C-3AD143368C2B}"/>
                    </a:ext>
                  </a:extLst>
                </p14:cNvPr>
                <p14:cNvContentPartPr/>
                <p14:nvPr/>
              </p14:nvContentPartPr>
              <p14:xfrm>
                <a:off x="2596248" y="5750856"/>
                <a:ext cx="1402920" cy="150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8BF6EA8-7DEC-0C97-103C-3AD143368C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87248" y="5742216"/>
                  <a:ext cx="1420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539E71D-2832-D2C3-E919-B2AC10181BD7}"/>
                    </a:ext>
                  </a:extLst>
                </p14:cNvPr>
                <p14:cNvContentPartPr/>
                <p14:nvPr/>
              </p14:nvContentPartPr>
              <p14:xfrm>
                <a:off x="3910608" y="5688936"/>
                <a:ext cx="204840" cy="283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539E71D-2832-D2C3-E919-B2AC10181B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01968" y="5680296"/>
                  <a:ext cx="222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33FCFB4-ABA4-020D-1227-1C37BC493E07}"/>
                    </a:ext>
                  </a:extLst>
                </p14:cNvPr>
                <p14:cNvContentPartPr/>
                <p14:nvPr/>
              </p14:nvContentPartPr>
              <p14:xfrm>
                <a:off x="3176928" y="6430176"/>
                <a:ext cx="180360" cy="30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33FCFB4-ABA4-020D-1227-1C37BC493E0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67928" y="6421536"/>
                  <a:ext cx="198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151917B-2FA8-B520-8012-5E1E8DE8D6E3}"/>
                    </a:ext>
                  </a:extLst>
                </p14:cNvPr>
                <p14:cNvContentPartPr/>
                <p14:nvPr/>
              </p14:nvContentPartPr>
              <p14:xfrm>
                <a:off x="3191688" y="6489936"/>
                <a:ext cx="201240" cy="21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151917B-2FA8-B520-8012-5E1E8DE8D6E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82688" y="6480936"/>
                  <a:ext cx="21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EE2E821-4036-C6D7-0769-B30EB820C022}"/>
                    </a:ext>
                  </a:extLst>
                </p14:cNvPr>
                <p14:cNvContentPartPr/>
                <p14:nvPr/>
              </p14:nvContentPartPr>
              <p14:xfrm>
                <a:off x="3442608" y="6323976"/>
                <a:ext cx="96480" cy="220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EE2E821-4036-C6D7-0769-B30EB820C02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33608" y="6315336"/>
                  <a:ext cx="114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2DA3D33-52F2-57B1-D1AA-34FBD8F00006}"/>
                    </a:ext>
                  </a:extLst>
                </p14:cNvPr>
                <p14:cNvContentPartPr/>
                <p14:nvPr/>
              </p14:nvContentPartPr>
              <p14:xfrm>
                <a:off x="3723048" y="6212736"/>
                <a:ext cx="407520" cy="277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2DA3D33-52F2-57B1-D1AA-34FBD8F0000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14408" y="6203736"/>
                  <a:ext cx="425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AC9AAD5-083C-060A-C86F-9FF897680A7A}"/>
                    </a:ext>
                  </a:extLst>
                </p14:cNvPr>
                <p14:cNvContentPartPr/>
                <p14:nvPr/>
              </p14:nvContentPartPr>
              <p14:xfrm>
                <a:off x="4341528" y="6128856"/>
                <a:ext cx="239400" cy="3715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AC9AAD5-083C-060A-C86F-9FF897680A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32528" y="6119856"/>
                  <a:ext cx="2570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6A079EB-1544-F5FD-422F-8785FCB44A3E}"/>
                    </a:ext>
                  </a:extLst>
                </p14:cNvPr>
                <p14:cNvContentPartPr/>
                <p14:nvPr/>
              </p14:nvContentPartPr>
              <p14:xfrm>
                <a:off x="4760208" y="6190056"/>
                <a:ext cx="144360" cy="131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6A079EB-1544-F5FD-422F-8785FCB44A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51568" y="6181056"/>
                  <a:ext cx="162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5E37695-9F25-F966-B413-D644E952198F}"/>
                    </a:ext>
                  </a:extLst>
                </p14:cNvPr>
                <p14:cNvContentPartPr/>
                <p14:nvPr/>
              </p14:nvContentPartPr>
              <p14:xfrm>
                <a:off x="4973328" y="6167016"/>
                <a:ext cx="294840" cy="253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5E37695-9F25-F966-B413-D644E952198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64688" y="6158016"/>
                  <a:ext cx="312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BD38551-7FB0-8472-FDA1-38BE218F3386}"/>
                    </a:ext>
                  </a:extLst>
                </p14:cNvPr>
                <p14:cNvContentPartPr/>
                <p14:nvPr/>
              </p14:nvContentPartPr>
              <p14:xfrm>
                <a:off x="5258808" y="6087816"/>
                <a:ext cx="6480" cy="158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BD38551-7FB0-8472-FDA1-38BE218F338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49808" y="6079176"/>
                  <a:ext cx="24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1995D60-F3FF-09D5-A4DF-14EF230434D6}"/>
                    </a:ext>
                  </a:extLst>
                </p14:cNvPr>
                <p14:cNvContentPartPr/>
                <p14:nvPr/>
              </p14:nvContentPartPr>
              <p14:xfrm>
                <a:off x="5378328" y="6012936"/>
                <a:ext cx="172440" cy="241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1995D60-F3FF-09D5-A4DF-14EF230434D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69688" y="6004296"/>
                  <a:ext cx="190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7519C92-5434-F028-4C44-709637592B1C}"/>
                    </a:ext>
                  </a:extLst>
                </p14:cNvPr>
                <p14:cNvContentPartPr/>
                <p14:nvPr/>
              </p14:nvContentPartPr>
              <p14:xfrm>
                <a:off x="5557248" y="6035256"/>
                <a:ext cx="139680" cy="233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7519C92-5434-F028-4C44-709637592B1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48608" y="6026256"/>
                  <a:ext cx="157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A5D1465-5BF3-92F5-1021-9F0B25C4FB0E}"/>
                    </a:ext>
                  </a:extLst>
                </p14:cNvPr>
                <p14:cNvContentPartPr/>
                <p14:nvPr/>
              </p14:nvContentPartPr>
              <p14:xfrm>
                <a:off x="5762448" y="6109056"/>
                <a:ext cx="452520" cy="1162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A5D1465-5BF3-92F5-1021-9F0B25C4FB0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53808" y="6100056"/>
                  <a:ext cx="470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0444EA9-8104-FC2C-D49B-D14910581448}"/>
                    </a:ext>
                  </a:extLst>
                </p14:cNvPr>
                <p14:cNvContentPartPr/>
                <p14:nvPr/>
              </p14:nvContentPartPr>
              <p14:xfrm>
                <a:off x="6383088" y="6227496"/>
                <a:ext cx="18360" cy="82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0444EA9-8104-FC2C-D49B-D149105814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74448" y="6218856"/>
                  <a:ext cx="36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58B2A07-06B4-D0C8-86BF-1EC0CECF7CFB}"/>
                    </a:ext>
                  </a:extLst>
                </p14:cNvPr>
                <p14:cNvContentPartPr/>
                <p14:nvPr/>
              </p14:nvContentPartPr>
              <p14:xfrm>
                <a:off x="6588288" y="6072696"/>
                <a:ext cx="300960" cy="1418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58B2A07-06B4-D0C8-86BF-1EC0CECF7CF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79648" y="6063696"/>
                  <a:ext cx="318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55510A3-3D43-BD77-108E-A1D831D449E8}"/>
                    </a:ext>
                  </a:extLst>
                </p14:cNvPr>
                <p14:cNvContentPartPr/>
                <p14:nvPr/>
              </p14:nvContentPartPr>
              <p14:xfrm>
                <a:off x="7102008" y="5979456"/>
                <a:ext cx="115920" cy="1987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55510A3-3D43-BD77-108E-A1D831D449E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93008" y="5970816"/>
                  <a:ext cx="133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5F0B044-01B3-5BC1-76E2-57410BF3EF61}"/>
                    </a:ext>
                  </a:extLst>
                </p14:cNvPr>
                <p14:cNvContentPartPr/>
                <p14:nvPr/>
              </p14:nvContentPartPr>
              <p14:xfrm>
                <a:off x="7305048" y="6034536"/>
                <a:ext cx="367200" cy="1465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5F0B044-01B3-5BC1-76E2-57410BF3EF6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96408" y="6025896"/>
                  <a:ext cx="384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3CFBB5E-A983-E7B7-DB16-BD41B82E24E3}"/>
                    </a:ext>
                  </a:extLst>
                </p14:cNvPr>
                <p14:cNvContentPartPr/>
                <p14:nvPr/>
              </p14:nvContentPartPr>
              <p14:xfrm>
                <a:off x="7819488" y="5996736"/>
                <a:ext cx="110520" cy="2520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3CFBB5E-A983-E7B7-DB16-BD41B82E24E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10488" y="5987736"/>
                  <a:ext cx="128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3CF64C2-6563-A32F-2663-5F139D8BBB68}"/>
                    </a:ext>
                  </a:extLst>
                </p14:cNvPr>
                <p14:cNvContentPartPr/>
                <p14:nvPr/>
              </p14:nvContentPartPr>
              <p14:xfrm>
                <a:off x="7946568" y="6041736"/>
                <a:ext cx="199800" cy="119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3CF64C2-6563-A32F-2663-5F139D8BBB6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37928" y="6033096"/>
                  <a:ext cx="217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658A343-7B59-0EC1-A784-B2FD8B2FA7EE}"/>
                    </a:ext>
                  </a:extLst>
                </p14:cNvPr>
                <p14:cNvContentPartPr/>
                <p14:nvPr/>
              </p14:nvContentPartPr>
              <p14:xfrm>
                <a:off x="8174808" y="6023016"/>
                <a:ext cx="109080" cy="1220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658A343-7B59-0EC1-A784-B2FD8B2FA7E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65808" y="6014376"/>
                  <a:ext cx="126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6D3B890-35A6-20E9-F7C4-F3F989DB162E}"/>
                    </a:ext>
                  </a:extLst>
                </p14:cNvPr>
                <p14:cNvContentPartPr/>
                <p14:nvPr/>
              </p14:nvContentPartPr>
              <p14:xfrm>
                <a:off x="8307288" y="6009696"/>
                <a:ext cx="107280" cy="1634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6D3B890-35A6-20E9-F7C4-F3F989DB162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98648" y="6000696"/>
                  <a:ext cx="124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B04E223-A611-A6D4-3697-6A9540C37F78}"/>
                    </a:ext>
                  </a:extLst>
                </p14:cNvPr>
                <p14:cNvContentPartPr/>
                <p14:nvPr/>
              </p14:nvContentPartPr>
              <p14:xfrm>
                <a:off x="8424648" y="6042096"/>
                <a:ext cx="118080" cy="1713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B04E223-A611-A6D4-3697-6A9540C37F7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16008" y="6033096"/>
                  <a:ext cx="135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459DA61-92F1-4121-A8C3-1A7F6E3302A6}"/>
                    </a:ext>
                  </a:extLst>
                </p14:cNvPr>
                <p14:cNvContentPartPr/>
                <p14:nvPr/>
              </p14:nvContentPartPr>
              <p14:xfrm>
                <a:off x="3659328" y="6623856"/>
                <a:ext cx="270720" cy="1242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459DA61-92F1-4121-A8C3-1A7F6E3302A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50328" y="6614856"/>
                  <a:ext cx="288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E7CC4CA-466E-728E-FEC1-0FAE65464D6E}"/>
                    </a:ext>
                  </a:extLst>
                </p14:cNvPr>
                <p14:cNvContentPartPr/>
                <p14:nvPr/>
              </p14:nvContentPartPr>
              <p14:xfrm>
                <a:off x="3846168" y="6544296"/>
                <a:ext cx="12240" cy="9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E7CC4CA-466E-728E-FEC1-0FAE65464D6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37168" y="6535296"/>
                  <a:ext cx="29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26A1295-856C-28C0-EDDC-D27D84721852}"/>
                    </a:ext>
                  </a:extLst>
                </p14:cNvPr>
                <p14:cNvContentPartPr/>
                <p14:nvPr/>
              </p14:nvContentPartPr>
              <p14:xfrm>
                <a:off x="4120848" y="6499296"/>
                <a:ext cx="292320" cy="240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26A1295-856C-28C0-EDDC-D27D8472185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12208" y="6490656"/>
                  <a:ext cx="309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AAE07C1-6788-7B37-69FA-8186BE99A83D}"/>
                    </a:ext>
                  </a:extLst>
                </p14:cNvPr>
                <p14:cNvContentPartPr/>
                <p14:nvPr/>
              </p14:nvContentPartPr>
              <p14:xfrm>
                <a:off x="4596768" y="6546096"/>
                <a:ext cx="143280" cy="142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AAE07C1-6788-7B37-69FA-8186BE99A83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88128" y="6537456"/>
                  <a:ext cx="160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FF70C25-B03F-131C-030C-A6EBC88077E3}"/>
                    </a:ext>
                  </a:extLst>
                </p14:cNvPr>
                <p14:cNvContentPartPr/>
                <p14:nvPr/>
              </p14:nvContentPartPr>
              <p14:xfrm>
                <a:off x="4826088" y="6525936"/>
                <a:ext cx="71280" cy="113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FF70C25-B03F-131C-030C-A6EBC88077E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17088" y="6517296"/>
                  <a:ext cx="88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5AA7A35-DAD2-4A2B-F387-C5DC63DF821B}"/>
                    </a:ext>
                  </a:extLst>
                </p14:cNvPr>
                <p14:cNvContentPartPr/>
                <p14:nvPr/>
              </p14:nvContentPartPr>
              <p14:xfrm>
                <a:off x="4922928" y="6546096"/>
                <a:ext cx="404280" cy="900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5AA7A35-DAD2-4A2B-F387-C5DC63DF821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14288" y="6537096"/>
                  <a:ext cx="421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D35780E-2879-EB5B-142F-570709CB4C00}"/>
                    </a:ext>
                  </a:extLst>
                </p14:cNvPr>
                <p14:cNvContentPartPr/>
                <p14:nvPr/>
              </p14:nvContentPartPr>
              <p14:xfrm>
                <a:off x="5402448" y="6487776"/>
                <a:ext cx="288000" cy="261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D35780E-2879-EB5B-142F-570709CB4C0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93808" y="6479136"/>
                  <a:ext cx="305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988471D-70CD-27B2-BA43-44AF2A296CB4}"/>
                    </a:ext>
                  </a:extLst>
                </p14:cNvPr>
                <p14:cNvContentPartPr/>
                <p14:nvPr/>
              </p14:nvContentPartPr>
              <p14:xfrm>
                <a:off x="5860368" y="6374376"/>
                <a:ext cx="261000" cy="203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988471D-70CD-27B2-BA43-44AF2A296CB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51368" y="6365736"/>
                  <a:ext cx="278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48C99DF-370E-C0AC-38DE-20F0D215C003}"/>
                    </a:ext>
                  </a:extLst>
                </p14:cNvPr>
                <p14:cNvContentPartPr/>
                <p14:nvPr/>
              </p14:nvContentPartPr>
              <p14:xfrm>
                <a:off x="6180048" y="6471216"/>
                <a:ext cx="13320" cy="126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48C99DF-370E-C0AC-38DE-20F0D215C00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71048" y="6462216"/>
                  <a:ext cx="30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7FB349E-EA50-5C15-164A-3EF534477CA0}"/>
                    </a:ext>
                  </a:extLst>
                </p14:cNvPr>
                <p14:cNvContentPartPr/>
                <p14:nvPr/>
              </p14:nvContentPartPr>
              <p14:xfrm>
                <a:off x="6174288" y="6394536"/>
                <a:ext cx="64440" cy="21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7FB349E-EA50-5C15-164A-3EF534477CA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65288" y="6385536"/>
                  <a:ext cx="82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82A332C-C054-7E14-B274-76825CE1A47C}"/>
                    </a:ext>
                  </a:extLst>
                </p14:cNvPr>
                <p14:cNvContentPartPr/>
                <p14:nvPr/>
              </p14:nvContentPartPr>
              <p14:xfrm>
                <a:off x="6298128" y="6412896"/>
                <a:ext cx="338040" cy="165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82A332C-C054-7E14-B274-76825CE1A47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89128" y="6403896"/>
                  <a:ext cx="355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A7CDA40-11E3-BABE-F8C0-9DDE55B2B5CF}"/>
                    </a:ext>
                  </a:extLst>
                </p14:cNvPr>
                <p14:cNvContentPartPr/>
                <p14:nvPr/>
              </p14:nvContentPartPr>
              <p14:xfrm>
                <a:off x="6600528" y="6355296"/>
                <a:ext cx="7560" cy="11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A7CDA40-11E3-BABE-F8C0-9DDE55B2B5C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91528" y="6346296"/>
                  <a:ext cx="25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EA6F54E-1021-5906-6FFE-B411335B6E8F}"/>
                    </a:ext>
                  </a:extLst>
                </p14:cNvPr>
                <p14:cNvContentPartPr/>
                <p14:nvPr/>
              </p14:nvContentPartPr>
              <p14:xfrm>
                <a:off x="6685848" y="6430536"/>
                <a:ext cx="140040" cy="275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EA6F54E-1021-5906-6FFE-B411335B6E8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77208" y="6421536"/>
                  <a:ext cx="157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3E1E5EF-33ED-B3F5-6905-8A611C1F8951}"/>
                    </a:ext>
                  </a:extLst>
                </p14:cNvPr>
                <p14:cNvContentPartPr/>
                <p14:nvPr/>
              </p14:nvContentPartPr>
              <p14:xfrm>
                <a:off x="7024248" y="6435216"/>
                <a:ext cx="153360" cy="121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3E1E5EF-33ED-B3F5-6905-8A611C1F895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15608" y="6426576"/>
                  <a:ext cx="171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396B6D9-3AAE-D480-9888-A0E1D1209ADE}"/>
                    </a:ext>
                  </a:extLst>
                </p14:cNvPr>
                <p14:cNvContentPartPr/>
                <p14:nvPr/>
              </p14:nvContentPartPr>
              <p14:xfrm>
                <a:off x="7239888" y="6411096"/>
                <a:ext cx="124200" cy="150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396B6D9-3AAE-D480-9888-A0E1D1209AD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30888" y="6402456"/>
                  <a:ext cx="141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7072168-D031-218B-35F3-713425E33A66}"/>
                    </a:ext>
                  </a:extLst>
                </p14:cNvPr>
                <p14:cNvContentPartPr/>
                <p14:nvPr/>
              </p14:nvContentPartPr>
              <p14:xfrm>
                <a:off x="7502688" y="6335496"/>
                <a:ext cx="117720" cy="2412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7072168-D031-218B-35F3-713425E33A6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93688" y="6326496"/>
                  <a:ext cx="135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2B9DADB-66DD-3260-9BC5-6B2D69A02CE3}"/>
                    </a:ext>
                  </a:extLst>
                </p14:cNvPr>
                <p14:cNvContentPartPr/>
                <p14:nvPr/>
              </p14:nvContentPartPr>
              <p14:xfrm>
                <a:off x="7669008" y="6423336"/>
                <a:ext cx="111600" cy="139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2B9DADB-66DD-3260-9BC5-6B2D69A02CE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60368" y="6414336"/>
                  <a:ext cx="129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84EAF22-3465-D76A-10AE-6A283DA234E4}"/>
                    </a:ext>
                  </a:extLst>
                </p14:cNvPr>
                <p14:cNvContentPartPr/>
                <p14:nvPr/>
              </p14:nvContentPartPr>
              <p14:xfrm>
                <a:off x="7828128" y="6380856"/>
                <a:ext cx="126720" cy="1897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84EAF22-3465-D76A-10AE-6A283DA234E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19488" y="6371856"/>
                  <a:ext cx="144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913FC0B-1320-2D1D-63A3-8F29FF350956}"/>
                    </a:ext>
                  </a:extLst>
                </p14:cNvPr>
                <p14:cNvContentPartPr/>
                <p14:nvPr/>
              </p14:nvContentPartPr>
              <p14:xfrm>
                <a:off x="7950888" y="6390576"/>
                <a:ext cx="227520" cy="2761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913FC0B-1320-2D1D-63A3-8F29FF35095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42248" y="6381576"/>
                  <a:ext cx="2451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642FDCC-573E-E625-1E65-0A2EEC42436B}"/>
                    </a:ext>
                  </a:extLst>
                </p14:cNvPr>
                <p14:cNvContentPartPr/>
                <p14:nvPr/>
              </p14:nvContentPartPr>
              <p14:xfrm>
                <a:off x="8181648" y="6289416"/>
                <a:ext cx="14040" cy="212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642FDCC-573E-E625-1E65-0A2EEC42436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73008" y="6280776"/>
                  <a:ext cx="31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EC4C4E5-DB0B-A9C6-B0B4-DB9817CBC646}"/>
                    </a:ext>
                  </a:extLst>
                </p14:cNvPr>
                <p14:cNvContentPartPr/>
                <p14:nvPr/>
              </p14:nvContentPartPr>
              <p14:xfrm>
                <a:off x="8215488" y="6226416"/>
                <a:ext cx="135000" cy="303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EC4C4E5-DB0B-A9C6-B0B4-DB9817CBC64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06848" y="6217776"/>
                  <a:ext cx="1526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BC5BE58-89B3-3C3E-3B09-9C12F930A099}"/>
                    </a:ext>
                  </a:extLst>
                </p14:cNvPr>
                <p14:cNvContentPartPr/>
                <p14:nvPr/>
              </p14:nvContentPartPr>
              <p14:xfrm>
                <a:off x="8362368" y="6232536"/>
                <a:ext cx="81720" cy="2714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BC5BE58-89B3-3C3E-3B09-9C12F930A09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53368" y="6223896"/>
                  <a:ext cx="99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64A0B1C-B6D5-FD14-6F71-519D3B95A0F3}"/>
                    </a:ext>
                  </a:extLst>
                </p14:cNvPr>
                <p14:cNvContentPartPr/>
                <p14:nvPr/>
              </p14:nvContentPartPr>
              <p14:xfrm>
                <a:off x="8450208" y="6367896"/>
                <a:ext cx="231120" cy="1202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64A0B1C-B6D5-FD14-6F71-519D3B95A0F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41568" y="6358896"/>
                  <a:ext cx="24876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415F1406-6BB0-D6BE-CF55-C538BCB45EE5}"/>
              </a:ext>
            </a:extLst>
          </p:cNvPr>
          <p:cNvGrpSpPr/>
          <p:nvPr/>
        </p:nvGrpSpPr>
        <p:grpSpPr>
          <a:xfrm>
            <a:off x="4876848" y="1124136"/>
            <a:ext cx="1537560" cy="2098800"/>
            <a:chOff x="4876848" y="1124136"/>
            <a:chExt cx="1537560" cy="20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4992FC0-3C99-C532-2C69-94D80ACD532A}"/>
                    </a:ext>
                  </a:extLst>
                </p14:cNvPr>
                <p14:cNvContentPartPr/>
                <p14:nvPr/>
              </p14:nvContentPartPr>
              <p14:xfrm>
                <a:off x="5764248" y="2293776"/>
                <a:ext cx="30600" cy="123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4992FC0-3C99-C532-2C69-94D80ACD532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755608" y="2285136"/>
                  <a:ext cx="48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C4906E5-FD58-10B5-2984-CAC85FB28675}"/>
                    </a:ext>
                  </a:extLst>
                </p14:cNvPr>
                <p14:cNvContentPartPr/>
                <p14:nvPr/>
              </p14:nvContentPartPr>
              <p14:xfrm>
                <a:off x="5797368" y="2577096"/>
                <a:ext cx="53640" cy="6458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C4906E5-FD58-10B5-2984-CAC85FB2867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788368" y="2568096"/>
                  <a:ext cx="7128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AC6892B-4D1D-91E2-3053-AFA07F2AD537}"/>
                    </a:ext>
                  </a:extLst>
                </p14:cNvPr>
                <p14:cNvContentPartPr/>
                <p14:nvPr/>
              </p14:nvContentPartPr>
              <p14:xfrm>
                <a:off x="5422248" y="2244096"/>
                <a:ext cx="339840" cy="19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AC6892B-4D1D-91E2-3053-AFA07F2AD53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413248" y="2235456"/>
                  <a:ext cx="357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C8882D4-67FB-04DA-CCE3-400E6EAB4E95}"/>
                    </a:ext>
                  </a:extLst>
                </p14:cNvPr>
                <p14:cNvContentPartPr/>
                <p14:nvPr/>
              </p14:nvContentPartPr>
              <p14:xfrm>
                <a:off x="4879728" y="2290896"/>
                <a:ext cx="357840" cy="29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C8882D4-67FB-04DA-CCE3-400E6EAB4E9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70728" y="2281896"/>
                  <a:ext cx="375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D506B78-BFCD-9297-D147-00FDDE6A2F03}"/>
                    </a:ext>
                  </a:extLst>
                </p14:cNvPr>
                <p14:cNvContentPartPr/>
                <p14:nvPr/>
              </p14:nvContentPartPr>
              <p14:xfrm>
                <a:off x="5811408" y="2245536"/>
                <a:ext cx="12960" cy="5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D506B78-BFCD-9297-D147-00FDDE6A2F0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02768" y="2236896"/>
                  <a:ext cx="30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764FB22-43E9-2EE9-B5A8-9E3E8B23DF59}"/>
                    </a:ext>
                  </a:extLst>
                </p14:cNvPr>
                <p14:cNvContentPartPr/>
                <p14:nvPr/>
              </p14:nvContentPartPr>
              <p14:xfrm>
                <a:off x="4931208" y="2295936"/>
                <a:ext cx="150120" cy="2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764FB22-43E9-2EE9-B5A8-9E3E8B23DF5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22568" y="2287296"/>
                  <a:ext cx="167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F86E8F8-E666-5FFA-6E11-8F8FA2E456E7}"/>
                    </a:ext>
                  </a:extLst>
                </p14:cNvPr>
                <p14:cNvContentPartPr/>
                <p14:nvPr/>
              </p14:nvContentPartPr>
              <p14:xfrm>
                <a:off x="4888368" y="2317176"/>
                <a:ext cx="11880" cy="38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F86E8F8-E666-5FFA-6E11-8F8FA2E456E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879728" y="2308176"/>
                  <a:ext cx="29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9063617-F651-1A37-4B6C-71E3A6B5D616}"/>
                    </a:ext>
                  </a:extLst>
                </p14:cNvPr>
                <p14:cNvContentPartPr/>
                <p14:nvPr/>
              </p14:nvContentPartPr>
              <p14:xfrm>
                <a:off x="4876848" y="2321136"/>
                <a:ext cx="24840" cy="259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9063617-F651-1A37-4B6C-71E3A6B5D61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67848" y="2312136"/>
                  <a:ext cx="42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945955F-1CDE-2B3C-F1A3-9C5FA0E2EADB}"/>
                    </a:ext>
                  </a:extLst>
                </p14:cNvPr>
                <p14:cNvContentPartPr/>
                <p14:nvPr/>
              </p14:nvContentPartPr>
              <p14:xfrm>
                <a:off x="5142528" y="1124136"/>
                <a:ext cx="1271880" cy="16174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945955F-1CDE-2B3C-F1A3-9C5FA0E2EAD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33528" y="1115496"/>
                  <a:ext cx="1289520" cy="163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9505F0AF-49BB-92FC-79E7-4AE29821D8CE}"/>
              </a:ext>
            </a:extLst>
          </p:cNvPr>
          <p:cNvGrpSpPr/>
          <p:nvPr/>
        </p:nvGrpSpPr>
        <p:grpSpPr>
          <a:xfrm>
            <a:off x="1614528" y="3136536"/>
            <a:ext cx="2098080" cy="2215800"/>
            <a:chOff x="1614528" y="3136536"/>
            <a:chExt cx="2098080" cy="22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F97F7E7-B22A-60B3-9325-C8B11D5039A9}"/>
                    </a:ext>
                  </a:extLst>
                </p14:cNvPr>
                <p14:cNvContentPartPr/>
                <p14:nvPr/>
              </p14:nvContentPartPr>
              <p14:xfrm>
                <a:off x="2249928" y="4621536"/>
                <a:ext cx="32760" cy="295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F97F7E7-B22A-60B3-9325-C8B11D5039A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241288" y="4612536"/>
                  <a:ext cx="50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CEDB3FA-7CCA-C572-3BB6-FCBBE89EA7BC}"/>
                    </a:ext>
                  </a:extLst>
                </p14:cNvPr>
                <p14:cNvContentPartPr/>
                <p14:nvPr/>
              </p14:nvContentPartPr>
              <p14:xfrm>
                <a:off x="2244168" y="3606696"/>
                <a:ext cx="15120" cy="126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CEDB3FA-7CCA-C572-3BB6-FCBBE89EA7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35528" y="3597696"/>
                  <a:ext cx="32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AA304B3-D7C5-01F4-90FA-F82F6A15327D}"/>
                    </a:ext>
                  </a:extLst>
                </p14:cNvPr>
                <p14:cNvContentPartPr/>
                <p14:nvPr/>
              </p14:nvContentPartPr>
              <p14:xfrm>
                <a:off x="2287368" y="3449016"/>
                <a:ext cx="1425240" cy="125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AA304B3-D7C5-01F4-90FA-F82F6A15327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278728" y="3440016"/>
                  <a:ext cx="1442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8CD85AD-6A52-4D09-877D-9FB780EB9FD8}"/>
                    </a:ext>
                  </a:extLst>
                </p14:cNvPr>
                <p14:cNvContentPartPr/>
                <p14:nvPr/>
              </p14:nvContentPartPr>
              <p14:xfrm>
                <a:off x="1614528" y="3136536"/>
                <a:ext cx="1437120" cy="22158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8CD85AD-6A52-4D09-877D-9FB780EB9FD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605888" y="3127536"/>
                  <a:ext cx="1454760" cy="223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3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97458"/>
            <a:ext cx="12094029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Scrappage Allowance 2009 (Germany): Increase of government expenditure 5 Bil.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401346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/>
              <a:t>Source: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258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>
                <a:latin typeface="Arial" panose="020B0604020202020204" pitchFamily="34" charset="0"/>
                <a:cs typeface="Arial" panose="020B0604020202020204" pitchFamily="34" charset="0"/>
              </a:rPr>
              <a:t>Real economic growth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" name="Freihand 2047"/>
              <p14:cNvContentPartPr/>
              <p14:nvPr/>
            </p14:nvContentPartPr>
            <p14:xfrm>
              <a:off x="9295023" y="7538712"/>
              <a:ext cx="381240" cy="174960"/>
            </p14:xfrm>
          </p:contentPart>
        </mc:Choice>
        <mc:Fallback xmlns="">
          <p:pic>
            <p:nvPicPr>
              <p:cNvPr id="2048" name="Freihand 20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78103" y="7521792"/>
                <a:ext cx="4150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65" name="Freihand 2064"/>
              <p14:cNvContentPartPr/>
              <p14:nvPr/>
            </p14:nvContentPartPr>
            <p14:xfrm>
              <a:off x="2165583" y="728592"/>
              <a:ext cx="3165120" cy="1420920"/>
            </p14:xfrm>
          </p:contentPart>
        </mc:Choice>
        <mc:Fallback xmlns="">
          <p:pic>
            <p:nvPicPr>
              <p:cNvPr id="2065" name="Freihand 20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9383" y="713112"/>
                <a:ext cx="3197880" cy="144936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5FA3A5-EC0C-6718-FE82-1536480921EF}"/>
              </a:ext>
            </a:extLst>
          </p:cNvPr>
          <p:cNvSpPr txBox="1"/>
          <p:nvPr/>
        </p:nvSpPr>
        <p:spPr>
          <a:xfrm>
            <a:off x="2383972" y="2879311"/>
            <a:ext cx="2307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/>
              <a:t>Incoming orders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95242CD9-AE08-9815-64D2-4323CE33C5A5}"/>
                  </a:ext>
                </a:extLst>
              </p14:cNvPr>
              <p14:cNvContentPartPr/>
              <p14:nvPr/>
            </p14:nvContentPartPr>
            <p14:xfrm>
              <a:off x="2193768" y="2370168"/>
              <a:ext cx="1392840" cy="1868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95242CD9-AE08-9815-64D2-4323CE33C5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4768" y="2361528"/>
                <a:ext cx="14104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43D8A6AE-7E01-AF15-16F9-C6E4CFF55FF5}"/>
                  </a:ext>
                </a:extLst>
              </p14:cNvPr>
              <p14:cNvContentPartPr/>
              <p14:nvPr/>
            </p14:nvContentPartPr>
            <p14:xfrm>
              <a:off x="9664128" y="453528"/>
              <a:ext cx="1551960" cy="288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43D8A6AE-7E01-AF15-16F9-C6E4CFF55F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55128" y="444528"/>
                <a:ext cx="1569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7FD6AEC-A55A-8332-42C9-175EFCBB9F5E}"/>
                  </a:ext>
                </a:extLst>
              </p14:cNvPr>
              <p14:cNvContentPartPr/>
              <p14:nvPr/>
            </p14:nvContentPartPr>
            <p14:xfrm>
              <a:off x="1349208" y="425088"/>
              <a:ext cx="2543040" cy="1544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7FD6AEC-A55A-8332-42C9-175EFCBB9F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40208" y="416088"/>
                <a:ext cx="25606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AF9CB6A-6C2B-C50F-2576-699B39B9B432}"/>
                  </a:ext>
                </a:extLst>
              </p14:cNvPr>
              <p14:cNvContentPartPr/>
              <p14:nvPr/>
            </p14:nvContentPartPr>
            <p14:xfrm>
              <a:off x="10174968" y="595008"/>
              <a:ext cx="418680" cy="21888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AF9CB6A-6C2B-C50F-2576-699B39B9B4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66328" y="586008"/>
                <a:ext cx="436320" cy="22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F3956CC-3B2A-3A8D-6251-343BC848869F}"/>
                  </a:ext>
                </a:extLst>
              </p14:cNvPr>
              <p14:cNvContentPartPr/>
              <p14:nvPr/>
            </p14:nvContentPartPr>
            <p14:xfrm>
              <a:off x="10058328" y="2579328"/>
              <a:ext cx="248760" cy="2725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F3956CC-3B2A-3A8D-6251-343BC84886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49328" y="2570328"/>
                <a:ext cx="2664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35A40BE6-C2AB-A07D-B1C8-E823157FDF12}"/>
                  </a:ext>
                </a:extLst>
              </p14:cNvPr>
              <p14:cNvContentPartPr/>
              <p14:nvPr/>
            </p14:nvContentPartPr>
            <p14:xfrm>
              <a:off x="9242568" y="2985408"/>
              <a:ext cx="401040" cy="2808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35A40BE6-C2AB-A07D-B1C8-E823157FDF1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33928" y="2976768"/>
                <a:ext cx="418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968ADCD-EAF7-089D-9AAF-B31AEBD61D17}"/>
                  </a:ext>
                </a:extLst>
              </p14:cNvPr>
              <p14:cNvContentPartPr/>
              <p14:nvPr/>
            </p14:nvContentPartPr>
            <p14:xfrm>
              <a:off x="9624168" y="2948328"/>
              <a:ext cx="57240" cy="702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968ADCD-EAF7-089D-9AAF-B31AEBD61D1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15168" y="2939328"/>
                <a:ext cx="748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49" name="Freihand 2048">
                <a:extLst>
                  <a:ext uri="{FF2B5EF4-FFF2-40B4-BE49-F238E27FC236}">
                    <a16:creationId xmlns:a16="http://schemas.microsoft.com/office/drawing/2014/main" id="{B58969AA-B2A8-B966-76AC-A97F7236FDF1}"/>
                  </a:ext>
                </a:extLst>
              </p14:cNvPr>
              <p14:cNvContentPartPr/>
              <p14:nvPr/>
            </p14:nvContentPartPr>
            <p14:xfrm>
              <a:off x="9695808" y="3067488"/>
              <a:ext cx="116640" cy="141840"/>
            </p14:xfrm>
          </p:contentPart>
        </mc:Choice>
        <mc:Fallback xmlns="">
          <p:pic>
            <p:nvPicPr>
              <p:cNvPr id="2049" name="Freihand 2048">
                <a:extLst>
                  <a:ext uri="{FF2B5EF4-FFF2-40B4-BE49-F238E27FC236}">
                    <a16:creationId xmlns:a16="http://schemas.microsoft.com/office/drawing/2014/main" id="{B58969AA-B2A8-B966-76AC-A97F7236FDF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686808" y="3058488"/>
                <a:ext cx="134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50" name="Freihand 2049">
                <a:extLst>
                  <a:ext uri="{FF2B5EF4-FFF2-40B4-BE49-F238E27FC236}">
                    <a16:creationId xmlns:a16="http://schemas.microsoft.com/office/drawing/2014/main" id="{5E0CD9E5-ABC5-875F-97F5-36E4732012FE}"/>
                  </a:ext>
                </a:extLst>
              </p14:cNvPr>
              <p14:cNvContentPartPr/>
              <p14:nvPr/>
            </p14:nvContentPartPr>
            <p14:xfrm>
              <a:off x="10057968" y="3052008"/>
              <a:ext cx="219240" cy="106920"/>
            </p14:xfrm>
          </p:contentPart>
        </mc:Choice>
        <mc:Fallback xmlns="">
          <p:pic>
            <p:nvPicPr>
              <p:cNvPr id="2050" name="Freihand 2049">
                <a:extLst>
                  <a:ext uri="{FF2B5EF4-FFF2-40B4-BE49-F238E27FC236}">
                    <a16:creationId xmlns:a16="http://schemas.microsoft.com/office/drawing/2014/main" id="{5E0CD9E5-ABC5-875F-97F5-36E4732012F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048968" y="3043368"/>
                <a:ext cx="2368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51" name="Freihand 2050">
                <a:extLst>
                  <a:ext uri="{FF2B5EF4-FFF2-40B4-BE49-F238E27FC236}">
                    <a16:creationId xmlns:a16="http://schemas.microsoft.com/office/drawing/2014/main" id="{3E285D0A-E574-4FBF-73AE-419F99667FBC}"/>
                  </a:ext>
                </a:extLst>
              </p14:cNvPr>
              <p14:cNvContentPartPr/>
              <p14:nvPr/>
            </p14:nvContentPartPr>
            <p14:xfrm>
              <a:off x="10324368" y="3045168"/>
              <a:ext cx="104400" cy="98280"/>
            </p14:xfrm>
          </p:contentPart>
        </mc:Choice>
        <mc:Fallback xmlns="">
          <p:pic>
            <p:nvPicPr>
              <p:cNvPr id="2051" name="Freihand 2050">
                <a:extLst>
                  <a:ext uri="{FF2B5EF4-FFF2-40B4-BE49-F238E27FC236}">
                    <a16:creationId xmlns:a16="http://schemas.microsoft.com/office/drawing/2014/main" id="{3E285D0A-E574-4FBF-73AE-419F99667FB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315368" y="3036168"/>
                <a:ext cx="1220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52" name="Freihand 2051">
                <a:extLst>
                  <a:ext uri="{FF2B5EF4-FFF2-40B4-BE49-F238E27FC236}">
                    <a16:creationId xmlns:a16="http://schemas.microsoft.com/office/drawing/2014/main" id="{619782CB-377B-03A8-7D4F-B6DE324E1507}"/>
                  </a:ext>
                </a:extLst>
              </p14:cNvPr>
              <p14:cNvContentPartPr/>
              <p14:nvPr/>
            </p14:nvContentPartPr>
            <p14:xfrm>
              <a:off x="10444968" y="2948328"/>
              <a:ext cx="476280" cy="187920"/>
            </p14:xfrm>
          </p:contentPart>
        </mc:Choice>
        <mc:Fallback xmlns="">
          <p:pic>
            <p:nvPicPr>
              <p:cNvPr id="2052" name="Freihand 2051">
                <a:extLst>
                  <a:ext uri="{FF2B5EF4-FFF2-40B4-BE49-F238E27FC236}">
                    <a16:creationId xmlns:a16="http://schemas.microsoft.com/office/drawing/2014/main" id="{619782CB-377B-03A8-7D4F-B6DE324E150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436328" y="2939688"/>
                <a:ext cx="4939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54" name="Freihand 2053">
                <a:extLst>
                  <a:ext uri="{FF2B5EF4-FFF2-40B4-BE49-F238E27FC236}">
                    <a16:creationId xmlns:a16="http://schemas.microsoft.com/office/drawing/2014/main" id="{8048F0E8-7926-3127-BE9C-59A98BA1CCF4}"/>
                  </a:ext>
                </a:extLst>
              </p14:cNvPr>
              <p14:cNvContentPartPr/>
              <p14:nvPr/>
            </p14:nvContentPartPr>
            <p14:xfrm>
              <a:off x="11115648" y="3070368"/>
              <a:ext cx="391320" cy="56880"/>
            </p14:xfrm>
          </p:contentPart>
        </mc:Choice>
        <mc:Fallback xmlns="">
          <p:pic>
            <p:nvPicPr>
              <p:cNvPr id="2054" name="Freihand 2053">
                <a:extLst>
                  <a:ext uri="{FF2B5EF4-FFF2-40B4-BE49-F238E27FC236}">
                    <a16:creationId xmlns:a16="http://schemas.microsoft.com/office/drawing/2014/main" id="{8048F0E8-7926-3127-BE9C-59A98BA1CCF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106648" y="3061368"/>
                <a:ext cx="4089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56" name="Freihand 2055">
                <a:extLst>
                  <a:ext uri="{FF2B5EF4-FFF2-40B4-BE49-F238E27FC236}">
                    <a16:creationId xmlns:a16="http://schemas.microsoft.com/office/drawing/2014/main" id="{7E22E23F-F461-68D0-B21E-2CD5FA5A284C}"/>
                  </a:ext>
                </a:extLst>
              </p14:cNvPr>
              <p14:cNvContentPartPr/>
              <p14:nvPr/>
            </p14:nvContentPartPr>
            <p14:xfrm>
              <a:off x="8020008" y="3385008"/>
              <a:ext cx="260280" cy="150480"/>
            </p14:xfrm>
          </p:contentPart>
        </mc:Choice>
        <mc:Fallback xmlns="">
          <p:pic>
            <p:nvPicPr>
              <p:cNvPr id="2056" name="Freihand 2055">
                <a:extLst>
                  <a:ext uri="{FF2B5EF4-FFF2-40B4-BE49-F238E27FC236}">
                    <a16:creationId xmlns:a16="http://schemas.microsoft.com/office/drawing/2014/main" id="{7E22E23F-F461-68D0-B21E-2CD5FA5A284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11008" y="3376368"/>
                <a:ext cx="2779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57" name="Freihand 2056">
                <a:extLst>
                  <a:ext uri="{FF2B5EF4-FFF2-40B4-BE49-F238E27FC236}">
                    <a16:creationId xmlns:a16="http://schemas.microsoft.com/office/drawing/2014/main" id="{56788B29-C255-1AA3-9327-D93477F8AD35}"/>
                  </a:ext>
                </a:extLst>
              </p14:cNvPr>
              <p14:cNvContentPartPr/>
              <p14:nvPr/>
            </p14:nvContentPartPr>
            <p14:xfrm>
              <a:off x="8269128" y="3314088"/>
              <a:ext cx="25920" cy="27000"/>
            </p14:xfrm>
          </p:contentPart>
        </mc:Choice>
        <mc:Fallback xmlns="">
          <p:pic>
            <p:nvPicPr>
              <p:cNvPr id="2057" name="Freihand 2056">
                <a:extLst>
                  <a:ext uri="{FF2B5EF4-FFF2-40B4-BE49-F238E27FC236}">
                    <a16:creationId xmlns:a16="http://schemas.microsoft.com/office/drawing/2014/main" id="{56788B29-C255-1AA3-9327-D93477F8AD3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60488" y="3305448"/>
                <a:ext cx="43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58" name="Freihand 2057">
                <a:extLst>
                  <a:ext uri="{FF2B5EF4-FFF2-40B4-BE49-F238E27FC236}">
                    <a16:creationId xmlns:a16="http://schemas.microsoft.com/office/drawing/2014/main" id="{5C572526-5E35-461D-CA97-5B57EFC2026D}"/>
                  </a:ext>
                </a:extLst>
              </p14:cNvPr>
              <p14:cNvContentPartPr/>
              <p14:nvPr/>
            </p14:nvContentPartPr>
            <p14:xfrm>
              <a:off x="8339328" y="3415968"/>
              <a:ext cx="155160" cy="132480"/>
            </p14:xfrm>
          </p:contentPart>
        </mc:Choice>
        <mc:Fallback xmlns="">
          <p:pic>
            <p:nvPicPr>
              <p:cNvPr id="2058" name="Freihand 2057">
                <a:extLst>
                  <a:ext uri="{FF2B5EF4-FFF2-40B4-BE49-F238E27FC236}">
                    <a16:creationId xmlns:a16="http://schemas.microsoft.com/office/drawing/2014/main" id="{5C572526-5E35-461D-CA97-5B57EFC2026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30328" y="3406968"/>
                <a:ext cx="1728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59" name="Freihand 2058">
                <a:extLst>
                  <a:ext uri="{FF2B5EF4-FFF2-40B4-BE49-F238E27FC236}">
                    <a16:creationId xmlns:a16="http://schemas.microsoft.com/office/drawing/2014/main" id="{891BED1F-6D84-D34D-91F7-FB16DB552B01}"/>
                  </a:ext>
                </a:extLst>
              </p14:cNvPr>
              <p14:cNvContentPartPr/>
              <p14:nvPr/>
            </p14:nvContentPartPr>
            <p14:xfrm>
              <a:off x="8527248" y="3397608"/>
              <a:ext cx="196920" cy="160920"/>
            </p14:xfrm>
          </p:contentPart>
        </mc:Choice>
        <mc:Fallback xmlns="">
          <p:pic>
            <p:nvPicPr>
              <p:cNvPr id="2059" name="Freihand 2058">
                <a:extLst>
                  <a:ext uri="{FF2B5EF4-FFF2-40B4-BE49-F238E27FC236}">
                    <a16:creationId xmlns:a16="http://schemas.microsoft.com/office/drawing/2014/main" id="{891BED1F-6D84-D34D-91F7-FB16DB552B0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518608" y="3388968"/>
                <a:ext cx="2145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60" name="Freihand 2059">
                <a:extLst>
                  <a:ext uri="{FF2B5EF4-FFF2-40B4-BE49-F238E27FC236}">
                    <a16:creationId xmlns:a16="http://schemas.microsoft.com/office/drawing/2014/main" id="{F5757C3C-C90D-8F94-4283-6D7A603C7FC0}"/>
                  </a:ext>
                </a:extLst>
              </p14:cNvPr>
              <p14:cNvContentPartPr/>
              <p14:nvPr/>
            </p14:nvContentPartPr>
            <p14:xfrm>
              <a:off x="8768448" y="3428568"/>
              <a:ext cx="247680" cy="123840"/>
            </p14:xfrm>
          </p:contentPart>
        </mc:Choice>
        <mc:Fallback xmlns="">
          <p:pic>
            <p:nvPicPr>
              <p:cNvPr id="2060" name="Freihand 2059">
                <a:extLst>
                  <a:ext uri="{FF2B5EF4-FFF2-40B4-BE49-F238E27FC236}">
                    <a16:creationId xmlns:a16="http://schemas.microsoft.com/office/drawing/2014/main" id="{F5757C3C-C90D-8F94-4283-6D7A603C7FC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59808" y="3419928"/>
                <a:ext cx="2653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61" name="Freihand 2060">
                <a:extLst>
                  <a:ext uri="{FF2B5EF4-FFF2-40B4-BE49-F238E27FC236}">
                    <a16:creationId xmlns:a16="http://schemas.microsoft.com/office/drawing/2014/main" id="{ED7CA435-B59F-D1E0-2739-03A3503D70F5}"/>
                  </a:ext>
                </a:extLst>
              </p14:cNvPr>
              <p14:cNvContentPartPr/>
              <p14:nvPr/>
            </p14:nvContentPartPr>
            <p14:xfrm>
              <a:off x="9076608" y="3427128"/>
              <a:ext cx="79200" cy="106200"/>
            </p14:xfrm>
          </p:contentPart>
        </mc:Choice>
        <mc:Fallback xmlns="">
          <p:pic>
            <p:nvPicPr>
              <p:cNvPr id="2061" name="Freihand 2060">
                <a:extLst>
                  <a:ext uri="{FF2B5EF4-FFF2-40B4-BE49-F238E27FC236}">
                    <a16:creationId xmlns:a16="http://schemas.microsoft.com/office/drawing/2014/main" id="{ED7CA435-B59F-D1E0-2739-03A3503D70F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067968" y="3418488"/>
                <a:ext cx="968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62" name="Freihand 2061">
                <a:extLst>
                  <a:ext uri="{FF2B5EF4-FFF2-40B4-BE49-F238E27FC236}">
                    <a16:creationId xmlns:a16="http://schemas.microsoft.com/office/drawing/2014/main" id="{282B4E13-37C9-212B-7040-DFF00A2C3BF9}"/>
                  </a:ext>
                </a:extLst>
              </p14:cNvPr>
              <p14:cNvContentPartPr/>
              <p14:nvPr/>
            </p14:nvContentPartPr>
            <p14:xfrm>
              <a:off x="9497088" y="3343248"/>
              <a:ext cx="254880" cy="357480"/>
            </p14:xfrm>
          </p:contentPart>
        </mc:Choice>
        <mc:Fallback xmlns="">
          <p:pic>
            <p:nvPicPr>
              <p:cNvPr id="2062" name="Freihand 2061">
                <a:extLst>
                  <a:ext uri="{FF2B5EF4-FFF2-40B4-BE49-F238E27FC236}">
                    <a16:creationId xmlns:a16="http://schemas.microsoft.com/office/drawing/2014/main" id="{282B4E13-37C9-212B-7040-DFF00A2C3BF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488088" y="3334608"/>
                <a:ext cx="2725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63" name="Freihand 2062">
                <a:extLst>
                  <a:ext uri="{FF2B5EF4-FFF2-40B4-BE49-F238E27FC236}">
                    <a16:creationId xmlns:a16="http://schemas.microsoft.com/office/drawing/2014/main" id="{D3429952-2FA0-9D17-C6D0-12088F47003E}"/>
                  </a:ext>
                </a:extLst>
              </p14:cNvPr>
              <p14:cNvContentPartPr/>
              <p14:nvPr/>
            </p14:nvContentPartPr>
            <p14:xfrm>
              <a:off x="10052928" y="3384288"/>
              <a:ext cx="73800" cy="356040"/>
            </p14:xfrm>
          </p:contentPart>
        </mc:Choice>
        <mc:Fallback xmlns="">
          <p:pic>
            <p:nvPicPr>
              <p:cNvPr id="2063" name="Freihand 2062">
                <a:extLst>
                  <a:ext uri="{FF2B5EF4-FFF2-40B4-BE49-F238E27FC236}">
                    <a16:creationId xmlns:a16="http://schemas.microsoft.com/office/drawing/2014/main" id="{D3429952-2FA0-9D17-C6D0-12088F4700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44288" y="3375648"/>
                <a:ext cx="914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64" name="Freihand 2063">
                <a:extLst>
                  <a:ext uri="{FF2B5EF4-FFF2-40B4-BE49-F238E27FC236}">
                    <a16:creationId xmlns:a16="http://schemas.microsoft.com/office/drawing/2014/main" id="{3F4278D6-D14D-F1E9-4F9F-E91CAB37B978}"/>
                  </a:ext>
                </a:extLst>
              </p14:cNvPr>
              <p14:cNvContentPartPr/>
              <p14:nvPr/>
            </p14:nvContentPartPr>
            <p14:xfrm>
              <a:off x="10191528" y="3386808"/>
              <a:ext cx="577080" cy="129240"/>
            </p14:xfrm>
          </p:contentPart>
        </mc:Choice>
        <mc:Fallback xmlns="">
          <p:pic>
            <p:nvPicPr>
              <p:cNvPr id="2064" name="Freihand 2063">
                <a:extLst>
                  <a:ext uri="{FF2B5EF4-FFF2-40B4-BE49-F238E27FC236}">
                    <a16:creationId xmlns:a16="http://schemas.microsoft.com/office/drawing/2014/main" id="{3F4278D6-D14D-F1E9-4F9F-E91CAB37B97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182888" y="3378168"/>
                <a:ext cx="594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066" name="Freihand 2065">
                <a:extLst>
                  <a:ext uri="{FF2B5EF4-FFF2-40B4-BE49-F238E27FC236}">
                    <a16:creationId xmlns:a16="http://schemas.microsoft.com/office/drawing/2014/main" id="{9D5D05F4-B410-8444-5EFE-5EA1505A09CD}"/>
                  </a:ext>
                </a:extLst>
              </p14:cNvPr>
              <p14:cNvContentPartPr/>
              <p14:nvPr/>
            </p14:nvContentPartPr>
            <p14:xfrm>
              <a:off x="10903968" y="3377088"/>
              <a:ext cx="269640" cy="99000"/>
            </p14:xfrm>
          </p:contentPart>
        </mc:Choice>
        <mc:Fallback xmlns="">
          <p:pic>
            <p:nvPicPr>
              <p:cNvPr id="2066" name="Freihand 2065">
                <a:extLst>
                  <a:ext uri="{FF2B5EF4-FFF2-40B4-BE49-F238E27FC236}">
                    <a16:creationId xmlns:a16="http://schemas.microsoft.com/office/drawing/2014/main" id="{9D5D05F4-B410-8444-5EFE-5EA1505A09C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895328" y="3368448"/>
                <a:ext cx="287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67" name="Freihand 2066">
                <a:extLst>
                  <a:ext uri="{FF2B5EF4-FFF2-40B4-BE49-F238E27FC236}">
                    <a16:creationId xmlns:a16="http://schemas.microsoft.com/office/drawing/2014/main" id="{D338AD45-03DE-A143-039D-CA1F66DE2B2E}"/>
                  </a:ext>
                </a:extLst>
              </p14:cNvPr>
              <p14:cNvContentPartPr/>
              <p14:nvPr/>
            </p14:nvContentPartPr>
            <p14:xfrm>
              <a:off x="11182608" y="3354048"/>
              <a:ext cx="403920" cy="164160"/>
            </p14:xfrm>
          </p:contentPart>
        </mc:Choice>
        <mc:Fallback xmlns="">
          <p:pic>
            <p:nvPicPr>
              <p:cNvPr id="2067" name="Freihand 2066">
                <a:extLst>
                  <a:ext uri="{FF2B5EF4-FFF2-40B4-BE49-F238E27FC236}">
                    <a16:creationId xmlns:a16="http://schemas.microsoft.com/office/drawing/2014/main" id="{D338AD45-03DE-A143-039D-CA1F66DE2B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173968" y="3345048"/>
                <a:ext cx="4215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069" name="Freihand 2068">
                <a:extLst>
                  <a:ext uri="{FF2B5EF4-FFF2-40B4-BE49-F238E27FC236}">
                    <a16:creationId xmlns:a16="http://schemas.microsoft.com/office/drawing/2014/main" id="{1B110399-F21E-AEBD-3B19-EA0B50C39F69}"/>
                  </a:ext>
                </a:extLst>
              </p14:cNvPr>
              <p14:cNvContentPartPr/>
              <p14:nvPr/>
            </p14:nvContentPartPr>
            <p14:xfrm>
              <a:off x="7035768" y="3771648"/>
              <a:ext cx="129960" cy="141480"/>
            </p14:xfrm>
          </p:contentPart>
        </mc:Choice>
        <mc:Fallback xmlns="">
          <p:pic>
            <p:nvPicPr>
              <p:cNvPr id="2069" name="Freihand 2068">
                <a:extLst>
                  <a:ext uri="{FF2B5EF4-FFF2-40B4-BE49-F238E27FC236}">
                    <a16:creationId xmlns:a16="http://schemas.microsoft.com/office/drawing/2014/main" id="{1B110399-F21E-AEBD-3B19-EA0B50C39F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27128" y="3762648"/>
                <a:ext cx="1476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70" name="Freihand 2069">
                <a:extLst>
                  <a:ext uri="{FF2B5EF4-FFF2-40B4-BE49-F238E27FC236}">
                    <a16:creationId xmlns:a16="http://schemas.microsoft.com/office/drawing/2014/main" id="{F58C2994-77E0-909F-8CD6-219897D90A83}"/>
                  </a:ext>
                </a:extLst>
              </p14:cNvPr>
              <p14:cNvContentPartPr/>
              <p14:nvPr/>
            </p14:nvContentPartPr>
            <p14:xfrm>
              <a:off x="7201728" y="3709728"/>
              <a:ext cx="177840" cy="194760"/>
            </p14:xfrm>
          </p:contentPart>
        </mc:Choice>
        <mc:Fallback xmlns="">
          <p:pic>
            <p:nvPicPr>
              <p:cNvPr id="2070" name="Freihand 2069">
                <a:extLst>
                  <a:ext uri="{FF2B5EF4-FFF2-40B4-BE49-F238E27FC236}">
                    <a16:creationId xmlns:a16="http://schemas.microsoft.com/office/drawing/2014/main" id="{F58C2994-77E0-909F-8CD6-219897D90A8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192728" y="3701088"/>
                <a:ext cx="1954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071" name="Freihand 2070">
                <a:extLst>
                  <a:ext uri="{FF2B5EF4-FFF2-40B4-BE49-F238E27FC236}">
                    <a16:creationId xmlns:a16="http://schemas.microsoft.com/office/drawing/2014/main" id="{25BBB9D4-EBA0-3496-785E-EDF4672D7A09}"/>
                  </a:ext>
                </a:extLst>
              </p14:cNvPr>
              <p14:cNvContentPartPr/>
              <p14:nvPr/>
            </p14:nvContentPartPr>
            <p14:xfrm>
              <a:off x="7384248" y="3768408"/>
              <a:ext cx="142560" cy="282240"/>
            </p14:xfrm>
          </p:contentPart>
        </mc:Choice>
        <mc:Fallback xmlns="">
          <p:pic>
            <p:nvPicPr>
              <p:cNvPr id="2071" name="Freihand 2070">
                <a:extLst>
                  <a:ext uri="{FF2B5EF4-FFF2-40B4-BE49-F238E27FC236}">
                    <a16:creationId xmlns:a16="http://schemas.microsoft.com/office/drawing/2014/main" id="{25BBB9D4-EBA0-3496-785E-EDF4672D7A0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75248" y="3759408"/>
                <a:ext cx="1602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72" name="Freihand 2071">
                <a:extLst>
                  <a:ext uri="{FF2B5EF4-FFF2-40B4-BE49-F238E27FC236}">
                    <a16:creationId xmlns:a16="http://schemas.microsoft.com/office/drawing/2014/main" id="{2C8CB1B7-9A6E-0A50-D46D-E151D4C10AA2}"/>
                  </a:ext>
                </a:extLst>
              </p14:cNvPr>
              <p14:cNvContentPartPr/>
              <p14:nvPr/>
            </p14:nvContentPartPr>
            <p14:xfrm>
              <a:off x="7588008" y="3739968"/>
              <a:ext cx="111960" cy="141840"/>
            </p14:xfrm>
          </p:contentPart>
        </mc:Choice>
        <mc:Fallback xmlns="">
          <p:pic>
            <p:nvPicPr>
              <p:cNvPr id="2072" name="Freihand 2071">
                <a:extLst>
                  <a:ext uri="{FF2B5EF4-FFF2-40B4-BE49-F238E27FC236}">
                    <a16:creationId xmlns:a16="http://schemas.microsoft.com/office/drawing/2014/main" id="{2C8CB1B7-9A6E-0A50-D46D-E151D4C10A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79368" y="3730968"/>
                <a:ext cx="129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073" name="Freihand 2072">
                <a:extLst>
                  <a:ext uri="{FF2B5EF4-FFF2-40B4-BE49-F238E27FC236}">
                    <a16:creationId xmlns:a16="http://schemas.microsoft.com/office/drawing/2014/main" id="{D70F513B-64D0-F965-790E-DAC0410E4BA9}"/>
                  </a:ext>
                </a:extLst>
              </p14:cNvPr>
              <p14:cNvContentPartPr/>
              <p14:nvPr/>
            </p14:nvContentPartPr>
            <p14:xfrm>
              <a:off x="7782408" y="3749688"/>
              <a:ext cx="134640" cy="104400"/>
            </p14:xfrm>
          </p:contentPart>
        </mc:Choice>
        <mc:Fallback xmlns="">
          <p:pic>
            <p:nvPicPr>
              <p:cNvPr id="2073" name="Freihand 2072">
                <a:extLst>
                  <a:ext uri="{FF2B5EF4-FFF2-40B4-BE49-F238E27FC236}">
                    <a16:creationId xmlns:a16="http://schemas.microsoft.com/office/drawing/2014/main" id="{D70F513B-64D0-F965-790E-DAC0410E4BA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73408" y="3740688"/>
                <a:ext cx="1522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74" name="Freihand 2073">
                <a:extLst>
                  <a:ext uri="{FF2B5EF4-FFF2-40B4-BE49-F238E27FC236}">
                    <a16:creationId xmlns:a16="http://schemas.microsoft.com/office/drawing/2014/main" id="{B29C11AB-2ABE-B12F-E662-0FB8BFF847E1}"/>
                  </a:ext>
                </a:extLst>
              </p14:cNvPr>
              <p14:cNvContentPartPr/>
              <p14:nvPr/>
            </p14:nvContentPartPr>
            <p14:xfrm>
              <a:off x="7994448" y="3681648"/>
              <a:ext cx="279000" cy="158040"/>
            </p14:xfrm>
          </p:contentPart>
        </mc:Choice>
        <mc:Fallback xmlns="">
          <p:pic>
            <p:nvPicPr>
              <p:cNvPr id="2074" name="Freihand 2073">
                <a:extLst>
                  <a:ext uri="{FF2B5EF4-FFF2-40B4-BE49-F238E27FC236}">
                    <a16:creationId xmlns:a16="http://schemas.microsoft.com/office/drawing/2014/main" id="{B29C11AB-2ABE-B12F-E662-0FB8BFF847E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985448" y="3672648"/>
                <a:ext cx="2966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076" name="Freihand 2075">
                <a:extLst>
                  <a:ext uri="{FF2B5EF4-FFF2-40B4-BE49-F238E27FC236}">
                    <a16:creationId xmlns:a16="http://schemas.microsoft.com/office/drawing/2014/main" id="{F84BAFE1-A386-B1A2-61F9-6010C78D6E95}"/>
                  </a:ext>
                </a:extLst>
              </p14:cNvPr>
              <p14:cNvContentPartPr/>
              <p14:nvPr/>
            </p14:nvContentPartPr>
            <p14:xfrm>
              <a:off x="8287128" y="3614328"/>
              <a:ext cx="413640" cy="236160"/>
            </p14:xfrm>
          </p:contentPart>
        </mc:Choice>
        <mc:Fallback xmlns="">
          <p:pic>
            <p:nvPicPr>
              <p:cNvPr id="2076" name="Freihand 2075">
                <a:extLst>
                  <a:ext uri="{FF2B5EF4-FFF2-40B4-BE49-F238E27FC236}">
                    <a16:creationId xmlns:a16="http://schemas.microsoft.com/office/drawing/2014/main" id="{F84BAFE1-A386-B1A2-61F9-6010C78D6E9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78128" y="3605688"/>
                <a:ext cx="4312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77" name="Freihand 2076">
                <a:extLst>
                  <a:ext uri="{FF2B5EF4-FFF2-40B4-BE49-F238E27FC236}">
                    <a16:creationId xmlns:a16="http://schemas.microsoft.com/office/drawing/2014/main" id="{85337511-99AB-5082-2CC3-045D71061655}"/>
                  </a:ext>
                </a:extLst>
              </p14:cNvPr>
              <p14:cNvContentPartPr/>
              <p14:nvPr/>
            </p14:nvContentPartPr>
            <p14:xfrm>
              <a:off x="8187408" y="3582648"/>
              <a:ext cx="54720" cy="10440"/>
            </p14:xfrm>
          </p:contentPart>
        </mc:Choice>
        <mc:Fallback xmlns="">
          <p:pic>
            <p:nvPicPr>
              <p:cNvPr id="2077" name="Freihand 2076">
                <a:extLst>
                  <a:ext uri="{FF2B5EF4-FFF2-40B4-BE49-F238E27FC236}">
                    <a16:creationId xmlns:a16="http://schemas.microsoft.com/office/drawing/2014/main" id="{85337511-99AB-5082-2CC3-045D7106165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178768" y="3574008"/>
                <a:ext cx="723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78" name="Freihand 2077">
                <a:extLst>
                  <a:ext uri="{FF2B5EF4-FFF2-40B4-BE49-F238E27FC236}">
                    <a16:creationId xmlns:a16="http://schemas.microsoft.com/office/drawing/2014/main" id="{EBE7EB1B-FCD5-6FF1-8FB9-497E43532FE0}"/>
                  </a:ext>
                </a:extLst>
              </p14:cNvPr>
              <p14:cNvContentPartPr/>
              <p14:nvPr/>
            </p14:nvContentPartPr>
            <p14:xfrm>
              <a:off x="8942688" y="3701808"/>
              <a:ext cx="297000" cy="343800"/>
            </p14:xfrm>
          </p:contentPart>
        </mc:Choice>
        <mc:Fallback xmlns="">
          <p:pic>
            <p:nvPicPr>
              <p:cNvPr id="2078" name="Freihand 2077">
                <a:extLst>
                  <a:ext uri="{FF2B5EF4-FFF2-40B4-BE49-F238E27FC236}">
                    <a16:creationId xmlns:a16="http://schemas.microsoft.com/office/drawing/2014/main" id="{EBE7EB1B-FCD5-6FF1-8FB9-497E43532FE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933688" y="3692808"/>
                <a:ext cx="3146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080" name="Freihand 2079">
                <a:extLst>
                  <a:ext uri="{FF2B5EF4-FFF2-40B4-BE49-F238E27FC236}">
                    <a16:creationId xmlns:a16="http://schemas.microsoft.com/office/drawing/2014/main" id="{65244514-EE55-7971-7D79-228524661D17}"/>
                  </a:ext>
                </a:extLst>
              </p14:cNvPr>
              <p14:cNvContentPartPr/>
              <p14:nvPr/>
            </p14:nvContentPartPr>
            <p14:xfrm>
              <a:off x="9583488" y="3737808"/>
              <a:ext cx="241560" cy="246600"/>
            </p14:xfrm>
          </p:contentPart>
        </mc:Choice>
        <mc:Fallback xmlns="">
          <p:pic>
            <p:nvPicPr>
              <p:cNvPr id="2080" name="Freihand 2079">
                <a:extLst>
                  <a:ext uri="{FF2B5EF4-FFF2-40B4-BE49-F238E27FC236}">
                    <a16:creationId xmlns:a16="http://schemas.microsoft.com/office/drawing/2014/main" id="{65244514-EE55-7971-7D79-228524661D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574488" y="3728808"/>
                <a:ext cx="259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81" name="Freihand 2080">
                <a:extLst>
                  <a:ext uri="{FF2B5EF4-FFF2-40B4-BE49-F238E27FC236}">
                    <a16:creationId xmlns:a16="http://schemas.microsoft.com/office/drawing/2014/main" id="{4C9E083D-AC7C-0A65-CB61-F934C59C8395}"/>
                  </a:ext>
                </a:extLst>
              </p14:cNvPr>
              <p14:cNvContentPartPr/>
              <p14:nvPr/>
            </p14:nvContentPartPr>
            <p14:xfrm>
              <a:off x="9610848" y="3939768"/>
              <a:ext cx="262080" cy="34920"/>
            </p14:xfrm>
          </p:contentPart>
        </mc:Choice>
        <mc:Fallback xmlns="">
          <p:pic>
            <p:nvPicPr>
              <p:cNvPr id="2081" name="Freihand 2080">
                <a:extLst>
                  <a:ext uri="{FF2B5EF4-FFF2-40B4-BE49-F238E27FC236}">
                    <a16:creationId xmlns:a16="http://schemas.microsoft.com/office/drawing/2014/main" id="{4C9E083D-AC7C-0A65-CB61-F934C59C83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602208" y="3930768"/>
                <a:ext cx="279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82" name="Freihand 2081">
                <a:extLst>
                  <a:ext uri="{FF2B5EF4-FFF2-40B4-BE49-F238E27FC236}">
                    <a16:creationId xmlns:a16="http://schemas.microsoft.com/office/drawing/2014/main" id="{AC53395D-4181-796C-ED50-ECA167DE93EA}"/>
                  </a:ext>
                </a:extLst>
              </p14:cNvPr>
              <p14:cNvContentPartPr/>
              <p14:nvPr/>
            </p14:nvContentPartPr>
            <p14:xfrm>
              <a:off x="9905688" y="3785328"/>
              <a:ext cx="235800" cy="226800"/>
            </p14:xfrm>
          </p:contentPart>
        </mc:Choice>
        <mc:Fallback xmlns="">
          <p:pic>
            <p:nvPicPr>
              <p:cNvPr id="2082" name="Freihand 2081">
                <a:extLst>
                  <a:ext uri="{FF2B5EF4-FFF2-40B4-BE49-F238E27FC236}">
                    <a16:creationId xmlns:a16="http://schemas.microsoft.com/office/drawing/2014/main" id="{AC53395D-4181-796C-ED50-ECA167DE93E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897048" y="3776328"/>
                <a:ext cx="2534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83" name="Freihand 2082">
                <a:extLst>
                  <a:ext uri="{FF2B5EF4-FFF2-40B4-BE49-F238E27FC236}">
                    <a16:creationId xmlns:a16="http://schemas.microsoft.com/office/drawing/2014/main" id="{EF9A2A09-65B9-6859-58B6-BF1B81C04828}"/>
                  </a:ext>
                </a:extLst>
              </p14:cNvPr>
              <p14:cNvContentPartPr/>
              <p14:nvPr/>
            </p14:nvContentPartPr>
            <p14:xfrm>
              <a:off x="10247688" y="3844728"/>
              <a:ext cx="196920" cy="79200"/>
            </p14:xfrm>
          </p:contentPart>
        </mc:Choice>
        <mc:Fallback xmlns="">
          <p:pic>
            <p:nvPicPr>
              <p:cNvPr id="2083" name="Freihand 2082">
                <a:extLst>
                  <a:ext uri="{FF2B5EF4-FFF2-40B4-BE49-F238E27FC236}">
                    <a16:creationId xmlns:a16="http://schemas.microsoft.com/office/drawing/2014/main" id="{EF9A2A09-65B9-6859-58B6-BF1B81C0482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239048" y="3836088"/>
                <a:ext cx="2145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085" name="Freihand 2084">
                <a:extLst>
                  <a:ext uri="{FF2B5EF4-FFF2-40B4-BE49-F238E27FC236}">
                    <a16:creationId xmlns:a16="http://schemas.microsoft.com/office/drawing/2014/main" id="{3CF51E83-7098-3847-8D16-399B0DDBE4F2}"/>
                  </a:ext>
                </a:extLst>
              </p14:cNvPr>
              <p14:cNvContentPartPr/>
              <p14:nvPr/>
            </p14:nvContentPartPr>
            <p14:xfrm>
              <a:off x="10605168" y="3772008"/>
              <a:ext cx="159840" cy="154080"/>
            </p14:xfrm>
          </p:contentPart>
        </mc:Choice>
        <mc:Fallback xmlns="">
          <p:pic>
            <p:nvPicPr>
              <p:cNvPr id="2085" name="Freihand 2084">
                <a:extLst>
                  <a:ext uri="{FF2B5EF4-FFF2-40B4-BE49-F238E27FC236}">
                    <a16:creationId xmlns:a16="http://schemas.microsoft.com/office/drawing/2014/main" id="{3CF51E83-7098-3847-8D16-399B0DDBE4F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596528" y="3763008"/>
                <a:ext cx="1774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86" name="Freihand 2085">
                <a:extLst>
                  <a:ext uri="{FF2B5EF4-FFF2-40B4-BE49-F238E27FC236}">
                    <a16:creationId xmlns:a16="http://schemas.microsoft.com/office/drawing/2014/main" id="{1A7A8EAA-1EE7-CDEE-E57B-273E1BDB3B73}"/>
                  </a:ext>
                </a:extLst>
              </p14:cNvPr>
              <p14:cNvContentPartPr/>
              <p14:nvPr/>
            </p14:nvContentPartPr>
            <p14:xfrm>
              <a:off x="10662768" y="3742848"/>
              <a:ext cx="343800" cy="139320"/>
            </p14:xfrm>
          </p:contentPart>
        </mc:Choice>
        <mc:Fallback xmlns="">
          <p:pic>
            <p:nvPicPr>
              <p:cNvPr id="2086" name="Freihand 2085">
                <a:extLst>
                  <a:ext uri="{FF2B5EF4-FFF2-40B4-BE49-F238E27FC236}">
                    <a16:creationId xmlns:a16="http://schemas.microsoft.com/office/drawing/2014/main" id="{1A7A8EAA-1EE7-CDEE-E57B-273E1BDB3B7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653768" y="3733848"/>
                <a:ext cx="3614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87" name="Freihand 2086">
                <a:extLst>
                  <a:ext uri="{FF2B5EF4-FFF2-40B4-BE49-F238E27FC236}">
                    <a16:creationId xmlns:a16="http://schemas.microsoft.com/office/drawing/2014/main" id="{2D248443-61B7-9D34-93C1-62872116AA5A}"/>
                  </a:ext>
                </a:extLst>
              </p14:cNvPr>
              <p14:cNvContentPartPr/>
              <p14:nvPr/>
            </p14:nvContentPartPr>
            <p14:xfrm>
              <a:off x="10918008" y="3719448"/>
              <a:ext cx="148680" cy="240120"/>
            </p14:xfrm>
          </p:contentPart>
        </mc:Choice>
        <mc:Fallback xmlns="">
          <p:pic>
            <p:nvPicPr>
              <p:cNvPr id="2087" name="Freihand 2086">
                <a:extLst>
                  <a:ext uri="{FF2B5EF4-FFF2-40B4-BE49-F238E27FC236}">
                    <a16:creationId xmlns:a16="http://schemas.microsoft.com/office/drawing/2014/main" id="{2D248443-61B7-9D34-93C1-62872116AA5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909368" y="3710448"/>
                <a:ext cx="16632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088" name="Freihand 2087">
                <a:extLst>
                  <a:ext uri="{FF2B5EF4-FFF2-40B4-BE49-F238E27FC236}">
                    <a16:creationId xmlns:a16="http://schemas.microsoft.com/office/drawing/2014/main" id="{733B8B5F-45EB-359E-57D0-24F00E92640F}"/>
                  </a:ext>
                </a:extLst>
              </p14:cNvPr>
              <p14:cNvContentPartPr/>
              <p14:nvPr/>
            </p14:nvContentPartPr>
            <p14:xfrm>
              <a:off x="11112048" y="3655368"/>
              <a:ext cx="150840" cy="319680"/>
            </p14:xfrm>
          </p:contentPart>
        </mc:Choice>
        <mc:Fallback xmlns="">
          <p:pic>
            <p:nvPicPr>
              <p:cNvPr id="2088" name="Freihand 2087">
                <a:extLst>
                  <a:ext uri="{FF2B5EF4-FFF2-40B4-BE49-F238E27FC236}">
                    <a16:creationId xmlns:a16="http://schemas.microsoft.com/office/drawing/2014/main" id="{733B8B5F-45EB-359E-57D0-24F00E92640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103408" y="3646368"/>
                <a:ext cx="16848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089" name="Freihand 2088">
                <a:extLst>
                  <a:ext uri="{FF2B5EF4-FFF2-40B4-BE49-F238E27FC236}">
                    <a16:creationId xmlns:a16="http://schemas.microsoft.com/office/drawing/2014/main" id="{0DD505E6-B962-E9BB-1A6E-B3EF00BA0D23}"/>
                  </a:ext>
                </a:extLst>
              </p14:cNvPr>
              <p14:cNvContentPartPr/>
              <p14:nvPr/>
            </p14:nvContentPartPr>
            <p14:xfrm>
              <a:off x="11353248" y="3919248"/>
              <a:ext cx="17280" cy="19080"/>
            </p14:xfrm>
          </p:contentPart>
        </mc:Choice>
        <mc:Fallback xmlns="">
          <p:pic>
            <p:nvPicPr>
              <p:cNvPr id="2089" name="Freihand 2088">
                <a:extLst>
                  <a:ext uri="{FF2B5EF4-FFF2-40B4-BE49-F238E27FC236}">
                    <a16:creationId xmlns:a16="http://schemas.microsoft.com/office/drawing/2014/main" id="{0DD505E6-B962-E9BB-1A6E-B3EF00BA0D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344608" y="3910608"/>
                <a:ext cx="349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090" name="Freihand 2089">
                <a:extLst>
                  <a:ext uri="{FF2B5EF4-FFF2-40B4-BE49-F238E27FC236}">
                    <a16:creationId xmlns:a16="http://schemas.microsoft.com/office/drawing/2014/main" id="{B577E3E1-DE68-FDBC-B686-4B7EAD63F0B0}"/>
                  </a:ext>
                </a:extLst>
              </p14:cNvPr>
              <p14:cNvContentPartPr/>
              <p14:nvPr/>
            </p14:nvContentPartPr>
            <p14:xfrm>
              <a:off x="11550528" y="3769488"/>
              <a:ext cx="220320" cy="186120"/>
            </p14:xfrm>
          </p:contentPart>
        </mc:Choice>
        <mc:Fallback xmlns="">
          <p:pic>
            <p:nvPicPr>
              <p:cNvPr id="2090" name="Freihand 2089">
                <a:extLst>
                  <a:ext uri="{FF2B5EF4-FFF2-40B4-BE49-F238E27FC236}">
                    <a16:creationId xmlns:a16="http://schemas.microsoft.com/office/drawing/2014/main" id="{B577E3E1-DE68-FDBC-B686-4B7EAD63F0B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541528" y="3760848"/>
                <a:ext cx="237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91" name="Freihand 2090">
                <a:extLst>
                  <a:ext uri="{FF2B5EF4-FFF2-40B4-BE49-F238E27FC236}">
                    <a16:creationId xmlns:a16="http://schemas.microsoft.com/office/drawing/2014/main" id="{B8F28812-A101-E007-272C-15571D9C5169}"/>
                  </a:ext>
                </a:extLst>
              </p14:cNvPr>
              <p14:cNvContentPartPr/>
              <p14:nvPr/>
            </p14:nvContentPartPr>
            <p14:xfrm>
              <a:off x="11516328" y="3837528"/>
              <a:ext cx="273240" cy="60120"/>
            </p14:xfrm>
          </p:contentPart>
        </mc:Choice>
        <mc:Fallback xmlns="">
          <p:pic>
            <p:nvPicPr>
              <p:cNvPr id="2091" name="Freihand 2090">
                <a:extLst>
                  <a:ext uri="{FF2B5EF4-FFF2-40B4-BE49-F238E27FC236}">
                    <a16:creationId xmlns:a16="http://schemas.microsoft.com/office/drawing/2014/main" id="{B8F28812-A101-E007-272C-15571D9C516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07328" y="3828528"/>
                <a:ext cx="29088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1" name="Gruppieren 2110">
            <a:extLst>
              <a:ext uri="{FF2B5EF4-FFF2-40B4-BE49-F238E27FC236}">
                <a16:creationId xmlns:a16="http://schemas.microsoft.com/office/drawing/2014/main" id="{EE1A9AF3-DC11-6B54-FCEE-69F757642D9E}"/>
              </a:ext>
            </a:extLst>
          </p:cNvPr>
          <p:cNvGrpSpPr/>
          <p:nvPr/>
        </p:nvGrpSpPr>
        <p:grpSpPr>
          <a:xfrm>
            <a:off x="5934528" y="4122648"/>
            <a:ext cx="2121840" cy="705240"/>
            <a:chOff x="5934528" y="4122648"/>
            <a:chExt cx="2121840" cy="7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93" name="Freihand 2092">
                  <a:extLst>
                    <a:ext uri="{FF2B5EF4-FFF2-40B4-BE49-F238E27FC236}">
                      <a16:creationId xmlns:a16="http://schemas.microsoft.com/office/drawing/2014/main" id="{0720CC0B-3A45-4EC2-1B64-5EC61D52E779}"/>
                    </a:ext>
                  </a:extLst>
                </p14:cNvPr>
                <p14:cNvContentPartPr/>
                <p14:nvPr/>
              </p14:nvContentPartPr>
              <p14:xfrm>
                <a:off x="5945328" y="4196088"/>
                <a:ext cx="277200" cy="201600"/>
              </p14:xfrm>
            </p:contentPart>
          </mc:Choice>
          <mc:Fallback xmlns="">
            <p:pic>
              <p:nvPicPr>
                <p:cNvPr id="2093" name="Freihand 2092">
                  <a:extLst>
                    <a:ext uri="{FF2B5EF4-FFF2-40B4-BE49-F238E27FC236}">
                      <a16:creationId xmlns:a16="http://schemas.microsoft.com/office/drawing/2014/main" id="{0720CC0B-3A45-4EC2-1B64-5EC61D52E77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36688" y="4187088"/>
                  <a:ext cx="294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094" name="Freihand 2093">
                  <a:extLst>
                    <a:ext uri="{FF2B5EF4-FFF2-40B4-BE49-F238E27FC236}">
                      <a16:creationId xmlns:a16="http://schemas.microsoft.com/office/drawing/2014/main" id="{60F32022-B78A-5108-1103-2E76767F9505}"/>
                    </a:ext>
                  </a:extLst>
                </p14:cNvPr>
                <p14:cNvContentPartPr/>
                <p14:nvPr/>
              </p14:nvContentPartPr>
              <p14:xfrm>
                <a:off x="6282288" y="4145688"/>
                <a:ext cx="112680" cy="204120"/>
              </p14:xfrm>
            </p:contentPart>
          </mc:Choice>
          <mc:Fallback xmlns="">
            <p:pic>
              <p:nvPicPr>
                <p:cNvPr id="2094" name="Freihand 2093">
                  <a:extLst>
                    <a:ext uri="{FF2B5EF4-FFF2-40B4-BE49-F238E27FC236}">
                      <a16:creationId xmlns:a16="http://schemas.microsoft.com/office/drawing/2014/main" id="{60F32022-B78A-5108-1103-2E76767F950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73648" y="4136688"/>
                  <a:ext cx="130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095" name="Freihand 2094">
                  <a:extLst>
                    <a:ext uri="{FF2B5EF4-FFF2-40B4-BE49-F238E27FC236}">
                      <a16:creationId xmlns:a16="http://schemas.microsoft.com/office/drawing/2014/main" id="{A1BFBC11-9852-8A4D-E8E8-F35A5AA4A901}"/>
                    </a:ext>
                  </a:extLst>
                </p14:cNvPr>
                <p14:cNvContentPartPr/>
                <p14:nvPr/>
              </p14:nvContentPartPr>
              <p14:xfrm>
                <a:off x="6436368" y="4122648"/>
                <a:ext cx="257040" cy="238680"/>
              </p14:xfrm>
            </p:contentPart>
          </mc:Choice>
          <mc:Fallback xmlns="">
            <p:pic>
              <p:nvPicPr>
                <p:cNvPr id="2095" name="Freihand 2094">
                  <a:extLst>
                    <a:ext uri="{FF2B5EF4-FFF2-40B4-BE49-F238E27FC236}">
                      <a16:creationId xmlns:a16="http://schemas.microsoft.com/office/drawing/2014/main" id="{A1BFBC11-9852-8A4D-E8E8-F35A5AA4A9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27368" y="4114008"/>
                  <a:ext cx="274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096" name="Freihand 2095">
                  <a:extLst>
                    <a:ext uri="{FF2B5EF4-FFF2-40B4-BE49-F238E27FC236}">
                      <a16:creationId xmlns:a16="http://schemas.microsoft.com/office/drawing/2014/main" id="{77FB21DB-4AFA-8082-C4F0-E36C29CFC5FB}"/>
                    </a:ext>
                  </a:extLst>
                </p14:cNvPr>
                <p14:cNvContentPartPr/>
                <p14:nvPr/>
              </p14:nvContentPartPr>
              <p14:xfrm>
                <a:off x="6871968" y="4139928"/>
                <a:ext cx="132840" cy="215280"/>
              </p14:xfrm>
            </p:contentPart>
          </mc:Choice>
          <mc:Fallback xmlns="">
            <p:pic>
              <p:nvPicPr>
                <p:cNvPr id="2096" name="Freihand 2095">
                  <a:extLst>
                    <a:ext uri="{FF2B5EF4-FFF2-40B4-BE49-F238E27FC236}">
                      <a16:creationId xmlns:a16="http://schemas.microsoft.com/office/drawing/2014/main" id="{77FB21DB-4AFA-8082-C4F0-E36C29CFC5F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63328" y="4131288"/>
                  <a:ext cx="150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97" name="Freihand 2096">
                  <a:extLst>
                    <a:ext uri="{FF2B5EF4-FFF2-40B4-BE49-F238E27FC236}">
                      <a16:creationId xmlns:a16="http://schemas.microsoft.com/office/drawing/2014/main" id="{6B3D41A2-3CC8-08FD-A2A8-AC2FD26AE867}"/>
                    </a:ext>
                  </a:extLst>
                </p14:cNvPr>
                <p14:cNvContentPartPr/>
                <p14:nvPr/>
              </p14:nvContentPartPr>
              <p14:xfrm>
                <a:off x="7072488" y="4246128"/>
                <a:ext cx="108000" cy="105480"/>
              </p14:xfrm>
            </p:contentPart>
          </mc:Choice>
          <mc:Fallback xmlns="">
            <p:pic>
              <p:nvPicPr>
                <p:cNvPr id="2097" name="Freihand 2096">
                  <a:extLst>
                    <a:ext uri="{FF2B5EF4-FFF2-40B4-BE49-F238E27FC236}">
                      <a16:creationId xmlns:a16="http://schemas.microsoft.com/office/drawing/2014/main" id="{6B3D41A2-3CC8-08FD-A2A8-AC2FD26AE86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63488" y="4237488"/>
                  <a:ext cx="125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099" name="Freihand 2098">
                  <a:extLst>
                    <a:ext uri="{FF2B5EF4-FFF2-40B4-BE49-F238E27FC236}">
                      <a16:creationId xmlns:a16="http://schemas.microsoft.com/office/drawing/2014/main" id="{D9C3EEDF-79CD-D409-527B-647F5C461B01}"/>
                    </a:ext>
                  </a:extLst>
                </p14:cNvPr>
                <p14:cNvContentPartPr/>
                <p14:nvPr/>
              </p14:nvContentPartPr>
              <p14:xfrm>
                <a:off x="7253568" y="4228848"/>
                <a:ext cx="135000" cy="326880"/>
              </p14:xfrm>
            </p:contentPart>
          </mc:Choice>
          <mc:Fallback xmlns="">
            <p:pic>
              <p:nvPicPr>
                <p:cNvPr id="2099" name="Freihand 2098">
                  <a:extLst>
                    <a:ext uri="{FF2B5EF4-FFF2-40B4-BE49-F238E27FC236}">
                      <a16:creationId xmlns:a16="http://schemas.microsoft.com/office/drawing/2014/main" id="{D9C3EEDF-79CD-D409-527B-647F5C461B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44928" y="4220208"/>
                  <a:ext cx="1526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00" name="Freihand 2099">
                  <a:extLst>
                    <a:ext uri="{FF2B5EF4-FFF2-40B4-BE49-F238E27FC236}">
                      <a16:creationId xmlns:a16="http://schemas.microsoft.com/office/drawing/2014/main" id="{8A038F07-A044-7E13-57E8-46550FB55E08}"/>
                    </a:ext>
                  </a:extLst>
                </p14:cNvPr>
                <p14:cNvContentPartPr/>
                <p14:nvPr/>
              </p14:nvContentPartPr>
              <p14:xfrm>
                <a:off x="7400448" y="4210128"/>
                <a:ext cx="169920" cy="300240"/>
              </p14:xfrm>
            </p:contentPart>
          </mc:Choice>
          <mc:Fallback xmlns="">
            <p:pic>
              <p:nvPicPr>
                <p:cNvPr id="2100" name="Freihand 2099">
                  <a:extLst>
                    <a:ext uri="{FF2B5EF4-FFF2-40B4-BE49-F238E27FC236}">
                      <a16:creationId xmlns:a16="http://schemas.microsoft.com/office/drawing/2014/main" id="{8A038F07-A044-7E13-57E8-46550FB55E0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91448" y="4201128"/>
                  <a:ext cx="187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01" name="Freihand 2100">
                  <a:extLst>
                    <a:ext uri="{FF2B5EF4-FFF2-40B4-BE49-F238E27FC236}">
                      <a16:creationId xmlns:a16="http://schemas.microsoft.com/office/drawing/2014/main" id="{3FA67A4F-6C1C-B2B9-DD1F-8E09C986F2BB}"/>
                    </a:ext>
                  </a:extLst>
                </p14:cNvPr>
                <p14:cNvContentPartPr/>
                <p14:nvPr/>
              </p14:nvContentPartPr>
              <p14:xfrm>
                <a:off x="7612128" y="4182408"/>
                <a:ext cx="254520" cy="162360"/>
              </p14:xfrm>
            </p:contentPart>
          </mc:Choice>
          <mc:Fallback xmlns="">
            <p:pic>
              <p:nvPicPr>
                <p:cNvPr id="2101" name="Freihand 2100">
                  <a:extLst>
                    <a:ext uri="{FF2B5EF4-FFF2-40B4-BE49-F238E27FC236}">
                      <a16:creationId xmlns:a16="http://schemas.microsoft.com/office/drawing/2014/main" id="{3FA67A4F-6C1C-B2B9-DD1F-8E09C986F2B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03488" y="4173768"/>
                  <a:ext cx="272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02" name="Freihand 2101">
                  <a:extLst>
                    <a:ext uri="{FF2B5EF4-FFF2-40B4-BE49-F238E27FC236}">
                      <a16:creationId xmlns:a16="http://schemas.microsoft.com/office/drawing/2014/main" id="{74B3960F-D78D-FB7C-D9D3-E44AC3504974}"/>
                    </a:ext>
                  </a:extLst>
                </p14:cNvPr>
                <p14:cNvContentPartPr/>
                <p14:nvPr/>
              </p14:nvContentPartPr>
              <p14:xfrm>
                <a:off x="7902288" y="4194648"/>
                <a:ext cx="154080" cy="164160"/>
              </p14:xfrm>
            </p:contentPart>
          </mc:Choice>
          <mc:Fallback xmlns="">
            <p:pic>
              <p:nvPicPr>
                <p:cNvPr id="2102" name="Freihand 2101">
                  <a:extLst>
                    <a:ext uri="{FF2B5EF4-FFF2-40B4-BE49-F238E27FC236}">
                      <a16:creationId xmlns:a16="http://schemas.microsoft.com/office/drawing/2014/main" id="{74B3960F-D78D-FB7C-D9D3-E44AC350497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93648" y="4186008"/>
                  <a:ext cx="171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04" name="Freihand 2103">
                  <a:extLst>
                    <a:ext uri="{FF2B5EF4-FFF2-40B4-BE49-F238E27FC236}">
                      <a16:creationId xmlns:a16="http://schemas.microsoft.com/office/drawing/2014/main" id="{62FA7EB6-31DB-A3F1-2923-4291C0E51AFD}"/>
                    </a:ext>
                  </a:extLst>
                </p14:cNvPr>
                <p14:cNvContentPartPr/>
                <p14:nvPr/>
              </p14:nvContentPartPr>
              <p14:xfrm>
                <a:off x="5934528" y="4670568"/>
                <a:ext cx="252360" cy="112320"/>
              </p14:xfrm>
            </p:contentPart>
          </mc:Choice>
          <mc:Fallback xmlns="">
            <p:pic>
              <p:nvPicPr>
                <p:cNvPr id="2104" name="Freihand 2103">
                  <a:extLst>
                    <a:ext uri="{FF2B5EF4-FFF2-40B4-BE49-F238E27FC236}">
                      <a16:creationId xmlns:a16="http://schemas.microsoft.com/office/drawing/2014/main" id="{62FA7EB6-31DB-A3F1-2923-4291C0E51AF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25528" y="4661928"/>
                  <a:ext cx="270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05" name="Freihand 2104">
                  <a:extLst>
                    <a:ext uri="{FF2B5EF4-FFF2-40B4-BE49-F238E27FC236}">
                      <a16:creationId xmlns:a16="http://schemas.microsoft.com/office/drawing/2014/main" id="{565C6D1A-4BAC-BFA8-48D4-E9BBC5DF95AA}"/>
                    </a:ext>
                  </a:extLst>
                </p14:cNvPr>
                <p14:cNvContentPartPr/>
                <p14:nvPr/>
              </p14:nvContentPartPr>
              <p14:xfrm>
                <a:off x="6108408" y="4552488"/>
                <a:ext cx="13320" cy="5040"/>
              </p14:xfrm>
            </p:contentPart>
          </mc:Choice>
          <mc:Fallback xmlns="">
            <p:pic>
              <p:nvPicPr>
                <p:cNvPr id="2105" name="Freihand 2104">
                  <a:extLst>
                    <a:ext uri="{FF2B5EF4-FFF2-40B4-BE49-F238E27FC236}">
                      <a16:creationId xmlns:a16="http://schemas.microsoft.com/office/drawing/2014/main" id="{565C6D1A-4BAC-BFA8-48D4-E9BBC5DF95A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99408" y="4543848"/>
                  <a:ext cx="30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06" name="Freihand 2105">
                  <a:extLst>
                    <a:ext uri="{FF2B5EF4-FFF2-40B4-BE49-F238E27FC236}">
                      <a16:creationId xmlns:a16="http://schemas.microsoft.com/office/drawing/2014/main" id="{36CB5C97-6F21-B080-D051-B69A6F0B46AF}"/>
                    </a:ext>
                  </a:extLst>
                </p14:cNvPr>
                <p14:cNvContentPartPr/>
                <p14:nvPr/>
              </p14:nvContentPartPr>
              <p14:xfrm>
                <a:off x="6410448" y="4656168"/>
                <a:ext cx="457920" cy="146880"/>
              </p14:xfrm>
            </p:contentPart>
          </mc:Choice>
          <mc:Fallback xmlns="">
            <p:pic>
              <p:nvPicPr>
                <p:cNvPr id="2106" name="Freihand 2105">
                  <a:extLst>
                    <a:ext uri="{FF2B5EF4-FFF2-40B4-BE49-F238E27FC236}">
                      <a16:creationId xmlns:a16="http://schemas.microsoft.com/office/drawing/2014/main" id="{36CB5C97-6F21-B080-D051-B69A6F0B46A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01448" y="4647168"/>
                  <a:ext cx="475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07" name="Freihand 2106">
                  <a:extLst>
                    <a:ext uri="{FF2B5EF4-FFF2-40B4-BE49-F238E27FC236}">
                      <a16:creationId xmlns:a16="http://schemas.microsoft.com/office/drawing/2014/main" id="{12B14E3E-E8B9-FB46-A3CD-50E84173286C}"/>
                    </a:ext>
                  </a:extLst>
                </p14:cNvPr>
                <p14:cNvContentPartPr/>
                <p14:nvPr/>
              </p14:nvContentPartPr>
              <p14:xfrm>
                <a:off x="7091208" y="4638528"/>
                <a:ext cx="252000" cy="189360"/>
              </p14:xfrm>
            </p:contentPart>
          </mc:Choice>
          <mc:Fallback xmlns="">
            <p:pic>
              <p:nvPicPr>
                <p:cNvPr id="2107" name="Freihand 2106">
                  <a:extLst>
                    <a:ext uri="{FF2B5EF4-FFF2-40B4-BE49-F238E27FC236}">
                      <a16:creationId xmlns:a16="http://schemas.microsoft.com/office/drawing/2014/main" id="{12B14E3E-E8B9-FB46-A3CD-50E84173286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82568" y="4629528"/>
                  <a:ext cx="269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08" name="Freihand 2107">
                  <a:extLst>
                    <a:ext uri="{FF2B5EF4-FFF2-40B4-BE49-F238E27FC236}">
                      <a16:creationId xmlns:a16="http://schemas.microsoft.com/office/drawing/2014/main" id="{4B72667E-09B2-CB77-EBB2-0AB2522636A8}"/>
                    </a:ext>
                  </a:extLst>
                </p14:cNvPr>
                <p14:cNvContentPartPr/>
                <p14:nvPr/>
              </p14:nvContentPartPr>
              <p14:xfrm>
                <a:off x="7354728" y="4664448"/>
                <a:ext cx="105480" cy="130680"/>
              </p14:xfrm>
            </p:contentPart>
          </mc:Choice>
          <mc:Fallback xmlns="">
            <p:pic>
              <p:nvPicPr>
                <p:cNvPr id="2108" name="Freihand 2107">
                  <a:extLst>
                    <a:ext uri="{FF2B5EF4-FFF2-40B4-BE49-F238E27FC236}">
                      <a16:creationId xmlns:a16="http://schemas.microsoft.com/office/drawing/2014/main" id="{4B72667E-09B2-CB77-EBB2-0AB2522636A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45728" y="4655808"/>
                  <a:ext cx="123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09" name="Freihand 2108">
                  <a:extLst>
                    <a:ext uri="{FF2B5EF4-FFF2-40B4-BE49-F238E27FC236}">
                      <a16:creationId xmlns:a16="http://schemas.microsoft.com/office/drawing/2014/main" id="{BF3BC4AD-3276-DCC3-E798-8A0154CC3B5A}"/>
                    </a:ext>
                  </a:extLst>
                </p14:cNvPr>
                <p14:cNvContentPartPr/>
                <p14:nvPr/>
              </p14:nvContentPartPr>
              <p14:xfrm>
                <a:off x="7520328" y="4579488"/>
                <a:ext cx="168840" cy="189000"/>
              </p14:xfrm>
            </p:contentPart>
          </mc:Choice>
          <mc:Fallback xmlns="">
            <p:pic>
              <p:nvPicPr>
                <p:cNvPr id="2109" name="Freihand 2108">
                  <a:extLst>
                    <a:ext uri="{FF2B5EF4-FFF2-40B4-BE49-F238E27FC236}">
                      <a16:creationId xmlns:a16="http://schemas.microsoft.com/office/drawing/2014/main" id="{BF3BC4AD-3276-DCC3-E798-8A0154CC3B5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11328" y="4570848"/>
                  <a:ext cx="186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10" name="Freihand 2109">
                  <a:extLst>
                    <a:ext uri="{FF2B5EF4-FFF2-40B4-BE49-F238E27FC236}">
                      <a16:creationId xmlns:a16="http://schemas.microsoft.com/office/drawing/2014/main" id="{75A69B21-73CB-901C-2B24-CC10FA6E354E}"/>
                    </a:ext>
                  </a:extLst>
                </p14:cNvPr>
                <p14:cNvContentPartPr/>
                <p14:nvPr/>
              </p14:nvContentPartPr>
              <p14:xfrm>
                <a:off x="7719768" y="4543848"/>
                <a:ext cx="248040" cy="186840"/>
              </p14:xfrm>
            </p:contentPart>
          </mc:Choice>
          <mc:Fallback xmlns="">
            <p:pic>
              <p:nvPicPr>
                <p:cNvPr id="2110" name="Freihand 2109">
                  <a:extLst>
                    <a:ext uri="{FF2B5EF4-FFF2-40B4-BE49-F238E27FC236}">
                      <a16:creationId xmlns:a16="http://schemas.microsoft.com/office/drawing/2014/main" id="{75A69B21-73CB-901C-2B24-CC10FA6E35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10768" y="4535208"/>
                  <a:ext cx="26568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0" name="Gruppieren 2129">
            <a:extLst>
              <a:ext uri="{FF2B5EF4-FFF2-40B4-BE49-F238E27FC236}">
                <a16:creationId xmlns:a16="http://schemas.microsoft.com/office/drawing/2014/main" id="{5AB86E49-CA59-0A7C-02E0-DFB2A0AD6B70}"/>
              </a:ext>
            </a:extLst>
          </p:cNvPr>
          <p:cNvGrpSpPr/>
          <p:nvPr/>
        </p:nvGrpSpPr>
        <p:grpSpPr>
          <a:xfrm>
            <a:off x="6000048" y="5002848"/>
            <a:ext cx="2254680" cy="622440"/>
            <a:chOff x="6000048" y="5002848"/>
            <a:chExt cx="225468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12" name="Freihand 2111">
                  <a:extLst>
                    <a:ext uri="{FF2B5EF4-FFF2-40B4-BE49-F238E27FC236}">
                      <a16:creationId xmlns:a16="http://schemas.microsoft.com/office/drawing/2014/main" id="{348DFC4A-6E84-62D7-88A1-2998895ED562}"/>
                    </a:ext>
                  </a:extLst>
                </p14:cNvPr>
                <p14:cNvContentPartPr/>
                <p14:nvPr/>
              </p14:nvContentPartPr>
              <p14:xfrm>
                <a:off x="6000048" y="5024808"/>
                <a:ext cx="304560" cy="352440"/>
              </p14:xfrm>
            </p:contentPart>
          </mc:Choice>
          <mc:Fallback xmlns="">
            <p:pic>
              <p:nvPicPr>
                <p:cNvPr id="2112" name="Freihand 2111">
                  <a:extLst>
                    <a:ext uri="{FF2B5EF4-FFF2-40B4-BE49-F238E27FC236}">
                      <a16:creationId xmlns:a16="http://schemas.microsoft.com/office/drawing/2014/main" id="{348DFC4A-6E84-62D7-88A1-2998895ED56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91408" y="5016168"/>
                  <a:ext cx="3222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13" name="Freihand 2112">
                  <a:extLst>
                    <a:ext uri="{FF2B5EF4-FFF2-40B4-BE49-F238E27FC236}">
                      <a16:creationId xmlns:a16="http://schemas.microsoft.com/office/drawing/2014/main" id="{BC5365E0-DFA1-07FD-2107-0F2FA0E73570}"/>
                    </a:ext>
                  </a:extLst>
                </p14:cNvPr>
                <p14:cNvContentPartPr/>
                <p14:nvPr/>
              </p14:nvContentPartPr>
              <p14:xfrm>
                <a:off x="6506928" y="5032008"/>
                <a:ext cx="145080" cy="164880"/>
              </p14:xfrm>
            </p:contentPart>
          </mc:Choice>
          <mc:Fallback xmlns="">
            <p:pic>
              <p:nvPicPr>
                <p:cNvPr id="2113" name="Freihand 2112">
                  <a:extLst>
                    <a:ext uri="{FF2B5EF4-FFF2-40B4-BE49-F238E27FC236}">
                      <a16:creationId xmlns:a16="http://schemas.microsoft.com/office/drawing/2014/main" id="{BC5365E0-DFA1-07FD-2107-0F2FA0E7357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97928" y="5023008"/>
                  <a:ext cx="162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14" name="Freihand 2113">
                  <a:extLst>
                    <a:ext uri="{FF2B5EF4-FFF2-40B4-BE49-F238E27FC236}">
                      <a16:creationId xmlns:a16="http://schemas.microsoft.com/office/drawing/2014/main" id="{DA3D1BE1-CD93-12A6-26D3-BCC865F07F85}"/>
                    </a:ext>
                  </a:extLst>
                </p14:cNvPr>
                <p14:cNvContentPartPr/>
                <p14:nvPr/>
              </p14:nvContentPartPr>
              <p14:xfrm>
                <a:off x="6613488" y="5169528"/>
                <a:ext cx="49680" cy="47520"/>
              </p14:xfrm>
            </p:contentPart>
          </mc:Choice>
          <mc:Fallback xmlns="">
            <p:pic>
              <p:nvPicPr>
                <p:cNvPr id="2114" name="Freihand 2113">
                  <a:extLst>
                    <a:ext uri="{FF2B5EF4-FFF2-40B4-BE49-F238E27FC236}">
                      <a16:creationId xmlns:a16="http://schemas.microsoft.com/office/drawing/2014/main" id="{DA3D1BE1-CD93-12A6-26D3-BCC865F07F8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04848" y="5160888"/>
                  <a:ext cx="67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15" name="Freihand 2114">
                  <a:extLst>
                    <a:ext uri="{FF2B5EF4-FFF2-40B4-BE49-F238E27FC236}">
                      <a16:creationId xmlns:a16="http://schemas.microsoft.com/office/drawing/2014/main" id="{2830B8C3-6634-301C-EA46-C1606C56183B}"/>
                    </a:ext>
                  </a:extLst>
                </p14:cNvPr>
                <p14:cNvContentPartPr/>
                <p14:nvPr/>
              </p14:nvContentPartPr>
              <p14:xfrm>
                <a:off x="6697008" y="5092848"/>
                <a:ext cx="417960" cy="259200"/>
              </p14:xfrm>
            </p:contentPart>
          </mc:Choice>
          <mc:Fallback xmlns="">
            <p:pic>
              <p:nvPicPr>
                <p:cNvPr id="2115" name="Freihand 2114">
                  <a:extLst>
                    <a:ext uri="{FF2B5EF4-FFF2-40B4-BE49-F238E27FC236}">
                      <a16:creationId xmlns:a16="http://schemas.microsoft.com/office/drawing/2014/main" id="{2830B8C3-6634-301C-EA46-C1606C56183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88008" y="5083848"/>
                  <a:ext cx="435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16" name="Freihand 2115">
                  <a:extLst>
                    <a:ext uri="{FF2B5EF4-FFF2-40B4-BE49-F238E27FC236}">
                      <a16:creationId xmlns:a16="http://schemas.microsoft.com/office/drawing/2014/main" id="{F50BB159-0F48-B651-60A7-C29EA4AB4485}"/>
                    </a:ext>
                  </a:extLst>
                </p14:cNvPr>
                <p14:cNvContentPartPr/>
                <p14:nvPr/>
              </p14:nvContentPartPr>
              <p14:xfrm>
                <a:off x="7167888" y="5079888"/>
                <a:ext cx="87120" cy="105120"/>
              </p14:xfrm>
            </p:contentPart>
          </mc:Choice>
          <mc:Fallback xmlns="">
            <p:pic>
              <p:nvPicPr>
                <p:cNvPr id="2116" name="Freihand 2115">
                  <a:extLst>
                    <a:ext uri="{FF2B5EF4-FFF2-40B4-BE49-F238E27FC236}">
                      <a16:creationId xmlns:a16="http://schemas.microsoft.com/office/drawing/2014/main" id="{F50BB159-0F48-B651-60A7-C29EA4AB448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58888" y="5070888"/>
                  <a:ext cx="104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17" name="Freihand 2116">
                  <a:extLst>
                    <a:ext uri="{FF2B5EF4-FFF2-40B4-BE49-F238E27FC236}">
                      <a16:creationId xmlns:a16="http://schemas.microsoft.com/office/drawing/2014/main" id="{F64915FA-49BB-8FAB-EAD0-C2C44BB0B915}"/>
                    </a:ext>
                  </a:extLst>
                </p14:cNvPr>
                <p14:cNvContentPartPr/>
                <p14:nvPr/>
              </p14:nvContentPartPr>
              <p14:xfrm>
                <a:off x="7292088" y="5069808"/>
                <a:ext cx="94680" cy="111600"/>
              </p14:xfrm>
            </p:contentPart>
          </mc:Choice>
          <mc:Fallback xmlns="">
            <p:pic>
              <p:nvPicPr>
                <p:cNvPr id="2117" name="Freihand 2116">
                  <a:extLst>
                    <a:ext uri="{FF2B5EF4-FFF2-40B4-BE49-F238E27FC236}">
                      <a16:creationId xmlns:a16="http://schemas.microsoft.com/office/drawing/2014/main" id="{F64915FA-49BB-8FAB-EAD0-C2C44BB0B91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83448" y="5060808"/>
                  <a:ext cx="112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18" name="Freihand 2117">
                  <a:extLst>
                    <a:ext uri="{FF2B5EF4-FFF2-40B4-BE49-F238E27FC236}">
                      <a16:creationId xmlns:a16="http://schemas.microsoft.com/office/drawing/2014/main" id="{C4E26F02-F1CB-AE9F-0505-E475C7ECF408}"/>
                    </a:ext>
                  </a:extLst>
                </p14:cNvPr>
                <p14:cNvContentPartPr/>
                <p14:nvPr/>
              </p14:nvContentPartPr>
              <p14:xfrm>
                <a:off x="7430688" y="5002848"/>
                <a:ext cx="70200" cy="180360"/>
              </p14:xfrm>
            </p:contentPart>
          </mc:Choice>
          <mc:Fallback xmlns="">
            <p:pic>
              <p:nvPicPr>
                <p:cNvPr id="2118" name="Freihand 2117">
                  <a:extLst>
                    <a:ext uri="{FF2B5EF4-FFF2-40B4-BE49-F238E27FC236}">
                      <a16:creationId xmlns:a16="http://schemas.microsoft.com/office/drawing/2014/main" id="{C4E26F02-F1CB-AE9F-0505-E475C7ECF40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22048" y="4993848"/>
                  <a:ext cx="87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19" name="Freihand 2118">
                  <a:extLst>
                    <a:ext uri="{FF2B5EF4-FFF2-40B4-BE49-F238E27FC236}">
                      <a16:creationId xmlns:a16="http://schemas.microsoft.com/office/drawing/2014/main" id="{58EDD9A3-EA49-A7E4-83FD-B8CF525261F5}"/>
                    </a:ext>
                  </a:extLst>
                </p14:cNvPr>
                <p14:cNvContentPartPr/>
                <p14:nvPr/>
              </p14:nvContentPartPr>
              <p14:xfrm>
                <a:off x="7530768" y="5084568"/>
                <a:ext cx="265320" cy="70560"/>
              </p14:xfrm>
            </p:contentPart>
          </mc:Choice>
          <mc:Fallback xmlns="">
            <p:pic>
              <p:nvPicPr>
                <p:cNvPr id="2119" name="Freihand 2118">
                  <a:extLst>
                    <a:ext uri="{FF2B5EF4-FFF2-40B4-BE49-F238E27FC236}">
                      <a16:creationId xmlns:a16="http://schemas.microsoft.com/office/drawing/2014/main" id="{58EDD9A3-EA49-A7E4-83FD-B8CF525261F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22128" y="5075568"/>
                  <a:ext cx="282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120" name="Freihand 2119">
                  <a:extLst>
                    <a:ext uri="{FF2B5EF4-FFF2-40B4-BE49-F238E27FC236}">
                      <a16:creationId xmlns:a16="http://schemas.microsoft.com/office/drawing/2014/main" id="{9F97FB66-8962-7240-FDEA-F3D0464CCE2E}"/>
                    </a:ext>
                  </a:extLst>
                </p14:cNvPr>
                <p14:cNvContentPartPr/>
                <p14:nvPr/>
              </p14:nvContentPartPr>
              <p14:xfrm>
                <a:off x="6357528" y="5437728"/>
                <a:ext cx="115920" cy="187560"/>
              </p14:xfrm>
            </p:contentPart>
          </mc:Choice>
          <mc:Fallback xmlns="">
            <p:pic>
              <p:nvPicPr>
                <p:cNvPr id="2120" name="Freihand 2119">
                  <a:extLst>
                    <a:ext uri="{FF2B5EF4-FFF2-40B4-BE49-F238E27FC236}">
                      <a16:creationId xmlns:a16="http://schemas.microsoft.com/office/drawing/2014/main" id="{9F97FB66-8962-7240-FDEA-F3D0464CCE2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48888" y="5428728"/>
                  <a:ext cx="133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121" name="Freihand 2120">
                  <a:extLst>
                    <a:ext uri="{FF2B5EF4-FFF2-40B4-BE49-F238E27FC236}">
                      <a16:creationId xmlns:a16="http://schemas.microsoft.com/office/drawing/2014/main" id="{D90E7527-4B78-55A7-A79B-45A60C383890}"/>
                    </a:ext>
                  </a:extLst>
                </p14:cNvPr>
                <p14:cNvContentPartPr/>
                <p14:nvPr/>
              </p14:nvContentPartPr>
              <p14:xfrm>
                <a:off x="6559488" y="5448528"/>
                <a:ext cx="96480" cy="153360"/>
              </p14:xfrm>
            </p:contentPart>
          </mc:Choice>
          <mc:Fallback xmlns="">
            <p:pic>
              <p:nvPicPr>
                <p:cNvPr id="2121" name="Freihand 2120">
                  <a:extLst>
                    <a:ext uri="{FF2B5EF4-FFF2-40B4-BE49-F238E27FC236}">
                      <a16:creationId xmlns:a16="http://schemas.microsoft.com/office/drawing/2014/main" id="{D90E7527-4B78-55A7-A79B-45A60C38389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50488" y="5439888"/>
                  <a:ext cx="114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122" name="Freihand 2121">
                  <a:extLst>
                    <a:ext uri="{FF2B5EF4-FFF2-40B4-BE49-F238E27FC236}">
                      <a16:creationId xmlns:a16="http://schemas.microsoft.com/office/drawing/2014/main" id="{4890803B-5023-6AA8-8E5D-F92286C9E32F}"/>
                    </a:ext>
                  </a:extLst>
                </p14:cNvPr>
                <p14:cNvContentPartPr/>
                <p14:nvPr/>
              </p14:nvContentPartPr>
              <p14:xfrm>
                <a:off x="6713208" y="5459688"/>
                <a:ext cx="398520" cy="122760"/>
              </p14:xfrm>
            </p:contentPart>
          </mc:Choice>
          <mc:Fallback xmlns="">
            <p:pic>
              <p:nvPicPr>
                <p:cNvPr id="2122" name="Freihand 2121">
                  <a:extLst>
                    <a:ext uri="{FF2B5EF4-FFF2-40B4-BE49-F238E27FC236}">
                      <a16:creationId xmlns:a16="http://schemas.microsoft.com/office/drawing/2014/main" id="{4890803B-5023-6AA8-8E5D-F92286C9E32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04208" y="5450688"/>
                  <a:ext cx="416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123" name="Freihand 2122">
                  <a:extLst>
                    <a:ext uri="{FF2B5EF4-FFF2-40B4-BE49-F238E27FC236}">
                      <a16:creationId xmlns:a16="http://schemas.microsoft.com/office/drawing/2014/main" id="{B5A0B831-C1F6-0D07-5104-66B25C5FED72}"/>
                    </a:ext>
                  </a:extLst>
                </p14:cNvPr>
                <p14:cNvContentPartPr/>
                <p14:nvPr/>
              </p14:nvContentPartPr>
              <p14:xfrm>
                <a:off x="7169328" y="5460768"/>
                <a:ext cx="238680" cy="114480"/>
              </p14:xfrm>
            </p:contentPart>
          </mc:Choice>
          <mc:Fallback xmlns="">
            <p:pic>
              <p:nvPicPr>
                <p:cNvPr id="2123" name="Freihand 2122">
                  <a:extLst>
                    <a:ext uri="{FF2B5EF4-FFF2-40B4-BE49-F238E27FC236}">
                      <a16:creationId xmlns:a16="http://schemas.microsoft.com/office/drawing/2014/main" id="{B5A0B831-C1F6-0D07-5104-66B25C5FED7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60688" y="5451768"/>
                  <a:ext cx="256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24" name="Freihand 2123">
                  <a:extLst>
                    <a:ext uri="{FF2B5EF4-FFF2-40B4-BE49-F238E27FC236}">
                      <a16:creationId xmlns:a16="http://schemas.microsoft.com/office/drawing/2014/main" id="{87780A22-9F2A-A50B-261E-6062E86FCFE6}"/>
                    </a:ext>
                  </a:extLst>
                </p14:cNvPr>
                <p14:cNvContentPartPr/>
                <p14:nvPr/>
              </p14:nvContentPartPr>
              <p14:xfrm>
                <a:off x="7383168" y="5373288"/>
                <a:ext cx="25920" cy="7560"/>
              </p14:xfrm>
            </p:contentPart>
          </mc:Choice>
          <mc:Fallback xmlns="">
            <p:pic>
              <p:nvPicPr>
                <p:cNvPr id="2124" name="Freihand 2123">
                  <a:extLst>
                    <a:ext uri="{FF2B5EF4-FFF2-40B4-BE49-F238E27FC236}">
                      <a16:creationId xmlns:a16="http://schemas.microsoft.com/office/drawing/2014/main" id="{87780A22-9F2A-A50B-261E-6062E86FCFE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74528" y="5364648"/>
                  <a:ext cx="4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125" name="Freihand 2124">
                  <a:extLst>
                    <a:ext uri="{FF2B5EF4-FFF2-40B4-BE49-F238E27FC236}">
                      <a16:creationId xmlns:a16="http://schemas.microsoft.com/office/drawing/2014/main" id="{A520E07C-722C-9E8F-2FF3-10ED08928C80}"/>
                    </a:ext>
                  </a:extLst>
                </p14:cNvPr>
                <p14:cNvContentPartPr/>
                <p14:nvPr/>
              </p14:nvContentPartPr>
              <p14:xfrm>
                <a:off x="7507728" y="5410008"/>
                <a:ext cx="96840" cy="135360"/>
              </p14:xfrm>
            </p:contentPart>
          </mc:Choice>
          <mc:Fallback xmlns="">
            <p:pic>
              <p:nvPicPr>
                <p:cNvPr id="2125" name="Freihand 2124">
                  <a:extLst>
                    <a:ext uri="{FF2B5EF4-FFF2-40B4-BE49-F238E27FC236}">
                      <a16:creationId xmlns:a16="http://schemas.microsoft.com/office/drawing/2014/main" id="{A520E07C-722C-9E8F-2FF3-10ED08928C8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98728" y="5401008"/>
                  <a:ext cx="114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26" name="Freihand 2125">
                  <a:extLst>
                    <a:ext uri="{FF2B5EF4-FFF2-40B4-BE49-F238E27FC236}">
                      <a16:creationId xmlns:a16="http://schemas.microsoft.com/office/drawing/2014/main" id="{E6E7547D-B8B3-ABA8-6F27-D0F8B313E9B5}"/>
                    </a:ext>
                  </a:extLst>
                </p14:cNvPr>
                <p14:cNvContentPartPr/>
                <p14:nvPr/>
              </p14:nvContentPartPr>
              <p14:xfrm>
                <a:off x="7653888" y="5395968"/>
                <a:ext cx="216000" cy="142920"/>
              </p14:xfrm>
            </p:contentPart>
          </mc:Choice>
          <mc:Fallback xmlns="">
            <p:pic>
              <p:nvPicPr>
                <p:cNvPr id="2126" name="Freihand 2125">
                  <a:extLst>
                    <a:ext uri="{FF2B5EF4-FFF2-40B4-BE49-F238E27FC236}">
                      <a16:creationId xmlns:a16="http://schemas.microsoft.com/office/drawing/2014/main" id="{E6E7547D-B8B3-ABA8-6F27-D0F8B313E9B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45248" y="5387328"/>
                  <a:ext cx="233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128" name="Freihand 2127">
                  <a:extLst>
                    <a:ext uri="{FF2B5EF4-FFF2-40B4-BE49-F238E27FC236}">
                      <a16:creationId xmlns:a16="http://schemas.microsoft.com/office/drawing/2014/main" id="{E6463A19-BAF6-5436-3AE8-9C0347DE9C06}"/>
                    </a:ext>
                  </a:extLst>
                </p14:cNvPr>
                <p14:cNvContentPartPr/>
                <p14:nvPr/>
              </p14:nvContentPartPr>
              <p14:xfrm>
                <a:off x="8039808" y="5073408"/>
                <a:ext cx="214920" cy="305280"/>
              </p14:xfrm>
            </p:contentPart>
          </mc:Choice>
          <mc:Fallback xmlns="">
            <p:pic>
              <p:nvPicPr>
                <p:cNvPr id="2128" name="Freihand 2127">
                  <a:extLst>
                    <a:ext uri="{FF2B5EF4-FFF2-40B4-BE49-F238E27FC236}">
                      <a16:creationId xmlns:a16="http://schemas.microsoft.com/office/drawing/2014/main" id="{E6463A19-BAF6-5436-3AE8-9C0347DE9C0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31168" y="5064768"/>
                  <a:ext cx="2325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29" name="Freihand 2128">
                  <a:extLst>
                    <a:ext uri="{FF2B5EF4-FFF2-40B4-BE49-F238E27FC236}">
                      <a16:creationId xmlns:a16="http://schemas.microsoft.com/office/drawing/2014/main" id="{A90C8102-67E4-EDBA-85D3-E5DF4DFD0B5B}"/>
                    </a:ext>
                  </a:extLst>
                </p14:cNvPr>
                <p14:cNvContentPartPr/>
                <p14:nvPr/>
              </p14:nvContentPartPr>
              <p14:xfrm>
                <a:off x="8133408" y="5490648"/>
                <a:ext cx="28800" cy="46800"/>
              </p14:xfrm>
            </p:contentPart>
          </mc:Choice>
          <mc:Fallback xmlns="">
            <p:pic>
              <p:nvPicPr>
                <p:cNvPr id="2129" name="Freihand 2128">
                  <a:extLst>
                    <a:ext uri="{FF2B5EF4-FFF2-40B4-BE49-F238E27FC236}">
                      <a16:creationId xmlns:a16="http://schemas.microsoft.com/office/drawing/2014/main" id="{A90C8102-67E4-EDBA-85D3-E5DF4DFD0B5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24768" y="5482008"/>
                  <a:ext cx="4644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131" name="Freihand 2130">
                <a:extLst>
                  <a:ext uri="{FF2B5EF4-FFF2-40B4-BE49-F238E27FC236}">
                    <a16:creationId xmlns:a16="http://schemas.microsoft.com/office/drawing/2014/main" id="{3250BF6C-C440-0CCD-67BA-5B1C906B2839}"/>
                  </a:ext>
                </a:extLst>
              </p14:cNvPr>
              <p14:cNvContentPartPr/>
              <p14:nvPr/>
            </p14:nvContentPartPr>
            <p14:xfrm>
              <a:off x="1149408" y="93168"/>
              <a:ext cx="3282120" cy="733680"/>
            </p14:xfrm>
          </p:contentPart>
        </mc:Choice>
        <mc:Fallback xmlns="">
          <p:pic>
            <p:nvPicPr>
              <p:cNvPr id="2131" name="Freihand 2130">
                <a:extLst>
                  <a:ext uri="{FF2B5EF4-FFF2-40B4-BE49-F238E27FC236}">
                    <a16:creationId xmlns:a16="http://schemas.microsoft.com/office/drawing/2014/main" id="{3250BF6C-C440-0CCD-67BA-5B1C906B2839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140768" y="84528"/>
                <a:ext cx="329976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132" name="Freihand 2131">
                <a:extLst>
                  <a:ext uri="{FF2B5EF4-FFF2-40B4-BE49-F238E27FC236}">
                    <a16:creationId xmlns:a16="http://schemas.microsoft.com/office/drawing/2014/main" id="{E0502F0C-FACD-2E80-EE4A-262A37CD0040}"/>
                  </a:ext>
                </a:extLst>
              </p14:cNvPr>
              <p14:cNvContentPartPr/>
              <p14:nvPr/>
            </p14:nvContentPartPr>
            <p14:xfrm>
              <a:off x="9818928" y="94608"/>
              <a:ext cx="1333080" cy="453600"/>
            </p14:xfrm>
          </p:contentPart>
        </mc:Choice>
        <mc:Fallback xmlns="">
          <p:pic>
            <p:nvPicPr>
              <p:cNvPr id="2132" name="Freihand 2131">
                <a:extLst>
                  <a:ext uri="{FF2B5EF4-FFF2-40B4-BE49-F238E27FC236}">
                    <a16:creationId xmlns:a16="http://schemas.microsoft.com/office/drawing/2014/main" id="{E0502F0C-FACD-2E80-EE4A-262A37CD004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809928" y="85608"/>
                <a:ext cx="135072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133" name="Freihand 2132">
                <a:extLst>
                  <a:ext uri="{FF2B5EF4-FFF2-40B4-BE49-F238E27FC236}">
                    <a16:creationId xmlns:a16="http://schemas.microsoft.com/office/drawing/2014/main" id="{7BF83ABF-E30D-CADE-7F64-4601322A0BC6}"/>
                  </a:ext>
                </a:extLst>
              </p14:cNvPr>
              <p14:cNvContentPartPr/>
              <p14:nvPr/>
            </p14:nvContentPartPr>
            <p14:xfrm>
              <a:off x="2189448" y="1930968"/>
              <a:ext cx="1617120" cy="646920"/>
            </p14:xfrm>
          </p:contentPart>
        </mc:Choice>
        <mc:Fallback xmlns="">
          <p:pic>
            <p:nvPicPr>
              <p:cNvPr id="2133" name="Freihand 2132">
                <a:extLst>
                  <a:ext uri="{FF2B5EF4-FFF2-40B4-BE49-F238E27FC236}">
                    <a16:creationId xmlns:a16="http://schemas.microsoft.com/office/drawing/2014/main" id="{7BF83ABF-E30D-CADE-7F64-4601322A0BC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180448" y="1922328"/>
                <a:ext cx="163476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139" name="Freihand 2138">
                <a:extLst>
                  <a:ext uri="{FF2B5EF4-FFF2-40B4-BE49-F238E27FC236}">
                    <a16:creationId xmlns:a16="http://schemas.microsoft.com/office/drawing/2014/main" id="{76C90640-70B7-A2C4-D9BF-7042DEA1E415}"/>
                  </a:ext>
                </a:extLst>
              </p14:cNvPr>
              <p14:cNvContentPartPr/>
              <p14:nvPr/>
            </p14:nvContentPartPr>
            <p14:xfrm>
              <a:off x="2276208" y="2357568"/>
              <a:ext cx="1670760" cy="170280"/>
            </p14:xfrm>
          </p:contentPart>
        </mc:Choice>
        <mc:Fallback xmlns="">
          <p:pic>
            <p:nvPicPr>
              <p:cNvPr id="2139" name="Freihand 2138">
                <a:extLst>
                  <a:ext uri="{FF2B5EF4-FFF2-40B4-BE49-F238E27FC236}">
                    <a16:creationId xmlns:a16="http://schemas.microsoft.com/office/drawing/2014/main" id="{76C90640-70B7-A2C4-D9BF-7042DEA1E41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267208" y="2348928"/>
                <a:ext cx="16884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141" name="Freihand 2140">
                <a:extLst>
                  <a:ext uri="{FF2B5EF4-FFF2-40B4-BE49-F238E27FC236}">
                    <a16:creationId xmlns:a16="http://schemas.microsoft.com/office/drawing/2014/main" id="{BC5B2548-1EA6-B8DA-79F3-0F31037AA2BC}"/>
                  </a:ext>
                </a:extLst>
              </p14:cNvPr>
              <p14:cNvContentPartPr/>
              <p14:nvPr/>
            </p14:nvContentPartPr>
            <p14:xfrm>
              <a:off x="4910688" y="2687328"/>
              <a:ext cx="1879200" cy="174240"/>
            </p14:xfrm>
          </p:contentPart>
        </mc:Choice>
        <mc:Fallback xmlns="">
          <p:pic>
            <p:nvPicPr>
              <p:cNvPr id="2141" name="Freihand 2140">
                <a:extLst>
                  <a:ext uri="{FF2B5EF4-FFF2-40B4-BE49-F238E27FC236}">
                    <a16:creationId xmlns:a16="http://schemas.microsoft.com/office/drawing/2014/main" id="{BC5B2548-1EA6-B8DA-79F3-0F31037AA2B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902048" y="2678328"/>
                <a:ext cx="18968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143" name="Freihand 2142">
                <a:extLst>
                  <a:ext uri="{FF2B5EF4-FFF2-40B4-BE49-F238E27FC236}">
                    <a16:creationId xmlns:a16="http://schemas.microsoft.com/office/drawing/2014/main" id="{94124C80-C365-20B6-50F6-3BFD51158C18}"/>
                  </a:ext>
                </a:extLst>
              </p14:cNvPr>
              <p14:cNvContentPartPr/>
              <p14:nvPr/>
            </p14:nvContentPartPr>
            <p14:xfrm>
              <a:off x="2326608" y="3548448"/>
              <a:ext cx="1482480" cy="1616760"/>
            </p14:xfrm>
          </p:contentPart>
        </mc:Choice>
        <mc:Fallback xmlns="">
          <p:pic>
            <p:nvPicPr>
              <p:cNvPr id="2143" name="Freihand 2142">
                <a:extLst>
                  <a:ext uri="{FF2B5EF4-FFF2-40B4-BE49-F238E27FC236}">
                    <a16:creationId xmlns:a16="http://schemas.microsoft.com/office/drawing/2014/main" id="{94124C80-C365-20B6-50F6-3BFD51158C1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317968" y="3539448"/>
                <a:ext cx="1500120" cy="16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144" name="Freihand 2143">
                <a:extLst>
                  <a:ext uri="{FF2B5EF4-FFF2-40B4-BE49-F238E27FC236}">
                    <a16:creationId xmlns:a16="http://schemas.microsoft.com/office/drawing/2014/main" id="{E447FF1B-C852-9C8E-9807-65CDBED58CF4}"/>
                  </a:ext>
                </a:extLst>
              </p14:cNvPr>
              <p14:cNvContentPartPr/>
              <p14:nvPr/>
            </p14:nvContentPartPr>
            <p14:xfrm>
              <a:off x="1179648" y="372168"/>
              <a:ext cx="3377160" cy="247680"/>
            </p14:xfrm>
          </p:contentPart>
        </mc:Choice>
        <mc:Fallback xmlns="">
          <p:pic>
            <p:nvPicPr>
              <p:cNvPr id="2144" name="Freihand 2143">
                <a:extLst>
                  <a:ext uri="{FF2B5EF4-FFF2-40B4-BE49-F238E27FC236}">
                    <a16:creationId xmlns:a16="http://schemas.microsoft.com/office/drawing/2014/main" id="{E447FF1B-C852-9C8E-9807-65CDBED58CF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170648" y="363168"/>
                <a:ext cx="33948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145" name="Freihand 2144">
                <a:extLst>
                  <a:ext uri="{FF2B5EF4-FFF2-40B4-BE49-F238E27FC236}">
                    <a16:creationId xmlns:a16="http://schemas.microsoft.com/office/drawing/2014/main" id="{B640E0F6-58E2-9183-6FA6-AF99FC533497}"/>
                  </a:ext>
                </a:extLst>
              </p14:cNvPr>
              <p14:cNvContentPartPr/>
              <p14:nvPr/>
            </p14:nvContentPartPr>
            <p14:xfrm>
              <a:off x="2908368" y="3823128"/>
              <a:ext cx="501120" cy="997560"/>
            </p14:xfrm>
          </p:contentPart>
        </mc:Choice>
        <mc:Fallback xmlns="">
          <p:pic>
            <p:nvPicPr>
              <p:cNvPr id="2145" name="Freihand 2144">
                <a:extLst>
                  <a:ext uri="{FF2B5EF4-FFF2-40B4-BE49-F238E27FC236}">
                    <a16:creationId xmlns:a16="http://schemas.microsoft.com/office/drawing/2014/main" id="{B640E0F6-58E2-9183-6FA6-AF99FC53349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899368" y="3814488"/>
                <a:ext cx="51876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146" name="Freihand 2145">
                <a:extLst>
                  <a:ext uri="{FF2B5EF4-FFF2-40B4-BE49-F238E27FC236}">
                    <a16:creationId xmlns:a16="http://schemas.microsoft.com/office/drawing/2014/main" id="{E6CEC778-3BA7-722F-3A23-6F2791B38034}"/>
                  </a:ext>
                </a:extLst>
              </p14:cNvPr>
              <p14:cNvContentPartPr/>
              <p14:nvPr/>
            </p14:nvContentPartPr>
            <p14:xfrm>
              <a:off x="1201608" y="484848"/>
              <a:ext cx="3942000" cy="91440"/>
            </p14:xfrm>
          </p:contentPart>
        </mc:Choice>
        <mc:Fallback xmlns="">
          <p:pic>
            <p:nvPicPr>
              <p:cNvPr id="2146" name="Freihand 2145">
                <a:extLst>
                  <a:ext uri="{FF2B5EF4-FFF2-40B4-BE49-F238E27FC236}">
                    <a16:creationId xmlns:a16="http://schemas.microsoft.com/office/drawing/2014/main" id="{E6CEC778-3BA7-722F-3A23-6F2791B3803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192968" y="476208"/>
                <a:ext cx="39596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147" name="Freihand 2146">
                <a:extLst>
                  <a:ext uri="{FF2B5EF4-FFF2-40B4-BE49-F238E27FC236}">
                    <a16:creationId xmlns:a16="http://schemas.microsoft.com/office/drawing/2014/main" id="{BEDB988A-640B-FE7B-7358-A685721145DC}"/>
                  </a:ext>
                </a:extLst>
              </p14:cNvPr>
              <p14:cNvContentPartPr/>
              <p14:nvPr/>
            </p14:nvContentPartPr>
            <p14:xfrm>
              <a:off x="4480488" y="2677608"/>
              <a:ext cx="2443680" cy="185400"/>
            </p14:xfrm>
          </p:contentPart>
        </mc:Choice>
        <mc:Fallback xmlns="">
          <p:pic>
            <p:nvPicPr>
              <p:cNvPr id="2147" name="Freihand 2146">
                <a:extLst>
                  <a:ext uri="{FF2B5EF4-FFF2-40B4-BE49-F238E27FC236}">
                    <a16:creationId xmlns:a16="http://schemas.microsoft.com/office/drawing/2014/main" id="{BEDB988A-640B-FE7B-7358-A685721145D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471848" y="2668608"/>
                <a:ext cx="246132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0" name="Gruppieren 2149">
            <a:extLst>
              <a:ext uri="{FF2B5EF4-FFF2-40B4-BE49-F238E27FC236}">
                <a16:creationId xmlns:a16="http://schemas.microsoft.com/office/drawing/2014/main" id="{05853980-FE25-0778-CEC2-D045100ACAAF}"/>
              </a:ext>
            </a:extLst>
          </p:cNvPr>
          <p:cNvGrpSpPr/>
          <p:nvPr/>
        </p:nvGrpSpPr>
        <p:grpSpPr>
          <a:xfrm>
            <a:off x="394128" y="1923768"/>
            <a:ext cx="7013880" cy="987120"/>
            <a:chOff x="394128" y="1923768"/>
            <a:chExt cx="7013880" cy="98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BA97E50-1ACC-92FD-E03E-51AF0437504F}"/>
                    </a:ext>
                  </a:extLst>
                </p14:cNvPr>
                <p14:cNvContentPartPr/>
                <p14:nvPr/>
              </p14:nvContentPartPr>
              <p14:xfrm>
                <a:off x="394128" y="2375568"/>
                <a:ext cx="245160" cy="19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BA97E50-1ACC-92FD-E03E-51AF0437504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5128" y="2366568"/>
                  <a:ext cx="262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02DBE12-4003-8052-BA03-52C52E054EF3}"/>
                    </a:ext>
                  </a:extLst>
                </p14:cNvPr>
                <p14:cNvContentPartPr/>
                <p14:nvPr/>
              </p14:nvContentPartPr>
              <p14:xfrm>
                <a:off x="449568" y="2306808"/>
                <a:ext cx="285840" cy="214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02DBE12-4003-8052-BA03-52C52E054EF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0928" y="2298168"/>
                  <a:ext cx="303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FF8CDA7-DBC2-453F-4757-F38C4A976D3B}"/>
                    </a:ext>
                  </a:extLst>
                </p14:cNvPr>
                <p14:cNvContentPartPr/>
                <p14:nvPr/>
              </p14:nvContentPartPr>
              <p14:xfrm>
                <a:off x="947448" y="2286288"/>
                <a:ext cx="186120" cy="293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FF8CDA7-DBC2-453F-4757-F38C4A976D3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8448" y="2277648"/>
                  <a:ext cx="2037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6CC3F44-D5AF-DC42-FBC4-F037F4BF5B49}"/>
                    </a:ext>
                  </a:extLst>
                </p14:cNvPr>
                <p14:cNvContentPartPr/>
                <p14:nvPr/>
              </p14:nvContentPartPr>
              <p14:xfrm>
                <a:off x="1177848" y="2314728"/>
                <a:ext cx="323280" cy="907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6CC3F44-D5AF-DC42-FBC4-F037F4BF5B4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69208" y="2306088"/>
                  <a:ext cx="340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BE2D517-ACE4-9CB7-0A17-F82CF42A9D5C}"/>
                    </a:ext>
                  </a:extLst>
                </p14:cNvPr>
                <p14:cNvContentPartPr/>
                <p14:nvPr/>
              </p14:nvContentPartPr>
              <p14:xfrm>
                <a:off x="1707048" y="2129688"/>
                <a:ext cx="423360" cy="477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BE2D517-ACE4-9CB7-0A17-F82CF42A9D5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98408" y="2120688"/>
                  <a:ext cx="4410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3B014E8-8929-AF77-BA7F-A6CF7880AEFE}"/>
                    </a:ext>
                  </a:extLst>
                </p14:cNvPr>
                <p14:cNvContentPartPr/>
                <p14:nvPr/>
              </p14:nvContentPartPr>
              <p14:xfrm>
                <a:off x="2341728" y="2165688"/>
                <a:ext cx="201240" cy="221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3B014E8-8929-AF77-BA7F-A6CF7880AEF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33088" y="2157048"/>
                  <a:ext cx="218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6374C4B-9D6A-A85E-E574-4D5A6A73C838}"/>
                    </a:ext>
                  </a:extLst>
                </p14:cNvPr>
                <p14:cNvContentPartPr/>
                <p14:nvPr/>
              </p14:nvContentPartPr>
              <p14:xfrm>
                <a:off x="2594448" y="2140128"/>
                <a:ext cx="170280" cy="224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6374C4B-9D6A-A85E-E574-4D5A6A73C83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85448" y="2131128"/>
                  <a:ext cx="187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244B889-D264-53B6-7D0D-D6B5BBCE5AD1}"/>
                    </a:ext>
                  </a:extLst>
                </p14:cNvPr>
                <p14:cNvContentPartPr/>
                <p14:nvPr/>
              </p14:nvContentPartPr>
              <p14:xfrm>
                <a:off x="2816568" y="2127528"/>
                <a:ext cx="160920" cy="205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244B889-D264-53B6-7D0D-D6B5BBCE5AD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07568" y="2118528"/>
                  <a:ext cx="178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AE15386-36B0-4AA3-168F-4DA51AA0843C}"/>
                    </a:ext>
                  </a:extLst>
                </p14:cNvPr>
                <p14:cNvContentPartPr/>
                <p14:nvPr/>
              </p14:nvContentPartPr>
              <p14:xfrm>
                <a:off x="3076488" y="2166768"/>
                <a:ext cx="167400" cy="190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AE15386-36B0-4AA3-168F-4DA51AA0843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67848" y="2158128"/>
                  <a:ext cx="185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0F94993-C81B-6C7D-4FF7-9870511DF4C4}"/>
                    </a:ext>
                  </a:extLst>
                </p14:cNvPr>
                <p14:cNvContentPartPr/>
                <p14:nvPr/>
              </p14:nvContentPartPr>
              <p14:xfrm>
                <a:off x="3416688" y="2133648"/>
                <a:ext cx="185760" cy="183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0F94993-C81B-6C7D-4FF7-9870511DF4C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407688" y="2124648"/>
                  <a:ext cx="203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961C798-C749-0C69-F83D-A9CB65DA01D9}"/>
                    </a:ext>
                  </a:extLst>
                </p14:cNvPr>
                <p14:cNvContentPartPr/>
                <p14:nvPr/>
              </p14:nvContentPartPr>
              <p14:xfrm>
                <a:off x="3344688" y="2198448"/>
                <a:ext cx="217800" cy="108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961C798-C749-0C69-F83D-A9CB65DA01D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36048" y="2189448"/>
                  <a:ext cx="235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567E08E-27AE-97F2-5074-21A9A363407B}"/>
                    </a:ext>
                  </a:extLst>
                </p14:cNvPr>
                <p14:cNvContentPartPr/>
                <p14:nvPr/>
              </p14:nvContentPartPr>
              <p14:xfrm>
                <a:off x="3863088" y="2018088"/>
                <a:ext cx="211320" cy="396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567E08E-27AE-97F2-5074-21A9A363407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854088" y="2009088"/>
                  <a:ext cx="2289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245CAB3-351D-D641-E051-F31EFB4E0459}"/>
                    </a:ext>
                  </a:extLst>
                </p14:cNvPr>
                <p14:cNvContentPartPr/>
                <p14:nvPr/>
              </p14:nvContentPartPr>
              <p14:xfrm>
                <a:off x="3965328" y="2266488"/>
                <a:ext cx="129240" cy="34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245CAB3-351D-D641-E051-F31EFB4E045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56328" y="2257848"/>
                  <a:ext cx="146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7177A3B-C629-B905-BB3D-FB55D5F6D5B2}"/>
                    </a:ext>
                  </a:extLst>
                </p14:cNvPr>
                <p14:cNvContentPartPr/>
                <p14:nvPr/>
              </p14:nvContentPartPr>
              <p14:xfrm>
                <a:off x="4089528" y="2178648"/>
                <a:ext cx="188280" cy="123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7177A3B-C629-B905-BB3D-FB55D5F6D5B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080528" y="2169648"/>
                  <a:ext cx="205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BF33FEC-DBBE-D148-4109-CBD1FAD322ED}"/>
                    </a:ext>
                  </a:extLst>
                </p14:cNvPr>
                <p14:cNvContentPartPr/>
                <p14:nvPr/>
              </p14:nvContentPartPr>
              <p14:xfrm>
                <a:off x="4529088" y="2195928"/>
                <a:ext cx="347400" cy="110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BF33FEC-DBBE-D148-4109-CBD1FAD322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20088" y="2187288"/>
                  <a:ext cx="365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AC9D871-D052-7CFE-55F2-FA8EE5B2916B}"/>
                    </a:ext>
                  </a:extLst>
                </p14:cNvPr>
                <p14:cNvContentPartPr/>
                <p14:nvPr/>
              </p14:nvContentPartPr>
              <p14:xfrm>
                <a:off x="5149368" y="2056248"/>
                <a:ext cx="237960" cy="255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AC9D871-D052-7CFE-55F2-FA8EE5B2916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40728" y="2047608"/>
                  <a:ext cx="2556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94B8C5C-4678-1F4C-A808-F88BC0777921}"/>
                    </a:ext>
                  </a:extLst>
                </p14:cNvPr>
                <p14:cNvContentPartPr/>
                <p14:nvPr/>
              </p14:nvContentPartPr>
              <p14:xfrm>
                <a:off x="5411088" y="2090808"/>
                <a:ext cx="199080" cy="195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94B8C5C-4678-1F4C-A808-F88BC077792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02088" y="2082168"/>
                  <a:ext cx="216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8D26542-EE6E-58D9-A6A7-C8CE4C106586}"/>
                    </a:ext>
                  </a:extLst>
                </p14:cNvPr>
                <p14:cNvContentPartPr/>
                <p14:nvPr/>
              </p14:nvContentPartPr>
              <p14:xfrm>
                <a:off x="5752368" y="2131488"/>
                <a:ext cx="141120" cy="165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8D26542-EE6E-58D9-A6A7-C8CE4C10658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743728" y="2122848"/>
                  <a:ext cx="158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95E32F4-F82B-FC55-72A7-C41CF34F90DA}"/>
                    </a:ext>
                  </a:extLst>
                </p14:cNvPr>
                <p14:cNvContentPartPr/>
                <p14:nvPr/>
              </p14:nvContentPartPr>
              <p14:xfrm>
                <a:off x="5907168" y="2138688"/>
                <a:ext cx="265680" cy="139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95E32F4-F82B-FC55-72A7-C41CF34F90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98528" y="2130048"/>
                  <a:ext cx="283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BCEAF1A-7241-9560-741D-00C3413A22F6}"/>
                    </a:ext>
                  </a:extLst>
                </p14:cNvPr>
                <p14:cNvContentPartPr/>
                <p14:nvPr/>
              </p14:nvContentPartPr>
              <p14:xfrm>
                <a:off x="6358968" y="1923768"/>
                <a:ext cx="112320" cy="371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BCEAF1A-7241-9560-741D-00C3413A22F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50328" y="1914768"/>
                  <a:ext cx="1299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4678F86-5835-A865-4609-B9422C9E3409}"/>
                    </a:ext>
                  </a:extLst>
                </p14:cNvPr>
                <p14:cNvContentPartPr/>
                <p14:nvPr/>
              </p14:nvContentPartPr>
              <p14:xfrm>
                <a:off x="6480288" y="2100888"/>
                <a:ext cx="155520" cy="137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4678F86-5835-A865-4609-B9422C9E340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71648" y="2091888"/>
                  <a:ext cx="173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141A25E-290D-38C1-8139-0D79BFC9D20B}"/>
                    </a:ext>
                  </a:extLst>
                </p14:cNvPr>
                <p14:cNvContentPartPr/>
                <p14:nvPr/>
              </p14:nvContentPartPr>
              <p14:xfrm>
                <a:off x="6657048" y="2044728"/>
                <a:ext cx="118800" cy="189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141A25E-290D-38C1-8139-0D79BFC9D20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48048" y="2035728"/>
                  <a:ext cx="136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6CDCA4C-7896-85E0-EF0F-D82A5F1B1766}"/>
                    </a:ext>
                  </a:extLst>
                </p14:cNvPr>
                <p14:cNvContentPartPr/>
                <p14:nvPr/>
              </p14:nvContentPartPr>
              <p14:xfrm>
                <a:off x="6774768" y="2123208"/>
                <a:ext cx="118080" cy="199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6CDCA4C-7896-85E0-EF0F-D82A5F1B176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66128" y="2114208"/>
                  <a:ext cx="135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8789E31-B6E2-9477-8860-F0A643F8732A}"/>
                    </a:ext>
                  </a:extLst>
                </p14:cNvPr>
                <p14:cNvContentPartPr/>
                <p14:nvPr/>
              </p14:nvContentPartPr>
              <p14:xfrm>
                <a:off x="6932088" y="2116728"/>
                <a:ext cx="307440" cy="131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8789E31-B6E2-9477-8860-F0A643F8732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23088" y="2108088"/>
                  <a:ext cx="325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C60132F-DD7C-FA28-D1FD-49CF0787ECE4}"/>
                    </a:ext>
                  </a:extLst>
                </p14:cNvPr>
                <p14:cNvContentPartPr/>
                <p14:nvPr/>
              </p14:nvContentPartPr>
              <p14:xfrm>
                <a:off x="7083288" y="2108448"/>
                <a:ext cx="211680" cy="1317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C60132F-DD7C-FA28-D1FD-49CF0787ECE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74648" y="2099448"/>
                  <a:ext cx="229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3AB456C-5F05-CA42-24B6-A1D01F4FDA97}"/>
                    </a:ext>
                  </a:extLst>
                </p14:cNvPr>
                <p14:cNvContentPartPr/>
                <p14:nvPr/>
              </p14:nvContentPartPr>
              <p14:xfrm>
                <a:off x="7288848" y="2012688"/>
                <a:ext cx="119160" cy="255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3AB456C-5F05-CA42-24B6-A1D01F4FDA9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80208" y="2003688"/>
                  <a:ext cx="136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6AB6D0B-80E5-F34A-3A02-9F8B3BA53323}"/>
                    </a:ext>
                  </a:extLst>
                </p14:cNvPr>
                <p14:cNvContentPartPr/>
                <p14:nvPr/>
              </p14:nvContentPartPr>
              <p14:xfrm>
                <a:off x="3183048" y="2486808"/>
                <a:ext cx="279720" cy="129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6AB6D0B-80E5-F34A-3A02-9F8B3BA5332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74048" y="2477808"/>
                  <a:ext cx="297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7D7D692-BB15-C617-7AFE-024BD2769DAA}"/>
                    </a:ext>
                  </a:extLst>
                </p14:cNvPr>
                <p14:cNvContentPartPr/>
                <p14:nvPr/>
              </p14:nvContentPartPr>
              <p14:xfrm>
                <a:off x="3400848" y="2402208"/>
                <a:ext cx="30600" cy="8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7D7D692-BB15-C617-7AFE-024BD2769D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92208" y="2393208"/>
                  <a:ext cx="48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037CC9C-2D33-3D2C-426E-36D745D16E00}"/>
                    </a:ext>
                  </a:extLst>
                </p14:cNvPr>
                <p14:cNvContentPartPr/>
                <p14:nvPr/>
              </p14:nvContentPartPr>
              <p14:xfrm>
                <a:off x="3376368" y="2383488"/>
                <a:ext cx="160920" cy="290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037CC9C-2D33-3D2C-426E-36D745D16E0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67728" y="2374488"/>
                  <a:ext cx="178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9EB02B1-3E7D-C576-E590-CD4D03D4DC5D}"/>
                    </a:ext>
                  </a:extLst>
                </p14:cNvPr>
                <p14:cNvContentPartPr/>
                <p14:nvPr/>
              </p14:nvContentPartPr>
              <p14:xfrm>
                <a:off x="3680568" y="2515608"/>
                <a:ext cx="168120" cy="302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9EB02B1-3E7D-C576-E590-CD4D03D4DC5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71568" y="2506968"/>
                  <a:ext cx="1857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B5A60F9-1A6B-1A0B-308F-C2D2DCD41F99}"/>
                    </a:ext>
                  </a:extLst>
                </p14:cNvPr>
                <p14:cNvContentPartPr/>
                <p14:nvPr/>
              </p14:nvContentPartPr>
              <p14:xfrm>
                <a:off x="3860208" y="2518848"/>
                <a:ext cx="284760" cy="104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B5A60F9-1A6B-1A0B-308F-C2D2DCD41F9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51568" y="2510208"/>
                  <a:ext cx="302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7CADD88-C53C-BBCA-D7E4-2EE2EF4B120D}"/>
                    </a:ext>
                  </a:extLst>
                </p14:cNvPr>
                <p14:cNvContentPartPr/>
                <p14:nvPr/>
              </p14:nvContentPartPr>
              <p14:xfrm>
                <a:off x="4339008" y="2397528"/>
                <a:ext cx="146520" cy="250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7CADD88-C53C-BBCA-D7E4-2EE2EF4B120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330368" y="2388888"/>
                  <a:ext cx="164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B8F4FC1-7F3E-0D22-DF1D-E8537B1B3E2D}"/>
                    </a:ext>
                  </a:extLst>
                </p14:cNvPr>
                <p14:cNvContentPartPr/>
                <p14:nvPr/>
              </p14:nvContentPartPr>
              <p14:xfrm>
                <a:off x="4538448" y="2548008"/>
                <a:ext cx="109440" cy="145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B8F4FC1-7F3E-0D22-DF1D-E8537B1B3E2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29808" y="2539368"/>
                  <a:ext cx="127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A32BD0B-5569-4B04-BAA6-488BDB8B9EB0}"/>
                    </a:ext>
                  </a:extLst>
                </p14:cNvPr>
                <p14:cNvContentPartPr/>
                <p14:nvPr/>
              </p14:nvContentPartPr>
              <p14:xfrm>
                <a:off x="4714848" y="2526048"/>
                <a:ext cx="162360" cy="328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A32BD0B-5569-4B04-BAA6-488BDB8B9EB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05848" y="2517408"/>
                  <a:ext cx="1800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C4D1F53-14DA-4BE8-8294-CF1B206D78C8}"/>
                    </a:ext>
                  </a:extLst>
                </p14:cNvPr>
                <p14:cNvContentPartPr/>
                <p14:nvPr/>
              </p14:nvContentPartPr>
              <p14:xfrm>
                <a:off x="5114448" y="2520288"/>
                <a:ext cx="174960" cy="100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C4D1F53-14DA-4BE8-8294-CF1B206D78C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05448" y="2511648"/>
                  <a:ext cx="192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0C2A5E2-40D2-54BD-A372-269E775C3593}"/>
                    </a:ext>
                  </a:extLst>
                </p14:cNvPr>
                <p14:cNvContentPartPr/>
                <p14:nvPr/>
              </p14:nvContentPartPr>
              <p14:xfrm>
                <a:off x="5404248" y="2537928"/>
                <a:ext cx="160200" cy="93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0C2A5E2-40D2-54BD-A372-269E775C359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95248" y="2528928"/>
                  <a:ext cx="177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6E51F1E-DF24-6A62-68DF-54E7BE510746}"/>
                    </a:ext>
                  </a:extLst>
                </p14:cNvPr>
                <p14:cNvContentPartPr/>
                <p14:nvPr/>
              </p14:nvContentPartPr>
              <p14:xfrm>
                <a:off x="5663448" y="2520288"/>
                <a:ext cx="348120" cy="106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6E51F1E-DF24-6A62-68DF-54E7BE5107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54808" y="2511648"/>
                  <a:ext cx="365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F710AF6-6D71-B5CD-F122-EEBFAB9D4E15}"/>
                    </a:ext>
                  </a:extLst>
                </p14:cNvPr>
                <p14:cNvContentPartPr/>
                <p14:nvPr/>
              </p14:nvContentPartPr>
              <p14:xfrm>
                <a:off x="6141168" y="2496528"/>
                <a:ext cx="107640" cy="111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F710AF6-6D71-B5CD-F122-EEBFAB9D4E1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132168" y="2487528"/>
                  <a:ext cx="125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CF7F89D-8E0A-2277-4A0C-5D7FF246D85D}"/>
                    </a:ext>
                  </a:extLst>
                </p14:cNvPr>
                <p14:cNvContentPartPr/>
                <p14:nvPr/>
              </p14:nvContentPartPr>
              <p14:xfrm>
                <a:off x="6278328" y="2505528"/>
                <a:ext cx="282240" cy="83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CF7F89D-8E0A-2277-4A0C-5D7FF246D85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269328" y="2496528"/>
                  <a:ext cx="299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35" name="Freihand 2134">
                  <a:extLst>
                    <a:ext uri="{FF2B5EF4-FFF2-40B4-BE49-F238E27FC236}">
                      <a16:creationId xmlns:a16="http://schemas.microsoft.com/office/drawing/2014/main" id="{16ACD61B-FF19-7CBF-27A6-5A3D3F4EDF2D}"/>
                    </a:ext>
                  </a:extLst>
                </p14:cNvPr>
                <p14:cNvContentPartPr/>
                <p14:nvPr/>
              </p14:nvContentPartPr>
              <p14:xfrm>
                <a:off x="1950768" y="2346408"/>
                <a:ext cx="1587960" cy="297360"/>
              </p14:xfrm>
            </p:contentPart>
          </mc:Choice>
          <mc:Fallback xmlns="">
            <p:pic>
              <p:nvPicPr>
                <p:cNvPr id="2135" name="Freihand 2134">
                  <a:extLst>
                    <a:ext uri="{FF2B5EF4-FFF2-40B4-BE49-F238E27FC236}">
                      <a16:creationId xmlns:a16="http://schemas.microsoft.com/office/drawing/2014/main" id="{16ACD61B-FF19-7CBF-27A6-5A3D3F4EDF2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941768" y="2337408"/>
                  <a:ext cx="16056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37" name="Freihand 2136">
                  <a:extLst>
                    <a:ext uri="{FF2B5EF4-FFF2-40B4-BE49-F238E27FC236}">
                      <a16:creationId xmlns:a16="http://schemas.microsoft.com/office/drawing/2014/main" id="{7280F9DD-6C1F-9237-5773-6B64CBBF5C95}"/>
                    </a:ext>
                  </a:extLst>
                </p14:cNvPr>
                <p14:cNvContentPartPr/>
                <p14:nvPr/>
              </p14:nvContentPartPr>
              <p14:xfrm>
                <a:off x="4563648" y="2692368"/>
                <a:ext cx="2163600" cy="218520"/>
              </p14:xfrm>
            </p:contentPart>
          </mc:Choice>
          <mc:Fallback xmlns="">
            <p:pic>
              <p:nvPicPr>
                <p:cNvPr id="2137" name="Freihand 2136">
                  <a:extLst>
                    <a:ext uri="{FF2B5EF4-FFF2-40B4-BE49-F238E27FC236}">
                      <a16:creationId xmlns:a16="http://schemas.microsoft.com/office/drawing/2014/main" id="{7280F9DD-6C1F-9237-5773-6B64CBBF5C9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555008" y="2683728"/>
                  <a:ext cx="2181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49" name="Freihand 2148">
                  <a:extLst>
                    <a:ext uri="{FF2B5EF4-FFF2-40B4-BE49-F238E27FC236}">
                      <a16:creationId xmlns:a16="http://schemas.microsoft.com/office/drawing/2014/main" id="{1BF0A037-A040-3A1A-8DCD-779ACE2C8DF3}"/>
                    </a:ext>
                  </a:extLst>
                </p14:cNvPr>
                <p14:cNvContentPartPr/>
                <p14:nvPr/>
              </p14:nvContentPartPr>
              <p14:xfrm>
                <a:off x="1797768" y="2398248"/>
                <a:ext cx="1909080" cy="336960"/>
              </p14:xfrm>
            </p:contentPart>
          </mc:Choice>
          <mc:Fallback xmlns="">
            <p:pic>
              <p:nvPicPr>
                <p:cNvPr id="2149" name="Freihand 2148">
                  <a:extLst>
                    <a:ext uri="{FF2B5EF4-FFF2-40B4-BE49-F238E27FC236}">
                      <a16:creationId xmlns:a16="http://schemas.microsoft.com/office/drawing/2014/main" id="{1BF0A037-A040-3A1A-8DCD-779ACE2C8DF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89128" y="2389608"/>
                  <a:ext cx="1926720" cy="35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151" name="Freihand 2150">
                <a:extLst>
                  <a:ext uri="{FF2B5EF4-FFF2-40B4-BE49-F238E27FC236}">
                    <a16:creationId xmlns:a16="http://schemas.microsoft.com/office/drawing/2014/main" id="{5936D342-3E59-D7FE-9D2B-57ADD82CD03A}"/>
                  </a:ext>
                </a:extLst>
              </p14:cNvPr>
              <p14:cNvContentPartPr/>
              <p14:nvPr/>
            </p14:nvContentPartPr>
            <p14:xfrm>
              <a:off x="1146888" y="479448"/>
              <a:ext cx="3310920" cy="143280"/>
            </p14:xfrm>
          </p:contentPart>
        </mc:Choice>
        <mc:Fallback xmlns="">
          <p:pic>
            <p:nvPicPr>
              <p:cNvPr id="2151" name="Freihand 2150">
                <a:extLst>
                  <a:ext uri="{FF2B5EF4-FFF2-40B4-BE49-F238E27FC236}">
                    <a16:creationId xmlns:a16="http://schemas.microsoft.com/office/drawing/2014/main" id="{5936D342-3E59-D7FE-9D2B-57ADD82CD03A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137888" y="470448"/>
                <a:ext cx="3328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152" name="Freihand 2151">
                <a:extLst>
                  <a:ext uri="{FF2B5EF4-FFF2-40B4-BE49-F238E27FC236}">
                    <a16:creationId xmlns:a16="http://schemas.microsoft.com/office/drawing/2014/main" id="{D2927387-31C3-C3D8-E696-1A7644BEFE77}"/>
                  </a:ext>
                </a:extLst>
              </p14:cNvPr>
              <p14:cNvContentPartPr/>
              <p14:nvPr/>
            </p14:nvContentPartPr>
            <p14:xfrm>
              <a:off x="2442888" y="3560688"/>
              <a:ext cx="1254240" cy="1423800"/>
            </p14:xfrm>
          </p:contentPart>
        </mc:Choice>
        <mc:Fallback xmlns="">
          <p:pic>
            <p:nvPicPr>
              <p:cNvPr id="2152" name="Freihand 2151">
                <a:extLst>
                  <a:ext uri="{FF2B5EF4-FFF2-40B4-BE49-F238E27FC236}">
                    <a16:creationId xmlns:a16="http://schemas.microsoft.com/office/drawing/2014/main" id="{D2927387-31C3-C3D8-E696-1A7644BEFE77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434248" y="3551688"/>
                <a:ext cx="1271880" cy="144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Der </a:t>
            </a:r>
            <a:r>
              <a:rPr lang="en-US" sz="2177" dirty="0" err="1">
                <a:solidFill>
                  <a:sysClr val="windowText" lastClr="000000"/>
                </a:solidFill>
              </a:rPr>
              <a:t>Multiplikatoreffekt</a:t>
            </a:r>
            <a:r>
              <a:rPr lang="en-US" sz="2177" dirty="0">
                <a:solidFill>
                  <a:sysClr val="windowText" lastClr="000000"/>
                </a:solidFill>
              </a:rPr>
              <a:t>: Die </a:t>
            </a:r>
            <a:r>
              <a:rPr lang="en-US" sz="2177" dirty="0" err="1">
                <a:solidFill>
                  <a:sysClr val="windowText" lastClr="000000"/>
                </a:solidFill>
              </a:rPr>
              <a:t>Abwrackprämie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im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Keynesianischen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Gütermarktmodell</a:t>
            </a:r>
            <a:endParaRPr lang="en-US" sz="2177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153597" y="5622001"/>
            <a:ext cx="1210588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207627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𝐸𝑥𝑝𝑒𝑛𝑑𝑖𝑡𝑢𝑟𝑒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 smtClean="0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2076274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5"/>
              <p:cNvSpPr txBox="1"/>
              <p:nvPr/>
            </p:nvSpPr>
            <p:spPr>
              <a:xfrm>
                <a:off x="543758" y="4093615"/>
                <a:ext cx="1830833" cy="8461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increase</m:t>
                      </m:r>
                      <m: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of</m:t>
                      </m:r>
                      <m: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governemnt</m:t>
                      </m:r>
                    </m:oMath>
                  </m:oMathPara>
                </a14:m>
                <a:endParaRPr lang="de-DE" sz="1633" b="0" i="0">
                  <a:latin typeface="Cambria Math" panose="02040503050406030204" pitchFamily="18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expenditure</m:t>
                      </m:r>
                    </m:oMath>
                  </m:oMathPara>
                </a14:m>
                <a:endParaRPr lang="de-DE" sz="1633" b="0" i="0">
                  <a:latin typeface="Cambria Math" panose="02040503050406030204" pitchFamily="18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de-DE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𝐺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58" y="4093615"/>
                <a:ext cx="1830833" cy="846194"/>
              </a:xfrm>
              <a:prstGeom prst="rect">
                <a:avLst/>
              </a:prstGeom>
              <a:blipFill>
                <a:blip r:embed="rId4"/>
                <a:stretch>
                  <a:fillRect r="-239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791388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33" b="1"/>
                  <a:t>Multiplicator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791388" cy="455638"/>
              </a:xfrm>
              <a:prstGeom prst="rect">
                <a:avLst/>
              </a:prstGeom>
              <a:blipFill>
                <a:blip r:embed="rId7"/>
                <a:stretch>
                  <a:fillRect l="-1000" b="-125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38" name="Right Brace 29"/>
          <p:cNvSpPr/>
          <p:nvPr/>
        </p:nvSpPr>
        <p:spPr>
          <a:xfrm rot="10800000">
            <a:off x="2816107" y="4221241"/>
            <a:ext cx="261297" cy="653244"/>
          </a:xfrm>
          <a:prstGeom prst="rightBrace">
            <a:avLst>
              <a:gd name="adj1" fmla="val 8333"/>
              <a:gd name="adj2" fmla="val 51850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8E04C774-493E-8C5E-0C25-C907E2591A50}"/>
              </a:ext>
            </a:extLst>
          </p:cNvPr>
          <p:cNvSpPr txBox="1"/>
          <p:nvPr/>
        </p:nvSpPr>
        <p:spPr>
          <a:xfrm>
            <a:off x="1448985" y="1542942"/>
            <a:ext cx="1781257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40F7DBB-18F8-6168-552D-64CD5856DC38}"/>
                  </a:ext>
                </a:extLst>
              </p14:cNvPr>
              <p14:cNvContentPartPr/>
              <p14:nvPr/>
            </p14:nvContentPartPr>
            <p14:xfrm>
              <a:off x="4996368" y="5447016"/>
              <a:ext cx="30960" cy="2638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40F7DBB-18F8-6168-552D-64CD5856DC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87728" y="5438376"/>
                <a:ext cx="48600" cy="28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9683E7A-2E4D-1C28-C5CE-4DED78552374}"/>
              </a:ext>
            </a:extLst>
          </p:cNvPr>
          <p:cNvGrpSpPr/>
          <p:nvPr/>
        </p:nvGrpSpPr>
        <p:grpSpPr>
          <a:xfrm>
            <a:off x="9755568" y="663696"/>
            <a:ext cx="1067040" cy="194760"/>
            <a:chOff x="9755568" y="663696"/>
            <a:chExt cx="106704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E6E7D18-AB40-27CD-FE01-1FB66D322267}"/>
                    </a:ext>
                  </a:extLst>
                </p14:cNvPr>
                <p14:cNvContentPartPr/>
                <p14:nvPr/>
              </p14:nvContentPartPr>
              <p14:xfrm>
                <a:off x="9755568" y="767016"/>
                <a:ext cx="203040" cy="914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E6E7D18-AB40-27CD-FE01-1FB66D32226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46568" y="758376"/>
                  <a:ext cx="220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3B56EBE-33E0-426D-5330-1D0AEF9570C0}"/>
                    </a:ext>
                  </a:extLst>
                </p14:cNvPr>
                <p14:cNvContentPartPr/>
                <p14:nvPr/>
              </p14:nvContentPartPr>
              <p14:xfrm>
                <a:off x="9965088" y="663696"/>
                <a:ext cx="186120" cy="171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3B56EBE-33E0-426D-5330-1D0AEF9570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56448" y="655056"/>
                  <a:ext cx="203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9C37DA6-26A4-58F1-4C48-652C3179CFD2}"/>
                    </a:ext>
                  </a:extLst>
                </p14:cNvPr>
                <p14:cNvContentPartPr/>
                <p14:nvPr/>
              </p14:nvContentPartPr>
              <p14:xfrm>
                <a:off x="10207728" y="706536"/>
                <a:ext cx="157320" cy="101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9C37DA6-26A4-58F1-4C48-652C3179CF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98728" y="697536"/>
                  <a:ext cx="174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0C825B9-D104-5378-9280-A101313CEE2C}"/>
                    </a:ext>
                  </a:extLst>
                </p14:cNvPr>
                <p14:cNvContentPartPr/>
                <p14:nvPr/>
              </p14:nvContentPartPr>
              <p14:xfrm>
                <a:off x="10380528" y="722376"/>
                <a:ext cx="145080" cy="82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0C825B9-D104-5378-9280-A101313CEE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371528" y="713376"/>
                  <a:ext cx="162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8F27012-2D81-B71B-D025-651335123942}"/>
                    </a:ext>
                  </a:extLst>
                </p14:cNvPr>
                <p14:cNvContentPartPr/>
                <p14:nvPr/>
              </p14:nvContentPartPr>
              <p14:xfrm>
                <a:off x="10540008" y="706896"/>
                <a:ext cx="106200" cy="106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8F27012-2D81-B71B-D025-6513351239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531008" y="698256"/>
                  <a:ext cx="123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E14AFB8-FEC2-CFE4-2F9C-A5DFBE696ED3}"/>
                    </a:ext>
                  </a:extLst>
                </p14:cNvPr>
                <p14:cNvContentPartPr/>
                <p14:nvPr/>
              </p14:nvContentPartPr>
              <p14:xfrm>
                <a:off x="10685448" y="710856"/>
                <a:ext cx="137160" cy="86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E14AFB8-FEC2-CFE4-2F9C-A5DFBE696ED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676448" y="701856"/>
                  <a:ext cx="15480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3E89C3E-3500-24F8-BC8E-A7AFEA4990F4}"/>
              </a:ext>
            </a:extLst>
          </p:cNvPr>
          <p:cNvGrpSpPr/>
          <p:nvPr/>
        </p:nvGrpSpPr>
        <p:grpSpPr>
          <a:xfrm>
            <a:off x="10997208" y="561816"/>
            <a:ext cx="1078200" cy="428040"/>
            <a:chOff x="10997208" y="561816"/>
            <a:chExt cx="107820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5A51627-F0A9-67D8-D1BA-F59E457AD281}"/>
                    </a:ext>
                  </a:extLst>
                </p14:cNvPr>
                <p14:cNvContentPartPr/>
                <p14:nvPr/>
              </p14:nvContentPartPr>
              <p14:xfrm>
                <a:off x="10997208" y="650016"/>
                <a:ext cx="177480" cy="167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5A51627-F0A9-67D8-D1BA-F59E457AD2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88568" y="641016"/>
                  <a:ext cx="195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5D23518-4F2E-DF8C-DB14-478B317F881A}"/>
                    </a:ext>
                  </a:extLst>
                </p14:cNvPr>
                <p14:cNvContentPartPr/>
                <p14:nvPr/>
              </p14:nvContentPartPr>
              <p14:xfrm>
                <a:off x="11302128" y="569736"/>
                <a:ext cx="108360" cy="2149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5D23518-4F2E-DF8C-DB14-478B317F88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293128" y="560736"/>
                  <a:ext cx="126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4CCE8E6-6E99-1681-94FA-4F9FA47C7B9A}"/>
                    </a:ext>
                  </a:extLst>
                </p14:cNvPr>
                <p14:cNvContentPartPr/>
                <p14:nvPr/>
              </p14:nvContentPartPr>
              <p14:xfrm>
                <a:off x="11467008" y="718776"/>
                <a:ext cx="115560" cy="271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4CCE8E6-6E99-1681-94FA-4F9FA47C7B9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458008" y="710136"/>
                  <a:ext cx="1332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489B30-8B53-0BAD-DC01-BE2E8C28A232}"/>
                    </a:ext>
                  </a:extLst>
                </p14:cNvPr>
                <p14:cNvContentPartPr/>
                <p14:nvPr/>
              </p14:nvContentPartPr>
              <p14:xfrm>
                <a:off x="11731248" y="581976"/>
                <a:ext cx="125640" cy="187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489B30-8B53-0BAD-DC01-BE2E8C28A2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722608" y="573336"/>
                  <a:ext cx="143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B900E98-69B5-9CF7-7A95-E58E62D327E1}"/>
                    </a:ext>
                  </a:extLst>
                </p14:cNvPr>
                <p14:cNvContentPartPr/>
                <p14:nvPr/>
              </p14:nvContentPartPr>
              <p14:xfrm>
                <a:off x="11745648" y="602496"/>
                <a:ext cx="128520" cy="199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B900E98-69B5-9CF7-7A95-E58E62D327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736648" y="593856"/>
                  <a:ext cx="146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368BA87-82B2-06F9-5DF5-5C53D2DDC080}"/>
                    </a:ext>
                  </a:extLst>
                </p14:cNvPr>
                <p14:cNvContentPartPr/>
                <p14:nvPr/>
              </p14:nvContentPartPr>
              <p14:xfrm>
                <a:off x="11925648" y="561816"/>
                <a:ext cx="149760" cy="272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368BA87-82B2-06F9-5DF5-5C53D2DDC08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916648" y="552816"/>
                  <a:ext cx="16740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8D0CABC-DBF1-2BE1-788F-622677FB51E0}"/>
                  </a:ext>
                </a:extLst>
              </p14:cNvPr>
              <p14:cNvContentPartPr/>
              <p14:nvPr/>
            </p14:nvContentPartPr>
            <p14:xfrm>
              <a:off x="10957968" y="936936"/>
              <a:ext cx="964440" cy="1026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8D0CABC-DBF1-2BE1-788F-622677FB51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49328" y="927936"/>
                <a:ext cx="98208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D40B5091-2282-04B5-453F-F16B8236C18D}"/>
              </a:ext>
            </a:extLst>
          </p:cNvPr>
          <p:cNvGrpSpPr/>
          <p:nvPr/>
        </p:nvGrpSpPr>
        <p:grpSpPr>
          <a:xfrm>
            <a:off x="9440928" y="1070496"/>
            <a:ext cx="2606760" cy="613800"/>
            <a:chOff x="9440928" y="1070496"/>
            <a:chExt cx="260676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C1CB3D6-862E-3461-A095-21341E676C19}"/>
                    </a:ext>
                  </a:extLst>
                </p14:cNvPr>
                <p14:cNvContentPartPr/>
                <p14:nvPr/>
              </p14:nvContentPartPr>
              <p14:xfrm>
                <a:off x="9440928" y="1300896"/>
                <a:ext cx="127800" cy="167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C1CB3D6-862E-3461-A095-21341E676C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31928" y="1291896"/>
                  <a:ext cx="145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A8BDB77-1159-B122-883B-5101DF262CE1}"/>
                    </a:ext>
                  </a:extLst>
                </p14:cNvPr>
                <p14:cNvContentPartPr/>
                <p14:nvPr/>
              </p14:nvContentPartPr>
              <p14:xfrm>
                <a:off x="9480888" y="1343016"/>
                <a:ext cx="107640" cy="335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A8BDB77-1159-B122-883B-5101DF262CE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72248" y="1334376"/>
                  <a:ext cx="1252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A941F9F-0A28-C984-7832-06A0999F81D1}"/>
                    </a:ext>
                  </a:extLst>
                </p14:cNvPr>
                <p14:cNvContentPartPr/>
                <p14:nvPr/>
              </p14:nvContentPartPr>
              <p14:xfrm>
                <a:off x="9603288" y="1216296"/>
                <a:ext cx="199800" cy="183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A941F9F-0A28-C984-7832-06A0999F81D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94648" y="1207656"/>
                  <a:ext cx="217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47F2F84-D478-FD8C-0B8D-FE7D9CBB6864}"/>
                    </a:ext>
                  </a:extLst>
                </p14:cNvPr>
                <p14:cNvContentPartPr/>
                <p14:nvPr/>
              </p14:nvContentPartPr>
              <p14:xfrm>
                <a:off x="9893448" y="1443456"/>
                <a:ext cx="203040" cy="20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47F2F84-D478-FD8C-0B8D-FE7D9CBB68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84808" y="1434816"/>
                  <a:ext cx="220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2475F6D-06CA-457F-11FC-D90512DF2167}"/>
                    </a:ext>
                  </a:extLst>
                </p14:cNvPr>
                <p14:cNvContentPartPr/>
                <p14:nvPr/>
              </p14:nvContentPartPr>
              <p14:xfrm>
                <a:off x="9916128" y="1514016"/>
                <a:ext cx="192600" cy="7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2475F6D-06CA-457F-11FC-D90512DF216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907488" y="1505016"/>
                  <a:ext cx="210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7172091-9678-31C3-6CD3-F829BF131A20}"/>
                    </a:ext>
                  </a:extLst>
                </p14:cNvPr>
                <p14:cNvContentPartPr/>
                <p14:nvPr/>
              </p14:nvContentPartPr>
              <p14:xfrm>
                <a:off x="10211328" y="1305936"/>
                <a:ext cx="184680" cy="195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7172091-9678-31C3-6CD3-F829BF131A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02688" y="1296936"/>
                  <a:ext cx="202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07634F9-36B7-5637-20FD-7D5183790C99}"/>
                    </a:ext>
                  </a:extLst>
                </p14:cNvPr>
                <p14:cNvContentPartPr/>
                <p14:nvPr/>
              </p14:nvContentPartPr>
              <p14:xfrm>
                <a:off x="10384128" y="1474776"/>
                <a:ext cx="155880" cy="91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07634F9-36B7-5637-20FD-7D5183790C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75488" y="1466136"/>
                  <a:ext cx="173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01A86A8-D14D-F997-6B59-DF3CEBD69022}"/>
                    </a:ext>
                  </a:extLst>
                </p14:cNvPr>
                <p14:cNvContentPartPr/>
                <p14:nvPr/>
              </p14:nvContentPartPr>
              <p14:xfrm>
                <a:off x="10682568" y="1319256"/>
                <a:ext cx="11520" cy="191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01A86A8-D14D-F997-6B59-DF3CEBD6902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73568" y="1310256"/>
                  <a:ext cx="29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9DBDF66-FA65-D8EF-296B-211FB3152551}"/>
                    </a:ext>
                  </a:extLst>
                </p14:cNvPr>
                <p14:cNvContentPartPr/>
                <p14:nvPr/>
              </p14:nvContentPartPr>
              <p14:xfrm>
                <a:off x="10625328" y="1425456"/>
                <a:ext cx="97560" cy="22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9DBDF66-FA65-D8EF-296B-211FB31525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16328" y="1416816"/>
                  <a:ext cx="115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1701C62-B5C0-5EDC-5EFF-68FA0FA04848}"/>
                    </a:ext>
                  </a:extLst>
                </p14:cNvPr>
                <p14:cNvContentPartPr/>
                <p14:nvPr/>
              </p14:nvContentPartPr>
              <p14:xfrm>
                <a:off x="10848168" y="1269936"/>
                <a:ext cx="142920" cy="262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1701C62-B5C0-5EDC-5EFF-68FA0FA0484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39528" y="1260936"/>
                  <a:ext cx="160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9243A98-5EEC-333F-CD6A-A93A3FC6FBE0}"/>
                    </a:ext>
                  </a:extLst>
                </p14:cNvPr>
                <p14:cNvContentPartPr/>
                <p14:nvPr/>
              </p14:nvContentPartPr>
              <p14:xfrm>
                <a:off x="11150928" y="1316376"/>
                <a:ext cx="20160" cy="180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9243A98-5EEC-333F-CD6A-A93A3FC6FB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41928" y="1307736"/>
                  <a:ext cx="37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74FDC6B-1623-CBFE-5946-2B682497B53B}"/>
                    </a:ext>
                  </a:extLst>
                </p14:cNvPr>
                <p14:cNvContentPartPr/>
                <p14:nvPr/>
              </p14:nvContentPartPr>
              <p14:xfrm>
                <a:off x="11093328" y="1387296"/>
                <a:ext cx="124560" cy="42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74FDC6B-1623-CBFE-5946-2B682497B53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84688" y="1378656"/>
                  <a:ext cx="142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FA2C637-6C77-2A54-D2DB-56AF7ECA3B78}"/>
                    </a:ext>
                  </a:extLst>
                </p14:cNvPr>
                <p14:cNvContentPartPr/>
                <p14:nvPr/>
              </p14:nvContentPartPr>
              <p14:xfrm>
                <a:off x="11348208" y="1300176"/>
                <a:ext cx="19080" cy="198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FA2C637-6C77-2A54-D2DB-56AF7ECA3B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339568" y="1291176"/>
                  <a:ext cx="36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6BEEDDA-0DCC-3360-B35F-8863052ACD40}"/>
                    </a:ext>
                  </a:extLst>
                </p14:cNvPr>
                <p14:cNvContentPartPr/>
                <p14:nvPr/>
              </p14:nvContentPartPr>
              <p14:xfrm>
                <a:off x="11276928" y="1474776"/>
                <a:ext cx="123480" cy="45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6BEEDDA-0DCC-3360-B35F-8863052ACD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67928" y="1466136"/>
                  <a:ext cx="141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C995F5E-7D73-6C5F-6031-D81523816F0E}"/>
                    </a:ext>
                  </a:extLst>
                </p14:cNvPr>
                <p14:cNvContentPartPr/>
                <p14:nvPr/>
              </p14:nvContentPartPr>
              <p14:xfrm>
                <a:off x="11267208" y="1264896"/>
                <a:ext cx="284760" cy="228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C995F5E-7D73-6C5F-6031-D81523816F0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258208" y="1255896"/>
                  <a:ext cx="302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E06591E-954B-0F95-1B1D-FE3B9739C9EA}"/>
                    </a:ext>
                  </a:extLst>
                </p14:cNvPr>
                <p14:cNvContentPartPr/>
                <p14:nvPr/>
              </p14:nvContentPartPr>
              <p14:xfrm>
                <a:off x="11448648" y="1290096"/>
                <a:ext cx="323640" cy="183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E06591E-954B-0F95-1B1D-FE3B9739C9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40008" y="1281456"/>
                  <a:ext cx="341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440E694-70D2-A3EE-FF3A-09D88000F21A}"/>
                    </a:ext>
                  </a:extLst>
                </p14:cNvPr>
                <p14:cNvContentPartPr/>
                <p14:nvPr/>
              </p14:nvContentPartPr>
              <p14:xfrm>
                <a:off x="11711088" y="1415016"/>
                <a:ext cx="97200" cy="173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440E694-70D2-A3EE-FF3A-09D88000F21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702088" y="1406376"/>
                  <a:ext cx="114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4E32D47-1605-766D-97C6-41667B1E25E0}"/>
                    </a:ext>
                  </a:extLst>
                </p14:cNvPr>
                <p14:cNvContentPartPr/>
                <p14:nvPr/>
              </p14:nvContentPartPr>
              <p14:xfrm>
                <a:off x="11829168" y="1409976"/>
                <a:ext cx="19080" cy="14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4E32D47-1605-766D-97C6-41667B1E25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820168" y="1401336"/>
                  <a:ext cx="36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6B74C77-538B-CA9B-2F56-C160C9441987}"/>
                    </a:ext>
                  </a:extLst>
                </p14:cNvPr>
                <p14:cNvContentPartPr/>
                <p14:nvPr/>
              </p14:nvContentPartPr>
              <p14:xfrm>
                <a:off x="11909808" y="1317456"/>
                <a:ext cx="105480" cy="101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6B74C77-538B-CA9B-2F56-C160C94419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900808" y="1308816"/>
                  <a:ext cx="123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1245C24-253E-2EA9-FEA1-5E5B6E6AAE94}"/>
                    </a:ext>
                  </a:extLst>
                </p14:cNvPr>
                <p14:cNvContentPartPr/>
                <p14:nvPr/>
              </p14:nvContentPartPr>
              <p14:xfrm>
                <a:off x="11885688" y="1293336"/>
                <a:ext cx="162000" cy="324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1245C24-253E-2EA9-FEA1-5E5B6E6AAE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877048" y="1284336"/>
                  <a:ext cx="1796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6F64148-E35E-6C90-5F34-9F776BBAFFD1}"/>
                    </a:ext>
                  </a:extLst>
                </p14:cNvPr>
                <p14:cNvContentPartPr/>
                <p14:nvPr/>
              </p14:nvContentPartPr>
              <p14:xfrm>
                <a:off x="10695168" y="1070496"/>
                <a:ext cx="453960" cy="6138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6F64148-E35E-6C90-5F34-9F776BBAFFD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86528" y="1061856"/>
                  <a:ext cx="471600" cy="63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476877A7-B566-1A2C-A3B8-C32505482598}"/>
              </a:ext>
            </a:extLst>
          </p:cNvPr>
          <p:cNvGrpSpPr/>
          <p:nvPr/>
        </p:nvGrpSpPr>
        <p:grpSpPr>
          <a:xfrm>
            <a:off x="9434448" y="1749096"/>
            <a:ext cx="2702880" cy="547560"/>
            <a:chOff x="9434448" y="1749096"/>
            <a:chExt cx="270288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21005E5-4AE1-C03B-EC03-A4B2293BB3FC}"/>
                    </a:ext>
                  </a:extLst>
                </p14:cNvPr>
                <p14:cNvContentPartPr/>
                <p14:nvPr/>
              </p14:nvContentPartPr>
              <p14:xfrm>
                <a:off x="9434448" y="1958616"/>
                <a:ext cx="118440" cy="156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21005E5-4AE1-C03B-EC03-A4B2293BB3F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25448" y="1949616"/>
                  <a:ext cx="136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383B75F-60BF-D14A-A416-32A4ADA54FA3}"/>
                    </a:ext>
                  </a:extLst>
                </p14:cNvPr>
                <p14:cNvContentPartPr/>
                <p14:nvPr/>
              </p14:nvContentPartPr>
              <p14:xfrm>
                <a:off x="9520128" y="1861776"/>
                <a:ext cx="138240" cy="4244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383B75F-60BF-D14A-A416-32A4ADA54F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11128" y="1853136"/>
                  <a:ext cx="1558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5BA15E8-91C3-7A5E-B6BC-29077784CB5A}"/>
                    </a:ext>
                  </a:extLst>
                </p14:cNvPr>
                <p14:cNvContentPartPr/>
                <p14:nvPr/>
              </p14:nvContentPartPr>
              <p14:xfrm>
                <a:off x="9571248" y="1865736"/>
                <a:ext cx="160560" cy="203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5BA15E8-91C3-7A5E-B6BC-29077784CB5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62248" y="1857096"/>
                  <a:ext cx="178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C5F5540-FE61-859E-BFAD-8A1DB3E6348E}"/>
                    </a:ext>
                  </a:extLst>
                </p14:cNvPr>
                <p14:cNvContentPartPr/>
                <p14:nvPr/>
              </p14:nvContentPartPr>
              <p14:xfrm>
                <a:off x="9808488" y="1749096"/>
                <a:ext cx="14400" cy="968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C5F5540-FE61-859E-BFAD-8A1DB3E634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99488" y="1740096"/>
                  <a:ext cx="32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934DF51-17B7-D871-4DDA-10F3CF6AF426}"/>
                    </a:ext>
                  </a:extLst>
                </p14:cNvPr>
                <p14:cNvContentPartPr/>
                <p14:nvPr/>
              </p14:nvContentPartPr>
              <p14:xfrm>
                <a:off x="9875448" y="2106936"/>
                <a:ext cx="240840" cy="208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934DF51-17B7-D871-4DDA-10F3CF6AF42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66448" y="2098296"/>
                  <a:ext cx="258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C203A3C-BC13-781C-FB72-C9151CAC042F}"/>
                    </a:ext>
                  </a:extLst>
                </p14:cNvPr>
                <p14:cNvContentPartPr/>
                <p14:nvPr/>
              </p14:nvContentPartPr>
              <p14:xfrm>
                <a:off x="9885168" y="2209896"/>
                <a:ext cx="204120" cy="111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C203A3C-BC13-781C-FB72-C9151CAC042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76168" y="2200896"/>
                  <a:ext cx="221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8CEE04A-80EB-868C-1548-4FA72A4FF489}"/>
                    </a:ext>
                  </a:extLst>
                </p14:cNvPr>
                <p14:cNvContentPartPr/>
                <p14:nvPr/>
              </p14:nvContentPartPr>
              <p14:xfrm>
                <a:off x="10234008" y="2005416"/>
                <a:ext cx="128880" cy="187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8CEE04A-80EB-868C-1548-4FA72A4FF48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25008" y="1996416"/>
                  <a:ext cx="146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0723D56-E67C-0029-CFC4-FD532747B269}"/>
                    </a:ext>
                  </a:extLst>
                </p14:cNvPr>
                <p14:cNvContentPartPr/>
                <p14:nvPr/>
              </p14:nvContentPartPr>
              <p14:xfrm>
                <a:off x="10381968" y="2153016"/>
                <a:ext cx="88920" cy="102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0723D56-E67C-0029-CFC4-FD532747B2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73328" y="2144376"/>
                  <a:ext cx="106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7290B3C-80EB-7AC3-2D42-6856A5D6908F}"/>
                    </a:ext>
                  </a:extLst>
                </p14:cNvPr>
                <p14:cNvContentPartPr/>
                <p14:nvPr/>
              </p14:nvContentPartPr>
              <p14:xfrm>
                <a:off x="10611648" y="2062656"/>
                <a:ext cx="18000" cy="147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7290B3C-80EB-7AC3-2D42-6856A5D6908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602648" y="2054016"/>
                  <a:ext cx="35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E437C37-58CF-A245-2911-6F016D66E860}"/>
                    </a:ext>
                  </a:extLst>
                </p14:cNvPr>
                <p14:cNvContentPartPr/>
                <p14:nvPr/>
              </p14:nvContentPartPr>
              <p14:xfrm>
                <a:off x="10550808" y="2124216"/>
                <a:ext cx="96120" cy="180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E437C37-58CF-A245-2911-6F016D66E86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42168" y="2115216"/>
                  <a:ext cx="113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824A73E-D11C-FC6D-0A2A-F998BC38BCA6}"/>
                    </a:ext>
                  </a:extLst>
                </p14:cNvPr>
                <p14:cNvContentPartPr/>
                <p14:nvPr/>
              </p14:nvContentPartPr>
              <p14:xfrm>
                <a:off x="10721088" y="1981656"/>
                <a:ext cx="228240" cy="246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824A73E-D11C-FC6D-0A2A-F998BC38BCA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12448" y="1973016"/>
                  <a:ext cx="245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78FCE88-B95A-0655-E771-140BF68744F7}"/>
                    </a:ext>
                  </a:extLst>
                </p14:cNvPr>
                <p14:cNvContentPartPr/>
                <p14:nvPr/>
              </p14:nvContentPartPr>
              <p14:xfrm>
                <a:off x="10898928" y="1979856"/>
                <a:ext cx="277920" cy="1472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78FCE88-B95A-0655-E771-140BF68744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89928" y="1971216"/>
                  <a:ext cx="295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42163E3-826A-12DB-7962-BBFADE66C29B}"/>
                    </a:ext>
                  </a:extLst>
                </p14:cNvPr>
                <p14:cNvContentPartPr/>
                <p14:nvPr/>
              </p14:nvContentPartPr>
              <p14:xfrm>
                <a:off x="11092248" y="1973736"/>
                <a:ext cx="105840" cy="197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42163E3-826A-12DB-7962-BBFADE66C2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83608" y="1964736"/>
                  <a:ext cx="123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F788FAD-EBFF-45A6-AE34-F56600E31515}"/>
                    </a:ext>
                  </a:extLst>
                </p14:cNvPr>
                <p14:cNvContentPartPr/>
                <p14:nvPr/>
              </p14:nvContentPartPr>
              <p14:xfrm>
                <a:off x="11226888" y="1974456"/>
                <a:ext cx="143280" cy="2052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F788FAD-EBFF-45A6-AE34-F56600E3151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17888" y="1965456"/>
                  <a:ext cx="160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7FAEEC8-979A-07C4-7A0A-0B19B20E43D2}"/>
                    </a:ext>
                  </a:extLst>
                </p14:cNvPr>
                <p14:cNvContentPartPr/>
                <p14:nvPr/>
              </p14:nvContentPartPr>
              <p14:xfrm>
                <a:off x="11399328" y="2016216"/>
                <a:ext cx="138240" cy="151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7FAEEC8-979A-07C4-7A0A-0B19B20E43D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390688" y="2007576"/>
                  <a:ext cx="155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033846A-89C0-272F-A01D-3C040230F5C1}"/>
                    </a:ext>
                  </a:extLst>
                </p14:cNvPr>
                <p14:cNvContentPartPr/>
                <p14:nvPr/>
              </p14:nvContentPartPr>
              <p14:xfrm>
                <a:off x="11518488" y="1925496"/>
                <a:ext cx="134280" cy="244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033846A-89C0-272F-A01D-3C040230F5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509848" y="1916496"/>
                  <a:ext cx="151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B9C753D-AFB6-BF8D-2D8B-E195675CBCA2}"/>
                    </a:ext>
                  </a:extLst>
                </p14:cNvPr>
                <p14:cNvContentPartPr/>
                <p14:nvPr/>
              </p14:nvContentPartPr>
              <p14:xfrm>
                <a:off x="11515248" y="1945296"/>
                <a:ext cx="164880" cy="23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B9C753D-AFB6-BF8D-2D8B-E195675CBCA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506248" y="1936656"/>
                  <a:ext cx="182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AD5F344-DD66-7B4A-610A-395F579BE170}"/>
                    </a:ext>
                  </a:extLst>
                </p14:cNvPr>
                <p14:cNvContentPartPr/>
                <p14:nvPr/>
              </p14:nvContentPartPr>
              <p14:xfrm>
                <a:off x="11687688" y="2029176"/>
                <a:ext cx="127080" cy="119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AD5F344-DD66-7B4A-610A-395F579BE17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679048" y="2020536"/>
                  <a:ext cx="144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D009AC5-FD79-2620-9673-E3A56CB300CF}"/>
                    </a:ext>
                  </a:extLst>
                </p14:cNvPr>
                <p14:cNvContentPartPr/>
                <p14:nvPr/>
              </p14:nvContentPartPr>
              <p14:xfrm>
                <a:off x="11800728" y="1971936"/>
                <a:ext cx="85320" cy="135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D009AC5-FD79-2620-9673-E3A56CB300C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791728" y="1963296"/>
                  <a:ext cx="102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4E42F12-7039-0A3D-A84C-B751A391B6B4}"/>
                    </a:ext>
                  </a:extLst>
                </p14:cNvPr>
                <p14:cNvContentPartPr/>
                <p14:nvPr/>
              </p14:nvContentPartPr>
              <p14:xfrm>
                <a:off x="11864808" y="2044656"/>
                <a:ext cx="136440" cy="190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4E42F12-7039-0A3D-A84C-B751A391B6B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855808" y="2036016"/>
                  <a:ext cx="154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8F40DF0-8F6A-DB8F-00F1-6B24D3347B3C}"/>
                    </a:ext>
                  </a:extLst>
                </p14:cNvPr>
                <p14:cNvContentPartPr/>
                <p14:nvPr/>
              </p14:nvContentPartPr>
              <p14:xfrm>
                <a:off x="12002328" y="1998216"/>
                <a:ext cx="135000" cy="2984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8F40DF0-8F6A-DB8F-00F1-6B24D3347B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993328" y="1989216"/>
                  <a:ext cx="152640" cy="31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9B36D9DA-C153-61B8-380C-B52334D3185B}"/>
                  </a:ext>
                </a:extLst>
              </p14:cNvPr>
              <p14:cNvContentPartPr/>
              <p14:nvPr/>
            </p14:nvContentPartPr>
            <p14:xfrm>
              <a:off x="2991168" y="4960296"/>
              <a:ext cx="201240" cy="5612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9B36D9DA-C153-61B8-380C-B52334D3185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982528" y="4951296"/>
                <a:ext cx="218880" cy="57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ECB859F2-5C4A-DCF7-7C4E-4B01C0F08106}"/>
              </a:ext>
            </a:extLst>
          </p:cNvPr>
          <p:cNvGrpSpPr/>
          <p:nvPr/>
        </p:nvGrpSpPr>
        <p:grpSpPr>
          <a:xfrm>
            <a:off x="2521368" y="5207616"/>
            <a:ext cx="232200" cy="250200"/>
            <a:chOff x="2521368" y="5207616"/>
            <a:chExt cx="23220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72F67DA-1886-D937-9DC3-BA402CDC68D2}"/>
                    </a:ext>
                  </a:extLst>
                </p14:cNvPr>
                <p14:cNvContentPartPr/>
                <p14:nvPr/>
              </p14:nvContentPartPr>
              <p14:xfrm>
                <a:off x="2521368" y="5294376"/>
                <a:ext cx="192600" cy="32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72F67DA-1886-D937-9DC3-BA402CDC68D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12368" y="5285736"/>
                  <a:ext cx="210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5F84FB7-A52C-B546-454B-D92D1AD56EE0}"/>
                    </a:ext>
                  </a:extLst>
                </p14:cNvPr>
                <p14:cNvContentPartPr/>
                <p14:nvPr/>
              </p14:nvContentPartPr>
              <p14:xfrm>
                <a:off x="2693088" y="5207616"/>
                <a:ext cx="60480" cy="250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5F84FB7-A52C-B546-454B-D92D1AD56EE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84448" y="5198976"/>
                  <a:ext cx="7812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654D544F-24D0-DDEA-3A6C-B42DFB7CB627}"/>
              </a:ext>
            </a:extLst>
          </p:cNvPr>
          <p:cNvGrpSpPr/>
          <p:nvPr/>
        </p:nvGrpSpPr>
        <p:grpSpPr>
          <a:xfrm>
            <a:off x="695448" y="5216616"/>
            <a:ext cx="1209600" cy="339840"/>
            <a:chOff x="695448" y="5216616"/>
            <a:chExt cx="120960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1EEA1DA-76C8-9120-F931-09DA829F3436}"/>
                    </a:ext>
                  </a:extLst>
                </p14:cNvPr>
                <p14:cNvContentPartPr/>
                <p14:nvPr/>
              </p14:nvContentPartPr>
              <p14:xfrm>
                <a:off x="695448" y="5314176"/>
                <a:ext cx="131040" cy="1983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1EEA1DA-76C8-9120-F931-09DA829F343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6448" y="5305176"/>
                  <a:ext cx="148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4B616DD-BC8C-BB15-662F-4808E200252F}"/>
                    </a:ext>
                  </a:extLst>
                </p14:cNvPr>
                <p14:cNvContentPartPr/>
                <p14:nvPr/>
              </p14:nvContentPartPr>
              <p14:xfrm>
                <a:off x="863928" y="5449896"/>
                <a:ext cx="82800" cy="106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4B616DD-BC8C-BB15-662F-4808E200252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5288" y="5441256"/>
                  <a:ext cx="100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26F7CEC-0613-BF55-FEA7-7E33ECABDBA5}"/>
                    </a:ext>
                  </a:extLst>
                </p14:cNvPr>
                <p14:cNvContentPartPr/>
                <p14:nvPr/>
              </p14:nvContentPartPr>
              <p14:xfrm>
                <a:off x="1046088" y="5259456"/>
                <a:ext cx="231480" cy="2433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26F7CEC-0613-BF55-FEA7-7E33ECABDBA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7448" y="5250456"/>
                  <a:ext cx="249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3146387-DB43-A0B9-A627-4AFBDA0AE364}"/>
                    </a:ext>
                  </a:extLst>
                </p14:cNvPr>
                <p14:cNvContentPartPr/>
                <p14:nvPr/>
              </p14:nvContentPartPr>
              <p14:xfrm>
                <a:off x="1178208" y="5237856"/>
                <a:ext cx="183240" cy="261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3146387-DB43-A0B9-A627-4AFBDA0AE36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69568" y="5228856"/>
                  <a:ext cx="200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AE2E520-0F36-8967-992A-F3AECDB7FB4E}"/>
                    </a:ext>
                  </a:extLst>
                </p14:cNvPr>
                <p14:cNvContentPartPr/>
                <p14:nvPr/>
              </p14:nvContentPartPr>
              <p14:xfrm>
                <a:off x="1415448" y="5266296"/>
                <a:ext cx="130320" cy="189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AE2E520-0F36-8967-992A-F3AECDB7FB4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06808" y="5257296"/>
                  <a:ext cx="147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4799870-64EE-84D1-3EBF-AF233C1E3C75}"/>
                    </a:ext>
                  </a:extLst>
                </p14:cNvPr>
                <p14:cNvContentPartPr/>
                <p14:nvPr/>
              </p14:nvContentPartPr>
              <p14:xfrm>
                <a:off x="1699848" y="5216616"/>
                <a:ext cx="205200" cy="3135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4799870-64EE-84D1-3EBF-AF233C1E3C7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91208" y="5207976"/>
                  <a:ext cx="22284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2D397113-591D-89A6-4C0B-B8FB731355C4}"/>
              </a:ext>
            </a:extLst>
          </p:cNvPr>
          <p:cNvGrpSpPr/>
          <p:nvPr/>
        </p:nvGrpSpPr>
        <p:grpSpPr>
          <a:xfrm>
            <a:off x="173088" y="4140216"/>
            <a:ext cx="483480" cy="1574640"/>
            <a:chOff x="173088" y="4140216"/>
            <a:chExt cx="483480" cy="15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D221FF4-1951-B5FA-6885-3A42B304CB1D}"/>
                    </a:ext>
                  </a:extLst>
                </p14:cNvPr>
                <p14:cNvContentPartPr/>
                <p14:nvPr/>
              </p14:nvContentPartPr>
              <p14:xfrm>
                <a:off x="407088" y="4248216"/>
                <a:ext cx="249480" cy="14666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D221FF4-1951-B5FA-6885-3A42B304CB1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8088" y="4239216"/>
                  <a:ext cx="267120" cy="14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01A01B3-71AF-FB11-0F89-008BA345E91B}"/>
                    </a:ext>
                  </a:extLst>
                </p14:cNvPr>
                <p14:cNvContentPartPr/>
                <p14:nvPr/>
              </p14:nvContentPartPr>
              <p14:xfrm>
                <a:off x="173088" y="4140216"/>
                <a:ext cx="27000" cy="765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01A01B3-71AF-FB11-0F89-008BA345E91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4448" y="4131576"/>
                  <a:ext cx="44640" cy="7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E201BC9-9C58-0967-EFB8-A1924DF86940}"/>
                    </a:ext>
                  </a:extLst>
                </p14:cNvPr>
                <p14:cNvContentPartPr/>
                <p14:nvPr/>
              </p14:nvContentPartPr>
              <p14:xfrm>
                <a:off x="193608" y="4823496"/>
                <a:ext cx="130320" cy="158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E201BC9-9C58-0967-EFB8-A1924DF8694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4608" y="4814856"/>
                  <a:ext cx="147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46FE0AE-4ECC-656C-50F6-7AC9E59CC62F}"/>
                    </a:ext>
                  </a:extLst>
                </p14:cNvPr>
                <p14:cNvContentPartPr/>
                <p14:nvPr/>
              </p14:nvContentPartPr>
              <p14:xfrm>
                <a:off x="182088" y="4772376"/>
                <a:ext cx="196920" cy="206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46FE0AE-4ECC-656C-50F6-7AC9E59CC62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3448" y="4763376"/>
                  <a:ext cx="21456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B6B5D4E0-CC2B-8949-DB06-D859F30A5E94}"/>
              </a:ext>
            </a:extLst>
          </p:cNvPr>
          <p:cNvGrpSpPr/>
          <p:nvPr/>
        </p:nvGrpSpPr>
        <p:grpSpPr>
          <a:xfrm>
            <a:off x="109728" y="3020976"/>
            <a:ext cx="1333800" cy="532080"/>
            <a:chOff x="109728" y="3020976"/>
            <a:chExt cx="133380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EFAE4E3-3E85-83F7-A2C3-D8AA019DBC31}"/>
                    </a:ext>
                  </a:extLst>
                </p14:cNvPr>
                <p14:cNvContentPartPr/>
                <p14:nvPr/>
              </p14:nvContentPartPr>
              <p14:xfrm>
                <a:off x="109728" y="3355056"/>
                <a:ext cx="104040" cy="198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EFAE4E3-3E85-83F7-A2C3-D8AA019DBC3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088" y="3346416"/>
                  <a:ext cx="121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03B647C-ADFC-F011-3BC0-733CE1FA804C}"/>
                    </a:ext>
                  </a:extLst>
                </p14:cNvPr>
                <p14:cNvContentPartPr/>
                <p14:nvPr/>
              </p14:nvContentPartPr>
              <p14:xfrm>
                <a:off x="238608" y="3507696"/>
                <a:ext cx="64800" cy="396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03B647C-ADFC-F011-3BC0-733CE1FA80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9608" y="3499056"/>
                  <a:ext cx="82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9CF3664-DAE9-B0D8-5C48-F8A5E1E81888}"/>
                    </a:ext>
                  </a:extLst>
                </p14:cNvPr>
                <p14:cNvContentPartPr/>
                <p14:nvPr/>
              </p14:nvContentPartPr>
              <p14:xfrm>
                <a:off x="368928" y="3334176"/>
                <a:ext cx="80280" cy="1746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9CF3664-DAE9-B0D8-5C48-F8A5E1E8188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0288" y="3325176"/>
                  <a:ext cx="97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ECB0AD8-692C-9C83-EE47-8C4EF89C992A}"/>
                    </a:ext>
                  </a:extLst>
                </p14:cNvPr>
                <p14:cNvContentPartPr/>
                <p14:nvPr/>
              </p14:nvContentPartPr>
              <p14:xfrm>
                <a:off x="556848" y="3289896"/>
                <a:ext cx="37080" cy="139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ECB0AD8-692C-9C83-EE47-8C4EF89C99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8208" y="3280896"/>
                  <a:ext cx="54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E6B05AC-A983-5E77-13D8-FB60B655B4B8}"/>
                    </a:ext>
                  </a:extLst>
                </p14:cNvPr>
                <p14:cNvContentPartPr/>
                <p14:nvPr/>
              </p14:nvContentPartPr>
              <p14:xfrm>
                <a:off x="462168" y="3261096"/>
                <a:ext cx="253440" cy="2088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E6B05AC-A983-5E77-13D8-FB60B655B4B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3168" y="3252096"/>
                  <a:ext cx="271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82FC44D-E116-0122-D07C-732E459B9A07}"/>
                    </a:ext>
                  </a:extLst>
                </p14:cNvPr>
                <p14:cNvContentPartPr/>
                <p14:nvPr/>
              </p14:nvContentPartPr>
              <p14:xfrm>
                <a:off x="678168" y="3307896"/>
                <a:ext cx="99720" cy="399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82FC44D-E116-0122-D07C-732E459B9A0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9528" y="3299256"/>
                  <a:ext cx="117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884F00E-022D-43B9-B552-18AEE96C2642}"/>
                    </a:ext>
                  </a:extLst>
                </p14:cNvPr>
                <p14:cNvContentPartPr/>
                <p14:nvPr/>
              </p14:nvContentPartPr>
              <p14:xfrm>
                <a:off x="815688" y="3194496"/>
                <a:ext cx="88200" cy="193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884F00E-022D-43B9-B552-18AEE96C264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7048" y="3185856"/>
                  <a:ext cx="105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02669BF-D777-6EE5-2414-BD79C1D1266A}"/>
                    </a:ext>
                  </a:extLst>
                </p14:cNvPr>
                <p14:cNvContentPartPr/>
                <p14:nvPr/>
              </p14:nvContentPartPr>
              <p14:xfrm>
                <a:off x="970128" y="3034656"/>
                <a:ext cx="250200" cy="267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02669BF-D777-6EE5-2414-BD79C1D1266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61128" y="3025656"/>
                  <a:ext cx="2678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80FBBA7-27C1-C21D-DB77-7A9B963EE0F2}"/>
                    </a:ext>
                  </a:extLst>
                </p14:cNvPr>
                <p14:cNvContentPartPr/>
                <p14:nvPr/>
              </p14:nvContentPartPr>
              <p14:xfrm>
                <a:off x="1165968" y="3046536"/>
                <a:ext cx="102960" cy="2127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80FBBA7-27C1-C21D-DB77-7A9B963EE0F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56968" y="3037536"/>
                  <a:ext cx="120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72BA144-AFC6-FF66-FCE2-998F30A5BDA5}"/>
                    </a:ext>
                  </a:extLst>
                </p14:cNvPr>
                <p14:cNvContentPartPr/>
                <p14:nvPr/>
              </p14:nvContentPartPr>
              <p14:xfrm>
                <a:off x="1308528" y="3020976"/>
                <a:ext cx="135000" cy="2336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72BA144-AFC6-FF66-FCE2-998F30A5BDA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99528" y="3011976"/>
                  <a:ext cx="15264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BE817C97-A186-FFF4-4349-1881F947DB4E}"/>
              </a:ext>
            </a:extLst>
          </p:cNvPr>
          <p:cNvGrpSpPr/>
          <p:nvPr/>
        </p:nvGrpSpPr>
        <p:grpSpPr>
          <a:xfrm>
            <a:off x="3203928" y="840456"/>
            <a:ext cx="5418720" cy="3358800"/>
            <a:chOff x="3203928" y="840456"/>
            <a:chExt cx="5418720" cy="335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11F84C6-F384-8458-89C2-F1A9918A899F}"/>
                    </a:ext>
                  </a:extLst>
                </p14:cNvPr>
                <p14:cNvContentPartPr/>
                <p14:nvPr/>
              </p14:nvContentPartPr>
              <p14:xfrm>
                <a:off x="3203928" y="1481256"/>
                <a:ext cx="4940640" cy="27180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11F84C6-F384-8458-89C2-F1A9918A899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95288" y="1472256"/>
                  <a:ext cx="4958280" cy="27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F1C9673-71BF-A929-21BD-94474DBF19F2}"/>
                    </a:ext>
                  </a:extLst>
                </p14:cNvPr>
                <p14:cNvContentPartPr/>
                <p14:nvPr/>
              </p14:nvContentPartPr>
              <p14:xfrm>
                <a:off x="8192088" y="1159776"/>
                <a:ext cx="150480" cy="2556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F1C9673-71BF-A929-21BD-94474DBF19F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83088" y="1150776"/>
                  <a:ext cx="1681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4616118-E235-3A50-103C-5CF35C789E80}"/>
                    </a:ext>
                  </a:extLst>
                </p14:cNvPr>
                <p14:cNvContentPartPr/>
                <p14:nvPr/>
              </p14:nvContentPartPr>
              <p14:xfrm>
                <a:off x="8436168" y="1025856"/>
                <a:ext cx="13320" cy="146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4616118-E235-3A50-103C-5CF35C789E8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27168" y="1017216"/>
                  <a:ext cx="30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32FD445-55C4-76B1-E937-447574A7E8F7}"/>
                    </a:ext>
                  </a:extLst>
                </p14:cNvPr>
                <p14:cNvContentPartPr/>
                <p14:nvPr/>
              </p14:nvContentPartPr>
              <p14:xfrm>
                <a:off x="8335008" y="995616"/>
                <a:ext cx="189360" cy="241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32FD445-55C4-76B1-E937-447574A7E8F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26008" y="986976"/>
                  <a:ext cx="207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17CACD5-F14B-6CCF-55F2-BE3E49AC4B47}"/>
                    </a:ext>
                  </a:extLst>
                </p14:cNvPr>
                <p14:cNvContentPartPr/>
                <p14:nvPr/>
              </p14:nvContentPartPr>
              <p14:xfrm>
                <a:off x="8598888" y="840456"/>
                <a:ext cx="23760" cy="2023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17CACD5-F14B-6CCF-55F2-BE3E49AC4B4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90248" y="831456"/>
                  <a:ext cx="4140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264CFEB3-24A9-0599-C16C-1EAE2F388B4E}"/>
                  </a:ext>
                </a:extLst>
              </p14:cNvPr>
              <p14:cNvContentPartPr/>
              <p14:nvPr/>
            </p14:nvContentPartPr>
            <p14:xfrm>
              <a:off x="6260328" y="2631456"/>
              <a:ext cx="9360" cy="2008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264CFEB3-24A9-0599-C16C-1EAE2F388B4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251688" y="2622816"/>
                <a:ext cx="2700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E8C376CA-003A-F9FC-1A08-100F72A7FD95}"/>
              </a:ext>
            </a:extLst>
          </p:cNvPr>
          <p:cNvGrpSpPr/>
          <p:nvPr/>
        </p:nvGrpSpPr>
        <p:grpSpPr>
          <a:xfrm>
            <a:off x="6169608" y="3042576"/>
            <a:ext cx="85320" cy="1594080"/>
            <a:chOff x="6169608" y="3042576"/>
            <a:chExt cx="85320" cy="15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0FAC19B-5FBF-2043-FFFC-898148222E20}"/>
                    </a:ext>
                  </a:extLst>
                </p14:cNvPr>
                <p14:cNvContentPartPr/>
                <p14:nvPr/>
              </p14:nvContentPartPr>
              <p14:xfrm>
                <a:off x="6240528" y="3042576"/>
                <a:ext cx="14400" cy="1540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0FAC19B-5FBF-2043-FFFC-898148222E2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31888" y="3033576"/>
                  <a:ext cx="32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061C62B-CE3A-E60D-3990-20C401FC40E2}"/>
                    </a:ext>
                  </a:extLst>
                </p14:cNvPr>
                <p14:cNvContentPartPr/>
                <p14:nvPr/>
              </p14:nvContentPartPr>
              <p14:xfrm>
                <a:off x="6169608" y="3343896"/>
                <a:ext cx="73080" cy="1292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061C62B-CE3A-E60D-3990-20C401FC40E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160968" y="3334896"/>
                  <a:ext cx="90720" cy="131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8C4CD203-3FFF-193B-CC6C-C7657757F43F}"/>
                  </a:ext>
                </a:extLst>
              </p14:cNvPr>
              <p14:cNvContentPartPr/>
              <p14:nvPr/>
            </p14:nvContentPartPr>
            <p14:xfrm>
              <a:off x="4723128" y="5556096"/>
              <a:ext cx="396720" cy="5691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8C4CD203-3FFF-193B-CC6C-C7657757F43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714128" y="5547096"/>
                <a:ext cx="4143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445D452F-927C-58BA-422C-F7FEE6C87026}"/>
                  </a:ext>
                </a:extLst>
              </p14:cNvPr>
              <p14:cNvContentPartPr/>
              <p14:nvPr/>
            </p14:nvContentPartPr>
            <p14:xfrm>
              <a:off x="4442328" y="5551776"/>
              <a:ext cx="2154600" cy="80316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445D452F-927C-58BA-422C-F7FEE6C8702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433688" y="5543136"/>
                <a:ext cx="2172240" cy="82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561B0FCC-7B3A-1A5C-3176-A68ADBFE3783}"/>
              </a:ext>
            </a:extLst>
          </p:cNvPr>
          <p:cNvGrpSpPr/>
          <p:nvPr/>
        </p:nvGrpSpPr>
        <p:grpSpPr>
          <a:xfrm>
            <a:off x="4540968" y="4870656"/>
            <a:ext cx="4034880" cy="1899720"/>
            <a:chOff x="4540968" y="4870656"/>
            <a:chExt cx="4034880" cy="18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0F94929-5521-A788-6602-CD86C4BDAF23}"/>
                    </a:ext>
                  </a:extLst>
                </p14:cNvPr>
                <p14:cNvContentPartPr/>
                <p14:nvPr/>
              </p14:nvContentPartPr>
              <p14:xfrm>
                <a:off x="6190848" y="4870656"/>
                <a:ext cx="9000" cy="199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0F94929-5521-A788-6602-CD86C4BDAF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81848" y="4861656"/>
                  <a:ext cx="26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D950334-9136-5738-7C12-309DDFA83069}"/>
                    </a:ext>
                  </a:extLst>
                </p14:cNvPr>
                <p14:cNvContentPartPr/>
                <p14:nvPr/>
              </p14:nvContentPartPr>
              <p14:xfrm>
                <a:off x="6172848" y="5158296"/>
                <a:ext cx="21960" cy="3812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D950334-9136-5738-7C12-309DDFA8306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64208" y="5149656"/>
                  <a:ext cx="396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855A939-466B-77F9-983B-BF9CCE894984}"/>
                    </a:ext>
                  </a:extLst>
                </p14:cNvPr>
                <p14:cNvContentPartPr/>
                <p14:nvPr/>
              </p14:nvContentPartPr>
              <p14:xfrm>
                <a:off x="5923368" y="5845176"/>
                <a:ext cx="170640" cy="136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855A939-466B-77F9-983B-BF9CCE89498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14368" y="5836176"/>
                  <a:ext cx="188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B3963CB-710C-0AB3-A99A-C525318EBBB7}"/>
                    </a:ext>
                  </a:extLst>
                </p14:cNvPr>
                <p14:cNvContentPartPr/>
                <p14:nvPr/>
              </p14:nvContentPartPr>
              <p14:xfrm>
                <a:off x="6010128" y="5853456"/>
                <a:ext cx="110520" cy="410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B3963CB-710C-0AB3-A99A-C525318EBBB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01488" y="5844816"/>
                  <a:ext cx="1281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BEC95CC-9A5B-A426-CFB2-9CABFF46E8F2}"/>
                    </a:ext>
                  </a:extLst>
                </p14:cNvPr>
                <p14:cNvContentPartPr/>
                <p14:nvPr/>
              </p14:nvContentPartPr>
              <p14:xfrm>
                <a:off x="6116688" y="6046056"/>
                <a:ext cx="81720" cy="1879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BEC95CC-9A5B-A426-CFB2-9CABFF46E8F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07688" y="6037416"/>
                  <a:ext cx="99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C102DDA-3A3B-3487-8835-B1F0D07BDD5C}"/>
                    </a:ext>
                  </a:extLst>
                </p14:cNvPr>
                <p14:cNvContentPartPr/>
                <p14:nvPr/>
              </p14:nvContentPartPr>
              <p14:xfrm>
                <a:off x="5249088" y="6042456"/>
                <a:ext cx="380880" cy="288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C102DDA-3A3B-3487-8835-B1F0D07BDD5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40088" y="6033816"/>
                  <a:ext cx="398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2D08ADC-116A-832C-DB65-0A896A0606F1}"/>
                    </a:ext>
                  </a:extLst>
                </p14:cNvPr>
                <p14:cNvContentPartPr/>
                <p14:nvPr/>
              </p14:nvContentPartPr>
              <p14:xfrm>
                <a:off x="5622408" y="5912496"/>
                <a:ext cx="70200" cy="321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2D08ADC-116A-832C-DB65-0A896A0606F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13768" y="5903856"/>
                  <a:ext cx="878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2984CB7-C2C8-B119-DFCD-AC45412B7592}"/>
                    </a:ext>
                  </a:extLst>
                </p14:cNvPr>
                <p14:cNvContentPartPr/>
                <p14:nvPr/>
              </p14:nvContentPartPr>
              <p14:xfrm>
                <a:off x="6400008" y="6250176"/>
                <a:ext cx="162720" cy="25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2984CB7-C2C8-B119-DFCD-AC45412B75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91368" y="6241536"/>
                  <a:ext cx="180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8BB19BA-8D5B-294A-68CC-C833052CE80C}"/>
                    </a:ext>
                  </a:extLst>
                </p14:cNvPr>
                <p14:cNvContentPartPr/>
                <p14:nvPr/>
              </p14:nvContentPartPr>
              <p14:xfrm>
                <a:off x="6401088" y="6224616"/>
                <a:ext cx="164520" cy="1274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8BB19BA-8D5B-294A-68CC-C833052CE80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92448" y="6215976"/>
                  <a:ext cx="182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60E70B1-F1C9-E2C1-6CFE-53CB7F9D2EBE}"/>
                    </a:ext>
                  </a:extLst>
                </p14:cNvPr>
                <p14:cNvContentPartPr/>
                <p14:nvPr/>
              </p14:nvContentPartPr>
              <p14:xfrm>
                <a:off x="6583608" y="6196536"/>
                <a:ext cx="65520" cy="1947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60E70B1-F1C9-E2C1-6CFE-53CB7F9D2EB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74608" y="6187896"/>
                  <a:ext cx="83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5C39C3F-6F41-E07D-EF60-1C309E4D2622}"/>
                    </a:ext>
                  </a:extLst>
                </p14:cNvPr>
                <p14:cNvContentPartPr/>
                <p14:nvPr/>
              </p14:nvContentPartPr>
              <p14:xfrm>
                <a:off x="6849648" y="6142896"/>
                <a:ext cx="9360" cy="130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5C39C3F-6F41-E07D-EF60-1C309E4D262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40648" y="6134256"/>
                  <a:ext cx="27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7DCF3E4-8B6B-B6C9-7D1A-2EB2744B1C63}"/>
                    </a:ext>
                  </a:extLst>
                </p14:cNvPr>
                <p14:cNvContentPartPr/>
                <p14:nvPr/>
              </p14:nvContentPartPr>
              <p14:xfrm>
                <a:off x="6840648" y="6012576"/>
                <a:ext cx="35640" cy="417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7DCF3E4-8B6B-B6C9-7D1A-2EB2744B1C6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31648" y="6003576"/>
                  <a:ext cx="53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4A7F5AC-FF06-2442-C631-51A9785468FE}"/>
                    </a:ext>
                  </a:extLst>
                </p14:cNvPr>
                <p14:cNvContentPartPr/>
                <p14:nvPr/>
              </p14:nvContentPartPr>
              <p14:xfrm>
                <a:off x="6946128" y="6078816"/>
                <a:ext cx="123480" cy="203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4A7F5AC-FF06-2442-C631-51A9785468F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37488" y="6070176"/>
                  <a:ext cx="141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81580D4-7C3D-04DD-9D45-066889A0E871}"/>
                    </a:ext>
                  </a:extLst>
                </p14:cNvPr>
                <p14:cNvContentPartPr/>
                <p14:nvPr/>
              </p14:nvContentPartPr>
              <p14:xfrm>
                <a:off x="7216488" y="6008976"/>
                <a:ext cx="183960" cy="2275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81580D4-7C3D-04DD-9D45-066889A0E87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07848" y="6000336"/>
                  <a:ext cx="201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8B04CED-FCDB-CE92-447A-6D1869E2E483}"/>
                    </a:ext>
                  </a:extLst>
                </p14:cNvPr>
                <p14:cNvContentPartPr/>
                <p14:nvPr/>
              </p14:nvContentPartPr>
              <p14:xfrm>
                <a:off x="7201368" y="6186096"/>
                <a:ext cx="194400" cy="33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8B04CED-FCDB-CE92-447A-6D1869E2E48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92728" y="6177456"/>
                  <a:ext cx="212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70C7B57-592B-4BC4-A46E-5F3AF41528FC}"/>
                    </a:ext>
                  </a:extLst>
                </p14:cNvPr>
                <p14:cNvContentPartPr/>
                <p14:nvPr/>
              </p14:nvContentPartPr>
              <p14:xfrm>
                <a:off x="7468848" y="6075216"/>
                <a:ext cx="169560" cy="235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70C7B57-592B-4BC4-A46E-5F3AF41528F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60208" y="6066216"/>
                  <a:ext cx="187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73A658A-9198-FFF9-FE0A-2E6400A3F566}"/>
                    </a:ext>
                  </a:extLst>
                </p14:cNvPr>
                <p14:cNvContentPartPr/>
                <p14:nvPr/>
              </p14:nvContentPartPr>
              <p14:xfrm>
                <a:off x="7723008" y="6059736"/>
                <a:ext cx="153000" cy="936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73A658A-9198-FFF9-FE0A-2E6400A3F56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14368" y="6050736"/>
                  <a:ext cx="170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8F2D741-E5FA-D9E8-241D-741D906EC942}"/>
                    </a:ext>
                  </a:extLst>
                </p14:cNvPr>
                <p14:cNvContentPartPr/>
                <p14:nvPr/>
              </p14:nvContentPartPr>
              <p14:xfrm>
                <a:off x="7896168" y="5956056"/>
                <a:ext cx="153360" cy="194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8F2D741-E5FA-D9E8-241D-741D906EC94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87168" y="5947056"/>
                  <a:ext cx="171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5A6727E-52F8-F367-5272-7E5130AE7A60}"/>
                    </a:ext>
                  </a:extLst>
                </p14:cNvPr>
                <p14:cNvContentPartPr/>
                <p14:nvPr/>
              </p14:nvContentPartPr>
              <p14:xfrm>
                <a:off x="8051328" y="6032736"/>
                <a:ext cx="73440" cy="1371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5A6727E-52F8-F367-5272-7E5130AE7A6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42328" y="6023736"/>
                  <a:ext cx="91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B5BC7A8-4F8D-A85B-616A-545031CB9908}"/>
                    </a:ext>
                  </a:extLst>
                </p14:cNvPr>
                <p14:cNvContentPartPr/>
                <p14:nvPr/>
              </p14:nvContentPartPr>
              <p14:xfrm>
                <a:off x="8194248" y="6028776"/>
                <a:ext cx="78120" cy="122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B5BC7A8-4F8D-A85B-616A-545031CB990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85248" y="6020136"/>
                  <a:ext cx="95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B4D1886-C58E-6446-B328-1B102F01AE42}"/>
                    </a:ext>
                  </a:extLst>
                </p14:cNvPr>
                <p14:cNvContentPartPr/>
                <p14:nvPr/>
              </p14:nvContentPartPr>
              <p14:xfrm>
                <a:off x="8324928" y="5906376"/>
                <a:ext cx="133200" cy="2401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B4D1886-C58E-6446-B328-1B102F01AE4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16288" y="5897376"/>
                  <a:ext cx="150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3AF23D3-D609-2062-8740-3D895C6043A5}"/>
                    </a:ext>
                  </a:extLst>
                </p14:cNvPr>
                <p14:cNvContentPartPr/>
                <p14:nvPr/>
              </p14:nvContentPartPr>
              <p14:xfrm>
                <a:off x="8452728" y="6053256"/>
                <a:ext cx="123120" cy="932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3AF23D3-D609-2062-8740-3D895C6043A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43728" y="6044616"/>
                  <a:ext cx="140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551A4FF-5C87-A8D9-02B0-55C5AEEA4181}"/>
                    </a:ext>
                  </a:extLst>
                </p14:cNvPr>
                <p14:cNvContentPartPr/>
                <p14:nvPr/>
              </p14:nvContentPartPr>
              <p14:xfrm>
                <a:off x="7304688" y="6316776"/>
                <a:ext cx="117360" cy="1839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551A4FF-5C87-A8D9-02B0-55C5AEEA418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95688" y="6307776"/>
                  <a:ext cx="13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E851DAE-5DBA-1BF9-1C90-1049422FF252}"/>
                    </a:ext>
                  </a:extLst>
                </p14:cNvPr>
                <p14:cNvContentPartPr/>
                <p14:nvPr/>
              </p14:nvContentPartPr>
              <p14:xfrm>
                <a:off x="7460568" y="6346296"/>
                <a:ext cx="110160" cy="1051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E851DAE-5DBA-1BF9-1C90-1049422FF25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51568" y="6337296"/>
                  <a:ext cx="127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DA7BF6E-FC77-E202-D750-A9BF53531F8E}"/>
                    </a:ext>
                  </a:extLst>
                </p14:cNvPr>
                <p14:cNvContentPartPr/>
                <p14:nvPr/>
              </p14:nvContentPartPr>
              <p14:xfrm>
                <a:off x="7436088" y="6330816"/>
                <a:ext cx="210240" cy="1324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DA7BF6E-FC77-E202-D750-A9BF53531F8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427088" y="6321816"/>
                  <a:ext cx="227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E8268B7-93F1-3AC7-918C-87A9638E2B3F}"/>
                    </a:ext>
                  </a:extLst>
                </p14:cNvPr>
                <p14:cNvContentPartPr/>
                <p14:nvPr/>
              </p14:nvContentPartPr>
              <p14:xfrm>
                <a:off x="7723008" y="6313176"/>
                <a:ext cx="196920" cy="2134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E8268B7-93F1-3AC7-918C-87A9638E2B3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14008" y="6304176"/>
                  <a:ext cx="214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6471C1D-E4C0-FA58-F8B5-D436B47256AD}"/>
                    </a:ext>
                  </a:extLst>
                </p14:cNvPr>
                <p14:cNvContentPartPr/>
                <p14:nvPr/>
              </p14:nvContentPartPr>
              <p14:xfrm>
                <a:off x="8060328" y="6212016"/>
                <a:ext cx="163800" cy="1818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6471C1D-E4C0-FA58-F8B5-D436B47256A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51328" y="6203376"/>
                  <a:ext cx="181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2754B27-680D-205E-15D3-450C719CF704}"/>
                    </a:ext>
                  </a:extLst>
                </p14:cNvPr>
                <p14:cNvContentPartPr/>
                <p14:nvPr/>
              </p14:nvContentPartPr>
              <p14:xfrm>
                <a:off x="8242488" y="6295896"/>
                <a:ext cx="165600" cy="810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2754B27-680D-205E-15D3-450C719CF70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33848" y="6286896"/>
                  <a:ext cx="183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4F4C260-6F0D-F60D-A648-533DB667AEE1}"/>
                    </a:ext>
                  </a:extLst>
                </p14:cNvPr>
                <p14:cNvContentPartPr/>
                <p14:nvPr/>
              </p14:nvContentPartPr>
              <p14:xfrm>
                <a:off x="8349048" y="6308856"/>
                <a:ext cx="65880" cy="1044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4F4C260-6F0D-F60D-A648-533DB667AEE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40408" y="6300216"/>
                  <a:ext cx="83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7CAD659-2184-5331-8EE4-4F42DDFF209D}"/>
                    </a:ext>
                  </a:extLst>
                </p14:cNvPr>
                <p14:cNvContentPartPr/>
                <p14:nvPr/>
              </p14:nvContentPartPr>
              <p14:xfrm>
                <a:off x="7659288" y="6568416"/>
                <a:ext cx="121680" cy="1760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7CAD659-2184-5331-8EE4-4F42DDFF209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50648" y="6559776"/>
                  <a:ext cx="139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9E5B435-956F-CB93-3AEF-94123EFB843E}"/>
                    </a:ext>
                  </a:extLst>
                </p14:cNvPr>
                <p14:cNvContentPartPr/>
                <p14:nvPr/>
              </p14:nvContentPartPr>
              <p14:xfrm>
                <a:off x="7740288" y="6569136"/>
                <a:ext cx="141840" cy="1854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9E5B435-956F-CB93-3AEF-94123EFB843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31288" y="6560496"/>
                  <a:ext cx="159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C9278F7-FBC0-BAF1-F0B0-55971A3CC2EA}"/>
                    </a:ext>
                  </a:extLst>
                </p14:cNvPr>
                <p14:cNvContentPartPr/>
                <p14:nvPr/>
              </p14:nvContentPartPr>
              <p14:xfrm>
                <a:off x="7690968" y="6708816"/>
                <a:ext cx="201960" cy="439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C9278F7-FBC0-BAF1-F0B0-55971A3CC2E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81968" y="6700176"/>
                  <a:ext cx="219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4D755FE-A415-F00F-9619-989B4A26A458}"/>
                    </a:ext>
                  </a:extLst>
                </p14:cNvPr>
                <p14:cNvContentPartPr/>
                <p14:nvPr/>
              </p14:nvContentPartPr>
              <p14:xfrm>
                <a:off x="7948008" y="6534576"/>
                <a:ext cx="176040" cy="2358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4D755FE-A415-F00F-9619-989B4A26A45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39008" y="6525936"/>
                  <a:ext cx="193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3D57625-8272-EC7A-A624-7237179BB73C}"/>
                    </a:ext>
                  </a:extLst>
                </p14:cNvPr>
                <p14:cNvContentPartPr/>
                <p14:nvPr/>
              </p14:nvContentPartPr>
              <p14:xfrm>
                <a:off x="4540968" y="5625936"/>
                <a:ext cx="2133000" cy="640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3D57625-8272-EC7A-A624-7237179BB73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32328" y="5617296"/>
                  <a:ext cx="2150640" cy="65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057C1BC4-07AF-B471-6ACF-79C2D72C4619}"/>
              </a:ext>
            </a:extLst>
          </p:cNvPr>
          <p:cNvGrpSpPr/>
          <p:nvPr/>
        </p:nvGrpSpPr>
        <p:grpSpPr>
          <a:xfrm>
            <a:off x="7012728" y="2629296"/>
            <a:ext cx="2921400" cy="1117440"/>
            <a:chOff x="7012728" y="2629296"/>
            <a:chExt cx="2921400" cy="11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733BC00-EA42-39B1-568B-7DA2FFB66532}"/>
                    </a:ext>
                  </a:extLst>
                </p14:cNvPr>
                <p14:cNvContentPartPr/>
                <p14:nvPr/>
              </p14:nvContentPartPr>
              <p14:xfrm>
                <a:off x="7012728" y="2629296"/>
                <a:ext cx="2525400" cy="11174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733BC00-EA42-39B1-568B-7DA2FFB6653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04088" y="2620296"/>
                  <a:ext cx="2543040" cy="11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3A6D59B-9C8D-3C29-745F-57836BD4041E}"/>
                    </a:ext>
                  </a:extLst>
                </p14:cNvPr>
                <p14:cNvContentPartPr/>
                <p14:nvPr/>
              </p14:nvContentPartPr>
              <p14:xfrm>
                <a:off x="9651528" y="3036456"/>
                <a:ext cx="282600" cy="2620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3A6D59B-9C8D-3C29-745F-57836BD4041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642888" y="3027816"/>
                  <a:ext cx="300240" cy="27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07E99458-3CCC-ABD7-A513-BC369223FC47}"/>
                  </a:ext>
                </a:extLst>
              </p14:cNvPr>
              <p14:cNvContentPartPr/>
              <p14:nvPr/>
            </p14:nvContentPartPr>
            <p14:xfrm>
              <a:off x="10172448" y="2923416"/>
              <a:ext cx="363240" cy="3751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07E99458-3CCC-ABD7-A513-BC369223FC4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0163808" y="2914776"/>
                <a:ext cx="380880" cy="3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8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Multiplier effect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11464444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External increase of demand, increase of government expenditure of </a:t>
            </a:r>
            <a:r>
              <a:rPr lang="de-DE" sz="2000" dirty="0">
                <a:solidFill>
                  <a:srgbClr val="000000"/>
                </a:solidFill>
              </a:rPr>
              <a:t>∆G = </a:t>
            </a:r>
            <a:r>
              <a:rPr lang="de-DE" sz="2000">
                <a:solidFill>
                  <a:srgbClr val="000000"/>
                </a:solidFill>
              </a:rPr>
              <a:t>5 and marginal propensity to consum of 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</a:t>
            </a:r>
            <a:r>
              <a:rPr lang="de-DE" sz="2000">
                <a:solidFill>
                  <a:srgbClr val="000000"/>
                </a:solidFill>
              </a:rPr>
              <a:t>0,9: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→ additional government consumption ∆G increases directly income Y bei ∆Y</a:t>
            </a:r>
            <a:r>
              <a:rPr lang="de-DE" sz="2000" baseline="-25000">
                <a:solidFill>
                  <a:srgbClr val="000000"/>
                </a:solidFill>
              </a:rPr>
              <a:t>1</a:t>
            </a:r>
            <a:r>
              <a:rPr lang="de-DE" sz="2000">
                <a:solidFill>
                  <a:srgbClr val="000000"/>
                </a:solidFill>
              </a:rPr>
              <a:t>= ∆G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→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7F12A23-C8FE-C975-77EA-2D241DDA4B6D}"/>
                  </a:ext>
                </a:extLst>
              </p14:cNvPr>
              <p14:cNvContentPartPr/>
              <p14:nvPr/>
            </p14:nvContentPartPr>
            <p14:xfrm>
              <a:off x="7150248" y="958536"/>
              <a:ext cx="900720" cy="40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7F12A23-C8FE-C975-77EA-2D241DDA4B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1608" y="949536"/>
                <a:ext cx="9183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06DF5EC-8389-0BD2-7783-FD834F167ADC}"/>
                  </a:ext>
                </a:extLst>
              </p14:cNvPr>
              <p14:cNvContentPartPr/>
              <p14:nvPr/>
            </p14:nvContentPartPr>
            <p14:xfrm>
              <a:off x="6437088" y="1039176"/>
              <a:ext cx="393120" cy="4413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06DF5EC-8389-0BD2-7783-FD834F167A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8088" y="1030176"/>
                <a:ext cx="4107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8991" name="Freihand 168990">
                <a:extLst>
                  <a:ext uri="{FF2B5EF4-FFF2-40B4-BE49-F238E27FC236}">
                    <a16:creationId xmlns:a16="http://schemas.microsoft.com/office/drawing/2014/main" id="{76686281-9991-6F23-3CE2-DCAC8C95F0F9}"/>
                  </a:ext>
                </a:extLst>
              </p14:cNvPr>
              <p14:cNvContentPartPr/>
              <p14:nvPr/>
            </p14:nvContentPartPr>
            <p14:xfrm>
              <a:off x="2004048" y="1255176"/>
              <a:ext cx="881280" cy="95040"/>
            </p14:xfrm>
          </p:contentPart>
        </mc:Choice>
        <mc:Fallback xmlns="">
          <p:pic>
            <p:nvPicPr>
              <p:cNvPr id="168991" name="Freihand 168990">
                <a:extLst>
                  <a:ext uri="{FF2B5EF4-FFF2-40B4-BE49-F238E27FC236}">
                    <a16:creationId xmlns:a16="http://schemas.microsoft.com/office/drawing/2014/main" id="{76686281-9991-6F23-3CE2-DCAC8C95F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95408" y="1246536"/>
                <a:ext cx="89892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997" name="Gruppieren 168996">
            <a:extLst>
              <a:ext uri="{FF2B5EF4-FFF2-40B4-BE49-F238E27FC236}">
                <a16:creationId xmlns:a16="http://schemas.microsoft.com/office/drawing/2014/main" id="{A4E52707-DB1A-9F8D-3EFB-D0954B0AA277}"/>
              </a:ext>
            </a:extLst>
          </p:cNvPr>
          <p:cNvGrpSpPr/>
          <p:nvPr/>
        </p:nvGrpSpPr>
        <p:grpSpPr>
          <a:xfrm>
            <a:off x="8490168" y="128016"/>
            <a:ext cx="691560" cy="284400"/>
            <a:chOff x="8490168" y="128016"/>
            <a:chExt cx="69156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8992" name="Freihand 168991">
                  <a:extLst>
                    <a:ext uri="{FF2B5EF4-FFF2-40B4-BE49-F238E27FC236}">
                      <a16:creationId xmlns:a16="http://schemas.microsoft.com/office/drawing/2014/main" id="{1F9A5496-5F40-7D71-C534-176376B603AA}"/>
                    </a:ext>
                  </a:extLst>
                </p14:cNvPr>
                <p14:cNvContentPartPr/>
                <p14:nvPr/>
              </p14:nvContentPartPr>
              <p14:xfrm>
                <a:off x="8490168" y="166536"/>
                <a:ext cx="185400" cy="143640"/>
              </p14:xfrm>
            </p:contentPart>
          </mc:Choice>
          <mc:Fallback xmlns="">
            <p:pic>
              <p:nvPicPr>
                <p:cNvPr id="168992" name="Freihand 168991">
                  <a:extLst>
                    <a:ext uri="{FF2B5EF4-FFF2-40B4-BE49-F238E27FC236}">
                      <a16:creationId xmlns:a16="http://schemas.microsoft.com/office/drawing/2014/main" id="{1F9A5496-5F40-7D71-C534-176376B603A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81168" y="157536"/>
                  <a:ext cx="203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8993" name="Freihand 168992">
                  <a:extLst>
                    <a:ext uri="{FF2B5EF4-FFF2-40B4-BE49-F238E27FC236}">
                      <a16:creationId xmlns:a16="http://schemas.microsoft.com/office/drawing/2014/main" id="{4CED5C4E-5FC1-AA46-6566-F585966A059A}"/>
                    </a:ext>
                  </a:extLst>
                </p14:cNvPr>
                <p14:cNvContentPartPr/>
                <p14:nvPr/>
              </p14:nvContentPartPr>
              <p14:xfrm>
                <a:off x="8813448" y="145656"/>
                <a:ext cx="72360" cy="160200"/>
              </p14:xfrm>
            </p:contentPart>
          </mc:Choice>
          <mc:Fallback xmlns="">
            <p:pic>
              <p:nvPicPr>
                <p:cNvPr id="168993" name="Freihand 168992">
                  <a:extLst>
                    <a:ext uri="{FF2B5EF4-FFF2-40B4-BE49-F238E27FC236}">
                      <a16:creationId xmlns:a16="http://schemas.microsoft.com/office/drawing/2014/main" id="{4CED5C4E-5FC1-AA46-6566-F585966A059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04448" y="136656"/>
                  <a:ext cx="90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8994" name="Freihand 168993">
                  <a:extLst>
                    <a:ext uri="{FF2B5EF4-FFF2-40B4-BE49-F238E27FC236}">
                      <a16:creationId xmlns:a16="http://schemas.microsoft.com/office/drawing/2014/main" id="{CFAE7D9A-55AC-75C7-A9DB-C4C9C7ADEDFF}"/>
                    </a:ext>
                  </a:extLst>
                </p14:cNvPr>
                <p14:cNvContentPartPr/>
                <p14:nvPr/>
              </p14:nvContentPartPr>
              <p14:xfrm>
                <a:off x="8984088" y="210816"/>
                <a:ext cx="126360" cy="145800"/>
              </p14:xfrm>
            </p:contentPart>
          </mc:Choice>
          <mc:Fallback xmlns="">
            <p:pic>
              <p:nvPicPr>
                <p:cNvPr id="168994" name="Freihand 168993">
                  <a:extLst>
                    <a:ext uri="{FF2B5EF4-FFF2-40B4-BE49-F238E27FC236}">
                      <a16:creationId xmlns:a16="http://schemas.microsoft.com/office/drawing/2014/main" id="{CFAE7D9A-55AC-75C7-A9DB-C4C9C7ADEDF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75088" y="202176"/>
                  <a:ext cx="144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8995" name="Freihand 168994">
                  <a:extLst>
                    <a:ext uri="{FF2B5EF4-FFF2-40B4-BE49-F238E27FC236}">
                      <a16:creationId xmlns:a16="http://schemas.microsoft.com/office/drawing/2014/main" id="{C6305237-C55B-F446-3A1B-AB354BFC2D69}"/>
                    </a:ext>
                  </a:extLst>
                </p14:cNvPr>
                <p14:cNvContentPartPr/>
                <p14:nvPr/>
              </p14:nvContentPartPr>
              <p14:xfrm>
                <a:off x="9117648" y="128016"/>
                <a:ext cx="64080" cy="284400"/>
              </p14:xfrm>
            </p:contentPart>
          </mc:Choice>
          <mc:Fallback xmlns="">
            <p:pic>
              <p:nvPicPr>
                <p:cNvPr id="168995" name="Freihand 168994">
                  <a:extLst>
                    <a:ext uri="{FF2B5EF4-FFF2-40B4-BE49-F238E27FC236}">
                      <a16:creationId xmlns:a16="http://schemas.microsoft.com/office/drawing/2014/main" id="{C6305237-C55B-F446-3A1B-AB354BFC2D6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09008" y="119376"/>
                  <a:ext cx="81720" cy="30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8996" name="Freihand 168995">
                <a:extLst>
                  <a:ext uri="{FF2B5EF4-FFF2-40B4-BE49-F238E27FC236}">
                    <a16:creationId xmlns:a16="http://schemas.microsoft.com/office/drawing/2014/main" id="{499A32B3-C484-ACF0-92DE-770C6EC0BEE1}"/>
                  </a:ext>
                </a:extLst>
              </p14:cNvPr>
              <p14:cNvContentPartPr/>
              <p14:nvPr/>
            </p14:nvContentPartPr>
            <p14:xfrm>
              <a:off x="9376128" y="245376"/>
              <a:ext cx="240480" cy="69480"/>
            </p14:xfrm>
          </p:contentPart>
        </mc:Choice>
        <mc:Fallback xmlns="">
          <p:pic>
            <p:nvPicPr>
              <p:cNvPr id="168996" name="Freihand 168995">
                <a:extLst>
                  <a:ext uri="{FF2B5EF4-FFF2-40B4-BE49-F238E27FC236}">
                    <a16:creationId xmlns:a16="http://schemas.microsoft.com/office/drawing/2014/main" id="{499A32B3-C484-ACF0-92DE-770C6EC0BE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67128" y="236736"/>
                <a:ext cx="25812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006" name="Gruppieren 169005">
            <a:extLst>
              <a:ext uri="{FF2B5EF4-FFF2-40B4-BE49-F238E27FC236}">
                <a16:creationId xmlns:a16="http://schemas.microsoft.com/office/drawing/2014/main" id="{716C0195-9987-EDE8-77D9-7B3EAF099FFD}"/>
              </a:ext>
            </a:extLst>
          </p:cNvPr>
          <p:cNvGrpSpPr/>
          <p:nvPr/>
        </p:nvGrpSpPr>
        <p:grpSpPr>
          <a:xfrm>
            <a:off x="9804168" y="174096"/>
            <a:ext cx="1372320" cy="239760"/>
            <a:chOff x="9804168" y="174096"/>
            <a:chExt cx="137232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8998" name="Freihand 168997">
                  <a:extLst>
                    <a:ext uri="{FF2B5EF4-FFF2-40B4-BE49-F238E27FC236}">
                      <a16:creationId xmlns:a16="http://schemas.microsoft.com/office/drawing/2014/main" id="{8F636E7E-30EF-8083-276E-187A3E39324A}"/>
                    </a:ext>
                  </a:extLst>
                </p14:cNvPr>
                <p14:cNvContentPartPr/>
                <p14:nvPr/>
              </p14:nvContentPartPr>
              <p14:xfrm>
                <a:off x="9804168" y="197856"/>
                <a:ext cx="142200" cy="114120"/>
              </p14:xfrm>
            </p:contentPart>
          </mc:Choice>
          <mc:Fallback xmlns="">
            <p:pic>
              <p:nvPicPr>
                <p:cNvPr id="168998" name="Freihand 168997">
                  <a:extLst>
                    <a:ext uri="{FF2B5EF4-FFF2-40B4-BE49-F238E27FC236}">
                      <a16:creationId xmlns:a16="http://schemas.microsoft.com/office/drawing/2014/main" id="{8F636E7E-30EF-8083-276E-187A3E3932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95168" y="188856"/>
                  <a:ext cx="159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8999" name="Freihand 168998">
                  <a:extLst>
                    <a:ext uri="{FF2B5EF4-FFF2-40B4-BE49-F238E27FC236}">
                      <a16:creationId xmlns:a16="http://schemas.microsoft.com/office/drawing/2014/main" id="{EA3A3009-D6AE-B483-7EE5-134B9D6FAEEE}"/>
                    </a:ext>
                  </a:extLst>
                </p14:cNvPr>
                <p14:cNvContentPartPr/>
                <p14:nvPr/>
              </p14:nvContentPartPr>
              <p14:xfrm>
                <a:off x="9965448" y="311976"/>
                <a:ext cx="153000" cy="101880"/>
              </p14:xfrm>
            </p:contentPart>
          </mc:Choice>
          <mc:Fallback xmlns="">
            <p:pic>
              <p:nvPicPr>
                <p:cNvPr id="168999" name="Freihand 168998">
                  <a:extLst>
                    <a:ext uri="{FF2B5EF4-FFF2-40B4-BE49-F238E27FC236}">
                      <a16:creationId xmlns:a16="http://schemas.microsoft.com/office/drawing/2014/main" id="{EA3A3009-D6AE-B483-7EE5-134B9D6FAEE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56448" y="302976"/>
                  <a:ext cx="170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9000" name="Freihand 168999">
                  <a:extLst>
                    <a:ext uri="{FF2B5EF4-FFF2-40B4-BE49-F238E27FC236}">
                      <a16:creationId xmlns:a16="http://schemas.microsoft.com/office/drawing/2014/main" id="{345417B1-FC7A-A8A0-EF8C-58524CABB415}"/>
                    </a:ext>
                  </a:extLst>
                </p14:cNvPr>
                <p14:cNvContentPartPr/>
                <p14:nvPr/>
              </p14:nvContentPartPr>
              <p14:xfrm>
                <a:off x="10279728" y="215856"/>
                <a:ext cx="141120" cy="151920"/>
              </p14:xfrm>
            </p:contentPart>
          </mc:Choice>
          <mc:Fallback xmlns="">
            <p:pic>
              <p:nvPicPr>
                <p:cNvPr id="169000" name="Freihand 168999">
                  <a:extLst>
                    <a:ext uri="{FF2B5EF4-FFF2-40B4-BE49-F238E27FC236}">
                      <a16:creationId xmlns:a16="http://schemas.microsoft.com/office/drawing/2014/main" id="{345417B1-FC7A-A8A0-EF8C-58524CABB41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70728" y="207216"/>
                  <a:ext cx="158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9001" name="Freihand 169000">
                  <a:extLst>
                    <a:ext uri="{FF2B5EF4-FFF2-40B4-BE49-F238E27FC236}">
                      <a16:creationId xmlns:a16="http://schemas.microsoft.com/office/drawing/2014/main" id="{3993DCF8-55FD-FD0F-1210-AD0C1E371E11}"/>
                    </a:ext>
                  </a:extLst>
                </p14:cNvPr>
                <p14:cNvContentPartPr/>
                <p14:nvPr/>
              </p14:nvContentPartPr>
              <p14:xfrm>
                <a:off x="10529928" y="174096"/>
                <a:ext cx="131760" cy="123120"/>
              </p14:xfrm>
            </p:contentPart>
          </mc:Choice>
          <mc:Fallback xmlns="">
            <p:pic>
              <p:nvPicPr>
                <p:cNvPr id="169001" name="Freihand 169000">
                  <a:extLst>
                    <a:ext uri="{FF2B5EF4-FFF2-40B4-BE49-F238E27FC236}">
                      <a16:creationId xmlns:a16="http://schemas.microsoft.com/office/drawing/2014/main" id="{3993DCF8-55FD-FD0F-1210-AD0C1E371E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21288" y="165456"/>
                  <a:ext cx="149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9002" name="Freihand 169001">
                  <a:extLst>
                    <a:ext uri="{FF2B5EF4-FFF2-40B4-BE49-F238E27FC236}">
                      <a16:creationId xmlns:a16="http://schemas.microsoft.com/office/drawing/2014/main" id="{28520482-C931-3AD2-2F2E-C839C6E7E0D7}"/>
                    </a:ext>
                  </a:extLst>
                </p14:cNvPr>
                <p14:cNvContentPartPr/>
                <p14:nvPr/>
              </p14:nvContentPartPr>
              <p14:xfrm>
                <a:off x="10685448" y="263016"/>
                <a:ext cx="100080" cy="137880"/>
              </p14:xfrm>
            </p:contentPart>
          </mc:Choice>
          <mc:Fallback xmlns="">
            <p:pic>
              <p:nvPicPr>
                <p:cNvPr id="169002" name="Freihand 169001">
                  <a:extLst>
                    <a:ext uri="{FF2B5EF4-FFF2-40B4-BE49-F238E27FC236}">
                      <a16:creationId xmlns:a16="http://schemas.microsoft.com/office/drawing/2014/main" id="{28520482-C931-3AD2-2F2E-C839C6E7E0D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76448" y="254376"/>
                  <a:ext cx="117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9003" name="Freihand 169002">
                  <a:extLst>
                    <a:ext uri="{FF2B5EF4-FFF2-40B4-BE49-F238E27FC236}">
                      <a16:creationId xmlns:a16="http://schemas.microsoft.com/office/drawing/2014/main" id="{2436030A-D3D5-8419-3043-B8DC96748046}"/>
                    </a:ext>
                  </a:extLst>
                </p14:cNvPr>
                <p14:cNvContentPartPr/>
                <p14:nvPr/>
              </p14:nvContentPartPr>
              <p14:xfrm>
                <a:off x="10867968" y="265896"/>
                <a:ext cx="39960" cy="3600"/>
              </p14:xfrm>
            </p:contentPart>
          </mc:Choice>
          <mc:Fallback xmlns="">
            <p:pic>
              <p:nvPicPr>
                <p:cNvPr id="169003" name="Freihand 169002">
                  <a:extLst>
                    <a:ext uri="{FF2B5EF4-FFF2-40B4-BE49-F238E27FC236}">
                      <a16:creationId xmlns:a16="http://schemas.microsoft.com/office/drawing/2014/main" id="{2436030A-D3D5-8419-3043-B8DC9674804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59328" y="257256"/>
                  <a:ext cx="57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9004" name="Freihand 169003">
                  <a:extLst>
                    <a:ext uri="{FF2B5EF4-FFF2-40B4-BE49-F238E27FC236}">
                      <a16:creationId xmlns:a16="http://schemas.microsoft.com/office/drawing/2014/main" id="{9E3382EC-028F-88A3-ADAC-C143F883F1C8}"/>
                    </a:ext>
                  </a:extLst>
                </p14:cNvPr>
                <p14:cNvContentPartPr/>
                <p14:nvPr/>
              </p14:nvContentPartPr>
              <p14:xfrm>
                <a:off x="11040768" y="202536"/>
                <a:ext cx="135720" cy="181800"/>
              </p14:xfrm>
            </p:contentPart>
          </mc:Choice>
          <mc:Fallback xmlns="">
            <p:pic>
              <p:nvPicPr>
                <p:cNvPr id="169004" name="Freihand 169003">
                  <a:extLst>
                    <a:ext uri="{FF2B5EF4-FFF2-40B4-BE49-F238E27FC236}">
                      <a16:creationId xmlns:a16="http://schemas.microsoft.com/office/drawing/2014/main" id="{9E3382EC-028F-88A3-ADAC-C143F883F1C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31768" y="193536"/>
                  <a:ext cx="15336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9007" name="Freihand 169006">
                <a:extLst>
                  <a:ext uri="{FF2B5EF4-FFF2-40B4-BE49-F238E27FC236}">
                    <a16:creationId xmlns:a16="http://schemas.microsoft.com/office/drawing/2014/main" id="{51FB11B0-11E0-E889-52CE-CB255B03412A}"/>
                  </a:ext>
                </a:extLst>
              </p14:cNvPr>
              <p14:cNvContentPartPr/>
              <p14:nvPr/>
            </p14:nvContentPartPr>
            <p14:xfrm>
              <a:off x="6719688" y="2441016"/>
              <a:ext cx="612000" cy="55800"/>
            </p14:xfrm>
          </p:contentPart>
        </mc:Choice>
        <mc:Fallback xmlns="">
          <p:pic>
            <p:nvPicPr>
              <p:cNvPr id="169007" name="Freihand 169006">
                <a:extLst>
                  <a:ext uri="{FF2B5EF4-FFF2-40B4-BE49-F238E27FC236}">
                    <a16:creationId xmlns:a16="http://schemas.microsoft.com/office/drawing/2014/main" id="{51FB11B0-11E0-E889-52CE-CB255B03412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11048" y="2432016"/>
                <a:ext cx="6296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9008" name="Freihand 169007">
                <a:extLst>
                  <a:ext uri="{FF2B5EF4-FFF2-40B4-BE49-F238E27FC236}">
                    <a16:creationId xmlns:a16="http://schemas.microsoft.com/office/drawing/2014/main" id="{3DEEAFA0-566F-65C9-CD54-88F8CE8F59FE}"/>
                  </a:ext>
                </a:extLst>
              </p14:cNvPr>
              <p14:cNvContentPartPr/>
              <p14:nvPr/>
            </p14:nvContentPartPr>
            <p14:xfrm>
              <a:off x="1960848" y="1248336"/>
              <a:ext cx="893160" cy="105480"/>
            </p14:xfrm>
          </p:contentPart>
        </mc:Choice>
        <mc:Fallback xmlns="">
          <p:pic>
            <p:nvPicPr>
              <p:cNvPr id="169008" name="Freihand 169007">
                <a:extLst>
                  <a:ext uri="{FF2B5EF4-FFF2-40B4-BE49-F238E27FC236}">
                    <a16:creationId xmlns:a16="http://schemas.microsoft.com/office/drawing/2014/main" id="{3DEEAFA0-566F-65C9-CD54-88F8CE8F59F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52208" y="1239696"/>
                <a:ext cx="9108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9084" name="Freihand 169083">
                <a:extLst>
                  <a:ext uri="{FF2B5EF4-FFF2-40B4-BE49-F238E27FC236}">
                    <a16:creationId xmlns:a16="http://schemas.microsoft.com/office/drawing/2014/main" id="{F906EB35-9D11-BD30-8BCA-0FF6587DD908}"/>
                  </a:ext>
                </a:extLst>
              </p14:cNvPr>
              <p14:cNvContentPartPr/>
              <p14:nvPr/>
            </p14:nvContentPartPr>
            <p14:xfrm>
              <a:off x="5170968" y="959976"/>
              <a:ext cx="458640" cy="518760"/>
            </p14:xfrm>
          </p:contentPart>
        </mc:Choice>
        <mc:Fallback xmlns="">
          <p:pic>
            <p:nvPicPr>
              <p:cNvPr id="169084" name="Freihand 169083">
                <a:extLst>
                  <a:ext uri="{FF2B5EF4-FFF2-40B4-BE49-F238E27FC236}">
                    <a16:creationId xmlns:a16="http://schemas.microsoft.com/office/drawing/2014/main" id="{F906EB35-9D11-BD30-8BCA-0FF6587DD90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62328" y="951336"/>
                <a:ext cx="47628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9325" name="Freihand 169324">
                <a:extLst>
                  <a:ext uri="{FF2B5EF4-FFF2-40B4-BE49-F238E27FC236}">
                    <a16:creationId xmlns:a16="http://schemas.microsoft.com/office/drawing/2014/main" id="{B6CFEA4D-FB0E-AC34-26C1-62EFD6BA3992}"/>
                  </a:ext>
                </a:extLst>
              </p14:cNvPr>
              <p14:cNvContentPartPr/>
              <p14:nvPr/>
            </p14:nvContentPartPr>
            <p14:xfrm>
              <a:off x="2030328" y="6124536"/>
              <a:ext cx="4344840" cy="649080"/>
            </p14:xfrm>
          </p:contentPart>
        </mc:Choice>
        <mc:Fallback xmlns="">
          <p:pic>
            <p:nvPicPr>
              <p:cNvPr id="169325" name="Freihand 169324">
                <a:extLst>
                  <a:ext uri="{FF2B5EF4-FFF2-40B4-BE49-F238E27FC236}">
                    <a16:creationId xmlns:a16="http://schemas.microsoft.com/office/drawing/2014/main" id="{B6CFEA4D-FB0E-AC34-26C1-62EFD6BA399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21328" y="6115536"/>
                <a:ext cx="436248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9404" name="Freihand 169403">
                <a:extLst>
                  <a:ext uri="{FF2B5EF4-FFF2-40B4-BE49-F238E27FC236}">
                    <a16:creationId xmlns:a16="http://schemas.microsoft.com/office/drawing/2014/main" id="{45980712-6F5D-DB29-17B4-8C7E38EA0075}"/>
                  </a:ext>
                </a:extLst>
              </p14:cNvPr>
              <p14:cNvContentPartPr/>
              <p14:nvPr/>
            </p14:nvContentPartPr>
            <p14:xfrm>
              <a:off x="6717528" y="419256"/>
              <a:ext cx="1576800" cy="662760"/>
            </p14:xfrm>
          </p:contentPart>
        </mc:Choice>
        <mc:Fallback xmlns="">
          <p:pic>
            <p:nvPicPr>
              <p:cNvPr id="169404" name="Freihand 169403">
                <a:extLst>
                  <a:ext uri="{FF2B5EF4-FFF2-40B4-BE49-F238E27FC236}">
                    <a16:creationId xmlns:a16="http://schemas.microsoft.com/office/drawing/2014/main" id="{45980712-6F5D-DB29-17B4-8C7E38EA007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08528" y="410256"/>
                <a:ext cx="159444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9406" name="Freihand 169405">
                <a:extLst>
                  <a:ext uri="{FF2B5EF4-FFF2-40B4-BE49-F238E27FC236}">
                    <a16:creationId xmlns:a16="http://schemas.microsoft.com/office/drawing/2014/main" id="{5442A3AB-1B57-41E2-3DCA-6C5C1FFDFBEA}"/>
                  </a:ext>
                </a:extLst>
              </p14:cNvPr>
              <p14:cNvContentPartPr/>
              <p14:nvPr/>
            </p14:nvContentPartPr>
            <p14:xfrm>
              <a:off x="7116408" y="454176"/>
              <a:ext cx="935280" cy="601920"/>
            </p14:xfrm>
          </p:contentPart>
        </mc:Choice>
        <mc:Fallback xmlns="">
          <p:pic>
            <p:nvPicPr>
              <p:cNvPr id="169406" name="Freihand 169405">
                <a:extLst>
                  <a:ext uri="{FF2B5EF4-FFF2-40B4-BE49-F238E27FC236}">
                    <a16:creationId xmlns:a16="http://schemas.microsoft.com/office/drawing/2014/main" id="{5442A3AB-1B57-41E2-3DCA-6C5C1FFDFBE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07408" y="445176"/>
                <a:ext cx="95292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9407" name="Freihand 169406">
                <a:extLst>
                  <a:ext uri="{FF2B5EF4-FFF2-40B4-BE49-F238E27FC236}">
                    <a16:creationId xmlns:a16="http://schemas.microsoft.com/office/drawing/2014/main" id="{D157F281-E32C-634E-602F-AA5A0B4E8B4F}"/>
                  </a:ext>
                </a:extLst>
              </p14:cNvPr>
              <p14:cNvContentPartPr/>
              <p14:nvPr/>
            </p14:nvContentPartPr>
            <p14:xfrm>
              <a:off x="8067528" y="5974776"/>
              <a:ext cx="761400" cy="243720"/>
            </p14:xfrm>
          </p:contentPart>
        </mc:Choice>
        <mc:Fallback xmlns="">
          <p:pic>
            <p:nvPicPr>
              <p:cNvPr id="169407" name="Freihand 169406">
                <a:extLst>
                  <a:ext uri="{FF2B5EF4-FFF2-40B4-BE49-F238E27FC236}">
                    <a16:creationId xmlns:a16="http://schemas.microsoft.com/office/drawing/2014/main" id="{D157F281-E32C-634E-602F-AA5A0B4E8B4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58888" y="5965776"/>
                <a:ext cx="7790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9409" name="Freihand 169408">
                <a:extLst>
                  <a:ext uri="{FF2B5EF4-FFF2-40B4-BE49-F238E27FC236}">
                    <a16:creationId xmlns:a16="http://schemas.microsoft.com/office/drawing/2014/main" id="{63539262-24B6-6D33-7AC8-C9809120DEB7}"/>
                  </a:ext>
                </a:extLst>
              </p14:cNvPr>
              <p14:cNvContentPartPr/>
              <p14:nvPr/>
            </p14:nvContentPartPr>
            <p14:xfrm>
              <a:off x="4093488" y="1483416"/>
              <a:ext cx="767880" cy="54720"/>
            </p14:xfrm>
          </p:contentPart>
        </mc:Choice>
        <mc:Fallback xmlns="">
          <p:pic>
            <p:nvPicPr>
              <p:cNvPr id="169409" name="Freihand 169408">
                <a:extLst>
                  <a:ext uri="{FF2B5EF4-FFF2-40B4-BE49-F238E27FC236}">
                    <a16:creationId xmlns:a16="http://schemas.microsoft.com/office/drawing/2014/main" id="{63539262-24B6-6D33-7AC8-C9809120DEB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84488" y="1474776"/>
                <a:ext cx="78552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411" name="Gruppieren 169410">
            <a:extLst>
              <a:ext uri="{FF2B5EF4-FFF2-40B4-BE49-F238E27FC236}">
                <a16:creationId xmlns:a16="http://schemas.microsoft.com/office/drawing/2014/main" id="{3F9251D0-801A-C124-0D9F-49A24F520825}"/>
              </a:ext>
            </a:extLst>
          </p:cNvPr>
          <p:cNvGrpSpPr/>
          <p:nvPr/>
        </p:nvGrpSpPr>
        <p:grpSpPr>
          <a:xfrm>
            <a:off x="198288" y="862776"/>
            <a:ext cx="11876400" cy="5818680"/>
            <a:chOff x="198288" y="862776"/>
            <a:chExt cx="11876400" cy="58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69192" name="Freihand 169191">
                  <a:extLst>
                    <a:ext uri="{FF2B5EF4-FFF2-40B4-BE49-F238E27FC236}">
                      <a16:creationId xmlns:a16="http://schemas.microsoft.com/office/drawing/2014/main" id="{6F332D4C-93B0-14BE-CFC3-AF3F343DB370}"/>
                    </a:ext>
                  </a:extLst>
                </p14:cNvPr>
                <p14:cNvContentPartPr/>
                <p14:nvPr/>
              </p14:nvContentPartPr>
              <p14:xfrm>
                <a:off x="353808" y="5065416"/>
                <a:ext cx="181440" cy="253800"/>
              </p14:xfrm>
            </p:contentPart>
          </mc:Choice>
          <mc:Fallback xmlns="">
            <p:pic>
              <p:nvPicPr>
                <p:cNvPr id="169192" name="Freihand 169191">
                  <a:extLst>
                    <a:ext uri="{FF2B5EF4-FFF2-40B4-BE49-F238E27FC236}">
                      <a16:creationId xmlns:a16="http://schemas.microsoft.com/office/drawing/2014/main" id="{6F332D4C-93B0-14BE-CFC3-AF3F343DB37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5168" y="5056776"/>
                  <a:ext cx="199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69193" name="Freihand 169192">
                  <a:extLst>
                    <a:ext uri="{FF2B5EF4-FFF2-40B4-BE49-F238E27FC236}">
                      <a16:creationId xmlns:a16="http://schemas.microsoft.com/office/drawing/2014/main" id="{EE3A737B-36B9-A231-7D92-D963A0CF52B6}"/>
                    </a:ext>
                  </a:extLst>
                </p14:cNvPr>
                <p14:cNvContentPartPr/>
                <p14:nvPr/>
              </p14:nvContentPartPr>
              <p14:xfrm>
                <a:off x="533088" y="5058576"/>
                <a:ext cx="68040" cy="271080"/>
              </p14:xfrm>
            </p:contentPart>
          </mc:Choice>
          <mc:Fallback xmlns="">
            <p:pic>
              <p:nvPicPr>
                <p:cNvPr id="169193" name="Freihand 169192">
                  <a:extLst>
                    <a:ext uri="{FF2B5EF4-FFF2-40B4-BE49-F238E27FC236}">
                      <a16:creationId xmlns:a16="http://schemas.microsoft.com/office/drawing/2014/main" id="{EE3A737B-36B9-A231-7D92-D963A0CF52B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4088" y="5049576"/>
                  <a:ext cx="856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69194" name="Freihand 169193">
                  <a:extLst>
                    <a:ext uri="{FF2B5EF4-FFF2-40B4-BE49-F238E27FC236}">
                      <a16:creationId xmlns:a16="http://schemas.microsoft.com/office/drawing/2014/main" id="{3E77E145-17CF-CEB8-AF1D-B487D9C603D0}"/>
                    </a:ext>
                  </a:extLst>
                </p14:cNvPr>
                <p14:cNvContentPartPr/>
                <p14:nvPr/>
              </p14:nvContentPartPr>
              <p14:xfrm>
                <a:off x="356328" y="5177016"/>
                <a:ext cx="480960" cy="156600"/>
              </p14:xfrm>
            </p:contentPart>
          </mc:Choice>
          <mc:Fallback xmlns="">
            <p:pic>
              <p:nvPicPr>
                <p:cNvPr id="169194" name="Freihand 169193">
                  <a:extLst>
                    <a:ext uri="{FF2B5EF4-FFF2-40B4-BE49-F238E27FC236}">
                      <a16:creationId xmlns:a16="http://schemas.microsoft.com/office/drawing/2014/main" id="{3E77E145-17CF-CEB8-AF1D-B487D9C603D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7688" y="5168376"/>
                  <a:ext cx="498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69195" name="Freihand 169194">
                  <a:extLst>
                    <a:ext uri="{FF2B5EF4-FFF2-40B4-BE49-F238E27FC236}">
                      <a16:creationId xmlns:a16="http://schemas.microsoft.com/office/drawing/2014/main" id="{172A2FA2-5AF8-3C3D-52B3-B0DE550C56BD}"/>
                    </a:ext>
                  </a:extLst>
                </p14:cNvPr>
                <p14:cNvContentPartPr/>
                <p14:nvPr/>
              </p14:nvContentPartPr>
              <p14:xfrm>
                <a:off x="794088" y="5170896"/>
                <a:ext cx="101880" cy="272880"/>
              </p14:xfrm>
            </p:contentPart>
          </mc:Choice>
          <mc:Fallback xmlns="">
            <p:pic>
              <p:nvPicPr>
                <p:cNvPr id="169195" name="Freihand 169194">
                  <a:extLst>
                    <a:ext uri="{FF2B5EF4-FFF2-40B4-BE49-F238E27FC236}">
                      <a16:creationId xmlns:a16="http://schemas.microsoft.com/office/drawing/2014/main" id="{172A2FA2-5AF8-3C3D-52B3-B0DE550C56B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5448" y="5161896"/>
                  <a:ext cx="1195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69197" name="Freihand 169196">
                  <a:extLst>
                    <a:ext uri="{FF2B5EF4-FFF2-40B4-BE49-F238E27FC236}">
                      <a16:creationId xmlns:a16="http://schemas.microsoft.com/office/drawing/2014/main" id="{4D74EC9F-A03E-6805-0347-B5A3A81D673D}"/>
                    </a:ext>
                  </a:extLst>
                </p14:cNvPr>
                <p14:cNvContentPartPr/>
                <p14:nvPr/>
              </p14:nvContentPartPr>
              <p14:xfrm>
                <a:off x="1133928" y="5196456"/>
                <a:ext cx="224640" cy="27000"/>
              </p14:xfrm>
            </p:contentPart>
          </mc:Choice>
          <mc:Fallback xmlns="">
            <p:pic>
              <p:nvPicPr>
                <p:cNvPr id="169197" name="Freihand 169196">
                  <a:extLst>
                    <a:ext uri="{FF2B5EF4-FFF2-40B4-BE49-F238E27FC236}">
                      <a16:creationId xmlns:a16="http://schemas.microsoft.com/office/drawing/2014/main" id="{4D74EC9F-A03E-6805-0347-B5A3A81D673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5288" y="5187456"/>
                  <a:ext cx="242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69198" name="Freihand 169197">
                  <a:extLst>
                    <a:ext uri="{FF2B5EF4-FFF2-40B4-BE49-F238E27FC236}">
                      <a16:creationId xmlns:a16="http://schemas.microsoft.com/office/drawing/2014/main" id="{63174806-1516-87A7-B5A9-7CCC56FE9A63}"/>
                    </a:ext>
                  </a:extLst>
                </p14:cNvPr>
                <p14:cNvContentPartPr/>
                <p14:nvPr/>
              </p14:nvContentPartPr>
              <p14:xfrm>
                <a:off x="1189728" y="5272776"/>
                <a:ext cx="166680" cy="21960"/>
              </p14:xfrm>
            </p:contentPart>
          </mc:Choice>
          <mc:Fallback xmlns="">
            <p:pic>
              <p:nvPicPr>
                <p:cNvPr id="169198" name="Freihand 169197">
                  <a:extLst>
                    <a:ext uri="{FF2B5EF4-FFF2-40B4-BE49-F238E27FC236}">
                      <a16:creationId xmlns:a16="http://schemas.microsoft.com/office/drawing/2014/main" id="{63174806-1516-87A7-B5A9-7CCC56FE9A6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80728" y="5264136"/>
                  <a:ext cx="184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802D77B-D2E8-4E36-E595-DA6069F1CA37}"/>
                    </a:ext>
                  </a:extLst>
                </p14:cNvPr>
                <p14:cNvContentPartPr/>
                <p14:nvPr/>
              </p14:nvContentPartPr>
              <p14:xfrm>
                <a:off x="664848" y="2130336"/>
                <a:ext cx="163440" cy="189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802D77B-D2E8-4E36-E595-DA6069F1CA3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5848" y="2121336"/>
                  <a:ext cx="181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936EAF8-CA83-3DC7-8554-95A1A0CAB476}"/>
                    </a:ext>
                  </a:extLst>
                </p14:cNvPr>
                <p14:cNvContentPartPr/>
                <p14:nvPr/>
              </p14:nvContentPartPr>
              <p14:xfrm>
                <a:off x="663048" y="2132856"/>
                <a:ext cx="264240" cy="236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936EAF8-CA83-3DC7-8554-95A1A0CAB47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4048" y="2123856"/>
                  <a:ext cx="281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708CB56-8FBE-CCC5-186D-3C79DD6649A9}"/>
                    </a:ext>
                  </a:extLst>
                </p14:cNvPr>
                <p14:cNvContentPartPr/>
                <p14:nvPr/>
              </p14:nvContentPartPr>
              <p14:xfrm>
                <a:off x="1037088" y="2144016"/>
                <a:ext cx="171720" cy="237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708CB56-8FBE-CCC5-186D-3C79DD6649A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28088" y="2135016"/>
                  <a:ext cx="1893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66E9C17-1E9D-9550-E42E-EAE522EFFBAC}"/>
                    </a:ext>
                  </a:extLst>
                </p14:cNvPr>
                <p14:cNvContentPartPr/>
                <p14:nvPr/>
              </p14:nvContentPartPr>
              <p14:xfrm>
                <a:off x="1434888" y="2243376"/>
                <a:ext cx="225000" cy="20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66E9C17-1E9D-9550-E42E-EAE522EFFBA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26248" y="2234376"/>
                  <a:ext cx="242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0E2F9C1-0D13-D63D-846B-829B1795F648}"/>
                    </a:ext>
                  </a:extLst>
                </p14:cNvPr>
                <p14:cNvContentPartPr/>
                <p14:nvPr/>
              </p14:nvContentPartPr>
              <p14:xfrm>
                <a:off x="1660968" y="2168856"/>
                <a:ext cx="171720" cy="169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0E2F9C1-0D13-D63D-846B-829B1795F64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51968" y="2160216"/>
                  <a:ext cx="189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8D3D229-2949-5D6B-453A-DDAA957F4737}"/>
                    </a:ext>
                  </a:extLst>
                </p14:cNvPr>
                <p14:cNvContentPartPr/>
                <p14:nvPr/>
              </p14:nvContentPartPr>
              <p14:xfrm>
                <a:off x="1975248" y="2204136"/>
                <a:ext cx="252720" cy="748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8D3D229-2949-5D6B-453A-DDAA957F473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66248" y="2195496"/>
                  <a:ext cx="270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0B3F0A4-833A-600A-BE27-6E6C6D911566}"/>
                    </a:ext>
                  </a:extLst>
                </p14:cNvPr>
                <p14:cNvContentPartPr/>
                <p14:nvPr/>
              </p14:nvContentPartPr>
              <p14:xfrm>
                <a:off x="2186208" y="2070216"/>
                <a:ext cx="1440" cy="5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0B3F0A4-833A-600A-BE27-6E6C6D91156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77568" y="2061216"/>
                  <a:ext cx="19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7831A3-D71E-DBDE-B61D-94C037F42A36}"/>
                    </a:ext>
                  </a:extLst>
                </p14:cNvPr>
                <p14:cNvContentPartPr/>
                <p14:nvPr/>
              </p14:nvContentPartPr>
              <p14:xfrm>
                <a:off x="2422368" y="2024856"/>
                <a:ext cx="192240" cy="379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7831A3-D71E-DBDE-B61D-94C037F42A3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13728" y="2016216"/>
                  <a:ext cx="2098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4CE62B0-368C-424E-C7BF-F7480DE40D5F}"/>
                    </a:ext>
                  </a:extLst>
                </p14:cNvPr>
                <p14:cNvContentPartPr/>
                <p14:nvPr/>
              </p14:nvContentPartPr>
              <p14:xfrm>
                <a:off x="2602368" y="2116296"/>
                <a:ext cx="120960" cy="136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4CE62B0-368C-424E-C7BF-F7480DE40D5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593368" y="2107296"/>
                  <a:ext cx="138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56A3059-9D0E-2C00-4162-1C7336842184}"/>
                    </a:ext>
                  </a:extLst>
                </p14:cNvPr>
                <p14:cNvContentPartPr/>
                <p14:nvPr/>
              </p14:nvContentPartPr>
              <p14:xfrm>
                <a:off x="2692008" y="2076336"/>
                <a:ext cx="24840" cy="34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56A3059-9D0E-2C00-4162-1C733684218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83368" y="2067696"/>
                  <a:ext cx="42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8B2F324-5C40-2FD0-1810-0205F68D44CE}"/>
                    </a:ext>
                  </a:extLst>
                </p14:cNvPr>
                <p14:cNvContentPartPr/>
                <p14:nvPr/>
              </p14:nvContentPartPr>
              <p14:xfrm>
                <a:off x="2763288" y="2018016"/>
                <a:ext cx="235440" cy="253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8B2F324-5C40-2FD0-1810-0205F68D44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54648" y="2009016"/>
                  <a:ext cx="253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12DA024-3D69-81FF-059A-117D16EAF7FC}"/>
                    </a:ext>
                  </a:extLst>
                </p14:cNvPr>
                <p14:cNvContentPartPr/>
                <p14:nvPr/>
              </p14:nvContentPartPr>
              <p14:xfrm>
                <a:off x="3190608" y="2131416"/>
                <a:ext cx="109800" cy="122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12DA024-3D69-81FF-059A-117D16EAF7F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81608" y="2122776"/>
                  <a:ext cx="127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EDE509E-B9CE-65BE-4C52-D62F34DD2FFC}"/>
                    </a:ext>
                  </a:extLst>
                </p14:cNvPr>
                <p14:cNvContentPartPr/>
                <p14:nvPr/>
              </p14:nvContentPartPr>
              <p14:xfrm>
                <a:off x="3354408" y="2001456"/>
                <a:ext cx="210600" cy="2336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EDE509E-B9CE-65BE-4C52-D62F34DD2FF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45408" y="1992816"/>
                  <a:ext cx="228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51FF0D3-5EE2-92BD-1CA9-7CA3609F16A1}"/>
                    </a:ext>
                  </a:extLst>
                </p14:cNvPr>
                <p14:cNvContentPartPr/>
                <p14:nvPr/>
              </p14:nvContentPartPr>
              <p14:xfrm>
                <a:off x="3601368" y="2090016"/>
                <a:ext cx="151920" cy="282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51FF0D3-5EE2-92BD-1CA9-7CA3609F16A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92728" y="2081376"/>
                  <a:ext cx="1695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1D1E9D1-BCF0-CA5F-7896-ED415C39DA52}"/>
                    </a:ext>
                  </a:extLst>
                </p14:cNvPr>
                <p14:cNvContentPartPr/>
                <p14:nvPr/>
              </p14:nvContentPartPr>
              <p14:xfrm>
                <a:off x="3999888" y="2134296"/>
                <a:ext cx="140400" cy="1274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1D1E9D1-BCF0-CA5F-7896-ED415C39DA5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90888" y="2125656"/>
                  <a:ext cx="158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5084A8B-9FC0-CBB7-F49C-DD8EF04A9B23}"/>
                    </a:ext>
                  </a:extLst>
                </p14:cNvPr>
                <p14:cNvContentPartPr/>
                <p14:nvPr/>
              </p14:nvContentPartPr>
              <p14:xfrm>
                <a:off x="4107168" y="2134296"/>
                <a:ext cx="39600" cy="195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5084A8B-9FC0-CBB7-F49C-DD8EF04A9B2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98168" y="2125656"/>
                  <a:ext cx="57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F61B866-F7C1-525A-F626-4FA71E73C2B0}"/>
                    </a:ext>
                  </a:extLst>
                </p14:cNvPr>
                <p14:cNvContentPartPr/>
                <p14:nvPr/>
              </p14:nvContentPartPr>
              <p14:xfrm>
                <a:off x="4100688" y="2169576"/>
                <a:ext cx="39600" cy="241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F61B866-F7C1-525A-F626-4FA71E73C2B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92048" y="2160576"/>
                  <a:ext cx="57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EAA6C66-360E-E96F-3D35-333AC1EB4E71}"/>
                    </a:ext>
                  </a:extLst>
                </p14:cNvPr>
                <p14:cNvContentPartPr/>
                <p14:nvPr/>
              </p14:nvContentPartPr>
              <p14:xfrm>
                <a:off x="4419648" y="2167416"/>
                <a:ext cx="3240" cy="99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EAA6C66-360E-E96F-3D35-333AC1EB4E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11008" y="2158416"/>
                  <a:ext cx="20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6380A76-0B53-8076-E40F-C7BF66E4F5B9}"/>
                    </a:ext>
                  </a:extLst>
                </p14:cNvPr>
                <p14:cNvContentPartPr/>
                <p14:nvPr/>
              </p14:nvContentPartPr>
              <p14:xfrm>
                <a:off x="4412448" y="2065176"/>
                <a:ext cx="57240" cy="37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6380A76-0B53-8076-E40F-C7BF66E4F5B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03448" y="2056176"/>
                  <a:ext cx="74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DEAA96B-10B1-BA49-2F73-8E9326D190A5}"/>
                    </a:ext>
                  </a:extLst>
                </p14:cNvPr>
                <p14:cNvContentPartPr/>
                <p14:nvPr/>
              </p14:nvContentPartPr>
              <p14:xfrm>
                <a:off x="4503168" y="2120256"/>
                <a:ext cx="102600" cy="142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DEAA96B-10B1-BA49-2F73-8E9326D190A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94168" y="2111256"/>
                  <a:ext cx="120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8BBC9C6-1FEB-414F-1116-5B3E28C1ACF9}"/>
                    </a:ext>
                  </a:extLst>
                </p14:cNvPr>
                <p14:cNvContentPartPr/>
                <p14:nvPr/>
              </p14:nvContentPartPr>
              <p14:xfrm>
                <a:off x="4785768" y="2133216"/>
                <a:ext cx="240840" cy="100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8BBC9C6-1FEB-414F-1116-5B3E28C1ACF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77128" y="2124216"/>
                  <a:ext cx="258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E6928DD-0EE1-F4D0-E770-3CA3B4446C37}"/>
                    </a:ext>
                  </a:extLst>
                </p14:cNvPr>
                <p14:cNvContentPartPr/>
                <p14:nvPr/>
              </p14:nvContentPartPr>
              <p14:xfrm>
                <a:off x="5044248" y="2028816"/>
                <a:ext cx="161640" cy="2113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E6928DD-0EE1-F4D0-E770-3CA3B4446C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35248" y="2019816"/>
                  <a:ext cx="179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93337DD-7493-D183-6821-095B2AEE216E}"/>
                    </a:ext>
                  </a:extLst>
                </p14:cNvPr>
                <p14:cNvContentPartPr/>
                <p14:nvPr/>
              </p14:nvContentPartPr>
              <p14:xfrm>
                <a:off x="5284008" y="2077416"/>
                <a:ext cx="205920" cy="145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93337DD-7493-D183-6821-095B2AEE216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75368" y="2068776"/>
                  <a:ext cx="223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3BD6AF3-5805-C7DA-2B69-D7DDF7CFA33B}"/>
                    </a:ext>
                  </a:extLst>
                </p14:cNvPr>
                <p14:cNvContentPartPr/>
                <p14:nvPr/>
              </p14:nvContentPartPr>
              <p14:xfrm>
                <a:off x="5512968" y="2102976"/>
                <a:ext cx="123120" cy="113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3BD6AF3-5805-C7DA-2B69-D7DDF7CFA3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04328" y="2094336"/>
                  <a:ext cx="140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77362EB-57D9-8FD2-3D57-6E230ACDB145}"/>
                    </a:ext>
                  </a:extLst>
                </p14:cNvPr>
                <p14:cNvContentPartPr/>
                <p14:nvPr/>
              </p14:nvContentPartPr>
              <p14:xfrm>
                <a:off x="5691168" y="2094696"/>
                <a:ext cx="102960" cy="148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77362EB-57D9-8FD2-3D57-6E230ACDB14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82528" y="2086056"/>
                  <a:ext cx="120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00F2643-7A7F-1591-AB59-A9FEBD7E0B32}"/>
                    </a:ext>
                  </a:extLst>
                </p14:cNvPr>
                <p14:cNvContentPartPr/>
                <p14:nvPr/>
              </p14:nvContentPartPr>
              <p14:xfrm>
                <a:off x="5826168" y="2115216"/>
                <a:ext cx="114120" cy="122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00F2643-7A7F-1591-AB59-A9FEBD7E0B3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17528" y="2106216"/>
                  <a:ext cx="131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9A5375D-3644-83D0-B649-F06E2CDB3750}"/>
                    </a:ext>
                  </a:extLst>
                </p14:cNvPr>
                <p14:cNvContentPartPr/>
                <p14:nvPr/>
              </p14:nvContentPartPr>
              <p14:xfrm>
                <a:off x="6001488" y="2038896"/>
                <a:ext cx="164160" cy="173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9A5375D-3644-83D0-B649-F06E2CDB375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992848" y="2030256"/>
                  <a:ext cx="181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1D767CC-34C3-29B1-9896-2DD3798460DF}"/>
                    </a:ext>
                  </a:extLst>
                </p14:cNvPr>
                <p14:cNvContentPartPr/>
                <p14:nvPr/>
              </p14:nvContentPartPr>
              <p14:xfrm>
                <a:off x="6391368" y="2042856"/>
                <a:ext cx="146520" cy="213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1D767CC-34C3-29B1-9896-2DD3798460D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82728" y="2034216"/>
                  <a:ext cx="164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FA69DC0-A143-570E-9574-9ABD0DA6ED05}"/>
                    </a:ext>
                  </a:extLst>
                </p14:cNvPr>
                <p14:cNvContentPartPr/>
                <p14:nvPr/>
              </p14:nvContentPartPr>
              <p14:xfrm>
                <a:off x="6627528" y="2154816"/>
                <a:ext cx="115560" cy="254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FA69DC0-A143-570E-9574-9ABD0DA6ED0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18528" y="2145816"/>
                  <a:ext cx="133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8960" name="Freihand 168959">
                  <a:extLst>
                    <a:ext uri="{FF2B5EF4-FFF2-40B4-BE49-F238E27FC236}">
                      <a16:creationId xmlns:a16="http://schemas.microsoft.com/office/drawing/2014/main" id="{FD15A19A-E9B5-F9BF-6B4E-4AC9994688D0}"/>
                    </a:ext>
                  </a:extLst>
                </p14:cNvPr>
                <p14:cNvContentPartPr/>
                <p14:nvPr/>
              </p14:nvContentPartPr>
              <p14:xfrm>
                <a:off x="7032528" y="2097936"/>
                <a:ext cx="153720" cy="120600"/>
              </p14:xfrm>
            </p:contentPart>
          </mc:Choice>
          <mc:Fallback xmlns="">
            <p:pic>
              <p:nvPicPr>
                <p:cNvPr id="168960" name="Freihand 168959">
                  <a:extLst>
                    <a:ext uri="{FF2B5EF4-FFF2-40B4-BE49-F238E27FC236}">
                      <a16:creationId xmlns:a16="http://schemas.microsoft.com/office/drawing/2014/main" id="{FD15A19A-E9B5-F9BF-6B4E-4AC9994688D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23528" y="2089296"/>
                  <a:ext cx="171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8961" name="Freihand 168960">
                  <a:extLst>
                    <a:ext uri="{FF2B5EF4-FFF2-40B4-BE49-F238E27FC236}">
                      <a16:creationId xmlns:a16="http://schemas.microsoft.com/office/drawing/2014/main" id="{BBD7306E-473E-C7B9-4381-B311EE1012F4}"/>
                    </a:ext>
                  </a:extLst>
                </p14:cNvPr>
                <p14:cNvContentPartPr/>
                <p14:nvPr/>
              </p14:nvContentPartPr>
              <p14:xfrm>
                <a:off x="7126488" y="2104776"/>
                <a:ext cx="86040" cy="237600"/>
              </p14:xfrm>
            </p:contentPart>
          </mc:Choice>
          <mc:Fallback xmlns="">
            <p:pic>
              <p:nvPicPr>
                <p:cNvPr id="168961" name="Freihand 168960">
                  <a:extLst>
                    <a:ext uri="{FF2B5EF4-FFF2-40B4-BE49-F238E27FC236}">
                      <a16:creationId xmlns:a16="http://schemas.microsoft.com/office/drawing/2014/main" id="{BBD7306E-473E-C7B9-4381-B311EE1012F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17848" y="2096136"/>
                  <a:ext cx="1036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8962" name="Freihand 168961">
                  <a:extLst>
                    <a:ext uri="{FF2B5EF4-FFF2-40B4-BE49-F238E27FC236}">
                      <a16:creationId xmlns:a16="http://schemas.microsoft.com/office/drawing/2014/main" id="{3FDFD7AD-46AD-D0C3-16F6-51695CD3BB03}"/>
                    </a:ext>
                  </a:extLst>
                </p14:cNvPr>
                <p14:cNvContentPartPr/>
                <p14:nvPr/>
              </p14:nvContentPartPr>
              <p14:xfrm>
                <a:off x="7248528" y="2126376"/>
                <a:ext cx="432720" cy="211680"/>
              </p14:xfrm>
            </p:contentPart>
          </mc:Choice>
          <mc:Fallback xmlns="">
            <p:pic>
              <p:nvPicPr>
                <p:cNvPr id="168962" name="Freihand 168961">
                  <a:extLst>
                    <a:ext uri="{FF2B5EF4-FFF2-40B4-BE49-F238E27FC236}">
                      <a16:creationId xmlns:a16="http://schemas.microsoft.com/office/drawing/2014/main" id="{3FDFD7AD-46AD-D0C3-16F6-51695CD3BB0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239528" y="2117736"/>
                  <a:ext cx="450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8965" name="Freihand 168964">
                  <a:extLst>
                    <a:ext uri="{FF2B5EF4-FFF2-40B4-BE49-F238E27FC236}">
                      <a16:creationId xmlns:a16="http://schemas.microsoft.com/office/drawing/2014/main" id="{FE174391-457B-D5CB-4DC5-8E89539DC8BE}"/>
                    </a:ext>
                  </a:extLst>
                </p14:cNvPr>
                <p14:cNvContentPartPr/>
                <p14:nvPr/>
              </p14:nvContentPartPr>
              <p14:xfrm>
                <a:off x="7470648" y="2209896"/>
                <a:ext cx="172800" cy="28800"/>
              </p14:xfrm>
            </p:contentPart>
          </mc:Choice>
          <mc:Fallback xmlns="">
            <p:pic>
              <p:nvPicPr>
                <p:cNvPr id="168965" name="Freihand 168964">
                  <a:extLst>
                    <a:ext uri="{FF2B5EF4-FFF2-40B4-BE49-F238E27FC236}">
                      <a16:creationId xmlns:a16="http://schemas.microsoft.com/office/drawing/2014/main" id="{FE174391-457B-D5CB-4DC5-8E89539DC8B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61648" y="2200896"/>
                  <a:ext cx="190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8970" name="Freihand 168969">
                  <a:extLst>
                    <a:ext uri="{FF2B5EF4-FFF2-40B4-BE49-F238E27FC236}">
                      <a16:creationId xmlns:a16="http://schemas.microsoft.com/office/drawing/2014/main" id="{B2F8383A-3B4E-1822-FCC7-14290D3E73D4}"/>
                    </a:ext>
                  </a:extLst>
                </p14:cNvPr>
                <p14:cNvContentPartPr/>
                <p14:nvPr/>
              </p14:nvContentPartPr>
              <p14:xfrm>
                <a:off x="6754608" y="2045736"/>
                <a:ext cx="166320" cy="251640"/>
              </p14:xfrm>
            </p:contentPart>
          </mc:Choice>
          <mc:Fallback xmlns="">
            <p:pic>
              <p:nvPicPr>
                <p:cNvPr id="168970" name="Freihand 168969">
                  <a:extLst>
                    <a:ext uri="{FF2B5EF4-FFF2-40B4-BE49-F238E27FC236}">
                      <a16:creationId xmlns:a16="http://schemas.microsoft.com/office/drawing/2014/main" id="{B2F8383A-3B4E-1822-FCC7-14290D3E73D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45968" y="2037096"/>
                  <a:ext cx="183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8971" name="Freihand 168970">
                  <a:extLst>
                    <a:ext uri="{FF2B5EF4-FFF2-40B4-BE49-F238E27FC236}">
                      <a16:creationId xmlns:a16="http://schemas.microsoft.com/office/drawing/2014/main" id="{8ED22943-23F8-0844-0874-70C7B01B1986}"/>
                    </a:ext>
                  </a:extLst>
                </p14:cNvPr>
                <p14:cNvContentPartPr/>
                <p14:nvPr/>
              </p14:nvContentPartPr>
              <p14:xfrm>
                <a:off x="6780888" y="2285856"/>
                <a:ext cx="127080" cy="3240"/>
              </p14:xfrm>
            </p:contentPart>
          </mc:Choice>
          <mc:Fallback xmlns="">
            <p:pic>
              <p:nvPicPr>
                <p:cNvPr id="168971" name="Freihand 168970">
                  <a:extLst>
                    <a:ext uri="{FF2B5EF4-FFF2-40B4-BE49-F238E27FC236}">
                      <a16:creationId xmlns:a16="http://schemas.microsoft.com/office/drawing/2014/main" id="{8ED22943-23F8-0844-0874-70C7B01B198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772248" y="2277216"/>
                  <a:ext cx="144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8973" name="Freihand 168972">
                  <a:extLst>
                    <a:ext uri="{FF2B5EF4-FFF2-40B4-BE49-F238E27FC236}">
                      <a16:creationId xmlns:a16="http://schemas.microsoft.com/office/drawing/2014/main" id="{B0533815-3C66-89EC-2C1D-9F44CC5044B7}"/>
                    </a:ext>
                  </a:extLst>
                </p14:cNvPr>
                <p14:cNvContentPartPr/>
                <p14:nvPr/>
              </p14:nvContentPartPr>
              <p14:xfrm>
                <a:off x="7830648" y="2045736"/>
                <a:ext cx="128520" cy="210600"/>
              </p14:xfrm>
            </p:contentPart>
          </mc:Choice>
          <mc:Fallback xmlns="">
            <p:pic>
              <p:nvPicPr>
                <p:cNvPr id="168973" name="Freihand 168972">
                  <a:extLst>
                    <a:ext uri="{FF2B5EF4-FFF2-40B4-BE49-F238E27FC236}">
                      <a16:creationId xmlns:a16="http://schemas.microsoft.com/office/drawing/2014/main" id="{B0533815-3C66-89EC-2C1D-9F44CC5044B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821648" y="2037096"/>
                  <a:ext cx="146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8974" name="Freihand 168973">
                  <a:extLst>
                    <a:ext uri="{FF2B5EF4-FFF2-40B4-BE49-F238E27FC236}">
                      <a16:creationId xmlns:a16="http://schemas.microsoft.com/office/drawing/2014/main" id="{4013CAF5-AF55-E7F3-55EF-64775F44B02F}"/>
                    </a:ext>
                  </a:extLst>
                </p14:cNvPr>
                <p14:cNvContentPartPr/>
                <p14:nvPr/>
              </p14:nvContentPartPr>
              <p14:xfrm>
                <a:off x="7832808" y="2039616"/>
                <a:ext cx="194400" cy="240480"/>
              </p14:xfrm>
            </p:contentPart>
          </mc:Choice>
          <mc:Fallback xmlns="">
            <p:pic>
              <p:nvPicPr>
                <p:cNvPr id="168974" name="Freihand 168973">
                  <a:extLst>
                    <a:ext uri="{FF2B5EF4-FFF2-40B4-BE49-F238E27FC236}">
                      <a16:creationId xmlns:a16="http://schemas.microsoft.com/office/drawing/2014/main" id="{4013CAF5-AF55-E7F3-55EF-64775F44B02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23808" y="2030616"/>
                  <a:ext cx="212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8975" name="Freihand 168974">
                  <a:extLst>
                    <a:ext uri="{FF2B5EF4-FFF2-40B4-BE49-F238E27FC236}">
                      <a16:creationId xmlns:a16="http://schemas.microsoft.com/office/drawing/2014/main" id="{6328A0DB-0111-3AD7-A129-B203E11356E8}"/>
                    </a:ext>
                  </a:extLst>
                </p14:cNvPr>
                <p14:cNvContentPartPr/>
                <p14:nvPr/>
              </p14:nvContentPartPr>
              <p14:xfrm>
                <a:off x="8105328" y="2037816"/>
                <a:ext cx="201600" cy="248400"/>
              </p14:xfrm>
            </p:contentPart>
          </mc:Choice>
          <mc:Fallback xmlns="">
            <p:pic>
              <p:nvPicPr>
                <p:cNvPr id="168975" name="Freihand 168974">
                  <a:extLst>
                    <a:ext uri="{FF2B5EF4-FFF2-40B4-BE49-F238E27FC236}">
                      <a16:creationId xmlns:a16="http://schemas.microsoft.com/office/drawing/2014/main" id="{6328A0DB-0111-3AD7-A129-B203E11356E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96688" y="2029176"/>
                  <a:ext cx="219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9011" name="Freihand 169010">
                  <a:extLst>
                    <a:ext uri="{FF2B5EF4-FFF2-40B4-BE49-F238E27FC236}">
                      <a16:creationId xmlns:a16="http://schemas.microsoft.com/office/drawing/2014/main" id="{D422E3D1-4022-06B4-C561-0367DDF0D189}"/>
                    </a:ext>
                  </a:extLst>
                </p14:cNvPr>
                <p14:cNvContentPartPr/>
                <p14:nvPr/>
              </p14:nvContentPartPr>
              <p14:xfrm>
                <a:off x="9303408" y="1856376"/>
                <a:ext cx="292320" cy="281520"/>
              </p14:xfrm>
            </p:contentPart>
          </mc:Choice>
          <mc:Fallback xmlns="">
            <p:pic>
              <p:nvPicPr>
                <p:cNvPr id="169011" name="Freihand 169010">
                  <a:extLst>
                    <a:ext uri="{FF2B5EF4-FFF2-40B4-BE49-F238E27FC236}">
                      <a16:creationId xmlns:a16="http://schemas.microsoft.com/office/drawing/2014/main" id="{D422E3D1-4022-06B4-C561-0367DDF0D18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294408" y="1847376"/>
                  <a:ext cx="3099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69012" name="Freihand 169011">
                  <a:extLst>
                    <a:ext uri="{FF2B5EF4-FFF2-40B4-BE49-F238E27FC236}">
                      <a16:creationId xmlns:a16="http://schemas.microsoft.com/office/drawing/2014/main" id="{DF2B5956-34BA-FD9C-8C65-3E4E688102CA}"/>
                    </a:ext>
                  </a:extLst>
                </p14:cNvPr>
                <p14:cNvContentPartPr/>
                <p14:nvPr/>
              </p14:nvContentPartPr>
              <p14:xfrm>
                <a:off x="9617688" y="1845936"/>
                <a:ext cx="133560" cy="234720"/>
              </p14:xfrm>
            </p:contentPart>
          </mc:Choice>
          <mc:Fallback xmlns="">
            <p:pic>
              <p:nvPicPr>
                <p:cNvPr id="169012" name="Freihand 169011">
                  <a:extLst>
                    <a:ext uri="{FF2B5EF4-FFF2-40B4-BE49-F238E27FC236}">
                      <a16:creationId xmlns:a16="http://schemas.microsoft.com/office/drawing/2014/main" id="{DF2B5956-34BA-FD9C-8C65-3E4E688102C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09048" y="1837296"/>
                  <a:ext cx="151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9013" name="Freihand 169012">
                  <a:extLst>
                    <a:ext uri="{FF2B5EF4-FFF2-40B4-BE49-F238E27FC236}">
                      <a16:creationId xmlns:a16="http://schemas.microsoft.com/office/drawing/2014/main" id="{CF2AA8F3-90BC-DA96-0234-39AB61BAAC71}"/>
                    </a:ext>
                  </a:extLst>
                </p14:cNvPr>
                <p14:cNvContentPartPr/>
                <p14:nvPr/>
              </p14:nvContentPartPr>
              <p14:xfrm>
                <a:off x="9810288" y="1815336"/>
                <a:ext cx="230040" cy="262800"/>
              </p14:xfrm>
            </p:contentPart>
          </mc:Choice>
          <mc:Fallback xmlns="">
            <p:pic>
              <p:nvPicPr>
                <p:cNvPr id="169013" name="Freihand 169012">
                  <a:extLst>
                    <a:ext uri="{FF2B5EF4-FFF2-40B4-BE49-F238E27FC236}">
                      <a16:creationId xmlns:a16="http://schemas.microsoft.com/office/drawing/2014/main" id="{CF2AA8F3-90BC-DA96-0234-39AB61BAAC7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01648" y="1806696"/>
                  <a:ext cx="247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9014" name="Freihand 169013">
                  <a:extLst>
                    <a:ext uri="{FF2B5EF4-FFF2-40B4-BE49-F238E27FC236}">
                      <a16:creationId xmlns:a16="http://schemas.microsoft.com/office/drawing/2014/main" id="{5885BFE9-59A8-A552-BB5A-57AF49FBDC63}"/>
                    </a:ext>
                  </a:extLst>
                </p14:cNvPr>
                <p14:cNvContentPartPr/>
                <p14:nvPr/>
              </p14:nvContentPartPr>
              <p14:xfrm>
                <a:off x="10136088" y="1767096"/>
                <a:ext cx="273240" cy="251640"/>
              </p14:xfrm>
            </p:contentPart>
          </mc:Choice>
          <mc:Fallback xmlns="">
            <p:pic>
              <p:nvPicPr>
                <p:cNvPr id="169014" name="Freihand 169013">
                  <a:extLst>
                    <a:ext uri="{FF2B5EF4-FFF2-40B4-BE49-F238E27FC236}">
                      <a16:creationId xmlns:a16="http://schemas.microsoft.com/office/drawing/2014/main" id="{5885BFE9-59A8-A552-BB5A-57AF49FBDC6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127088" y="1758456"/>
                  <a:ext cx="290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9015" name="Freihand 169014">
                  <a:extLst>
                    <a:ext uri="{FF2B5EF4-FFF2-40B4-BE49-F238E27FC236}">
                      <a16:creationId xmlns:a16="http://schemas.microsoft.com/office/drawing/2014/main" id="{A1FE713A-7CE3-225F-C505-AB8B5DE6C02D}"/>
                    </a:ext>
                  </a:extLst>
                </p14:cNvPr>
                <p14:cNvContentPartPr/>
                <p14:nvPr/>
              </p14:nvContentPartPr>
              <p14:xfrm>
                <a:off x="10434168" y="1892376"/>
                <a:ext cx="108360" cy="235800"/>
              </p14:xfrm>
            </p:contentPart>
          </mc:Choice>
          <mc:Fallback xmlns="">
            <p:pic>
              <p:nvPicPr>
                <p:cNvPr id="169015" name="Freihand 169014">
                  <a:extLst>
                    <a:ext uri="{FF2B5EF4-FFF2-40B4-BE49-F238E27FC236}">
                      <a16:creationId xmlns:a16="http://schemas.microsoft.com/office/drawing/2014/main" id="{A1FE713A-7CE3-225F-C505-AB8B5DE6C02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425528" y="1883736"/>
                  <a:ext cx="126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69016" name="Freihand 169015">
                  <a:extLst>
                    <a:ext uri="{FF2B5EF4-FFF2-40B4-BE49-F238E27FC236}">
                      <a16:creationId xmlns:a16="http://schemas.microsoft.com/office/drawing/2014/main" id="{B5EC755C-B608-B15D-41EF-9AAE7A0480CC}"/>
                    </a:ext>
                  </a:extLst>
                </p14:cNvPr>
                <p14:cNvContentPartPr/>
                <p14:nvPr/>
              </p14:nvContentPartPr>
              <p14:xfrm>
                <a:off x="10537488" y="1841256"/>
                <a:ext cx="121320" cy="293040"/>
              </p14:xfrm>
            </p:contentPart>
          </mc:Choice>
          <mc:Fallback xmlns="">
            <p:pic>
              <p:nvPicPr>
                <p:cNvPr id="169016" name="Freihand 169015">
                  <a:extLst>
                    <a:ext uri="{FF2B5EF4-FFF2-40B4-BE49-F238E27FC236}">
                      <a16:creationId xmlns:a16="http://schemas.microsoft.com/office/drawing/2014/main" id="{B5EC755C-B608-B15D-41EF-9AAE7A0480C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28488" y="1832616"/>
                  <a:ext cx="1389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69017" name="Freihand 169016">
                  <a:extLst>
                    <a:ext uri="{FF2B5EF4-FFF2-40B4-BE49-F238E27FC236}">
                      <a16:creationId xmlns:a16="http://schemas.microsoft.com/office/drawing/2014/main" id="{6701A0F6-87D1-5CED-0AB9-840E034D6B61}"/>
                    </a:ext>
                  </a:extLst>
                </p14:cNvPr>
                <p14:cNvContentPartPr/>
                <p14:nvPr/>
              </p14:nvContentPartPr>
              <p14:xfrm>
                <a:off x="10712088" y="1862856"/>
                <a:ext cx="205200" cy="94320"/>
              </p14:xfrm>
            </p:contentPart>
          </mc:Choice>
          <mc:Fallback xmlns="">
            <p:pic>
              <p:nvPicPr>
                <p:cNvPr id="169017" name="Freihand 169016">
                  <a:extLst>
                    <a:ext uri="{FF2B5EF4-FFF2-40B4-BE49-F238E27FC236}">
                      <a16:creationId xmlns:a16="http://schemas.microsoft.com/office/drawing/2014/main" id="{6701A0F6-87D1-5CED-0AB9-840E034D6B6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03088" y="1853856"/>
                  <a:ext cx="222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9018" name="Freihand 169017">
                  <a:extLst>
                    <a:ext uri="{FF2B5EF4-FFF2-40B4-BE49-F238E27FC236}">
                      <a16:creationId xmlns:a16="http://schemas.microsoft.com/office/drawing/2014/main" id="{64C36A6A-D986-E51E-DFA1-C4070B6AE078}"/>
                    </a:ext>
                  </a:extLst>
                </p14:cNvPr>
                <p14:cNvContentPartPr/>
                <p14:nvPr/>
              </p14:nvContentPartPr>
              <p14:xfrm>
                <a:off x="10957968" y="1836936"/>
                <a:ext cx="105120" cy="125280"/>
              </p14:xfrm>
            </p:contentPart>
          </mc:Choice>
          <mc:Fallback xmlns="">
            <p:pic>
              <p:nvPicPr>
                <p:cNvPr id="169018" name="Freihand 169017">
                  <a:extLst>
                    <a:ext uri="{FF2B5EF4-FFF2-40B4-BE49-F238E27FC236}">
                      <a16:creationId xmlns:a16="http://schemas.microsoft.com/office/drawing/2014/main" id="{64C36A6A-D986-E51E-DFA1-C4070B6AE07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49328" y="1828296"/>
                  <a:ext cx="122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9019" name="Freihand 169018">
                  <a:extLst>
                    <a:ext uri="{FF2B5EF4-FFF2-40B4-BE49-F238E27FC236}">
                      <a16:creationId xmlns:a16="http://schemas.microsoft.com/office/drawing/2014/main" id="{75DEE3FD-A279-ABF1-EEE1-81023E029127}"/>
                    </a:ext>
                  </a:extLst>
                </p14:cNvPr>
                <p14:cNvContentPartPr/>
                <p14:nvPr/>
              </p14:nvContentPartPr>
              <p14:xfrm>
                <a:off x="11180088" y="1641816"/>
                <a:ext cx="280800" cy="321480"/>
              </p14:xfrm>
            </p:contentPart>
          </mc:Choice>
          <mc:Fallback xmlns="">
            <p:pic>
              <p:nvPicPr>
                <p:cNvPr id="169019" name="Freihand 169018">
                  <a:extLst>
                    <a:ext uri="{FF2B5EF4-FFF2-40B4-BE49-F238E27FC236}">
                      <a16:creationId xmlns:a16="http://schemas.microsoft.com/office/drawing/2014/main" id="{75DEE3FD-A279-ABF1-EEE1-81023E02912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71448" y="1632816"/>
                  <a:ext cx="2984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9020" name="Freihand 169019">
                  <a:extLst>
                    <a:ext uri="{FF2B5EF4-FFF2-40B4-BE49-F238E27FC236}">
                      <a16:creationId xmlns:a16="http://schemas.microsoft.com/office/drawing/2014/main" id="{48DAAAA6-0E32-4768-7F69-0043FFAA0985}"/>
                    </a:ext>
                  </a:extLst>
                </p14:cNvPr>
                <p14:cNvContentPartPr/>
                <p14:nvPr/>
              </p14:nvContentPartPr>
              <p14:xfrm>
                <a:off x="10417608" y="2254896"/>
                <a:ext cx="145800" cy="127080"/>
              </p14:xfrm>
            </p:contentPart>
          </mc:Choice>
          <mc:Fallback xmlns="">
            <p:pic>
              <p:nvPicPr>
                <p:cNvPr id="169020" name="Freihand 169019">
                  <a:extLst>
                    <a:ext uri="{FF2B5EF4-FFF2-40B4-BE49-F238E27FC236}">
                      <a16:creationId xmlns:a16="http://schemas.microsoft.com/office/drawing/2014/main" id="{48DAAAA6-0E32-4768-7F69-0043FFAA098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08968" y="2245896"/>
                  <a:ext cx="163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9021" name="Freihand 169020">
                  <a:extLst>
                    <a:ext uri="{FF2B5EF4-FFF2-40B4-BE49-F238E27FC236}">
                      <a16:creationId xmlns:a16="http://schemas.microsoft.com/office/drawing/2014/main" id="{945CC469-AD9E-F93D-0954-92B9187325C4}"/>
                    </a:ext>
                  </a:extLst>
                </p14:cNvPr>
                <p14:cNvContentPartPr/>
                <p14:nvPr/>
              </p14:nvContentPartPr>
              <p14:xfrm>
                <a:off x="10610568" y="2277216"/>
                <a:ext cx="233280" cy="36720"/>
              </p14:xfrm>
            </p:contentPart>
          </mc:Choice>
          <mc:Fallback xmlns="">
            <p:pic>
              <p:nvPicPr>
                <p:cNvPr id="169021" name="Freihand 169020">
                  <a:extLst>
                    <a:ext uri="{FF2B5EF4-FFF2-40B4-BE49-F238E27FC236}">
                      <a16:creationId xmlns:a16="http://schemas.microsoft.com/office/drawing/2014/main" id="{945CC469-AD9E-F93D-0954-92B9187325C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01928" y="2268216"/>
                  <a:ext cx="250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9022" name="Freihand 169021">
                  <a:extLst>
                    <a:ext uri="{FF2B5EF4-FFF2-40B4-BE49-F238E27FC236}">
                      <a16:creationId xmlns:a16="http://schemas.microsoft.com/office/drawing/2014/main" id="{BD1E5878-C489-EBC6-DB32-F35CF45DE167}"/>
                    </a:ext>
                  </a:extLst>
                </p14:cNvPr>
                <p14:cNvContentPartPr/>
                <p14:nvPr/>
              </p14:nvContentPartPr>
              <p14:xfrm>
                <a:off x="10865808" y="2224656"/>
                <a:ext cx="82800" cy="86040"/>
              </p14:xfrm>
            </p:contentPart>
          </mc:Choice>
          <mc:Fallback xmlns="">
            <p:pic>
              <p:nvPicPr>
                <p:cNvPr id="169022" name="Freihand 169021">
                  <a:extLst>
                    <a:ext uri="{FF2B5EF4-FFF2-40B4-BE49-F238E27FC236}">
                      <a16:creationId xmlns:a16="http://schemas.microsoft.com/office/drawing/2014/main" id="{BD1E5878-C489-EBC6-DB32-F35CF45DE16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56808" y="2215656"/>
                  <a:ext cx="100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9023" name="Freihand 169022">
                  <a:extLst>
                    <a:ext uri="{FF2B5EF4-FFF2-40B4-BE49-F238E27FC236}">
                      <a16:creationId xmlns:a16="http://schemas.microsoft.com/office/drawing/2014/main" id="{72C2C8BB-B10D-B502-8070-FEDE1716A58B}"/>
                    </a:ext>
                  </a:extLst>
                </p14:cNvPr>
                <p14:cNvContentPartPr/>
                <p14:nvPr/>
              </p14:nvContentPartPr>
              <p14:xfrm>
                <a:off x="11010168" y="2219976"/>
                <a:ext cx="278640" cy="74160"/>
              </p14:xfrm>
            </p:contentPart>
          </mc:Choice>
          <mc:Fallback xmlns="">
            <p:pic>
              <p:nvPicPr>
                <p:cNvPr id="169023" name="Freihand 169022">
                  <a:extLst>
                    <a:ext uri="{FF2B5EF4-FFF2-40B4-BE49-F238E27FC236}">
                      <a16:creationId xmlns:a16="http://schemas.microsoft.com/office/drawing/2014/main" id="{72C2C8BB-B10D-B502-8070-FEDE1716A58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001528" y="2211336"/>
                  <a:ext cx="296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9024" name="Freihand 169023">
                  <a:extLst>
                    <a:ext uri="{FF2B5EF4-FFF2-40B4-BE49-F238E27FC236}">
                      <a16:creationId xmlns:a16="http://schemas.microsoft.com/office/drawing/2014/main" id="{B8A1B6C6-B347-0F3E-2F09-1DB3F5F308E5}"/>
                    </a:ext>
                  </a:extLst>
                </p14:cNvPr>
                <p14:cNvContentPartPr/>
                <p14:nvPr/>
              </p14:nvContentPartPr>
              <p14:xfrm>
                <a:off x="11276208" y="2219616"/>
                <a:ext cx="123120" cy="255600"/>
              </p14:xfrm>
            </p:contentPart>
          </mc:Choice>
          <mc:Fallback xmlns="">
            <p:pic>
              <p:nvPicPr>
                <p:cNvPr id="169024" name="Freihand 169023">
                  <a:extLst>
                    <a:ext uri="{FF2B5EF4-FFF2-40B4-BE49-F238E27FC236}">
                      <a16:creationId xmlns:a16="http://schemas.microsoft.com/office/drawing/2014/main" id="{B8A1B6C6-B347-0F3E-2F09-1DB3F5F308E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267568" y="2210616"/>
                  <a:ext cx="1407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9025" name="Freihand 169024">
                  <a:extLst>
                    <a:ext uri="{FF2B5EF4-FFF2-40B4-BE49-F238E27FC236}">
                      <a16:creationId xmlns:a16="http://schemas.microsoft.com/office/drawing/2014/main" id="{E5117F75-0090-EB21-09CA-37C21A6142A9}"/>
                    </a:ext>
                  </a:extLst>
                </p14:cNvPr>
                <p14:cNvContentPartPr/>
                <p14:nvPr/>
              </p14:nvContentPartPr>
              <p14:xfrm>
                <a:off x="11442168" y="2074896"/>
                <a:ext cx="187920" cy="208440"/>
              </p14:xfrm>
            </p:contentPart>
          </mc:Choice>
          <mc:Fallback xmlns="">
            <p:pic>
              <p:nvPicPr>
                <p:cNvPr id="169025" name="Freihand 169024">
                  <a:extLst>
                    <a:ext uri="{FF2B5EF4-FFF2-40B4-BE49-F238E27FC236}">
                      <a16:creationId xmlns:a16="http://schemas.microsoft.com/office/drawing/2014/main" id="{E5117F75-0090-EB21-09CA-37C21A6142A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433168" y="2065896"/>
                  <a:ext cx="205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9026" name="Freihand 169025">
                  <a:extLst>
                    <a:ext uri="{FF2B5EF4-FFF2-40B4-BE49-F238E27FC236}">
                      <a16:creationId xmlns:a16="http://schemas.microsoft.com/office/drawing/2014/main" id="{1F2EB9B1-2916-AB5F-4DB8-015F67A2966D}"/>
                    </a:ext>
                  </a:extLst>
                </p14:cNvPr>
                <p14:cNvContentPartPr/>
                <p14:nvPr/>
              </p14:nvContentPartPr>
              <p14:xfrm>
                <a:off x="11645568" y="1940616"/>
                <a:ext cx="429120" cy="321480"/>
              </p14:xfrm>
            </p:contentPart>
          </mc:Choice>
          <mc:Fallback xmlns="">
            <p:pic>
              <p:nvPicPr>
                <p:cNvPr id="169026" name="Freihand 169025">
                  <a:extLst>
                    <a:ext uri="{FF2B5EF4-FFF2-40B4-BE49-F238E27FC236}">
                      <a16:creationId xmlns:a16="http://schemas.microsoft.com/office/drawing/2014/main" id="{1F2EB9B1-2916-AB5F-4DB8-015F67A2966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636928" y="1931976"/>
                  <a:ext cx="4467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9027" name="Freihand 169026">
                  <a:extLst>
                    <a:ext uri="{FF2B5EF4-FFF2-40B4-BE49-F238E27FC236}">
                      <a16:creationId xmlns:a16="http://schemas.microsoft.com/office/drawing/2014/main" id="{85C928BC-1B64-659F-64D2-B16443973A81}"/>
                    </a:ext>
                  </a:extLst>
                </p14:cNvPr>
                <p14:cNvContentPartPr/>
                <p14:nvPr/>
              </p14:nvContentPartPr>
              <p14:xfrm>
                <a:off x="11985048" y="2274696"/>
                <a:ext cx="34920" cy="11880"/>
              </p14:xfrm>
            </p:contentPart>
          </mc:Choice>
          <mc:Fallback xmlns="">
            <p:pic>
              <p:nvPicPr>
                <p:cNvPr id="169027" name="Freihand 169026">
                  <a:extLst>
                    <a:ext uri="{FF2B5EF4-FFF2-40B4-BE49-F238E27FC236}">
                      <a16:creationId xmlns:a16="http://schemas.microsoft.com/office/drawing/2014/main" id="{85C928BC-1B64-659F-64D2-B16443973A8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976408" y="2265696"/>
                  <a:ext cx="52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9030" name="Freihand 169029">
                  <a:extLst>
                    <a:ext uri="{FF2B5EF4-FFF2-40B4-BE49-F238E27FC236}">
                      <a16:creationId xmlns:a16="http://schemas.microsoft.com/office/drawing/2014/main" id="{CE448582-4601-9301-DE5F-8E61A6254A79}"/>
                    </a:ext>
                  </a:extLst>
                </p14:cNvPr>
                <p14:cNvContentPartPr/>
                <p14:nvPr/>
              </p14:nvContentPartPr>
              <p14:xfrm>
                <a:off x="198288" y="2907936"/>
                <a:ext cx="252360" cy="47520"/>
              </p14:xfrm>
            </p:contentPart>
          </mc:Choice>
          <mc:Fallback xmlns="">
            <p:pic>
              <p:nvPicPr>
                <p:cNvPr id="169030" name="Freihand 169029">
                  <a:extLst>
                    <a:ext uri="{FF2B5EF4-FFF2-40B4-BE49-F238E27FC236}">
                      <a16:creationId xmlns:a16="http://schemas.microsoft.com/office/drawing/2014/main" id="{CE448582-4601-9301-DE5F-8E61A6254A7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89288" y="2898936"/>
                  <a:ext cx="270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9031" name="Freihand 169030">
                  <a:extLst>
                    <a:ext uri="{FF2B5EF4-FFF2-40B4-BE49-F238E27FC236}">
                      <a16:creationId xmlns:a16="http://schemas.microsoft.com/office/drawing/2014/main" id="{5C2738D6-468C-5D42-39B0-EEBF4725429F}"/>
                    </a:ext>
                  </a:extLst>
                </p14:cNvPr>
                <p14:cNvContentPartPr/>
                <p14:nvPr/>
              </p14:nvContentPartPr>
              <p14:xfrm>
                <a:off x="425808" y="2812536"/>
                <a:ext cx="133200" cy="266040"/>
              </p14:xfrm>
            </p:contentPart>
          </mc:Choice>
          <mc:Fallback xmlns="">
            <p:pic>
              <p:nvPicPr>
                <p:cNvPr id="169031" name="Freihand 169030">
                  <a:extLst>
                    <a:ext uri="{FF2B5EF4-FFF2-40B4-BE49-F238E27FC236}">
                      <a16:creationId xmlns:a16="http://schemas.microsoft.com/office/drawing/2014/main" id="{5C2738D6-468C-5D42-39B0-EEBF4725429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6808" y="2803536"/>
                  <a:ext cx="150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9033" name="Freihand 169032">
                  <a:extLst>
                    <a:ext uri="{FF2B5EF4-FFF2-40B4-BE49-F238E27FC236}">
                      <a16:creationId xmlns:a16="http://schemas.microsoft.com/office/drawing/2014/main" id="{4AC9EF3D-035C-0813-0F9F-AD7F5F43FFDD}"/>
                    </a:ext>
                  </a:extLst>
                </p14:cNvPr>
                <p14:cNvContentPartPr/>
                <p14:nvPr/>
              </p14:nvContentPartPr>
              <p14:xfrm>
                <a:off x="672048" y="2810016"/>
                <a:ext cx="132840" cy="169200"/>
              </p14:xfrm>
            </p:contentPart>
          </mc:Choice>
          <mc:Fallback xmlns="">
            <p:pic>
              <p:nvPicPr>
                <p:cNvPr id="169033" name="Freihand 169032">
                  <a:extLst>
                    <a:ext uri="{FF2B5EF4-FFF2-40B4-BE49-F238E27FC236}">
                      <a16:creationId xmlns:a16="http://schemas.microsoft.com/office/drawing/2014/main" id="{4AC9EF3D-035C-0813-0F9F-AD7F5F43FFD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3048" y="2801016"/>
                  <a:ext cx="150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9034" name="Freihand 169033">
                  <a:extLst>
                    <a:ext uri="{FF2B5EF4-FFF2-40B4-BE49-F238E27FC236}">
                      <a16:creationId xmlns:a16="http://schemas.microsoft.com/office/drawing/2014/main" id="{3AC1FCA6-6677-1A9C-A85A-F291B26C79D3}"/>
                    </a:ext>
                  </a:extLst>
                </p14:cNvPr>
                <p14:cNvContentPartPr/>
                <p14:nvPr/>
              </p14:nvContentPartPr>
              <p14:xfrm>
                <a:off x="794448" y="2861496"/>
                <a:ext cx="281160" cy="82800"/>
              </p14:xfrm>
            </p:contentPart>
          </mc:Choice>
          <mc:Fallback xmlns="">
            <p:pic>
              <p:nvPicPr>
                <p:cNvPr id="169034" name="Freihand 169033">
                  <a:extLst>
                    <a:ext uri="{FF2B5EF4-FFF2-40B4-BE49-F238E27FC236}">
                      <a16:creationId xmlns:a16="http://schemas.microsoft.com/office/drawing/2014/main" id="{3AC1FCA6-6677-1A9C-A85A-F291B26C79D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85448" y="2852496"/>
                  <a:ext cx="298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9035" name="Freihand 169034">
                  <a:extLst>
                    <a:ext uri="{FF2B5EF4-FFF2-40B4-BE49-F238E27FC236}">
                      <a16:creationId xmlns:a16="http://schemas.microsoft.com/office/drawing/2014/main" id="{F9F02672-DE84-2C64-A4EE-46707A0FD537}"/>
                    </a:ext>
                  </a:extLst>
                </p14:cNvPr>
                <p14:cNvContentPartPr/>
                <p14:nvPr/>
              </p14:nvContentPartPr>
              <p14:xfrm>
                <a:off x="1083528" y="2809656"/>
                <a:ext cx="72360" cy="137160"/>
              </p14:xfrm>
            </p:contentPart>
          </mc:Choice>
          <mc:Fallback xmlns="">
            <p:pic>
              <p:nvPicPr>
                <p:cNvPr id="169035" name="Freihand 169034">
                  <a:extLst>
                    <a:ext uri="{FF2B5EF4-FFF2-40B4-BE49-F238E27FC236}">
                      <a16:creationId xmlns:a16="http://schemas.microsoft.com/office/drawing/2014/main" id="{F9F02672-DE84-2C64-A4EE-46707A0FD5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74528" y="2801016"/>
                  <a:ext cx="90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9036" name="Freihand 169035">
                  <a:extLst>
                    <a:ext uri="{FF2B5EF4-FFF2-40B4-BE49-F238E27FC236}">
                      <a16:creationId xmlns:a16="http://schemas.microsoft.com/office/drawing/2014/main" id="{C8A46FFF-16D1-AFD0-D4EC-86AF17D7945D}"/>
                    </a:ext>
                  </a:extLst>
                </p14:cNvPr>
                <p14:cNvContentPartPr/>
                <p14:nvPr/>
              </p14:nvContentPartPr>
              <p14:xfrm>
                <a:off x="1203048" y="2850696"/>
                <a:ext cx="309960" cy="84960"/>
              </p14:xfrm>
            </p:contentPart>
          </mc:Choice>
          <mc:Fallback xmlns="">
            <p:pic>
              <p:nvPicPr>
                <p:cNvPr id="169036" name="Freihand 169035">
                  <a:extLst>
                    <a:ext uri="{FF2B5EF4-FFF2-40B4-BE49-F238E27FC236}">
                      <a16:creationId xmlns:a16="http://schemas.microsoft.com/office/drawing/2014/main" id="{C8A46FFF-16D1-AFD0-D4EC-86AF17D7945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94048" y="2841696"/>
                  <a:ext cx="327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9037" name="Freihand 169036">
                  <a:extLst>
                    <a:ext uri="{FF2B5EF4-FFF2-40B4-BE49-F238E27FC236}">
                      <a16:creationId xmlns:a16="http://schemas.microsoft.com/office/drawing/2014/main" id="{78436E1C-9B4D-01BE-41B3-531B2DD8D473}"/>
                    </a:ext>
                  </a:extLst>
                </p14:cNvPr>
                <p14:cNvContentPartPr/>
                <p14:nvPr/>
              </p14:nvContentPartPr>
              <p14:xfrm>
                <a:off x="1550088" y="2808936"/>
                <a:ext cx="120960" cy="253440"/>
              </p14:xfrm>
            </p:contentPart>
          </mc:Choice>
          <mc:Fallback xmlns="">
            <p:pic>
              <p:nvPicPr>
                <p:cNvPr id="169037" name="Freihand 169036">
                  <a:extLst>
                    <a:ext uri="{FF2B5EF4-FFF2-40B4-BE49-F238E27FC236}">
                      <a16:creationId xmlns:a16="http://schemas.microsoft.com/office/drawing/2014/main" id="{78436E1C-9B4D-01BE-41B3-531B2DD8D47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541448" y="2799936"/>
                  <a:ext cx="138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9039" name="Freihand 169038">
                  <a:extLst>
                    <a:ext uri="{FF2B5EF4-FFF2-40B4-BE49-F238E27FC236}">
                      <a16:creationId xmlns:a16="http://schemas.microsoft.com/office/drawing/2014/main" id="{E4406C55-B3AA-AD0B-3B24-803BE48CD2A5}"/>
                    </a:ext>
                  </a:extLst>
                </p14:cNvPr>
                <p14:cNvContentPartPr/>
                <p14:nvPr/>
              </p14:nvContentPartPr>
              <p14:xfrm>
                <a:off x="1739088" y="2722896"/>
                <a:ext cx="231480" cy="180000"/>
              </p14:xfrm>
            </p:contentPart>
          </mc:Choice>
          <mc:Fallback xmlns="">
            <p:pic>
              <p:nvPicPr>
                <p:cNvPr id="169039" name="Freihand 169038">
                  <a:extLst>
                    <a:ext uri="{FF2B5EF4-FFF2-40B4-BE49-F238E27FC236}">
                      <a16:creationId xmlns:a16="http://schemas.microsoft.com/office/drawing/2014/main" id="{E4406C55-B3AA-AD0B-3B24-803BE48CD2A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730088" y="2714256"/>
                  <a:ext cx="249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9040" name="Freihand 169039">
                  <a:extLst>
                    <a:ext uri="{FF2B5EF4-FFF2-40B4-BE49-F238E27FC236}">
                      <a16:creationId xmlns:a16="http://schemas.microsoft.com/office/drawing/2014/main" id="{4A726889-BCD9-9B28-BA63-A21A2AEA301E}"/>
                    </a:ext>
                  </a:extLst>
                </p14:cNvPr>
                <p14:cNvContentPartPr/>
                <p14:nvPr/>
              </p14:nvContentPartPr>
              <p14:xfrm>
                <a:off x="1957608" y="2734776"/>
                <a:ext cx="9360" cy="33120"/>
              </p14:xfrm>
            </p:contentPart>
          </mc:Choice>
          <mc:Fallback xmlns="">
            <p:pic>
              <p:nvPicPr>
                <p:cNvPr id="169040" name="Freihand 169039">
                  <a:extLst>
                    <a:ext uri="{FF2B5EF4-FFF2-40B4-BE49-F238E27FC236}">
                      <a16:creationId xmlns:a16="http://schemas.microsoft.com/office/drawing/2014/main" id="{4A726889-BCD9-9B28-BA63-A21A2AEA301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48968" y="2726136"/>
                  <a:ext cx="27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9041" name="Freihand 169040">
                  <a:extLst>
                    <a:ext uri="{FF2B5EF4-FFF2-40B4-BE49-F238E27FC236}">
                      <a16:creationId xmlns:a16="http://schemas.microsoft.com/office/drawing/2014/main" id="{02C354B8-DFCD-7370-B1A4-62E5DA510774}"/>
                    </a:ext>
                  </a:extLst>
                </p14:cNvPr>
                <p14:cNvContentPartPr/>
                <p14:nvPr/>
              </p14:nvContentPartPr>
              <p14:xfrm>
                <a:off x="2029608" y="2810736"/>
                <a:ext cx="221040" cy="75240"/>
              </p14:xfrm>
            </p:contentPart>
          </mc:Choice>
          <mc:Fallback xmlns="">
            <p:pic>
              <p:nvPicPr>
                <p:cNvPr id="169041" name="Freihand 169040">
                  <a:extLst>
                    <a:ext uri="{FF2B5EF4-FFF2-40B4-BE49-F238E27FC236}">
                      <a16:creationId xmlns:a16="http://schemas.microsoft.com/office/drawing/2014/main" id="{02C354B8-DFCD-7370-B1A4-62E5DA51077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020968" y="2802096"/>
                  <a:ext cx="238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9042" name="Freihand 169041">
                  <a:extLst>
                    <a:ext uri="{FF2B5EF4-FFF2-40B4-BE49-F238E27FC236}">
                      <a16:creationId xmlns:a16="http://schemas.microsoft.com/office/drawing/2014/main" id="{EB5F2FD5-A449-090E-8505-E9D4456FE4F8}"/>
                    </a:ext>
                  </a:extLst>
                </p14:cNvPr>
                <p14:cNvContentPartPr/>
                <p14:nvPr/>
              </p14:nvContentPartPr>
              <p14:xfrm>
                <a:off x="2476728" y="2757816"/>
                <a:ext cx="185040" cy="110520"/>
              </p14:xfrm>
            </p:contentPart>
          </mc:Choice>
          <mc:Fallback xmlns="">
            <p:pic>
              <p:nvPicPr>
                <p:cNvPr id="169042" name="Freihand 169041">
                  <a:extLst>
                    <a:ext uri="{FF2B5EF4-FFF2-40B4-BE49-F238E27FC236}">
                      <a16:creationId xmlns:a16="http://schemas.microsoft.com/office/drawing/2014/main" id="{EB5F2FD5-A449-090E-8505-E9D4456FE4F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68088" y="2748816"/>
                  <a:ext cx="202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9043" name="Freihand 169042">
                  <a:extLst>
                    <a:ext uri="{FF2B5EF4-FFF2-40B4-BE49-F238E27FC236}">
                      <a16:creationId xmlns:a16="http://schemas.microsoft.com/office/drawing/2014/main" id="{603BA215-D581-B876-9F73-BC09F6305822}"/>
                    </a:ext>
                  </a:extLst>
                </p14:cNvPr>
                <p14:cNvContentPartPr/>
                <p14:nvPr/>
              </p14:nvContentPartPr>
              <p14:xfrm>
                <a:off x="2675088" y="2677896"/>
                <a:ext cx="36000" cy="29880"/>
              </p14:xfrm>
            </p:contentPart>
          </mc:Choice>
          <mc:Fallback xmlns="">
            <p:pic>
              <p:nvPicPr>
                <p:cNvPr id="169043" name="Freihand 169042">
                  <a:extLst>
                    <a:ext uri="{FF2B5EF4-FFF2-40B4-BE49-F238E27FC236}">
                      <a16:creationId xmlns:a16="http://schemas.microsoft.com/office/drawing/2014/main" id="{603BA215-D581-B876-9F73-BC09F630582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66088" y="2669256"/>
                  <a:ext cx="53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9044" name="Freihand 169043">
                  <a:extLst>
                    <a:ext uri="{FF2B5EF4-FFF2-40B4-BE49-F238E27FC236}">
                      <a16:creationId xmlns:a16="http://schemas.microsoft.com/office/drawing/2014/main" id="{B10DE1D2-9ABE-2935-CC5D-C2700898F0F3}"/>
                    </a:ext>
                  </a:extLst>
                </p14:cNvPr>
                <p14:cNvContentPartPr/>
                <p14:nvPr/>
              </p14:nvContentPartPr>
              <p14:xfrm>
                <a:off x="2718288" y="2627136"/>
                <a:ext cx="234000" cy="223560"/>
              </p14:xfrm>
            </p:contentPart>
          </mc:Choice>
          <mc:Fallback xmlns="">
            <p:pic>
              <p:nvPicPr>
                <p:cNvPr id="169044" name="Freihand 169043">
                  <a:extLst>
                    <a:ext uri="{FF2B5EF4-FFF2-40B4-BE49-F238E27FC236}">
                      <a16:creationId xmlns:a16="http://schemas.microsoft.com/office/drawing/2014/main" id="{B10DE1D2-9ABE-2935-CC5D-C2700898F0F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09288" y="2618136"/>
                  <a:ext cx="251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9045" name="Freihand 169044">
                  <a:extLst>
                    <a:ext uri="{FF2B5EF4-FFF2-40B4-BE49-F238E27FC236}">
                      <a16:creationId xmlns:a16="http://schemas.microsoft.com/office/drawing/2014/main" id="{AD13B021-6BC5-A7B4-296A-192E1D79BF55}"/>
                    </a:ext>
                  </a:extLst>
                </p14:cNvPr>
                <p14:cNvContentPartPr/>
                <p14:nvPr/>
              </p14:nvContentPartPr>
              <p14:xfrm>
                <a:off x="3010248" y="2727216"/>
                <a:ext cx="121320" cy="110160"/>
              </p14:xfrm>
            </p:contentPart>
          </mc:Choice>
          <mc:Fallback xmlns="">
            <p:pic>
              <p:nvPicPr>
                <p:cNvPr id="169045" name="Freihand 169044">
                  <a:extLst>
                    <a:ext uri="{FF2B5EF4-FFF2-40B4-BE49-F238E27FC236}">
                      <a16:creationId xmlns:a16="http://schemas.microsoft.com/office/drawing/2014/main" id="{AD13B021-6BC5-A7B4-296A-192E1D79BF5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01608" y="2718216"/>
                  <a:ext cx="138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9048" name="Freihand 169047">
                  <a:extLst>
                    <a:ext uri="{FF2B5EF4-FFF2-40B4-BE49-F238E27FC236}">
                      <a16:creationId xmlns:a16="http://schemas.microsoft.com/office/drawing/2014/main" id="{2CB00E3A-9B1D-8F8A-45B7-B6B4470F8F6B}"/>
                    </a:ext>
                  </a:extLst>
                </p14:cNvPr>
                <p14:cNvContentPartPr/>
                <p14:nvPr/>
              </p14:nvContentPartPr>
              <p14:xfrm>
                <a:off x="3387888" y="2557296"/>
                <a:ext cx="467640" cy="499680"/>
              </p14:xfrm>
            </p:contentPart>
          </mc:Choice>
          <mc:Fallback xmlns="">
            <p:pic>
              <p:nvPicPr>
                <p:cNvPr id="169048" name="Freihand 169047">
                  <a:extLst>
                    <a:ext uri="{FF2B5EF4-FFF2-40B4-BE49-F238E27FC236}">
                      <a16:creationId xmlns:a16="http://schemas.microsoft.com/office/drawing/2014/main" id="{2CB00E3A-9B1D-8F8A-45B7-B6B4470F8F6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79248" y="2548656"/>
                  <a:ext cx="48528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9049" name="Freihand 169048">
                  <a:extLst>
                    <a:ext uri="{FF2B5EF4-FFF2-40B4-BE49-F238E27FC236}">
                      <a16:creationId xmlns:a16="http://schemas.microsoft.com/office/drawing/2014/main" id="{B3C1F805-F730-DD43-CBCB-7A8A626A767E}"/>
                    </a:ext>
                  </a:extLst>
                </p14:cNvPr>
                <p14:cNvContentPartPr/>
                <p14:nvPr/>
              </p14:nvContentPartPr>
              <p14:xfrm>
                <a:off x="4326768" y="2654496"/>
                <a:ext cx="183960" cy="139320"/>
              </p14:xfrm>
            </p:contentPart>
          </mc:Choice>
          <mc:Fallback xmlns="">
            <p:pic>
              <p:nvPicPr>
                <p:cNvPr id="169049" name="Freihand 169048">
                  <a:extLst>
                    <a:ext uri="{FF2B5EF4-FFF2-40B4-BE49-F238E27FC236}">
                      <a16:creationId xmlns:a16="http://schemas.microsoft.com/office/drawing/2014/main" id="{B3C1F805-F730-DD43-CBCB-7A8A626A767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17768" y="2645856"/>
                  <a:ext cx="201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9050" name="Freihand 169049">
                  <a:extLst>
                    <a:ext uri="{FF2B5EF4-FFF2-40B4-BE49-F238E27FC236}">
                      <a16:creationId xmlns:a16="http://schemas.microsoft.com/office/drawing/2014/main" id="{7FF233A2-B6A9-EA36-A557-5854FCE0FF65}"/>
                    </a:ext>
                  </a:extLst>
                </p14:cNvPr>
                <p14:cNvContentPartPr/>
                <p14:nvPr/>
              </p14:nvContentPartPr>
              <p14:xfrm>
                <a:off x="4498128" y="2789856"/>
                <a:ext cx="40680" cy="111600"/>
              </p14:xfrm>
            </p:contentPart>
          </mc:Choice>
          <mc:Fallback xmlns="">
            <p:pic>
              <p:nvPicPr>
                <p:cNvPr id="169050" name="Freihand 169049">
                  <a:extLst>
                    <a:ext uri="{FF2B5EF4-FFF2-40B4-BE49-F238E27FC236}">
                      <a16:creationId xmlns:a16="http://schemas.microsoft.com/office/drawing/2014/main" id="{7FF233A2-B6A9-EA36-A557-5854FCE0FF6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89488" y="2781216"/>
                  <a:ext cx="58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9051" name="Freihand 169050">
                  <a:extLst>
                    <a:ext uri="{FF2B5EF4-FFF2-40B4-BE49-F238E27FC236}">
                      <a16:creationId xmlns:a16="http://schemas.microsoft.com/office/drawing/2014/main" id="{97D97FC5-6AF9-EFBC-596F-5C9E6E6686F5}"/>
                    </a:ext>
                  </a:extLst>
                </p14:cNvPr>
                <p14:cNvContentPartPr/>
                <p14:nvPr/>
              </p14:nvContentPartPr>
              <p14:xfrm>
                <a:off x="4638168" y="2641176"/>
                <a:ext cx="130320" cy="175320"/>
              </p14:xfrm>
            </p:contentPart>
          </mc:Choice>
          <mc:Fallback xmlns="">
            <p:pic>
              <p:nvPicPr>
                <p:cNvPr id="169051" name="Freihand 169050">
                  <a:extLst>
                    <a:ext uri="{FF2B5EF4-FFF2-40B4-BE49-F238E27FC236}">
                      <a16:creationId xmlns:a16="http://schemas.microsoft.com/office/drawing/2014/main" id="{97D97FC5-6AF9-EFBC-596F-5C9E6E6686F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629168" y="2632176"/>
                  <a:ext cx="147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9052" name="Freihand 169051">
                  <a:extLst>
                    <a:ext uri="{FF2B5EF4-FFF2-40B4-BE49-F238E27FC236}">
                      <a16:creationId xmlns:a16="http://schemas.microsoft.com/office/drawing/2014/main" id="{96AD0EF5-591F-A99D-5BBA-F6E4FEDD60A4}"/>
                    </a:ext>
                  </a:extLst>
                </p14:cNvPr>
                <p14:cNvContentPartPr/>
                <p14:nvPr/>
              </p14:nvContentPartPr>
              <p14:xfrm>
                <a:off x="4923288" y="2746656"/>
                <a:ext cx="24840" cy="9000"/>
              </p14:xfrm>
            </p:contentPart>
          </mc:Choice>
          <mc:Fallback xmlns="">
            <p:pic>
              <p:nvPicPr>
                <p:cNvPr id="169052" name="Freihand 169051">
                  <a:extLst>
                    <a:ext uri="{FF2B5EF4-FFF2-40B4-BE49-F238E27FC236}">
                      <a16:creationId xmlns:a16="http://schemas.microsoft.com/office/drawing/2014/main" id="{96AD0EF5-591F-A99D-5BBA-F6E4FEDD60A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914288" y="2738016"/>
                  <a:ext cx="42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9054" name="Freihand 169053">
                  <a:extLst>
                    <a:ext uri="{FF2B5EF4-FFF2-40B4-BE49-F238E27FC236}">
                      <a16:creationId xmlns:a16="http://schemas.microsoft.com/office/drawing/2014/main" id="{69F3E15F-A1FA-7575-BB1A-A998DFE52B8B}"/>
                    </a:ext>
                  </a:extLst>
                </p14:cNvPr>
                <p14:cNvContentPartPr/>
                <p14:nvPr/>
              </p14:nvContentPartPr>
              <p14:xfrm>
                <a:off x="5064048" y="2685096"/>
                <a:ext cx="114120" cy="160560"/>
              </p14:xfrm>
            </p:contentPart>
          </mc:Choice>
          <mc:Fallback xmlns="">
            <p:pic>
              <p:nvPicPr>
                <p:cNvPr id="169054" name="Freihand 169053">
                  <a:extLst>
                    <a:ext uri="{FF2B5EF4-FFF2-40B4-BE49-F238E27FC236}">
                      <a16:creationId xmlns:a16="http://schemas.microsoft.com/office/drawing/2014/main" id="{69F3E15F-A1FA-7575-BB1A-A998DFE52B8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55408" y="2676456"/>
                  <a:ext cx="131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9055" name="Freihand 169054">
                  <a:extLst>
                    <a:ext uri="{FF2B5EF4-FFF2-40B4-BE49-F238E27FC236}">
                      <a16:creationId xmlns:a16="http://schemas.microsoft.com/office/drawing/2014/main" id="{14F61DCA-1A4C-3A6E-4EDD-B7025FA41CD0}"/>
                    </a:ext>
                  </a:extLst>
                </p14:cNvPr>
                <p14:cNvContentPartPr/>
                <p14:nvPr/>
              </p14:nvContentPartPr>
              <p14:xfrm>
                <a:off x="5048568" y="2638296"/>
                <a:ext cx="176760" cy="218160"/>
              </p14:xfrm>
            </p:contentPart>
          </mc:Choice>
          <mc:Fallback xmlns="">
            <p:pic>
              <p:nvPicPr>
                <p:cNvPr id="169055" name="Freihand 169054">
                  <a:extLst>
                    <a:ext uri="{FF2B5EF4-FFF2-40B4-BE49-F238E27FC236}">
                      <a16:creationId xmlns:a16="http://schemas.microsoft.com/office/drawing/2014/main" id="{14F61DCA-1A4C-3A6E-4EDD-B7025FA41CD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039928" y="2629656"/>
                  <a:ext cx="194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9056" name="Freihand 169055">
                  <a:extLst>
                    <a:ext uri="{FF2B5EF4-FFF2-40B4-BE49-F238E27FC236}">
                      <a16:creationId xmlns:a16="http://schemas.microsoft.com/office/drawing/2014/main" id="{EAF3D555-926B-F96C-33D4-28C5AB0BA190}"/>
                    </a:ext>
                  </a:extLst>
                </p14:cNvPr>
                <p14:cNvContentPartPr/>
                <p14:nvPr/>
              </p14:nvContentPartPr>
              <p14:xfrm>
                <a:off x="5284368" y="2743056"/>
                <a:ext cx="148680" cy="213840"/>
              </p14:xfrm>
            </p:contentPart>
          </mc:Choice>
          <mc:Fallback xmlns="">
            <p:pic>
              <p:nvPicPr>
                <p:cNvPr id="169056" name="Freihand 169055">
                  <a:extLst>
                    <a:ext uri="{FF2B5EF4-FFF2-40B4-BE49-F238E27FC236}">
                      <a16:creationId xmlns:a16="http://schemas.microsoft.com/office/drawing/2014/main" id="{EAF3D555-926B-F96C-33D4-28C5AB0BA19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275368" y="2734056"/>
                  <a:ext cx="166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9057" name="Freihand 169056">
                  <a:extLst>
                    <a:ext uri="{FF2B5EF4-FFF2-40B4-BE49-F238E27FC236}">
                      <a16:creationId xmlns:a16="http://schemas.microsoft.com/office/drawing/2014/main" id="{7BD3BF48-E5BF-0F76-1B62-4CB3A8595694}"/>
                    </a:ext>
                  </a:extLst>
                </p14:cNvPr>
                <p14:cNvContentPartPr/>
                <p14:nvPr/>
              </p14:nvContentPartPr>
              <p14:xfrm>
                <a:off x="5442768" y="2810376"/>
                <a:ext cx="131760" cy="164880"/>
              </p14:xfrm>
            </p:contentPart>
          </mc:Choice>
          <mc:Fallback xmlns="">
            <p:pic>
              <p:nvPicPr>
                <p:cNvPr id="169057" name="Freihand 169056">
                  <a:extLst>
                    <a:ext uri="{FF2B5EF4-FFF2-40B4-BE49-F238E27FC236}">
                      <a16:creationId xmlns:a16="http://schemas.microsoft.com/office/drawing/2014/main" id="{7BD3BF48-E5BF-0F76-1B62-4CB3A859569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433768" y="2801376"/>
                  <a:ext cx="149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9059" name="Freihand 169058">
                  <a:extLst>
                    <a:ext uri="{FF2B5EF4-FFF2-40B4-BE49-F238E27FC236}">
                      <a16:creationId xmlns:a16="http://schemas.microsoft.com/office/drawing/2014/main" id="{31A19A05-9705-C51A-553C-EA2D465E7F1B}"/>
                    </a:ext>
                  </a:extLst>
                </p14:cNvPr>
                <p14:cNvContentPartPr/>
                <p14:nvPr/>
              </p14:nvContentPartPr>
              <p14:xfrm>
                <a:off x="5734008" y="2777616"/>
                <a:ext cx="264960" cy="20160"/>
              </p14:xfrm>
            </p:contentPart>
          </mc:Choice>
          <mc:Fallback xmlns="">
            <p:pic>
              <p:nvPicPr>
                <p:cNvPr id="169059" name="Freihand 169058">
                  <a:extLst>
                    <a:ext uri="{FF2B5EF4-FFF2-40B4-BE49-F238E27FC236}">
                      <a16:creationId xmlns:a16="http://schemas.microsoft.com/office/drawing/2014/main" id="{31A19A05-9705-C51A-553C-EA2D465E7F1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25008" y="2768616"/>
                  <a:ext cx="282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9060" name="Freihand 169059">
                  <a:extLst>
                    <a:ext uri="{FF2B5EF4-FFF2-40B4-BE49-F238E27FC236}">
                      <a16:creationId xmlns:a16="http://schemas.microsoft.com/office/drawing/2014/main" id="{A3E5ADE7-3DA9-A016-F137-0A4B7FCC0925}"/>
                    </a:ext>
                  </a:extLst>
                </p14:cNvPr>
                <p14:cNvContentPartPr/>
                <p14:nvPr/>
              </p14:nvContentPartPr>
              <p14:xfrm>
                <a:off x="5722488" y="2845656"/>
                <a:ext cx="187200" cy="25200"/>
              </p14:xfrm>
            </p:contentPart>
          </mc:Choice>
          <mc:Fallback xmlns="">
            <p:pic>
              <p:nvPicPr>
                <p:cNvPr id="169060" name="Freihand 169059">
                  <a:extLst>
                    <a:ext uri="{FF2B5EF4-FFF2-40B4-BE49-F238E27FC236}">
                      <a16:creationId xmlns:a16="http://schemas.microsoft.com/office/drawing/2014/main" id="{A3E5ADE7-3DA9-A016-F137-0A4B7FCC092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713488" y="2836656"/>
                  <a:ext cx="204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9009" name="Freihand 169008">
                  <a:extLst>
                    <a:ext uri="{FF2B5EF4-FFF2-40B4-BE49-F238E27FC236}">
                      <a16:creationId xmlns:a16="http://schemas.microsoft.com/office/drawing/2014/main" id="{B93C5311-971D-2190-2655-E5DDE7438661}"/>
                    </a:ext>
                  </a:extLst>
                </p14:cNvPr>
                <p14:cNvContentPartPr/>
                <p14:nvPr/>
              </p14:nvContentPartPr>
              <p14:xfrm>
                <a:off x="8740728" y="2075256"/>
                <a:ext cx="198360" cy="28800"/>
              </p14:xfrm>
            </p:contentPart>
          </mc:Choice>
          <mc:Fallback xmlns="">
            <p:pic>
              <p:nvPicPr>
                <p:cNvPr id="169009" name="Freihand 169008">
                  <a:extLst>
                    <a:ext uri="{FF2B5EF4-FFF2-40B4-BE49-F238E27FC236}">
                      <a16:creationId xmlns:a16="http://schemas.microsoft.com/office/drawing/2014/main" id="{B93C5311-971D-2190-2655-E5DDE743866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32088" y="2066616"/>
                  <a:ext cx="216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9010" name="Freihand 169009">
                  <a:extLst>
                    <a:ext uri="{FF2B5EF4-FFF2-40B4-BE49-F238E27FC236}">
                      <a16:creationId xmlns:a16="http://schemas.microsoft.com/office/drawing/2014/main" id="{12A8358D-6AD6-EE28-DEE4-A2D5D7A5C1DF}"/>
                    </a:ext>
                  </a:extLst>
                </p14:cNvPr>
                <p14:cNvContentPartPr/>
                <p14:nvPr/>
              </p14:nvContentPartPr>
              <p14:xfrm>
                <a:off x="8724888" y="2020896"/>
                <a:ext cx="324360" cy="203040"/>
              </p14:xfrm>
            </p:contentPart>
          </mc:Choice>
          <mc:Fallback xmlns="">
            <p:pic>
              <p:nvPicPr>
                <p:cNvPr id="169010" name="Freihand 169009">
                  <a:extLst>
                    <a:ext uri="{FF2B5EF4-FFF2-40B4-BE49-F238E27FC236}">
                      <a16:creationId xmlns:a16="http://schemas.microsoft.com/office/drawing/2014/main" id="{12A8358D-6AD6-EE28-DEE4-A2D5D7A5C1D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716248" y="2011896"/>
                  <a:ext cx="342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9062" name="Freihand 169061">
                  <a:extLst>
                    <a:ext uri="{FF2B5EF4-FFF2-40B4-BE49-F238E27FC236}">
                      <a16:creationId xmlns:a16="http://schemas.microsoft.com/office/drawing/2014/main" id="{AFC7BCB7-A58C-1CDF-A2AD-D6811BC49FCA}"/>
                    </a:ext>
                  </a:extLst>
                </p14:cNvPr>
                <p14:cNvContentPartPr/>
                <p14:nvPr/>
              </p14:nvContentPartPr>
              <p14:xfrm>
                <a:off x="8376048" y="2132136"/>
                <a:ext cx="123120" cy="12960"/>
              </p14:xfrm>
            </p:contentPart>
          </mc:Choice>
          <mc:Fallback xmlns="">
            <p:pic>
              <p:nvPicPr>
                <p:cNvPr id="169062" name="Freihand 169061">
                  <a:extLst>
                    <a:ext uri="{FF2B5EF4-FFF2-40B4-BE49-F238E27FC236}">
                      <a16:creationId xmlns:a16="http://schemas.microsoft.com/office/drawing/2014/main" id="{AFC7BCB7-A58C-1CDF-A2AD-D6811BC49FC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367048" y="2123136"/>
                  <a:ext cx="140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9063" name="Freihand 169062">
                  <a:extLst>
                    <a:ext uri="{FF2B5EF4-FFF2-40B4-BE49-F238E27FC236}">
                      <a16:creationId xmlns:a16="http://schemas.microsoft.com/office/drawing/2014/main" id="{AC053D32-76EE-5C42-E666-46CB05E9DDB4}"/>
                    </a:ext>
                  </a:extLst>
                </p14:cNvPr>
                <p14:cNvContentPartPr/>
                <p14:nvPr/>
              </p14:nvContentPartPr>
              <p14:xfrm>
                <a:off x="8343648" y="2175696"/>
                <a:ext cx="133920" cy="56160"/>
              </p14:xfrm>
            </p:contentPart>
          </mc:Choice>
          <mc:Fallback xmlns="">
            <p:pic>
              <p:nvPicPr>
                <p:cNvPr id="169063" name="Freihand 169062">
                  <a:extLst>
                    <a:ext uri="{FF2B5EF4-FFF2-40B4-BE49-F238E27FC236}">
                      <a16:creationId xmlns:a16="http://schemas.microsoft.com/office/drawing/2014/main" id="{AC053D32-76EE-5C42-E666-46CB05E9DDB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334648" y="2167056"/>
                  <a:ext cx="151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9064" name="Freihand 169063">
                  <a:extLst>
                    <a:ext uri="{FF2B5EF4-FFF2-40B4-BE49-F238E27FC236}">
                      <a16:creationId xmlns:a16="http://schemas.microsoft.com/office/drawing/2014/main" id="{F5732835-9970-ACEA-6519-A859B960CDAC}"/>
                    </a:ext>
                  </a:extLst>
                </p14:cNvPr>
                <p14:cNvContentPartPr/>
                <p14:nvPr/>
              </p14:nvContentPartPr>
              <p14:xfrm>
                <a:off x="8488008" y="2005416"/>
                <a:ext cx="198000" cy="243360"/>
              </p14:xfrm>
            </p:contentPart>
          </mc:Choice>
          <mc:Fallback xmlns="">
            <p:pic>
              <p:nvPicPr>
                <p:cNvPr id="169064" name="Freihand 169063">
                  <a:extLst>
                    <a:ext uri="{FF2B5EF4-FFF2-40B4-BE49-F238E27FC236}">
                      <a16:creationId xmlns:a16="http://schemas.microsoft.com/office/drawing/2014/main" id="{F5732835-9970-ACEA-6519-A859B960CDA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79368" y="1996776"/>
                  <a:ext cx="2156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9066" name="Freihand 169065">
                  <a:extLst>
                    <a:ext uri="{FF2B5EF4-FFF2-40B4-BE49-F238E27FC236}">
                      <a16:creationId xmlns:a16="http://schemas.microsoft.com/office/drawing/2014/main" id="{C911DF03-F860-74B0-3C37-7CD509C12659}"/>
                    </a:ext>
                  </a:extLst>
                </p14:cNvPr>
                <p14:cNvContentPartPr/>
                <p14:nvPr/>
              </p14:nvContentPartPr>
              <p14:xfrm>
                <a:off x="6282288" y="2708496"/>
                <a:ext cx="128880" cy="109440"/>
              </p14:xfrm>
            </p:contentPart>
          </mc:Choice>
          <mc:Fallback xmlns="">
            <p:pic>
              <p:nvPicPr>
                <p:cNvPr id="169066" name="Freihand 169065">
                  <a:extLst>
                    <a:ext uri="{FF2B5EF4-FFF2-40B4-BE49-F238E27FC236}">
                      <a16:creationId xmlns:a16="http://schemas.microsoft.com/office/drawing/2014/main" id="{C911DF03-F860-74B0-3C37-7CD509C1265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73288" y="2699496"/>
                  <a:ext cx="146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9067" name="Freihand 169066">
                  <a:extLst>
                    <a:ext uri="{FF2B5EF4-FFF2-40B4-BE49-F238E27FC236}">
                      <a16:creationId xmlns:a16="http://schemas.microsoft.com/office/drawing/2014/main" id="{02FBA081-2581-8720-B452-B11E5E6955FD}"/>
                    </a:ext>
                  </a:extLst>
                </p14:cNvPr>
                <p14:cNvContentPartPr/>
                <p14:nvPr/>
              </p14:nvContentPartPr>
              <p14:xfrm>
                <a:off x="6443928" y="2798496"/>
                <a:ext cx="21960" cy="125640"/>
              </p14:xfrm>
            </p:contentPart>
          </mc:Choice>
          <mc:Fallback xmlns="">
            <p:pic>
              <p:nvPicPr>
                <p:cNvPr id="169067" name="Freihand 169066">
                  <a:extLst>
                    <a:ext uri="{FF2B5EF4-FFF2-40B4-BE49-F238E27FC236}">
                      <a16:creationId xmlns:a16="http://schemas.microsoft.com/office/drawing/2014/main" id="{02FBA081-2581-8720-B452-B11E5E6955F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434928" y="2789496"/>
                  <a:ext cx="39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9068" name="Freihand 169067">
                  <a:extLst>
                    <a:ext uri="{FF2B5EF4-FFF2-40B4-BE49-F238E27FC236}">
                      <a16:creationId xmlns:a16="http://schemas.microsoft.com/office/drawing/2014/main" id="{1A6F9399-2CB5-5B58-27D1-A6A298AF4AE1}"/>
                    </a:ext>
                  </a:extLst>
                </p14:cNvPr>
                <p14:cNvContentPartPr/>
                <p14:nvPr/>
              </p14:nvContentPartPr>
              <p14:xfrm>
                <a:off x="6547248" y="2711016"/>
                <a:ext cx="117720" cy="131400"/>
              </p14:xfrm>
            </p:contentPart>
          </mc:Choice>
          <mc:Fallback xmlns="">
            <p:pic>
              <p:nvPicPr>
                <p:cNvPr id="169068" name="Freihand 169067">
                  <a:extLst>
                    <a:ext uri="{FF2B5EF4-FFF2-40B4-BE49-F238E27FC236}">
                      <a16:creationId xmlns:a16="http://schemas.microsoft.com/office/drawing/2014/main" id="{1A6F9399-2CB5-5B58-27D1-A6A298AF4AE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38608" y="2702376"/>
                  <a:ext cx="135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9069" name="Freihand 169068">
                  <a:extLst>
                    <a:ext uri="{FF2B5EF4-FFF2-40B4-BE49-F238E27FC236}">
                      <a16:creationId xmlns:a16="http://schemas.microsoft.com/office/drawing/2014/main" id="{FCBB5E0F-5535-B8CF-2CAF-FAC3905BA0C9}"/>
                    </a:ext>
                  </a:extLst>
                </p14:cNvPr>
                <p14:cNvContentPartPr/>
                <p14:nvPr/>
              </p14:nvContentPartPr>
              <p14:xfrm>
                <a:off x="6794568" y="2772216"/>
                <a:ext cx="57600" cy="19080"/>
              </p14:xfrm>
            </p:contentPart>
          </mc:Choice>
          <mc:Fallback xmlns="">
            <p:pic>
              <p:nvPicPr>
                <p:cNvPr id="169069" name="Freihand 169068">
                  <a:extLst>
                    <a:ext uri="{FF2B5EF4-FFF2-40B4-BE49-F238E27FC236}">
                      <a16:creationId xmlns:a16="http://schemas.microsoft.com/office/drawing/2014/main" id="{FCBB5E0F-5535-B8CF-2CAF-FAC3905BA0C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785928" y="2763576"/>
                  <a:ext cx="75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9070" name="Freihand 169069">
                  <a:extLst>
                    <a:ext uri="{FF2B5EF4-FFF2-40B4-BE49-F238E27FC236}">
                      <a16:creationId xmlns:a16="http://schemas.microsoft.com/office/drawing/2014/main" id="{ABB5D5FE-11B7-4D74-C4CF-9C3A59B5B8A0}"/>
                    </a:ext>
                  </a:extLst>
                </p14:cNvPr>
                <p14:cNvContentPartPr/>
                <p14:nvPr/>
              </p14:nvContentPartPr>
              <p14:xfrm>
                <a:off x="6903648" y="2659896"/>
                <a:ext cx="239760" cy="177480"/>
              </p14:xfrm>
            </p:contentPart>
          </mc:Choice>
          <mc:Fallback xmlns="">
            <p:pic>
              <p:nvPicPr>
                <p:cNvPr id="169070" name="Freihand 169069">
                  <a:extLst>
                    <a:ext uri="{FF2B5EF4-FFF2-40B4-BE49-F238E27FC236}">
                      <a16:creationId xmlns:a16="http://schemas.microsoft.com/office/drawing/2014/main" id="{ABB5D5FE-11B7-4D74-C4CF-9C3A59B5B8A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94648" y="2651256"/>
                  <a:ext cx="257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9071" name="Freihand 169070">
                  <a:extLst>
                    <a:ext uri="{FF2B5EF4-FFF2-40B4-BE49-F238E27FC236}">
                      <a16:creationId xmlns:a16="http://schemas.microsoft.com/office/drawing/2014/main" id="{F88E1D9D-A5E1-6864-5F6A-3CF8FCDCFE1E}"/>
                    </a:ext>
                  </a:extLst>
                </p14:cNvPr>
                <p14:cNvContentPartPr/>
                <p14:nvPr/>
              </p14:nvContentPartPr>
              <p14:xfrm>
                <a:off x="7193088" y="2693376"/>
                <a:ext cx="178560" cy="95760"/>
              </p14:xfrm>
            </p:contentPart>
          </mc:Choice>
          <mc:Fallback xmlns="">
            <p:pic>
              <p:nvPicPr>
                <p:cNvPr id="169071" name="Freihand 169070">
                  <a:extLst>
                    <a:ext uri="{FF2B5EF4-FFF2-40B4-BE49-F238E27FC236}">
                      <a16:creationId xmlns:a16="http://schemas.microsoft.com/office/drawing/2014/main" id="{F88E1D9D-A5E1-6864-5F6A-3CF8FCDCFE1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184088" y="2684736"/>
                  <a:ext cx="196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9072" name="Freihand 169071">
                  <a:extLst>
                    <a:ext uri="{FF2B5EF4-FFF2-40B4-BE49-F238E27FC236}">
                      <a16:creationId xmlns:a16="http://schemas.microsoft.com/office/drawing/2014/main" id="{65D2889F-81D2-1FA6-8BDC-0D830C961111}"/>
                    </a:ext>
                  </a:extLst>
                </p14:cNvPr>
                <p14:cNvContentPartPr/>
                <p14:nvPr/>
              </p14:nvContentPartPr>
              <p14:xfrm>
                <a:off x="7555968" y="2594016"/>
                <a:ext cx="126360" cy="159120"/>
              </p14:xfrm>
            </p:contentPart>
          </mc:Choice>
          <mc:Fallback xmlns="">
            <p:pic>
              <p:nvPicPr>
                <p:cNvPr id="169072" name="Freihand 169071">
                  <a:extLst>
                    <a:ext uri="{FF2B5EF4-FFF2-40B4-BE49-F238E27FC236}">
                      <a16:creationId xmlns:a16="http://schemas.microsoft.com/office/drawing/2014/main" id="{65D2889F-81D2-1FA6-8BDC-0D830C96111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546968" y="2585016"/>
                  <a:ext cx="144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073" name="Freihand 169072">
                  <a:extLst>
                    <a:ext uri="{FF2B5EF4-FFF2-40B4-BE49-F238E27FC236}">
                      <a16:creationId xmlns:a16="http://schemas.microsoft.com/office/drawing/2014/main" id="{A5D47274-5864-6784-EB94-C7E95FD57DFF}"/>
                    </a:ext>
                  </a:extLst>
                </p14:cNvPr>
                <p14:cNvContentPartPr/>
                <p14:nvPr/>
              </p14:nvContentPartPr>
              <p14:xfrm>
                <a:off x="7662888" y="2640456"/>
                <a:ext cx="129600" cy="227520"/>
              </p14:xfrm>
            </p:contentPart>
          </mc:Choice>
          <mc:Fallback xmlns="">
            <p:pic>
              <p:nvPicPr>
                <p:cNvPr id="169073" name="Freihand 169072">
                  <a:extLst>
                    <a:ext uri="{FF2B5EF4-FFF2-40B4-BE49-F238E27FC236}">
                      <a16:creationId xmlns:a16="http://schemas.microsoft.com/office/drawing/2014/main" id="{A5D47274-5864-6784-EB94-C7E95FD57DF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54248" y="2631816"/>
                  <a:ext cx="147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9074" name="Freihand 169073">
                  <a:extLst>
                    <a:ext uri="{FF2B5EF4-FFF2-40B4-BE49-F238E27FC236}">
                      <a16:creationId xmlns:a16="http://schemas.microsoft.com/office/drawing/2014/main" id="{0AFB63D5-3AE7-EB10-A146-F224F82CF5DA}"/>
                    </a:ext>
                  </a:extLst>
                </p14:cNvPr>
                <p14:cNvContentPartPr/>
                <p14:nvPr/>
              </p14:nvContentPartPr>
              <p14:xfrm>
                <a:off x="7866288" y="2556216"/>
                <a:ext cx="196920" cy="236160"/>
              </p14:xfrm>
            </p:contentPart>
          </mc:Choice>
          <mc:Fallback xmlns="">
            <p:pic>
              <p:nvPicPr>
                <p:cNvPr id="169074" name="Freihand 169073">
                  <a:extLst>
                    <a:ext uri="{FF2B5EF4-FFF2-40B4-BE49-F238E27FC236}">
                      <a16:creationId xmlns:a16="http://schemas.microsoft.com/office/drawing/2014/main" id="{0AFB63D5-3AE7-EB10-A146-F224F82CF5D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857288" y="2547216"/>
                  <a:ext cx="214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9077" name="Freihand 169076">
                  <a:extLst>
                    <a:ext uri="{FF2B5EF4-FFF2-40B4-BE49-F238E27FC236}">
                      <a16:creationId xmlns:a16="http://schemas.microsoft.com/office/drawing/2014/main" id="{F2AD11E1-2EE9-6FA6-BB8B-BBD069A6DD61}"/>
                    </a:ext>
                  </a:extLst>
                </p14:cNvPr>
                <p14:cNvContentPartPr/>
                <p14:nvPr/>
              </p14:nvContentPartPr>
              <p14:xfrm>
                <a:off x="8182368" y="2681496"/>
                <a:ext cx="192240" cy="34920"/>
              </p14:xfrm>
            </p:contentPart>
          </mc:Choice>
          <mc:Fallback xmlns="">
            <p:pic>
              <p:nvPicPr>
                <p:cNvPr id="169077" name="Freihand 169076">
                  <a:extLst>
                    <a:ext uri="{FF2B5EF4-FFF2-40B4-BE49-F238E27FC236}">
                      <a16:creationId xmlns:a16="http://schemas.microsoft.com/office/drawing/2014/main" id="{F2AD11E1-2EE9-6FA6-BB8B-BBD069A6DD6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173368" y="2672496"/>
                  <a:ext cx="209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9078" name="Freihand 169077">
                  <a:extLst>
                    <a:ext uri="{FF2B5EF4-FFF2-40B4-BE49-F238E27FC236}">
                      <a16:creationId xmlns:a16="http://schemas.microsoft.com/office/drawing/2014/main" id="{6CFE850C-742C-3004-A90E-D5804907C2B0}"/>
                    </a:ext>
                  </a:extLst>
                </p14:cNvPr>
                <p14:cNvContentPartPr/>
                <p14:nvPr/>
              </p14:nvContentPartPr>
              <p14:xfrm>
                <a:off x="8178408" y="2761056"/>
                <a:ext cx="189360" cy="28800"/>
              </p14:xfrm>
            </p:contentPart>
          </mc:Choice>
          <mc:Fallback xmlns="">
            <p:pic>
              <p:nvPicPr>
                <p:cNvPr id="169078" name="Freihand 169077">
                  <a:extLst>
                    <a:ext uri="{FF2B5EF4-FFF2-40B4-BE49-F238E27FC236}">
                      <a16:creationId xmlns:a16="http://schemas.microsoft.com/office/drawing/2014/main" id="{6CFE850C-742C-3004-A90E-D5804907C2B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69408" y="2752056"/>
                  <a:ext cx="207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9079" name="Freihand 169078">
                  <a:extLst>
                    <a:ext uri="{FF2B5EF4-FFF2-40B4-BE49-F238E27FC236}">
                      <a16:creationId xmlns:a16="http://schemas.microsoft.com/office/drawing/2014/main" id="{B352C069-2432-F694-1F12-1AE13F74B8B3}"/>
                    </a:ext>
                  </a:extLst>
                </p14:cNvPr>
                <p14:cNvContentPartPr/>
                <p14:nvPr/>
              </p14:nvContentPartPr>
              <p14:xfrm>
                <a:off x="8499888" y="2552976"/>
                <a:ext cx="133200" cy="216720"/>
              </p14:xfrm>
            </p:contentPart>
          </mc:Choice>
          <mc:Fallback xmlns="">
            <p:pic>
              <p:nvPicPr>
                <p:cNvPr id="169079" name="Freihand 169078">
                  <a:extLst>
                    <a:ext uri="{FF2B5EF4-FFF2-40B4-BE49-F238E27FC236}">
                      <a16:creationId xmlns:a16="http://schemas.microsoft.com/office/drawing/2014/main" id="{B352C069-2432-F694-1F12-1AE13F74B8B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490888" y="2543976"/>
                  <a:ext cx="150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080" name="Freihand 169079">
                  <a:extLst>
                    <a:ext uri="{FF2B5EF4-FFF2-40B4-BE49-F238E27FC236}">
                      <a16:creationId xmlns:a16="http://schemas.microsoft.com/office/drawing/2014/main" id="{FB6B3FD3-977B-7F49-284E-CC6634047BC2}"/>
                    </a:ext>
                  </a:extLst>
                </p14:cNvPr>
                <p14:cNvContentPartPr/>
                <p14:nvPr/>
              </p14:nvContentPartPr>
              <p14:xfrm>
                <a:off x="8468568" y="2781936"/>
                <a:ext cx="158760" cy="5400"/>
              </p14:xfrm>
            </p:contentPart>
          </mc:Choice>
          <mc:Fallback xmlns="">
            <p:pic>
              <p:nvPicPr>
                <p:cNvPr id="169080" name="Freihand 169079">
                  <a:extLst>
                    <a:ext uri="{FF2B5EF4-FFF2-40B4-BE49-F238E27FC236}">
                      <a16:creationId xmlns:a16="http://schemas.microsoft.com/office/drawing/2014/main" id="{FB6B3FD3-977B-7F49-284E-CC6634047BC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459568" y="2772936"/>
                  <a:ext cx="176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9081" name="Freihand 169080">
                  <a:extLst>
                    <a:ext uri="{FF2B5EF4-FFF2-40B4-BE49-F238E27FC236}">
                      <a16:creationId xmlns:a16="http://schemas.microsoft.com/office/drawing/2014/main" id="{420D1B75-1C88-90EA-4CD4-046E0A86274D}"/>
                    </a:ext>
                  </a:extLst>
                </p14:cNvPr>
                <p14:cNvContentPartPr/>
                <p14:nvPr/>
              </p14:nvContentPartPr>
              <p14:xfrm>
                <a:off x="8709048" y="2585376"/>
                <a:ext cx="150840" cy="177840"/>
              </p14:xfrm>
            </p:contentPart>
          </mc:Choice>
          <mc:Fallback xmlns="">
            <p:pic>
              <p:nvPicPr>
                <p:cNvPr id="169081" name="Freihand 169080">
                  <a:extLst>
                    <a:ext uri="{FF2B5EF4-FFF2-40B4-BE49-F238E27FC236}">
                      <a16:creationId xmlns:a16="http://schemas.microsoft.com/office/drawing/2014/main" id="{420D1B75-1C88-90EA-4CD4-046E0A86274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700048" y="2576736"/>
                  <a:ext cx="168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9082" name="Freihand 169081">
                  <a:extLst>
                    <a:ext uri="{FF2B5EF4-FFF2-40B4-BE49-F238E27FC236}">
                      <a16:creationId xmlns:a16="http://schemas.microsoft.com/office/drawing/2014/main" id="{3293D833-6A4C-1F37-3B35-DC13F136F5C0}"/>
                    </a:ext>
                  </a:extLst>
                </p14:cNvPr>
                <p14:cNvContentPartPr/>
                <p14:nvPr/>
              </p14:nvContentPartPr>
              <p14:xfrm>
                <a:off x="8800128" y="2736216"/>
                <a:ext cx="178200" cy="180000"/>
              </p14:xfrm>
            </p:contentPart>
          </mc:Choice>
          <mc:Fallback xmlns="">
            <p:pic>
              <p:nvPicPr>
                <p:cNvPr id="169082" name="Freihand 169081">
                  <a:extLst>
                    <a:ext uri="{FF2B5EF4-FFF2-40B4-BE49-F238E27FC236}">
                      <a16:creationId xmlns:a16="http://schemas.microsoft.com/office/drawing/2014/main" id="{3293D833-6A4C-1F37-3B35-DC13F136F5C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791488" y="2727216"/>
                  <a:ext cx="195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EFA11A5-6AD7-41E2-B2EA-7503F3F11FE9}"/>
                    </a:ext>
                  </a:extLst>
                </p14:cNvPr>
                <p14:cNvContentPartPr/>
                <p14:nvPr/>
              </p14:nvContentPartPr>
              <p14:xfrm>
                <a:off x="5312088" y="1127016"/>
                <a:ext cx="178200" cy="146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EFA11A5-6AD7-41E2-B2EA-7503F3F11FE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303088" y="1118376"/>
                  <a:ext cx="195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B351090-D2B7-3633-C43B-C2BCD8607A93}"/>
                    </a:ext>
                  </a:extLst>
                </p14:cNvPr>
                <p14:cNvContentPartPr/>
                <p14:nvPr/>
              </p14:nvContentPartPr>
              <p14:xfrm>
                <a:off x="5597568" y="1154016"/>
                <a:ext cx="139320" cy="112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B351090-D2B7-3633-C43B-C2BCD8607A9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88568" y="1145376"/>
                  <a:ext cx="156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D42C2FF-FC1C-659D-45B9-4059D57BADBD}"/>
                    </a:ext>
                  </a:extLst>
                </p14:cNvPr>
                <p14:cNvContentPartPr/>
                <p14:nvPr/>
              </p14:nvContentPartPr>
              <p14:xfrm>
                <a:off x="5774688" y="1118016"/>
                <a:ext cx="183240" cy="163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D42C2FF-FC1C-659D-45B9-4059D57BADB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65688" y="1109016"/>
                  <a:ext cx="200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0C80715-4FB8-0D12-A246-F444C3EB88CA}"/>
                    </a:ext>
                  </a:extLst>
                </p14:cNvPr>
                <p14:cNvContentPartPr/>
                <p14:nvPr/>
              </p14:nvContentPartPr>
              <p14:xfrm>
                <a:off x="5733648" y="1100736"/>
                <a:ext cx="428400" cy="1818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0C80715-4FB8-0D12-A246-F444C3EB88C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725008" y="1092096"/>
                  <a:ext cx="446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03C37F2-B420-2FC3-45B7-CD475D539724}"/>
                    </a:ext>
                  </a:extLst>
                </p14:cNvPr>
                <p14:cNvContentPartPr/>
                <p14:nvPr/>
              </p14:nvContentPartPr>
              <p14:xfrm>
                <a:off x="6067008" y="1211616"/>
                <a:ext cx="109800" cy="15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03C37F2-B420-2FC3-45B7-CD475D53972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058008" y="1202616"/>
                  <a:ext cx="127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2C1A8E3-41CA-B276-ED23-9487DBAF9924}"/>
                    </a:ext>
                  </a:extLst>
                </p14:cNvPr>
                <p14:cNvContentPartPr/>
                <p14:nvPr/>
              </p14:nvContentPartPr>
              <p14:xfrm>
                <a:off x="4315248" y="1199016"/>
                <a:ext cx="138240" cy="439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2C1A8E3-41CA-B276-ED23-9487DBAF992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306608" y="1190016"/>
                  <a:ext cx="155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AE138F6-92C5-6AAB-BA7B-F9E01443A780}"/>
                    </a:ext>
                  </a:extLst>
                </p14:cNvPr>
                <p14:cNvContentPartPr/>
                <p14:nvPr/>
              </p14:nvContentPartPr>
              <p14:xfrm>
                <a:off x="4421088" y="1160856"/>
                <a:ext cx="75240" cy="1962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AE138F6-92C5-6AAB-BA7B-F9E01443A78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412088" y="1152216"/>
                  <a:ext cx="92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D9BDA7A-52D9-C106-44F3-F4752AD76053}"/>
                    </a:ext>
                  </a:extLst>
                </p14:cNvPr>
                <p14:cNvContentPartPr/>
                <p14:nvPr/>
              </p14:nvContentPartPr>
              <p14:xfrm>
                <a:off x="4482288" y="1051776"/>
                <a:ext cx="172080" cy="1954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D9BDA7A-52D9-C106-44F3-F4752AD7605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473288" y="1043136"/>
                  <a:ext cx="189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AA1E83B-C412-425C-9744-7378A9A93DD0}"/>
                    </a:ext>
                  </a:extLst>
                </p14:cNvPr>
                <p14:cNvContentPartPr/>
                <p14:nvPr/>
              </p14:nvContentPartPr>
              <p14:xfrm>
                <a:off x="4810248" y="1190376"/>
                <a:ext cx="258120" cy="291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AA1E83B-C412-425C-9744-7378A9A93DD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801608" y="1181736"/>
                  <a:ext cx="275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146FD8F-FA91-9EBC-8821-3F16FF26DB05}"/>
                    </a:ext>
                  </a:extLst>
                </p14:cNvPr>
                <p14:cNvContentPartPr/>
                <p14:nvPr/>
              </p14:nvContentPartPr>
              <p14:xfrm>
                <a:off x="4859568" y="1246176"/>
                <a:ext cx="173520" cy="133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146FD8F-FA91-9EBC-8821-3F16FF26DB0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850928" y="1237176"/>
                  <a:ext cx="191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8987" name="Freihand 168986">
                  <a:extLst>
                    <a:ext uri="{FF2B5EF4-FFF2-40B4-BE49-F238E27FC236}">
                      <a16:creationId xmlns:a16="http://schemas.microsoft.com/office/drawing/2014/main" id="{1F229E81-1000-404A-AD20-DED5D9C90A1A}"/>
                    </a:ext>
                  </a:extLst>
                </p14:cNvPr>
                <p14:cNvContentPartPr/>
                <p14:nvPr/>
              </p14:nvContentPartPr>
              <p14:xfrm>
                <a:off x="4740408" y="1037736"/>
                <a:ext cx="14040" cy="351360"/>
              </p14:xfrm>
            </p:contentPart>
          </mc:Choice>
          <mc:Fallback xmlns="">
            <p:pic>
              <p:nvPicPr>
                <p:cNvPr id="168987" name="Freihand 168986">
                  <a:extLst>
                    <a:ext uri="{FF2B5EF4-FFF2-40B4-BE49-F238E27FC236}">
                      <a16:creationId xmlns:a16="http://schemas.microsoft.com/office/drawing/2014/main" id="{1F229E81-1000-404A-AD20-DED5D9C90A1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731768" y="1029096"/>
                  <a:ext cx="316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8988" name="Freihand 168987">
                  <a:extLst>
                    <a:ext uri="{FF2B5EF4-FFF2-40B4-BE49-F238E27FC236}">
                      <a16:creationId xmlns:a16="http://schemas.microsoft.com/office/drawing/2014/main" id="{3F10E1F3-DEAA-1A58-2790-CB8ABD7C3827}"/>
                    </a:ext>
                  </a:extLst>
                </p14:cNvPr>
                <p14:cNvContentPartPr/>
                <p14:nvPr/>
              </p14:nvContentPartPr>
              <p14:xfrm>
                <a:off x="4635288" y="956736"/>
                <a:ext cx="220320" cy="126000"/>
              </p14:xfrm>
            </p:contentPart>
          </mc:Choice>
          <mc:Fallback xmlns="">
            <p:pic>
              <p:nvPicPr>
                <p:cNvPr id="168988" name="Freihand 168987">
                  <a:extLst>
                    <a:ext uri="{FF2B5EF4-FFF2-40B4-BE49-F238E27FC236}">
                      <a16:creationId xmlns:a16="http://schemas.microsoft.com/office/drawing/2014/main" id="{3F10E1F3-DEAA-1A58-2790-CB8ABD7C382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26288" y="947736"/>
                  <a:ext cx="237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9086" name="Freihand 169085">
                  <a:extLst>
                    <a:ext uri="{FF2B5EF4-FFF2-40B4-BE49-F238E27FC236}">
                      <a16:creationId xmlns:a16="http://schemas.microsoft.com/office/drawing/2014/main" id="{EE67A841-9414-EFB9-3EC2-D783F547FB1D}"/>
                    </a:ext>
                  </a:extLst>
                </p14:cNvPr>
                <p14:cNvContentPartPr/>
                <p14:nvPr/>
              </p14:nvContentPartPr>
              <p14:xfrm>
                <a:off x="5210568" y="1031976"/>
                <a:ext cx="34560" cy="427680"/>
              </p14:xfrm>
            </p:contentPart>
          </mc:Choice>
          <mc:Fallback xmlns="">
            <p:pic>
              <p:nvPicPr>
                <p:cNvPr id="169086" name="Freihand 169085">
                  <a:extLst>
                    <a:ext uri="{FF2B5EF4-FFF2-40B4-BE49-F238E27FC236}">
                      <a16:creationId xmlns:a16="http://schemas.microsoft.com/office/drawing/2014/main" id="{EE67A841-9414-EFB9-3EC2-D783F547FB1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201928" y="1022976"/>
                  <a:ext cx="522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9087" name="Freihand 169086">
                  <a:extLst>
                    <a:ext uri="{FF2B5EF4-FFF2-40B4-BE49-F238E27FC236}">
                      <a16:creationId xmlns:a16="http://schemas.microsoft.com/office/drawing/2014/main" id="{4DCD14E5-40EB-473D-8A45-BC9230905607}"/>
                    </a:ext>
                  </a:extLst>
                </p14:cNvPr>
                <p14:cNvContentPartPr/>
                <p14:nvPr/>
              </p14:nvContentPartPr>
              <p14:xfrm>
                <a:off x="5082048" y="862776"/>
                <a:ext cx="261000" cy="253440"/>
              </p14:xfrm>
            </p:contentPart>
          </mc:Choice>
          <mc:Fallback xmlns="">
            <p:pic>
              <p:nvPicPr>
                <p:cNvPr id="169087" name="Freihand 169086">
                  <a:extLst>
                    <a:ext uri="{FF2B5EF4-FFF2-40B4-BE49-F238E27FC236}">
                      <a16:creationId xmlns:a16="http://schemas.microsoft.com/office/drawing/2014/main" id="{4DCD14E5-40EB-473D-8A45-BC923090560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73408" y="853776"/>
                  <a:ext cx="278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9089" name="Freihand 169088">
                  <a:extLst>
                    <a:ext uri="{FF2B5EF4-FFF2-40B4-BE49-F238E27FC236}">
                      <a16:creationId xmlns:a16="http://schemas.microsoft.com/office/drawing/2014/main" id="{EB87C65F-D98C-D94C-2A71-D3586A883902}"/>
                    </a:ext>
                  </a:extLst>
                </p14:cNvPr>
                <p14:cNvContentPartPr/>
                <p14:nvPr/>
              </p14:nvContentPartPr>
              <p14:xfrm>
                <a:off x="4166208" y="1087056"/>
                <a:ext cx="17280" cy="406080"/>
              </p14:xfrm>
            </p:contentPart>
          </mc:Choice>
          <mc:Fallback xmlns="">
            <p:pic>
              <p:nvPicPr>
                <p:cNvPr id="169089" name="Freihand 169088">
                  <a:extLst>
                    <a:ext uri="{FF2B5EF4-FFF2-40B4-BE49-F238E27FC236}">
                      <a16:creationId xmlns:a16="http://schemas.microsoft.com/office/drawing/2014/main" id="{EB87C65F-D98C-D94C-2A71-D3586A88390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57208" y="1078056"/>
                  <a:ext cx="349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9090" name="Freihand 169089">
                  <a:extLst>
                    <a:ext uri="{FF2B5EF4-FFF2-40B4-BE49-F238E27FC236}">
                      <a16:creationId xmlns:a16="http://schemas.microsoft.com/office/drawing/2014/main" id="{9E52083B-E6BD-F63F-173F-3BD1462C1586}"/>
                    </a:ext>
                  </a:extLst>
                </p14:cNvPr>
                <p14:cNvContentPartPr/>
                <p14:nvPr/>
              </p14:nvContentPartPr>
              <p14:xfrm>
                <a:off x="3991248" y="911736"/>
                <a:ext cx="326880" cy="333000"/>
              </p14:xfrm>
            </p:contentPart>
          </mc:Choice>
          <mc:Fallback xmlns="">
            <p:pic>
              <p:nvPicPr>
                <p:cNvPr id="169090" name="Freihand 169089">
                  <a:extLst>
                    <a:ext uri="{FF2B5EF4-FFF2-40B4-BE49-F238E27FC236}">
                      <a16:creationId xmlns:a16="http://schemas.microsoft.com/office/drawing/2014/main" id="{9E52083B-E6BD-F63F-173F-3BD1462C158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982608" y="902736"/>
                  <a:ext cx="3445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9100" name="Freihand 169099">
                  <a:extLst>
                    <a:ext uri="{FF2B5EF4-FFF2-40B4-BE49-F238E27FC236}">
                      <a16:creationId xmlns:a16="http://schemas.microsoft.com/office/drawing/2014/main" id="{563ECE82-FAA4-1989-23D5-490D440AE9A6}"/>
                    </a:ext>
                  </a:extLst>
                </p14:cNvPr>
                <p14:cNvContentPartPr/>
                <p14:nvPr/>
              </p14:nvContentPartPr>
              <p14:xfrm>
                <a:off x="209448" y="3513096"/>
                <a:ext cx="255240" cy="16560"/>
              </p14:xfrm>
            </p:contentPart>
          </mc:Choice>
          <mc:Fallback xmlns="">
            <p:pic>
              <p:nvPicPr>
                <p:cNvPr id="169100" name="Freihand 169099">
                  <a:extLst>
                    <a:ext uri="{FF2B5EF4-FFF2-40B4-BE49-F238E27FC236}">
                      <a16:creationId xmlns:a16="http://schemas.microsoft.com/office/drawing/2014/main" id="{563ECE82-FAA4-1989-23D5-490D440AE9A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00808" y="3504096"/>
                  <a:ext cx="272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9101" name="Freihand 169100">
                  <a:extLst>
                    <a:ext uri="{FF2B5EF4-FFF2-40B4-BE49-F238E27FC236}">
                      <a16:creationId xmlns:a16="http://schemas.microsoft.com/office/drawing/2014/main" id="{441EA308-58FB-13AA-4FF8-D2A420084060}"/>
                    </a:ext>
                  </a:extLst>
                </p14:cNvPr>
                <p14:cNvContentPartPr/>
                <p14:nvPr/>
              </p14:nvContentPartPr>
              <p14:xfrm>
                <a:off x="426168" y="3392136"/>
                <a:ext cx="135720" cy="323280"/>
              </p14:xfrm>
            </p:contentPart>
          </mc:Choice>
          <mc:Fallback xmlns="">
            <p:pic>
              <p:nvPicPr>
                <p:cNvPr id="169101" name="Freihand 169100">
                  <a:extLst>
                    <a:ext uri="{FF2B5EF4-FFF2-40B4-BE49-F238E27FC236}">
                      <a16:creationId xmlns:a16="http://schemas.microsoft.com/office/drawing/2014/main" id="{441EA308-58FB-13AA-4FF8-D2A42008406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17528" y="3383496"/>
                  <a:ext cx="1533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9092" name="Freihand 169091">
                  <a:extLst>
                    <a:ext uri="{FF2B5EF4-FFF2-40B4-BE49-F238E27FC236}">
                      <a16:creationId xmlns:a16="http://schemas.microsoft.com/office/drawing/2014/main" id="{8F206E05-0561-2E97-49BF-7F8BACB769B1}"/>
                    </a:ext>
                  </a:extLst>
                </p14:cNvPr>
                <p14:cNvContentPartPr/>
                <p14:nvPr/>
              </p14:nvContentPartPr>
              <p14:xfrm>
                <a:off x="9091728" y="2635056"/>
                <a:ext cx="196920" cy="41040"/>
              </p14:xfrm>
            </p:contentPart>
          </mc:Choice>
          <mc:Fallback xmlns="">
            <p:pic>
              <p:nvPicPr>
                <p:cNvPr id="169092" name="Freihand 169091">
                  <a:extLst>
                    <a:ext uri="{FF2B5EF4-FFF2-40B4-BE49-F238E27FC236}">
                      <a16:creationId xmlns:a16="http://schemas.microsoft.com/office/drawing/2014/main" id="{8F206E05-0561-2E97-49BF-7F8BACB769B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083088" y="2626416"/>
                  <a:ext cx="214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9093" name="Freihand 169092">
                  <a:extLst>
                    <a:ext uri="{FF2B5EF4-FFF2-40B4-BE49-F238E27FC236}">
                      <a16:creationId xmlns:a16="http://schemas.microsoft.com/office/drawing/2014/main" id="{CA7809AF-88A9-0010-DECC-665AD08127FF}"/>
                    </a:ext>
                  </a:extLst>
                </p14:cNvPr>
                <p14:cNvContentPartPr/>
                <p14:nvPr/>
              </p14:nvContentPartPr>
              <p14:xfrm>
                <a:off x="9094968" y="2733696"/>
                <a:ext cx="171720" cy="32760"/>
              </p14:xfrm>
            </p:contentPart>
          </mc:Choice>
          <mc:Fallback xmlns="">
            <p:pic>
              <p:nvPicPr>
                <p:cNvPr id="169093" name="Freihand 169092">
                  <a:extLst>
                    <a:ext uri="{FF2B5EF4-FFF2-40B4-BE49-F238E27FC236}">
                      <a16:creationId xmlns:a16="http://schemas.microsoft.com/office/drawing/2014/main" id="{CA7809AF-88A9-0010-DECC-665AD08127F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086328" y="2724696"/>
                  <a:ext cx="189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9094" name="Freihand 169093">
                  <a:extLst>
                    <a:ext uri="{FF2B5EF4-FFF2-40B4-BE49-F238E27FC236}">
                      <a16:creationId xmlns:a16="http://schemas.microsoft.com/office/drawing/2014/main" id="{860FB04D-3258-5B1E-0FA5-4DE9F506BCED}"/>
                    </a:ext>
                  </a:extLst>
                </p14:cNvPr>
                <p14:cNvContentPartPr/>
                <p14:nvPr/>
              </p14:nvContentPartPr>
              <p14:xfrm>
                <a:off x="9395208" y="2522736"/>
                <a:ext cx="181080" cy="247680"/>
              </p14:xfrm>
            </p:contentPart>
          </mc:Choice>
          <mc:Fallback xmlns="">
            <p:pic>
              <p:nvPicPr>
                <p:cNvPr id="169094" name="Freihand 169093">
                  <a:extLst>
                    <a:ext uri="{FF2B5EF4-FFF2-40B4-BE49-F238E27FC236}">
                      <a16:creationId xmlns:a16="http://schemas.microsoft.com/office/drawing/2014/main" id="{860FB04D-3258-5B1E-0FA5-4DE9F506BCE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386208" y="2513736"/>
                  <a:ext cx="198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9095" name="Freihand 169094">
                  <a:extLst>
                    <a:ext uri="{FF2B5EF4-FFF2-40B4-BE49-F238E27FC236}">
                      <a16:creationId xmlns:a16="http://schemas.microsoft.com/office/drawing/2014/main" id="{D40EC541-0806-9CFD-8D7E-FFE715F741DD}"/>
                    </a:ext>
                  </a:extLst>
                </p14:cNvPr>
                <p14:cNvContentPartPr/>
                <p14:nvPr/>
              </p14:nvContentPartPr>
              <p14:xfrm>
                <a:off x="9573408" y="2525256"/>
                <a:ext cx="63360" cy="253440"/>
              </p14:xfrm>
            </p:contentPart>
          </mc:Choice>
          <mc:Fallback xmlns="">
            <p:pic>
              <p:nvPicPr>
                <p:cNvPr id="169095" name="Freihand 169094">
                  <a:extLst>
                    <a:ext uri="{FF2B5EF4-FFF2-40B4-BE49-F238E27FC236}">
                      <a16:creationId xmlns:a16="http://schemas.microsoft.com/office/drawing/2014/main" id="{D40EC541-0806-9CFD-8D7E-FFE715F741D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64768" y="2516616"/>
                  <a:ext cx="81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9096" name="Freihand 169095">
                  <a:extLst>
                    <a:ext uri="{FF2B5EF4-FFF2-40B4-BE49-F238E27FC236}">
                      <a16:creationId xmlns:a16="http://schemas.microsoft.com/office/drawing/2014/main" id="{7D726040-773E-38C8-FCCE-06247025DB52}"/>
                    </a:ext>
                  </a:extLst>
                </p14:cNvPr>
                <p14:cNvContentPartPr/>
                <p14:nvPr/>
              </p14:nvContentPartPr>
              <p14:xfrm>
                <a:off x="9407088" y="2583216"/>
                <a:ext cx="426600" cy="204840"/>
              </p14:xfrm>
            </p:contentPart>
          </mc:Choice>
          <mc:Fallback xmlns="">
            <p:pic>
              <p:nvPicPr>
                <p:cNvPr id="169096" name="Freihand 169095">
                  <a:extLst>
                    <a:ext uri="{FF2B5EF4-FFF2-40B4-BE49-F238E27FC236}">
                      <a16:creationId xmlns:a16="http://schemas.microsoft.com/office/drawing/2014/main" id="{7D726040-773E-38C8-FCCE-06247025DB5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398448" y="2574576"/>
                  <a:ext cx="444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9097" name="Freihand 169096">
                  <a:extLst>
                    <a:ext uri="{FF2B5EF4-FFF2-40B4-BE49-F238E27FC236}">
                      <a16:creationId xmlns:a16="http://schemas.microsoft.com/office/drawing/2014/main" id="{CBB6A3C6-026D-46DD-AFE3-8698DB3ECD92}"/>
                    </a:ext>
                  </a:extLst>
                </p14:cNvPr>
                <p14:cNvContentPartPr/>
                <p14:nvPr/>
              </p14:nvContentPartPr>
              <p14:xfrm>
                <a:off x="9788688" y="2554776"/>
                <a:ext cx="105480" cy="279720"/>
              </p14:xfrm>
            </p:contentPart>
          </mc:Choice>
          <mc:Fallback xmlns="">
            <p:pic>
              <p:nvPicPr>
                <p:cNvPr id="169097" name="Freihand 169096">
                  <a:extLst>
                    <a:ext uri="{FF2B5EF4-FFF2-40B4-BE49-F238E27FC236}">
                      <a16:creationId xmlns:a16="http://schemas.microsoft.com/office/drawing/2014/main" id="{CBB6A3C6-026D-46DD-AFE3-8698DB3ECD9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779688" y="2546136"/>
                  <a:ext cx="1231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9098" name="Freihand 169097">
                  <a:extLst>
                    <a:ext uri="{FF2B5EF4-FFF2-40B4-BE49-F238E27FC236}">
                      <a16:creationId xmlns:a16="http://schemas.microsoft.com/office/drawing/2014/main" id="{2A84CF1E-1900-0ED3-938B-4E77E2E47977}"/>
                    </a:ext>
                  </a:extLst>
                </p14:cNvPr>
                <p14:cNvContentPartPr/>
                <p14:nvPr/>
              </p14:nvContentPartPr>
              <p14:xfrm>
                <a:off x="9867888" y="2744136"/>
                <a:ext cx="148680" cy="156960"/>
              </p14:xfrm>
            </p:contentPart>
          </mc:Choice>
          <mc:Fallback xmlns="">
            <p:pic>
              <p:nvPicPr>
                <p:cNvPr id="169098" name="Freihand 169097">
                  <a:extLst>
                    <a:ext uri="{FF2B5EF4-FFF2-40B4-BE49-F238E27FC236}">
                      <a16:creationId xmlns:a16="http://schemas.microsoft.com/office/drawing/2014/main" id="{2A84CF1E-1900-0ED3-938B-4E77E2E4797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859248" y="2735136"/>
                  <a:ext cx="166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9106" name="Freihand 169105">
                  <a:extLst>
                    <a:ext uri="{FF2B5EF4-FFF2-40B4-BE49-F238E27FC236}">
                      <a16:creationId xmlns:a16="http://schemas.microsoft.com/office/drawing/2014/main" id="{B61D527D-3D86-41D4-E4A5-72B6D5736C11}"/>
                    </a:ext>
                  </a:extLst>
                </p14:cNvPr>
                <p14:cNvContentPartPr/>
                <p14:nvPr/>
              </p14:nvContentPartPr>
              <p14:xfrm>
                <a:off x="10087488" y="2925576"/>
                <a:ext cx="281160" cy="214920"/>
              </p14:xfrm>
            </p:contentPart>
          </mc:Choice>
          <mc:Fallback xmlns="">
            <p:pic>
              <p:nvPicPr>
                <p:cNvPr id="169106" name="Freihand 169105">
                  <a:extLst>
                    <a:ext uri="{FF2B5EF4-FFF2-40B4-BE49-F238E27FC236}">
                      <a16:creationId xmlns:a16="http://schemas.microsoft.com/office/drawing/2014/main" id="{B61D527D-3D86-41D4-E4A5-72B6D5736C1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078848" y="2916576"/>
                  <a:ext cx="298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9107" name="Freihand 169106">
                  <a:extLst>
                    <a:ext uri="{FF2B5EF4-FFF2-40B4-BE49-F238E27FC236}">
                      <a16:creationId xmlns:a16="http://schemas.microsoft.com/office/drawing/2014/main" id="{756C5DE4-9ED6-6B3C-A455-10F46E59ABD8}"/>
                    </a:ext>
                  </a:extLst>
                </p14:cNvPr>
                <p14:cNvContentPartPr/>
                <p14:nvPr/>
              </p14:nvContentPartPr>
              <p14:xfrm>
                <a:off x="10381608" y="2862936"/>
                <a:ext cx="166680" cy="201600"/>
              </p14:xfrm>
            </p:contentPart>
          </mc:Choice>
          <mc:Fallback xmlns="">
            <p:pic>
              <p:nvPicPr>
                <p:cNvPr id="169107" name="Freihand 169106">
                  <a:extLst>
                    <a:ext uri="{FF2B5EF4-FFF2-40B4-BE49-F238E27FC236}">
                      <a16:creationId xmlns:a16="http://schemas.microsoft.com/office/drawing/2014/main" id="{756C5DE4-9ED6-6B3C-A455-10F46E59ABD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372968" y="2854296"/>
                  <a:ext cx="184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9108" name="Freihand 169107">
                  <a:extLst>
                    <a:ext uri="{FF2B5EF4-FFF2-40B4-BE49-F238E27FC236}">
                      <a16:creationId xmlns:a16="http://schemas.microsoft.com/office/drawing/2014/main" id="{5AD6376F-46E7-D2C9-1023-8A78258D89B1}"/>
                    </a:ext>
                  </a:extLst>
                </p14:cNvPr>
                <p14:cNvContentPartPr/>
                <p14:nvPr/>
              </p14:nvContentPartPr>
              <p14:xfrm>
                <a:off x="10706328" y="2919816"/>
                <a:ext cx="377640" cy="119520"/>
              </p14:xfrm>
            </p:contentPart>
          </mc:Choice>
          <mc:Fallback xmlns="">
            <p:pic>
              <p:nvPicPr>
                <p:cNvPr id="169108" name="Freihand 169107">
                  <a:extLst>
                    <a:ext uri="{FF2B5EF4-FFF2-40B4-BE49-F238E27FC236}">
                      <a16:creationId xmlns:a16="http://schemas.microsoft.com/office/drawing/2014/main" id="{5AD6376F-46E7-D2C9-1023-8A78258D89B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697688" y="2911176"/>
                  <a:ext cx="395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9109" name="Freihand 169108">
                  <a:extLst>
                    <a:ext uri="{FF2B5EF4-FFF2-40B4-BE49-F238E27FC236}">
                      <a16:creationId xmlns:a16="http://schemas.microsoft.com/office/drawing/2014/main" id="{D4F87035-4ABB-0031-92EE-A18ECA0AF2B7}"/>
                    </a:ext>
                  </a:extLst>
                </p14:cNvPr>
                <p14:cNvContentPartPr/>
                <p14:nvPr/>
              </p14:nvContentPartPr>
              <p14:xfrm>
                <a:off x="11103768" y="2781216"/>
                <a:ext cx="432720" cy="255240"/>
              </p14:xfrm>
            </p:contentPart>
          </mc:Choice>
          <mc:Fallback xmlns="">
            <p:pic>
              <p:nvPicPr>
                <p:cNvPr id="169109" name="Freihand 169108">
                  <a:extLst>
                    <a:ext uri="{FF2B5EF4-FFF2-40B4-BE49-F238E27FC236}">
                      <a16:creationId xmlns:a16="http://schemas.microsoft.com/office/drawing/2014/main" id="{D4F87035-4ABB-0031-92EE-A18ECA0AF2B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094768" y="2772576"/>
                  <a:ext cx="450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9110" name="Freihand 169109">
                  <a:extLst>
                    <a:ext uri="{FF2B5EF4-FFF2-40B4-BE49-F238E27FC236}">
                      <a16:creationId xmlns:a16="http://schemas.microsoft.com/office/drawing/2014/main" id="{0F75AA65-0AC5-1B9E-2C54-B9D9DCE4AA7F}"/>
                    </a:ext>
                  </a:extLst>
                </p14:cNvPr>
                <p14:cNvContentPartPr/>
                <p14:nvPr/>
              </p14:nvContentPartPr>
              <p14:xfrm>
                <a:off x="10103688" y="3300696"/>
                <a:ext cx="162000" cy="130680"/>
              </p14:xfrm>
            </p:contentPart>
          </mc:Choice>
          <mc:Fallback xmlns="">
            <p:pic>
              <p:nvPicPr>
                <p:cNvPr id="169110" name="Freihand 169109">
                  <a:extLst>
                    <a:ext uri="{FF2B5EF4-FFF2-40B4-BE49-F238E27FC236}">
                      <a16:creationId xmlns:a16="http://schemas.microsoft.com/office/drawing/2014/main" id="{0F75AA65-0AC5-1B9E-2C54-B9D9DCE4AA7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095048" y="3292056"/>
                  <a:ext cx="179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69112" name="Freihand 169111">
                  <a:extLst>
                    <a:ext uri="{FF2B5EF4-FFF2-40B4-BE49-F238E27FC236}">
                      <a16:creationId xmlns:a16="http://schemas.microsoft.com/office/drawing/2014/main" id="{D5A4312B-D7BD-3C9C-5783-8E0EF57E1F50}"/>
                    </a:ext>
                  </a:extLst>
                </p14:cNvPr>
                <p14:cNvContentPartPr/>
                <p14:nvPr/>
              </p14:nvContentPartPr>
              <p14:xfrm>
                <a:off x="10339488" y="3311496"/>
                <a:ext cx="91800" cy="311760"/>
              </p14:xfrm>
            </p:contentPart>
          </mc:Choice>
          <mc:Fallback xmlns="">
            <p:pic>
              <p:nvPicPr>
                <p:cNvPr id="169112" name="Freihand 169111">
                  <a:extLst>
                    <a:ext uri="{FF2B5EF4-FFF2-40B4-BE49-F238E27FC236}">
                      <a16:creationId xmlns:a16="http://schemas.microsoft.com/office/drawing/2014/main" id="{D5A4312B-D7BD-3C9C-5783-8E0EF57E1F5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330488" y="3302496"/>
                  <a:ext cx="1094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69113" name="Freihand 169112">
                  <a:extLst>
                    <a:ext uri="{FF2B5EF4-FFF2-40B4-BE49-F238E27FC236}">
                      <a16:creationId xmlns:a16="http://schemas.microsoft.com/office/drawing/2014/main" id="{8CE9FD1B-9BFF-7769-E5FB-E8830CAC3798}"/>
                    </a:ext>
                  </a:extLst>
                </p14:cNvPr>
                <p14:cNvContentPartPr/>
                <p14:nvPr/>
              </p14:nvContentPartPr>
              <p14:xfrm>
                <a:off x="10517688" y="3301776"/>
                <a:ext cx="339120" cy="132480"/>
              </p14:xfrm>
            </p:contentPart>
          </mc:Choice>
          <mc:Fallback xmlns="">
            <p:pic>
              <p:nvPicPr>
                <p:cNvPr id="169113" name="Freihand 169112">
                  <a:extLst>
                    <a:ext uri="{FF2B5EF4-FFF2-40B4-BE49-F238E27FC236}">
                      <a16:creationId xmlns:a16="http://schemas.microsoft.com/office/drawing/2014/main" id="{8CE9FD1B-9BFF-7769-E5FB-E8830CAC379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508688" y="3292776"/>
                  <a:ext cx="356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69114" name="Freihand 169113">
                  <a:extLst>
                    <a:ext uri="{FF2B5EF4-FFF2-40B4-BE49-F238E27FC236}">
                      <a16:creationId xmlns:a16="http://schemas.microsoft.com/office/drawing/2014/main" id="{E038DDCD-FF59-962B-A2F5-B598DAAD5363}"/>
                    </a:ext>
                  </a:extLst>
                </p14:cNvPr>
                <p14:cNvContentPartPr/>
                <p14:nvPr/>
              </p14:nvContentPartPr>
              <p14:xfrm>
                <a:off x="10832328" y="3220776"/>
                <a:ext cx="16920" cy="28800"/>
              </p14:xfrm>
            </p:contentPart>
          </mc:Choice>
          <mc:Fallback xmlns="">
            <p:pic>
              <p:nvPicPr>
                <p:cNvPr id="169114" name="Freihand 169113">
                  <a:extLst>
                    <a:ext uri="{FF2B5EF4-FFF2-40B4-BE49-F238E27FC236}">
                      <a16:creationId xmlns:a16="http://schemas.microsoft.com/office/drawing/2014/main" id="{E038DDCD-FF59-962B-A2F5-B598DAAD536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823688" y="3211776"/>
                  <a:ext cx="34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69115" name="Freihand 169114">
                  <a:extLst>
                    <a:ext uri="{FF2B5EF4-FFF2-40B4-BE49-F238E27FC236}">
                      <a16:creationId xmlns:a16="http://schemas.microsoft.com/office/drawing/2014/main" id="{F394C88C-1C54-2B7C-C950-E665621BCBDA}"/>
                    </a:ext>
                  </a:extLst>
                </p14:cNvPr>
                <p14:cNvContentPartPr/>
                <p14:nvPr/>
              </p14:nvContentPartPr>
              <p14:xfrm>
                <a:off x="10073448" y="3713616"/>
                <a:ext cx="89640" cy="122760"/>
              </p14:xfrm>
            </p:contentPart>
          </mc:Choice>
          <mc:Fallback xmlns="">
            <p:pic>
              <p:nvPicPr>
                <p:cNvPr id="169115" name="Freihand 169114">
                  <a:extLst>
                    <a:ext uri="{FF2B5EF4-FFF2-40B4-BE49-F238E27FC236}">
                      <a16:creationId xmlns:a16="http://schemas.microsoft.com/office/drawing/2014/main" id="{F394C88C-1C54-2B7C-C950-E665621BCBD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064808" y="3704616"/>
                  <a:ext cx="107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69116" name="Freihand 169115">
                  <a:extLst>
                    <a:ext uri="{FF2B5EF4-FFF2-40B4-BE49-F238E27FC236}">
                      <a16:creationId xmlns:a16="http://schemas.microsoft.com/office/drawing/2014/main" id="{999754C4-EFAF-429A-F010-B06725F8F260}"/>
                    </a:ext>
                  </a:extLst>
                </p14:cNvPr>
                <p14:cNvContentPartPr/>
                <p14:nvPr/>
              </p14:nvContentPartPr>
              <p14:xfrm>
                <a:off x="10223928" y="3738816"/>
                <a:ext cx="223560" cy="65160"/>
              </p14:xfrm>
            </p:contentPart>
          </mc:Choice>
          <mc:Fallback xmlns="">
            <p:pic>
              <p:nvPicPr>
                <p:cNvPr id="169116" name="Freihand 169115">
                  <a:extLst>
                    <a:ext uri="{FF2B5EF4-FFF2-40B4-BE49-F238E27FC236}">
                      <a16:creationId xmlns:a16="http://schemas.microsoft.com/office/drawing/2014/main" id="{999754C4-EFAF-429A-F010-B06725F8F26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215288" y="3730176"/>
                  <a:ext cx="241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69117" name="Freihand 169116">
                  <a:extLst>
                    <a:ext uri="{FF2B5EF4-FFF2-40B4-BE49-F238E27FC236}">
                      <a16:creationId xmlns:a16="http://schemas.microsoft.com/office/drawing/2014/main" id="{A13B344E-1191-BD96-80CB-BBD8816154BD}"/>
                    </a:ext>
                  </a:extLst>
                </p14:cNvPr>
                <p14:cNvContentPartPr/>
                <p14:nvPr/>
              </p14:nvContentPartPr>
              <p14:xfrm>
                <a:off x="10473768" y="3703176"/>
                <a:ext cx="87480" cy="93600"/>
              </p14:xfrm>
            </p:contentPart>
          </mc:Choice>
          <mc:Fallback xmlns="">
            <p:pic>
              <p:nvPicPr>
                <p:cNvPr id="169117" name="Freihand 169116">
                  <a:extLst>
                    <a:ext uri="{FF2B5EF4-FFF2-40B4-BE49-F238E27FC236}">
                      <a16:creationId xmlns:a16="http://schemas.microsoft.com/office/drawing/2014/main" id="{A13B344E-1191-BD96-80CB-BBD8816154B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464768" y="3694176"/>
                  <a:ext cx="105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69118" name="Freihand 169117">
                  <a:extLst>
                    <a:ext uri="{FF2B5EF4-FFF2-40B4-BE49-F238E27FC236}">
                      <a16:creationId xmlns:a16="http://schemas.microsoft.com/office/drawing/2014/main" id="{D87652BC-5CF2-0E9D-0EEF-B4F809E1003F}"/>
                    </a:ext>
                  </a:extLst>
                </p14:cNvPr>
                <p14:cNvContentPartPr/>
                <p14:nvPr/>
              </p14:nvContentPartPr>
              <p14:xfrm>
                <a:off x="10626048" y="3707136"/>
                <a:ext cx="303840" cy="74520"/>
              </p14:xfrm>
            </p:contentPart>
          </mc:Choice>
          <mc:Fallback xmlns="">
            <p:pic>
              <p:nvPicPr>
                <p:cNvPr id="169118" name="Freihand 169117">
                  <a:extLst>
                    <a:ext uri="{FF2B5EF4-FFF2-40B4-BE49-F238E27FC236}">
                      <a16:creationId xmlns:a16="http://schemas.microsoft.com/office/drawing/2014/main" id="{D87652BC-5CF2-0E9D-0EEF-B4F809E1003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617048" y="3698136"/>
                  <a:ext cx="321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69119" name="Freihand 169118">
                  <a:extLst>
                    <a:ext uri="{FF2B5EF4-FFF2-40B4-BE49-F238E27FC236}">
                      <a16:creationId xmlns:a16="http://schemas.microsoft.com/office/drawing/2014/main" id="{9C991AD4-F46D-D035-2947-4AE44EFBE6D0}"/>
                    </a:ext>
                  </a:extLst>
                </p14:cNvPr>
                <p14:cNvContentPartPr/>
                <p14:nvPr/>
              </p14:nvContentPartPr>
              <p14:xfrm>
                <a:off x="10921608" y="3690576"/>
                <a:ext cx="163440" cy="246600"/>
              </p14:xfrm>
            </p:contentPart>
          </mc:Choice>
          <mc:Fallback xmlns="">
            <p:pic>
              <p:nvPicPr>
                <p:cNvPr id="169119" name="Freihand 169118">
                  <a:extLst>
                    <a:ext uri="{FF2B5EF4-FFF2-40B4-BE49-F238E27FC236}">
                      <a16:creationId xmlns:a16="http://schemas.microsoft.com/office/drawing/2014/main" id="{9C991AD4-F46D-D035-2947-4AE44EFBE6D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912968" y="3681936"/>
                  <a:ext cx="181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69120" name="Freihand 169119">
                  <a:extLst>
                    <a:ext uri="{FF2B5EF4-FFF2-40B4-BE49-F238E27FC236}">
                      <a16:creationId xmlns:a16="http://schemas.microsoft.com/office/drawing/2014/main" id="{E179AB1E-E18E-336E-DF97-FB3C6FDAB519}"/>
                    </a:ext>
                  </a:extLst>
                </p14:cNvPr>
                <p14:cNvContentPartPr/>
                <p14:nvPr/>
              </p14:nvContentPartPr>
              <p14:xfrm>
                <a:off x="11133648" y="3504456"/>
                <a:ext cx="175320" cy="248400"/>
              </p14:xfrm>
            </p:contentPart>
          </mc:Choice>
          <mc:Fallback xmlns="">
            <p:pic>
              <p:nvPicPr>
                <p:cNvPr id="169120" name="Freihand 169119">
                  <a:extLst>
                    <a:ext uri="{FF2B5EF4-FFF2-40B4-BE49-F238E27FC236}">
                      <a16:creationId xmlns:a16="http://schemas.microsoft.com/office/drawing/2014/main" id="{E179AB1E-E18E-336E-DF97-FB3C6FDAB51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124648" y="3495456"/>
                  <a:ext cx="192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9121" name="Freihand 169120">
                  <a:extLst>
                    <a:ext uri="{FF2B5EF4-FFF2-40B4-BE49-F238E27FC236}">
                      <a16:creationId xmlns:a16="http://schemas.microsoft.com/office/drawing/2014/main" id="{62E2BBEA-B2E9-9B1A-F853-AA0C5D47D6FB}"/>
                    </a:ext>
                  </a:extLst>
                </p14:cNvPr>
                <p14:cNvContentPartPr/>
                <p14:nvPr/>
              </p14:nvContentPartPr>
              <p14:xfrm>
                <a:off x="11314728" y="3640176"/>
                <a:ext cx="290880" cy="133560"/>
              </p14:xfrm>
            </p:contentPart>
          </mc:Choice>
          <mc:Fallback xmlns="">
            <p:pic>
              <p:nvPicPr>
                <p:cNvPr id="169121" name="Freihand 169120">
                  <a:extLst>
                    <a:ext uri="{FF2B5EF4-FFF2-40B4-BE49-F238E27FC236}">
                      <a16:creationId xmlns:a16="http://schemas.microsoft.com/office/drawing/2014/main" id="{62E2BBEA-B2E9-9B1A-F853-AA0C5D47D6F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305728" y="3631176"/>
                  <a:ext cx="308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9122" name="Freihand 169121">
                  <a:extLst>
                    <a:ext uri="{FF2B5EF4-FFF2-40B4-BE49-F238E27FC236}">
                      <a16:creationId xmlns:a16="http://schemas.microsoft.com/office/drawing/2014/main" id="{9931E2A9-336E-7FCA-17AA-57284EAFFD2D}"/>
                    </a:ext>
                  </a:extLst>
                </p14:cNvPr>
                <p14:cNvContentPartPr/>
                <p14:nvPr/>
              </p14:nvContentPartPr>
              <p14:xfrm>
                <a:off x="11712168" y="3384216"/>
                <a:ext cx="45720" cy="483840"/>
              </p14:xfrm>
            </p:contentPart>
          </mc:Choice>
          <mc:Fallback xmlns="">
            <p:pic>
              <p:nvPicPr>
                <p:cNvPr id="169122" name="Freihand 169121">
                  <a:extLst>
                    <a:ext uri="{FF2B5EF4-FFF2-40B4-BE49-F238E27FC236}">
                      <a16:creationId xmlns:a16="http://schemas.microsoft.com/office/drawing/2014/main" id="{9931E2A9-336E-7FCA-17AA-57284EAFFD2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703168" y="3375216"/>
                  <a:ext cx="6336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69124" name="Freihand 169123">
                  <a:extLst>
                    <a:ext uri="{FF2B5EF4-FFF2-40B4-BE49-F238E27FC236}">
                      <a16:creationId xmlns:a16="http://schemas.microsoft.com/office/drawing/2014/main" id="{3E25A9CA-EF37-E17F-2E73-7A255D2917E2}"/>
                    </a:ext>
                  </a:extLst>
                </p14:cNvPr>
                <p14:cNvContentPartPr/>
                <p14:nvPr/>
              </p14:nvContentPartPr>
              <p14:xfrm>
                <a:off x="933048" y="3438936"/>
                <a:ext cx="156600" cy="99000"/>
              </p14:xfrm>
            </p:contentPart>
          </mc:Choice>
          <mc:Fallback xmlns="">
            <p:pic>
              <p:nvPicPr>
                <p:cNvPr id="169124" name="Freihand 169123">
                  <a:extLst>
                    <a:ext uri="{FF2B5EF4-FFF2-40B4-BE49-F238E27FC236}">
                      <a16:creationId xmlns:a16="http://schemas.microsoft.com/office/drawing/2014/main" id="{3E25A9CA-EF37-E17F-2E73-7A255D2917E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24048" y="3429936"/>
                  <a:ext cx="174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69125" name="Freihand 169124">
                  <a:extLst>
                    <a:ext uri="{FF2B5EF4-FFF2-40B4-BE49-F238E27FC236}">
                      <a16:creationId xmlns:a16="http://schemas.microsoft.com/office/drawing/2014/main" id="{37FEFDCB-F22E-8E59-62DD-1D46F95BBFA3}"/>
                    </a:ext>
                  </a:extLst>
                </p14:cNvPr>
                <p14:cNvContentPartPr/>
                <p14:nvPr/>
              </p14:nvContentPartPr>
              <p14:xfrm>
                <a:off x="2531808" y="3359016"/>
                <a:ext cx="99000" cy="144360"/>
              </p14:xfrm>
            </p:contentPart>
          </mc:Choice>
          <mc:Fallback xmlns="">
            <p:pic>
              <p:nvPicPr>
                <p:cNvPr id="169125" name="Freihand 169124">
                  <a:extLst>
                    <a:ext uri="{FF2B5EF4-FFF2-40B4-BE49-F238E27FC236}">
                      <a16:creationId xmlns:a16="http://schemas.microsoft.com/office/drawing/2014/main" id="{37FEFDCB-F22E-8E59-62DD-1D46F95BBFA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522808" y="3350376"/>
                  <a:ext cx="116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69126" name="Freihand 169125">
                  <a:extLst>
                    <a:ext uri="{FF2B5EF4-FFF2-40B4-BE49-F238E27FC236}">
                      <a16:creationId xmlns:a16="http://schemas.microsoft.com/office/drawing/2014/main" id="{033FECD9-BB87-2180-D16F-2A4729BFE736}"/>
                    </a:ext>
                  </a:extLst>
                </p14:cNvPr>
                <p14:cNvContentPartPr/>
                <p14:nvPr/>
              </p14:nvContentPartPr>
              <p14:xfrm>
                <a:off x="3056328" y="3308976"/>
                <a:ext cx="102240" cy="192240"/>
              </p14:xfrm>
            </p:contentPart>
          </mc:Choice>
          <mc:Fallback xmlns="">
            <p:pic>
              <p:nvPicPr>
                <p:cNvPr id="169126" name="Freihand 169125">
                  <a:extLst>
                    <a:ext uri="{FF2B5EF4-FFF2-40B4-BE49-F238E27FC236}">
                      <a16:creationId xmlns:a16="http://schemas.microsoft.com/office/drawing/2014/main" id="{033FECD9-BB87-2180-D16F-2A4729BFE73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047688" y="3299976"/>
                  <a:ext cx="119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69127" name="Freihand 169126">
                  <a:extLst>
                    <a:ext uri="{FF2B5EF4-FFF2-40B4-BE49-F238E27FC236}">
                      <a16:creationId xmlns:a16="http://schemas.microsoft.com/office/drawing/2014/main" id="{65E33DDA-6AA8-7867-631C-A481A439ECCD}"/>
                    </a:ext>
                  </a:extLst>
                </p14:cNvPr>
                <p14:cNvContentPartPr/>
                <p14:nvPr/>
              </p14:nvContentPartPr>
              <p14:xfrm>
                <a:off x="3154608" y="3294936"/>
                <a:ext cx="190080" cy="436320"/>
              </p14:xfrm>
            </p:contentPart>
          </mc:Choice>
          <mc:Fallback xmlns="">
            <p:pic>
              <p:nvPicPr>
                <p:cNvPr id="169127" name="Freihand 169126">
                  <a:extLst>
                    <a:ext uri="{FF2B5EF4-FFF2-40B4-BE49-F238E27FC236}">
                      <a16:creationId xmlns:a16="http://schemas.microsoft.com/office/drawing/2014/main" id="{65E33DDA-6AA8-7867-631C-A481A439ECC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145608" y="3286296"/>
                  <a:ext cx="2077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69128" name="Freihand 169127">
                  <a:extLst>
                    <a:ext uri="{FF2B5EF4-FFF2-40B4-BE49-F238E27FC236}">
                      <a16:creationId xmlns:a16="http://schemas.microsoft.com/office/drawing/2014/main" id="{A58E8889-E2A6-0DFA-776A-D3C55E6CF5F7}"/>
                    </a:ext>
                  </a:extLst>
                </p14:cNvPr>
                <p14:cNvContentPartPr/>
                <p14:nvPr/>
              </p14:nvContentPartPr>
              <p14:xfrm>
                <a:off x="3362688" y="3296736"/>
                <a:ext cx="381960" cy="145080"/>
              </p14:xfrm>
            </p:contentPart>
          </mc:Choice>
          <mc:Fallback xmlns="">
            <p:pic>
              <p:nvPicPr>
                <p:cNvPr id="169128" name="Freihand 169127">
                  <a:extLst>
                    <a:ext uri="{FF2B5EF4-FFF2-40B4-BE49-F238E27FC236}">
                      <a16:creationId xmlns:a16="http://schemas.microsoft.com/office/drawing/2014/main" id="{A58E8889-E2A6-0DFA-776A-D3C55E6CF5F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354048" y="3287736"/>
                  <a:ext cx="399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9129" name="Freihand 169128">
                  <a:extLst>
                    <a:ext uri="{FF2B5EF4-FFF2-40B4-BE49-F238E27FC236}">
                      <a16:creationId xmlns:a16="http://schemas.microsoft.com/office/drawing/2014/main" id="{E6C33E53-956D-FC94-3A14-0C2465CCA6E6}"/>
                    </a:ext>
                  </a:extLst>
                </p14:cNvPr>
                <p14:cNvContentPartPr/>
                <p14:nvPr/>
              </p14:nvContentPartPr>
              <p14:xfrm>
                <a:off x="3700008" y="3229056"/>
                <a:ext cx="9000" cy="14400"/>
              </p14:xfrm>
            </p:contentPart>
          </mc:Choice>
          <mc:Fallback xmlns="">
            <p:pic>
              <p:nvPicPr>
                <p:cNvPr id="169129" name="Freihand 169128">
                  <a:extLst>
                    <a:ext uri="{FF2B5EF4-FFF2-40B4-BE49-F238E27FC236}">
                      <a16:creationId xmlns:a16="http://schemas.microsoft.com/office/drawing/2014/main" id="{E6C33E53-956D-FC94-3A14-0C2465CCA6E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691368" y="3220416"/>
                  <a:ext cx="26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9130" name="Freihand 169129">
                  <a:extLst>
                    <a:ext uri="{FF2B5EF4-FFF2-40B4-BE49-F238E27FC236}">
                      <a16:creationId xmlns:a16="http://schemas.microsoft.com/office/drawing/2014/main" id="{A8BAB8E5-BF2A-1230-58FB-6C2DD57F701E}"/>
                    </a:ext>
                  </a:extLst>
                </p14:cNvPr>
                <p14:cNvContentPartPr/>
                <p14:nvPr/>
              </p14:nvContentPartPr>
              <p14:xfrm>
                <a:off x="3980448" y="3109896"/>
                <a:ext cx="153000" cy="265320"/>
              </p14:xfrm>
            </p:contentPart>
          </mc:Choice>
          <mc:Fallback xmlns="">
            <p:pic>
              <p:nvPicPr>
                <p:cNvPr id="169130" name="Freihand 169129">
                  <a:extLst>
                    <a:ext uri="{FF2B5EF4-FFF2-40B4-BE49-F238E27FC236}">
                      <a16:creationId xmlns:a16="http://schemas.microsoft.com/office/drawing/2014/main" id="{A8BAB8E5-BF2A-1230-58FB-6C2DD57F701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971808" y="3101256"/>
                  <a:ext cx="170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69131" name="Freihand 169130">
                  <a:extLst>
                    <a:ext uri="{FF2B5EF4-FFF2-40B4-BE49-F238E27FC236}">
                      <a16:creationId xmlns:a16="http://schemas.microsoft.com/office/drawing/2014/main" id="{972ACB00-0ABA-3678-ADC1-9AF55937A2C3}"/>
                    </a:ext>
                  </a:extLst>
                </p14:cNvPr>
                <p14:cNvContentPartPr/>
                <p14:nvPr/>
              </p14:nvContentPartPr>
              <p14:xfrm>
                <a:off x="4166928" y="3211776"/>
                <a:ext cx="261720" cy="116640"/>
              </p14:xfrm>
            </p:contentPart>
          </mc:Choice>
          <mc:Fallback xmlns="">
            <p:pic>
              <p:nvPicPr>
                <p:cNvPr id="169131" name="Freihand 169130">
                  <a:extLst>
                    <a:ext uri="{FF2B5EF4-FFF2-40B4-BE49-F238E27FC236}">
                      <a16:creationId xmlns:a16="http://schemas.microsoft.com/office/drawing/2014/main" id="{972ACB00-0ABA-3678-ADC1-9AF55937A2C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158288" y="3203136"/>
                  <a:ext cx="279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69132" name="Freihand 169131">
                  <a:extLst>
                    <a:ext uri="{FF2B5EF4-FFF2-40B4-BE49-F238E27FC236}">
                      <a16:creationId xmlns:a16="http://schemas.microsoft.com/office/drawing/2014/main" id="{8055726A-BD5E-3175-A7D6-9605150CB047}"/>
                    </a:ext>
                  </a:extLst>
                </p14:cNvPr>
                <p14:cNvContentPartPr/>
                <p14:nvPr/>
              </p14:nvContentPartPr>
              <p14:xfrm>
                <a:off x="4427208" y="3104856"/>
                <a:ext cx="3240" cy="7560"/>
              </p14:xfrm>
            </p:contentPart>
          </mc:Choice>
          <mc:Fallback xmlns="">
            <p:pic>
              <p:nvPicPr>
                <p:cNvPr id="169132" name="Freihand 169131">
                  <a:extLst>
                    <a:ext uri="{FF2B5EF4-FFF2-40B4-BE49-F238E27FC236}">
                      <a16:creationId xmlns:a16="http://schemas.microsoft.com/office/drawing/2014/main" id="{8055726A-BD5E-3175-A7D6-9605150CB04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418208" y="3096216"/>
                  <a:ext cx="20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69133" name="Freihand 169132">
                  <a:extLst>
                    <a:ext uri="{FF2B5EF4-FFF2-40B4-BE49-F238E27FC236}">
                      <a16:creationId xmlns:a16="http://schemas.microsoft.com/office/drawing/2014/main" id="{A933E671-3C0D-74FD-6BE6-5FA4B38803C6}"/>
                    </a:ext>
                  </a:extLst>
                </p14:cNvPr>
                <p14:cNvContentPartPr/>
                <p14:nvPr/>
              </p14:nvContentPartPr>
              <p14:xfrm>
                <a:off x="4666968" y="3234456"/>
                <a:ext cx="147600" cy="154080"/>
              </p14:xfrm>
            </p:contentPart>
          </mc:Choice>
          <mc:Fallback xmlns="">
            <p:pic>
              <p:nvPicPr>
                <p:cNvPr id="169133" name="Freihand 169132">
                  <a:extLst>
                    <a:ext uri="{FF2B5EF4-FFF2-40B4-BE49-F238E27FC236}">
                      <a16:creationId xmlns:a16="http://schemas.microsoft.com/office/drawing/2014/main" id="{A933E671-3C0D-74FD-6BE6-5FA4B38803C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658328" y="3225456"/>
                  <a:ext cx="165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69134" name="Freihand 169133">
                  <a:extLst>
                    <a:ext uri="{FF2B5EF4-FFF2-40B4-BE49-F238E27FC236}">
                      <a16:creationId xmlns:a16="http://schemas.microsoft.com/office/drawing/2014/main" id="{2505330B-14C9-0C42-0C4C-3298D455AD12}"/>
                    </a:ext>
                  </a:extLst>
                </p14:cNvPr>
                <p14:cNvContentPartPr/>
                <p14:nvPr/>
              </p14:nvContentPartPr>
              <p14:xfrm>
                <a:off x="4904568" y="3380616"/>
                <a:ext cx="13320" cy="105480"/>
              </p14:xfrm>
            </p:contentPart>
          </mc:Choice>
          <mc:Fallback xmlns="">
            <p:pic>
              <p:nvPicPr>
                <p:cNvPr id="169134" name="Freihand 169133">
                  <a:extLst>
                    <a:ext uri="{FF2B5EF4-FFF2-40B4-BE49-F238E27FC236}">
                      <a16:creationId xmlns:a16="http://schemas.microsoft.com/office/drawing/2014/main" id="{2505330B-14C9-0C42-0C4C-3298D455AD1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895568" y="3371976"/>
                  <a:ext cx="30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9135" name="Freihand 169134">
                  <a:extLst>
                    <a:ext uri="{FF2B5EF4-FFF2-40B4-BE49-F238E27FC236}">
                      <a16:creationId xmlns:a16="http://schemas.microsoft.com/office/drawing/2014/main" id="{252E7D4A-6215-FA9D-EB23-9B3DE6699328}"/>
                    </a:ext>
                  </a:extLst>
                </p14:cNvPr>
                <p14:cNvContentPartPr/>
                <p14:nvPr/>
              </p14:nvContentPartPr>
              <p14:xfrm>
                <a:off x="5030208" y="3204936"/>
                <a:ext cx="130320" cy="191520"/>
              </p14:xfrm>
            </p:contentPart>
          </mc:Choice>
          <mc:Fallback xmlns="">
            <p:pic>
              <p:nvPicPr>
                <p:cNvPr id="169135" name="Freihand 169134">
                  <a:extLst>
                    <a:ext uri="{FF2B5EF4-FFF2-40B4-BE49-F238E27FC236}">
                      <a16:creationId xmlns:a16="http://schemas.microsoft.com/office/drawing/2014/main" id="{252E7D4A-6215-FA9D-EB23-9B3DE669932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021568" y="3195936"/>
                  <a:ext cx="147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69136" name="Freihand 169135">
                  <a:extLst>
                    <a:ext uri="{FF2B5EF4-FFF2-40B4-BE49-F238E27FC236}">
                      <a16:creationId xmlns:a16="http://schemas.microsoft.com/office/drawing/2014/main" id="{45F9C298-EB5C-B363-D932-F5AE9727C7CE}"/>
                    </a:ext>
                  </a:extLst>
                </p14:cNvPr>
                <p14:cNvContentPartPr/>
                <p14:nvPr/>
              </p14:nvContentPartPr>
              <p14:xfrm>
                <a:off x="5326128" y="3281256"/>
                <a:ext cx="5040" cy="9000"/>
              </p14:xfrm>
            </p:contentPart>
          </mc:Choice>
          <mc:Fallback xmlns="">
            <p:pic>
              <p:nvPicPr>
                <p:cNvPr id="169136" name="Freihand 169135">
                  <a:extLst>
                    <a:ext uri="{FF2B5EF4-FFF2-40B4-BE49-F238E27FC236}">
                      <a16:creationId xmlns:a16="http://schemas.microsoft.com/office/drawing/2014/main" id="{45F9C298-EB5C-B363-D932-F5AE9727C7C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317488" y="3272616"/>
                  <a:ext cx="22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69137" name="Freihand 169136">
                  <a:extLst>
                    <a:ext uri="{FF2B5EF4-FFF2-40B4-BE49-F238E27FC236}">
                      <a16:creationId xmlns:a16="http://schemas.microsoft.com/office/drawing/2014/main" id="{3B5B9965-9FFE-76D1-75BF-9147CB186D95}"/>
                    </a:ext>
                  </a:extLst>
                </p14:cNvPr>
                <p14:cNvContentPartPr/>
                <p14:nvPr/>
              </p14:nvContentPartPr>
              <p14:xfrm>
                <a:off x="5445648" y="3185496"/>
                <a:ext cx="178560" cy="240840"/>
              </p14:xfrm>
            </p:contentPart>
          </mc:Choice>
          <mc:Fallback xmlns="">
            <p:pic>
              <p:nvPicPr>
                <p:cNvPr id="169137" name="Freihand 169136">
                  <a:extLst>
                    <a:ext uri="{FF2B5EF4-FFF2-40B4-BE49-F238E27FC236}">
                      <a16:creationId xmlns:a16="http://schemas.microsoft.com/office/drawing/2014/main" id="{3B5B9965-9FFE-76D1-75BF-9147CB186D9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436648" y="3176856"/>
                  <a:ext cx="196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69138" name="Freihand 169137">
                  <a:extLst>
                    <a:ext uri="{FF2B5EF4-FFF2-40B4-BE49-F238E27FC236}">
                      <a16:creationId xmlns:a16="http://schemas.microsoft.com/office/drawing/2014/main" id="{5A7C245D-1090-200A-1C27-ECD217A8B96D}"/>
                    </a:ext>
                  </a:extLst>
                </p14:cNvPr>
                <p14:cNvContentPartPr/>
                <p14:nvPr/>
              </p14:nvContentPartPr>
              <p14:xfrm>
                <a:off x="5458608" y="3280176"/>
                <a:ext cx="355680" cy="143280"/>
              </p14:xfrm>
            </p:contentPart>
          </mc:Choice>
          <mc:Fallback xmlns="">
            <p:pic>
              <p:nvPicPr>
                <p:cNvPr id="169138" name="Freihand 169137">
                  <a:extLst>
                    <a:ext uri="{FF2B5EF4-FFF2-40B4-BE49-F238E27FC236}">
                      <a16:creationId xmlns:a16="http://schemas.microsoft.com/office/drawing/2014/main" id="{5A7C245D-1090-200A-1C27-ECD217A8B96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449608" y="3271536"/>
                  <a:ext cx="373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69139" name="Freihand 169138">
                  <a:extLst>
                    <a:ext uri="{FF2B5EF4-FFF2-40B4-BE49-F238E27FC236}">
                      <a16:creationId xmlns:a16="http://schemas.microsoft.com/office/drawing/2014/main" id="{8715131D-DF5F-AAAA-DE42-3400DC333DB4}"/>
                    </a:ext>
                  </a:extLst>
                </p14:cNvPr>
                <p14:cNvContentPartPr/>
                <p14:nvPr/>
              </p14:nvContentPartPr>
              <p14:xfrm>
                <a:off x="5792328" y="3251376"/>
                <a:ext cx="191160" cy="256320"/>
              </p14:xfrm>
            </p:contentPart>
          </mc:Choice>
          <mc:Fallback xmlns="">
            <p:pic>
              <p:nvPicPr>
                <p:cNvPr id="169139" name="Freihand 169138">
                  <a:extLst>
                    <a:ext uri="{FF2B5EF4-FFF2-40B4-BE49-F238E27FC236}">
                      <a16:creationId xmlns:a16="http://schemas.microsoft.com/office/drawing/2014/main" id="{8715131D-DF5F-AAAA-DE42-3400DC333DB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783328" y="3242376"/>
                  <a:ext cx="2088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69140" name="Freihand 169139">
                  <a:extLst>
                    <a:ext uri="{FF2B5EF4-FFF2-40B4-BE49-F238E27FC236}">
                      <a16:creationId xmlns:a16="http://schemas.microsoft.com/office/drawing/2014/main" id="{6C56B1B0-A240-E849-BC8E-AE0E3A465177}"/>
                    </a:ext>
                  </a:extLst>
                </p14:cNvPr>
                <p14:cNvContentPartPr/>
                <p14:nvPr/>
              </p14:nvContentPartPr>
              <p14:xfrm>
                <a:off x="6110568" y="3242736"/>
                <a:ext cx="223560" cy="20880"/>
              </p14:xfrm>
            </p:contentPart>
          </mc:Choice>
          <mc:Fallback xmlns="">
            <p:pic>
              <p:nvPicPr>
                <p:cNvPr id="169140" name="Freihand 169139">
                  <a:extLst>
                    <a:ext uri="{FF2B5EF4-FFF2-40B4-BE49-F238E27FC236}">
                      <a16:creationId xmlns:a16="http://schemas.microsoft.com/office/drawing/2014/main" id="{6C56B1B0-A240-E849-BC8E-AE0E3A46517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101928" y="3234096"/>
                  <a:ext cx="241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69141" name="Freihand 169140">
                  <a:extLst>
                    <a:ext uri="{FF2B5EF4-FFF2-40B4-BE49-F238E27FC236}">
                      <a16:creationId xmlns:a16="http://schemas.microsoft.com/office/drawing/2014/main" id="{4E568C21-0CFA-8917-92AC-F43EE932E143}"/>
                    </a:ext>
                  </a:extLst>
                </p14:cNvPr>
                <p14:cNvContentPartPr/>
                <p14:nvPr/>
              </p14:nvContentPartPr>
              <p14:xfrm>
                <a:off x="6176448" y="3310416"/>
                <a:ext cx="162000" cy="17280"/>
              </p14:xfrm>
            </p:contentPart>
          </mc:Choice>
          <mc:Fallback xmlns="">
            <p:pic>
              <p:nvPicPr>
                <p:cNvPr id="169141" name="Freihand 169140">
                  <a:extLst>
                    <a:ext uri="{FF2B5EF4-FFF2-40B4-BE49-F238E27FC236}">
                      <a16:creationId xmlns:a16="http://schemas.microsoft.com/office/drawing/2014/main" id="{4E568C21-0CFA-8917-92AC-F43EE932E14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167808" y="3301416"/>
                  <a:ext cx="179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69145" name="Freihand 169144">
                  <a:extLst>
                    <a:ext uri="{FF2B5EF4-FFF2-40B4-BE49-F238E27FC236}">
                      <a16:creationId xmlns:a16="http://schemas.microsoft.com/office/drawing/2014/main" id="{50747234-B0C0-D1A4-2FF2-46F14FD073A8}"/>
                    </a:ext>
                  </a:extLst>
                </p14:cNvPr>
                <p14:cNvContentPartPr/>
                <p14:nvPr/>
              </p14:nvContentPartPr>
              <p14:xfrm>
                <a:off x="6425208" y="3211776"/>
                <a:ext cx="131400" cy="84600"/>
              </p14:xfrm>
            </p:contentPart>
          </mc:Choice>
          <mc:Fallback xmlns="">
            <p:pic>
              <p:nvPicPr>
                <p:cNvPr id="169145" name="Freihand 169144">
                  <a:extLst>
                    <a:ext uri="{FF2B5EF4-FFF2-40B4-BE49-F238E27FC236}">
                      <a16:creationId xmlns:a16="http://schemas.microsoft.com/office/drawing/2014/main" id="{50747234-B0C0-D1A4-2FF2-46F14FD073A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416568" y="3202776"/>
                  <a:ext cx="149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69146" name="Freihand 169145">
                  <a:extLst>
                    <a:ext uri="{FF2B5EF4-FFF2-40B4-BE49-F238E27FC236}">
                      <a16:creationId xmlns:a16="http://schemas.microsoft.com/office/drawing/2014/main" id="{BE3F317F-F144-7AE5-DA66-0B9E12F8809F}"/>
                    </a:ext>
                  </a:extLst>
                </p14:cNvPr>
                <p14:cNvContentPartPr/>
                <p14:nvPr/>
              </p14:nvContentPartPr>
              <p14:xfrm>
                <a:off x="6590808" y="3293136"/>
                <a:ext cx="19800" cy="114480"/>
              </p14:xfrm>
            </p:contentPart>
          </mc:Choice>
          <mc:Fallback xmlns="">
            <p:pic>
              <p:nvPicPr>
                <p:cNvPr id="169146" name="Freihand 169145">
                  <a:extLst>
                    <a:ext uri="{FF2B5EF4-FFF2-40B4-BE49-F238E27FC236}">
                      <a16:creationId xmlns:a16="http://schemas.microsoft.com/office/drawing/2014/main" id="{BE3F317F-F144-7AE5-DA66-0B9E12F8809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582168" y="3284496"/>
                  <a:ext cx="37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69147" name="Freihand 169146">
                  <a:extLst>
                    <a:ext uri="{FF2B5EF4-FFF2-40B4-BE49-F238E27FC236}">
                      <a16:creationId xmlns:a16="http://schemas.microsoft.com/office/drawing/2014/main" id="{8F441A6F-F34D-5252-D1A8-8F0B0CC2503D}"/>
                    </a:ext>
                  </a:extLst>
                </p14:cNvPr>
                <p14:cNvContentPartPr/>
                <p14:nvPr/>
              </p14:nvContentPartPr>
              <p14:xfrm>
                <a:off x="6647688" y="3107736"/>
                <a:ext cx="244440" cy="207720"/>
              </p14:xfrm>
            </p:contentPart>
          </mc:Choice>
          <mc:Fallback xmlns="">
            <p:pic>
              <p:nvPicPr>
                <p:cNvPr id="169147" name="Freihand 169146">
                  <a:extLst>
                    <a:ext uri="{FF2B5EF4-FFF2-40B4-BE49-F238E27FC236}">
                      <a16:creationId xmlns:a16="http://schemas.microsoft.com/office/drawing/2014/main" id="{8F441A6F-F34D-5252-D1A8-8F0B0CC2503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639048" y="3098736"/>
                  <a:ext cx="262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69148" name="Freihand 169147">
                  <a:extLst>
                    <a:ext uri="{FF2B5EF4-FFF2-40B4-BE49-F238E27FC236}">
                      <a16:creationId xmlns:a16="http://schemas.microsoft.com/office/drawing/2014/main" id="{D58BE35D-A2CD-D70C-1C14-C9B5CBF3666C}"/>
                    </a:ext>
                  </a:extLst>
                </p14:cNvPr>
                <p14:cNvContentPartPr/>
                <p14:nvPr/>
              </p14:nvContentPartPr>
              <p14:xfrm>
                <a:off x="6943968" y="3121776"/>
                <a:ext cx="122400" cy="165960"/>
              </p14:xfrm>
            </p:contentPart>
          </mc:Choice>
          <mc:Fallback xmlns="">
            <p:pic>
              <p:nvPicPr>
                <p:cNvPr id="169148" name="Freihand 169147">
                  <a:extLst>
                    <a:ext uri="{FF2B5EF4-FFF2-40B4-BE49-F238E27FC236}">
                      <a16:creationId xmlns:a16="http://schemas.microsoft.com/office/drawing/2014/main" id="{D58BE35D-A2CD-D70C-1C14-C9B5CBF3666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935328" y="3112776"/>
                  <a:ext cx="140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69149" name="Freihand 169148">
                  <a:extLst>
                    <a:ext uri="{FF2B5EF4-FFF2-40B4-BE49-F238E27FC236}">
                      <a16:creationId xmlns:a16="http://schemas.microsoft.com/office/drawing/2014/main" id="{6EDAFEC2-2AA9-5E34-339B-97F7EA99C8A1}"/>
                    </a:ext>
                  </a:extLst>
                </p14:cNvPr>
                <p14:cNvContentPartPr/>
                <p14:nvPr/>
              </p14:nvContentPartPr>
              <p14:xfrm>
                <a:off x="6921288" y="3092976"/>
                <a:ext cx="203040" cy="204120"/>
              </p14:xfrm>
            </p:contentPart>
          </mc:Choice>
          <mc:Fallback xmlns="">
            <p:pic>
              <p:nvPicPr>
                <p:cNvPr id="169149" name="Freihand 169148">
                  <a:extLst>
                    <a:ext uri="{FF2B5EF4-FFF2-40B4-BE49-F238E27FC236}">
                      <a16:creationId xmlns:a16="http://schemas.microsoft.com/office/drawing/2014/main" id="{6EDAFEC2-2AA9-5E34-339B-97F7EA99C8A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912288" y="3083976"/>
                  <a:ext cx="220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69150" name="Freihand 169149">
                  <a:extLst>
                    <a:ext uri="{FF2B5EF4-FFF2-40B4-BE49-F238E27FC236}">
                      <a16:creationId xmlns:a16="http://schemas.microsoft.com/office/drawing/2014/main" id="{AEDC6188-B95A-3F23-E301-48E5B7C41148}"/>
                    </a:ext>
                  </a:extLst>
                </p14:cNvPr>
                <p14:cNvContentPartPr/>
                <p14:nvPr/>
              </p14:nvContentPartPr>
              <p14:xfrm>
                <a:off x="7033968" y="3170736"/>
                <a:ext cx="46440" cy="213120"/>
              </p14:xfrm>
            </p:contentPart>
          </mc:Choice>
          <mc:Fallback xmlns="">
            <p:pic>
              <p:nvPicPr>
                <p:cNvPr id="169150" name="Freihand 169149">
                  <a:extLst>
                    <a:ext uri="{FF2B5EF4-FFF2-40B4-BE49-F238E27FC236}">
                      <a16:creationId xmlns:a16="http://schemas.microsoft.com/office/drawing/2014/main" id="{AEDC6188-B95A-3F23-E301-48E5B7C4114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025328" y="3161736"/>
                  <a:ext cx="64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69151" name="Freihand 169150">
                  <a:extLst>
                    <a:ext uri="{FF2B5EF4-FFF2-40B4-BE49-F238E27FC236}">
                      <a16:creationId xmlns:a16="http://schemas.microsoft.com/office/drawing/2014/main" id="{06910785-603B-9381-CACE-95ACD02A7F05}"/>
                    </a:ext>
                  </a:extLst>
                </p14:cNvPr>
                <p14:cNvContentPartPr/>
                <p14:nvPr/>
              </p14:nvContentPartPr>
              <p14:xfrm>
                <a:off x="7158888" y="3303576"/>
                <a:ext cx="18360" cy="123120"/>
              </p14:xfrm>
            </p:contentPart>
          </mc:Choice>
          <mc:Fallback xmlns="">
            <p:pic>
              <p:nvPicPr>
                <p:cNvPr id="169151" name="Freihand 169150">
                  <a:extLst>
                    <a:ext uri="{FF2B5EF4-FFF2-40B4-BE49-F238E27FC236}">
                      <a16:creationId xmlns:a16="http://schemas.microsoft.com/office/drawing/2014/main" id="{06910785-603B-9381-CACE-95ACD02A7F0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150248" y="3294576"/>
                  <a:ext cx="36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69152" name="Freihand 169151">
                  <a:extLst>
                    <a:ext uri="{FF2B5EF4-FFF2-40B4-BE49-F238E27FC236}">
                      <a16:creationId xmlns:a16="http://schemas.microsoft.com/office/drawing/2014/main" id="{332E9843-9D52-EAF3-F32B-CB021F9F7B02}"/>
                    </a:ext>
                  </a:extLst>
                </p14:cNvPr>
                <p14:cNvContentPartPr/>
                <p14:nvPr/>
              </p14:nvContentPartPr>
              <p14:xfrm>
                <a:off x="7224408" y="3113856"/>
                <a:ext cx="172080" cy="256320"/>
              </p14:xfrm>
            </p:contentPart>
          </mc:Choice>
          <mc:Fallback xmlns="">
            <p:pic>
              <p:nvPicPr>
                <p:cNvPr id="169152" name="Freihand 169151">
                  <a:extLst>
                    <a:ext uri="{FF2B5EF4-FFF2-40B4-BE49-F238E27FC236}">
                      <a16:creationId xmlns:a16="http://schemas.microsoft.com/office/drawing/2014/main" id="{332E9843-9D52-EAF3-F32B-CB021F9F7B0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215768" y="3105216"/>
                  <a:ext cx="189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69153" name="Freihand 169152">
                  <a:extLst>
                    <a:ext uri="{FF2B5EF4-FFF2-40B4-BE49-F238E27FC236}">
                      <a16:creationId xmlns:a16="http://schemas.microsoft.com/office/drawing/2014/main" id="{9C918302-CFD0-9327-D9C2-BB435DE4435E}"/>
                    </a:ext>
                  </a:extLst>
                </p14:cNvPr>
                <p14:cNvContentPartPr/>
                <p14:nvPr/>
              </p14:nvContentPartPr>
              <p14:xfrm>
                <a:off x="7523928" y="3213216"/>
                <a:ext cx="196920" cy="44640"/>
              </p14:xfrm>
            </p:contentPart>
          </mc:Choice>
          <mc:Fallback xmlns="">
            <p:pic>
              <p:nvPicPr>
                <p:cNvPr id="169153" name="Freihand 169152">
                  <a:extLst>
                    <a:ext uri="{FF2B5EF4-FFF2-40B4-BE49-F238E27FC236}">
                      <a16:creationId xmlns:a16="http://schemas.microsoft.com/office/drawing/2014/main" id="{9C918302-CFD0-9327-D9C2-BB435DE4435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515288" y="3204576"/>
                  <a:ext cx="214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69154" name="Freihand 169153">
                  <a:extLst>
                    <a:ext uri="{FF2B5EF4-FFF2-40B4-BE49-F238E27FC236}">
                      <a16:creationId xmlns:a16="http://schemas.microsoft.com/office/drawing/2014/main" id="{5EDE6C56-8964-4BDF-0AF7-7B10178AF9F7}"/>
                    </a:ext>
                  </a:extLst>
                </p14:cNvPr>
                <p14:cNvContentPartPr/>
                <p14:nvPr/>
              </p14:nvContentPartPr>
              <p14:xfrm>
                <a:off x="7552728" y="3288816"/>
                <a:ext cx="160560" cy="7200"/>
              </p14:xfrm>
            </p:contentPart>
          </mc:Choice>
          <mc:Fallback xmlns="">
            <p:pic>
              <p:nvPicPr>
                <p:cNvPr id="169154" name="Freihand 169153">
                  <a:extLst>
                    <a:ext uri="{FF2B5EF4-FFF2-40B4-BE49-F238E27FC236}">
                      <a16:creationId xmlns:a16="http://schemas.microsoft.com/office/drawing/2014/main" id="{5EDE6C56-8964-4BDF-0AF7-7B10178AF9F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544088" y="3279816"/>
                  <a:ext cx="178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69155" name="Freihand 169154">
                  <a:extLst>
                    <a:ext uri="{FF2B5EF4-FFF2-40B4-BE49-F238E27FC236}">
                      <a16:creationId xmlns:a16="http://schemas.microsoft.com/office/drawing/2014/main" id="{757CCDB4-75FE-6D64-0150-8E417DBCF1ED}"/>
                    </a:ext>
                  </a:extLst>
                </p14:cNvPr>
                <p14:cNvContentPartPr/>
                <p14:nvPr/>
              </p14:nvContentPartPr>
              <p14:xfrm>
                <a:off x="7805088" y="3063096"/>
                <a:ext cx="136440" cy="201240"/>
              </p14:xfrm>
            </p:contentPart>
          </mc:Choice>
          <mc:Fallback xmlns="">
            <p:pic>
              <p:nvPicPr>
                <p:cNvPr id="169155" name="Freihand 169154">
                  <a:extLst>
                    <a:ext uri="{FF2B5EF4-FFF2-40B4-BE49-F238E27FC236}">
                      <a16:creationId xmlns:a16="http://schemas.microsoft.com/office/drawing/2014/main" id="{757CCDB4-75FE-6D64-0150-8E417DBCF1E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796088" y="3054096"/>
                  <a:ext cx="154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69156" name="Freihand 169155">
                  <a:extLst>
                    <a:ext uri="{FF2B5EF4-FFF2-40B4-BE49-F238E27FC236}">
                      <a16:creationId xmlns:a16="http://schemas.microsoft.com/office/drawing/2014/main" id="{EB85B5F0-5AF2-B21A-FF86-2241888FA9ED}"/>
                    </a:ext>
                  </a:extLst>
                </p14:cNvPr>
                <p14:cNvContentPartPr/>
                <p14:nvPr/>
              </p14:nvContentPartPr>
              <p14:xfrm>
                <a:off x="7892208" y="3145896"/>
                <a:ext cx="131040" cy="210240"/>
              </p14:xfrm>
            </p:contentPart>
          </mc:Choice>
          <mc:Fallback xmlns="">
            <p:pic>
              <p:nvPicPr>
                <p:cNvPr id="169156" name="Freihand 169155">
                  <a:extLst>
                    <a:ext uri="{FF2B5EF4-FFF2-40B4-BE49-F238E27FC236}">
                      <a16:creationId xmlns:a16="http://schemas.microsoft.com/office/drawing/2014/main" id="{EB85B5F0-5AF2-B21A-FF86-2241888FA9E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883568" y="3136896"/>
                  <a:ext cx="148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69157" name="Freihand 169156">
                  <a:extLst>
                    <a:ext uri="{FF2B5EF4-FFF2-40B4-BE49-F238E27FC236}">
                      <a16:creationId xmlns:a16="http://schemas.microsoft.com/office/drawing/2014/main" id="{1BB89459-B0C3-3856-793B-57A95523C657}"/>
                    </a:ext>
                  </a:extLst>
                </p14:cNvPr>
                <p14:cNvContentPartPr/>
                <p14:nvPr/>
              </p14:nvContentPartPr>
              <p14:xfrm>
                <a:off x="8084448" y="3122856"/>
                <a:ext cx="128880" cy="132120"/>
              </p14:xfrm>
            </p:contentPart>
          </mc:Choice>
          <mc:Fallback xmlns="">
            <p:pic>
              <p:nvPicPr>
                <p:cNvPr id="169157" name="Freihand 169156">
                  <a:extLst>
                    <a:ext uri="{FF2B5EF4-FFF2-40B4-BE49-F238E27FC236}">
                      <a16:creationId xmlns:a16="http://schemas.microsoft.com/office/drawing/2014/main" id="{1BB89459-B0C3-3856-793B-57A95523C65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075448" y="3114216"/>
                  <a:ext cx="146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69158" name="Freihand 169157">
                  <a:extLst>
                    <a:ext uri="{FF2B5EF4-FFF2-40B4-BE49-F238E27FC236}">
                      <a16:creationId xmlns:a16="http://schemas.microsoft.com/office/drawing/2014/main" id="{4C0B0106-CC7D-B069-6910-77B6143C810A}"/>
                    </a:ext>
                  </a:extLst>
                </p14:cNvPr>
                <p14:cNvContentPartPr/>
                <p14:nvPr/>
              </p14:nvContentPartPr>
              <p14:xfrm>
                <a:off x="8217288" y="3068856"/>
                <a:ext cx="203400" cy="208080"/>
              </p14:xfrm>
            </p:contentPart>
          </mc:Choice>
          <mc:Fallback xmlns="">
            <p:pic>
              <p:nvPicPr>
                <p:cNvPr id="169158" name="Freihand 169157">
                  <a:extLst>
                    <a:ext uri="{FF2B5EF4-FFF2-40B4-BE49-F238E27FC236}">
                      <a16:creationId xmlns:a16="http://schemas.microsoft.com/office/drawing/2014/main" id="{4C0B0106-CC7D-B069-6910-77B6143C810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208288" y="3059856"/>
                  <a:ext cx="221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69160" name="Freihand 169159">
                  <a:extLst>
                    <a:ext uri="{FF2B5EF4-FFF2-40B4-BE49-F238E27FC236}">
                      <a16:creationId xmlns:a16="http://schemas.microsoft.com/office/drawing/2014/main" id="{D6117E86-F545-23B4-0BC0-F104C5686FB0}"/>
                    </a:ext>
                  </a:extLst>
                </p14:cNvPr>
                <p14:cNvContentPartPr/>
                <p14:nvPr/>
              </p14:nvContentPartPr>
              <p14:xfrm>
                <a:off x="8532648" y="3082536"/>
                <a:ext cx="96840" cy="204120"/>
              </p14:xfrm>
            </p:contentPart>
          </mc:Choice>
          <mc:Fallback xmlns="">
            <p:pic>
              <p:nvPicPr>
                <p:cNvPr id="169160" name="Freihand 169159">
                  <a:extLst>
                    <a:ext uri="{FF2B5EF4-FFF2-40B4-BE49-F238E27FC236}">
                      <a16:creationId xmlns:a16="http://schemas.microsoft.com/office/drawing/2014/main" id="{D6117E86-F545-23B4-0BC0-F104C5686FB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523648" y="3073536"/>
                  <a:ext cx="114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69161" name="Freihand 169160">
                  <a:extLst>
                    <a:ext uri="{FF2B5EF4-FFF2-40B4-BE49-F238E27FC236}">
                      <a16:creationId xmlns:a16="http://schemas.microsoft.com/office/drawing/2014/main" id="{027DB8CE-CF0C-9686-D916-4FCC90569AA0}"/>
                    </a:ext>
                  </a:extLst>
                </p14:cNvPr>
                <p14:cNvContentPartPr/>
                <p14:nvPr/>
              </p14:nvContentPartPr>
              <p14:xfrm>
                <a:off x="8558208" y="3062376"/>
                <a:ext cx="170640" cy="221040"/>
              </p14:xfrm>
            </p:contentPart>
          </mc:Choice>
          <mc:Fallback xmlns="">
            <p:pic>
              <p:nvPicPr>
                <p:cNvPr id="169161" name="Freihand 169160">
                  <a:extLst>
                    <a:ext uri="{FF2B5EF4-FFF2-40B4-BE49-F238E27FC236}">
                      <a16:creationId xmlns:a16="http://schemas.microsoft.com/office/drawing/2014/main" id="{027DB8CE-CF0C-9686-D916-4FCC90569AA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549208" y="3053736"/>
                  <a:ext cx="188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69162" name="Freihand 169161">
                  <a:extLst>
                    <a:ext uri="{FF2B5EF4-FFF2-40B4-BE49-F238E27FC236}">
                      <a16:creationId xmlns:a16="http://schemas.microsoft.com/office/drawing/2014/main" id="{B883D411-863D-5B8B-22EE-979D72F0C907}"/>
                    </a:ext>
                  </a:extLst>
                </p14:cNvPr>
                <p14:cNvContentPartPr/>
                <p14:nvPr/>
              </p14:nvContentPartPr>
              <p14:xfrm>
                <a:off x="8783208" y="3055176"/>
                <a:ext cx="135000" cy="189720"/>
              </p14:xfrm>
            </p:contentPart>
          </mc:Choice>
          <mc:Fallback xmlns="">
            <p:pic>
              <p:nvPicPr>
                <p:cNvPr id="169162" name="Freihand 169161">
                  <a:extLst>
                    <a:ext uri="{FF2B5EF4-FFF2-40B4-BE49-F238E27FC236}">
                      <a16:creationId xmlns:a16="http://schemas.microsoft.com/office/drawing/2014/main" id="{B883D411-863D-5B8B-22EE-979D72F0C90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774208" y="3046536"/>
                  <a:ext cx="152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69163" name="Freihand 169162">
                  <a:extLst>
                    <a:ext uri="{FF2B5EF4-FFF2-40B4-BE49-F238E27FC236}">
                      <a16:creationId xmlns:a16="http://schemas.microsoft.com/office/drawing/2014/main" id="{B5725B88-A1D3-361D-5CC3-4303FC113F6A}"/>
                    </a:ext>
                  </a:extLst>
                </p14:cNvPr>
                <p14:cNvContentPartPr/>
                <p14:nvPr/>
              </p14:nvContentPartPr>
              <p14:xfrm>
                <a:off x="8901648" y="3190176"/>
                <a:ext cx="190080" cy="142920"/>
              </p14:xfrm>
            </p:contentPart>
          </mc:Choice>
          <mc:Fallback xmlns="">
            <p:pic>
              <p:nvPicPr>
                <p:cNvPr id="169163" name="Freihand 169162">
                  <a:extLst>
                    <a:ext uri="{FF2B5EF4-FFF2-40B4-BE49-F238E27FC236}">
                      <a16:creationId xmlns:a16="http://schemas.microsoft.com/office/drawing/2014/main" id="{B5725B88-A1D3-361D-5CC3-4303FC113F6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892648" y="3181176"/>
                  <a:ext cx="207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69103" name="Freihand 169102">
                  <a:extLst>
                    <a:ext uri="{FF2B5EF4-FFF2-40B4-BE49-F238E27FC236}">
                      <a16:creationId xmlns:a16="http://schemas.microsoft.com/office/drawing/2014/main" id="{E8CD34DD-94BB-81CC-80A9-7F8B00465253}"/>
                    </a:ext>
                  </a:extLst>
                </p14:cNvPr>
                <p14:cNvContentPartPr/>
                <p14:nvPr/>
              </p14:nvContentPartPr>
              <p14:xfrm>
                <a:off x="9597168" y="2967696"/>
                <a:ext cx="198720" cy="176400"/>
              </p14:xfrm>
            </p:contentPart>
          </mc:Choice>
          <mc:Fallback xmlns="">
            <p:pic>
              <p:nvPicPr>
                <p:cNvPr id="169103" name="Freihand 169102">
                  <a:extLst>
                    <a:ext uri="{FF2B5EF4-FFF2-40B4-BE49-F238E27FC236}">
                      <a16:creationId xmlns:a16="http://schemas.microsoft.com/office/drawing/2014/main" id="{E8CD34DD-94BB-81CC-80A9-7F8B0046525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588168" y="2958696"/>
                  <a:ext cx="216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69104" name="Freihand 169103">
                  <a:extLst>
                    <a:ext uri="{FF2B5EF4-FFF2-40B4-BE49-F238E27FC236}">
                      <a16:creationId xmlns:a16="http://schemas.microsoft.com/office/drawing/2014/main" id="{AE0828F9-8C07-FBD9-DC93-3B08D60EA1F8}"/>
                    </a:ext>
                  </a:extLst>
                </p14:cNvPr>
                <p14:cNvContentPartPr/>
                <p14:nvPr/>
              </p14:nvContentPartPr>
              <p14:xfrm>
                <a:off x="9750528" y="3038256"/>
                <a:ext cx="116280" cy="176040"/>
              </p14:xfrm>
            </p:contentPart>
          </mc:Choice>
          <mc:Fallback xmlns="">
            <p:pic>
              <p:nvPicPr>
                <p:cNvPr id="169104" name="Freihand 169103">
                  <a:extLst>
                    <a:ext uri="{FF2B5EF4-FFF2-40B4-BE49-F238E27FC236}">
                      <a16:creationId xmlns:a16="http://schemas.microsoft.com/office/drawing/2014/main" id="{AE0828F9-8C07-FBD9-DC93-3B08D60EA1F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41888" y="3029256"/>
                  <a:ext cx="133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69165" name="Freihand 169164">
                  <a:extLst>
                    <a:ext uri="{FF2B5EF4-FFF2-40B4-BE49-F238E27FC236}">
                      <a16:creationId xmlns:a16="http://schemas.microsoft.com/office/drawing/2014/main" id="{9C93A325-2D56-4C94-C5E8-4B8835D4523B}"/>
                    </a:ext>
                  </a:extLst>
                </p14:cNvPr>
                <p14:cNvContentPartPr/>
                <p14:nvPr/>
              </p14:nvContentPartPr>
              <p14:xfrm>
                <a:off x="9097128" y="3078216"/>
                <a:ext cx="121680" cy="26640"/>
              </p14:xfrm>
            </p:contentPart>
          </mc:Choice>
          <mc:Fallback xmlns="">
            <p:pic>
              <p:nvPicPr>
                <p:cNvPr id="169165" name="Freihand 169164">
                  <a:extLst>
                    <a:ext uri="{FF2B5EF4-FFF2-40B4-BE49-F238E27FC236}">
                      <a16:creationId xmlns:a16="http://schemas.microsoft.com/office/drawing/2014/main" id="{9C93A325-2D56-4C94-C5E8-4B8835D4523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088488" y="3069216"/>
                  <a:ext cx="139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69166" name="Freihand 169165">
                  <a:extLst>
                    <a:ext uri="{FF2B5EF4-FFF2-40B4-BE49-F238E27FC236}">
                      <a16:creationId xmlns:a16="http://schemas.microsoft.com/office/drawing/2014/main" id="{34A54694-0812-B969-D73C-97136233CB9D}"/>
                    </a:ext>
                  </a:extLst>
                </p14:cNvPr>
                <p14:cNvContentPartPr/>
                <p14:nvPr/>
              </p14:nvContentPartPr>
              <p14:xfrm>
                <a:off x="9125208" y="3149856"/>
                <a:ext cx="99000" cy="43920"/>
              </p14:xfrm>
            </p:contentPart>
          </mc:Choice>
          <mc:Fallback xmlns="">
            <p:pic>
              <p:nvPicPr>
                <p:cNvPr id="169166" name="Freihand 169165">
                  <a:extLst>
                    <a:ext uri="{FF2B5EF4-FFF2-40B4-BE49-F238E27FC236}">
                      <a16:creationId xmlns:a16="http://schemas.microsoft.com/office/drawing/2014/main" id="{34A54694-0812-B969-D73C-97136233CB9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116208" y="3140856"/>
                  <a:ext cx="116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69167" name="Freihand 169166">
                  <a:extLst>
                    <a:ext uri="{FF2B5EF4-FFF2-40B4-BE49-F238E27FC236}">
                      <a16:creationId xmlns:a16="http://schemas.microsoft.com/office/drawing/2014/main" id="{D054CA19-7418-72F3-36A1-1D9DBFF19FB3}"/>
                    </a:ext>
                  </a:extLst>
                </p14:cNvPr>
                <p14:cNvContentPartPr/>
                <p14:nvPr/>
              </p14:nvContentPartPr>
              <p14:xfrm>
                <a:off x="9234648" y="2996496"/>
                <a:ext cx="142560" cy="231480"/>
              </p14:xfrm>
            </p:contentPart>
          </mc:Choice>
          <mc:Fallback xmlns="">
            <p:pic>
              <p:nvPicPr>
                <p:cNvPr id="169167" name="Freihand 169166">
                  <a:extLst>
                    <a:ext uri="{FF2B5EF4-FFF2-40B4-BE49-F238E27FC236}">
                      <a16:creationId xmlns:a16="http://schemas.microsoft.com/office/drawing/2014/main" id="{D054CA19-7418-72F3-36A1-1D9DBFF19FB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226008" y="2987496"/>
                  <a:ext cx="160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69168" name="Freihand 169167">
                  <a:extLst>
                    <a:ext uri="{FF2B5EF4-FFF2-40B4-BE49-F238E27FC236}">
                      <a16:creationId xmlns:a16="http://schemas.microsoft.com/office/drawing/2014/main" id="{6D7504E9-9B0C-69F1-8BE0-D2E34BDC74F0}"/>
                    </a:ext>
                  </a:extLst>
                </p14:cNvPr>
                <p14:cNvContentPartPr/>
                <p14:nvPr/>
              </p14:nvContentPartPr>
              <p14:xfrm>
                <a:off x="9239688" y="3057696"/>
                <a:ext cx="203040" cy="177840"/>
              </p14:xfrm>
            </p:contentPart>
          </mc:Choice>
          <mc:Fallback xmlns="">
            <p:pic>
              <p:nvPicPr>
                <p:cNvPr id="169168" name="Freihand 169167">
                  <a:extLst>
                    <a:ext uri="{FF2B5EF4-FFF2-40B4-BE49-F238E27FC236}">
                      <a16:creationId xmlns:a16="http://schemas.microsoft.com/office/drawing/2014/main" id="{6D7504E9-9B0C-69F1-8BE0-D2E34BDC74F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231048" y="3049056"/>
                  <a:ext cx="220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69169" name="Freihand 169168">
                  <a:extLst>
                    <a:ext uri="{FF2B5EF4-FFF2-40B4-BE49-F238E27FC236}">
                      <a16:creationId xmlns:a16="http://schemas.microsoft.com/office/drawing/2014/main" id="{ECB8ED62-0853-4B20-28A5-A541848038DC}"/>
                    </a:ext>
                  </a:extLst>
                </p14:cNvPr>
                <p14:cNvContentPartPr/>
                <p14:nvPr/>
              </p14:nvContentPartPr>
              <p14:xfrm>
                <a:off x="9398088" y="3038976"/>
                <a:ext cx="76320" cy="299520"/>
              </p14:xfrm>
            </p:contentPart>
          </mc:Choice>
          <mc:Fallback xmlns="">
            <p:pic>
              <p:nvPicPr>
                <p:cNvPr id="169169" name="Freihand 169168">
                  <a:extLst>
                    <a:ext uri="{FF2B5EF4-FFF2-40B4-BE49-F238E27FC236}">
                      <a16:creationId xmlns:a16="http://schemas.microsoft.com/office/drawing/2014/main" id="{ECB8ED62-0853-4B20-28A5-A541848038D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389448" y="3030336"/>
                  <a:ext cx="93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69171" name="Freihand 169170">
                  <a:extLst>
                    <a:ext uri="{FF2B5EF4-FFF2-40B4-BE49-F238E27FC236}">
                      <a16:creationId xmlns:a16="http://schemas.microsoft.com/office/drawing/2014/main" id="{D7D1D3F1-8829-3B48-5591-9E99C5AF0F67}"/>
                    </a:ext>
                  </a:extLst>
                </p14:cNvPr>
                <p14:cNvContentPartPr/>
                <p14:nvPr/>
              </p14:nvContentPartPr>
              <p14:xfrm>
                <a:off x="9453528" y="3235896"/>
                <a:ext cx="133560" cy="173520"/>
              </p14:xfrm>
            </p:contentPart>
          </mc:Choice>
          <mc:Fallback xmlns="">
            <p:pic>
              <p:nvPicPr>
                <p:cNvPr id="169171" name="Freihand 169170">
                  <a:extLst>
                    <a:ext uri="{FF2B5EF4-FFF2-40B4-BE49-F238E27FC236}">
                      <a16:creationId xmlns:a16="http://schemas.microsoft.com/office/drawing/2014/main" id="{D7D1D3F1-8829-3B48-5591-9E99C5AF0F6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444888" y="3227256"/>
                  <a:ext cx="151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69173" name="Freihand 169172">
                  <a:extLst>
                    <a:ext uri="{FF2B5EF4-FFF2-40B4-BE49-F238E27FC236}">
                      <a16:creationId xmlns:a16="http://schemas.microsoft.com/office/drawing/2014/main" id="{A2FE6B48-2697-EC5F-38CF-3E8336948E70}"/>
                    </a:ext>
                  </a:extLst>
                </p14:cNvPr>
                <p14:cNvContentPartPr/>
                <p14:nvPr/>
              </p14:nvContentPartPr>
              <p14:xfrm>
                <a:off x="3684168" y="3616776"/>
                <a:ext cx="18000" cy="113760"/>
              </p14:xfrm>
            </p:contentPart>
          </mc:Choice>
          <mc:Fallback xmlns="">
            <p:pic>
              <p:nvPicPr>
                <p:cNvPr id="169173" name="Freihand 169172">
                  <a:extLst>
                    <a:ext uri="{FF2B5EF4-FFF2-40B4-BE49-F238E27FC236}">
                      <a16:creationId xmlns:a16="http://schemas.microsoft.com/office/drawing/2014/main" id="{A2FE6B48-2697-EC5F-38CF-3E8336948E7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675528" y="3608136"/>
                  <a:ext cx="35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69174" name="Freihand 169173">
                  <a:extLst>
                    <a:ext uri="{FF2B5EF4-FFF2-40B4-BE49-F238E27FC236}">
                      <a16:creationId xmlns:a16="http://schemas.microsoft.com/office/drawing/2014/main" id="{98F8C3FB-3976-AE04-93D7-52BF2424500C}"/>
                    </a:ext>
                  </a:extLst>
                </p14:cNvPr>
                <p14:cNvContentPartPr/>
                <p14:nvPr/>
              </p14:nvContentPartPr>
              <p14:xfrm>
                <a:off x="3675888" y="3973176"/>
                <a:ext cx="12960" cy="461160"/>
              </p14:xfrm>
            </p:contentPart>
          </mc:Choice>
          <mc:Fallback xmlns="">
            <p:pic>
              <p:nvPicPr>
                <p:cNvPr id="169174" name="Freihand 169173">
                  <a:extLst>
                    <a:ext uri="{FF2B5EF4-FFF2-40B4-BE49-F238E27FC236}">
                      <a16:creationId xmlns:a16="http://schemas.microsoft.com/office/drawing/2014/main" id="{98F8C3FB-3976-AE04-93D7-52BF2424500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666888" y="3964536"/>
                  <a:ext cx="306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69175" name="Freihand 169174">
                  <a:extLst>
                    <a:ext uri="{FF2B5EF4-FFF2-40B4-BE49-F238E27FC236}">
                      <a16:creationId xmlns:a16="http://schemas.microsoft.com/office/drawing/2014/main" id="{829EF89D-69B2-3008-ECF7-E808A77DC31D}"/>
                    </a:ext>
                  </a:extLst>
                </p14:cNvPr>
                <p14:cNvContentPartPr/>
                <p14:nvPr/>
              </p14:nvContentPartPr>
              <p14:xfrm>
                <a:off x="420768" y="4579416"/>
                <a:ext cx="27720" cy="217800"/>
              </p14:xfrm>
            </p:contentPart>
          </mc:Choice>
          <mc:Fallback xmlns="">
            <p:pic>
              <p:nvPicPr>
                <p:cNvPr id="169175" name="Freihand 169174">
                  <a:extLst>
                    <a:ext uri="{FF2B5EF4-FFF2-40B4-BE49-F238E27FC236}">
                      <a16:creationId xmlns:a16="http://schemas.microsoft.com/office/drawing/2014/main" id="{829EF89D-69B2-3008-ECF7-E808A77DC31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11768" y="4570416"/>
                  <a:ext cx="453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69176" name="Freihand 169175">
                  <a:extLst>
                    <a:ext uri="{FF2B5EF4-FFF2-40B4-BE49-F238E27FC236}">
                      <a16:creationId xmlns:a16="http://schemas.microsoft.com/office/drawing/2014/main" id="{8B326FAF-3E15-C483-AB3E-784C5BFBCC14}"/>
                    </a:ext>
                  </a:extLst>
                </p14:cNvPr>
                <p14:cNvContentPartPr/>
                <p14:nvPr/>
              </p14:nvContentPartPr>
              <p14:xfrm>
                <a:off x="286848" y="4554936"/>
                <a:ext cx="240480" cy="266040"/>
              </p14:xfrm>
            </p:contentPart>
          </mc:Choice>
          <mc:Fallback xmlns="">
            <p:pic>
              <p:nvPicPr>
                <p:cNvPr id="169176" name="Freihand 169175">
                  <a:extLst>
                    <a:ext uri="{FF2B5EF4-FFF2-40B4-BE49-F238E27FC236}">
                      <a16:creationId xmlns:a16="http://schemas.microsoft.com/office/drawing/2014/main" id="{8B326FAF-3E15-C483-AB3E-784C5BFBCC1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77848" y="4546296"/>
                  <a:ext cx="2581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69177" name="Freihand 169176">
                  <a:extLst>
                    <a:ext uri="{FF2B5EF4-FFF2-40B4-BE49-F238E27FC236}">
                      <a16:creationId xmlns:a16="http://schemas.microsoft.com/office/drawing/2014/main" id="{E3BEEFA0-4A64-5F73-D540-44A856D9F364}"/>
                    </a:ext>
                  </a:extLst>
                </p14:cNvPr>
                <p14:cNvContentPartPr/>
                <p14:nvPr/>
              </p14:nvContentPartPr>
              <p14:xfrm>
                <a:off x="594288" y="4640256"/>
                <a:ext cx="141840" cy="122040"/>
              </p14:xfrm>
            </p:contentPart>
          </mc:Choice>
          <mc:Fallback xmlns="">
            <p:pic>
              <p:nvPicPr>
                <p:cNvPr id="169177" name="Freihand 169176">
                  <a:extLst>
                    <a:ext uri="{FF2B5EF4-FFF2-40B4-BE49-F238E27FC236}">
                      <a16:creationId xmlns:a16="http://schemas.microsoft.com/office/drawing/2014/main" id="{E3BEEFA0-4A64-5F73-D540-44A856D9F36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85288" y="4631256"/>
                  <a:ext cx="159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69178" name="Freihand 169177">
                  <a:extLst>
                    <a:ext uri="{FF2B5EF4-FFF2-40B4-BE49-F238E27FC236}">
                      <a16:creationId xmlns:a16="http://schemas.microsoft.com/office/drawing/2014/main" id="{1C6C5B44-D33A-9CDC-7994-1D95B445F23F}"/>
                    </a:ext>
                  </a:extLst>
                </p14:cNvPr>
                <p14:cNvContentPartPr/>
                <p14:nvPr/>
              </p14:nvContentPartPr>
              <p14:xfrm>
                <a:off x="1052208" y="4490136"/>
                <a:ext cx="103320" cy="252000"/>
              </p14:xfrm>
            </p:contentPart>
          </mc:Choice>
          <mc:Fallback xmlns="">
            <p:pic>
              <p:nvPicPr>
                <p:cNvPr id="169178" name="Freihand 169177">
                  <a:extLst>
                    <a:ext uri="{FF2B5EF4-FFF2-40B4-BE49-F238E27FC236}">
                      <a16:creationId xmlns:a16="http://schemas.microsoft.com/office/drawing/2014/main" id="{1C6C5B44-D33A-9CDC-7994-1D95B445F23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43208" y="4481496"/>
                  <a:ext cx="120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69179" name="Freihand 169178">
                  <a:extLst>
                    <a:ext uri="{FF2B5EF4-FFF2-40B4-BE49-F238E27FC236}">
                      <a16:creationId xmlns:a16="http://schemas.microsoft.com/office/drawing/2014/main" id="{134E64F8-9441-DDD2-EECF-45373547E252}"/>
                    </a:ext>
                  </a:extLst>
                </p14:cNvPr>
                <p14:cNvContentPartPr/>
                <p14:nvPr/>
              </p14:nvContentPartPr>
              <p14:xfrm>
                <a:off x="1217448" y="4574016"/>
                <a:ext cx="120600" cy="132480"/>
              </p14:xfrm>
            </p:contentPart>
          </mc:Choice>
          <mc:Fallback xmlns="">
            <p:pic>
              <p:nvPicPr>
                <p:cNvPr id="169179" name="Freihand 169178">
                  <a:extLst>
                    <a:ext uri="{FF2B5EF4-FFF2-40B4-BE49-F238E27FC236}">
                      <a16:creationId xmlns:a16="http://schemas.microsoft.com/office/drawing/2014/main" id="{134E64F8-9441-DDD2-EECF-45373547E25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208808" y="4565376"/>
                  <a:ext cx="138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69180" name="Freihand 169179">
                  <a:extLst>
                    <a:ext uri="{FF2B5EF4-FFF2-40B4-BE49-F238E27FC236}">
                      <a16:creationId xmlns:a16="http://schemas.microsoft.com/office/drawing/2014/main" id="{76187CCC-50F1-7ABC-8C60-824449E4F23F}"/>
                    </a:ext>
                  </a:extLst>
                </p14:cNvPr>
                <p14:cNvContentPartPr/>
                <p14:nvPr/>
              </p14:nvContentPartPr>
              <p14:xfrm>
                <a:off x="1436688" y="4461696"/>
                <a:ext cx="96480" cy="230040"/>
              </p14:xfrm>
            </p:contentPart>
          </mc:Choice>
          <mc:Fallback xmlns="">
            <p:pic>
              <p:nvPicPr>
                <p:cNvPr id="169180" name="Freihand 169179">
                  <a:extLst>
                    <a:ext uri="{FF2B5EF4-FFF2-40B4-BE49-F238E27FC236}">
                      <a16:creationId xmlns:a16="http://schemas.microsoft.com/office/drawing/2014/main" id="{76187CCC-50F1-7ABC-8C60-824449E4F23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427688" y="4452696"/>
                  <a:ext cx="114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69181" name="Freihand 169180">
                  <a:extLst>
                    <a:ext uri="{FF2B5EF4-FFF2-40B4-BE49-F238E27FC236}">
                      <a16:creationId xmlns:a16="http://schemas.microsoft.com/office/drawing/2014/main" id="{64454C5F-77AF-35BA-0C54-01B5D79AFD22}"/>
                    </a:ext>
                  </a:extLst>
                </p14:cNvPr>
                <p14:cNvContentPartPr/>
                <p14:nvPr/>
              </p14:nvContentPartPr>
              <p14:xfrm>
                <a:off x="1585368" y="4449456"/>
                <a:ext cx="295920" cy="252000"/>
              </p14:xfrm>
            </p:contentPart>
          </mc:Choice>
          <mc:Fallback xmlns="">
            <p:pic>
              <p:nvPicPr>
                <p:cNvPr id="169181" name="Freihand 169180">
                  <a:extLst>
                    <a:ext uri="{FF2B5EF4-FFF2-40B4-BE49-F238E27FC236}">
                      <a16:creationId xmlns:a16="http://schemas.microsoft.com/office/drawing/2014/main" id="{64454C5F-77AF-35BA-0C54-01B5D79AFD2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576728" y="4440816"/>
                  <a:ext cx="313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69182" name="Freihand 169181">
                  <a:extLst>
                    <a:ext uri="{FF2B5EF4-FFF2-40B4-BE49-F238E27FC236}">
                      <a16:creationId xmlns:a16="http://schemas.microsoft.com/office/drawing/2014/main" id="{6EA2689A-0367-35CB-2B30-CE1B488369CB}"/>
                    </a:ext>
                  </a:extLst>
                </p14:cNvPr>
                <p14:cNvContentPartPr/>
                <p14:nvPr/>
              </p14:nvContentPartPr>
              <p14:xfrm>
                <a:off x="2152728" y="4525776"/>
                <a:ext cx="527040" cy="155520"/>
              </p14:xfrm>
            </p:contentPart>
          </mc:Choice>
          <mc:Fallback xmlns="">
            <p:pic>
              <p:nvPicPr>
                <p:cNvPr id="169182" name="Freihand 169181">
                  <a:extLst>
                    <a:ext uri="{FF2B5EF4-FFF2-40B4-BE49-F238E27FC236}">
                      <a16:creationId xmlns:a16="http://schemas.microsoft.com/office/drawing/2014/main" id="{6EA2689A-0367-35CB-2B30-CE1B488369C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144088" y="4517136"/>
                  <a:ext cx="544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69183" name="Freihand 169182">
                  <a:extLst>
                    <a:ext uri="{FF2B5EF4-FFF2-40B4-BE49-F238E27FC236}">
                      <a16:creationId xmlns:a16="http://schemas.microsoft.com/office/drawing/2014/main" id="{C0327026-1751-8B55-E1E0-174291EAA550}"/>
                    </a:ext>
                  </a:extLst>
                </p14:cNvPr>
                <p14:cNvContentPartPr/>
                <p14:nvPr/>
              </p14:nvContentPartPr>
              <p14:xfrm>
                <a:off x="3097368" y="4529736"/>
                <a:ext cx="106560" cy="126720"/>
              </p14:xfrm>
            </p:contentPart>
          </mc:Choice>
          <mc:Fallback xmlns="">
            <p:pic>
              <p:nvPicPr>
                <p:cNvPr id="169183" name="Freihand 169182">
                  <a:extLst>
                    <a:ext uri="{FF2B5EF4-FFF2-40B4-BE49-F238E27FC236}">
                      <a16:creationId xmlns:a16="http://schemas.microsoft.com/office/drawing/2014/main" id="{C0327026-1751-8B55-E1E0-174291EAA55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088728" y="4521096"/>
                  <a:ext cx="124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69184" name="Freihand 169183">
                  <a:extLst>
                    <a:ext uri="{FF2B5EF4-FFF2-40B4-BE49-F238E27FC236}">
                      <a16:creationId xmlns:a16="http://schemas.microsoft.com/office/drawing/2014/main" id="{E0B0DF1E-AAFC-6E43-7A9D-2F1DD08A1C68}"/>
                    </a:ext>
                  </a:extLst>
                </p14:cNvPr>
                <p14:cNvContentPartPr/>
                <p14:nvPr/>
              </p14:nvContentPartPr>
              <p14:xfrm>
                <a:off x="3245328" y="4442616"/>
                <a:ext cx="152640" cy="210240"/>
              </p14:xfrm>
            </p:contentPart>
          </mc:Choice>
          <mc:Fallback xmlns="">
            <p:pic>
              <p:nvPicPr>
                <p:cNvPr id="169184" name="Freihand 169183">
                  <a:extLst>
                    <a:ext uri="{FF2B5EF4-FFF2-40B4-BE49-F238E27FC236}">
                      <a16:creationId xmlns:a16="http://schemas.microsoft.com/office/drawing/2014/main" id="{E0B0DF1E-AAFC-6E43-7A9D-2F1DD08A1C6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236688" y="4433616"/>
                  <a:ext cx="170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69185" name="Freihand 169184">
                  <a:extLst>
                    <a:ext uri="{FF2B5EF4-FFF2-40B4-BE49-F238E27FC236}">
                      <a16:creationId xmlns:a16="http://schemas.microsoft.com/office/drawing/2014/main" id="{8C2CC7BD-054D-1F00-3B37-0948D8DE1AE2}"/>
                    </a:ext>
                  </a:extLst>
                </p14:cNvPr>
                <p14:cNvContentPartPr/>
                <p14:nvPr/>
              </p14:nvContentPartPr>
              <p14:xfrm>
                <a:off x="3498768" y="4448736"/>
                <a:ext cx="120240" cy="231480"/>
              </p14:xfrm>
            </p:contentPart>
          </mc:Choice>
          <mc:Fallback xmlns="">
            <p:pic>
              <p:nvPicPr>
                <p:cNvPr id="169185" name="Freihand 169184">
                  <a:extLst>
                    <a:ext uri="{FF2B5EF4-FFF2-40B4-BE49-F238E27FC236}">
                      <a16:creationId xmlns:a16="http://schemas.microsoft.com/office/drawing/2014/main" id="{8C2CC7BD-054D-1F00-3B37-0948D8DE1AE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489768" y="4440096"/>
                  <a:ext cx="137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69186" name="Freihand 169185">
                  <a:extLst>
                    <a:ext uri="{FF2B5EF4-FFF2-40B4-BE49-F238E27FC236}">
                      <a16:creationId xmlns:a16="http://schemas.microsoft.com/office/drawing/2014/main" id="{4ACEB796-454E-2742-2AC6-CD4AB4D34777}"/>
                    </a:ext>
                  </a:extLst>
                </p14:cNvPr>
                <p14:cNvContentPartPr/>
                <p14:nvPr/>
              </p14:nvContentPartPr>
              <p14:xfrm>
                <a:off x="3670488" y="4520376"/>
                <a:ext cx="220320" cy="112320"/>
              </p14:xfrm>
            </p:contentPart>
          </mc:Choice>
          <mc:Fallback xmlns="">
            <p:pic>
              <p:nvPicPr>
                <p:cNvPr id="169186" name="Freihand 169185">
                  <a:extLst>
                    <a:ext uri="{FF2B5EF4-FFF2-40B4-BE49-F238E27FC236}">
                      <a16:creationId xmlns:a16="http://schemas.microsoft.com/office/drawing/2014/main" id="{4ACEB796-454E-2742-2AC6-CD4AB4D3477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661848" y="4511376"/>
                  <a:ext cx="237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69187" name="Freihand 169186">
                  <a:extLst>
                    <a:ext uri="{FF2B5EF4-FFF2-40B4-BE49-F238E27FC236}">
                      <a16:creationId xmlns:a16="http://schemas.microsoft.com/office/drawing/2014/main" id="{735CD0CC-695D-65A5-3408-B840486AE011}"/>
                    </a:ext>
                  </a:extLst>
                </p14:cNvPr>
                <p14:cNvContentPartPr/>
                <p14:nvPr/>
              </p14:nvContentPartPr>
              <p14:xfrm>
                <a:off x="3960648" y="4535856"/>
                <a:ext cx="166680" cy="66600"/>
              </p14:xfrm>
            </p:contentPart>
          </mc:Choice>
          <mc:Fallback xmlns="">
            <p:pic>
              <p:nvPicPr>
                <p:cNvPr id="169187" name="Freihand 169186">
                  <a:extLst>
                    <a:ext uri="{FF2B5EF4-FFF2-40B4-BE49-F238E27FC236}">
                      <a16:creationId xmlns:a16="http://schemas.microsoft.com/office/drawing/2014/main" id="{735CD0CC-695D-65A5-3408-B840486AE01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951648" y="4526856"/>
                  <a:ext cx="184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69188" name="Freihand 169187">
                  <a:extLst>
                    <a:ext uri="{FF2B5EF4-FFF2-40B4-BE49-F238E27FC236}">
                      <a16:creationId xmlns:a16="http://schemas.microsoft.com/office/drawing/2014/main" id="{86E2B1E8-C793-7A22-8C45-EEB01C5E5311}"/>
                    </a:ext>
                  </a:extLst>
                </p14:cNvPr>
                <p14:cNvContentPartPr/>
                <p14:nvPr/>
              </p14:nvContentPartPr>
              <p14:xfrm>
                <a:off x="4003128" y="4347216"/>
                <a:ext cx="9000" cy="11880"/>
              </p14:xfrm>
            </p:contentPart>
          </mc:Choice>
          <mc:Fallback xmlns="">
            <p:pic>
              <p:nvPicPr>
                <p:cNvPr id="169188" name="Freihand 169187">
                  <a:extLst>
                    <a:ext uri="{FF2B5EF4-FFF2-40B4-BE49-F238E27FC236}">
                      <a16:creationId xmlns:a16="http://schemas.microsoft.com/office/drawing/2014/main" id="{86E2B1E8-C793-7A22-8C45-EEB01C5E531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994488" y="4338576"/>
                  <a:ext cx="26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69200" name="Freihand 169199">
                  <a:extLst>
                    <a:ext uri="{FF2B5EF4-FFF2-40B4-BE49-F238E27FC236}">
                      <a16:creationId xmlns:a16="http://schemas.microsoft.com/office/drawing/2014/main" id="{DA7ED40D-E7DD-A8D8-A9C0-4ED7BE062E9E}"/>
                    </a:ext>
                  </a:extLst>
                </p14:cNvPr>
                <p14:cNvContentPartPr/>
                <p14:nvPr/>
              </p14:nvContentPartPr>
              <p14:xfrm>
                <a:off x="6526728" y="1825776"/>
                <a:ext cx="940680" cy="732240"/>
              </p14:xfrm>
            </p:contentPart>
          </mc:Choice>
          <mc:Fallback xmlns="">
            <p:pic>
              <p:nvPicPr>
                <p:cNvPr id="169200" name="Freihand 169199">
                  <a:extLst>
                    <a:ext uri="{FF2B5EF4-FFF2-40B4-BE49-F238E27FC236}">
                      <a16:creationId xmlns:a16="http://schemas.microsoft.com/office/drawing/2014/main" id="{DA7ED40D-E7DD-A8D8-A9C0-4ED7BE062E9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517728" y="1817136"/>
                  <a:ext cx="958320" cy="7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69202" name="Freihand 169201">
                  <a:extLst>
                    <a:ext uri="{FF2B5EF4-FFF2-40B4-BE49-F238E27FC236}">
                      <a16:creationId xmlns:a16="http://schemas.microsoft.com/office/drawing/2014/main" id="{82A4ABB5-C994-4346-ADBE-9C6AB0F08CC6}"/>
                    </a:ext>
                  </a:extLst>
                </p14:cNvPr>
                <p14:cNvContentPartPr/>
                <p14:nvPr/>
              </p14:nvContentPartPr>
              <p14:xfrm>
                <a:off x="9291528" y="2289456"/>
                <a:ext cx="989280" cy="685440"/>
              </p14:xfrm>
            </p:contentPart>
          </mc:Choice>
          <mc:Fallback xmlns="">
            <p:pic>
              <p:nvPicPr>
                <p:cNvPr id="169202" name="Freihand 169201">
                  <a:extLst>
                    <a:ext uri="{FF2B5EF4-FFF2-40B4-BE49-F238E27FC236}">
                      <a16:creationId xmlns:a16="http://schemas.microsoft.com/office/drawing/2014/main" id="{82A4ABB5-C994-4346-ADBE-9C6AB0F08CC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282888" y="2280456"/>
                  <a:ext cx="100692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69203" name="Freihand 169202">
                  <a:extLst>
                    <a:ext uri="{FF2B5EF4-FFF2-40B4-BE49-F238E27FC236}">
                      <a16:creationId xmlns:a16="http://schemas.microsoft.com/office/drawing/2014/main" id="{A676B23C-C6BF-9CD7-BAD4-D884394D0FF8}"/>
                    </a:ext>
                  </a:extLst>
                </p14:cNvPr>
                <p14:cNvContentPartPr/>
                <p14:nvPr/>
              </p14:nvContentPartPr>
              <p14:xfrm>
                <a:off x="9113688" y="2803536"/>
                <a:ext cx="652680" cy="735840"/>
              </p14:xfrm>
            </p:contentPart>
          </mc:Choice>
          <mc:Fallback xmlns="">
            <p:pic>
              <p:nvPicPr>
                <p:cNvPr id="169203" name="Freihand 169202">
                  <a:extLst>
                    <a:ext uri="{FF2B5EF4-FFF2-40B4-BE49-F238E27FC236}">
                      <a16:creationId xmlns:a16="http://schemas.microsoft.com/office/drawing/2014/main" id="{A676B23C-C6BF-9CD7-BAD4-D884394D0FF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105048" y="2794536"/>
                  <a:ext cx="67032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69205" name="Freihand 169204">
                  <a:extLst>
                    <a:ext uri="{FF2B5EF4-FFF2-40B4-BE49-F238E27FC236}">
                      <a16:creationId xmlns:a16="http://schemas.microsoft.com/office/drawing/2014/main" id="{AA7D9E5C-83E8-F5FA-4ADE-2D971E1747E7}"/>
                    </a:ext>
                  </a:extLst>
                </p14:cNvPr>
                <p14:cNvContentPartPr/>
                <p14:nvPr/>
              </p14:nvContentPartPr>
              <p14:xfrm>
                <a:off x="1638288" y="5044176"/>
                <a:ext cx="133920" cy="237600"/>
              </p14:xfrm>
            </p:contentPart>
          </mc:Choice>
          <mc:Fallback xmlns="">
            <p:pic>
              <p:nvPicPr>
                <p:cNvPr id="169205" name="Freihand 169204">
                  <a:extLst>
                    <a:ext uri="{FF2B5EF4-FFF2-40B4-BE49-F238E27FC236}">
                      <a16:creationId xmlns:a16="http://schemas.microsoft.com/office/drawing/2014/main" id="{AA7D9E5C-83E8-F5FA-4ADE-2D971E1747E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629288" y="5035536"/>
                  <a:ext cx="151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69206" name="Freihand 169205">
                  <a:extLst>
                    <a:ext uri="{FF2B5EF4-FFF2-40B4-BE49-F238E27FC236}">
                      <a16:creationId xmlns:a16="http://schemas.microsoft.com/office/drawing/2014/main" id="{267C7262-0267-7922-89ED-8B6CA3BAE8A9}"/>
                    </a:ext>
                  </a:extLst>
                </p14:cNvPr>
                <p14:cNvContentPartPr/>
                <p14:nvPr/>
              </p14:nvContentPartPr>
              <p14:xfrm>
                <a:off x="1636848" y="5051736"/>
                <a:ext cx="238680" cy="217080"/>
              </p14:xfrm>
            </p:contentPart>
          </mc:Choice>
          <mc:Fallback xmlns="">
            <p:pic>
              <p:nvPicPr>
                <p:cNvPr id="169206" name="Freihand 169205">
                  <a:extLst>
                    <a:ext uri="{FF2B5EF4-FFF2-40B4-BE49-F238E27FC236}">
                      <a16:creationId xmlns:a16="http://schemas.microsoft.com/office/drawing/2014/main" id="{267C7262-0267-7922-89ED-8B6CA3BAE8A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628208" y="5042736"/>
                  <a:ext cx="256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69207" name="Freihand 169206">
                  <a:extLst>
                    <a:ext uri="{FF2B5EF4-FFF2-40B4-BE49-F238E27FC236}">
                      <a16:creationId xmlns:a16="http://schemas.microsoft.com/office/drawing/2014/main" id="{BD52565E-D2AC-282D-8FB1-9AC3247DB929}"/>
                    </a:ext>
                  </a:extLst>
                </p14:cNvPr>
                <p14:cNvContentPartPr/>
                <p14:nvPr/>
              </p14:nvContentPartPr>
              <p14:xfrm>
                <a:off x="1907208" y="5076576"/>
                <a:ext cx="183600" cy="218160"/>
              </p14:xfrm>
            </p:contentPart>
          </mc:Choice>
          <mc:Fallback xmlns="">
            <p:pic>
              <p:nvPicPr>
                <p:cNvPr id="169207" name="Freihand 169206">
                  <a:extLst>
                    <a:ext uri="{FF2B5EF4-FFF2-40B4-BE49-F238E27FC236}">
                      <a16:creationId xmlns:a16="http://schemas.microsoft.com/office/drawing/2014/main" id="{BD52565E-D2AC-282D-8FB1-9AC3247DB92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898208" y="5067576"/>
                  <a:ext cx="201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69208" name="Freihand 169207">
                  <a:extLst>
                    <a:ext uri="{FF2B5EF4-FFF2-40B4-BE49-F238E27FC236}">
                      <a16:creationId xmlns:a16="http://schemas.microsoft.com/office/drawing/2014/main" id="{104BF3F6-5E7D-0A63-7C8F-76E78DF0935F}"/>
                    </a:ext>
                  </a:extLst>
                </p14:cNvPr>
                <p14:cNvContentPartPr/>
                <p14:nvPr/>
              </p14:nvContentPartPr>
              <p14:xfrm>
                <a:off x="2116728" y="5175936"/>
                <a:ext cx="123480" cy="126720"/>
              </p14:xfrm>
            </p:contentPart>
          </mc:Choice>
          <mc:Fallback xmlns="">
            <p:pic>
              <p:nvPicPr>
                <p:cNvPr id="169208" name="Freihand 169207">
                  <a:extLst>
                    <a:ext uri="{FF2B5EF4-FFF2-40B4-BE49-F238E27FC236}">
                      <a16:creationId xmlns:a16="http://schemas.microsoft.com/office/drawing/2014/main" id="{104BF3F6-5E7D-0A63-7C8F-76E78DF0935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107728" y="5166936"/>
                  <a:ext cx="141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69209" name="Freihand 169208">
                  <a:extLst>
                    <a:ext uri="{FF2B5EF4-FFF2-40B4-BE49-F238E27FC236}">
                      <a16:creationId xmlns:a16="http://schemas.microsoft.com/office/drawing/2014/main" id="{610116F8-F048-1409-687E-997ACF67F7A9}"/>
                    </a:ext>
                  </a:extLst>
                </p14:cNvPr>
                <p14:cNvContentPartPr/>
                <p14:nvPr/>
              </p14:nvContentPartPr>
              <p14:xfrm>
                <a:off x="2397528" y="5061096"/>
                <a:ext cx="132480" cy="178560"/>
              </p14:xfrm>
            </p:contentPart>
          </mc:Choice>
          <mc:Fallback xmlns="">
            <p:pic>
              <p:nvPicPr>
                <p:cNvPr id="169209" name="Freihand 169208">
                  <a:extLst>
                    <a:ext uri="{FF2B5EF4-FFF2-40B4-BE49-F238E27FC236}">
                      <a16:creationId xmlns:a16="http://schemas.microsoft.com/office/drawing/2014/main" id="{610116F8-F048-1409-687E-997ACF67F7A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388528" y="5052456"/>
                  <a:ext cx="150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69210" name="Freihand 169209">
                  <a:extLst>
                    <a:ext uri="{FF2B5EF4-FFF2-40B4-BE49-F238E27FC236}">
                      <a16:creationId xmlns:a16="http://schemas.microsoft.com/office/drawing/2014/main" id="{1D347923-7B98-4565-48E9-17F5A89D35C8}"/>
                    </a:ext>
                  </a:extLst>
                </p14:cNvPr>
                <p14:cNvContentPartPr/>
                <p14:nvPr/>
              </p14:nvContentPartPr>
              <p14:xfrm>
                <a:off x="2670048" y="5002056"/>
                <a:ext cx="117720" cy="201960"/>
              </p14:xfrm>
            </p:contentPart>
          </mc:Choice>
          <mc:Fallback xmlns="">
            <p:pic>
              <p:nvPicPr>
                <p:cNvPr id="169210" name="Freihand 169209">
                  <a:extLst>
                    <a:ext uri="{FF2B5EF4-FFF2-40B4-BE49-F238E27FC236}">
                      <a16:creationId xmlns:a16="http://schemas.microsoft.com/office/drawing/2014/main" id="{1D347923-7B98-4565-48E9-17F5A89D35C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661048" y="4993416"/>
                  <a:ext cx="135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69211" name="Freihand 169210">
                  <a:extLst>
                    <a:ext uri="{FF2B5EF4-FFF2-40B4-BE49-F238E27FC236}">
                      <a16:creationId xmlns:a16="http://schemas.microsoft.com/office/drawing/2014/main" id="{0A1E4130-3601-376C-CBF5-C1004E7DF342}"/>
                    </a:ext>
                  </a:extLst>
                </p14:cNvPr>
                <p14:cNvContentPartPr/>
                <p14:nvPr/>
              </p14:nvContentPartPr>
              <p14:xfrm>
                <a:off x="2659608" y="5035536"/>
                <a:ext cx="370080" cy="212760"/>
              </p14:xfrm>
            </p:contentPart>
          </mc:Choice>
          <mc:Fallback xmlns="">
            <p:pic>
              <p:nvPicPr>
                <p:cNvPr id="169211" name="Freihand 169210">
                  <a:extLst>
                    <a:ext uri="{FF2B5EF4-FFF2-40B4-BE49-F238E27FC236}">
                      <a16:creationId xmlns:a16="http://schemas.microsoft.com/office/drawing/2014/main" id="{0A1E4130-3601-376C-CBF5-C1004E7DF34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650968" y="5026536"/>
                  <a:ext cx="387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69212" name="Freihand 169211">
                  <a:extLst>
                    <a:ext uri="{FF2B5EF4-FFF2-40B4-BE49-F238E27FC236}">
                      <a16:creationId xmlns:a16="http://schemas.microsoft.com/office/drawing/2014/main" id="{5DEEBD21-B57E-8D4F-08AC-8F4EF816F6C0}"/>
                    </a:ext>
                  </a:extLst>
                </p14:cNvPr>
                <p14:cNvContentPartPr/>
                <p14:nvPr/>
              </p14:nvContentPartPr>
              <p14:xfrm>
                <a:off x="3083328" y="5116176"/>
                <a:ext cx="61560" cy="160920"/>
              </p14:xfrm>
            </p:contentPart>
          </mc:Choice>
          <mc:Fallback xmlns="">
            <p:pic>
              <p:nvPicPr>
                <p:cNvPr id="169212" name="Freihand 169211">
                  <a:extLst>
                    <a:ext uri="{FF2B5EF4-FFF2-40B4-BE49-F238E27FC236}">
                      <a16:creationId xmlns:a16="http://schemas.microsoft.com/office/drawing/2014/main" id="{5DEEBD21-B57E-8D4F-08AC-8F4EF816F6C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074328" y="5107536"/>
                  <a:ext cx="79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69213" name="Freihand 169212">
                  <a:extLst>
                    <a:ext uri="{FF2B5EF4-FFF2-40B4-BE49-F238E27FC236}">
                      <a16:creationId xmlns:a16="http://schemas.microsoft.com/office/drawing/2014/main" id="{B931B506-4F41-5FB7-9110-6E5F8A2BDCC8}"/>
                    </a:ext>
                  </a:extLst>
                </p14:cNvPr>
                <p14:cNvContentPartPr/>
                <p14:nvPr/>
              </p14:nvContentPartPr>
              <p14:xfrm>
                <a:off x="3239208" y="5035176"/>
                <a:ext cx="175680" cy="162000"/>
              </p14:xfrm>
            </p:contentPart>
          </mc:Choice>
          <mc:Fallback xmlns="">
            <p:pic>
              <p:nvPicPr>
                <p:cNvPr id="169213" name="Freihand 169212">
                  <a:extLst>
                    <a:ext uri="{FF2B5EF4-FFF2-40B4-BE49-F238E27FC236}">
                      <a16:creationId xmlns:a16="http://schemas.microsoft.com/office/drawing/2014/main" id="{B931B506-4F41-5FB7-9110-6E5F8A2BDCC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230568" y="5026176"/>
                  <a:ext cx="193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69214" name="Freihand 169213">
                  <a:extLst>
                    <a:ext uri="{FF2B5EF4-FFF2-40B4-BE49-F238E27FC236}">
                      <a16:creationId xmlns:a16="http://schemas.microsoft.com/office/drawing/2014/main" id="{5759458E-FF63-CA10-9C0D-85E54354F051}"/>
                    </a:ext>
                  </a:extLst>
                </p14:cNvPr>
                <p14:cNvContentPartPr/>
                <p14:nvPr/>
              </p14:nvContentPartPr>
              <p14:xfrm>
                <a:off x="3583368" y="4973976"/>
                <a:ext cx="135000" cy="212760"/>
              </p14:xfrm>
            </p:contentPart>
          </mc:Choice>
          <mc:Fallback xmlns="">
            <p:pic>
              <p:nvPicPr>
                <p:cNvPr id="169214" name="Freihand 169213">
                  <a:extLst>
                    <a:ext uri="{FF2B5EF4-FFF2-40B4-BE49-F238E27FC236}">
                      <a16:creationId xmlns:a16="http://schemas.microsoft.com/office/drawing/2014/main" id="{5759458E-FF63-CA10-9C0D-85E54354F05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574368" y="4964976"/>
                  <a:ext cx="152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69215" name="Freihand 169214">
                  <a:extLst>
                    <a:ext uri="{FF2B5EF4-FFF2-40B4-BE49-F238E27FC236}">
                      <a16:creationId xmlns:a16="http://schemas.microsoft.com/office/drawing/2014/main" id="{71A4B494-47D6-8503-AFFC-B0418FFD668D}"/>
                    </a:ext>
                  </a:extLst>
                </p14:cNvPr>
                <p14:cNvContentPartPr/>
                <p14:nvPr/>
              </p14:nvContentPartPr>
              <p14:xfrm>
                <a:off x="3565008" y="5137776"/>
                <a:ext cx="160560" cy="22320"/>
              </p14:xfrm>
            </p:contentPart>
          </mc:Choice>
          <mc:Fallback xmlns="">
            <p:pic>
              <p:nvPicPr>
                <p:cNvPr id="169215" name="Freihand 169214">
                  <a:extLst>
                    <a:ext uri="{FF2B5EF4-FFF2-40B4-BE49-F238E27FC236}">
                      <a16:creationId xmlns:a16="http://schemas.microsoft.com/office/drawing/2014/main" id="{71A4B494-47D6-8503-AFFC-B0418FFD668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556368" y="5129136"/>
                  <a:ext cx="178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69216" name="Freihand 169215">
                  <a:extLst>
                    <a:ext uri="{FF2B5EF4-FFF2-40B4-BE49-F238E27FC236}">
                      <a16:creationId xmlns:a16="http://schemas.microsoft.com/office/drawing/2014/main" id="{9806E72A-9C61-E13C-368C-99D9F93D1EBB}"/>
                    </a:ext>
                  </a:extLst>
                </p14:cNvPr>
                <p14:cNvContentPartPr/>
                <p14:nvPr/>
              </p14:nvContentPartPr>
              <p14:xfrm>
                <a:off x="3808728" y="5033736"/>
                <a:ext cx="157680" cy="189720"/>
              </p14:xfrm>
            </p:contentPart>
          </mc:Choice>
          <mc:Fallback xmlns="">
            <p:pic>
              <p:nvPicPr>
                <p:cNvPr id="169216" name="Freihand 169215">
                  <a:extLst>
                    <a:ext uri="{FF2B5EF4-FFF2-40B4-BE49-F238E27FC236}">
                      <a16:creationId xmlns:a16="http://schemas.microsoft.com/office/drawing/2014/main" id="{9806E72A-9C61-E13C-368C-99D9F93D1EB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800088" y="5024736"/>
                  <a:ext cx="175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69217" name="Freihand 169216">
                  <a:extLst>
                    <a:ext uri="{FF2B5EF4-FFF2-40B4-BE49-F238E27FC236}">
                      <a16:creationId xmlns:a16="http://schemas.microsoft.com/office/drawing/2014/main" id="{EF8CF2DF-2554-5F63-5D0D-6FE1F4421AD0}"/>
                    </a:ext>
                  </a:extLst>
                </p14:cNvPr>
                <p14:cNvContentPartPr/>
                <p14:nvPr/>
              </p14:nvContentPartPr>
              <p14:xfrm>
                <a:off x="3993048" y="5021496"/>
                <a:ext cx="340920" cy="276840"/>
              </p14:xfrm>
            </p:contentPart>
          </mc:Choice>
          <mc:Fallback xmlns="">
            <p:pic>
              <p:nvPicPr>
                <p:cNvPr id="169217" name="Freihand 169216">
                  <a:extLst>
                    <a:ext uri="{FF2B5EF4-FFF2-40B4-BE49-F238E27FC236}">
                      <a16:creationId xmlns:a16="http://schemas.microsoft.com/office/drawing/2014/main" id="{EF8CF2DF-2554-5F63-5D0D-6FE1F4421AD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984048" y="5012856"/>
                  <a:ext cx="3585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69218" name="Freihand 169217">
                  <a:extLst>
                    <a:ext uri="{FF2B5EF4-FFF2-40B4-BE49-F238E27FC236}">
                      <a16:creationId xmlns:a16="http://schemas.microsoft.com/office/drawing/2014/main" id="{D301E988-0702-53EF-DB8C-FF8A67DA463F}"/>
                    </a:ext>
                  </a:extLst>
                </p14:cNvPr>
                <p14:cNvContentPartPr/>
                <p14:nvPr/>
              </p14:nvContentPartPr>
              <p14:xfrm>
                <a:off x="4260168" y="5067576"/>
                <a:ext cx="711720" cy="47880"/>
              </p14:xfrm>
            </p:contentPart>
          </mc:Choice>
          <mc:Fallback xmlns="">
            <p:pic>
              <p:nvPicPr>
                <p:cNvPr id="169218" name="Freihand 169217">
                  <a:extLst>
                    <a:ext uri="{FF2B5EF4-FFF2-40B4-BE49-F238E27FC236}">
                      <a16:creationId xmlns:a16="http://schemas.microsoft.com/office/drawing/2014/main" id="{D301E988-0702-53EF-DB8C-FF8A67DA463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251528" y="5058576"/>
                  <a:ext cx="729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69219" name="Freihand 169218">
                  <a:extLst>
                    <a:ext uri="{FF2B5EF4-FFF2-40B4-BE49-F238E27FC236}">
                      <a16:creationId xmlns:a16="http://schemas.microsoft.com/office/drawing/2014/main" id="{F5D653D5-C3BE-123E-E0FB-CD75B434B2BC}"/>
                    </a:ext>
                  </a:extLst>
                </p14:cNvPr>
                <p14:cNvContentPartPr/>
                <p14:nvPr/>
              </p14:nvContentPartPr>
              <p14:xfrm>
                <a:off x="5224248" y="5058936"/>
                <a:ext cx="32040" cy="9360"/>
              </p14:xfrm>
            </p:contentPart>
          </mc:Choice>
          <mc:Fallback xmlns="">
            <p:pic>
              <p:nvPicPr>
                <p:cNvPr id="169219" name="Freihand 169218">
                  <a:extLst>
                    <a:ext uri="{FF2B5EF4-FFF2-40B4-BE49-F238E27FC236}">
                      <a16:creationId xmlns:a16="http://schemas.microsoft.com/office/drawing/2014/main" id="{F5D653D5-C3BE-123E-E0FB-CD75B434B2B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215248" y="5050296"/>
                  <a:ext cx="49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69238" name="Freihand 169237">
                  <a:extLst>
                    <a:ext uri="{FF2B5EF4-FFF2-40B4-BE49-F238E27FC236}">
                      <a16:creationId xmlns:a16="http://schemas.microsoft.com/office/drawing/2014/main" id="{81550E04-AA54-B5C3-07BD-A1470492E89F}"/>
                    </a:ext>
                  </a:extLst>
                </p14:cNvPr>
                <p14:cNvContentPartPr/>
                <p14:nvPr/>
              </p14:nvContentPartPr>
              <p14:xfrm>
                <a:off x="4880088" y="5523336"/>
                <a:ext cx="617760" cy="140400"/>
              </p14:xfrm>
            </p:contentPart>
          </mc:Choice>
          <mc:Fallback xmlns="">
            <p:pic>
              <p:nvPicPr>
                <p:cNvPr id="169238" name="Freihand 169237">
                  <a:extLst>
                    <a:ext uri="{FF2B5EF4-FFF2-40B4-BE49-F238E27FC236}">
                      <a16:creationId xmlns:a16="http://schemas.microsoft.com/office/drawing/2014/main" id="{81550E04-AA54-B5C3-07BD-A1470492E89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871448" y="5514336"/>
                  <a:ext cx="635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69285" name="Freihand 169284">
                  <a:extLst>
                    <a:ext uri="{FF2B5EF4-FFF2-40B4-BE49-F238E27FC236}">
                      <a16:creationId xmlns:a16="http://schemas.microsoft.com/office/drawing/2014/main" id="{9EA24C54-D609-9B51-B82D-068D136F5723}"/>
                    </a:ext>
                  </a:extLst>
                </p14:cNvPr>
                <p14:cNvContentPartPr/>
                <p14:nvPr/>
              </p14:nvContentPartPr>
              <p14:xfrm>
                <a:off x="6357528" y="5999256"/>
                <a:ext cx="378360" cy="74160"/>
              </p14:xfrm>
            </p:contentPart>
          </mc:Choice>
          <mc:Fallback xmlns="">
            <p:pic>
              <p:nvPicPr>
                <p:cNvPr id="169285" name="Freihand 169284">
                  <a:extLst>
                    <a:ext uri="{FF2B5EF4-FFF2-40B4-BE49-F238E27FC236}">
                      <a16:creationId xmlns:a16="http://schemas.microsoft.com/office/drawing/2014/main" id="{9EA24C54-D609-9B51-B82D-068D136F572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348888" y="5990616"/>
                  <a:ext cx="396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69288" name="Freihand 169287">
                  <a:extLst>
                    <a:ext uri="{FF2B5EF4-FFF2-40B4-BE49-F238E27FC236}">
                      <a16:creationId xmlns:a16="http://schemas.microsoft.com/office/drawing/2014/main" id="{1D730310-2691-AEED-B7EE-0D38441CFC8B}"/>
                    </a:ext>
                  </a:extLst>
                </p14:cNvPr>
                <p14:cNvContentPartPr/>
                <p14:nvPr/>
              </p14:nvContentPartPr>
              <p14:xfrm>
                <a:off x="1330488" y="6525216"/>
                <a:ext cx="186840" cy="39600"/>
              </p14:xfrm>
            </p:contentPart>
          </mc:Choice>
          <mc:Fallback xmlns="">
            <p:pic>
              <p:nvPicPr>
                <p:cNvPr id="169288" name="Freihand 169287">
                  <a:extLst>
                    <a:ext uri="{FF2B5EF4-FFF2-40B4-BE49-F238E27FC236}">
                      <a16:creationId xmlns:a16="http://schemas.microsoft.com/office/drawing/2014/main" id="{1D730310-2691-AEED-B7EE-0D38441CFC8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321488" y="6516576"/>
                  <a:ext cx="204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69289" name="Freihand 169288">
                  <a:extLst>
                    <a:ext uri="{FF2B5EF4-FFF2-40B4-BE49-F238E27FC236}">
                      <a16:creationId xmlns:a16="http://schemas.microsoft.com/office/drawing/2014/main" id="{2FAEEBF6-C7F7-CAC0-BFCF-9B60AA717B1C}"/>
                    </a:ext>
                  </a:extLst>
                </p14:cNvPr>
                <p14:cNvContentPartPr/>
                <p14:nvPr/>
              </p14:nvContentPartPr>
              <p14:xfrm>
                <a:off x="1362168" y="6594696"/>
                <a:ext cx="168840" cy="20880"/>
              </p14:xfrm>
            </p:contentPart>
          </mc:Choice>
          <mc:Fallback xmlns="">
            <p:pic>
              <p:nvPicPr>
                <p:cNvPr id="169289" name="Freihand 169288">
                  <a:extLst>
                    <a:ext uri="{FF2B5EF4-FFF2-40B4-BE49-F238E27FC236}">
                      <a16:creationId xmlns:a16="http://schemas.microsoft.com/office/drawing/2014/main" id="{2FAEEBF6-C7F7-CAC0-BFCF-9B60AA717B1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353528" y="6586056"/>
                  <a:ext cx="186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69229" name="Freihand 169228">
                  <a:extLst>
                    <a:ext uri="{FF2B5EF4-FFF2-40B4-BE49-F238E27FC236}">
                      <a16:creationId xmlns:a16="http://schemas.microsoft.com/office/drawing/2014/main" id="{AB0066CB-77C6-3E67-4ABD-6C21C47DF818}"/>
                    </a:ext>
                  </a:extLst>
                </p14:cNvPr>
                <p14:cNvContentPartPr/>
                <p14:nvPr/>
              </p14:nvContentPartPr>
              <p14:xfrm>
                <a:off x="2760768" y="5514336"/>
                <a:ext cx="117360" cy="213480"/>
              </p14:xfrm>
            </p:contentPart>
          </mc:Choice>
          <mc:Fallback xmlns="">
            <p:pic>
              <p:nvPicPr>
                <p:cNvPr id="169229" name="Freihand 169228">
                  <a:extLst>
                    <a:ext uri="{FF2B5EF4-FFF2-40B4-BE49-F238E27FC236}">
                      <a16:creationId xmlns:a16="http://schemas.microsoft.com/office/drawing/2014/main" id="{AB0066CB-77C6-3E67-4ABD-6C21C47DF81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751768" y="5505696"/>
                  <a:ext cx="135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69230" name="Freihand 169229">
                  <a:extLst>
                    <a:ext uri="{FF2B5EF4-FFF2-40B4-BE49-F238E27FC236}">
                      <a16:creationId xmlns:a16="http://schemas.microsoft.com/office/drawing/2014/main" id="{62921A1B-366F-F415-10D6-B4829599CB8C}"/>
                    </a:ext>
                  </a:extLst>
                </p14:cNvPr>
                <p14:cNvContentPartPr/>
                <p14:nvPr/>
              </p14:nvContentPartPr>
              <p14:xfrm>
                <a:off x="2915208" y="5536296"/>
                <a:ext cx="209520" cy="280080"/>
              </p14:xfrm>
            </p:contentPart>
          </mc:Choice>
          <mc:Fallback xmlns="">
            <p:pic>
              <p:nvPicPr>
                <p:cNvPr id="169230" name="Freihand 169229">
                  <a:extLst>
                    <a:ext uri="{FF2B5EF4-FFF2-40B4-BE49-F238E27FC236}">
                      <a16:creationId xmlns:a16="http://schemas.microsoft.com/office/drawing/2014/main" id="{62921A1B-366F-F415-10D6-B4829599CB8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906208" y="5527296"/>
                  <a:ext cx="227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69231" name="Freihand 169230">
                  <a:extLst>
                    <a:ext uri="{FF2B5EF4-FFF2-40B4-BE49-F238E27FC236}">
                      <a16:creationId xmlns:a16="http://schemas.microsoft.com/office/drawing/2014/main" id="{C25CE1B8-3938-85E4-3609-6989CD9467BC}"/>
                    </a:ext>
                  </a:extLst>
                </p14:cNvPr>
                <p14:cNvContentPartPr/>
                <p14:nvPr/>
              </p14:nvContentPartPr>
              <p14:xfrm>
                <a:off x="3057048" y="5530536"/>
                <a:ext cx="119520" cy="3600"/>
              </p14:xfrm>
            </p:contentPart>
          </mc:Choice>
          <mc:Fallback xmlns="">
            <p:pic>
              <p:nvPicPr>
                <p:cNvPr id="169231" name="Freihand 169230">
                  <a:extLst>
                    <a:ext uri="{FF2B5EF4-FFF2-40B4-BE49-F238E27FC236}">
                      <a16:creationId xmlns:a16="http://schemas.microsoft.com/office/drawing/2014/main" id="{C25CE1B8-3938-85E4-3609-6989CD9467B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048408" y="5521896"/>
                  <a:ext cx="137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69232" name="Freihand 169231">
                  <a:extLst>
                    <a:ext uri="{FF2B5EF4-FFF2-40B4-BE49-F238E27FC236}">
                      <a16:creationId xmlns:a16="http://schemas.microsoft.com/office/drawing/2014/main" id="{69663C8D-31D2-D8E4-AE0A-6B30090BC43F}"/>
                    </a:ext>
                  </a:extLst>
                </p14:cNvPr>
                <p14:cNvContentPartPr/>
                <p14:nvPr/>
              </p14:nvContentPartPr>
              <p14:xfrm>
                <a:off x="3424248" y="5546376"/>
                <a:ext cx="161640" cy="135000"/>
              </p14:xfrm>
            </p:contentPart>
          </mc:Choice>
          <mc:Fallback xmlns="">
            <p:pic>
              <p:nvPicPr>
                <p:cNvPr id="169232" name="Freihand 169231">
                  <a:extLst>
                    <a:ext uri="{FF2B5EF4-FFF2-40B4-BE49-F238E27FC236}">
                      <a16:creationId xmlns:a16="http://schemas.microsoft.com/office/drawing/2014/main" id="{69663C8D-31D2-D8E4-AE0A-6B30090BC43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415608" y="5537736"/>
                  <a:ext cx="179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69233" name="Freihand 169232">
                  <a:extLst>
                    <a:ext uri="{FF2B5EF4-FFF2-40B4-BE49-F238E27FC236}">
                      <a16:creationId xmlns:a16="http://schemas.microsoft.com/office/drawing/2014/main" id="{B81FD9D3-74DC-D6E9-25C4-AD767FD7C15E}"/>
                    </a:ext>
                  </a:extLst>
                </p14:cNvPr>
                <p14:cNvContentPartPr/>
                <p14:nvPr/>
              </p14:nvContentPartPr>
              <p14:xfrm>
                <a:off x="3696408" y="5427936"/>
                <a:ext cx="122760" cy="153360"/>
              </p14:xfrm>
            </p:contentPart>
          </mc:Choice>
          <mc:Fallback xmlns="">
            <p:pic>
              <p:nvPicPr>
                <p:cNvPr id="169233" name="Freihand 169232">
                  <a:extLst>
                    <a:ext uri="{FF2B5EF4-FFF2-40B4-BE49-F238E27FC236}">
                      <a16:creationId xmlns:a16="http://schemas.microsoft.com/office/drawing/2014/main" id="{B81FD9D3-74DC-D6E9-25C4-AD767FD7C15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687768" y="5418936"/>
                  <a:ext cx="140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169234" name="Freihand 169233">
                  <a:extLst>
                    <a:ext uri="{FF2B5EF4-FFF2-40B4-BE49-F238E27FC236}">
                      <a16:creationId xmlns:a16="http://schemas.microsoft.com/office/drawing/2014/main" id="{8B614A6A-57BC-353C-9A87-C1A0C7492813}"/>
                    </a:ext>
                  </a:extLst>
                </p14:cNvPr>
                <p14:cNvContentPartPr/>
                <p14:nvPr/>
              </p14:nvContentPartPr>
              <p14:xfrm>
                <a:off x="3799368" y="5512536"/>
                <a:ext cx="81360" cy="229680"/>
              </p14:xfrm>
            </p:contentPart>
          </mc:Choice>
          <mc:Fallback xmlns="">
            <p:pic>
              <p:nvPicPr>
                <p:cNvPr id="169234" name="Freihand 169233">
                  <a:extLst>
                    <a:ext uri="{FF2B5EF4-FFF2-40B4-BE49-F238E27FC236}">
                      <a16:creationId xmlns:a16="http://schemas.microsoft.com/office/drawing/2014/main" id="{8B614A6A-57BC-353C-9A87-C1A0C749281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790728" y="5503536"/>
                  <a:ext cx="99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69235" name="Freihand 169234">
                  <a:extLst>
                    <a:ext uri="{FF2B5EF4-FFF2-40B4-BE49-F238E27FC236}">
                      <a16:creationId xmlns:a16="http://schemas.microsoft.com/office/drawing/2014/main" id="{8F21F414-A5F6-361F-8D32-FB14ACDC007A}"/>
                    </a:ext>
                  </a:extLst>
                </p14:cNvPr>
                <p14:cNvContentPartPr/>
                <p14:nvPr/>
              </p14:nvContentPartPr>
              <p14:xfrm>
                <a:off x="3979368" y="5482296"/>
                <a:ext cx="120600" cy="130680"/>
              </p14:xfrm>
            </p:contentPart>
          </mc:Choice>
          <mc:Fallback xmlns="">
            <p:pic>
              <p:nvPicPr>
                <p:cNvPr id="169235" name="Freihand 169234">
                  <a:extLst>
                    <a:ext uri="{FF2B5EF4-FFF2-40B4-BE49-F238E27FC236}">
                      <a16:creationId xmlns:a16="http://schemas.microsoft.com/office/drawing/2014/main" id="{8F21F414-A5F6-361F-8D32-FB14ACDC007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970728" y="5473656"/>
                  <a:ext cx="138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69236" name="Freihand 169235">
                  <a:extLst>
                    <a:ext uri="{FF2B5EF4-FFF2-40B4-BE49-F238E27FC236}">
                      <a16:creationId xmlns:a16="http://schemas.microsoft.com/office/drawing/2014/main" id="{A68B3606-14CF-0DE2-67BB-A6F46B6815DC}"/>
                    </a:ext>
                  </a:extLst>
                </p14:cNvPr>
                <p14:cNvContentPartPr/>
                <p14:nvPr/>
              </p14:nvContentPartPr>
              <p14:xfrm>
                <a:off x="4120128" y="5445576"/>
                <a:ext cx="182160" cy="181440"/>
              </p14:xfrm>
            </p:contentPart>
          </mc:Choice>
          <mc:Fallback xmlns="">
            <p:pic>
              <p:nvPicPr>
                <p:cNvPr id="169236" name="Freihand 169235">
                  <a:extLst>
                    <a:ext uri="{FF2B5EF4-FFF2-40B4-BE49-F238E27FC236}">
                      <a16:creationId xmlns:a16="http://schemas.microsoft.com/office/drawing/2014/main" id="{A68B3606-14CF-0DE2-67BB-A6F46B6815D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111488" y="5436576"/>
                  <a:ext cx="199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69237" name="Freihand 169236">
                  <a:extLst>
                    <a:ext uri="{FF2B5EF4-FFF2-40B4-BE49-F238E27FC236}">
                      <a16:creationId xmlns:a16="http://schemas.microsoft.com/office/drawing/2014/main" id="{4EE7094E-7C59-9E38-8C86-71954254B133}"/>
                    </a:ext>
                  </a:extLst>
                </p14:cNvPr>
                <p14:cNvContentPartPr/>
                <p14:nvPr/>
              </p14:nvContentPartPr>
              <p14:xfrm>
                <a:off x="4351608" y="5486976"/>
                <a:ext cx="99000" cy="132120"/>
              </p14:xfrm>
            </p:contentPart>
          </mc:Choice>
          <mc:Fallback xmlns="">
            <p:pic>
              <p:nvPicPr>
                <p:cNvPr id="169237" name="Freihand 169236">
                  <a:extLst>
                    <a:ext uri="{FF2B5EF4-FFF2-40B4-BE49-F238E27FC236}">
                      <a16:creationId xmlns:a16="http://schemas.microsoft.com/office/drawing/2014/main" id="{4EE7094E-7C59-9E38-8C86-71954254B13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342968" y="5477976"/>
                  <a:ext cx="116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169227" name="Freihand 169226">
                  <a:extLst>
                    <a:ext uri="{FF2B5EF4-FFF2-40B4-BE49-F238E27FC236}">
                      <a16:creationId xmlns:a16="http://schemas.microsoft.com/office/drawing/2014/main" id="{FE8D2A11-6FA8-6043-DB97-81B9A5E94627}"/>
                    </a:ext>
                  </a:extLst>
                </p14:cNvPr>
                <p14:cNvContentPartPr/>
                <p14:nvPr/>
              </p14:nvContentPartPr>
              <p14:xfrm>
                <a:off x="2479248" y="5564016"/>
                <a:ext cx="20160" cy="200880"/>
              </p14:xfrm>
            </p:contentPart>
          </mc:Choice>
          <mc:Fallback xmlns="">
            <p:pic>
              <p:nvPicPr>
                <p:cNvPr id="169227" name="Freihand 169226">
                  <a:extLst>
                    <a:ext uri="{FF2B5EF4-FFF2-40B4-BE49-F238E27FC236}">
                      <a16:creationId xmlns:a16="http://schemas.microsoft.com/office/drawing/2014/main" id="{FE8D2A11-6FA8-6043-DB97-81B9A5E9462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470608" y="5555376"/>
                  <a:ext cx="37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169228" name="Freihand 169227">
                  <a:extLst>
                    <a:ext uri="{FF2B5EF4-FFF2-40B4-BE49-F238E27FC236}">
                      <a16:creationId xmlns:a16="http://schemas.microsoft.com/office/drawing/2014/main" id="{6C860708-FC43-B04B-82EE-99792A586125}"/>
                    </a:ext>
                  </a:extLst>
                </p14:cNvPr>
                <p14:cNvContentPartPr/>
                <p14:nvPr/>
              </p14:nvContentPartPr>
              <p14:xfrm>
                <a:off x="2425248" y="5619096"/>
                <a:ext cx="166680" cy="25920"/>
              </p14:xfrm>
            </p:contentPart>
          </mc:Choice>
          <mc:Fallback xmlns="">
            <p:pic>
              <p:nvPicPr>
                <p:cNvPr id="169228" name="Freihand 169227">
                  <a:extLst>
                    <a:ext uri="{FF2B5EF4-FFF2-40B4-BE49-F238E27FC236}">
                      <a16:creationId xmlns:a16="http://schemas.microsoft.com/office/drawing/2014/main" id="{6C860708-FC43-B04B-82EE-99792A58612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416608" y="5610456"/>
                  <a:ext cx="184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169222" name="Freihand 169221">
                  <a:extLst>
                    <a:ext uri="{FF2B5EF4-FFF2-40B4-BE49-F238E27FC236}">
                      <a16:creationId xmlns:a16="http://schemas.microsoft.com/office/drawing/2014/main" id="{976B45BB-58E1-B652-C152-9D80597FC9A1}"/>
                    </a:ext>
                  </a:extLst>
                </p14:cNvPr>
                <p14:cNvContentPartPr/>
                <p14:nvPr/>
              </p14:nvContentPartPr>
              <p14:xfrm>
                <a:off x="1274328" y="5679936"/>
                <a:ext cx="164880" cy="42480"/>
              </p14:xfrm>
            </p:contentPart>
          </mc:Choice>
          <mc:Fallback xmlns="">
            <p:pic>
              <p:nvPicPr>
                <p:cNvPr id="169222" name="Freihand 169221">
                  <a:extLst>
                    <a:ext uri="{FF2B5EF4-FFF2-40B4-BE49-F238E27FC236}">
                      <a16:creationId xmlns:a16="http://schemas.microsoft.com/office/drawing/2014/main" id="{976B45BB-58E1-B652-C152-9D80597FC9A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265328" y="5670936"/>
                  <a:ext cx="182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169223" name="Freihand 169222">
                  <a:extLst>
                    <a:ext uri="{FF2B5EF4-FFF2-40B4-BE49-F238E27FC236}">
                      <a16:creationId xmlns:a16="http://schemas.microsoft.com/office/drawing/2014/main" id="{FFF15A30-005E-4DEA-A821-7CFDD19792FD}"/>
                    </a:ext>
                  </a:extLst>
                </p14:cNvPr>
                <p14:cNvContentPartPr/>
                <p14:nvPr/>
              </p14:nvContentPartPr>
              <p14:xfrm>
                <a:off x="1308168" y="5770296"/>
                <a:ext cx="140040" cy="20160"/>
              </p14:xfrm>
            </p:contentPart>
          </mc:Choice>
          <mc:Fallback xmlns="">
            <p:pic>
              <p:nvPicPr>
                <p:cNvPr id="169223" name="Freihand 169222">
                  <a:extLst>
                    <a:ext uri="{FF2B5EF4-FFF2-40B4-BE49-F238E27FC236}">
                      <a16:creationId xmlns:a16="http://schemas.microsoft.com/office/drawing/2014/main" id="{FFF15A30-005E-4DEA-A821-7CFDD19792F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299528" y="5761296"/>
                  <a:ext cx="157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169225" name="Freihand 169224">
                  <a:extLst>
                    <a:ext uri="{FF2B5EF4-FFF2-40B4-BE49-F238E27FC236}">
                      <a16:creationId xmlns:a16="http://schemas.microsoft.com/office/drawing/2014/main" id="{0ADC56A1-D65D-2720-67F4-4B72F1A2082A}"/>
                    </a:ext>
                  </a:extLst>
                </p14:cNvPr>
                <p14:cNvContentPartPr/>
                <p14:nvPr/>
              </p14:nvContentPartPr>
              <p14:xfrm>
                <a:off x="1796688" y="5548896"/>
                <a:ext cx="120600" cy="257760"/>
              </p14:xfrm>
            </p:contentPart>
          </mc:Choice>
          <mc:Fallback xmlns="">
            <p:pic>
              <p:nvPicPr>
                <p:cNvPr id="169225" name="Freihand 169224">
                  <a:extLst>
                    <a:ext uri="{FF2B5EF4-FFF2-40B4-BE49-F238E27FC236}">
                      <a16:creationId xmlns:a16="http://schemas.microsoft.com/office/drawing/2014/main" id="{0ADC56A1-D65D-2720-67F4-4B72F1A2082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788048" y="5539896"/>
                  <a:ext cx="138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69226" name="Freihand 169225">
                  <a:extLst>
                    <a:ext uri="{FF2B5EF4-FFF2-40B4-BE49-F238E27FC236}">
                      <a16:creationId xmlns:a16="http://schemas.microsoft.com/office/drawing/2014/main" id="{DF5263B1-CEAD-D346-7DC4-C5C26D335525}"/>
                    </a:ext>
                  </a:extLst>
                </p14:cNvPr>
                <p14:cNvContentPartPr/>
                <p14:nvPr/>
              </p14:nvContentPartPr>
              <p14:xfrm>
                <a:off x="1816488" y="5555016"/>
                <a:ext cx="130320" cy="32760"/>
              </p14:xfrm>
            </p:contentPart>
          </mc:Choice>
          <mc:Fallback xmlns="">
            <p:pic>
              <p:nvPicPr>
                <p:cNvPr id="169226" name="Freihand 169225">
                  <a:extLst>
                    <a:ext uri="{FF2B5EF4-FFF2-40B4-BE49-F238E27FC236}">
                      <a16:creationId xmlns:a16="http://schemas.microsoft.com/office/drawing/2014/main" id="{DF5263B1-CEAD-D346-7DC4-C5C26D33552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807488" y="5546376"/>
                  <a:ext cx="147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69243" name="Freihand 169242">
                  <a:extLst>
                    <a:ext uri="{FF2B5EF4-FFF2-40B4-BE49-F238E27FC236}">
                      <a16:creationId xmlns:a16="http://schemas.microsoft.com/office/drawing/2014/main" id="{38FA4689-B44C-F4E9-6A15-41ADD04E7309}"/>
                    </a:ext>
                  </a:extLst>
                </p14:cNvPr>
                <p14:cNvContentPartPr/>
                <p14:nvPr/>
              </p14:nvContentPartPr>
              <p14:xfrm>
                <a:off x="1306728" y="6128856"/>
                <a:ext cx="141120" cy="19800"/>
              </p14:xfrm>
            </p:contentPart>
          </mc:Choice>
          <mc:Fallback xmlns="">
            <p:pic>
              <p:nvPicPr>
                <p:cNvPr id="169243" name="Freihand 169242">
                  <a:extLst>
                    <a:ext uri="{FF2B5EF4-FFF2-40B4-BE49-F238E27FC236}">
                      <a16:creationId xmlns:a16="http://schemas.microsoft.com/office/drawing/2014/main" id="{38FA4689-B44C-F4E9-6A15-41ADD04E730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297728" y="6119856"/>
                  <a:ext cx="158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69244" name="Freihand 169243">
                  <a:extLst>
                    <a:ext uri="{FF2B5EF4-FFF2-40B4-BE49-F238E27FC236}">
                      <a16:creationId xmlns:a16="http://schemas.microsoft.com/office/drawing/2014/main" id="{A62B6262-D51C-A977-B3B3-E9A32A5B7349}"/>
                    </a:ext>
                  </a:extLst>
                </p14:cNvPr>
                <p14:cNvContentPartPr/>
                <p14:nvPr/>
              </p14:nvContentPartPr>
              <p14:xfrm>
                <a:off x="1327608" y="6213816"/>
                <a:ext cx="123120" cy="15840"/>
              </p14:xfrm>
            </p:contentPart>
          </mc:Choice>
          <mc:Fallback xmlns="">
            <p:pic>
              <p:nvPicPr>
                <p:cNvPr id="169244" name="Freihand 169243">
                  <a:extLst>
                    <a:ext uri="{FF2B5EF4-FFF2-40B4-BE49-F238E27FC236}">
                      <a16:creationId xmlns:a16="http://schemas.microsoft.com/office/drawing/2014/main" id="{A62B6262-D51C-A977-B3B3-E9A32A5B734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318968" y="6205176"/>
                  <a:ext cx="140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69246" name="Freihand 169245">
                  <a:extLst>
                    <a:ext uri="{FF2B5EF4-FFF2-40B4-BE49-F238E27FC236}">
                      <a16:creationId xmlns:a16="http://schemas.microsoft.com/office/drawing/2014/main" id="{4C782CB9-106E-D3AF-4EB7-6B8C888C665A}"/>
                    </a:ext>
                  </a:extLst>
                </p14:cNvPr>
                <p14:cNvContentPartPr/>
                <p14:nvPr/>
              </p14:nvContentPartPr>
              <p14:xfrm>
                <a:off x="1648008" y="6062256"/>
                <a:ext cx="141480" cy="167400"/>
              </p14:xfrm>
            </p:contentPart>
          </mc:Choice>
          <mc:Fallback xmlns="">
            <p:pic>
              <p:nvPicPr>
                <p:cNvPr id="169246" name="Freihand 169245">
                  <a:extLst>
                    <a:ext uri="{FF2B5EF4-FFF2-40B4-BE49-F238E27FC236}">
                      <a16:creationId xmlns:a16="http://schemas.microsoft.com/office/drawing/2014/main" id="{4C782CB9-106E-D3AF-4EB7-6B8C888C665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639368" y="6053616"/>
                  <a:ext cx="159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69247" name="Freihand 169246">
                  <a:extLst>
                    <a:ext uri="{FF2B5EF4-FFF2-40B4-BE49-F238E27FC236}">
                      <a16:creationId xmlns:a16="http://schemas.microsoft.com/office/drawing/2014/main" id="{5FF330FD-A2AA-A296-2DA9-3508230B9814}"/>
                    </a:ext>
                  </a:extLst>
                </p14:cNvPr>
                <p14:cNvContentPartPr/>
                <p14:nvPr/>
              </p14:nvContentPartPr>
              <p14:xfrm>
                <a:off x="1837368" y="6241896"/>
                <a:ext cx="11880" cy="68400"/>
              </p14:xfrm>
            </p:contentPart>
          </mc:Choice>
          <mc:Fallback xmlns="">
            <p:pic>
              <p:nvPicPr>
                <p:cNvPr id="169247" name="Freihand 169246">
                  <a:extLst>
                    <a:ext uri="{FF2B5EF4-FFF2-40B4-BE49-F238E27FC236}">
                      <a16:creationId xmlns:a16="http://schemas.microsoft.com/office/drawing/2014/main" id="{5FF330FD-A2AA-A296-2DA9-3508230B981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828368" y="6232896"/>
                  <a:ext cx="29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69248" name="Freihand 169247">
                  <a:extLst>
                    <a:ext uri="{FF2B5EF4-FFF2-40B4-BE49-F238E27FC236}">
                      <a16:creationId xmlns:a16="http://schemas.microsoft.com/office/drawing/2014/main" id="{8E1BBAD7-9228-1225-8F7E-F1DC93C53AF0}"/>
                    </a:ext>
                  </a:extLst>
                </p14:cNvPr>
                <p14:cNvContentPartPr/>
                <p14:nvPr/>
              </p14:nvContentPartPr>
              <p14:xfrm>
                <a:off x="1916568" y="6050376"/>
                <a:ext cx="147600" cy="193680"/>
              </p14:xfrm>
            </p:contentPart>
          </mc:Choice>
          <mc:Fallback xmlns="">
            <p:pic>
              <p:nvPicPr>
                <p:cNvPr id="169248" name="Freihand 169247">
                  <a:extLst>
                    <a:ext uri="{FF2B5EF4-FFF2-40B4-BE49-F238E27FC236}">
                      <a16:creationId xmlns:a16="http://schemas.microsoft.com/office/drawing/2014/main" id="{8E1BBAD7-9228-1225-8F7E-F1DC93C53AF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907568" y="6041376"/>
                  <a:ext cx="165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69250" name="Freihand 169249">
                  <a:extLst>
                    <a:ext uri="{FF2B5EF4-FFF2-40B4-BE49-F238E27FC236}">
                      <a16:creationId xmlns:a16="http://schemas.microsoft.com/office/drawing/2014/main" id="{6BC1F8FA-D31B-623C-0152-9D94244347E9}"/>
                    </a:ext>
                  </a:extLst>
                </p14:cNvPr>
                <p14:cNvContentPartPr/>
                <p14:nvPr/>
              </p14:nvContentPartPr>
              <p14:xfrm>
                <a:off x="2038608" y="5905296"/>
                <a:ext cx="129960" cy="111600"/>
              </p14:xfrm>
            </p:contentPart>
          </mc:Choice>
          <mc:Fallback xmlns="">
            <p:pic>
              <p:nvPicPr>
                <p:cNvPr id="169250" name="Freihand 169249">
                  <a:extLst>
                    <a:ext uri="{FF2B5EF4-FFF2-40B4-BE49-F238E27FC236}">
                      <a16:creationId xmlns:a16="http://schemas.microsoft.com/office/drawing/2014/main" id="{6BC1F8FA-D31B-623C-0152-9D94244347E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029608" y="5896656"/>
                  <a:ext cx="147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69252" name="Freihand 169251">
                  <a:extLst>
                    <a:ext uri="{FF2B5EF4-FFF2-40B4-BE49-F238E27FC236}">
                      <a16:creationId xmlns:a16="http://schemas.microsoft.com/office/drawing/2014/main" id="{6AE002EB-CB75-F48C-969F-CC6BA7D42C63}"/>
                    </a:ext>
                  </a:extLst>
                </p14:cNvPr>
                <p14:cNvContentPartPr/>
                <p14:nvPr/>
              </p14:nvContentPartPr>
              <p14:xfrm>
                <a:off x="1560168" y="5889456"/>
                <a:ext cx="261720" cy="145080"/>
              </p14:xfrm>
            </p:contentPart>
          </mc:Choice>
          <mc:Fallback xmlns="">
            <p:pic>
              <p:nvPicPr>
                <p:cNvPr id="169252" name="Freihand 169251">
                  <a:extLst>
                    <a:ext uri="{FF2B5EF4-FFF2-40B4-BE49-F238E27FC236}">
                      <a16:creationId xmlns:a16="http://schemas.microsoft.com/office/drawing/2014/main" id="{6AE002EB-CB75-F48C-969F-CC6BA7D42C6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551528" y="5880456"/>
                  <a:ext cx="279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69253" name="Freihand 169252">
                  <a:extLst>
                    <a:ext uri="{FF2B5EF4-FFF2-40B4-BE49-F238E27FC236}">
                      <a16:creationId xmlns:a16="http://schemas.microsoft.com/office/drawing/2014/main" id="{59169053-BE70-3F17-5B71-1F60C72B4158}"/>
                    </a:ext>
                  </a:extLst>
                </p14:cNvPr>
                <p14:cNvContentPartPr/>
                <p14:nvPr/>
              </p14:nvContentPartPr>
              <p14:xfrm>
                <a:off x="1832328" y="5836536"/>
                <a:ext cx="302400" cy="96840"/>
              </p14:xfrm>
            </p:contentPart>
          </mc:Choice>
          <mc:Fallback xmlns="">
            <p:pic>
              <p:nvPicPr>
                <p:cNvPr id="169253" name="Freihand 169252">
                  <a:extLst>
                    <a:ext uri="{FF2B5EF4-FFF2-40B4-BE49-F238E27FC236}">
                      <a16:creationId xmlns:a16="http://schemas.microsoft.com/office/drawing/2014/main" id="{59169053-BE70-3F17-5B71-1F60C72B415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823328" y="5827536"/>
                  <a:ext cx="320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69254" name="Freihand 169253">
                  <a:extLst>
                    <a:ext uri="{FF2B5EF4-FFF2-40B4-BE49-F238E27FC236}">
                      <a16:creationId xmlns:a16="http://schemas.microsoft.com/office/drawing/2014/main" id="{0D78CF82-9766-1420-639D-A3B4BDFF2085}"/>
                    </a:ext>
                  </a:extLst>
                </p14:cNvPr>
                <p14:cNvContentPartPr/>
                <p14:nvPr/>
              </p14:nvContentPartPr>
              <p14:xfrm>
                <a:off x="1613088" y="5794056"/>
                <a:ext cx="135000" cy="137160"/>
              </p14:xfrm>
            </p:contentPart>
          </mc:Choice>
          <mc:Fallback xmlns="">
            <p:pic>
              <p:nvPicPr>
                <p:cNvPr id="169254" name="Freihand 169253">
                  <a:extLst>
                    <a:ext uri="{FF2B5EF4-FFF2-40B4-BE49-F238E27FC236}">
                      <a16:creationId xmlns:a16="http://schemas.microsoft.com/office/drawing/2014/main" id="{0D78CF82-9766-1420-639D-A3B4BDFF208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604448" y="5785056"/>
                  <a:ext cx="152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69256" name="Freihand 169255">
                  <a:extLst>
                    <a:ext uri="{FF2B5EF4-FFF2-40B4-BE49-F238E27FC236}">
                      <a16:creationId xmlns:a16="http://schemas.microsoft.com/office/drawing/2014/main" id="{0558BD15-CDE3-3E0A-02D2-8F6CB69675B3}"/>
                    </a:ext>
                  </a:extLst>
                </p14:cNvPr>
                <p14:cNvContentPartPr/>
                <p14:nvPr/>
              </p14:nvContentPartPr>
              <p14:xfrm>
                <a:off x="2208528" y="6116976"/>
                <a:ext cx="48600" cy="72720"/>
              </p14:xfrm>
            </p:contentPart>
          </mc:Choice>
          <mc:Fallback xmlns="">
            <p:pic>
              <p:nvPicPr>
                <p:cNvPr id="169256" name="Freihand 169255">
                  <a:extLst>
                    <a:ext uri="{FF2B5EF4-FFF2-40B4-BE49-F238E27FC236}">
                      <a16:creationId xmlns:a16="http://schemas.microsoft.com/office/drawing/2014/main" id="{0558BD15-CDE3-3E0A-02D2-8F6CB69675B3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199528" y="6108336"/>
                  <a:ext cx="66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69257" name="Freihand 169256">
                  <a:extLst>
                    <a:ext uri="{FF2B5EF4-FFF2-40B4-BE49-F238E27FC236}">
                      <a16:creationId xmlns:a16="http://schemas.microsoft.com/office/drawing/2014/main" id="{A3DEB3F6-2D48-480A-19B4-615516AB78B6}"/>
                    </a:ext>
                  </a:extLst>
                </p14:cNvPr>
                <p14:cNvContentPartPr/>
                <p14:nvPr/>
              </p14:nvContentPartPr>
              <p14:xfrm>
                <a:off x="2377728" y="6054336"/>
                <a:ext cx="98640" cy="204120"/>
              </p14:xfrm>
            </p:contentPart>
          </mc:Choice>
          <mc:Fallback xmlns="">
            <p:pic>
              <p:nvPicPr>
                <p:cNvPr id="169257" name="Freihand 169256">
                  <a:extLst>
                    <a:ext uri="{FF2B5EF4-FFF2-40B4-BE49-F238E27FC236}">
                      <a16:creationId xmlns:a16="http://schemas.microsoft.com/office/drawing/2014/main" id="{A3DEB3F6-2D48-480A-19B4-615516AB78B6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368728" y="6045696"/>
                  <a:ext cx="116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69258" name="Freihand 169257">
                  <a:extLst>
                    <a:ext uri="{FF2B5EF4-FFF2-40B4-BE49-F238E27FC236}">
                      <a16:creationId xmlns:a16="http://schemas.microsoft.com/office/drawing/2014/main" id="{2844B96D-6F3F-7404-358E-253C6C4C813A}"/>
                    </a:ext>
                  </a:extLst>
                </p14:cNvPr>
                <p14:cNvContentPartPr/>
                <p14:nvPr/>
              </p14:nvContentPartPr>
              <p14:xfrm>
                <a:off x="2413368" y="6044256"/>
                <a:ext cx="120240" cy="7200"/>
              </p14:xfrm>
            </p:contentPart>
          </mc:Choice>
          <mc:Fallback xmlns="">
            <p:pic>
              <p:nvPicPr>
                <p:cNvPr id="169258" name="Freihand 169257">
                  <a:extLst>
                    <a:ext uri="{FF2B5EF4-FFF2-40B4-BE49-F238E27FC236}">
                      <a16:creationId xmlns:a16="http://schemas.microsoft.com/office/drawing/2014/main" id="{2844B96D-6F3F-7404-358E-253C6C4C813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404728" y="6035616"/>
                  <a:ext cx="137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69260" name="Freihand 169259">
                  <a:extLst>
                    <a:ext uri="{FF2B5EF4-FFF2-40B4-BE49-F238E27FC236}">
                      <a16:creationId xmlns:a16="http://schemas.microsoft.com/office/drawing/2014/main" id="{C47A80B9-6BA9-A39A-F3D1-432004DE25DA}"/>
                    </a:ext>
                  </a:extLst>
                </p14:cNvPr>
                <p14:cNvContentPartPr/>
                <p14:nvPr/>
              </p14:nvContentPartPr>
              <p14:xfrm>
                <a:off x="2737008" y="6086736"/>
                <a:ext cx="37800" cy="185760"/>
              </p14:xfrm>
            </p:contentPart>
          </mc:Choice>
          <mc:Fallback xmlns="">
            <p:pic>
              <p:nvPicPr>
                <p:cNvPr id="169260" name="Freihand 169259">
                  <a:extLst>
                    <a:ext uri="{FF2B5EF4-FFF2-40B4-BE49-F238E27FC236}">
                      <a16:creationId xmlns:a16="http://schemas.microsoft.com/office/drawing/2014/main" id="{C47A80B9-6BA9-A39A-F3D1-432004DE25D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728008" y="6078096"/>
                  <a:ext cx="55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69261" name="Freihand 169260">
                  <a:extLst>
                    <a:ext uri="{FF2B5EF4-FFF2-40B4-BE49-F238E27FC236}">
                      <a16:creationId xmlns:a16="http://schemas.microsoft.com/office/drawing/2014/main" id="{A8C46162-B6BB-C85E-E405-E9AC4C6DC1B5}"/>
                    </a:ext>
                  </a:extLst>
                </p14:cNvPr>
                <p14:cNvContentPartPr/>
                <p14:nvPr/>
              </p14:nvContentPartPr>
              <p14:xfrm>
                <a:off x="2694528" y="6138576"/>
                <a:ext cx="156600" cy="27720"/>
              </p14:xfrm>
            </p:contentPart>
          </mc:Choice>
          <mc:Fallback xmlns="">
            <p:pic>
              <p:nvPicPr>
                <p:cNvPr id="169261" name="Freihand 169260">
                  <a:extLst>
                    <a:ext uri="{FF2B5EF4-FFF2-40B4-BE49-F238E27FC236}">
                      <a16:creationId xmlns:a16="http://schemas.microsoft.com/office/drawing/2014/main" id="{A8C46162-B6BB-C85E-E405-E9AC4C6DC1B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685528" y="6129576"/>
                  <a:ext cx="174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69262" name="Freihand 169261">
                  <a:extLst>
                    <a:ext uri="{FF2B5EF4-FFF2-40B4-BE49-F238E27FC236}">
                      <a16:creationId xmlns:a16="http://schemas.microsoft.com/office/drawing/2014/main" id="{19FC3697-5CA5-26A0-914E-9AD95C0BBCFD}"/>
                    </a:ext>
                  </a:extLst>
                </p14:cNvPr>
                <p14:cNvContentPartPr/>
                <p14:nvPr/>
              </p14:nvContentPartPr>
              <p14:xfrm>
                <a:off x="3085488" y="6020136"/>
                <a:ext cx="121320" cy="171360"/>
              </p14:xfrm>
            </p:contentPart>
          </mc:Choice>
          <mc:Fallback xmlns="">
            <p:pic>
              <p:nvPicPr>
                <p:cNvPr id="169262" name="Freihand 169261">
                  <a:extLst>
                    <a:ext uri="{FF2B5EF4-FFF2-40B4-BE49-F238E27FC236}">
                      <a16:creationId xmlns:a16="http://schemas.microsoft.com/office/drawing/2014/main" id="{19FC3697-5CA5-26A0-914E-9AD95C0BBCF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076488" y="6011496"/>
                  <a:ext cx="138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69263" name="Freihand 169262">
                  <a:extLst>
                    <a:ext uri="{FF2B5EF4-FFF2-40B4-BE49-F238E27FC236}">
                      <a16:creationId xmlns:a16="http://schemas.microsoft.com/office/drawing/2014/main" id="{BFBCFEF3-DA49-E9F7-ECC0-C27AB9D5DBE2}"/>
                    </a:ext>
                  </a:extLst>
                </p14:cNvPr>
                <p14:cNvContentPartPr/>
                <p14:nvPr/>
              </p14:nvContentPartPr>
              <p14:xfrm>
                <a:off x="3266928" y="6156216"/>
                <a:ext cx="3600" cy="106560"/>
              </p14:xfrm>
            </p:contentPart>
          </mc:Choice>
          <mc:Fallback xmlns="">
            <p:pic>
              <p:nvPicPr>
                <p:cNvPr id="169263" name="Freihand 169262">
                  <a:extLst>
                    <a:ext uri="{FF2B5EF4-FFF2-40B4-BE49-F238E27FC236}">
                      <a16:creationId xmlns:a16="http://schemas.microsoft.com/office/drawing/2014/main" id="{BFBCFEF3-DA49-E9F7-ECC0-C27AB9D5DBE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258288" y="6147216"/>
                  <a:ext cx="21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69264" name="Freihand 169263">
                  <a:extLst>
                    <a:ext uri="{FF2B5EF4-FFF2-40B4-BE49-F238E27FC236}">
                      <a16:creationId xmlns:a16="http://schemas.microsoft.com/office/drawing/2014/main" id="{20901984-66E1-866A-0C20-A37A465B64D9}"/>
                    </a:ext>
                  </a:extLst>
                </p14:cNvPr>
                <p14:cNvContentPartPr/>
                <p14:nvPr/>
              </p14:nvContentPartPr>
              <p14:xfrm>
                <a:off x="3371328" y="5994216"/>
                <a:ext cx="180360" cy="189000"/>
              </p14:xfrm>
            </p:contentPart>
          </mc:Choice>
          <mc:Fallback xmlns="">
            <p:pic>
              <p:nvPicPr>
                <p:cNvPr id="169264" name="Freihand 169263">
                  <a:extLst>
                    <a:ext uri="{FF2B5EF4-FFF2-40B4-BE49-F238E27FC236}">
                      <a16:creationId xmlns:a16="http://schemas.microsoft.com/office/drawing/2014/main" id="{20901984-66E1-866A-0C20-A37A465B64D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362688" y="5985216"/>
                  <a:ext cx="198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69265" name="Freihand 169264">
                  <a:extLst>
                    <a:ext uri="{FF2B5EF4-FFF2-40B4-BE49-F238E27FC236}">
                      <a16:creationId xmlns:a16="http://schemas.microsoft.com/office/drawing/2014/main" id="{712AF0FE-2D0A-E96E-3615-C4CEF5764430}"/>
                    </a:ext>
                  </a:extLst>
                </p14:cNvPr>
                <p14:cNvContentPartPr/>
                <p14:nvPr/>
              </p14:nvContentPartPr>
              <p14:xfrm>
                <a:off x="3575088" y="5827896"/>
                <a:ext cx="90720" cy="176040"/>
              </p14:xfrm>
            </p:contentPart>
          </mc:Choice>
          <mc:Fallback xmlns="">
            <p:pic>
              <p:nvPicPr>
                <p:cNvPr id="169265" name="Freihand 169264">
                  <a:extLst>
                    <a:ext uri="{FF2B5EF4-FFF2-40B4-BE49-F238E27FC236}">
                      <a16:creationId xmlns:a16="http://schemas.microsoft.com/office/drawing/2014/main" id="{712AF0FE-2D0A-E96E-3615-C4CEF576443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566088" y="5818896"/>
                  <a:ext cx="108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69274" name="Freihand 169273">
                  <a:extLst>
                    <a:ext uri="{FF2B5EF4-FFF2-40B4-BE49-F238E27FC236}">
                      <a16:creationId xmlns:a16="http://schemas.microsoft.com/office/drawing/2014/main" id="{363718C2-4FE3-9165-2793-A7DB7F46D683}"/>
                    </a:ext>
                  </a:extLst>
                </p14:cNvPr>
                <p14:cNvContentPartPr/>
                <p14:nvPr/>
              </p14:nvContentPartPr>
              <p14:xfrm>
                <a:off x="3683808" y="5675256"/>
                <a:ext cx="610200" cy="43200"/>
              </p14:xfrm>
            </p:contentPart>
          </mc:Choice>
          <mc:Fallback xmlns="">
            <p:pic>
              <p:nvPicPr>
                <p:cNvPr id="169274" name="Freihand 169273">
                  <a:extLst>
                    <a:ext uri="{FF2B5EF4-FFF2-40B4-BE49-F238E27FC236}">
                      <a16:creationId xmlns:a16="http://schemas.microsoft.com/office/drawing/2014/main" id="{363718C2-4FE3-9165-2793-A7DB7F46D683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674808" y="5666616"/>
                  <a:ext cx="627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69290" name="Freihand 169289">
                  <a:extLst>
                    <a:ext uri="{FF2B5EF4-FFF2-40B4-BE49-F238E27FC236}">
                      <a16:creationId xmlns:a16="http://schemas.microsoft.com/office/drawing/2014/main" id="{B94FFEC4-158B-06C0-0D15-479F5F8EDEFC}"/>
                    </a:ext>
                  </a:extLst>
                </p14:cNvPr>
                <p14:cNvContentPartPr/>
                <p14:nvPr/>
              </p14:nvContentPartPr>
              <p14:xfrm>
                <a:off x="2383488" y="6295536"/>
                <a:ext cx="217080" cy="59400"/>
              </p14:xfrm>
            </p:contentPart>
          </mc:Choice>
          <mc:Fallback xmlns="">
            <p:pic>
              <p:nvPicPr>
                <p:cNvPr id="169290" name="Freihand 169289">
                  <a:extLst>
                    <a:ext uri="{FF2B5EF4-FFF2-40B4-BE49-F238E27FC236}">
                      <a16:creationId xmlns:a16="http://schemas.microsoft.com/office/drawing/2014/main" id="{B94FFEC4-158B-06C0-0D15-479F5F8EDEF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374488" y="6286896"/>
                  <a:ext cx="234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69268" name="Freihand 169267">
                  <a:extLst>
                    <a:ext uri="{FF2B5EF4-FFF2-40B4-BE49-F238E27FC236}">
                      <a16:creationId xmlns:a16="http://schemas.microsoft.com/office/drawing/2014/main" id="{659D5C48-36EE-3291-DFB1-BC596FC0DED3}"/>
                    </a:ext>
                  </a:extLst>
                </p14:cNvPr>
                <p14:cNvContentPartPr/>
                <p14:nvPr/>
              </p14:nvContentPartPr>
              <p14:xfrm>
                <a:off x="3775608" y="6066936"/>
                <a:ext cx="40680" cy="60120"/>
              </p14:xfrm>
            </p:contentPart>
          </mc:Choice>
          <mc:Fallback xmlns="">
            <p:pic>
              <p:nvPicPr>
                <p:cNvPr id="169268" name="Freihand 169267">
                  <a:extLst>
                    <a:ext uri="{FF2B5EF4-FFF2-40B4-BE49-F238E27FC236}">
                      <a16:creationId xmlns:a16="http://schemas.microsoft.com/office/drawing/2014/main" id="{659D5C48-36EE-3291-DFB1-BC596FC0DED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766968" y="6058296"/>
                  <a:ext cx="58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69269" name="Freihand 169268">
                  <a:extLst>
                    <a:ext uri="{FF2B5EF4-FFF2-40B4-BE49-F238E27FC236}">
                      <a16:creationId xmlns:a16="http://schemas.microsoft.com/office/drawing/2014/main" id="{74CFBA05-5D20-CF0C-5568-71EDCF68D4D5}"/>
                    </a:ext>
                  </a:extLst>
                </p14:cNvPr>
                <p14:cNvContentPartPr/>
                <p14:nvPr/>
              </p14:nvContentPartPr>
              <p14:xfrm>
                <a:off x="3900888" y="5982336"/>
                <a:ext cx="136440" cy="148680"/>
              </p14:xfrm>
            </p:contentPart>
          </mc:Choice>
          <mc:Fallback xmlns="">
            <p:pic>
              <p:nvPicPr>
                <p:cNvPr id="169269" name="Freihand 169268">
                  <a:extLst>
                    <a:ext uri="{FF2B5EF4-FFF2-40B4-BE49-F238E27FC236}">
                      <a16:creationId xmlns:a16="http://schemas.microsoft.com/office/drawing/2014/main" id="{74CFBA05-5D20-CF0C-5568-71EDCF68D4D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892248" y="5973696"/>
                  <a:ext cx="154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69270" name="Freihand 169269">
                  <a:extLst>
                    <a:ext uri="{FF2B5EF4-FFF2-40B4-BE49-F238E27FC236}">
                      <a16:creationId xmlns:a16="http://schemas.microsoft.com/office/drawing/2014/main" id="{6B8D6490-2C3A-193D-5124-AEF8E044DB33}"/>
                    </a:ext>
                  </a:extLst>
                </p14:cNvPr>
                <p14:cNvContentPartPr/>
                <p14:nvPr/>
              </p14:nvContentPartPr>
              <p14:xfrm>
                <a:off x="3936888" y="5930856"/>
                <a:ext cx="125280" cy="10440"/>
              </p14:xfrm>
            </p:contentPart>
          </mc:Choice>
          <mc:Fallback xmlns="">
            <p:pic>
              <p:nvPicPr>
                <p:cNvPr id="169270" name="Freihand 169269">
                  <a:extLst>
                    <a:ext uri="{FF2B5EF4-FFF2-40B4-BE49-F238E27FC236}">
                      <a16:creationId xmlns:a16="http://schemas.microsoft.com/office/drawing/2014/main" id="{6B8D6490-2C3A-193D-5124-AEF8E044DB3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927888" y="5921856"/>
                  <a:ext cx="142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69272" name="Freihand 169271">
                  <a:extLst>
                    <a:ext uri="{FF2B5EF4-FFF2-40B4-BE49-F238E27FC236}">
                      <a16:creationId xmlns:a16="http://schemas.microsoft.com/office/drawing/2014/main" id="{1992C692-B8EA-5263-D317-EB71426564E4}"/>
                    </a:ext>
                  </a:extLst>
                </p14:cNvPr>
                <p14:cNvContentPartPr/>
                <p14:nvPr/>
              </p14:nvContentPartPr>
              <p14:xfrm>
                <a:off x="4318848" y="6016536"/>
                <a:ext cx="17640" cy="155160"/>
              </p14:xfrm>
            </p:contentPart>
          </mc:Choice>
          <mc:Fallback xmlns="">
            <p:pic>
              <p:nvPicPr>
                <p:cNvPr id="169272" name="Freihand 169271">
                  <a:extLst>
                    <a:ext uri="{FF2B5EF4-FFF2-40B4-BE49-F238E27FC236}">
                      <a16:creationId xmlns:a16="http://schemas.microsoft.com/office/drawing/2014/main" id="{1992C692-B8EA-5263-D317-EB71426564E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309848" y="6007536"/>
                  <a:ext cx="35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69273" name="Freihand 169272">
                  <a:extLst>
                    <a:ext uri="{FF2B5EF4-FFF2-40B4-BE49-F238E27FC236}">
                      <a16:creationId xmlns:a16="http://schemas.microsoft.com/office/drawing/2014/main" id="{40EAE690-9FCA-C3DF-0848-C2D5D73E0879}"/>
                    </a:ext>
                  </a:extLst>
                </p14:cNvPr>
                <p14:cNvContentPartPr/>
                <p14:nvPr/>
              </p14:nvContentPartPr>
              <p14:xfrm>
                <a:off x="4263768" y="6060096"/>
                <a:ext cx="131400" cy="14040"/>
              </p14:xfrm>
            </p:contentPart>
          </mc:Choice>
          <mc:Fallback xmlns="">
            <p:pic>
              <p:nvPicPr>
                <p:cNvPr id="169273" name="Freihand 169272">
                  <a:extLst>
                    <a:ext uri="{FF2B5EF4-FFF2-40B4-BE49-F238E27FC236}">
                      <a16:creationId xmlns:a16="http://schemas.microsoft.com/office/drawing/2014/main" id="{40EAE690-9FCA-C3DF-0848-C2D5D73E087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254768" y="6051456"/>
                  <a:ext cx="149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69291" name="Freihand 169290">
                  <a:extLst>
                    <a:ext uri="{FF2B5EF4-FFF2-40B4-BE49-F238E27FC236}">
                      <a16:creationId xmlns:a16="http://schemas.microsoft.com/office/drawing/2014/main" id="{47377494-0CA4-8D23-A873-87928640124B}"/>
                    </a:ext>
                  </a:extLst>
                </p14:cNvPr>
                <p14:cNvContentPartPr/>
                <p14:nvPr/>
              </p14:nvContentPartPr>
              <p14:xfrm>
                <a:off x="3947688" y="6181056"/>
                <a:ext cx="171360" cy="75240"/>
              </p14:xfrm>
            </p:contentPart>
          </mc:Choice>
          <mc:Fallback xmlns="">
            <p:pic>
              <p:nvPicPr>
                <p:cNvPr id="169291" name="Freihand 169290">
                  <a:extLst>
                    <a:ext uri="{FF2B5EF4-FFF2-40B4-BE49-F238E27FC236}">
                      <a16:creationId xmlns:a16="http://schemas.microsoft.com/office/drawing/2014/main" id="{47377494-0CA4-8D23-A873-87928640124B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938688" y="6172056"/>
                  <a:ext cx="189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169276" name="Freihand 169275">
                  <a:extLst>
                    <a:ext uri="{FF2B5EF4-FFF2-40B4-BE49-F238E27FC236}">
                      <a16:creationId xmlns:a16="http://schemas.microsoft.com/office/drawing/2014/main" id="{6C23BCA0-4974-2937-6F94-E64815FAE49D}"/>
                    </a:ext>
                  </a:extLst>
                </p14:cNvPr>
                <p14:cNvContentPartPr/>
                <p14:nvPr/>
              </p14:nvContentPartPr>
              <p14:xfrm>
                <a:off x="4570848" y="5950656"/>
                <a:ext cx="132120" cy="145440"/>
              </p14:xfrm>
            </p:contentPart>
          </mc:Choice>
          <mc:Fallback xmlns="">
            <p:pic>
              <p:nvPicPr>
                <p:cNvPr id="169276" name="Freihand 169275">
                  <a:extLst>
                    <a:ext uri="{FF2B5EF4-FFF2-40B4-BE49-F238E27FC236}">
                      <a16:creationId xmlns:a16="http://schemas.microsoft.com/office/drawing/2014/main" id="{6C23BCA0-4974-2937-6F94-E64815FAE49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562208" y="5941656"/>
                  <a:ext cx="149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69277" name="Freihand 169276">
                  <a:extLst>
                    <a:ext uri="{FF2B5EF4-FFF2-40B4-BE49-F238E27FC236}">
                      <a16:creationId xmlns:a16="http://schemas.microsoft.com/office/drawing/2014/main" id="{0744C022-0958-3170-E85F-4887EB16CA24}"/>
                    </a:ext>
                  </a:extLst>
                </p14:cNvPr>
                <p14:cNvContentPartPr/>
                <p14:nvPr/>
              </p14:nvContentPartPr>
              <p14:xfrm>
                <a:off x="4785768" y="6071616"/>
                <a:ext cx="13320" cy="134280"/>
              </p14:xfrm>
            </p:contentPart>
          </mc:Choice>
          <mc:Fallback xmlns="">
            <p:pic>
              <p:nvPicPr>
                <p:cNvPr id="169277" name="Freihand 169276">
                  <a:extLst>
                    <a:ext uri="{FF2B5EF4-FFF2-40B4-BE49-F238E27FC236}">
                      <a16:creationId xmlns:a16="http://schemas.microsoft.com/office/drawing/2014/main" id="{0744C022-0958-3170-E85F-4887EB16CA2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777128" y="6062616"/>
                  <a:ext cx="30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69278" name="Freihand 169277">
                  <a:extLst>
                    <a:ext uri="{FF2B5EF4-FFF2-40B4-BE49-F238E27FC236}">
                      <a16:creationId xmlns:a16="http://schemas.microsoft.com/office/drawing/2014/main" id="{55A718A2-97D5-8498-384D-ADC28D9DB95C}"/>
                    </a:ext>
                  </a:extLst>
                </p14:cNvPr>
                <p14:cNvContentPartPr/>
                <p14:nvPr/>
              </p14:nvContentPartPr>
              <p14:xfrm>
                <a:off x="4859208" y="5949936"/>
                <a:ext cx="153720" cy="163080"/>
              </p14:xfrm>
            </p:contentPart>
          </mc:Choice>
          <mc:Fallback xmlns="">
            <p:pic>
              <p:nvPicPr>
                <p:cNvPr id="169278" name="Freihand 169277">
                  <a:extLst>
                    <a:ext uri="{FF2B5EF4-FFF2-40B4-BE49-F238E27FC236}">
                      <a16:creationId xmlns:a16="http://schemas.microsoft.com/office/drawing/2014/main" id="{55A718A2-97D5-8498-384D-ADC28D9DB95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850208" y="5941296"/>
                  <a:ext cx="171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69279" name="Freihand 169278">
                  <a:extLst>
                    <a:ext uri="{FF2B5EF4-FFF2-40B4-BE49-F238E27FC236}">
                      <a16:creationId xmlns:a16="http://schemas.microsoft.com/office/drawing/2014/main" id="{DDEF903B-97A9-FCAF-6FA0-0CA4F8F68499}"/>
                    </a:ext>
                  </a:extLst>
                </p14:cNvPr>
                <p14:cNvContentPartPr/>
                <p14:nvPr/>
              </p14:nvContentPartPr>
              <p14:xfrm>
                <a:off x="4998168" y="5785416"/>
                <a:ext cx="132480" cy="148320"/>
              </p14:xfrm>
            </p:contentPart>
          </mc:Choice>
          <mc:Fallback xmlns="">
            <p:pic>
              <p:nvPicPr>
                <p:cNvPr id="169279" name="Freihand 169278">
                  <a:extLst>
                    <a:ext uri="{FF2B5EF4-FFF2-40B4-BE49-F238E27FC236}">
                      <a16:creationId xmlns:a16="http://schemas.microsoft.com/office/drawing/2014/main" id="{DDEF903B-97A9-FCAF-6FA0-0CA4F8F6849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989528" y="5776416"/>
                  <a:ext cx="150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69280" name="Freihand 169279">
                  <a:extLst>
                    <a:ext uri="{FF2B5EF4-FFF2-40B4-BE49-F238E27FC236}">
                      <a16:creationId xmlns:a16="http://schemas.microsoft.com/office/drawing/2014/main" id="{04A22CB2-4421-D422-A785-0889D60BC222}"/>
                    </a:ext>
                  </a:extLst>
                </p14:cNvPr>
                <p14:cNvContentPartPr/>
                <p14:nvPr/>
              </p14:nvContentPartPr>
              <p14:xfrm>
                <a:off x="5170248" y="6035256"/>
                <a:ext cx="10080" cy="10080"/>
              </p14:xfrm>
            </p:contentPart>
          </mc:Choice>
          <mc:Fallback xmlns="">
            <p:pic>
              <p:nvPicPr>
                <p:cNvPr id="169280" name="Freihand 169279">
                  <a:extLst>
                    <a:ext uri="{FF2B5EF4-FFF2-40B4-BE49-F238E27FC236}">
                      <a16:creationId xmlns:a16="http://schemas.microsoft.com/office/drawing/2014/main" id="{04A22CB2-4421-D422-A785-0889D60BC22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161248" y="6026256"/>
                  <a:ext cx="2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69281" name="Freihand 169280">
                  <a:extLst>
                    <a:ext uri="{FF2B5EF4-FFF2-40B4-BE49-F238E27FC236}">
                      <a16:creationId xmlns:a16="http://schemas.microsoft.com/office/drawing/2014/main" id="{0766907E-A973-2440-1333-6EBE858C48E8}"/>
                    </a:ext>
                  </a:extLst>
                </p14:cNvPr>
                <p14:cNvContentPartPr/>
                <p14:nvPr/>
              </p14:nvContentPartPr>
              <p14:xfrm>
                <a:off x="5312088" y="5906736"/>
                <a:ext cx="165240" cy="233640"/>
              </p14:xfrm>
            </p:contentPart>
          </mc:Choice>
          <mc:Fallback xmlns="">
            <p:pic>
              <p:nvPicPr>
                <p:cNvPr id="169281" name="Freihand 169280">
                  <a:extLst>
                    <a:ext uri="{FF2B5EF4-FFF2-40B4-BE49-F238E27FC236}">
                      <a16:creationId xmlns:a16="http://schemas.microsoft.com/office/drawing/2014/main" id="{0766907E-A973-2440-1333-6EBE858C48E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303088" y="5898096"/>
                  <a:ext cx="182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169282" name="Freihand 169281">
                  <a:extLst>
                    <a:ext uri="{FF2B5EF4-FFF2-40B4-BE49-F238E27FC236}">
                      <a16:creationId xmlns:a16="http://schemas.microsoft.com/office/drawing/2014/main" id="{0CDBBEA6-0BBC-5421-4752-65850D783AEF}"/>
                    </a:ext>
                  </a:extLst>
                </p14:cNvPr>
                <p14:cNvContentPartPr/>
                <p14:nvPr/>
              </p14:nvContentPartPr>
              <p14:xfrm>
                <a:off x="5378328" y="5859216"/>
                <a:ext cx="156960" cy="18360"/>
              </p14:xfrm>
            </p:contentPart>
          </mc:Choice>
          <mc:Fallback xmlns="">
            <p:pic>
              <p:nvPicPr>
                <p:cNvPr id="169282" name="Freihand 169281">
                  <a:extLst>
                    <a:ext uri="{FF2B5EF4-FFF2-40B4-BE49-F238E27FC236}">
                      <a16:creationId xmlns:a16="http://schemas.microsoft.com/office/drawing/2014/main" id="{0CDBBEA6-0BBC-5421-4752-65850D783AE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369688" y="5850576"/>
                  <a:ext cx="174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169283" name="Freihand 169282">
                  <a:extLst>
                    <a:ext uri="{FF2B5EF4-FFF2-40B4-BE49-F238E27FC236}">
                      <a16:creationId xmlns:a16="http://schemas.microsoft.com/office/drawing/2014/main" id="{AAF927DE-3BDD-C7EF-5CCC-3AD1B098C0E0}"/>
                    </a:ext>
                  </a:extLst>
                </p14:cNvPr>
                <p14:cNvContentPartPr/>
                <p14:nvPr/>
              </p14:nvContentPartPr>
              <p14:xfrm>
                <a:off x="5706648" y="5956056"/>
                <a:ext cx="21960" cy="162360"/>
              </p14:xfrm>
            </p:contentPart>
          </mc:Choice>
          <mc:Fallback xmlns="">
            <p:pic>
              <p:nvPicPr>
                <p:cNvPr id="169283" name="Freihand 169282">
                  <a:extLst>
                    <a:ext uri="{FF2B5EF4-FFF2-40B4-BE49-F238E27FC236}">
                      <a16:creationId xmlns:a16="http://schemas.microsoft.com/office/drawing/2014/main" id="{AAF927DE-3BDD-C7EF-5CCC-3AD1B098C0E0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697648" y="5947056"/>
                  <a:ext cx="39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169284" name="Freihand 169283">
                  <a:extLst>
                    <a:ext uri="{FF2B5EF4-FFF2-40B4-BE49-F238E27FC236}">
                      <a16:creationId xmlns:a16="http://schemas.microsoft.com/office/drawing/2014/main" id="{AF5D3003-227B-CE41-4AC0-775A1F65DCE1}"/>
                    </a:ext>
                  </a:extLst>
                </p14:cNvPr>
                <p14:cNvContentPartPr/>
                <p14:nvPr/>
              </p14:nvContentPartPr>
              <p14:xfrm>
                <a:off x="5657688" y="6012576"/>
                <a:ext cx="483840" cy="53640"/>
              </p14:xfrm>
            </p:contentPart>
          </mc:Choice>
          <mc:Fallback xmlns="">
            <p:pic>
              <p:nvPicPr>
                <p:cNvPr id="169284" name="Freihand 169283">
                  <a:extLst>
                    <a:ext uri="{FF2B5EF4-FFF2-40B4-BE49-F238E27FC236}">
                      <a16:creationId xmlns:a16="http://schemas.microsoft.com/office/drawing/2014/main" id="{AF5D3003-227B-CE41-4AC0-775A1F65DCE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649048" y="6003576"/>
                  <a:ext cx="501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169292" name="Freihand 169291">
                  <a:extLst>
                    <a:ext uri="{FF2B5EF4-FFF2-40B4-BE49-F238E27FC236}">
                      <a16:creationId xmlns:a16="http://schemas.microsoft.com/office/drawing/2014/main" id="{E1301D0F-F196-DC0E-96B6-F75340BEA4FE}"/>
                    </a:ext>
                  </a:extLst>
                </p14:cNvPr>
                <p14:cNvContentPartPr/>
                <p14:nvPr/>
              </p14:nvContentPartPr>
              <p14:xfrm>
                <a:off x="5355288" y="6130656"/>
                <a:ext cx="247320" cy="144000"/>
              </p14:xfrm>
            </p:contentPart>
          </mc:Choice>
          <mc:Fallback xmlns="">
            <p:pic>
              <p:nvPicPr>
                <p:cNvPr id="169292" name="Freihand 169291">
                  <a:extLst>
                    <a:ext uri="{FF2B5EF4-FFF2-40B4-BE49-F238E27FC236}">
                      <a16:creationId xmlns:a16="http://schemas.microsoft.com/office/drawing/2014/main" id="{E1301D0F-F196-DC0E-96B6-F75340BEA4F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346288" y="6121656"/>
                  <a:ext cx="264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169297" name="Freihand 169296">
                  <a:extLst>
                    <a:ext uri="{FF2B5EF4-FFF2-40B4-BE49-F238E27FC236}">
                      <a16:creationId xmlns:a16="http://schemas.microsoft.com/office/drawing/2014/main" id="{28A92C9E-B749-5FFE-B3F9-4BF167520AF0}"/>
                    </a:ext>
                  </a:extLst>
                </p14:cNvPr>
                <p14:cNvContentPartPr/>
                <p14:nvPr/>
              </p14:nvContentPartPr>
              <p14:xfrm>
                <a:off x="1810728" y="6485256"/>
                <a:ext cx="129960" cy="152280"/>
              </p14:xfrm>
            </p:contentPart>
          </mc:Choice>
          <mc:Fallback xmlns="">
            <p:pic>
              <p:nvPicPr>
                <p:cNvPr id="169297" name="Freihand 169296">
                  <a:extLst>
                    <a:ext uri="{FF2B5EF4-FFF2-40B4-BE49-F238E27FC236}">
                      <a16:creationId xmlns:a16="http://schemas.microsoft.com/office/drawing/2014/main" id="{28A92C9E-B749-5FFE-B3F9-4BF167520AF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801728" y="6476616"/>
                  <a:ext cx="147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169298" name="Freihand 169297">
                  <a:extLst>
                    <a:ext uri="{FF2B5EF4-FFF2-40B4-BE49-F238E27FC236}">
                      <a16:creationId xmlns:a16="http://schemas.microsoft.com/office/drawing/2014/main" id="{EF28B8A4-EA6F-ECB2-2B5C-F11673DC74F2}"/>
                    </a:ext>
                  </a:extLst>
                </p14:cNvPr>
                <p14:cNvContentPartPr/>
                <p14:nvPr/>
              </p14:nvContentPartPr>
              <p14:xfrm>
                <a:off x="1841328" y="6444936"/>
                <a:ext cx="105840" cy="39960"/>
              </p14:xfrm>
            </p:contentPart>
          </mc:Choice>
          <mc:Fallback xmlns="">
            <p:pic>
              <p:nvPicPr>
                <p:cNvPr id="169298" name="Freihand 169297">
                  <a:extLst>
                    <a:ext uri="{FF2B5EF4-FFF2-40B4-BE49-F238E27FC236}">
                      <a16:creationId xmlns:a16="http://schemas.microsoft.com/office/drawing/2014/main" id="{EF28B8A4-EA6F-ECB2-2B5C-F11673DC74F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832328" y="6436296"/>
                  <a:ext cx="123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169300" name="Freihand 169299">
                  <a:extLst>
                    <a:ext uri="{FF2B5EF4-FFF2-40B4-BE49-F238E27FC236}">
                      <a16:creationId xmlns:a16="http://schemas.microsoft.com/office/drawing/2014/main" id="{B7B6AAAD-941C-37E4-C087-8228F997D501}"/>
                    </a:ext>
                  </a:extLst>
                </p14:cNvPr>
                <p14:cNvContentPartPr/>
                <p14:nvPr/>
              </p14:nvContentPartPr>
              <p14:xfrm>
                <a:off x="2158488" y="6445656"/>
                <a:ext cx="94680" cy="203040"/>
              </p14:xfrm>
            </p:contentPart>
          </mc:Choice>
          <mc:Fallback xmlns="">
            <p:pic>
              <p:nvPicPr>
                <p:cNvPr id="169300" name="Freihand 169299">
                  <a:extLst>
                    <a:ext uri="{FF2B5EF4-FFF2-40B4-BE49-F238E27FC236}">
                      <a16:creationId xmlns:a16="http://schemas.microsoft.com/office/drawing/2014/main" id="{B7B6AAAD-941C-37E4-C087-8228F997D501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149848" y="6437016"/>
                  <a:ext cx="112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169301" name="Freihand 169300">
                  <a:extLst>
                    <a:ext uri="{FF2B5EF4-FFF2-40B4-BE49-F238E27FC236}">
                      <a16:creationId xmlns:a16="http://schemas.microsoft.com/office/drawing/2014/main" id="{2C646AF1-0119-8473-2D94-CBFB1D973F1D}"/>
                    </a:ext>
                  </a:extLst>
                </p14:cNvPr>
                <p14:cNvContentPartPr/>
                <p14:nvPr/>
              </p14:nvContentPartPr>
              <p14:xfrm>
                <a:off x="2457288" y="6504336"/>
                <a:ext cx="91080" cy="79560"/>
              </p14:xfrm>
            </p:contentPart>
          </mc:Choice>
          <mc:Fallback xmlns="">
            <p:pic>
              <p:nvPicPr>
                <p:cNvPr id="169301" name="Freihand 169300">
                  <a:extLst>
                    <a:ext uri="{FF2B5EF4-FFF2-40B4-BE49-F238E27FC236}">
                      <a16:creationId xmlns:a16="http://schemas.microsoft.com/office/drawing/2014/main" id="{2C646AF1-0119-8473-2D94-CBFB1D973F1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448648" y="6495696"/>
                  <a:ext cx="108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169302" name="Freihand 169301">
                  <a:extLst>
                    <a:ext uri="{FF2B5EF4-FFF2-40B4-BE49-F238E27FC236}">
                      <a16:creationId xmlns:a16="http://schemas.microsoft.com/office/drawing/2014/main" id="{65896302-FB39-F4DA-E199-FE65F296CA0A}"/>
                    </a:ext>
                  </a:extLst>
                </p14:cNvPr>
                <p14:cNvContentPartPr/>
                <p14:nvPr/>
              </p14:nvContentPartPr>
              <p14:xfrm>
                <a:off x="2635848" y="6569856"/>
                <a:ext cx="23040" cy="111600"/>
              </p14:xfrm>
            </p:contentPart>
          </mc:Choice>
          <mc:Fallback xmlns="">
            <p:pic>
              <p:nvPicPr>
                <p:cNvPr id="169302" name="Freihand 169301">
                  <a:extLst>
                    <a:ext uri="{FF2B5EF4-FFF2-40B4-BE49-F238E27FC236}">
                      <a16:creationId xmlns:a16="http://schemas.microsoft.com/office/drawing/2014/main" id="{65896302-FB39-F4DA-E199-FE65F296CA0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627208" y="6560856"/>
                  <a:ext cx="40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169303" name="Freihand 169302">
                  <a:extLst>
                    <a:ext uri="{FF2B5EF4-FFF2-40B4-BE49-F238E27FC236}">
                      <a16:creationId xmlns:a16="http://schemas.microsoft.com/office/drawing/2014/main" id="{C15BA28D-1AF7-080D-9674-E138614B9077}"/>
                    </a:ext>
                  </a:extLst>
                </p14:cNvPr>
                <p14:cNvContentPartPr/>
                <p14:nvPr/>
              </p14:nvContentPartPr>
              <p14:xfrm>
                <a:off x="2748528" y="6476616"/>
                <a:ext cx="134280" cy="138240"/>
              </p14:xfrm>
            </p:contentPart>
          </mc:Choice>
          <mc:Fallback xmlns="">
            <p:pic>
              <p:nvPicPr>
                <p:cNvPr id="169303" name="Freihand 169302">
                  <a:extLst>
                    <a:ext uri="{FF2B5EF4-FFF2-40B4-BE49-F238E27FC236}">
                      <a16:creationId xmlns:a16="http://schemas.microsoft.com/office/drawing/2014/main" id="{C15BA28D-1AF7-080D-9674-E138614B907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739528" y="6467616"/>
                  <a:ext cx="151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169304" name="Freihand 169303">
                  <a:extLst>
                    <a:ext uri="{FF2B5EF4-FFF2-40B4-BE49-F238E27FC236}">
                      <a16:creationId xmlns:a16="http://schemas.microsoft.com/office/drawing/2014/main" id="{A6C94A59-5F50-2CD4-9F62-1AF53E4FE3A1}"/>
                    </a:ext>
                  </a:extLst>
                </p14:cNvPr>
                <p14:cNvContentPartPr/>
                <p14:nvPr/>
              </p14:nvContentPartPr>
              <p14:xfrm>
                <a:off x="2903328" y="6355656"/>
                <a:ext cx="95040" cy="109800"/>
              </p14:xfrm>
            </p:contentPart>
          </mc:Choice>
          <mc:Fallback xmlns="">
            <p:pic>
              <p:nvPicPr>
                <p:cNvPr id="169304" name="Freihand 169303">
                  <a:extLst>
                    <a:ext uri="{FF2B5EF4-FFF2-40B4-BE49-F238E27FC236}">
                      <a16:creationId xmlns:a16="http://schemas.microsoft.com/office/drawing/2014/main" id="{A6C94A59-5F50-2CD4-9F62-1AF53E4FE3A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894688" y="6347016"/>
                  <a:ext cx="112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69305" name="Freihand 169304">
                  <a:extLst>
                    <a:ext uri="{FF2B5EF4-FFF2-40B4-BE49-F238E27FC236}">
                      <a16:creationId xmlns:a16="http://schemas.microsoft.com/office/drawing/2014/main" id="{5B41BBC5-EC3B-5286-5936-6628ADF9331B}"/>
                    </a:ext>
                  </a:extLst>
                </p14:cNvPr>
                <p14:cNvContentPartPr/>
                <p14:nvPr/>
              </p14:nvContentPartPr>
              <p14:xfrm>
                <a:off x="3244248" y="6451776"/>
                <a:ext cx="35640" cy="132120"/>
              </p14:xfrm>
            </p:contentPart>
          </mc:Choice>
          <mc:Fallback xmlns="">
            <p:pic>
              <p:nvPicPr>
                <p:cNvPr id="169305" name="Freihand 169304">
                  <a:extLst>
                    <a:ext uri="{FF2B5EF4-FFF2-40B4-BE49-F238E27FC236}">
                      <a16:creationId xmlns:a16="http://schemas.microsoft.com/office/drawing/2014/main" id="{5B41BBC5-EC3B-5286-5936-6628ADF9331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235608" y="6442776"/>
                  <a:ext cx="53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69306" name="Freihand 169305">
                  <a:extLst>
                    <a:ext uri="{FF2B5EF4-FFF2-40B4-BE49-F238E27FC236}">
                      <a16:creationId xmlns:a16="http://schemas.microsoft.com/office/drawing/2014/main" id="{EFBE7E02-8226-C28A-C964-98DF9053DA26}"/>
                    </a:ext>
                  </a:extLst>
                </p14:cNvPr>
                <p14:cNvContentPartPr/>
                <p14:nvPr/>
              </p14:nvContentPartPr>
              <p14:xfrm>
                <a:off x="3205728" y="6492456"/>
                <a:ext cx="145800" cy="14040"/>
              </p14:xfrm>
            </p:contentPart>
          </mc:Choice>
          <mc:Fallback xmlns="">
            <p:pic>
              <p:nvPicPr>
                <p:cNvPr id="169306" name="Freihand 169305">
                  <a:extLst>
                    <a:ext uri="{FF2B5EF4-FFF2-40B4-BE49-F238E27FC236}">
                      <a16:creationId xmlns:a16="http://schemas.microsoft.com/office/drawing/2014/main" id="{EFBE7E02-8226-C28A-C964-98DF9053DA2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197088" y="6483816"/>
                  <a:ext cx="163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69307" name="Freihand 169306">
                  <a:extLst>
                    <a:ext uri="{FF2B5EF4-FFF2-40B4-BE49-F238E27FC236}">
                      <a16:creationId xmlns:a16="http://schemas.microsoft.com/office/drawing/2014/main" id="{23F3BFF4-44F7-39DA-91E1-9BFAE0C15899}"/>
                    </a:ext>
                  </a:extLst>
                </p14:cNvPr>
                <p14:cNvContentPartPr/>
                <p14:nvPr/>
              </p14:nvContentPartPr>
              <p14:xfrm>
                <a:off x="3515688" y="6447096"/>
                <a:ext cx="230400" cy="181440"/>
              </p14:xfrm>
            </p:contentPart>
          </mc:Choice>
          <mc:Fallback xmlns="">
            <p:pic>
              <p:nvPicPr>
                <p:cNvPr id="169307" name="Freihand 169306">
                  <a:extLst>
                    <a:ext uri="{FF2B5EF4-FFF2-40B4-BE49-F238E27FC236}">
                      <a16:creationId xmlns:a16="http://schemas.microsoft.com/office/drawing/2014/main" id="{23F3BFF4-44F7-39DA-91E1-9BFAE0C15899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506688" y="6438456"/>
                  <a:ext cx="248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69308" name="Freihand 169307">
                  <a:extLst>
                    <a:ext uri="{FF2B5EF4-FFF2-40B4-BE49-F238E27FC236}">
                      <a16:creationId xmlns:a16="http://schemas.microsoft.com/office/drawing/2014/main" id="{35FDFEA2-EC07-F1D4-57CB-27C8F73392AD}"/>
                    </a:ext>
                  </a:extLst>
                </p14:cNvPr>
                <p14:cNvContentPartPr/>
                <p14:nvPr/>
              </p14:nvContentPartPr>
              <p14:xfrm>
                <a:off x="3825288" y="6401736"/>
                <a:ext cx="166320" cy="224640"/>
              </p14:xfrm>
            </p:contentPart>
          </mc:Choice>
          <mc:Fallback xmlns="">
            <p:pic>
              <p:nvPicPr>
                <p:cNvPr id="169308" name="Freihand 169307">
                  <a:extLst>
                    <a:ext uri="{FF2B5EF4-FFF2-40B4-BE49-F238E27FC236}">
                      <a16:creationId xmlns:a16="http://schemas.microsoft.com/office/drawing/2014/main" id="{35FDFEA2-EC07-F1D4-57CB-27C8F73392A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816288" y="6393096"/>
                  <a:ext cx="183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69309" name="Freihand 169308">
                  <a:extLst>
                    <a:ext uri="{FF2B5EF4-FFF2-40B4-BE49-F238E27FC236}">
                      <a16:creationId xmlns:a16="http://schemas.microsoft.com/office/drawing/2014/main" id="{BABE9DEB-E052-5E6B-A1AE-2798F6AD57A1}"/>
                    </a:ext>
                  </a:extLst>
                </p14:cNvPr>
                <p14:cNvContentPartPr/>
                <p14:nvPr/>
              </p14:nvContentPartPr>
              <p14:xfrm>
                <a:off x="4012488" y="6307056"/>
                <a:ext cx="101880" cy="114480"/>
              </p14:xfrm>
            </p:contentPart>
          </mc:Choice>
          <mc:Fallback xmlns="">
            <p:pic>
              <p:nvPicPr>
                <p:cNvPr id="169309" name="Freihand 169308">
                  <a:extLst>
                    <a:ext uri="{FF2B5EF4-FFF2-40B4-BE49-F238E27FC236}">
                      <a16:creationId xmlns:a16="http://schemas.microsoft.com/office/drawing/2014/main" id="{BABE9DEB-E052-5E6B-A1AE-2798F6AD57A1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003488" y="6298056"/>
                  <a:ext cx="119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69310" name="Freihand 169309">
                  <a:extLst>
                    <a:ext uri="{FF2B5EF4-FFF2-40B4-BE49-F238E27FC236}">
                      <a16:creationId xmlns:a16="http://schemas.microsoft.com/office/drawing/2014/main" id="{5B534382-DCC9-D913-3AEB-8954677A443B}"/>
                    </a:ext>
                  </a:extLst>
                </p14:cNvPr>
                <p14:cNvContentPartPr/>
                <p14:nvPr/>
              </p14:nvContentPartPr>
              <p14:xfrm>
                <a:off x="4356288" y="6445656"/>
                <a:ext cx="40320" cy="138600"/>
              </p14:xfrm>
            </p:contentPart>
          </mc:Choice>
          <mc:Fallback xmlns="">
            <p:pic>
              <p:nvPicPr>
                <p:cNvPr id="169310" name="Freihand 169309">
                  <a:extLst>
                    <a:ext uri="{FF2B5EF4-FFF2-40B4-BE49-F238E27FC236}">
                      <a16:creationId xmlns:a16="http://schemas.microsoft.com/office/drawing/2014/main" id="{5B534382-DCC9-D913-3AEB-8954677A443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347648" y="6437016"/>
                  <a:ext cx="57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69311" name="Freihand 169310">
                  <a:extLst>
                    <a:ext uri="{FF2B5EF4-FFF2-40B4-BE49-F238E27FC236}">
                      <a16:creationId xmlns:a16="http://schemas.microsoft.com/office/drawing/2014/main" id="{7D516822-C332-2477-0A98-593D6A6524BC}"/>
                    </a:ext>
                  </a:extLst>
                </p14:cNvPr>
                <p14:cNvContentPartPr/>
                <p14:nvPr/>
              </p14:nvContentPartPr>
              <p14:xfrm>
                <a:off x="4326768" y="6517656"/>
                <a:ext cx="110880" cy="17280"/>
              </p14:xfrm>
            </p:contentPart>
          </mc:Choice>
          <mc:Fallback xmlns="">
            <p:pic>
              <p:nvPicPr>
                <p:cNvPr id="169311" name="Freihand 169310">
                  <a:extLst>
                    <a:ext uri="{FF2B5EF4-FFF2-40B4-BE49-F238E27FC236}">
                      <a16:creationId xmlns:a16="http://schemas.microsoft.com/office/drawing/2014/main" id="{7D516822-C332-2477-0A98-593D6A6524BC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317768" y="6508656"/>
                  <a:ext cx="128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69312" name="Freihand 169311">
                  <a:extLst>
                    <a:ext uri="{FF2B5EF4-FFF2-40B4-BE49-F238E27FC236}">
                      <a16:creationId xmlns:a16="http://schemas.microsoft.com/office/drawing/2014/main" id="{9EDE1DFC-9155-8908-BB36-7A205E72897E}"/>
                    </a:ext>
                  </a:extLst>
                </p14:cNvPr>
                <p14:cNvContentPartPr/>
                <p14:nvPr/>
              </p14:nvContentPartPr>
              <p14:xfrm>
                <a:off x="4616568" y="6392376"/>
                <a:ext cx="150120" cy="158760"/>
              </p14:xfrm>
            </p:contentPart>
          </mc:Choice>
          <mc:Fallback xmlns="">
            <p:pic>
              <p:nvPicPr>
                <p:cNvPr id="169312" name="Freihand 169311">
                  <a:extLst>
                    <a:ext uri="{FF2B5EF4-FFF2-40B4-BE49-F238E27FC236}">
                      <a16:creationId xmlns:a16="http://schemas.microsoft.com/office/drawing/2014/main" id="{9EDE1DFC-9155-8908-BB36-7A205E72897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607928" y="6383376"/>
                  <a:ext cx="167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69313" name="Freihand 169312">
                  <a:extLst>
                    <a:ext uri="{FF2B5EF4-FFF2-40B4-BE49-F238E27FC236}">
                      <a16:creationId xmlns:a16="http://schemas.microsoft.com/office/drawing/2014/main" id="{028A4487-A425-1507-41AB-531AD77F3350}"/>
                    </a:ext>
                  </a:extLst>
                </p14:cNvPr>
                <p14:cNvContentPartPr/>
                <p14:nvPr/>
              </p14:nvContentPartPr>
              <p14:xfrm>
                <a:off x="4830048" y="6513696"/>
                <a:ext cx="14040" cy="73440"/>
              </p14:xfrm>
            </p:contentPart>
          </mc:Choice>
          <mc:Fallback xmlns="">
            <p:pic>
              <p:nvPicPr>
                <p:cNvPr id="169313" name="Freihand 169312">
                  <a:extLst>
                    <a:ext uri="{FF2B5EF4-FFF2-40B4-BE49-F238E27FC236}">
                      <a16:creationId xmlns:a16="http://schemas.microsoft.com/office/drawing/2014/main" id="{028A4487-A425-1507-41AB-531AD77F335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821408" y="6504696"/>
                  <a:ext cx="31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69314" name="Freihand 169313">
                  <a:extLst>
                    <a:ext uri="{FF2B5EF4-FFF2-40B4-BE49-F238E27FC236}">
                      <a16:creationId xmlns:a16="http://schemas.microsoft.com/office/drawing/2014/main" id="{ABBC684D-7A45-A999-0705-815B7B3A4695}"/>
                    </a:ext>
                  </a:extLst>
                </p14:cNvPr>
                <p14:cNvContentPartPr/>
                <p14:nvPr/>
              </p14:nvContentPartPr>
              <p14:xfrm>
                <a:off x="4891608" y="6262416"/>
                <a:ext cx="285120" cy="289080"/>
              </p14:xfrm>
            </p:contentPart>
          </mc:Choice>
          <mc:Fallback xmlns="">
            <p:pic>
              <p:nvPicPr>
                <p:cNvPr id="169314" name="Freihand 169313">
                  <a:extLst>
                    <a:ext uri="{FF2B5EF4-FFF2-40B4-BE49-F238E27FC236}">
                      <a16:creationId xmlns:a16="http://schemas.microsoft.com/office/drawing/2014/main" id="{ABBC684D-7A45-A999-0705-815B7B3A469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882968" y="6253416"/>
                  <a:ext cx="3027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69315" name="Freihand 169314">
                  <a:extLst>
                    <a:ext uri="{FF2B5EF4-FFF2-40B4-BE49-F238E27FC236}">
                      <a16:creationId xmlns:a16="http://schemas.microsoft.com/office/drawing/2014/main" id="{375A438C-4A20-8A57-DF01-42ED637E8790}"/>
                    </a:ext>
                  </a:extLst>
                </p14:cNvPr>
                <p14:cNvContentPartPr/>
                <p14:nvPr/>
              </p14:nvContentPartPr>
              <p14:xfrm>
                <a:off x="5332968" y="6386616"/>
                <a:ext cx="43920" cy="149760"/>
              </p14:xfrm>
            </p:contentPart>
          </mc:Choice>
          <mc:Fallback xmlns="">
            <p:pic>
              <p:nvPicPr>
                <p:cNvPr id="169315" name="Freihand 169314">
                  <a:extLst>
                    <a:ext uri="{FF2B5EF4-FFF2-40B4-BE49-F238E27FC236}">
                      <a16:creationId xmlns:a16="http://schemas.microsoft.com/office/drawing/2014/main" id="{375A438C-4A20-8A57-DF01-42ED637E8790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324328" y="6377616"/>
                  <a:ext cx="61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69316" name="Freihand 169315">
                  <a:extLst>
                    <a:ext uri="{FF2B5EF4-FFF2-40B4-BE49-F238E27FC236}">
                      <a16:creationId xmlns:a16="http://schemas.microsoft.com/office/drawing/2014/main" id="{52953B7B-60AD-BB7E-AE06-2FD4CC8F9AA2}"/>
                    </a:ext>
                  </a:extLst>
                </p14:cNvPr>
                <p14:cNvContentPartPr/>
                <p14:nvPr/>
              </p14:nvContentPartPr>
              <p14:xfrm>
                <a:off x="5271768" y="6434856"/>
                <a:ext cx="151920" cy="50400"/>
              </p14:xfrm>
            </p:contentPart>
          </mc:Choice>
          <mc:Fallback xmlns="">
            <p:pic>
              <p:nvPicPr>
                <p:cNvPr id="169316" name="Freihand 169315">
                  <a:extLst>
                    <a:ext uri="{FF2B5EF4-FFF2-40B4-BE49-F238E27FC236}">
                      <a16:creationId xmlns:a16="http://schemas.microsoft.com/office/drawing/2014/main" id="{52953B7B-60AD-BB7E-AE06-2FD4CC8F9AA2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262768" y="6425856"/>
                  <a:ext cx="169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69317" name="Freihand 169316">
                  <a:extLst>
                    <a:ext uri="{FF2B5EF4-FFF2-40B4-BE49-F238E27FC236}">
                      <a16:creationId xmlns:a16="http://schemas.microsoft.com/office/drawing/2014/main" id="{9E71A970-2F71-AF01-301A-98B9FC3A228E}"/>
                    </a:ext>
                  </a:extLst>
                </p14:cNvPr>
                <p14:cNvContentPartPr/>
                <p14:nvPr/>
              </p14:nvContentPartPr>
              <p14:xfrm>
                <a:off x="5613408" y="6503256"/>
                <a:ext cx="630360" cy="24120"/>
              </p14:xfrm>
            </p:contentPart>
          </mc:Choice>
          <mc:Fallback xmlns="">
            <p:pic>
              <p:nvPicPr>
                <p:cNvPr id="169317" name="Freihand 169316">
                  <a:extLst>
                    <a:ext uri="{FF2B5EF4-FFF2-40B4-BE49-F238E27FC236}">
                      <a16:creationId xmlns:a16="http://schemas.microsoft.com/office/drawing/2014/main" id="{9E71A970-2F71-AF01-301A-98B9FC3A228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604768" y="6494616"/>
                  <a:ext cx="648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69318" name="Freihand 169317">
                  <a:extLst>
                    <a:ext uri="{FF2B5EF4-FFF2-40B4-BE49-F238E27FC236}">
                      <a16:creationId xmlns:a16="http://schemas.microsoft.com/office/drawing/2014/main" id="{45B99ACE-85D0-0006-1ABA-3D5C599455F8}"/>
                    </a:ext>
                  </a:extLst>
                </p14:cNvPr>
                <p14:cNvContentPartPr/>
                <p14:nvPr/>
              </p14:nvContentPartPr>
              <p14:xfrm>
                <a:off x="6347448" y="6299496"/>
                <a:ext cx="119520" cy="302400"/>
              </p14:xfrm>
            </p:contentPart>
          </mc:Choice>
          <mc:Fallback xmlns="">
            <p:pic>
              <p:nvPicPr>
                <p:cNvPr id="169318" name="Freihand 169317">
                  <a:extLst>
                    <a:ext uri="{FF2B5EF4-FFF2-40B4-BE49-F238E27FC236}">
                      <a16:creationId xmlns:a16="http://schemas.microsoft.com/office/drawing/2014/main" id="{45B99ACE-85D0-0006-1ABA-3D5C599455F8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338808" y="6290496"/>
                  <a:ext cx="1371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69327" name="Freihand 169326">
                  <a:extLst>
                    <a:ext uri="{FF2B5EF4-FFF2-40B4-BE49-F238E27FC236}">
                      <a16:creationId xmlns:a16="http://schemas.microsoft.com/office/drawing/2014/main" id="{2FA529A8-B25B-4AF1-5DDA-5A7759874960}"/>
                    </a:ext>
                  </a:extLst>
                </p14:cNvPr>
                <p14:cNvContentPartPr/>
                <p14:nvPr/>
              </p14:nvContentPartPr>
              <p14:xfrm>
                <a:off x="5876208" y="4269816"/>
                <a:ext cx="980280" cy="1902600"/>
              </p14:xfrm>
            </p:contentPart>
          </mc:Choice>
          <mc:Fallback xmlns="">
            <p:pic>
              <p:nvPicPr>
                <p:cNvPr id="169327" name="Freihand 169326">
                  <a:extLst>
                    <a:ext uri="{FF2B5EF4-FFF2-40B4-BE49-F238E27FC236}">
                      <a16:creationId xmlns:a16="http://schemas.microsoft.com/office/drawing/2014/main" id="{2FA529A8-B25B-4AF1-5DDA-5A7759874960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867568" y="4261176"/>
                  <a:ext cx="997920" cy="19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69328" name="Freihand 169327">
                  <a:extLst>
                    <a:ext uri="{FF2B5EF4-FFF2-40B4-BE49-F238E27FC236}">
                      <a16:creationId xmlns:a16="http://schemas.microsoft.com/office/drawing/2014/main" id="{F7362973-2787-20F8-4FFE-11B866530856}"/>
                    </a:ext>
                  </a:extLst>
                </p14:cNvPr>
                <p14:cNvContentPartPr/>
                <p14:nvPr/>
              </p14:nvContentPartPr>
              <p14:xfrm>
                <a:off x="5766408" y="5932296"/>
                <a:ext cx="288360" cy="307800"/>
              </p14:xfrm>
            </p:contentPart>
          </mc:Choice>
          <mc:Fallback xmlns="">
            <p:pic>
              <p:nvPicPr>
                <p:cNvPr id="169328" name="Freihand 169327">
                  <a:extLst>
                    <a:ext uri="{FF2B5EF4-FFF2-40B4-BE49-F238E27FC236}">
                      <a16:creationId xmlns:a16="http://schemas.microsoft.com/office/drawing/2014/main" id="{F7362973-2787-20F8-4FFE-11B86653085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5757768" y="5923656"/>
                  <a:ext cx="3060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69329" name="Freihand 169328">
                  <a:extLst>
                    <a:ext uri="{FF2B5EF4-FFF2-40B4-BE49-F238E27FC236}">
                      <a16:creationId xmlns:a16="http://schemas.microsoft.com/office/drawing/2014/main" id="{78DF0C95-992E-12E2-98B2-9FBE8D630EF1}"/>
                    </a:ext>
                  </a:extLst>
                </p14:cNvPr>
                <p14:cNvContentPartPr/>
                <p14:nvPr/>
              </p14:nvContentPartPr>
              <p14:xfrm>
                <a:off x="6852528" y="3945816"/>
                <a:ext cx="149760" cy="293400"/>
              </p14:xfrm>
            </p:contentPart>
          </mc:Choice>
          <mc:Fallback xmlns="">
            <p:pic>
              <p:nvPicPr>
                <p:cNvPr id="169329" name="Freihand 169328">
                  <a:extLst>
                    <a:ext uri="{FF2B5EF4-FFF2-40B4-BE49-F238E27FC236}">
                      <a16:creationId xmlns:a16="http://schemas.microsoft.com/office/drawing/2014/main" id="{78DF0C95-992E-12E2-98B2-9FBE8D630EF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843888" y="3937176"/>
                  <a:ext cx="167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69330" name="Freihand 169329">
                  <a:extLst>
                    <a:ext uri="{FF2B5EF4-FFF2-40B4-BE49-F238E27FC236}">
                      <a16:creationId xmlns:a16="http://schemas.microsoft.com/office/drawing/2014/main" id="{AF9A8063-49C5-87AA-5318-81EAAAA8BD94}"/>
                    </a:ext>
                  </a:extLst>
                </p14:cNvPr>
                <p14:cNvContentPartPr/>
                <p14:nvPr/>
              </p14:nvContentPartPr>
              <p14:xfrm>
                <a:off x="7095888" y="3917736"/>
                <a:ext cx="76680" cy="146520"/>
              </p14:xfrm>
            </p:contentPart>
          </mc:Choice>
          <mc:Fallback xmlns="">
            <p:pic>
              <p:nvPicPr>
                <p:cNvPr id="169330" name="Freihand 169329">
                  <a:extLst>
                    <a:ext uri="{FF2B5EF4-FFF2-40B4-BE49-F238E27FC236}">
                      <a16:creationId xmlns:a16="http://schemas.microsoft.com/office/drawing/2014/main" id="{AF9A8063-49C5-87AA-5318-81EAAAA8BD9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086888" y="3908736"/>
                  <a:ext cx="94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69331" name="Freihand 169330">
                  <a:extLst>
                    <a:ext uri="{FF2B5EF4-FFF2-40B4-BE49-F238E27FC236}">
                      <a16:creationId xmlns:a16="http://schemas.microsoft.com/office/drawing/2014/main" id="{030A47FA-F4DD-18A8-931F-A68D053250E7}"/>
                    </a:ext>
                  </a:extLst>
                </p14:cNvPr>
                <p14:cNvContentPartPr/>
                <p14:nvPr/>
              </p14:nvContentPartPr>
              <p14:xfrm>
                <a:off x="7249608" y="3920616"/>
                <a:ext cx="423360" cy="114840"/>
              </p14:xfrm>
            </p:contentPart>
          </mc:Choice>
          <mc:Fallback xmlns="">
            <p:pic>
              <p:nvPicPr>
                <p:cNvPr id="169331" name="Freihand 169330">
                  <a:extLst>
                    <a:ext uri="{FF2B5EF4-FFF2-40B4-BE49-F238E27FC236}">
                      <a16:creationId xmlns:a16="http://schemas.microsoft.com/office/drawing/2014/main" id="{030A47FA-F4DD-18A8-931F-A68D053250E7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240968" y="3911616"/>
                  <a:ext cx="441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69332" name="Freihand 169331">
                  <a:extLst>
                    <a:ext uri="{FF2B5EF4-FFF2-40B4-BE49-F238E27FC236}">
                      <a16:creationId xmlns:a16="http://schemas.microsoft.com/office/drawing/2014/main" id="{518B6A33-05E7-ADD8-1AB5-6755C8C38C6E}"/>
                    </a:ext>
                  </a:extLst>
                </p14:cNvPr>
                <p14:cNvContentPartPr/>
                <p14:nvPr/>
              </p14:nvContentPartPr>
              <p14:xfrm>
                <a:off x="7722288" y="3864096"/>
                <a:ext cx="148320" cy="163800"/>
              </p14:xfrm>
            </p:contentPart>
          </mc:Choice>
          <mc:Fallback xmlns="">
            <p:pic>
              <p:nvPicPr>
                <p:cNvPr id="169332" name="Freihand 169331">
                  <a:extLst>
                    <a:ext uri="{FF2B5EF4-FFF2-40B4-BE49-F238E27FC236}">
                      <a16:creationId xmlns:a16="http://schemas.microsoft.com/office/drawing/2014/main" id="{518B6A33-05E7-ADD8-1AB5-6755C8C38C6E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713288" y="3855096"/>
                  <a:ext cx="165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69333" name="Freihand 169332">
                  <a:extLst>
                    <a:ext uri="{FF2B5EF4-FFF2-40B4-BE49-F238E27FC236}">
                      <a16:creationId xmlns:a16="http://schemas.microsoft.com/office/drawing/2014/main" id="{0E8C9EDD-02C2-499D-ADAE-B6FF3F7160A7}"/>
                    </a:ext>
                  </a:extLst>
                </p14:cNvPr>
                <p14:cNvContentPartPr/>
                <p14:nvPr/>
              </p14:nvContentPartPr>
              <p14:xfrm>
                <a:off x="7870608" y="3698496"/>
                <a:ext cx="290520" cy="243720"/>
              </p14:xfrm>
            </p:contentPart>
          </mc:Choice>
          <mc:Fallback xmlns="">
            <p:pic>
              <p:nvPicPr>
                <p:cNvPr id="169333" name="Freihand 169332">
                  <a:extLst>
                    <a:ext uri="{FF2B5EF4-FFF2-40B4-BE49-F238E27FC236}">
                      <a16:creationId xmlns:a16="http://schemas.microsoft.com/office/drawing/2014/main" id="{0E8C9EDD-02C2-499D-ADAE-B6FF3F7160A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861968" y="3689856"/>
                  <a:ext cx="308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69334" name="Freihand 169333">
                  <a:extLst>
                    <a:ext uri="{FF2B5EF4-FFF2-40B4-BE49-F238E27FC236}">
                      <a16:creationId xmlns:a16="http://schemas.microsoft.com/office/drawing/2014/main" id="{8E281D84-53CA-6B60-A1AA-280E39ECE602}"/>
                    </a:ext>
                  </a:extLst>
                </p14:cNvPr>
                <p14:cNvContentPartPr/>
                <p14:nvPr/>
              </p14:nvContentPartPr>
              <p14:xfrm>
                <a:off x="8157528" y="3720096"/>
                <a:ext cx="194040" cy="195120"/>
              </p14:xfrm>
            </p:contentPart>
          </mc:Choice>
          <mc:Fallback xmlns="">
            <p:pic>
              <p:nvPicPr>
                <p:cNvPr id="169334" name="Freihand 169333">
                  <a:extLst>
                    <a:ext uri="{FF2B5EF4-FFF2-40B4-BE49-F238E27FC236}">
                      <a16:creationId xmlns:a16="http://schemas.microsoft.com/office/drawing/2014/main" id="{8E281D84-53CA-6B60-A1AA-280E39ECE602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148528" y="3711456"/>
                  <a:ext cx="211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69335" name="Freihand 169334">
                  <a:extLst>
                    <a:ext uri="{FF2B5EF4-FFF2-40B4-BE49-F238E27FC236}">
                      <a16:creationId xmlns:a16="http://schemas.microsoft.com/office/drawing/2014/main" id="{EC2E8D46-9EC3-D1A6-7722-0592E360B5FC}"/>
                    </a:ext>
                  </a:extLst>
                </p14:cNvPr>
                <p14:cNvContentPartPr/>
                <p14:nvPr/>
              </p14:nvContentPartPr>
              <p14:xfrm>
                <a:off x="8449128" y="3745656"/>
                <a:ext cx="129240" cy="168480"/>
              </p14:xfrm>
            </p:contentPart>
          </mc:Choice>
          <mc:Fallback xmlns="">
            <p:pic>
              <p:nvPicPr>
                <p:cNvPr id="169335" name="Freihand 169334">
                  <a:extLst>
                    <a:ext uri="{FF2B5EF4-FFF2-40B4-BE49-F238E27FC236}">
                      <a16:creationId xmlns:a16="http://schemas.microsoft.com/office/drawing/2014/main" id="{EC2E8D46-9EC3-D1A6-7722-0592E360B5FC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440128" y="3737016"/>
                  <a:ext cx="146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69336" name="Freihand 169335">
                  <a:extLst>
                    <a:ext uri="{FF2B5EF4-FFF2-40B4-BE49-F238E27FC236}">
                      <a16:creationId xmlns:a16="http://schemas.microsoft.com/office/drawing/2014/main" id="{51DC0D9B-9401-B8CC-C5DC-0D3D86B90C3A}"/>
                    </a:ext>
                  </a:extLst>
                </p14:cNvPr>
                <p14:cNvContentPartPr/>
                <p14:nvPr/>
              </p14:nvContentPartPr>
              <p14:xfrm>
                <a:off x="8620128" y="3734496"/>
                <a:ext cx="311760" cy="103680"/>
              </p14:xfrm>
            </p:contentPart>
          </mc:Choice>
          <mc:Fallback xmlns="">
            <p:pic>
              <p:nvPicPr>
                <p:cNvPr id="169336" name="Freihand 169335">
                  <a:extLst>
                    <a:ext uri="{FF2B5EF4-FFF2-40B4-BE49-F238E27FC236}">
                      <a16:creationId xmlns:a16="http://schemas.microsoft.com/office/drawing/2014/main" id="{51DC0D9B-9401-B8CC-C5DC-0D3D86B90C3A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611128" y="3725496"/>
                  <a:ext cx="329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69337" name="Freihand 169336">
                  <a:extLst>
                    <a:ext uri="{FF2B5EF4-FFF2-40B4-BE49-F238E27FC236}">
                      <a16:creationId xmlns:a16="http://schemas.microsoft.com/office/drawing/2014/main" id="{B07B1D6B-FBD7-8EBB-AEAA-8F778656BA79}"/>
                    </a:ext>
                  </a:extLst>
                </p14:cNvPr>
                <p14:cNvContentPartPr/>
                <p14:nvPr/>
              </p14:nvContentPartPr>
              <p14:xfrm>
                <a:off x="8902008" y="3632256"/>
                <a:ext cx="42480" cy="57600"/>
              </p14:xfrm>
            </p:contentPart>
          </mc:Choice>
          <mc:Fallback xmlns="">
            <p:pic>
              <p:nvPicPr>
                <p:cNvPr id="169337" name="Freihand 169336">
                  <a:extLst>
                    <a:ext uri="{FF2B5EF4-FFF2-40B4-BE49-F238E27FC236}">
                      <a16:creationId xmlns:a16="http://schemas.microsoft.com/office/drawing/2014/main" id="{B07B1D6B-FBD7-8EBB-AEAA-8F778656BA7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893368" y="3623256"/>
                  <a:ext cx="60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69338" name="Freihand 169337">
                  <a:extLst>
                    <a:ext uri="{FF2B5EF4-FFF2-40B4-BE49-F238E27FC236}">
                      <a16:creationId xmlns:a16="http://schemas.microsoft.com/office/drawing/2014/main" id="{D7C9909F-A546-EDB6-69D7-0692B528EB44}"/>
                    </a:ext>
                  </a:extLst>
                </p14:cNvPr>
                <p14:cNvContentPartPr/>
                <p14:nvPr/>
              </p14:nvContentPartPr>
              <p14:xfrm>
                <a:off x="9032328" y="3657096"/>
                <a:ext cx="264600" cy="159120"/>
              </p14:xfrm>
            </p:contentPart>
          </mc:Choice>
          <mc:Fallback xmlns="">
            <p:pic>
              <p:nvPicPr>
                <p:cNvPr id="169338" name="Freihand 169337">
                  <a:extLst>
                    <a:ext uri="{FF2B5EF4-FFF2-40B4-BE49-F238E27FC236}">
                      <a16:creationId xmlns:a16="http://schemas.microsoft.com/office/drawing/2014/main" id="{D7C9909F-A546-EDB6-69D7-0692B528EB4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023688" y="3648456"/>
                  <a:ext cx="282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69339" name="Freihand 169338">
                  <a:extLst>
                    <a:ext uri="{FF2B5EF4-FFF2-40B4-BE49-F238E27FC236}">
                      <a16:creationId xmlns:a16="http://schemas.microsoft.com/office/drawing/2014/main" id="{18C1ADAD-859F-2D35-6F96-A13E29634C7D}"/>
                    </a:ext>
                  </a:extLst>
                </p14:cNvPr>
                <p14:cNvContentPartPr/>
                <p14:nvPr/>
              </p14:nvContentPartPr>
              <p14:xfrm>
                <a:off x="9393768" y="3544776"/>
                <a:ext cx="187200" cy="202320"/>
              </p14:xfrm>
            </p:contentPart>
          </mc:Choice>
          <mc:Fallback xmlns="">
            <p:pic>
              <p:nvPicPr>
                <p:cNvPr id="169339" name="Freihand 169338">
                  <a:extLst>
                    <a:ext uri="{FF2B5EF4-FFF2-40B4-BE49-F238E27FC236}">
                      <a16:creationId xmlns:a16="http://schemas.microsoft.com/office/drawing/2014/main" id="{18C1ADAD-859F-2D35-6F96-A13E29634C7D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385128" y="3535776"/>
                  <a:ext cx="204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69340" name="Freihand 169339">
                  <a:extLst>
                    <a:ext uri="{FF2B5EF4-FFF2-40B4-BE49-F238E27FC236}">
                      <a16:creationId xmlns:a16="http://schemas.microsoft.com/office/drawing/2014/main" id="{011EE08A-B726-5CA3-B78C-E9A2DB04E897}"/>
                    </a:ext>
                  </a:extLst>
                </p14:cNvPr>
                <p14:cNvContentPartPr/>
                <p14:nvPr/>
              </p14:nvContentPartPr>
              <p14:xfrm>
                <a:off x="9356328" y="3793896"/>
                <a:ext cx="141840" cy="122760"/>
              </p14:xfrm>
            </p:contentPart>
          </mc:Choice>
          <mc:Fallback xmlns="">
            <p:pic>
              <p:nvPicPr>
                <p:cNvPr id="169340" name="Freihand 169339">
                  <a:extLst>
                    <a:ext uri="{FF2B5EF4-FFF2-40B4-BE49-F238E27FC236}">
                      <a16:creationId xmlns:a16="http://schemas.microsoft.com/office/drawing/2014/main" id="{011EE08A-B726-5CA3-B78C-E9A2DB04E89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347688" y="3785256"/>
                  <a:ext cx="159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69342" name="Freihand 169341">
                  <a:extLst>
                    <a:ext uri="{FF2B5EF4-FFF2-40B4-BE49-F238E27FC236}">
                      <a16:creationId xmlns:a16="http://schemas.microsoft.com/office/drawing/2014/main" id="{F7E21C60-293D-2DA3-9DFD-FD14FFE3BFC2}"/>
                    </a:ext>
                  </a:extLst>
                </p14:cNvPr>
                <p14:cNvContentPartPr/>
                <p14:nvPr/>
              </p14:nvContentPartPr>
              <p14:xfrm>
                <a:off x="6926688" y="4479336"/>
                <a:ext cx="187560" cy="36000"/>
              </p14:xfrm>
            </p:contentPart>
          </mc:Choice>
          <mc:Fallback xmlns="">
            <p:pic>
              <p:nvPicPr>
                <p:cNvPr id="169342" name="Freihand 169341">
                  <a:extLst>
                    <a:ext uri="{FF2B5EF4-FFF2-40B4-BE49-F238E27FC236}">
                      <a16:creationId xmlns:a16="http://schemas.microsoft.com/office/drawing/2014/main" id="{F7E21C60-293D-2DA3-9DFD-FD14FFE3BFC2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918048" y="4470696"/>
                  <a:ext cx="205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69343" name="Freihand 169342">
                  <a:extLst>
                    <a:ext uri="{FF2B5EF4-FFF2-40B4-BE49-F238E27FC236}">
                      <a16:creationId xmlns:a16="http://schemas.microsoft.com/office/drawing/2014/main" id="{75238FD8-2CEF-D35E-8C1E-B2DE1432CF71}"/>
                    </a:ext>
                  </a:extLst>
                </p14:cNvPr>
                <p14:cNvContentPartPr/>
                <p14:nvPr/>
              </p14:nvContentPartPr>
              <p14:xfrm>
                <a:off x="6937488" y="4560696"/>
                <a:ext cx="191520" cy="30600"/>
              </p14:xfrm>
            </p:contentPart>
          </mc:Choice>
          <mc:Fallback xmlns="">
            <p:pic>
              <p:nvPicPr>
                <p:cNvPr id="169343" name="Freihand 169342">
                  <a:extLst>
                    <a:ext uri="{FF2B5EF4-FFF2-40B4-BE49-F238E27FC236}">
                      <a16:creationId xmlns:a16="http://schemas.microsoft.com/office/drawing/2014/main" id="{75238FD8-2CEF-D35E-8C1E-B2DE1432CF7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928848" y="4551696"/>
                  <a:ext cx="209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69345" name="Freihand 169344">
                  <a:extLst>
                    <a:ext uri="{FF2B5EF4-FFF2-40B4-BE49-F238E27FC236}">
                      <a16:creationId xmlns:a16="http://schemas.microsoft.com/office/drawing/2014/main" id="{4CEA39CD-3D02-96B3-6D38-A021A4BBCF19}"/>
                    </a:ext>
                  </a:extLst>
                </p14:cNvPr>
                <p14:cNvContentPartPr/>
                <p14:nvPr/>
              </p14:nvContentPartPr>
              <p14:xfrm>
                <a:off x="7328808" y="4068936"/>
                <a:ext cx="246960" cy="281520"/>
              </p14:xfrm>
            </p:contentPart>
          </mc:Choice>
          <mc:Fallback xmlns="">
            <p:pic>
              <p:nvPicPr>
                <p:cNvPr id="169345" name="Freihand 169344">
                  <a:extLst>
                    <a:ext uri="{FF2B5EF4-FFF2-40B4-BE49-F238E27FC236}">
                      <a16:creationId xmlns:a16="http://schemas.microsoft.com/office/drawing/2014/main" id="{4CEA39CD-3D02-96B3-6D38-A021A4BBCF19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319808" y="4060296"/>
                  <a:ext cx="264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69346" name="Freihand 169345">
                  <a:extLst>
                    <a:ext uri="{FF2B5EF4-FFF2-40B4-BE49-F238E27FC236}">
                      <a16:creationId xmlns:a16="http://schemas.microsoft.com/office/drawing/2014/main" id="{B95298C5-6FF3-6D9C-EB52-495D3AEA1B32}"/>
                    </a:ext>
                  </a:extLst>
                </p14:cNvPr>
                <p14:cNvContentPartPr/>
                <p14:nvPr/>
              </p14:nvContentPartPr>
              <p14:xfrm>
                <a:off x="7249608" y="4301496"/>
                <a:ext cx="568440" cy="170280"/>
              </p14:xfrm>
            </p:contentPart>
          </mc:Choice>
          <mc:Fallback xmlns="">
            <p:pic>
              <p:nvPicPr>
                <p:cNvPr id="169346" name="Freihand 169345">
                  <a:extLst>
                    <a:ext uri="{FF2B5EF4-FFF2-40B4-BE49-F238E27FC236}">
                      <a16:creationId xmlns:a16="http://schemas.microsoft.com/office/drawing/2014/main" id="{B95298C5-6FF3-6D9C-EB52-495D3AEA1B32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240608" y="4292856"/>
                  <a:ext cx="586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69347" name="Freihand 169346">
                  <a:extLst>
                    <a:ext uri="{FF2B5EF4-FFF2-40B4-BE49-F238E27FC236}">
                      <a16:creationId xmlns:a16="http://schemas.microsoft.com/office/drawing/2014/main" id="{5E6E63F1-3040-BDF2-6A86-4C319873C0E2}"/>
                    </a:ext>
                  </a:extLst>
                </p14:cNvPr>
                <p14:cNvContentPartPr/>
                <p14:nvPr/>
              </p14:nvContentPartPr>
              <p14:xfrm>
                <a:off x="7250328" y="4548816"/>
                <a:ext cx="152640" cy="248400"/>
              </p14:xfrm>
            </p:contentPart>
          </mc:Choice>
          <mc:Fallback xmlns="">
            <p:pic>
              <p:nvPicPr>
                <p:cNvPr id="169347" name="Freihand 169346">
                  <a:extLst>
                    <a:ext uri="{FF2B5EF4-FFF2-40B4-BE49-F238E27FC236}">
                      <a16:creationId xmlns:a16="http://schemas.microsoft.com/office/drawing/2014/main" id="{5E6E63F1-3040-BDF2-6A86-4C319873C0E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241688" y="4540176"/>
                  <a:ext cx="170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69348" name="Freihand 169347">
                  <a:extLst>
                    <a:ext uri="{FF2B5EF4-FFF2-40B4-BE49-F238E27FC236}">
                      <a16:creationId xmlns:a16="http://schemas.microsoft.com/office/drawing/2014/main" id="{B7718EA2-3908-B196-D2C6-1B1B8981033A}"/>
                    </a:ext>
                  </a:extLst>
                </p14:cNvPr>
                <p14:cNvContentPartPr/>
                <p14:nvPr/>
              </p14:nvContentPartPr>
              <p14:xfrm>
                <a:off x="7482528" y="4614696"/>
                <a:ext cx="129600" cy="41760"/>
              </p14:xfrm>
            </p:contentPart>
          </mc:Choice>
          <mc:Fallback xmlns="">
            <p:pic>
              <p:nvPicPr>
                <p:cNvPr id="169348" name="Freihand 169347">
                  <a:extLst>
                    <a:ext uri="{FF2B5EF4-FFF2-40B4-BE49-F238E27FC236}">
                      <a16:creationId xmlns:a16="http://schemas.microsoft.com/office/drawing/2014/main" id="{B7718EA2-3908-B196-D2C6-1B1B8981033A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473528" y="4605696"/>
                  <a:ext cx="147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69349" name="Freihand 169348">
                  <a:extLst>
                    <a:ext uri="{FF2B5EF4-FFF2-40B4-BE49-F238E27FC236}">
                      <a16:creationId xmlns:a16="http://schemas.microsoft.com/office/drawing/2014/main" id="{010DCCA1-B82D-2062-3011-2BD5BDFF4C6C}"/>
                    </a:ext>
                  </a:extLst>
                </p14:cNvPr>
                <p14:cNvContentPartPr/>
                <p14:nvPr/>
              </p14:nvContentPartPr>
              <p14:xfrm>
                <a:off x="7636248" y="4512816"/>
                <a:ext cx="153360" cy="199080"/>
              </p14:xfrm>
            </p:contentPart>
          </mc:Choice>
          <mc:Fallback xmlns="">
            <p:pic>
              <p:nvPicPr>
                <p:cNvPr id="169349" name="Freihand 169348">
                  <a:extLst>
                    <a:ext uri="{FF2B5EF4-FFF2-40B4-BE49-F238E27FC236}">
                      <a16:creationId xmlns:a16="http://schemas.microsoft.com/office/drawing/2014/main" id="{010DCCA1-B82D-2062-3011-2BD5BDFF4C6C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7627248" y="4503816"/>
                  <a:ext cx="171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69350" name="Freihand 169349">
                  <a:extLst>
                    <a:ext uri="{FF2B5EF4-FFF2-40B4-BE49-F238E27FC236}">
                      <a16:creationId xmlns:a16="http://schemas.microsoft.com/office/drawing/2014/main" id="{1F39FCB1-FBF7-CBE2-0578-F235D69080A0}"/>
                    </a:ext>
                  </a:extLst>
                </p14:cNvPr>
                <p14:cNvContentPartPr/>
                <p14:nvPr/>
              </p14:nvContentPartPr>
              <p14:xfrm>
                <a:off x="7801488" y="4610736"/>
                <a:ext cx="41760" cy="155160"/>
              </p14:xfrm>
            </p:contentPart>
          </mc:Choice>
          <mc:Fallback xmlns="">
            <p:pic>
              <p:nvPicPr>
                <p:cNvPr id="169350" name="Freihand 169349">
                  <a:extLst>
                    <a:ext uri="{FF2B5EF4-FFF2-40B4-BE49-F238E27FC236}">
                      <a16:creationId xmlns:a16="http://schemas.microsoft.com/office/drawing/2014/main" id="{1F39FCB1-FBF7-CBE2-0578-F235D69080A0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7792488" y="4601736"/>
                  <a:ext cx="59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69351" name="Freihand 169350">
                  <a:extLst>
                    <a:ext uri="{FF2B5EF4-FFF2-40B4-BE49-F238E27FC236}">
                      <a16:creationId xmlns:a16="http://schemas.microsoft.com/office/drawing/2014/main" id="{2501D8FF-C18F-744F-7079-BA61EB42BA97}"/>
                    </a:ext>
                  </a:extLst>
                </p14:cNvPr>
                <p14:cNvContentPartPr/>
                <p14:nvPr/>
              </p14:nvContentPartPr>
              <p14:xfrm>
                <a:off x="7859448" y="4413816"/>
                <a:ext cx="208440" cy="267480"/>
              </p14:xfrm>
            </p:contentPart>
          </mc:Choice>
          <mc:Fallback xmlns="">
            <p:pic>
              <p:nvPicPr>
                <p:cNvPr id="169351" name="Freihand 169350">
                  <a:extLst>
                    <a:ext uri="{FF2B5EF4-FFF2-40B4-BE49-F238E27FC236}">
                      <a16:creationId xmlns:a16="http://schemas.microsoft.com/office/drawing/2014/main" id="{2501D8FF-C18F-744F-7079-BA61EB42BA97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850448" y="4405176"/>
                  <a:ext cx="2260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69353" name="Freihand 169352">
                  <a:extLst>
                    <a:ext uri="{FF2B5EF4-FFF2-40B4-BE49-F238E27FC236}">
                      <a16:creationId xmlns:a16="http://schemas.microsoft.com/office/drawing/2014/main" id="{3782B4FE-4AD0-D4E3-77DF-B44B23ECF72B}"/>
                    </a:ext>
                  </a:extLst>
                </p14:cNvPr>
                <p14:cNvContentPartPr/>
                <p14:nvPr/>
              </p14:nvContentPartPr>
              <p14:xfrm>
                <a:off x="6375888" y="5367096"/>
                <a:ext cx="168480" cy="16200"/>
              </p14:xfrm>
            </p:contentPart>
          </mc:Choice>
          <mc:Fallback xmlns="">
            <p:pic>
              <p:nvPicPr>
                <p:cNvPr id="169353" name="Freihand 169352">
                  <a:extLst>
                    <a:ext uri="{FF2B5EF4-FFF2-40B4-BE49-F238E27FC236}">
                      <a16:creationId xmlns:a16="http://schemas.microsoft.com/office/drawing/2014/main" id="{3782B4FE-4AD0-D4E3-77DF-B44B23ECF72B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366888" y="5358456"/>
                  <a:ext cx="186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69354" name="Freihand 169353">
                  <a:extLst>
                    <a:ext uri="{FF2B5EF4-FFF2-40B4-BE49-F238E27FC236}">
                      <a16:creationId xmlns:a16="http://schemas.microsoft.com/office/drawing/2014/main" id="{EAD6FDE9-6024-94C8-1673-FFFDFE7B43B8}"/>
                    </a:ext>
                  </a:extLst>
                </p14:cNvPr>
                <p14:cNvContentPartPr/>
                <p14:nvPr/>
              </p14:nvContentPartPr>
              <p14:xfrm>
                <a:off x="6356448" y="5302296"/>
                <a:ext cx="255600" cy="222840"/>
              </p14:xfrm>
            </p:contentPart>
          </mc:Choice>
          <mc:Fallback xmlns="">
            <p:pic>
              <p:nvPicPr>
                <p:cNvPr id="169354" name="Freihand 169353">
                  <a:extLst>
                    <a:ext uri="{FF2B5EF4-FFF2-40B4-BE49-F238E27FC236}">
                      <a16:creationId xmlns:a16="http://schemas.microsoft.com/office/drawing/2014/main" id="{EAD6FDE9-6024-94C8-1673-FFFDFE7B43B8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347448" y="5293656"/>
                  <a:ext cx="273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169355" name="Freihand 169354">
                  <a:extLst>
                    <a:ext uri="{FF2B5EF4-FFF2-40B4-BE49-F238E27FC236}">
                      <a16:creationId xmlns:a16="http://schemas.microsoft.com/office/drawing/2014/main" id="{86AC3CFC-B496-5F56-8072-6FB16CD278AD}"/>
                    </a:ext>
                  </a:extLst>
                </p14:cNvPr>
                <p14:cNvContentPartPr/>
                <p14:nvPr/>
              </p14:nvContentPartPr>
              <p14:xfrm>
                <a:off x="6703848" y="5223096"/>
                <a:ext cx="149400" cy="252000"/>
              </p14:xfrm>
            </p:contentPart>
          </mc:Choice>
          <mc:Fallback xmlns="">
            <p:pic>
              <p:nvPicPr>
                <p:cNvPr id="169355" name="Freihand 169354">
                  <a:extLst>
                    <a:ext uri="{FF2B5EF4-FFF2-40B4-BE49-F238E27FC236}">
                      <a16:creationId xmlns:a16="http://schemas.microsoft.com/office/drawing/2014/main" id="{86AC3CFC-B496-5F56-8072-6FB16CD278A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695208" y="5214096"/>
                  <a:ext cx="167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169356" name="Freihand 169355">
                  <a:extLst>
                    <a:ext uri="{FF2B5EF4-FFF2-40B4-BE49-F238E27FC236}">
                      <a16:creationId xmlns:a16="http://schemas.microsoft.com/office/drawing/2014/main" id="{F685866E-9A0E-74AB-95BE-571F1803152F}"/>
                    </a:ext>
                  </a:extLst>
                </p14:cNvPr>
                <p14:cNvContentPartPr/>
                <p14:nvPr/>
              </p14:nvContentPartPr>
              <p14:xfrm>
                <a:off x="6712848" y="5225976"/>
                <a:ext cx="207360" cy="257040"/>
              </p14:xfrm>
            </p:contentPart>
          </mc:Choice>
          <mc:Fallback xmlns="">
            <p:pic>
              <p:nvPicPr>
                <p:cNvPr id="169356" name="Freihand 169355">
                  <a:extLst>
                    <a:ext uri="{FF2B5EF4-FFF2-40B4-BE49-F238E27FC236}">
                      <a16:creationId xmlns:a16="http://schemas.microsoft.com/office/drawing/2014/main" id="{F685866E-9A0E-74AB-95BE-571F1803152F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704208" y="5216976"/>
                  <a:ext cx="225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169357" name="Freihand 169356">
                  <a:extLst>
                    <a:ext uri="{FF2B5EF4-FFF2-40B4-BE49-F238E27FC236}">
                      <a16:creationId xmlns:a16="http://schemas.microsoft.com/office/drawing/2014/main" id="{B8516223-38A4-E86D-F8E3-F719E2D34B3E}"/>
                    </a:ext>
                  </a:extLst>
                </p14:cNvPr>
                <p14:cNvContentPartPr/>
                <p14:nvPr/>
              </p14:nvContentPartPr>
              <p14:xfrm>
                <a:off x="6959808" y="5256576"/>
                <a:ext cx="140040" cy="266040"/>
              </p14:xfrm>
            </p:contentPart>
          </mc:Choice>
          <mc:Fallback xmlns="">
            <p:pic>
              <p:nvPicPr>
                <p:cNvPr id="169357" name="Freihand 169356">
                  <a:extLst>
                    <a:ext uri="{FF2B5EF4-FFF2-40B4-BE49-F238E27FC236}">
                      <a16:creationId xmlns:a16="http://schemas.microsoft.com/office/drawing/2014/main" id="{B8516223-38A4-E86D-F8E3-F719E2D34B3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950808" y="5247576"/>
                  <a:ext cx="1576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169359" name="Freihand 169358">
                  <a:extLst>
                    <a:ext uri="{FF2B5EF4-FFF2-40B4-BE49-F238E27FC236}">
                      <a16:creationId xmlns:a16="http://schemas.microsoft.com/office/drawing/2014/main" id="{DFC57D1B-4E15-9E1E-28FD-C3B193F5A39A}"/>
                    </a:ext>
                  </a:extLst>
                </p14:cNvPr>
                <p14:cNvContentPartPr/>
                <p14:nvPr/>
              </p14:nvContentPartPr>
              <p14:xfrm>
                <a:off x="7240248" y="5285016"/>
                <a:ext cx="142200" cy="28800"/>
              </p14:xfrm>
            </p:contentPart>
          </mc:Choice>
          <mc:Fallback xmlns="">
            <p:pic>
              <p:nvPicPr>
                <p:cNvPr id="169359" name="Freihand 169358">
                  <a:extLst>
                    <a:ext uri="{FF2B5EF4-FFF2-40B4-BE49-F238E27FC236}">
                      <a16:creationId xmlns:a16="http://schemas.microsoft.com/office/drawing/2014/main" id="{DFC57D1B-4E15-9E1E-28FD-C3B193F5A39A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231248" y="5276016"/>
                  <a:ext cx="159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169360" name="Freihand 169359">
                  <a:extLst>
                    <a:ext uri="{FF2B5EF4-FFF2-40B4-BE49-F238E27FC236}">
                      <a16:creationId xmlns:a16="http://schemas.microsoft.com/office/drawing/2014/main" id="{D240D485-3F62-7EBC-90EE-B9632F9CBC40}"/>
                    </a:ext>
                  </a:extLst>
                </p14:cNvPr>
                <p14:cNvContentPartPr/>
                <p14:nvPr/>
              </p14:nvContentPartPr>
              <p14:xfrm>
                <a:off x="7236288" y="5345496"/>
                <a:ext cx="162720" cy="68040"/>
              </p14:xfrm>
            </p:contentPart>
          </mc:Choice>
          <mc:Fallback xmlns="">
            <p:pic>
              <p:nvPicPr>
                <p:cNvPr id="169360" name="Freihand 169359">
                  <a:extLst>
                    <a:ext uri="{FF2B5EF4-FFF2-40B4-BE49-F238E27FC236}">
                      <a16:creationId xmlns:a16="http://schemas.microsoft.com/office/drawing/2014/main" id="{D240D485-3F62-7EBC-90EE-B9632F9CBC40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227288" y="5336856"/>
                  <a:ext cx="180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69362" name="Freihand 169361">
                  <a:extLst>
                    <a:ext uri="{FF2B5EF4-FFF2-40B4-BE49-F238E27FC236}">
                      <a16:creationId xmlns:a16="http://schemas.microsoft.com/office/drawing/2014/main" id="{19BED098-BE29-BA67-014E-8F24B5E498F5}"/>
                    </a:ext>
                  </a:extLst>
                </p14:cNvPr>
                <p14:cNvContentPartPr/>
                <p14:nvPr/>
              </p14:nvContentPartPr>
              <p14:xfrm>
                <a:off x="7443288" y="5148216"/>
                <a:ext cx="177840" cy="287280"/>
              </p14:xfrm>
            </p:contentPart>
          </mc:Choice>
          <mc:Fallback xmlns="">
            <p:pic>
              <p:nvPicPr>
                <p:cNvPr id="169362" name="Freihand 169361">
                  <a:extLst>
                    <a:ext uri="{FF2B5EF4-FFF2-40B4-BE49-F238E27FC236}">
                      <a16:creationId xmlns:a16="http://schemas.microsoft.com/office/drawing/2014/main" id="{19BED098-BE29-BA67-014E-8F24B5E498F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434648" y="5139576"/>
                  <a:ext cx="195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69363" name="Freihand 169362">
                  <a:extLst>
                    <a:ext uri="{FF2B5EF4-FFF2-40B4-BE49-F238E27FC236}">
                      <a16:creationId xmlns:a16="http://schemas.microsoft.com/office/drawing/2014/main" id="{3D7707CB-F1FA-7C83-2712-9F2E66D3BD3A}"/>
                    </a:ext>
                  </a:extLst>
                </p14:cNvPr>
                <p14:cNvContentPartPr/>
                <p14:nvPr/>
              </p14:nvContentPartPr>
              <p14:xfrm>
                <a:off x="7501248" y="5143536"/>
                <a:ext cx="245520" cy="121320"/>
              </p14:xfrm>
            </p:contentPart>
          </mc:Choice>
          <mc:Fallback xmlns="">
            <p:pic>
              <p:nvPicPr>
                <p:cNvPr id="169363" name="Freihand 169362">
                  <a:extLst>
                    <a:ext uri="{FF2B5EF4-FFF2-40B4-BE49-F238E27FC236}">
                      <a16:creationId xmlns:a16="http://schemas.microsoft.com/office/drawing/2014/main" id="{3D7707CB-F1FA-7C83-2712-9F2E66D3BD3A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492248" y="5134896"/>
                  <a:ext cx="263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69364" name="Freihand 169363">
                  <a:extLst>
                    <a:ext uri="{FF2B5EF4-FFF2-40B4-BE49-F238E27FC236}">
                      <a16:creationId xmlns:a16="http://schemas.microsoft.com/office/drawing/2014/main" id="{C0898BEB-904A-C8B2-1E4B-CAF74E4EAF3D}"/>
                    </a:ext>
                  </a:extLst>
                </p14:cNvPr>
                <p14:cNvContentPartPr/>
                <p14:nvPr/>
              </p14:nvContentPartPr>
              <p14:xfrm>
                <a:off x="8060328" y="4795776"/>
                <a:ext cx="181440" cy="264240"/>
              </p14:xfrm>
            </p:contentPart>
          </mc:Choice>
          <mc:Fallback xmlns="">
            <p:pic>
              <p:nvPicPr>
                <p:cNvPr id="169364" name="Freihand 169363">
                  <a:extLst>
                    <a:ext uri="{FF2B5EF4-FFF2-40B4-BE49-F238E27FC236}">
                      <a16:creationId xmlns:a16="http://schemas.microsoft.com/office/drawing/2014/main" id="{C0898BEB-904A-C8B2-1E4B-CAF74E4EAF3D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8051328" y="4786776"/>
                  <a:ext cx="199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69365" name="Freihand 169364">
                  <a:extLst>
                    <a:ext uri="{FF2B5EF4-FFF2-40B4-BE49-F238E27FC236}">
                      <a16:creationId xmlns:a16="http://schemas.microsoft.com/office/drawing/2014/main" id="{1904FB37-100A-7907-A47A-36D045E83614}"/>
                    </a:ext>
                  </a:extLst>
                </p14:cNvPr>
                <p14:cNvContentPartPr/>
                <p14:nvPr/>
              </p14:nvContentPartPr>
              <p14:xfrm>
                <a:off x="7953048" y="5031576"/>
                <a:ext cx="510120" cy="165240"/>
              </p14:xfrm>
            </p:contentPart>
          </mc:Choice>
          <mc:Fallback xmlns="">
            <p:pic>
              <p:nvPicPr>
                <p:cNvPr id="169365" name="Freihand 169364">
                  <a:extLst>
                    <a:ext uri="{FF2B5EF4-FFF2-40B4-BE49-F238E27FC236}">
                      <a16:creationId xmlns:a16="http://schemas.microsoft.com/office/drawing/2014/main" id="{1904FB37-100A-7907-A47A-36D045E8361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944048" y="5022576"/>
                  <a:ext cx="527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69366" name="Freihand 169365">
                  <a:extLst>
                    <a:ext uri="{FF2B5EF4-FFF2-40B4-BE49-F238E27FC236}">
                      <a16:creationId xmlns:a16="http://schemas.microsoft.com/office/drawing/2014/main" id="{4E210CC2-1D9A-3201-2B76-3901A93A445C}"/>
                    </a:ext>
                  </a:extLst>
                </p14:cNvPr>
                <p14:cNvContentPartPr/>
                <p14:nvPr/>
              </p14:nvContentPartPr>
              <p14:xfrm>
                <a:off x="7929288" y="5279616"/>
                <a:ext cx="177840" cy="204120"/>
              </p14:xfrm>
            </p:contentPart>
          </mc:Choice>
          <mc:Fallback xmlns="">
            <p:pic>
              <p:nvPicPr>
                <p:cNvPr id="169366" name="Freihand 169365">
                  <a:extLst>
                    <a:ext uri="{FF2B5EF4-FFF2-40B4-BE49-F238E27FC236}">
                      <a16:creationId xmlns:a16="http://schemas.microsoft.com/office/drawing/2014/main" id="{4E210CC2-1D9A-3201-2B76-3901A93A445C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920288" y="5270616"/>
                  <a:ext cx="195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69367" name="Freihand 169366">
                  <a:extLst>
                    <a:ext uri="{FF2B5EF4-FFF2-40B4-BE49-F238E27FC236}">
                      <a16:creationId xmlns:a16="http://schemas.microsoft.com/office/drawing/2014/main" id="{15AABA4D-7EF9-A891-1AFB-5E4C6BEFE0AE}"/>
                    </a:ext>
                  </a:extLst>
                </p14:cNvPr>
                <p14:cNvContentPartPr/>
                <p14:nvPr/>
              </p14:nvContentPartPr>
              <p14:xfrm>
                <a:off x="8134128" y="5242176"/>
                <a:ext cx="242280" cy="132120"/>
              </p14:xfrm>
            </p:contentPart>
          </mc:Choice>
          <mc:Fallback xmlns="">
            <p:pic>
              <p:nvPicPr>
                <p:cNvPr id="169367" name="Freihand 169366">
                  <a:extLst>
                    <a:ext uri="{FF2B5EF4-FFF2-40B4-BE49-F238E27FC236}">
                      <a16:creationId xmlns:a16="http://schemas.microsoft.com/office/drawing/2014/main" id="{15AABA4D-7EF9-A891-1AFB-5E4C6BEFE0A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125128" y="5233176"/>
                  <a:ext cx="259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69368" name="Freihand 169367">
                  <a:extLst>
                    <a:ext uri="{FF2B5EF4-FFF2-40B4-BE49-F238E27FC236}">
                      <a16:creationId xmlns:a16="http://schemas.microsoft.com/office/drawing/2014/main" id="{338B7F62-D133-7C43-7298-544C820E3518}"/>
                    </a:ext>
                  </a:extLst>
                </p14:cNvPr>
                <p14:cNvContentPartPr/>
                <p14:nvPr/>
              </p14:nvContentPartPr>
              <p14:xfrm>
                <a:off x="8372448" y="5356296"/>
                <a:ext cx="15120" cy="136440"/>
              </p14:xfrm>
            </p:contentPart>
          </mc:Choice>
          <mc:Fallback xmlns="">
            <p:pic>
              <p:nvPicPr>
                <p:cNvPr id="169368" name="Freihand 169367">
                  <a:extLst>
                    <a:ext uri="{FF2B5EF4-FFF2-40B4-BE49-F238E27FC236}">
                      <a16:creationId xmlns:a16="http://schemas.microsoft.com/office/drawing/2014/main" id="{338B7F62-D133-7C43-7298-544C820E3518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8363808" y="5347656"/>
                  <a:ext cx="32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69369" name="Freihand 169368">
                  <a:extLst>
                    <a:ext uri="{FF2B5EF4-FFF2-40B4-BE49-F238E27FC236}">
                      <a16:creationId xmlns:a16="http://schemas.microsoft.com/office/drawing/2014/main" id="{4529C9CA-D184-C904-0C83-36EE6C3EDB65}"/>
                    </a:ext>
                  </a:extLst>
                </p14:cNvPr>
                <p14:cNvContentPartPr/>
                <p14:nvPr/>
              </p14:nvContentPartPr>
              <p14:xfrm>
                <a:off x="8418528" y="5171976"/>
                <a:ext cx="178920" cy="211680"/>
              </p14:xfrm>
            </p:contentPart>
          </mc:Choice>
          <mc:Fallback xmlns="">
            <p:pic>
              <p:nvPicPr>
                <p:cNvPr id="169369" name="Freihand 169368">
                  <a:extLst>
                    <a:ext uri="{FF2B5EF4-FFF2-40B4-BE49-F238E27FC236}">
                      <a16:creationId xmlns:a16="http://schemas.microsoft.com/office/drawing/2014/main" id="{4529C9CA-D184-C904-0C83-36EE6C3EDB6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409888" y="5162976"/>
                  <a:ext cx="196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69384" name="Freihand 169383">
                  <a:extLst>
                    <a:ext uri="{FF2B5EF4-FFF2-40B4-BE49-F238E27FC236}">
                      <a16:creationId xmlns:a16="http://schemas.microsoft.com/office/drawing/2014/main" id="{C2962AF7-7521-D708-CF4E-3EB427587E45}"/>
                    </a:ext>
                  </a:extLst>
                </p14:cNvPr>
                <p14:cNvContentPartPr/>
                <p14:nvPr/>
              </p14:nvContentPartPr>
              <p14:xfrm>
                <a:off x="7772688" y="4682016"/>
                <a:ext cx="973800" cy="1016280"/>
              </p14:xfrm>
            </p:contentPart>
          </mc:Choice>
          <mc:Fallback xmlns="">
            <p:pic>
              <p:nvPicPr>
                <p:cNvPr id="169384" name="Freihand 169383">
                  <a:extLst>
                    <a:ext uri="{FF2B5EF4-FFF2-40B4-BE49-F238E27FC236}">
                      <a16:creationId xmlns:a16="http://schemas.microsoft.com/office/drawing/2014/main" id="{C2962AF7-7521-D708-CF4E-3EB427587E45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764048" y="4673016"/>
                  <a:ext cx="991440" cy="10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69385" name="Freihand 169384">
                  <a:extLst>
                    <a:ext uri="{FF2B5EF4-FFF2-40B4-BE49-F238E27FC236}">
                      <a16:creationId xmlns:a16="http://schemas.microsoft.com/office/drawing/2014/main" id="{B9B20E06-408B-3F31-8CBB-A01256FFF08A}"/>
                    </a:ext>
                  </a:extLst>
                </p14:cNvPr>
                <p14:cNvContentPartPr/>
                <p14:nvPr/>
              </p14:nvContentPartPr>
              <p14:xfrm>
                <a:off x="5901768" y="4271616"/>
                <a:ext cx="1865160" cy="684720"/>
              </p14:xfrm>
            </p:contentPart>
          </mc:Choice>
          <mc:Fallback xmlns="">
            <p:pic>
              <p:nvPicPr>
                <p:cNvPr id="169385" name="Freihand 169384">
                  <a:extLst>
                    <a:ext uri="{FF2B5EF4-FFF2-40B4-BE49-F238E27FC236}">
                      <a16:creationId xmlns:a16="http://schemas.microsoft.com/office/drawing/2014/main" id="{B9B20E06-408B-3F31-8CBB-A01256FFF08A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892768" y="4262976"/>
                  <a:ext cx="188280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69386" name="Freihand 169385">
                  <a:extLst>
                    <a:ext uri="{FF2B5EF4-FFF2-40B4-BE49-F238E27FC236}">
                      <a16:creationId xmlns:a16="http://schemas.microsoft.com/office/drawing/2014/main" id="{5305F227-E0DC-7A84-86A6-53E72BEA3957}"/>
                    </a:ext>
                  </a:extLst>
                </p14:cNvPr>
                <p14:cNvContentPartPr/>
                <p14:nvPr/>
              </p14:nvContentPartPr>
              <p14:xfrm>
                <a:off x="7598088" y="4813056"/>
                <a:ext cx="267840" cy="284760"/>
              </p14:xfrm>
            </p:contentPart>
          </mc:Choice>
          <mc:Fallback xmlns="">
            <p:pic>
              <p:nvPicPr>
                <p:cNvPr id="169386" name="Freihand 169385">
                  <a:extLst>
                    <a:ext uri="{FF2B5EF4-FFF2-40B4-BE49-F238E27FC236}">
                      <a16:creationId xmlns:a16="http://schemas.microsoft.com/office/drawing/2014/main" id="{5305F227-E0DC-7A84-86A6-53E72BEA395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589448" y="4804416"/>
                  <a:ext cx="285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169388" name="Freihand 169387">
                  <a:extLst>
                    <a:ext uri="{FF2B5EF4-FFF2-40B4-BE49-F238E27FC236}">
                      <a16:creationId xmlns:a16="http://schemas.microsoft.com/office/drawing/2014/main" id="{F8134F16-2480-C064-041C-05E841006B9E}"/>
                    </a:ext>
                  </a:extLst>
                </p14:cNvPr>
                <p14:cNvContentPartPr/>
                <p14:nvPr/>
              </p14:nvContentPartPr>
              <p14:xfrm>
                <a:off x="4974048" y="3751776"/>
                <a:ext cx="233280" cy="407880"/>
              </p14:xfrm>
            </p:contentPart>
          </mc:Choice>
          <mc:Fallback xmlns="">
            <p:pic>
              <p:nvPicPr>
                <p:cNvPr id="169388" name="Freihand 169387">
                  <a:extLst>
                    <a:ext uri="{FF2B5EF4-FFF2-40B4-BE49-F238E27FC236}">
                      <a16:creationId xmlns:a16="http://schemas.microsoft.com/office/drawing/2014/main" id="{F8134F16-2480-C064-041C-05E841006B9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965408" y="3742776"/>
                  <a:ext cx="2509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169389" name="Freihand 169388">
                  <a:extLst>
                    <a:ext uri="{FF2B5EF4-FFF2-40B4-BE49-F238E27FC236}">
                      <a16:creationId xmlns:a16="http://schemas.microsoft.com/office/drawing/2014/main" id="{CF84B548-EDEE-AE17-B794-B704CF308829}"/>
                    </a:ext>
                  </a:extLst>
                </p14:cNvPr>
                <p14:cNvContentPartPr/>
                <p14:nvPr/>
              </p14:nvContentPartPr>
              <p14:xfrm>
                <a:off x="5143608" y="3799656"/>
                <a:ext cx="212040" cy="220320"/>
              </p14:xfrm>
            </p:contentPart>
          </mc:Choice>
          <mc:Fallback xmlns="">
            <p:pic>
              <p:nvPicPr>
                <p:cNvPr id="169389" name="Freihand 169388">
                  <a:extLst>
                    <a:ext uri="{FF2B5EF4-FFF2-40B4-BE49-F238E27FC236}">
                      <a16:creationId xmlns:a16="http://schemas.microsoft.com/office/drawing/2014/main" id="{CF84B548-EDEE-AE17-B794-B704CF308829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134608" y="3790656"/>
                  <a:ext cx="229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169390" name="Freihand 169389">
                  <a:extLst>
                    <a:ext uri="{FF2B5EF4-FFF2-40B4-BE49-F238E27FC236}">
                      <a16:creationId xmlns:a16="http://schemas.microsoft.com/office/drawing/2014/main" id="{EFC4F34A-24D8-C19A-DE4C-DEBC95EA9FBF}"/>
                    </a:ext>
                  </a:extLst>
                </p14:cNvPr>
                <p14:cNvContentPartPr/>
                <p14:nvPr/>
              </p14:nvContentPartPr>
              <p14:xfrm>
                <a:off x="5434488" y="3804336"/>
                <a:ext cx="87120" cy="117720"/>
              </p14:xfrm>
            </p:contentPart>
          </mc:Choice>
          <mc:Fallback xmlns="">
            <p:pic>
              <p:nvPicPr>
                <p:cNvPr id="169390" name="Freihand 169389">
                  <a:extLst>
                    <a:ext uri="{FF2B5EF4-FFF2-40B4-BE49-F238E27FC236}">
                      <a16:creationId xmlns:a16="http://schemas.microsoft.com/office/drawing/2014/main" id="{EFC4F34A-24D8-C19A-DE4C-DEBC95EA9FB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425848" y="3795696"/>
                  <a:ext cx="104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169391" name="Freihand 169390">
                  <a:extLst>
                    <a:ext uri="{FF2B5EF4-FFF2-40B4-BE49-F238E27FC236}">
                      <a16:creationId xmlns:a16="http://schemas.microsoft.com/office/drawing/2014/main" id="{0F041DCB-7BA0-12ED-83B9-4E5F1B2DB1CC}"/>
                    </a:ext>
                  </a:extLst>
                </p14:cNvPr>
                <p14:cNvContentPartPr/>
                <p14:nvPr/>
              </p14:nvContentPartPr>
              <p14:xfrm>
                <a:off x="5573808" y="3635136"/>
                <a:ext cx="288360" cy="270720"/>
              </p14:xfrm>
            </p:contentPart>
          </mc:Choice>
          <mc:Fallback xmlns="">
            <p:pic>
              <p:nvPicPr>
                <p:cNvPr id="169391" name="Freihand 169390">
                  <a:extLst>
                    <a:ext uri="{FF2B5EF4-FFF2-40B4-BE49-F238E27FC236}">
                      <a16:creationId xmlns:a16="http://schemas.microsoft.com/office/drawing/2014/main" id="{0F041DCB-7BA0-12ED-83B9-4E5F1B2DB1CC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565168" y="3626136"/>
                  <a:ext cx="306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69393" name="Freihand 169392">
                  <a:extLst>
                    <a:ext uri="{FF2B5EF4-FFF2-40B4-BE49-F238E27FC236}">
                      <a16:creationId xmlns:a16="http://schemas.microsoft.com/office/drawing/2014/main" id="{449B8DDF-52DF-6800-5EE5-05E2FD390A85}"/>
                    </a:ext>
                  </a:extLst>
                </p14:cNvPr>
                <p14:cNvContentPartPr/>
                <p14:nvPr/>
              </p14:nvContentPartPr>
              <p14:xfrm>
                <a:off x="5093928" y="4055256"/>
                <a:ext cx="555120" cy="414360"/>
              </p14:xfrm>
            </p:contentPart>
          </mc:Choice>
          <mc:Fallback xmlns="">
            <p:pic>
              <p:nvPicPr>
                <p:cNvPr id="169393" name="Freihand 169392">
                  <a:extLst>
                    <a:ext uri="{FF2B5EF4-FFF2-40B4-BE49-F238E27FC236}">
                      <a16:creationId xmlns:a16="http://schemas.microsoft.com/office/drawing/2014/main" id="{449B8DDF-52DF-6800-5EE5-05E2FD390A85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085288" y="4046256"/>
                  <a:ext cx="5727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69394" name="Freihand 169393">
                  <a:extLst>
                    <a:ext uri="{FF2B5EF4-FFF2-40B4-BE49-F238E27FC236}">
                      <a16:creationId xmlns:a16="http://schemas.microsoft.com/office/drawing/2014/main" id="{B6EB5DC3-D21F-ECB4-7D67-A64E6B5016A9}"/>
                    </a:ext>
                  </a:extLst>
                </p14:cNvPr>
                <p14:cNvContentPartPr/>
                <p14:nvPr/>
              </p14:nvContentPartPr>
              <p14:xfrm>
                <a:off x="5660568" y="4025016"/>
                <a:ext cx="188640" cy="250200"/>
              </p14:xfrm>
            </p:contentPart>
          </mc:Choice>
          <mc:Fallback xmlns="">
            <p:pic>
              <p:nvPicPr>
                <p:cNvPr id="169394" name="Freihand 169393">
                  <a:extLst>
                    <a:ext uri="{FF2B5EF4-FFF2-40B4-BE49-F238E27FC236}">
                      <a16:creationId xmlns:a16="http://schemas.microsoft.com/office/drawing/2014/main" id="{B6EB5DC3-D21F-ECB4-7D67-A64E6B5016A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651928" y="4016016"/>
                  <a:ext cx="206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69395" name="Freihand 169394">
                  <a:extLst>
                    <a:ext uri="{FF2B5EF4-FFF2-40B4-BE49-F238E27FC236}">
                      <a16:creationId xmlns:a16="http://schemas.microsoft.com/office/drawing/2014/main" id="{7EBA2655-8C32-28EF-7E6F-A51A3C496455}"/>
                    </a:ext>
                  </a:extLst>
                </p14:cNvPr>
                <p14:cNvContentPartPr/>
                <p14:nvPr/>
              </p14:nvContentPartPr>
              <p14:xfrm>
                <a:off x="5803128" y="3998736"/>
                <a:ext cx="6120" cy="5400"/>
              </p14:xfrm>
            </p:contentPart>
          </mc:Choice>
          <mc:Fallback xmlns="">
            <p:pic>
              <p:nvPicPr>
                <p:cNvPr id="169395" name="Freihand 169394">
                  <a:extLst>
                    <a:ext uri="{FF2B5EF4-FFF2-40B4-BE49-F238E27FC236}">
                      <a16:creationId xmlns:a16="http://schemas.microsoft.com/office/drawing/2014/main" id="{7EBA2655-8C32-28EF-7E6F-A51A3C49645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94128" y="3990096"/>
                  <a:ext cx="23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169396" name="Freihand 169395">
                  <a:extLst>
                    <a:ext uri="{FF2B5EF4-FFF2-40B4-BE49-F238E27FC236}">
                      <a16:creationId xmlns:a16="http://schemas.microsoft.com/office/drawing/2014/main" id="{B23C988E-EB56-B80C-E802-6204010E1905}"/>
                    </a:ext>
                  </a:extLst>
                </p14:cNvPr>
                <p14:cNvContentPartPr/>
                <p14:nvPr/>
              </p14:nvContentPartPr>
              <p14:xfrm>
                <a:off x="5874048" y="4023576"/>
                <a:ext cx="149760" cy="273960"/>
              </p14:xfrm>
            </p:contentPart>
          </mc:Choice>
          <mc:Fallback xmlns="">
            <p:pic>
              <p:nvPicPr>
                <p:cNvPr id="169396" name="Freihand 169395">
                  <a:extLst>
                    <a:ext uri="{FF2B5EF4-FFF2-40B4-BE49-F238E27FC236}">
                      <a16:creationId xmlns:a16="http://schemas.microsoft.com/office/drawing/2014/main" id="{B23C988E-EB56-B80C-E802-6204010E1905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865048" y="4014936"/>
                  <a:ext cx="1674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169397" name="Freihand 169396">
                  <a:extLst>
                    <a:ext uri="{FF2B5EF4-FFF2-40B4-BE49-F238E27FC236}">
                      <a16:creationId xmlns:a16="http://schemas.microsoft.com/office/drawing/2014/main" id="{4ECA572D-C7DF-A41F-E85A-2A910F0C4535}"/>
                    </a:ext>
                  </a:extLst>
                </p14:cNvPr>
                <p14:cNvContentPartPr/>
                <p14:nvPr/>
              </p14:nvContentPartPr>
              <p14:xfrm>
                <a:off x="6039648" y="3833496"/>
                <a:ext cx="95760" cy="271440"/>
              </p14:xfrm>
            </p:contentPart>
          </mc:Choice>
          <mc:Fallback xmlns="">
            <p:pic>
              <p:nvPicPr>
                <p:cNvPr id="169397" name="Freihand 169396">
                  <a:extLst>
                    <a:ext uri="{FF2B5EF4-FFF2-40B4-BE49-F238E27FC236}">
                      <a16:creationId xmlns:a16="http://schemas.microsoft.com/office/drawing/2014/main" id="{4ECA572D-C7DF-A41F-E85A-2A910F0C4535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031008" y="3824496"/>
                  <a:ext cx="1134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169398" name="Freihand 169397">
                  <a:extLst>
                    <a:ext uri="{FF2B5EF4-FFF2-40B4-BE49-F238E27FC236}">
                      <a16:creationId xmlns:a16="http://schemas.microsoft.com/office/drawing/2014/main" id="{4D3277C5-BE7D-E569-CF72-BCF1AC9C461E}"/>
                    </a:ext>
                  </a:extLst>
                </p14:cNvPr>
                <p14:cNvContentPartPr/>
                <p14:nvPr/>
              </p14:nvContentPartPr>
              <p14:xfrm>
                <a:off x="6165288" y="3791016"/>
                <a:ext cx="259200" cy="215280"/>
              </p14:xfrm>
            </p:contentPart>
          </mc:Choice>
          <mc:Fallback xmlns="">
            <p:pic>
              <p:nvPicPr>
                <p:cNvPr id="169398" name="Freihand 169397">
                  <a:extLst>
                    <a:ext uri="{FF2B5EF4-FFF2-40B4-BE49-F238E27FC236}">
                      <a16:creationId xmlns:a16="http://schemas.microsoft.com/office/drawing/2014/main" id="{4D3277C5-BE7D-E569-CF72-BCF1AC9C461E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156288" y="3782376"/>
                  <a:ext cx="276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169399" name="Freihand 169398">
                  <a:extLst>
                    <a:ext uri="{FF2B5EF4-FFF2-40B4-BE49-F238E27FC236}">
                      <a16:creationId xmlns:a16="http://schemas.microsoft.com/office/drawing/2014/main" id="{66F59CF4-AA35-C6D0-52C0-736AAF97C7A1}"/>
                    </a:ext>
                  </a:extLst>
                </p14:cNvPr>
                <p14:cNvContentPartPr/>
                <p14:nvPr/>
              </p14:nvContentPartPr>
              <p14:xfrm>
                <a:off x="6157728" y="3693456"/>
                <a:ext cx="25920" cy="10440"/>
              </p14:xfrm>
            </p:contentPart>
          </mc:Choice>
          <mc:Fallback xmlns="">
            <p:pic>
              <p:nvPicPr>
                <p:cNvPr id="169399" name="Freihand 169398">
                  <a:extLst>
                    <a:ext uri="{FF2B5EF4-FFF2-40B4-BE49-F238E27FC236}">
                      <a16:creationId xmlns:a16="http://schemas.microsoft.com/office/drawing/2014/main" id="{66F59CF4-AA35-C6D0-52C0-736AAF97C7A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149088" y="3684456"/>
                  <a:ext cx="43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169400" name="Freihand 169399">
                  <a:extLst>
                    <a:ext uri="{FF2B5EF4-FFF2-40B4-BE49-F238E27FC236}">
                      <a16:creationId xmlns:a16="http://schemas.microsoft.com/office/drawing/2014/main" id="{E7E94665-FDF5-3FAE-04F9-D58487381B16}"/>
                    </a:ext>
                  </a:extLst>
                </p14:cNvPr>
                <p14:cNvContentPartPr/>
                <p14:nvPr/>
              </p14:nvContentPartPr>
              <p14:xfrm>
                <a:off x="4697208" y="3754656"/>
                <a:ext cx="233280" cy="888840"/>
              </p14:xfrm>
            </p:contentPart>
          </mc:Choice>
          <mc:Fallback xmlns="">
            <p:pic>
              <p:nvPicPr>
                <p:cNvPr id="169400" name="Freihand 169399">
                  <a:extLst>
                    <a:ext uri="{FF2B5EF4-FFF2-40B4-BE49-F238E27FC236}">
                      <a16:creationId xmlns:a16="http://schemas.microsoft.com/office/drawing/2014/main" id="{E7E94665-FDF5-3FAE-04F9-D58487381B1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4688208" y="3746016"/>
                  <a:ext cx="25092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169401" name="Freihand 169400">
                  <a:extLst>
                    <a:ext uri="{FF2B5EF4-FFF2-40B4-BE49-F238E27FC236}">
                      <a16:creationId xmlns:a16="http://schemas.microsoft.com/office/drawing/2014/main" id="{7B0BE069-58B6-A9C0-B1A3-D7F12C25C4A6}"/>
                    </a:ext>
                  </a:extLst>
                </p14:cNvPr>
                <p14:cNvContentPartPr/>
                <p14:nvPr/>
              </p14:nvContentPartPr>
              <p14:xfrm>
                <a:off x="4780368" y="3420576"/>
                <a:ext cx="1937520" cy="565560"/>
              </p14:xfrm>
            </p:contentPart>
          </mc:Choice>
          <mc:Fallback xmlns="">
            <p:pic>
              <p:nvPicPr>
                <p:cNvPr id="169401" name="Freihand 169400">
                  <a:extLst>
                    <a:ext uri="{FF2B5EF4-FFF2-40B4-BE49-F238E27FC236}">
                      <a16:creationId xmlns:a16="http://schemas.microsoft.com/office/drawing/2014/main" id="{7B0BE069-58B6-A9C0-B1A3-D7F12C25C4A6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771368" y="3411576"/>
                  <a:ext cx="19551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169402" name="Freihand 169401">
                  <a:extLst>
                    <a:ext uri="{FF2B5EF4-FFF2-40B4-BE49-F238E27FC236}">
                      <a16:creationId xmlns:a16="http://schemas.microsoft.com/office/drawing/2014/main" id="{6596E53D-44E9-3718-8E4D-C31414CEDBF8}"/>
                    </a:ext>
                  </a:extLst>
                </p14:cNvPr>
                <p14:cNvContentPartPr/>
                <p14:nvPr/>
              </p14:nvContentPartPr>
              <p14:xfrm>
                <a:off x="4948488" y="4013496"/>
                <a:ext cx="1737360" cy="743400"/>
              </p14:xfrm>
            </p:contentPart>
          </mc:Choice>
          <mc:Fallback xmlns="">
            <p:pic>
              <p:nvPicPr>
                <p:cNvPr id="169402" name="Freihand 169401">
                  <a:extLst>
                    <a:ext uri="{FF2B5EF4-FFF2-40B4-BE49-F238E27FC236}">
                      <a16:creationId xmlns:a16="http://schemas.microsoft.com/office/drawing/2014/main" id="{6596E53D-44E9-3718-8E4D-C31414CEDBF8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939848" y="4004496"/>
                  <a:ext cx="1755000" cy="76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CF8A90C-0C5E-7E31-FF31-21DF14E65252}"/>
                    </a:ext>
                  </a:extLst>
                </p14:cNvPr>
                <p14:cNvContentPartPr/>
                <p14:nvPr/>
              </p14:nvContentPartPr>
              <p14:xfrm>
                <a:off x="6586128" y="1132776"/>
                <a:ext cx="165960" cy="177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CF8A90C-0C5E-7E31-FF31-21DF14E65252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577128" y="1123776"/>
                  <a:ext cx="183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5A22643-DFCC-3043-8BA2-6D83859C6578}"/>
                    </a:ext>
                  </a:extLst>
                </p14:cNvPr>
                <p14:cNvContentPartPr/>
                <p14:nvPr/>
              </p14:nvContentPartPr>
              <p14:xfrm>
                <a:off x="6998328" y="1209816"/>
                <a:ext cx="12240" cy="2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5A22643-DFCC-3043-8BA2-6D83859C6578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989688" y="1200816"/>
                  <a:ext cx="29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5FC414C-3CFC-0700-E62F-A0A93E931718}"/>
                    </a:ext>
                  </a:extLst>
                </p14:cNvPr>
                <p14:cNvContentPartPr/>
                <p14:nvPr/>
              </p14:nvContentPartPr>
              <p14:xfrm>
                <a:off x="6969888" y="1183896"/>
                <a:ext cx="19800" cy="117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5FC414C-3CFC-0700-E62F-A0A93E931718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961248" y="1175256"/>
                  <a:ext cx="37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B8C012E-61A9-BD58-A458-8F17B1AE5444}"/>
                    </a:ext>
                  </a:extLst>
                </p14:cNvPr>
                <p14:cNvContentPartPr/>
                <p14:nvPr/>
              </p14:nvContentPartPr>
              <p14:xfrm>
                <a:off x="6902928" y="1166256"/>
                <a:ext cx="428400" cy="119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B8C012E-61A9-BD58-A458-8F17B1AE544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894288" y="1157256"/>
                  <a:ext cx="446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0A785E2-FAB1-6D1C-732F-F3DBCAA43ACA}"/>
                    </a:ext>
                  </a:extLst>
                </p14:cNvPr>
                <p14:cNvContentPartPr/>
                <p14:nvPr/>
              </p14:nvContentPartPr>
              <p14:xfrm>
                <a:off x="7366968" y="1254096"/>
                <a:ext cx="133920" cy="108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0A785E2-FAB1-6D1C-732F-F3DBCAA43ACA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357968" y="1245096"/>
                  <a:ext cx="151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A0B5BE5-EAA6-134F-7012-574091D05BC6}"/>
                    </a:ext>
                  </a:extLst>
                </p14:cNvPr>
                <p14:cNvContentPartPr/>
                <p14:nvPr/>
              </p14:nvContentPartPr>
              <p14:xfrm>
                <a:off x="7567128" y="1205856"/>
                <a:ext cx="238680" cy="34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A0B5BE5-EAA6-134F-7012-574091D05BC6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558128" y="1196856"/>
                  <a:ext cx="256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3D0D131-784F-780A-9EC7-46F1060D3672}"/>
                    </a:ext>
                  </a:extLst>
                </p14:cNvPr>
                <p14:cNvContentPartPr/>
                <p14:nvPr/>
              </p14:nvContentPartPr>
              <p14:xfrm>
                <a:off x="7714728" y="1174536"/>
                <a:ext cx="133920" cy="202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3D0D131-784F-780A-9EC7-46F1060D3672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705728" y="1165896"/>
                  <a:ext cx="151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168977" name="Freihand 168976">
                  <a:extLst>
                    <a:ext uri="{FF2B5EF4-FFF2-40B4-BE49-F238E27FC236}">
                      <a16:creationId xmlns:a16="http://schemas.microsoft.com/office/drawing/2014/main" id="{85298524-E12B-FC4D-FCBC-E741ECCC24E9}"/>
                    </a:ext>
                  </a:extLst>
                </p14:cNvPr>
                <p14:cNvContentPartPr/>
                <p14:nvPr/>
              </p14:nvContentPartPr>
              <p14:xfrm>
                <a:off x="6832728" y="1423296"/>
                <a:ext cx="13320" cy="149040"/>
              </p14:xfrm>
            </p:contentPart>
          </mc:Choice>
          <mc:Fallback xmlns="">
            <p:pic>
              <p:nvPicPr>
                <p:cNvPr id="168977" name="Freihand 168976">
                  <a:extLst>
                    <a:ext uri="{FF2B5EF4-FFF2-40B4-BE49-F238E27FC236}">
                      <a16:creationId xmlns:a16="http://schemas.microsoft.com/office/drawing/2014/main" id="{85298524-E12B-FC4D-FCBC-E741ECCC24E9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823728" y="1414656"/>
                  <a:ext cx="30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168978" name="Freihand 168977">
                  <a:extLst>
                    <a:ext uri="{FF2B5EF4-FFF2-40B4-BE49-F238E27FC236}">
                      <a16:creationId xmlns:a16="http://schemas.microsoft.com/office/drawing/2014/main" id="{D0AC8E46-141A-744B-5E39-D98CFB1060D8}"/>
                    </a:ext>
                  </a:extLst>
                </p14:cNvPr>
                <p14:cNvContentPartPr/>
                <p14:nvPr/>
              </p14:nvContentPartPr>
              <p14:xfrm>
                <a:off x="6748128" y="1512216"/>
                <a:ext cx="119160" cy="8280"/>
              </p14:xfrm>
            </p:contentPart>
          </mc:Choice>
          <mc:Fallback xmlns="">
            <p:pic>
              <p:nvPicPr>
                <p:cNvPr id="168978" name="Freihand 168977">
                  <a:extLst>
                    <a:ext uri="{FF2B5EF4-FFF2-40B4-BE49-F238E27FC236}">
                      <a16:creationId xmlns:a16="http://schemas.microsoft.com/office/drawing/2014/main" id="{D0AC8E46-141A-744B-5E39-D98CFB1060D8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739128" y="1503576"/>
                  <a:ext cx="136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168979" name="Freihand 168978">
                  <a:extLst>
                    <a:ext uri="{FF2B5EF4-FFF2-40B4-BE49-F238E27FC236}">
                      <a16:creationId xmlns:a16="http://schemas.microsoft.com/office/drawing/2014/main" id="{4809F987-511F-6889-8F0A-9EF321257FB2}"/>
                    </a:ext>
                  </a:extLst>
                </p14:cNvPr>
                <p14:cNvContentPartPr/>
                <p14:nvPr/>
              </p14:nvContentPartPr>
              <p14:xfrm>
                <a:off x="6949368" y="1420416"/>
                <a:ext cx="141120" cy="168840"/>
              </p14:xfrm>
            </p:contentPart>
          </mc:Choice>
          <mc:Fallback xmlns="">
            <p:pic>
              <p:nvPicPr>
                <p:cNvPr id="168979" name="Freihand 168978">
                  <a:extLst>
                    <a:ext uri="{FF2B5EF4-FFF2-40B4-BE49-F238E27FC236}">
                      <a16:creationId xmlns:a16="http://schemas.microsoft.com/office/drawing/2014/main" id="{4809F987-511F-6889-8F0A-9EF321257FB2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940728" y="1411416"/>
                  <a:ext cx="158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168980" name="Freihand 168979">
                  <a:extLst>
                    <a:ext uri="{FF2B5EF4-FFF2-40B4-BE49-F238E27FC236}">
                      <a16:creationId xmlns:a16="http://schemas.microsoft.com/office/drawing/2014/main" id="{BC2A7491-74A3-B921-50CE-37145211D463}"/>
                    </a:ext>
                  </a:extLst>
                </p14:cNvPr>
                <p14:cNvContentPartPr/>
                <p14:nvPr/>
              </p14:nvContentPartPr>
              <p14:xfrm>
                <a:off x="7132968" y="1458576"/>
                <a:ext cx="22320" cy="101880"/>
              </p14:xfrm>
            </p:contentPart>
          </mc:Choice>
          <mc:Fallback xmlns="">
            <p:pic>
              <p:nvPicPr>
                <p:cNvPr id="168980" name="Freihand 168979">
                  <a:extLst>
                    <a:ext uri="{FF2B5EF4-FFF2-40B4-BE49-F238E27FC236}">
                      <a16:creationId xmlns:a16="http://schemas.microsoft.com/office/drawing/2014/main" id="{BC2A7491-74A3-B921-50CE-37145211D463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123968" y="1449576"/>
                  <a:ext cx="39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168981" name="Freihand 168980">
                  <a:extLst>
                    <a:ext uri="{FF2B5EF4-FFF2-40B4-BE49-F238E27FC236}">
                      <a16:creationId xmlns:a16="http://schemas.microsoft.com/office/drawing/2014/main" id="{31DC9420-937A-6D1D-40C1-9795B3279EDA}"/>
                    </a:ext>
                  </a:extLst>
                </p14:cNvPr>
                <p14:cNvContentPartPr/>
                <p14:nvPr/>
              </p14:nvContentPartPr>
              <p14:xfrm>
                <a:off x="7098768" y="1512936"/>
                <a:ext cx="68400" cy="8280"/>
              </p14:xfrm>
            </p:contentPart>
          </mc:Choice>
          <mc:Fallback xmlns="">
            <p:pic>
              <p:nvPicPr>
                <p:cNvPr id="168981" name="Freihand 168980">
                  <a:extLst>
                    <a:ext uri="{FF2B5EF4-FFF2-40B4-BE49-F238E27FC236}">
                      <a16:creationId xmlns:a16="http://schemas.microsoft.com/office/drawing/2014/main" id="{31DC9420-937A-6D1D-40C1-9795B3279EDA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090128" y="1503936"/>
                  <a:ext cx="86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168982" name="Freihand 168981">
                  <a:extLst>
                    <a:ext uri="{FF2B5EF4-FFF2-40B4-BE49-F238E27FC236}">
                      <a16:creationId xmlns:a16="http://schemas.microsoft.com/office/drawing/2014/main" id="{9B334CC1-9AA1-9E0D-11AB-C01AC383A85A}"/>
                    </a:ext>
                  </a:extLst>
                </p14:cNvPr>
                <p14:cNvContentPartPr/>
                <p14:nvPr/>
              </p14:nvContentPartPr>
              <p14:xfrm>
                <a:off x="7182288" y="1441656"/>
                <a:ext cx="141840" cy="152280"/>
              </p14:xfrm>
            </p:contentPart>
          </mc:Choice>
          <mc:Fallback xmlns="">
            <p:pic>
              <p:nvPicPr>
                <p:cNvPr id="168982" name="Freihand 168981">
                  <a:extLst>
                    <a:ext uri="{FF2B5EF4-FFF2-40B4-BE49-F238E27FC236}">
                      <a16:creationId xmlns:a16="http://schemas.microsoft.com/office/drawing/2014/main" id="{9B334CC1-9AA1-9E0D-11AB-C01AC383A85A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173648" y="1432656"/>
                  <a:ext cx="159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168983" name="Freihand 168982">
                  <a:extLst>
                    <a:ext uri="{FF2B5EF4-FFF2-40B4-BE49-F238E27FC236}">
                      <a16:creationId xmlns:a16="http://schemas.microsoft.com/office/drawing/2014/main" id="{09AEA82F-E9A1-22F3-73A8-BC9E4CD2410E}"/>
                    </a:ext>
                  </a:extLst>
                </p14:cNvPr>
                <p14:cNvContentPartPr/>
                <p14:nvPr/>
              </p14:nvContentPartPr>
              <p14:xfrm>
                <a:off x="7078608" y="1432656"/>
                <a:ext cx="199080" cy="158400"/>
              </p14:xfrm>
            </p:contentPart>
          </mc:Choice>
          <mc:Fallback xmlns="">
            <p:pic>
              <p:nvPicPr>
                <p:cNvPr id="168983" name="Freihand 168982">
                  <a:extLst>
                    <a:ext uri="{FF2B5EF4-FFF2-40B4-BE49-F238E27FC236}">
                      <a16:creationId xmlns:a16="http://schemas.microsoft.com/office/drawing/2014/main" id="{09AEA82F-E9A1-22F3-73A8-BC9E4CD2410E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069608" y="1423656"/>
                  <a:ext cx="216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68984" name="Freihand 168983">
                  <a:extLst>
                    <a:ext uri="{FF2B5EF4-FFF2-40B4-BE49-F238E27FC236}">
                      <a16:creationId xmlns:a16="http://schemas.microsoft.com/office/drawing/2014/main" id="{7A742C77-8015-C394-BFA0-7A70172CCEA0}"/>
                    </a:ext>
                  </a:extLst>
                </p14:cNvPr>
                <p14:cNvContentPartPr/>
                <p14:nvPr/>
              </p14:nvContentPartPr>
              <p14:xfrm>
                <a:off x="7082208" y="1419696"/>
                <a:ext cx="247680" cy="185760"/>
              </p14:xfrm>
            </p:contentPart>
          </mc:Choice>
          <mc:Fallback xmlns="">
            <p:pic>
              <p:nvPicPr>
                <p:cNvPr id="168984" name="Freihand 168983">
                  <a:extLst>
                    <a:ext uri="{FF2B5EF4-FFF2-40B4-BE49-F238E27FC236}">
                      <a16:creationId xmlns:a16="http://schemas.microsoft.com/office/drawing/2014/main" id="{7A742C77-8015-C394-BFA0-7A70172CCEA0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073208" y="1411056"/>
                  <a:ext cx="265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168985" name="Freihand 168984">
                  <a:extLst>
                    <a:ext uri="{FF2B5EF4-FFF2-40B4-BE49-F238E27FC236}">
                      <a16:creationId xmlns:a16="http://schemas.microsoft.com/office/drawing/2014/main" id="{9698FC57-557A-4A29-813A-5E02FB956D8D}"/>
                    </a:ext>
                  </a:extLst>
                </p14:cNvPr>
                <p14:cNvContentPartPr/>
                <p14:nvPr/>
              </p14:nvContentPartPr>
              <p14:xfrm>
                <a:off x="7411608" y="1448136"/>
                <a:ext cx="34920" cy="163440"/>
              </p14:xfrm>
            </p:contentPart>
          </mc:Choice>
          <mc:Fallback xmlns="">
            <p:pic>
              <p:nvPicPr>
                <p:cNvPr id="168985" name="Freihand 168984">
                  <a:extLst>
                    <a:ext uri="{FF2B5EF4-FFF2-40B4-BE49-F238E27FC236}">
                      <a16:creationId xmlns:a16="http://schemas.microsoft.com/office/drawing/2014/main" id="{9698FC57-557A-4A29-813A-5E02FB956D8D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402608" y="1439496"/>
                  <a:ext cx="52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168986" name="Freihand 168985">
                  <a:extLst>
                    <a:ext uri="{FF2B5EF4-FFF2-40B4-BE49-F238E27FC236}">
                      <a16:creationId xmlns:a16="http://schemas.microsoft.com/office/drawing/2014/main" id="{0B938D50-0EB6-6FDD-1AE4-72E3A6622A4C}"/>
                    </a:ext>
                  </a:extLst>
                </p14:cNvPr>
                <p14:cNvContentPartPr/>
                <p14:nvPr/>
              </p14:nvContentPartPr>
              <p14:xfrm>
                <a:off x="7314768" y="1409976"/>
                <a:ext cx="163440" cy="101520"/>
              </p14:xfrm>
            </p:contentPart>
          </mc:Choice>
          <mc:Fallback xmlns="">
            <p:pic>
              <p:nvPicPr>
                <p:cNvPr id="168986" name="Freihand 168985">
                  <a:extLst>
                    <a:ext uri="{FF2B5EF4-FFF2-40B4-BE49-F238E27FC236}">
                      <a16:creationId xmlns:a16="http://schemas.microsoft.com/office/drawing/2014/main" id="{0B938D50-0EB6-6FDD-1AE4-72E3A6622A4C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305768" y="1400976"/>
                  <a:ext cx="181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169370" name="Freihand 169369">
                  <a:extLst>
                    <a:ext uri="{FF2B5EF4-FFF2-40B4-BE49-F238E27FC236}">
                      <a16:creationId xmlns:a16="http://schemas.microsoft.com/office/drawing/2014/main" id="{F4E0E8D8-879A-6FCE-DA4B-126C6A066CDD}"/>
                    </a:ext>
                  </a:extLst>
                </p14:cNvPr>
                <p14:cNvContentPartPr/>
                <p14:nvPr/>
              </p14:nvContentPartPr>
              <p14:xfrm>
                <a:off x="7206048" y="6023376"/>
                <a:ext cx="226800" cy="30600"/>
              </p14:xfrm>
            </p:contentPart>
          </mc:Choice>
          <mc:Fallback xmlns="">
            <p:pic>
              <p:nvPicPr>
                <p:cNvPr id="169370" name="Freihand 169369">
                  <a:extLst>
                    <a:ext uri="{FF2B5EF4-FFF2-40B4-BE49-F238E27FC236}">
                      <a16:creationId xmlns:a16="http://schemas.microsoft.com/office/drawing/2014/main" id="{F4E0E8D8-879A-6FCE-DA4B-126C6A066CDD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197408" y="6014376"/>
                  <a:ext cx="244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169371" name="Freihand 169370">
                  <a:extLst>
                    <a:ext uri="{FF2B5EF4-FFF2-40B4-BE49-F238E27FC236}">
                      <a16:creationId xmlns:a16="http://schemas.microsoft.com/office/drawing/2014/main" id="{1FEAB94A-7DCD-3EEB-AF5C-0486E37993BC}"/>
                    </a:ext>
                  </a:extLst>
                </p14:cNvPr>
                <p14:cNvContentPartPr/>
                <p14:nvPr/>
              </p14:nvContentPartPr>
              <p14:xfrm>
                <a:off x="7240608" y="6070896"/>
                <a:ext cx="201240" cy="50400"/>
              </p14:xfrm>
            </p:contentPart>
          </mc:Choice>
          <mc:Fallback xmlns="">
            <p:pic>
              <p:nvPicPr>
                <p:cNvPr id="169371" name="Freihand 169370">
                  <a:extLst>
                    <a:ext uri="{FF2B5EF4-FFF2-40B4-BE49-F238E27FC236}">
                      <a16:creationId xmlns:a16="http://schemas.microsoft.com/office/drawing/2014/main" id="{1FEAB94A-7DCD-3EEB-AF5C-0486E37993BC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231968" y="6062256"/>
                  <a:ext cx="218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169374" name="Freihand 169373">
                  <a:extLst>
                    <a:ext uri="{FF2B5EF4-FFF2-40B4-BE49-F238E27FC236}">
                      <a16:creationId xmlns:a16="http://schemas.microsoft.com/office/drawing/2014/main" id="{5C0F5A36-F5CC-DE71-B00A-78DF6B8760EC}"/>
                    </a:ext>
                  </a:extLst>
                </p14:cNvPr>
                <p14:cNvContentPartPr/>
                <p14:nvPr/>
              </p14:nvContentPartPr>
              <p14:xfrm>
                <a:off x="7542648" y="5812056"/>
                <a:ext cx="128160" cy="303840"/>
              </p14:xfrm>
            </p:contentPart>
          </mc:Choice>
          <mc:Fallback xmlns="">
            <p:pic>
              <p:nvPicPr>
                <p:cNvPr id="169374" name="Freihand 169373">
                  <a:extLst>
                    <a:ext uri="{FF2B5EF4-FFF2-40B4-BE49-F238E27FC236}">
                      <a16:creationId xmlns:a16="http://schemas.microsoft.com/office/drawing/2014/main" id="{5C0F5A36-F5CC-DE71-B00A-78DF6B8760EC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534008" y="5803416"/>
                  <a:ext cx="145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169375" name="Freihand 169374">
                  <a:extLst>
                    <a:ext uri="{FF2B5EF4-FFF2-40B4-BE49-F238E27FC236}">
                      <a16:creationId xmlns:a16="http://schemas.microsoft.com/office/drawing/2014/main" id="{A2B887A2-FD79-2BCA-4884-B11798F5623B}"/>
                    </a:ext>
                  </a:extLst>
                </p14:cNvPr>
                <p14:cNvContentPartPr/>
                <p14:nvPr/>
              </p14:nvContentPartPr>
              <p14:xfrm>
                <a:off x="7577208" y="5804136"/>
                <a:ext cx="104760" cy="34560"/>
              </p14:xfrm>
            </p:contentPart>
          </mc:Choice>
          <mc:Fallback xmlns="">
            <p:pic>
              <p:nvPicPr>
                <p:cNvPr id="169375" name="Freihand 169374">
                  <a:extLst>
                    <a:ext uri="{FF2B5EF4-FFF2-40B4-BE49-F238E27FC236}">
                      <a16:creationId xmlns:a16="http://schemas.microsoft.com/office/drawing/2014/main" id="{A2B887A2-FD79-2BCA-4884-B11798F5623B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568568" y="5795496"/>
                  <a:ext cx="122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169376" name="Freihand 169375">
                  <a:extLst>
                    <a:ext uri="{FF2B5EF4-FFF2-40B4-BE49-F238E27FC236}">
                      <a16:creationId xmlns:a16="http://schemas.microsoft.com/office/drawing/2014/main" id="{CAC36103-2342-3FC1-8D60-7E0A4FB5631A}"/>
                    </a:ext>
                  </a:extLst>
                </p14:cNvPr>
                <p14:cNvContentPartPr/>
                <p14:nvPr/>
              </p14:nvContentPartPr>
              <p14:xfrm>
                <a:off x="7836048" y="5940216"/>
                <a:ext cx="15120" cy="10440"/>
              </p14:xfrm>
            </p:contentPart>
          </mc:Choice>
          <mc:Fallback xmlns="">
            <p:pic>
              <p:nvPicPr>
                <p:cNvPr id="169376" name="Freihand 169375">
                  <a:extLst>
                    <a:ext uri="{FF2B5EF4-FFF2-40B4-BE49-F238E27FC236}">
                      <a16:creationId xmlns:a16="http://schemas.microsoft.com/office/drawing/2014/main" id="{CAC36103-2342-3FC1-8D60-7E0A4FB5631A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827408" y="5931576"/>
                  <a:ext cx="32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169377" name="Freihand 169376">
                  <a:extLst>
                    <a:ext uri="{FF2B5EF4-FFF2-40B4-BE49-F238E27FC236}">
                      <a16:creationId xmlns:a16="http://schemas.microsoft.com/office/drawing/2014/main" id="{4EA8DB08-595B-99CC-8647-835D55DCE221}"/>
                    </a:ext>
                  </a:extLst>
                </p14:cNvPr>
                <p14:cNvContentPartPr/>
                <p14:nvPr/>
              </p14:nvContentPartPr>
              <p14:xfrm>
                <a:off x="7931448" y="5728176"/>
                <a:ext cx="144360" cy="299520"/>
              </p14:xfrm>
            </p:contentPart>
          </mc:Choice>
          <mc:Fallback xmlns="">
            <p:pic>
              <p:nvPicPr>
                <p:cNvPr id="169377" name="Freihand 169376">
                  <a:extLst>
                    <a:ext uri="{FF2B5EF4-FFF2-40B4-BE49-F238E27FC236}">
                      <a16:creationId xmlns:a16="http://schemas.microsoft.com/office/drawing/2014/main" id="{4EA8DB08-595B-99CC-8647-835D55DCE221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922808" y="5719176"/>
                  <a:ext cx="162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169378" name="Freihand 169377">
                  <a:extLst>
                    <a:ext uri="{FF2B5EF4-FFF2-40B4-BE49-F238E27FC236}">
                      <a16:creationId xmlns:a16="http://schemas.microsoft.com/office/drawing/2014/main" id="{96C37179-D1B5-1009-41A8-7FB360AD5777}"/>
                    </a:ext>
                  </a:extLst>
                </p14:cNvPr>
                <p14:cNvContentPartPr/>
                <p14:nvPr/>
              </p14:nvContentPartPr>
              <p14:xfrm>
                <a:off x="8110728" y="5764536"/>
                <a:ext cx="97560" cy="171000"/>
              </p14:xfrm>
            </p:contentPart>
          </mc:Choice>
          <mc:Fallback xmlns="">
            <p:pic>
              <p:nvPicPr>
                <p:cNvPr id="169378" name="Freihand 169377">
                  <a:extLst>
                    <a:ext uri="{FF2B5EF4-FFF2-40B4-BE49-F238E27FC236}">
                      <a16:creationId xmlns:a16="http://schemas.microsoft.com/office/drawing/2014/main" id="{96C37179-D1B5-1009-41A8-7FB360AD5777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102088" y="5755896"/>
                  <a:ext cx="115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169379" name="Freihand 169378">
                  <a:extLst>
                    <a:ext uri="{FF2B5EF4-FFF2-40B4-BE49-F238E27FC236}">
                      <a16:creationId xmlns:a16="http://schemas.microsoft.com/office/drawing/2014/main" id="{9B676661-5CD9-A0A4-3693-E443BFCD9DE1}"/>
                    </a:ext>
                  </a:extLst>
                </p14:cNvPr>
                <p14:cNvContentPartPr/>
                <p14:nvPr/>
              </p14:nvContentPartPr>
              <p14:xfrm>
                <a:off x="8249328" y="5794416"/>
                <a:ext cx="132480" cy="37800"/>
              </p14:xfrm>
            </p:contentPart>
          </mc:Choice>
          <mc:Fallback xmlns="">
            <p:pic>
              <p:nvPicPr>
                <p:cNvPr id="169379" name="Freihand 169378">
                  <a:extLst>
                    <a:ext uri="{FF2B5EF4-FFF2-40B4-BE49-F238E27FC236}">
                      <a16:creationId xmlns:a16="http://schemas.microsoft.com/office/drawing/2014/main" id="{9B676661-5CD9-A0A4-3693-E443BFCD9DE1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240328" y="5785776"/>
                  <a:ext cx="150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169380" name="Freihand 169379">
                  <a:extLst>
                    <a:ext uri="{FF2B5EF4-FFF2-40B4-BE49-F238E27FC236}">
                      <a16:creationId xmlns:a16="http://schemas.microsoft.com/office/drawing/2014/main" id="{868B99E7-66A1-06D5-43AD-F2E03396AE9F}"/>
                    </a:ext>
                  </a:extLst>
                </p14:cNvPr>
                <p14:cNvContentPartPr/>
                <p14:nvPr/>
              </p14:nvContentPartPr>
              <p14:xfrm>
                <a:off x="8246448" y="5839776"/>
                <a:ext cx="144360" cy="59400"/>
              </p14:xfrm>
            </p:contentPart>
          </mc:Choice>
          <mc:Fallback xmlns="">
            <p:pic>
              <p:nvPicPr>
                <p:cNvPr id="169380" name="Freihand 169379">
                  <a:extLst>
                    <a:ext uri="{FF2B5EF4-FFF2-40B4-BE49-F238E27FC236}">
                      <a16:creationId xmlns:a16="http://schemas.microsoft.com/office/drawing/2014/main" id="{868B99E7-66A1-06D5-43AD-F2E03396AE9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8237808" y="5831136"/>
                  <a:ext cx="162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169381" name="Freihand 169380">
                  <a:extLst>
                    <a:ext uri="{FF2B5EF4-FFF2-40B4-BE49-F238E27FC236}">
                      <a16:creationId xmlns:a16="http://schemas.microsoft.com/office/drawing/2014/main" id="{DEF80893-75A6-8150-C9BC-ACC8D6E6E1FC}"/>
                    </a:ext>
                  </a:extLst>
                </p14:cNvPr>
                <p14:cNvContentPartPr/>
                <p14:nvPr/>
              </p14:nvContentPartPr>
              <p14:xfrm>
                <a:off x="8406648" y="5633856"/>
                <a:ext cx="147960" cy="253440"/>
              </p14:xfrm>
            </p:contentPart>
          </mc:Choice>
          <mc:Fallback xmlns="">
            <p:pic>
              <p:nvPicPr>
                <p:cNvPr id="169381" name="Freihand 169380">
                  <a:extLst>
                    <a:ext uri="{FF2B5EF4-FFF2-40B4-BE49-F238E27FC236}">
                      <a16:creationId xmlns:a16="http://schemas.microsoft.com/office/drawing/2014/main" id="{DEF80893-75A6-8150-C9BC-ACC8D6E6E1F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8397648" y="5625216"/>
                  <a:ext cx="165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169382" name="Freihand 169381">
                  <a:extLst>
                    <a:ext uri="{FF2B5EF4-FFF2-40B4-BE49-F238E27FC236}">
                      <a16:creationId xmlns:a16="http://schemas.microsoft.com/office/drawing/2014/main" id="{2A2E6BC1-50F8-3F3A-93E4-A90C01960DF9}"/>
                    </a:ext>
                  </a:extLst>
                </p14:cNvPr>
                <p14:cNvContentPartPr/>
                <p14:nvPr/>
              </p14:nvContentPartPr>
              <p14:xfrm>
                <a:off x="8566488" y="5614776"/>
                <a:ext cx="108000" cy="195840"/>
              </p14:xfrm>
            </p:contentPart>
          </mc:Choice>
          <mc:Fallback xmlns="">
            <p:pic>
              <p:nvPicPr>
                <p:cNvPr id="169382" name="Freihand 169381">
                  <a:extLst>
                    <a:ext uri="{FF2B5EF4-FFF2-40B4-BE49-F238E27FC236}">
                      <a16:creationId xmlns:a16="http://schemas.microsoft.com/office/drawing/2014/main" id="{2A2E6BC1-50F8-3F3A-93E4-A90C01960DF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8557488" y="5605776"/>
                  <a:ext cx="125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169410" name="Freihand 169409">
                  <a:extLst>
                    <a:ext uri="{FF2B5EF4-FFF2-40B4-BE49-F238E27FC236}">
                      <a16:creationId xmlns:a16="http://schemas.microsoft.com/office/drawing/2014/main" id="{FD4CC38B-DE51-021E-E378-14D6E30B9DC4}"/>
                    </a:ext>
                  </a:extLst>
                </p14:cNvPr>
                <p14:cNvContentPartPr/>
                <p14:nvPr/>
              </p14:nvContentPartPr>
              <p14:xfrm>
                <a:off x="7796088" y="4668336"/>
                <a:ext cx="964800" cy="955800"/>
              </p14:xfrm>
            </p:contentPart>
          </mc:Choice>
          <mc:Fallback xmlns="">
            <p:pic>
              <p:nvPicPr>
                <p:cNvPr id="169410" name="Freihand 169409">
                  <a:extLst>
                    <a:ext uri="{FF2B5EF4-FFF2-40B4-BE49-F238E27FC236}">
                      <a16:creationId xmlns:a16="http://schemas.microsoft.com/office/drawing/2014/main" id="{FD4CC38B-DE51-021E-E378-14D6E30B9DC4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787088" y="4659696"/>
                  <a:ext cx="982440" cy="9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169412" name="Freihand 169411">
                <a:extLst>
                  <a:ext uri="{FF2B5EF4-FFF2-40B4-BE49-F238E27FC236}">
                    <a16:creationId xmlns:a16="http://schemas.microsoft.com/office/drawing/2014/main" id="{B479FADB-33C5-4C87-37F6-C74EE5E74B8D}"/>
                  </a:ext>
                </a:extLst>
              </p14:cNvPr>
              <p14:cNvContentPartPr/>
              <p14:nvPr/>
            </p14:nvContentPartPr>
            <p14:xfrm>
              <a:off x="7571448" y="4579416"/>
              <a:ext cx="1171080" cy="1211760"/>
            </p14:xfrm>
          </p:contentPart>
        </mc:Choice>
        <mc:Fallback xmlns="">
          <p:pic>
            <p:nvPicPr>
              <p:cNvPr id="169412" name="Freihand 169411">
                <a:extLst>
                  <a:ext uri="{FF2B5EF4-FFF2-40B4-BE49-F238E27FC236}">
                    <a16:creationId xmlns:a16="http://schemas.microsoft.com/office/drawing/2014/main" id="{B479FADB-33C5-4C87-37F6-C74EE5E74B8D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7562808" y="4570416"/>
                <a:ext cx="1188720" cy="122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419" name="Gruppieren 169418">
            <a:extLst>
              <a:ext uri="{FF2B5EF4-FFF2-40B4-BE49-F238E27FC236}">
                <a16:creationId xmlns:a16="http://schemas.microsoft.com/office/drawing/2014/main" id="{7BF51372-FF17-D5B3-E13D-8122EEE84247}"/>
              </a:ext>
            </a:extLst>
          </p:cNvPr>
          <p:cNvGrpSpPr/>
          <p:nvPr/>
        </p:nvGrpSpPr>
        <p:grpSpPr>
          <a:xfrm>
            <a:off x="8535528" y="757296"/>
            <a:ext cx="3032640" cy="3942000"/>
            <a:chOff x="8535528" y="757296"/>
            <a:chExt cx="3032640" cy="39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169413" name="Freihand 169412">
                  <a:extLst>
                    <a:ext uri="{FF2B5EF4-FFF2-40B4-BE49-F238E27FC236}">
                      <a16:creationId xmlns:a16="http://schemas.microsoft.com/office/drawing/2014/main" id="{4160DF62-FBF0-8DCC-8072-C2DBC22679E4}"/>
                    </a:ext>
                  </a:extLst>
                </p14:cNvPr>
                <p14:cNvContentPartPr/>
                <p14:nvPr/>
              </p14:nvContentPartPr>
              <p14:xfrm>
                <a:off x="8535528" y="1093896"/>
                <a:ext cx="2033280" cy="3605400"/>
              </p14:xfrm>
            </p:contentPart>
          </mc:Choice>
          <mc:Fallback xmlns="">
            <p:pic>
              <p:nvPicPr>
                <p:cNvPr id="169413" name="Freihand 169412">
                  <a:extLst>
                    <a:ext uri="{FF2B5EF4-FFF2-40B4-BE49-F238E27FC236}">
                      <a16:creationId xmlns:a16="http://schemas.microsoft.com/office/drawing/2014/main" id="{4160DF62-FBF0-8DCC-8072-C2DBC22679E4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526528" y="1085256"/>
                  <a:ext cx="2050920" cy="36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169414" name="Freihand 169413">
                  <a:extLst>
                    <a:ext uri="{FF2B5EF4-FFF2-40B4-BE49-F238E27FC236}">
                      <a16:creationId xmlns:a16="http://schemas.microsoft.com/office/drawing/2014/main" id="{467E805A-70C5-DCCE-E74C-3E601F602465}"/>
                    </a:ext>
                  </a:extLst>
                </p14:cNvPr>
                <p14:cNvContentPartPr/>
                <p14:nvPr/>
              </p14:nvContentPartPr>
              <p14:xfrm>
                <a:off x="10894968" y="757296"/>
                <a:ext cx="250560" cy="327600"/>
              </p14:xfrm>
            </p:contentPart>
          </mc:Choice>
          <mc:Fallback xmlns="">
            <p:pic>
              <p:nvPicPr>
                <p:cNvPr id="169414" name="Freihand 169413">
                  <a:extLst>
                    <a:ext uri="{FF2B5EF4-FFF2-40B4-BE49-F238E27FC236}">
                      <a16:creationId xmlns:a16="http://schemas.microsoft.com/office/drawing/2014/main" id="{467E805A-70C5-DCCE-E74C-3E601F60246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0885968" y="748296"/>
                  <a:ext cx="2682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169415" name="Freihand 169414">
                  <a:extLst>
                    <a:ext uri="{FF2B5EF4-FFF2-40B4-BE49-F238E27FC236}">
                      <a16:creationId xmlns:a16="http://schemas.microsoft.com/office/drawing/2014/main" id="{DCE81040-CF79-A064-3F92-7B26EDA4A27F}"/>
                    </a:ext>
                  </a:extLst>
                </p14:cNvPr>
                <p14:cNvContentPartPr/>
                <p14:nvPr/>
              </p14:nvContentPartPr>
              <p14:xfrm>
                <a:off x="10696608" y="973656"/>
                <a:ext cx="812880" cy="261360"/>
              </p14:xfrm>
            </p:contentPart>
          </mc:Choice>
          <mc:Fallback xmlns="">
            <p:pic>
              <p:nvPicPr>
                <p:cNvPr id="169415" name="Freihand 169414">
                  <a:extLst>
                    <a:ext uri="{FF2B5EF4-FFF2-40B4-BE49-F238E27FC236}">
                      <a16:creationId xmlns:a16="http://schemas.microsoft.com/office/drawing/2014/main" id="{DCE81040-CF79-A064-3F92-7B26EDA4A27F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0687608" y="965016"/>
                  <a:ext cx="830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169416" name="Freihand 169415">
                  <a:extLst>
                    <a:ext uri="{FF2B5EF4-FFF2-40B4-BE49-F238E27FC236}">
                      <a16:creationId xmlns:a16="http://schemas.microsoft.com/office/drawing/2014/main" id="{ECB3320A-FE7E-C90F-1871-75DA9BEBA0F5}"/>
                    </a:ext>
                  </a:extLst>
                </p14:cNvPr>
                <p14:cNvContentPartPr/>
                <p14:nvPr/>
              </p14:nvContentPartPr>
              <p14:xfrm>
                <a:off x="10711368" y="1281096"/>
                <a:ext cx="251640" cy="234360"/>
              </p14:xfrm>
            </p:contentPart>
          </mc:Choice>
          <mc:Fallback xmlns="">
            <p:pic>
              <p:nvPicPr>
                <p:cNvPr id="169416" name="Freihand 169415">
                  <a:extLst>
                    <a:ext uri="{FF2B5EF4-FFF2-40B4-BE49-F238E27FC236}">
                      <a16:creationId xmlns:a16="http://schemas.microsoft.com/office/drawing/2014/main" id="{ECB3320A-FE7E-C90F-1871-75DA9BEBA0F5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0702728" y="1272456"/>
                  <a:ext cx="269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169417" name="Freihand 169416">
                  <a:extLst>
                    <a:ext uri="{FF2B5EF4-FFF2-40B4-BE49-F238E27FC236}">
                      <a16:creationId xmlns:a16="http://schemas.microsoft.com/office/drawing/2014/main" id="{89E48B55-6AD0-9E1A-FCA6-11240A1CD039}"/>
                    </a:ext>
                  </a:extLst>
                </p14:cNvPr>
                <p14:cNvContentPartPr/>
                <p14:nvPr/>
              </p14:nvContentPartPr>
              <p14:xfrm>
                <a:off x="11098728" y="1197216"/>
                <a:ext cx="321120" cy="177840"/>
              </p14:xfrm>
            </p:contentPart>
          </mc:Choice>
          <mc:Fallback xmlns="">
            <p:pic>
              <p:nvPicPr>
                <p:cNvPr id="169417" name="Freihand 169416">
                  <a:extLst>
                    <a:ext uri="{FF2B5EF4-FFF2-40B4-BE49-F238E27FC236}">
                      <a16:creationId xmlns:a16="http://schemas.microsoft.com/office/drawing/2014/main" id="{89E48B55-6AD0-9E1A-FCA6-11240A1CD039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1089728" y="1188576"/>
                  <a:ext cx="338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169418" name="Freihand 169417">
                  <a:extLst>
                    <a:ext uri="{FF2B5EF4-FFF2-40B4-BE49-F238E27FC236}">
                      <a16:creationId xmlns:a16="http://schemas.microsoft.com/office/drawing/2014/main" id="{7E5B74AC-B65F-ABC4-C551-BD37C3563BF3}"/>
                    </a:ext>
                  </a:extLst>
                </p14:cNvPr>
                <p14:cNvContentPartPr/>
                <p14:nvPr/>
              </p14:nvContentPartPr>
              <p14:xfrm>
                <a:off x="11441448" y="1287936"/>
                <a:ext cx="126720" cy="196920"/>
              </p14:xfrm>
            </p:contentPart>
          </mc:Choice>
          <mc:Fallback xmlns="">
            <p:pic>
              <p:nvPicPr>
                <p:cNvPr id="169418" name="Freihand 169417">
                  <a:extLst>
                    <a:ext uri="{FF2B5EF4-FFF2-40B4-BE49-F238E27FC236}">
                      <a16:creationId xmlns:a16="http://schemas.microsoft.com/office/drawing/2014/main" id="{7E5B74AC-B65F-ABC4-C551-BD37C3563BF3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1432448" y="1279296"/>
                  <a:ext cx="144360" cy="21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(Government expenditure) Multiplier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Multiplier: How much increases one variable, if another variable increase by one unit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Government expenditure Multiplier:</a:t>
            </a:r>
            <a:endParaRPr lang="de-DE" sz="2400" u="sng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Change of equilibrium income, of governement expenditure increases by one unit.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D096C74-2E73-E62D-9D31-C0DBD6F907E8}"/>
                  </a:ext>
                </a:extLst>
              </p14:cNvPr>
              <p14:cNvContentPartPr/>
              <p14:nvPr/>
            </p14:nvContentPartPr>
            <p14:xfrm>
              <a:off x="7590888" y="691776"/>
              <a:ext cx="1758240" cy="32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D096C74-2E73-E62D-9D31-C0DBD6F907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2248" y="682776"/>
                <a:ext cx="1775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EA61FB1-0014-1352-5851-9660BF67DA26}"/>
                  </a:ext>
                </a:extLst>
              </p14:cNvPr>
              <p14:cNvContentPartPr/>
              <p14:nvPr/>
            </p14:nvContentPartPr>
            <p14:xfrm>
              <a:off x="3159288" y="1535616"/>
              <a:ext cx="3849840" cy="1242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EA61FB1-0014-1352-5851-9660BF67DA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0288" y="1526976"/>
                <a:ext cx="38674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6DD1227-8570-9063-0609-C5C168768D2C}"/>
                  </a:ext>
                </a:extLst>
              </p14:cNvPr>
              <p14:cNvContentPartPr/>
              <p14:nvPr/>
            </p14:nvContentPartPr>
            <p14:xfrm>
              <a:off x="4173048" y="639936"/>
              <a:ext cx="4165200" cy="1360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6DD1227-8570-9063-0609-C5C168768D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64048" y="630936"/>
                <a:ext cx="418284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D193036-E6BD-7F48-E446-6DEDA3FC0941}"/>
              </a:ext>
            </a:extLst>
          </p:cNvPr>
          <p:cNvGrpSpPr/>
          <p:nvPr/>
        </p:nvGrpSpPr>
        <p:grpSpPr>
          <a:xfrm>
            <a:off x="5119128" y="590976"/>
            <a:ext cx="2866680" cy="413640"/>
            <a:chOff x="5119128" y="590976"/>
            <a:chExt cx="286668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AB78B42-54E0-6E27-13D8-5787DFE0DBE8}"/>
                    </a:ext>
                  </a:extLst>
                </p14:cNvPr>
                <p14:cNvContentPartPr/>
                <p14:nvPr/>
              </p14:nvContentPartPr>
              <p14:xfrm>
                <a:off x="5119128" y="817056"/>
                <a:ext cx="340560" cy="174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AB78B42-54E0-6E27-13D8-5787DFE0DBE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10128" y="808056"/>
                  <a:ext cx="358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6EBF722-CE66-D53F-A843-4B8BC3F5C9C4}"/>
                    </a:ext>
                  </a:extLst>
                </p14:cNvPr>
                <p14:cNvContentPartPr/>
                <p14:nvPr/>
              </p14:nvContentPartPr>
              <p14:xfrm>
                <a:off x="5662368" y="733896"/>
                <a:ext cx="224280" cy="2707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6EBF722-CE66-D53F-A843-4B8BC3F5C9C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53728" y="724896"/>
                  <a:ext cx="2419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72D9BDD-C223-9D9E-1B44-5DA7798E77DF}"/>
                    </a:ext>
                  </a:extLst>
                </p14:cNvPr>
                <p14:cNvContentPartPr/>
                <p14:nvPr/>
              </p14:nvContentPartPr>
              <p14:xfrm>
                <a:off x="5872968" y="758016"/>
                <a:ext cx="16920" cy="20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72D9BDD-C223-9D9E-1B44-5DA7798E77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63968" y="749016"/>
                  <a:ext cx="34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24D897F-4F59-4DE1-4DF1-B157959264F0}"/>
                    </a:ext>
                  </a:extLst>
                </p14:cNvPr>
                <p14:cNvContentPartPr/>
                <p14:nvPr/>
              </p14:nvContentPartPr>
              <p14:xfrm>
                <a:off x="5896008" y="806976"/>
                <a:ext cx="139320" cy="152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24D897F-4F59-4DE1-4DF1-B157959264F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87008" y="798336"/>
                  <a:ext cx="156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3D3ED2D-1A67-1185-5A96-61CA3B7358F1}"/>
                    </a:ext>
                  </a:extLst>
                </p14:cNvPr>
                <p14:cNvContentPartPr/>
                <p14:nvPr/>
              </p14:nvContentPartPr>
              <p14:xfrm>
                <a:off x="6091848" y="825696"/>
                <a:ext cx="71280" cy="867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3D3ED2D-1A67-1185-5A96-61CA3B7358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83208" y="816696"/>
                  <a:ext cx="88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DE35C1F-85BD-14AE-5814-44D3E6E56ABD}"/>
                    </a:ext>
                  </a:extLst>
                </p14:cNvPr>
                <p14:cNvContentPartPr/>
                <p14:nvPr/>
              </p14:nvContentPartPr>
              <p14:xfrm>
                <a:off x="6194808" y="745056"/>
                <a:ext cx="250560" cy="204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DE35C1F-85BD-14AE-5814-44D3E6E56A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85808" y="736416"/>
                  <a:ext cx="268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65640A9-FEAF-2E2E-037D-A93E693D5BBB}"/>
                    </a:ext>
                  </a:extLst>
                </p14:cNvPr>
                <p14:cNvContentPartPr/>
                <p14:nvPr/>
              </p14:nvContentPartPr>
              <p14:xfrm>
                <a:off x="6689088" y="770616"/>
                <a:ext cx="412200" cy="114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65640A9-FEAF-2E2E-037D-A93E693D5BB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80448" y="761616"/>
                  <a:ext cx="429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20BE378-7434-5A5C-28D4-C669719603DE}"/>
                    </a:ext>
                  </a:extLst>
                </p14:cNvPr>
                <p14:cNvContentPartPr/>
                <p14:nvPr/>
              </p14:nvContentPartPr>
              <p14:xfrm>
                <a:off x="7133688" y="692856"/>
                <a:ext cx="118080" cy="163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20BE378-7434-5A5C-28D4-C669719603D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25048" y="683856"/>
                  <a:ext cx="135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FFF760A-F548-C45F-AEAA-D84A1BE3E241}"/>
                    </a:ext>
                  </a:extLst>
                </p14:cNvPr>
                <p14:cNvContentPartPr/>
                <p14:nvPr/>
              </p14:nvContentPartPr>
              <p14:xfrm>
                <a:off x="7268688" y="677376"/>
                <a:ext cx="177480" cy="181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FFF760A-F548-C45F-AEAA-D84A1BE3E24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59688" y="668736"/>
                  <a:ext cx="195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AC86911-E03A-9960-D657-9F07283135B8}"/>
                    </a:ext>
                  </a:extLst>
                </p14:cNvPr>
                <p14:cNvContentPartPr/>
                <p14:nvPr/>
              </p14:nvContentPartPr>
              <p14:xfrm>
                <a:off x="7445448" y="684216"/>
                <a:ext cx="5040" cy="29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AC86911-E03A-9960-D657-9F07283135B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36808" y="675576"/>
                  <a:ext cx="22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DA52846-40DB-66A4-E971-12D5A6657599}"/>
                    </a:ext>
                  </a:extLst>
                </p14:cNvPr>
                <p14:cNvContentPartPr/>
                <p14:nvPr/>
              </p14:nvContentPartPr>
              <p14:xfrm>
                <a:off x="7465608" y="782136"/>
                <a:ext cx="136080" cy="165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DA52846-40DB-66A4-E971-12D5A66575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56608" y="773496"/>
                  <a:ext cx="153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46374C3-EB51-78CB-C578-937B58D851EE}"/>
                    </a:ext>
                  </a:extLst>
                </p14:cNvPr>
                <p14:cNvContentPartPr/>
                <p14:nvPr/>
              </p14:nvContentPartPr>
              <p14:xfrm>
                <a:off x="7661088" y="769536"/>
                <a:ext cx="24120" cy="96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46374C3-EB51-78CB-C578-937B58D851E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52088" y="760536"/>
                  <a:ext cx="41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926EFFB-E3B0-836C-CBCA-CA3A902EB986}"/>
                    </a:ext>
                  </a:extLst>
                </p14:cNvPr>
                <p14:cNvContentPartPr/>
                <p14:nvPr/>
              </p14:nvContentPartPr>
              <p14:xfrm>
                <a:off x="7710768" y="590976"/>
                <a:ext cx="275040" cy="240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926EFFB-E3B0-836C-CBCA-CA3A902EB98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01768" y="582336"/>
                  <a:ext cx="292680" cy="25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F661882-C8B2-CA10-1478-C8EE9B695826}"/>
                  </a:ext>
                </a:extLst>
              </p14:cNvPr>
              <p14:cNvContentPartPr/>
              <p14:nvPr/>
            </p14:nvContentPartPr>
            <p14:xfrm>
              <a:off x="1410768" y="3669696"/>
              <a:ext cx="4019760" cy="1245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F661882-C8B2-CA10-1478-C8EE9B69582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401768" y="3660696"/>
                <a:ext cx="40374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6DE7AA3-EABB-104D-25BB-6E0FE843BA0B}"/>
                  </a:ext>
                </a:extLst>
              </p14:cNvPr>
              <p14:cNvContentPartPr/>
              <p14:nvPr/>
            </p14:nvContentPartPr>
            <p14:xfrm>
              <a:off x="5565528" y="3546216"/>
              <a:ext cx="50400" cy="1659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6DE7AA3-EABB-104D-25BB-6E0FE843BA0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56888" y="3537216"/>
                <a:ext cx="680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8A8082A-0084-DBBB-D52F-50ACF1F2D0E6}"/>
                  </a:ext>
                </a:extLst>
              </p14:cNvPr>
              <p14:cNvContentPartPr/>
              <p14:nvPr/>
            </p14:nvContentPartPr>
            <p14:xfrm>
              <a:off x="5573808" y="3387096"/>
              <a:ext cx="19080" cy="9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8A8082A-0084-DBBB-D52F-50ACF1F2D0E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64808" y="3378096"/>
                <a:ext cx="367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9B96C97F-591A-E5F7-4166-29E99F0B3884}"/>
                  </a:ext>
                </a:extLst>
              </p14:cNvPr>
              <p14:cNvContentPartPr/>
              <p14:nvPr/>
            </p14:nvContentPartPr>
            <p14:xfrm>
              <a:off x="1203048" y="3198816"/>
              <a:ext cx="9624240" cy="12855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9B96C97F-591A-E5F7-4166-29E99F0B388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94408" y="3189816"/>
                <a:ext cx="9641880" cy="13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Multiplier effect (example)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1" y="1009782"/>
            <a:ext cx="8359697" cy="36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Calculate equlibrium income?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Change in equilibrium income, if governement expenditure increades by 100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Calculate the government expenditure multiplier?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462015" y="987731"/>
            <a:ext cx="3300077" cy="3454221"/>
            <a:chOff x="462015" y="987731"/>
            <a:chExt cx="3300077" cy="3454221"/>
          </a:xfrm>
        </p:grpSpPr>
        <p:grpSp>
          <p:nvGrpSpPr>
            <p:cNvPr id="39" name="Group 7"/>
            <p:cNvGrpSpPr/>
            <p:nvPr/>
          </p:nvGrpSpPr>
          <p:grpSpPr>
            <a:xfrm>
              <a:off x="963382" y="1042140"/>
              <a:ext cx="2798710" cy="2904421"/>
              <a:chOff x="1187624" y="908720"/>
              <a:chExt cx="5184576" cy="4608512"/>
            </a:xfrm>
          </p:grpSpPr>
          <p:cxnSp>
            <p:nvCxnSpPr>
              <p:cNvPr id="40" name="Straight Arrow Connector 8"/>
              <p:cNvCxnSpPr/>
              <p:nvPr/>
            </p:nvCxnSpPr>
            <p:spPr>
              <a:xfrm>
                <a:off x="1187624" y="5517232"/>
                <a:ext cx="5184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9"/>
              <p:cNvCxnSpPr/>
              <p:nvPr/>
            </p:nvCxnSpPr>
            <p:spPr>
              <a:xfrm flipV="1">
                <a:off x="1187624" y="908720"/>
                <a:ext cx="0" cy="4608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13"/>
            <p:cNvSpPr txBox="1"/>
            <p:nvPr/>
          </p:nvSpPr>
          <p:spPr>
            <a:xfrm>
              <a:off x="3354086" y="398028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462015" y="987731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200" dirty="0">
                  <a:solidFill>
                    <a:srgbClr val="000000"/>
                  </a:solidFill>
                </a:rPr>
                <a:t>Y</a:t>
              </a:r>
              <a:r>
                <a:rPr lang="de-DE" sz="1200" baseline="30000" dirty="0">
                  <a:solidFill>
                    <a:srgbClr val="000000"/>
                  </a:solidFill>
                </a:rPr>
                <a:t>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9A85DCEE-BDDF-80D1-CE43-300EC19C3416}"/>
              </a:ext>
            </a:extLst>
          </p:cNvPr>
          <p:cNvSpPr txBox="1"/>
          <p:nvPr/>
        </p:nvSpPr>
        <p:spPr>
          <a:xfrm>
            <a:off x="3284982" y="13537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de-DE" sz="1800">
                <a:solidFill>
                  <a:srgbClr val="000000"/>
                </a:solidFill>
              </a:rPr>
              <a:t>C(Y)= 100+0,8Y;	I=400; G=200</a:t>
            </a:r>
            <a:endParaRPr lang="de-DE" sz="1800" dirty="0">
              <a:solidFill>
                <a:srgbClr val="000000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F1D1E4E-4D53-DA9C-22E9-3118C812D685}"/>
              </a:ext>
            </a:extLst>
          </p:cNvPr>
          <p:cNvGrpSpPr/>
          <p:nvPr/>
        </p:nvGrpSpPr>
        <p:grpSpPr>
          <a:xfrm>
            <a:off x="6356448" y="649296"/>
            <a:ext cx="718200" cy="351000"/>
            <a:chOff x="6356448" y="649296"/>
            <a:chExt cx="71820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44F0BCC-3653-40A2-3223-CD18A6CC322C}"/>
                    </a:ext>
                  </a:extLst>
                </p14:cNvPr>
                <p14:cNvContentPartPr/>
                <p14:nvPr/>
              </p14:nvContentPartPr>
              <p14:xfrm>
                <a:off x="6356448" y="756576"/>
                <a:ext cx="137520" cy="243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44F0BCC-3653-40A2-3223-CD18A6CC322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47448" y="747936"/>
                  <a:ext cx="155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9E2C52-9DD6-5A3F-4314-2CEA411274C2}"/>
                    </a:ext>
                  </a:extLst>
                </p14:cNvPr>
                <p14:cNvContentPartPr/>
                <p14:nvPr/>
              </p14:nvContentPartPr>
              <p14:xfrm>
                <a:off x="6604488" y="674496"/>
                <a:ext cx="45360" cy="121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9E2C52-9DD6-5A3F-4314-2CEA411274C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95488" y="665856"/>
                  <a:ext cx="63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A7DE479-DA13-2AD2-EFB0-A0E1824AAC04}"/>
                    </a:ext>
                  </a:extLst>
                </p14:cNvPr>
                <p14:cNvContentPartPr/>
                <p14:nvPr/>
              </p14:nvContentPartPr>
              <p14:xfrm>
                <a:off x="6535728" y="649296"/>
                <a:ext cx="199440" cy="141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A7DE479-DA13-2AD2-EFB0-A0E1824AAC0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27088" y="640656"/>
                  <a:ext cx="217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A76D2EB-DC04-6082-2AC3-622B59BFC068}"/>
                    </a:ext>
                  </a:extLst>
                </p14:cNvPr>
                <p14:cNvContentPartPr/>
                <p14:nvPr/>
              </p14:nvContentPartPr>
              <p14:xfrm>
                <a:off x="6850728" y="797256"/>
                <a:ext cx="223920" cy="145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A76D2EB-DC04-6082-2AC3-622B59BFC0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42088" y="788256"/>
                  <a:ext cx="24156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0284975-455B-DED2-63AA-0A37D643DD61}"/>
                  </a:ext>
                </a:extLst>
              </p14:cNvPr>
              <p14:cNvContentPartPr/>
              <p14:nvPr/>
            </p14:nvContentPartPr>
            <p14:xfrm>
              <a:off x="3218688" y="495216"/>
              <a:ext cx="3616920" cy="532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0284975-455B-DED2-63AA-0A37D643DD6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10048" y="486576"/>
                <a:ext cx="363456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E3AF765-9894-430F-8E6E-085F98F2F2F6}"/>
              </a:ext>
            </a:extLst>
          </p:cNvPr>
          <p:cNvGrpSpPr/>
          <p:nvPr/>
        </p:nvGrpSpPr>
        <p:grpSpPr>
          <a:xfrm>
            <a:off x="9375408" y="82296"/>
            <a:ext cx="2055240" cy="246960"/>
            <a:chOff x="9375408" y="82296"/>
            <a:chExt cx="205524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C4A4F76-80D0-4F60-825F-9A1FD6624E2D}"/>
                    </a:ext>
                  </a:extLst>
                </p14:cNvPr>
                <p14:cNvContentPartPr/>
                <p14:nvPr/>
              </p14:nvContentPartPr>
              <p14:xfrm>
                <a:off x="9375408" y="152496"/>
                <a:ext cx="185760" cy="176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C4A4F76-80D0-4F60-825F-9A1FD6624E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66408" y="143496"/>
                  <a:ext cx="203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18BE373-B07A-0AFC-6913-4501AD9BCA60}"/>
                    </a:ext>
                  </a:extLst>
                </p14:cNvPr>
                <p14:cNvContentPartPr/>
                <p14:nvPr/>
              </p14:nvContentPartPr>
              <p14:xfrm>
                <a:off x="9654768" y="128016"/>
                <a:ext cx="45360" cy="1224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18BE373-B07A-0AFC-6913-4501AD9BCA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45768" y="119016"/>
                  <a:ext cx="63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0321CDE-5DAD-124B-9D78-379F8F762BCF}"/>
                    </a:ext>
                  </a:extLst>
                </p14:cNvPr>
                <p14:cNvContentPartPr/>
                <p14:nvPr/>
              </p14:nvContentPartPr>
              <p14:xfrm>
                <a:off x="9603648" y="82296"/>
                <a:ext cx="396360" cy="164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0321CDE-5DAD-124B-9D78-379F8F762B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95008" y="73296"/>
                  <a:ext cx="414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61899EE-8F53-BF9C-0E50-73D13071AA1D}"/>
                    </a:ext>
                  </a:extLst>
                </p14:cNvPr>
                <p14:cNvContentPartPr/>
                <p14:nvPr/>
              </p14:nvContentPartPr>
              <p14:xfrm>
                <a:off x="9869328" y="293256"/>
                <a:ext cx="182160" cy="6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61899EE-8F53-BF9C-0E50-73D13071AA1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60328" y="284256"/>
                  <a:ext cx="199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A918281-644F-D855-A53F-06EB894129F3}"/>
                    </a:ext>
                  </a:extLst>
                </p14:cNvPr>
                <p14:cNvContentPartPr/>
                <p14:nvPr/>
              </p14:nvContentPartPr>
              <p14:xfrm>
                <a:off x="10203048" y="86976"/>
                <a:ext cx="150120" cy="158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A918281-644F-D855-A53F-06EB894129F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94408" y="78336"/>
                  <a:ext cx="167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D8577C-0906-4E3E-C898-428D20F71988}"/>
                    </a:ext>
                  </a:extLst>
                </p14:cNvPr>
                <p14:cNvContentPartPr/>
                <p14:nvPr/>
              </p14:nvContentPartPr>
              <p14:xfrm>
                <a:off x="10566648" y="147456"/>
                <a:ext cx="38880" cy="98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D8577C-0906-4E3E-C898-428D20F7198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58008" y="138456"/>
                  <a:ext cx="56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9540CF6-221A-57CD-BFA5-DDCCB55C83E8}"/>
                    </a:ext>
                  </a:extLst>
                </p14:cNvPr>
                <p14:cNvContentPartPr/>
                <p14:nvPr/>
              </p14:nvContentPartPr>
              <p14:xfrm>
                <a:off x="10508328" y="162576"/>
                <a:ext cx="317160" cy="88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9540CF6-221A-57CD-BFA5-DDCCB55C83E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99328" y="153936"/>
                  <a:ext cx="334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74780D1-1988-6E2E-3ADB-7B2570485867}"/>
                    </a:ext>
                  </a:extLst>
                </p14:cNvPr>
                <p14:cNvContentPartPr/>
                <p14:nvPr/>
              </p14:nvContentPartPr>
              <p14:xfrm>
                <a:off x="10755288" y="107496"/>
                <a:ext cx="151920" cy="162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74780D1-1988-6E2E-3ADB-7B25704858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46288" y="98856"/>
                  <a:ext cx="169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0A0BDFF-25E9-3257-B86A-009CC18188B7}"/>
                    </a:ext>
                  </a:extLst>
                </p14:cNvPr>
                <p14:cNvContentPartPr/>
                <p14:nvPr/>
              </p14:nvContentPartPr>
              <p14:xfrm>
                <a:off x="11031048" y="123336"/>
                <a:ext cx="84960" cy="117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0A0BDFF-25E9-3257-B86A-009CC18188B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22048" y="114696"/>
                  <a:ext cx="102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B8EF13A-93C4-3478-6A24-AFB78455A15C}"/>
                    </a:ext>
                  </a:extLst>
                </p14:cNvPr>
                <p14:cNvContentPartPr/>
                <p14:nvPr/>
              </p14:nvContentPartPr>
              <p14:xfrm>
                <a:off x="11257488" y="88416"/>
                <a:ext cx="173160" cy="186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B8EF13A-93C4-3478-6A24-AFB78455A15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48488" y="79416"/>
                  <a:ext cx="1908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3826135-5B53-B8D0-1955-9834A216DE58}"/>
              </a:ext>
            </a:extLst>
          </p:cNvPr>
          <p:cNvGrpSpPr/>
          <p:nvPr/>
        </p:nvGrpSpPr>
        <p:grpSpPr>
          <a:xfrm>
            <a:off x="7265808" y="665496"/>
            <a:ext cx="3140640" cy="312120"/>
            <a:chOff x="7265808" y="665496"/>
            <a:chExt cx="314064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704D1EA-428E-B317-7A6E-1E385159628C}"/>
                    </a:ext>
                  </a:extLst>
                </p14:cNvPr>
                <p14:cNvContentPartPr/>
                <p14:nvPr/>
              </p14:nvContentPartPr>
              <p14:xfrm>
                <a:off x="7265808" y="784656"/>
                <a:ext cx="141480" cy="166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704D1EA-428E-B317-7A6E-1E385159628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57168" y="775656"/>
                  <a:ext cx="159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70AA3BC-7077-C4F6-7DCD-6AB19174A3BB}"/>
                    </a:ext>
                  </a:extLst>
                </p14:cNvPr>
                <p14:cNvContentPartPr/>
                <p14:nvPr/>
              </p14:nvContentPartPr>
              <p14:xfrm>
                <a:off x="7512408" y="786096"/>
                <a:ext cx="103680" cy="95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70AA3BC-7077-C4F6-7DCD-6AB19174A3B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03768" y="777456"/>
                  <a:ext cx="121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E83EC0F-B885-AF26-0BDD-F4C94717054C}"/>
                    </a:ext>
                  </a:extLst>
                </p14:cNvPr>
                <p14:cNvContentPartPr/>
                <p14:nvPr/>
              </p14:nvContentPartPr>
              <p14:xfrm>
                <a:off x="7671528" y="746136"/>
                <a:ext cx="340920" cy="151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E83EC0F-B885-AF26-0BDD-F4C94717054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62528" y="737136"/>
                  <a:ext cx="358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1AEEA1F-122C-8E25-1F5C-B31FE9F2EDBE}"/>
                    </a:ext>
                  </a:extLst>
                </p14:cNvPr>
                <p14:cNvContentPartPr/>
                <p14:nvPr/>
              </p14:nvContentPartPr>
              <p14:xfrm>
                <a:off x="7918488" y="815256"/>
                <a:ext cx="141840" cy="15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1AEEA1F-122C-8E25-1F5C-B31FE9F2EDB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909488" y="806616"/>
                  <a:ext cx="159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FCEFF2C-85F4-D068-793D-B44B59916F41}"/>
                    </a:ext>
                  </a:extLst>
                </p14:cNvPr>
                <p14:cNvContentPartPr/>
                <p14:nvPr/>
              </p14:nvContentPartPr>
              <p14:xfrm>
                <a:off x="8202168" y="729576"/>
                <a:ext cx="212040" cy="179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FCEFF2C-85F4-D068-793D-B44B59916F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93168" y="720936"/>
                  <a:ext cx="229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1AD7ABA-5E64-6718-263F-68CADA7A0A48}"/>
                    </a:ext>
                  </a:extLst>
                </p14:cNvPr>
                <p14:cNvContentPartPr/>
                <p14:nvPr/>
              </p14:nvContentPartPr>
              <p14:xfrm>
                <a:off x="8470368" y="705456"/>
                <a:ext cx="327600" cy="138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1AD7ABA-5E64-6718-263F-68CADA7A0A4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61368" y="696456"/>
                  <a:ext cx="345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567565B-CDF2-0E09-2134-6D3ADC4D7613}"/>
                    </a:ext>
                  </a:extLst>
                </p14:cNvPr>
                <p14:cNvContentPartPr/>
                <p14:nvPr/>
              </p14:nvContentPartPr>
              <p14:xfrm>
                <a:off x="8904528" y="742176"/>
                <a:ext cx="188640" cy="235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567565B-CDF2-0E09-2134-6D3ADC4D761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95528" y="733176"/>
                  <a:ext cx="2062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DCF1DD2-7033-F9BC-2EAF-C271B37A7C69}"/>
                    </a:ext>
                  </a:extLst>
                </p14:cNvPr>
                <p14:cNvContentPartPr/>
                <p14:nvPr/>
              </p14:nvContentPartPr>
              <p14:xfrm>
                <a:off x="9289008" y="733536"/>
                <a:ext cx="43560" cy="126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DCF1DD2-7033-F9BC-2EAF-C271B37A7C6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80368" y="724896"/>
                  <a:ext cx="61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A3A452F-F411-86B7-5F6B-0F649BCE2A5A}"/>
                    </a:ext>
                  </a:extLst>
                </p14:cNvPr>
                <p14:cNvContentPartPr/>
                <p14:nvPr/>
              </p14:nvContentPartPr>
              <p14:xfrm>
                <a:off x="9215208" y="793296"/>
                <a:ext cx="257040" cy="21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A3A452F-F411-86B7-5F6B-0F649BCE2A5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06568" y="784296"/>
                  <a:ext cx="274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1F31857-70EA-9C3D-6B46-FEBF0C335584}"/>
                    </a:ext>
                  </a:extLst>
                </p14:cNvPr>
                <p14:cNvContentPartPr/>
                <p14:nvPr/>
              </p14:nvContentPartPr>
              <p14:xfrm>
                <a:off x="9539928" y="665496"/>
                <a:ext cx="119880" cy="145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1F31857-70EA-9C3D-6B46-FEBF0C33558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30928" y="656856"/>
                  <a:ext cx="137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54B18BA-2708-C0BC-1C82-CAA2FE8CDEB6}"/>
                    </a:ext>
                  </a:extLst>
                </p14:cNvPr>
                <p14:cNvContentPartPr/>
                <p14:nvPr/>
              </p14:nvContentPartPr>
              <p14:xfrm>
                <a:off x="9762048" y="700776"/>
                <a:ext cx="111960" cy="82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54B18BA-2708-C0BC-1C82-CAA2FE8CDEB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53408" y="691776"/>
                  <a:ext cx="129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1009D3E-CF0B-5CE9-0E3E-DF9038F23CFF}"/>
                    </a:ext>
                  </a:extLst>
                </p14:cNvPr>
                <p14:cNvContentPartPr/>
                <p14:nvPr/>
              </p14:nvContentPartPr>
              <p14:xfrm>
                <a:off x="9906048" y="694296"/>
                <a:ext cx="205560" cy="71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1009D3E-CF0B-5CE9-0E3E-DF9038F23C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97408" y="685656"/>
                  <a:ext cx="223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D40A876-1015-AA66-19D0-B4E7444DBAA5}"/>
                    </a:ext>
                  </a:extLst>
                </p14:cNvPr>
                <p14:cNvContentPartPr/>
                <p14:nvPr/>
              </p14:nvContentPartPr>
              <p14:xfrm>
                <a:off x="10250568" y="678456"/>
                <a:ext cx="155880" cy="84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D40A876-1015-AA66-19D0-B4E7444DBAA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41928" y="669816"/>
                  <a:ext cx="17352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CF1F2AB-05FA-41F9-AC6F-50CD780F1B87}"/>
              </a:ext>
            </a:extLst>
          </p:cNvPr>
          <p:cNvGrpSpPr/>
          <p:nvPr/>
        </p:nvGrpSpPr>
        <p:grpSpPr>
          <a:xfrm>
            <a:off x="10660608" y="581256"/>
            <a:ext cx="695160" cy="174240"/>
            <a:chOff x="10660608" y="581256"/>
            <a:chExt cx="69516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E7B5DB5-44B2-C0C1-0F9E-5467E9F890B8}"/>
                    </a:ext>
                  </a:extLst>
                </p14:cNvPr>
                <p14:cNvContentPartPr/>
                <p14:nvPr/>
              </p14:nvContentPartPr>
              <p14:xfrm>
                <a:off x="10660608" y="581256"/>
                <a:ext cx="104400" cy="174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E7B5DB5-44B2-C0C1-0F9E-5467E9F890B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51968" y="572256"/>
                  <a:ext cx="122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B02CA9E-A28E-4146-BC2B-FF0042F029FE}"/>
                    </a:ext>
                  </a:extLst>
                </p14:cNvPr>
                <p14:cNvContentPartPr/>
                <p14:nvPr/>
              </p14:nvContentPartPr>
              <p14:xfrm>
                <a:off x="10846368" y="612936"/>
                <a:ext cx="186120" cy="114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B02CA9E-A28E-4146-BC2B-FF0042F029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37368" y="604296"/>
                  <a:ext cx="203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8C481A4-C50C-E3F7-1D13-04CC687B9A0C}"/>
                    </a:ext>
                  </a:extLst>
                </p14:cNvPr>
                <p14:cNvContentPartPr/>
                <p14:nvPr/>
              </p14:nvContentPartPr>
              <p14:xfrm>
                <a:off x="11143368" y="605736"/>
                <a:ext cx="212400" cy="125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8C481A4-C50C-E3F7-1D13-04CC687B9A0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34368" y="597096"/>
                  <a:ext cx="23004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089504E8-F064-A6E6-75AD-AC6FDB27E83D}"/>
              </a:ext>
            </a:extLst>
          </p:cNvPr>
          <p:cNvGrpSpPr/>
          <p:nvPr/>
        </p:nvGrpSpPr>
        <p:grpSpPr>
          <a:xfrm>
            <a:off x="6769008" y="1328256"/>
            <a:ext cx="239760" cy="118440"/>
            <a:chOff x="6769008" y="1328256"/>
            <a:chExt cx="23976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1AD21DF-2789-7AC6-430A-74FA15519BD9}"/>
                    </a:ext>
                  </a:extLst>
                </p14:cNvPr>
                <p14:cNvContentPartPr/>
                <p14:nvPr/>
              </p14:nvContentPartPr>
              <p14:xfrm>
                <a:off x="6774768" y="1328256"/>
                <a:ext cx="210960" cy="16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1AD21DF-2789-7AC6-430A-74FA15519BD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65768" y="1319616"/>
                  <a:ext cx="228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0A0FF0E-2500-29B3-E687-D2A19ADB5D5C}"/>
                    </a:ext>
                  </a:extLst>
                </p14:cNvPr>
                <p14:cNvContentPartPr/>
                <p14:nvPr/>
              </p14:nvContentPartPr>
              <p14:xfrm>
                <a:off x="6769008" y="1407816"/>
                <a:ext cx="239760" cy="38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0A0FF0E-2500-29B3-E687-D2A19ADB5D5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60368" y="1399176"/>
                  <a:ext cx="2574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D2D88B9F-F336-0C7E-82B3-6D400A0489C4}"/>
              </a:ext>
            </a:extLst>
          </p:cNvPr>
          <p:cNvGrpSpPr/>
          <p:nvPr/>
        </p:nvGrpSpPr>
        <p:grpSpPr>
          <a:xfrm>
            <a:off x="7324128" y="1223856"/>
            <a:ext cx="600480" cy="219600"/>
            <a:chOff x="7324128" y="1223856"/>
            <a:chExt cx="60048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0815EEB-E549-332F-F2A5-0A5E5FD54C6B}"/>
                    </a:ext>
                  </a:extLst>
                </p14:cNvPr>
                <p14:cNvContentPartPr/>
                <p14:nvPr/>
              </p14:nvContentPartPr>
              <p14:xfrm>
                <a:off x="7324128" y="1223856"/>
                <a:ext cx="193680" cy="219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0815EEB-E549-332F-F2A5-0A5E5FD54C6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15488" y="1215216"/>
                  <a:ext cx="2113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829F85B-FC83-389E-7E5D-4DAE05FF64E7}"/>
                    </a:ext>
                  </a:extLst>
                </p14:cNvPr>
                <p14:cNvContentPartPr/>
                <p14:nvPr/>
              </p14:nvContentPartPr>
              <p14:xfrm>
                <a:off x="7373088" y="1346976"/>
                <a:ext cx="124560" cy="16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829F85B-FC83-389E-7E5D-4DAE05FF64E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64088" y="1338336"/>
                  <a:ext cx="142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7B60BD9-9D06-78FC-61FF-23B9BC8F3E79}"/>
                    </a:ext>
                  </a:extLst>
                </p14:cNvPr>
                <p14:cNvContentPartPr/>
                <p14:nvPr/>
              </p14:nvContentPartPr>
              <p14:xfrm>
                <a:off x="7585128" y="1258776"/>
                <a:ext cx="154080" cy="118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7B60BD9-9D06-78FC-61FF-23B9BC8F3E7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76488" y="1249776"/>
                  <a:ext cx="171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7E244F3-E50C-3918-E50F-F84989C93831}"/>
                    </a:ext>
                  </a:extLst>
                </p14:cNvPr>
                <p14:cNvContentPartPr/>
                <p14:nvPr/>
              </p14:nvContentPartPr>
              <p14:xfrm>
                <a:off x="7786728" y="1256256"/>
                <a:ext cx="137880" cy="90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7E244F3-E50C-3918-E50F-F84989C938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77728" y="1247616"/>
                  <a:ext cx="15552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7DBCC23B-A370-057F-0691-D7EE9A18300F}"/>
              </a:ext>
            </a:extLst>
          </p:cNvPr>
          <p:cNvGrpSpPr/>
          <p:nvPr/>
        </p:nvGrpSpPr>
        <p:grpSpPr>
          <a:xfrm>
            <a:off x="8162928" y="1191456"/>
            <a:ext cx="1026000" cy="255240"/>
            <a:chOff x="8162928" y="1191456"/>
            <a:chExt cx="102600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FAAA4F6-DDF9-6976-B0AA-66094AA9B714}"/>
                    </a:ext>
                  </a:extLst>
                </p14:cNvPr>
                <p14:cNvContentPartPr/>
                <p14:nvPr/>
              </p14:nvContentPartPr>
              <p14:xfrm>
                <a:off x="8227008" y="1249056"/>
                <a:ext cx="17280" cy="1314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FAAA4F6-DDF9-6976-B0AA-66094AA9B71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18368" y="1240056"/>
                  <a:ext cx="34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5DABA2F-51F2-375D-AE25-B622B035A39E}"/>
                    </a:ext>
                  </a:extLst>
                </p14:cNvPr>
                <p14:cNvContentPartPr/>
                <p14:nvPr/>
              </p14:nvContentPartPr>
              <p14:xfrm>
                <a:off x="8162928" y="1216656"/>
                <a:ext cx="441360" cy="100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5DABA2F-51F2-375D-AE25-B622B035A39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54288" y="1208016"/>
                  <a:ext cx="459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A963B4E-0661-CE3B-290B-741C38BB76DE}"/>
                    </a:ext>
                  </a:extLst>
                </p14:cNvPr>
                <p14:cNvContentPartPr/>
                <p14:nvPr/>
              </p14:nvContentPartPr>
              <p14:xfrm>
                <a:off x="8638128" y="1330776"/>
                <a:ext cx="10440" cy="69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A963B4E-0661-CE3B-290B-741C38BB76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29128" y="1321776"/>
                  <a:ext cx="28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F641FEE-8854-D6E5-DD48-C9E5511EB4A9}"/>
                    </a:ext>
                  </a:extLst>
                </p14:cNvPr>
                <p14:cNvContentPartPr/>
                <p14:nvPr/>
              </p14:nvContentPartPr>
              <p14:xfrm>
                <a:off x="8752968" y="1191456"/>
                <a:ext cx="163080" cy="225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F641FEE-8854-D6E5-DD48-C9E5511EB4A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43968" y="1182456"/>
                  <a:ext cx="180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CC50B00-23D2-0BD6-7CEC-DD029ED1691A}"/>
                    </a:ext>
                  </a:extLst>
                </p14:cNvPr>
                <p14:cNvContentPartPr/>
                <p14:nvPr/>
              </p14:nvContentPartPr>
              <p14:xfrm>
                <a:off x="9041688" y="1274976"/>
                <a:ext cx="97560" cy="212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CC50B00-23D2-0BD6-7CEC-DD029ED1691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32688" y="1266336"/>
                  <a:ext cx="115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57C4165-1680-78D2-8F23-781ADC2668E9}"/>
                    </a:ext>
                  </a:extLst>
                </p14:cNvPr>
                <p14:cNvContentPartPr/>
                <p14:nvPr/>
              </p14:nvContentPartPr>
              <p14:xfrm>
                <a:off x="9133488" y="1250496"/>
                <a:ext cx="55440" cy="196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57C4165-1680-78D2-8F23-781ADC2668E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24848" y="1241856"/>
                  <a:ext cx="7308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78FF441F-BAF9-7A52-BEEE-2C96F09E15FA}"/>
                  </a:ext>
                </a:extLst>
              </p14:cNvPr>
              <p14:cNvContentPartPr/>
              <p14:nvPr/>
            </p14:nvContentPartPr>
            <p14:xfrm>
              <a:off x="7360488" y="1456416"/>
              <a:ext cx="681840" cy="1353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78FF441F-BAF9-7A52-BEEE-2C96F09E15F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351488" y="1447416"/>
                <a:ext cx="6994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BE9A1FD-15FB-4420-4F34-8CFC3794D780}"/>
                  </a:ext>
                </a:extLst>
              </p14:cNvPr>
              <p14:cNvContentPartPr/>
              <p14:nvPr/>
            </p14:nvContentPartPr>
            <p14:xfrm>
              <a:off x="8434368" y="1511136"/>
              <a:ext cx="369360" cy="504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BE9A1FD-15FB-4420-4F34-8CFC3794D78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425368" y="1502136"/>
                <a:ext cx="3870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419F554E-9963-1FF5-92F4-C4391FC2A361}"/>
                  </a:ext>
                </a:extLst>
              </p14:cNvPr>
              <p14:cNvContentPartPr/>
              <p14:nvPr/>
            </p14:nvContentPartPr>
            <p14:xfrm>
              <a:off x="940968" y="1532016"/>
              <a:ext cx="2789640" cy="15778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419F554E-9963-1FF5-92F4-C4391FC2A36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31968" y="1523376"/>
                <a:ext cx="2807280" cy="15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5A5845D0-3772-B8CF-89DD-0EF1E5C0B5E7}"/>
                  </a:ext>
                </a:extLst>
              </p14:cNvPr>
              <p14:cNvContentPartPr/>
              <p14:nvPr/>
            </p14:nvContentPartPr>
            <p14:xfrm>
              <a:off x="3906648" y="1450296"/>
              <a:ext cx="181440" cy="6264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5A5845D0-3772-B8CF-89DD-0EF1E5C0B5E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898008" y="1441656"/>
                <a:ext cx="1990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B3ADF7B-7334-E806-0677-EC36637CE010}"/>
                  </a:ext>
                </a:extLst>
              </p14:cNvPr>
              <p14:cNvContentPartPr/>
              <p14:nvPr/>
            </p14:nvContentPartPr>
            <p14:xfrm>
              <a:off x="4025808" y="1386936"/>
              <a:ext cx="93600" cy="2023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B3ADF7B-7334-E806-0677-EC36637CE01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017168" y="1377936"/>
                <a:ext cx="1112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819F9CD1-ADA8-32AD-D18C-C2C91127EDCC}"/>
                  </a:ext>
                </a:extLst>
              </p14:cNvPr>
              <p14:cNvContentPartPr/>
              <p14:nvPr/>
            </p14:nvContentPartPr>
            <p14:xfrm>
              <a:off x="4241088" y="1298376"/>
              <a:ext cx="33120" cy="12168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819F9CD1-ADA8-32AD-D18C-C2C91127EDC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232088" y="1289376"/>
                <a:ext cx="507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2975EF4-6EB0-B0F5-338A-7407429848FA}"/>
                  </a:ext>
                </a:extLst>
              </p14:cNvPr>
              <p14:cNvContentPartPr/>
              <p14:nvPr/>
            </p14:nvContentPartPr>
            <p14:xfrm>
              <a:off x="4167288" y="1289016"/>
              <a:ext cx="218520" cy="1641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2975EF4-6EB0-B0F5-338A-7407429848F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58288" y="1280376"/>
                <a:ext cx="2361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412D24C-75EF-4533-6F9D-D81154A8F31C}"/>
                  </a:ext>
                </a:extLst>
              </p14:cNvPr>
              <p14:cNvContentPartPr/>
              <p14:nvPr/>
            </p14:nvContentPartPr>
            <p14:xfrm>
              <a:off x="4448808" y="1446336"/>
              <a:ext cx="138960" cy="75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412D24C-75EF-4533-6F9D-D81154A8F31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439808" y="1437696"/>
                <a:ext cx="156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77D35735-FB2C-6235-1A4B-30E46B18385E}"/>
                  </a:ext>
                </a:extLst>
              </p14:cNvPr>
              <p14:cNvContentPartPr/>
              <p14:nvPr/>
            </p14:nvContentPartPr>
            <p14:xfrm>
              <a:off x="4406688" y="1511136"/>
              <a:ext cx="203400" cy="1908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77D35735-FB2C-6235-1A4B-30E46B18385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398048" y="1502496"/>
                <a:ext cx="2210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3DD72E91-3A30-09F1-A9DE-A54241D49A17}"/>
                  </a:ext>
                </a:extLst>
              </p14:cNvPr>
              <p14:cNvContentPartPr/>
              <p14:nvPr/>
            </p14:nvContentPartPr>
            <p14:xfrm>
              <a:off x="4749408" y="1308816"/>
              <a:ext cx="126360" cy="1695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3DD72E91-3A30-09F1-A9DE-A54241D49A1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740768" y="1299816"/>
                <a:ext cx="1440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37D8EFCA-958D-F8A5-3316-5DC24EFF6695}"/>
                  </a:ext>
                </a:extLst>
              </p14:cNvPr>
              <p14:cNvContentPartPr/>
              <p14:nvPr/>
            </p14:nvContentPartPr>
            <p14:xfrm>
              <a:off x="4747248" y="1393776"/>
              <a:ext cx="146880" cy="309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37D8EFCA-958D-F8A5-3316-5DC24EFF669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738608" y="1384776"/>
                <a:ext cx="164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B6710FB9-261A-E40B-E202-E09C5392297B}"/>
                  </a:ext>
                </a:extLst>
              </p14:cNvPr>
              <p14:cNvContentPartPr/>
              <p14:nvPr/>
            </p14:nvContentPartPr>
            <p14:xfrm>
              <a:off x="4933368" y="1327176"/>
              <a:ext cx="250920" cy="12384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B6710FB9-261A-E40B-E202-E09C5392297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924368" y="1318536"/>
                <a:ext cx="268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1E7C0882-5216-E9E8-E333-55ECD1051A56}"/>
                  </a:ext>
                </a:extLst>
              </p14:cNvPr>
              <p14:cNvContentPartPr/>
              <p14:nvPr/>
            </p14:nvContentPartPr>
            <p14:xfrm>
              <a:off x="5350248" y="1324296"/>
              <a:ext cx="7200" cy="1400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1E7C0882-5216-E9E8-E333-55ECD1051A5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41248" y="1315656"/>
                <a:ext cx="248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4610631B-87EF-32BA-2F06-BBD26397E387}"/>
                  </a:ext>
                </a:extLst>
              </p14:cNvPr>
              <p14:cNvContentPartPr/>
              <p14:nvPr/>
            </p14:nvContentPartPr>
            <p14:xfrm>
              <a:off x="5298048" y="1308456"/>
              <a:ext cx="259920" cy="1144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4610631B-87EF-32BA-2F06-BBD26397E38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289048" y="1299816"/>
                <a:ext cx="277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333A0B35-AE2E-099A-3AFC-0DD2C3FAE323}"/>
                  </a:ext>
                </a:extLst>
              </p14:cNvPr>
              <p14:cNvContentPartPr/>
              <p14:nvPr/>
            </p14:nvContentPartPr>
            <p14:xfrm>
              <a:off x="5560128" y="1415736"/>
              <a:ext cx="29160" cy="813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333A0B35-AE2E-099A-3AFC-0DD2C3FAE32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51128" y="1407096"/>
                <a:ext cx="468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78D7902D-BD89-AB6E-A397-202F0F2F1D16}"/>
                  </a:ext>
                </a:extLst>
              </p14:cNvPr>
              <p14:cNvContentPartPr/>
              <p14:nvPr/>
            </p14:nvContentPartPr>
            <p14:xfrm>
              <a:off x="5612688" y="1269216"/>
              <a:ext cx="115200" cy="17136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8D7902D-BD89-AB6E-A397-202F0F2F1D1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03688" y="1260576"/>
                <a:ext cx="132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6C268365-232B-CF72-0ADE-95D6E01F76D2}"/>
                  </a:ext>
                </a:extLst>
              </p14:cNvPr>
              <p14:cNvContentPartPr/>
              <p14:nvPr/>
            </p14:nvContentPartPr>
            <p14:xfrm>
              <a:off x="5776128" y="1321416"/>
              <a:ext cx="153720" cy="1850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6C268365-232B-CF72-0ADE-95D6E01F76D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767488" y="1312416"/>
                <a:ext cx="17136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268AB43D-BAED-3854-A311-E32759C48239}"/>
              </a:ext>
            </a:extLst>
          </p:cNvPr>
          <p:cNvGrpSpPr/>
          <p:nvPr/>
        </p:nvGrpSpPr>
        <p:grpSpPr>
          <a:xfrm>
            <a:off x="280209" y="574740"/>
            <a:ext cx="3506520" cy="3394260"/>
            <a:chOff x="326448" y="556236"/>
            <a:chExt cx="3506520" cy="33942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5818558-ED40-7A70-7B22-A10ED174B147}"/>
                    </a:ext>
                  </a:extLst>
                </p14:cNvPr>
                <p14:cNvContentPartPr/>
                <p14:nvPr/>
              </p14:nvContentPartPr>
              <p14:xfrm>
                <a:off x="815688" y="3087936"/>
                <a:ext cx="290880" cy="44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5818558-ED40-7A70-7B22-A10ED174B14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6688" y="3079296"/>
                  <a:ext cx="308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A2063EA-C3E1-4944-A263-6A13712DF9C0}"/>
                    </a:ext>
                  </a:extLst>
                </p14:cNvPr>
                <p14:cNvContentPartPr/>
                <p14:nvPr/>
              </p14:nvContentPartPr>
              <p14:xfrm>
                <a:off x="326448" y="3067056"/>
                <a:ext cx="121320" cy="208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A2063EA-C3E1-4944-A263-6A13712DF9C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7448" y="3058056"/>
                  <a:ext cx="138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7108FA4-C9BA-0A1E-BE1F-70140B384449}"/>
                    </a:ext>
                  </a:extLst>
                </p14:cNvPr>
                <p14:cNvContentPartPr/>
                <p14:nvPr/>
              </p14:nvContentPartPr>
              <p14:xfrm>
                <a:off x="490608" y="3094056"/>
                <a:ext cx="81360" cy="132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7108FA4-C9BA-0A1E-BE1F-70140B38444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1608" y="3085416"/>
                  <a:ext cx="99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8EE0F96-597A-CEEF-7CA4-02C54DFDD4EC}"/>
                    </a:ext>
                  </a:extLst>
                </p14:cNvPr>
                <p14:cNvContentPartPr/>
                <p14:nvPr/>
              </p14:nvContentPartPr>
              <p14:xfrm>
                <a:off x="629208" y="3072456"/>
                <a:ext cx="77400" cy="147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8EE0F96-597A-CEEF-7CA4-02C54DFDD4E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0568" y="3063816"/>
                  <a:ext cx="95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DBC5B0D-4FC4-E56B-51E4-87036188ADF8}"/>
                    </a:ext>
                  </a:extLst>
                </p14:cNvPr>
                <p14:cNvContentPartPr/>
                <p14:nvPr/>
              </p14:nvContentPartPr>
              <p14:xfrm>
                <a:off x="2900568" y="752436"/>
                <a:ext cx="142920" cy="97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DBC5B0D-4FC4-E56B-51E4-87036188ADF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91928" y="743796"/>
                  <a:ext cx="160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F25600A-E16D-2FCD-1B66-E42D85576AC7}"/>
                    </a:ext>
                  </a:extLst>
                </p14:cNvPr>
                <p14:cNvContentPartPr/>
                <p14:nvPr/>
              </p14:nvContentPartPr>
              <p14:xfrm>
                <a:off x="3019368" y="757116"/>
                <a:ext cx="54720" cy="1580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F25600A-E16D-2FCD-1B66-E42D85576AC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10368" y="748476"/>
                  <a:ext cx="72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8600052-BAA6-8C5D-C510-CA87B74DA954}"/>
                    </a:ext>
                  </a:extLst>
                </p14:cNvPr>
                <p14:cNvContentPartPr/>
                <p14:nvPr/>
              </p14:nvContentPartPr>
              <p14:xfrm>
                <a:off x="3200808" y="712476"/>
                <a:ext cx="168480" cy="125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8600052-BAA6-8C5D-C510-CA87B74DA95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192168" y="703476"/>
                  <a:ext cx="186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155A083-0F21-1950-C048-7556FFF204DB}"/>
                    </a:ext>
                  </a:extLst>
                </p14:cNvPr>
                <p14:cNvContentPartPr/>
                <p14:nvPr/>
              </p14:nvContentPartPr>
              <p14:xfrm>
                <a:off x="3409968" y="674676"/>
                <a:ext cx="168120" cy="2019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155A083-0F21-1950-C048-7556FFF204D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01328" y="666036"/>
                  <a:ext cx="185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F13C56A-0C03-8C48-998D-B1F4F80172DD}"/>
                    </a:ext>
                  </a:extLst>
                </p14:cNvPr>
                <p14:cNvContentPartPr/>
                <p14:nvPr/>
              </p14:nvContentPartPr>
              <p14:xfrm>
                <a:off x="3713448" y="572796"/>
                <a:ext cx="16920" cy="838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F13C56A-0C03-8C48-998D-B1F4F80172D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04808" y="563796"/>
                  <a:ext cx="34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3A17AD2-BC5C-C566-0DEE-0FE5CC6F5E9C}"/>
                    </a:ext>
                  </a:extLst>
                </p14:cNvPr>
                <p14:cNvContentPartPr/>
                <p14:nvPr/>
              </p14:nvContentPartPr>
              <p14:xfrm>
                <a:off x="3614088" y="556236"/>
                <a:ext cx="218880" cy="136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3A17AD2-BC5C-C566-0DEE-0FE5CC6F5E9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05448" y="547596"/>
                  <a:ext cx="236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D461D66-BF65-9FC4-909F-AFE4B801AFAB}"/>
                    </a:ext>
                  </a:extLst>
                </p14:cNvPr>
                <p14:cNvContentPartPr/>
                <p14:nvPr/>
              </p14:nvContentPartPr>
              <p14:xfrm>
                <a:off x="1008288" y="1027296"/>
                <a:ext cx="2314800" cy="29232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D461D66-BF65-9FC4-909F-AFE4B801AFA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9648" y="1018656"/>
                  <a:ext cx="2332440" cy="29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68E35B55-FEC0-F7B0-0E1F-105EC297082D}"/>
                  </a:ext>
                </a:extLst>
              </p14:cNvPr>
              <p14:cNvContentPartPr/>
              <p14:nvPr/>
            </p14:nvContentPartPr>
            <p14:xfrm>
              <a:off x="5141088" y="2064096"/>
              <a:ext cx="11880" cy="612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68E35B55-FEC0-F7B0-0E1F-105EC297082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132448" y="2055096"/>
                <a:ext cx="29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A43C5E8C-822C-D4B3-28A2-5B1ED583BA6E}"/>
                  </a:ext>
                </a:extLst>
              </p14:cNvPr>
              <p14:cNvContentPartPr/>
              <p14:nvPr/>
            </p14:nvContentPartPr>
            <p14:xfrm>
              <a:off x="2319048" y="2738376"/>
              <a:ext cx="14040" cy="14184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A43C5E8C-822C-D4B3-28A2-5B1ED583BA6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310408" y="2729376"/>
                <a:ext cx="316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111358F3-B4E4-07E9-F986-A766906B03A7}"/>
                  </a:ext>
                </a:extLst>
              </p14:cNvPr>
              <p14:cNvContentPartPr/>
              <p14:nvPr/>
            </p14:nvContentPartPr>
            <p14:xfrm>
              <a:off x="1082448" y="2270016"/>
              <a:ext cx="212760" cy="158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111358F3-B4E4-07E9-F986-A766906B03A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73448" y="2261016"/>
                <a:ext cx="23040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29D9C90E-9D0D-D6AD-8E9F-722D04A2B433}"/>
              </a:ext>
            </a:extLst>
          </p:cNvPr>
          <p:cNvGrpSpPr/>
          <p:nvPr/>
        </p:nvGrpSpPr>
        <p:grpSpPr>
          <a:xfrm>
            <a:off x="1711728" y="2273976"/>
            <a:ext cx="714960" cy="278640"/>
            <a:chOff x="1711728" y="2273976"/>
            <a:chExt cx="71496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DF8174F-A414-AED6-22D4-A443D9E4D8EF}"/>
                    </a:ext>
                  </a:extLst>
                </p14:cNvPr>
                <p14:cNvContentPartPr/>
                <p14:nvPr/>
              </p14:nvContentPartPr>
              <p14:xfrm>
                <a:off x="2321568" y="2350656"/>
                <a:ext cx="27000" cy="201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DF8174F-A414-AED6-22D4-A443D9E4D8E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312568" y="2341656"/>
                  <a:ext cx="44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6D6142F-8AC7-DF4D-6F06-B8613A8B2F6E}"/>
                    </a:ext>
                  </a:extLst>
                </p14:cNvPr>
                <p14:cNvContentPartPr/>
                <p14:nvPr/>
              </p14:nvContentPartPr>
              <p14:xfrm>
                <a:off x="1711728" y="2273976"/>
                <a:ext cx="714960" cy="52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6D6142F-8AC7-DF4D-6F06-B8613A8B2F6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703088" y="2264976"/>
                  <a:ext cx="73260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FF270069-177A-80CF-A9C4-C36125399FB6}"/>
              </a:ext>
            </a:extLst>
          </p:cNvPr>
          <p:cNvGrpSpPr/>
          <p:nvPr/>
        </p:nvGrpSpPr>
        <p:grpSpPr>
          <a:xfrm>
            <a:off x="2153448" y="3608136"/>
            <a:ext cx="479160" cy="764280"/>
            <a:chOff x="2153448" y="3608136"/>
            <a:chExt cx="479160" cy="76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845D7C2-4A49-E2B6-69C6-616DB8CD8619}"/>
                    </a:ext>
                  </a:extLst>
                </p14:cNvPr>
                <p14:cNvContentPartPr/>
                <p14:nvPr/>
              </p14:nvContentPartPr>
              <p14:xfrm>
                <a:off x="2313648" y="3608136"/>
                <a:ext cx="31680" cy="3031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845D7C2-4A49-E2B6-69C6-616DB8CD861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04648" y="3599496"/>
                  <a:ext cx="493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9452B8C-1699-3FBB-B64C-743F4FFB3CFC}"/>
                    </a:ext>
                  </a:extLst>
                </p14:cNvPr>
                <p14:cNvContentPartPr/>
                <p14:nvPr/>
              </p14:nvContentPartPr>
              <p14:xfrm>
                <a:off x="2153448" y="4125816"/>
                <a:ext cx="125280" cy="128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9452B8C-1699-3FBB-B64C-743F4FFB3CF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144808" y="4117176"/>
                  <a:ext cx="142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7D73D03-8C31-B0EA-4215-4EC25BCB06B3}"/>
                    </a:ext>
                  </a:extLst>
                </p14:cNvPr>
                <p14:cNvContentPartPr/>
                <p14:nvPr/>
              </p14:nvContentPartPr>
              <p14:xfrm>
                <a:off x="2256048" y="3998736"/>
                <a:ext cx="255600" cy="3736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7D73D03-8C31-B0EA-4215-4EC25BCB06B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247408" y="3990096"/>
                  <a:ext cx="2732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97FE7D7-8D7A-1907-B278-1BBA33601BB7}"/>
                    </a:ext>
                  </a:extLst>
                </p14:cNvPr>
                <p14:cNvContentPartPr/>
                <p14:nvPr/>
              </p14:nvContentPartPr>
              <p14:xfrm>
                <a:off x="2410488" y="4008816"/>
                <a:ext cx="222120" cy="1562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97FE7D7-8D7A-1907-B278-1BBA33601BB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401488" y="4000176"/>
                  <a:ext cx="239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896AD76-0630-6E89-958D-DE09D7C054D0}"/>
                    </a:ext>
                  </a:extLst>
                </p14:cNvPr>
                <p14:cNvContentPartPr/>
                <p14:nvPr/>
              </p14:nvContentPartPr>
              <p14:xfrm>
                <a:off x="2435688" y="4062816"/>
                <a:ext cx="47880" cy="90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896AD76-0630-6E89-958D-DE09D7C054D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26688" y="4054176"/>
                  <a:ext cx="655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C96B65E3-929F-305F-610D-168E79EAAD1E}"/>
              </a:ext>
            </a:extLst>
          </p:cNvPr>
          <p:cNvGrpSpPr/>
          <p:nvPr/>
        </p:nvGrpSpPr>
        <p:grpSpPr>
          <a:xfrm>
            <a:off x="6367248" y="1764576"/>
            <a:ext cx="1272600" cy="435600"/>
            <a:chOff x="6367248" y="1764576"/>
            <a:chExt cx="127260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85FFDD4-F76B-D79D-7799-B9D8C3356BBF}"/>
                    </a:ext>
                  </a:extLst>
                </p14:cNvPr>
                <p14:cNvContentPartPr/>
                <p14:nvPr/>
              </p14:nvContentPartPr>
              <p14:xfrm>
                <a:off x="6367248" y="1982376"/>
                <a:ext cx="160920" cy="604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85FFDD4-F76B-D79D-7799-B9D8C3356BB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58248" y="1973376"/>
                  <a:ext cx="178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ECE380D-C85C-28C5-D519-9FEF1CE57A31}"/>
                    </a:ext>
                  </a:extLst>
                </p14:cNvPr>
                <p14:cNvContentPartPr/>
                <p14:nvPr/>
              </p14:nvContentPartPr>
              <p14:xfrm>
                <a:off x="6504408" y="1964736"/>
                <a:ext cx="91080" cy="2354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ECE380D-C85C-28C5-D519-9FEF1CE57A3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95768" y="1955736"/>
                  <a:ext cx="108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BC3AD7D-7D47-7C38-A2AF-00155EDC1EDA}"/>
                    </a:ext>
                  </a:extLst>
                </p14:cNvPr>
                <p14:cNvContentPartPr/>
                <p14:nvPr/>
              </p14:nvContentPartPr>
              <p14:xfrm>
                <a:off x="6754248" y="1958976"/>
                <a:ext cx="222120" cy="792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BC3AD7D-7D47-7C38-A2AF-00155EDC1ED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745608" y="1949976"/>
                  <a:ext cx="239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69CB3F1-FE4E-E2A2-AE61-51D0E3B7B865}"/>
                    </a:ext>
                  </a:extLst>
                </p14:cNvPr>
                <p14:cNvContentPartPr/>
                <p14:nvPr/>
              </p14:nvContentPartPr>
              <p14:xfrm>
                <a:off x="7140168" y="1922256"/>
                <a:ext cx="154080" cy="1818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69CB3F1-FE4E-E2A2-AE61-51D0E3B7B86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31528" y="1913256"/>
                  <a:ext cx="171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D866F99-BBE8-820E-4F03-9D1FEC964A62}"/>
                    </a:ext>
                  </a:extLst>
                </p14:cNvPr>
                <p14:cNvContentPartPr/>
                <p14:nvPr/>
              </p14:nvContentPartPr>
              <p14:xfrm>
                <a:off x="7514928" y="1780056"/>
                <a:ext cx="11160" cy="986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D866F99-BBE8-820E-4F03-9D1FEC964A6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05928" y="1771416"/>
                  <a:ext cx="28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CCBF905-9488-CA28-2248-4EDC3D96FB1C}"/>
                    </a:ext>
                  </a:extLst>
                </p14:cNvPr>
                <p14:cNvContentPartPr/>
                <p14:nvPr/>
              </p14:nvContentPartPr>
              <p14:xfrm>
                <a:off x="7405128" y="1764576"/>
                <a:ext cx="234720" cy="1749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CCBF905-9488-CA28-2248-4EDC3D96FB1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96128" y="1755576"/>
                  <a:ext cx="25236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8909B6DA-2073-508E-E411-ACCC23CA47DA}"/>
              </a:ext>
            </a:extLst>
          </p:cNvPr>
          <p:cNvGrpSpPr/>
          <p:nvPr/>
        </p:nvGrpSpPr>
        <p:grpSpPr>
          <a:xfrm>
            <a:off x="6803568" y="2498616"/>
            <a:ext cx="222840" cy="72360"/>
            <a:chOff x="6803568" y="2498616"/>
            <a:chExt cx="222840" cy="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A7393E9-F918-4F17-73DC-174EEB506FC6}"/>
                    </a:ext>
                  </a:extLst>
                </p14:cNvPr>
                <p14:cNvContentPartPr/>
                <p14:nvPr/>
              </p14:nvContentPartPr>
              <p14:xfrm>
                <a:off x="6830928" y="2498616"/>
                <a:ext cx="155160" cy="2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A7393E9-F918-4F17-73DC-174EEB506FC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21928" y="2489976"/>
                  <a:ext cx="172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81A7066-DDCC-61C4-0569-D37D50B294F4}"/>
                    </a:ext>
                  </a:extLst>
                </p14:cNvPr>
                <p14:cNvContentPartPr/>
                <p14:nvPr/>
              </p14:nvContentPartPr>
              <p14:xfrm>
                <a:off x="6803568" y="2553696"/>
                <a:ext cx="222840" cy="17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81A7066-DDCC-61C4-0569-D37D50B294F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94928" y="2545056"/>
                  <a:ext cx="24048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B99245F9-AAB1-BBB4-34E7-F7E4617C218C}"/>
                  </a:ext>
                </a:extLst>
              </p14:cNvPr>
              <p14:cNvContentPartPr/>
              <p14:nvPr/>
            </p14:nvContentPartPr>
            <p14:xfrm>
              <a:off x="6372288" y="2524896"/>
              <a:ext cx="172080" cy="23076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B99245F9-AAB1-BBB4-34E7-F7E4617C218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363288" y="2515896"/>
                <a:ext cx="1897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7888C1B-8BEB-A4E3-50B4-1B8E5E37E473}"/>
                  </a:ext>
                </a:extLst>
              </p14:cNvPr>
              <p14:cNvContentPartPr/>
              <p14:nvPr/>
            </p14:nvContentPartPr>
            <p14:xfrm>
              <a:off x="9592848" y="2093976"/>
              <a:ext cx="24840" cy="44352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7888C1B-8BEB-A4E3-50B4-1B8E5E37E47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584208" y="2085336"/>
                <a:ext cx="42480" cy="46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6017AAA1-02D5-DF4C-C581-35A88C7E2A29}"/>
              </a:ext>
            </a:extLst>
          </p:cNvPr>
          <p:cNvGrpSpPr/>
          <p:nvPr/>
        </p:nvGrpSpPr>
        <p:grpSpPr>
          <a:xfrm>
            <a:off x="9834408" y="2192256"/>
            <a:ext cx="1074240" cy="321480"/>
            <a:chOff x="9834408" y="2192256"/>
            <a:chExt cx="107424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F9B863A-111F-8214-7629-D86E4B2D614B}"/>
                    </a:ext>
                  </a:extLst>
                </p14:cNvPr>
                <p14:cNvContentPartPr/>
                <p14:nvPr/>
              </p14:nvContentPartPr>
              <p14:xfrm>
                <a:off x="9834408" y="2316456"/>
                <a:ext cx="181440" cy="18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F9B863A-111F-8214-7629-D86E4B2D614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25768" y="2307816"/>
                  <a:ext cx="199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4B21AFE-4254-981B-2E2E-88C3E28368CB}"/>
                    </a:ext>
                  </a:extLst>
                </p14:cNvPr>
                <p14:cNvContentPartPr/>
                <p14:nvPr/>
              </p14:nvContentPartPr>
              <p14:xfrm>
                <a:off x="10182168" y="2238336"/>
                <a:ext cx="147240" cy="885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4B21AFE-4254-981B-2E2E-88C3E28368C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73168" y="2229336"/>
                  <a:ext cx="164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AB1BF78-42AF-7C4D-7B68-DCE590B67D51}"/>
                    </a:ext>
                  </a:extLst>
                </p14:cNvPr>
                <p14:cNvContentPartPr/>
                <p14:nvPr/>
              </p14:nvContentPartPr>
              <p14:xfrm>
                <a:off x="10382328" y="2353896"/>
                <a:ext cx="29880" cy="103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AB1BF78-42AF-7C4D-7B68-DCE590B67D5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73328" y="2345256"/>
                  <a:ext cx="47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912EF5C-C959-779B-BCEA-63F5BC8E2F1D}"/>
                    </a:ext>
                  </a:extLst>
                </p14:cNvPr>
                <p14:cNvContentPartPr/>
                <p14:nvPr/>
              </p14:nvContentPartPr>
              <p14:xfrm>
                <a:off x="10501128" y="2192256"/>
                <a:ext cx="382680" cy="1566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912EF5C-C959-779B-BCEA-63F5BC8E2F1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492488" y="2183256"/>
                  <a:ext cx="400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D00DD49-456E-AB23-4839-F94324C61B9F}"/>
                    </a:ext>
                  </a:extLst>
                </p14:cNvPr>
                <p14:cNvContentPartPr/>
                <p14:nvPr/>
              </p14:nvContentPartPr>
              <p14:xfrm>
                <a:off x="10847088" y="2260296"/>
                <a:ext cx="61560" cy="253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D00DD49-456E-AB23-4839-F94324C61B9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838448" y="2251656"/>
                  <a:ext cx="7920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ED0DD40F-3DA4-0370-D352-1314B36DA694}"/>
              </a:ext>
            </a:extLst>
          </p:cNvPr>
          <p:cNvGrpSpPr/>
          <p:nvPr/>
        </p:nvGrpSpPr>
        <p:grpSpPr>
          <a:xfrm>
            <a:off x="7201008" y="2296656"/>
            <a:ext cx="1752840" cy="311400"/>
            <a:chOff x="7201008" y="2296656"/>
            <a:chExt cx="175284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292146A-5759-3431-5116-10C5554A5D27}"/>
                    </a:ext>
                  </a:extLst>
                </p14:cNvPr>
                <p14:cNvContentPartPr/>
                <p14:nvPr/>
              </p14:nvContentPartPr>
              <p14:xfrm>
                <a:off x="7201008" y="2404656"/>
                <a:ext cx="117360" cy="155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292146A-5759-3431-5116-10C5554A5D2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92008" y="2395656"/>
                  <a:ext cx="135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39F04E4-A10D-5A12-C242-8FD154562250}"/>
                    </a:ext>
                  </a:extLst>
                </p14:cNvPr>
                <p14:cNvContentPartPr/>
                <p14:nvPr/>
              </p14:nvContentPartPr>
              <p14:xfrm>
                <a:off x="7217928" y="2514096"/>
                <a:ext cx="138960" cy="129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39F04E4-A10D-5A12-C242-8FD15456225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209288" y="2505096"/>
                  <a:ext cx="156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C9F4459-B39F-B281-F387-905290B2F3A1}"/>
                    </a:ext>
                  </a:extLst>
                </p14:cNvPr>
                <p14:cNvContentPartPr/>
                <p14:nvPr/>
              </p14:nvContentPartPr>
              <p14:xfrm>
                <a:off x="7454088" y="2401776"/>
                <a:ext cx="330840" cy="136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C9F4459-B39F-B281-F387-905290B2F3A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445448" y="2392776"/>
                  <a:ext cx="348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7CE7F9C-4A3C-C010-2EC8-7A492CC74CC5}"/>
                    </a:ext>
                  </a:extLst>
                </p14:cNvPr>
                <p14:cNvContentPartPr/>
                <p14:nvPr/>
              </p14:nvContentPartPr>
              <p14:xfrm>
                <a:off x="7896168" y="2379456"/>
                <a:ext cx="121320" cy="1645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7CE7F9C-4A3C-C010-2EC8-7A492CC74CC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87528" y="2370816"/>
                  <a:ext cx="138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A0854D1-4089-4FEE-F1D9-99F0DF010BCC}"/>
                    </a:ext>
                  </a:extLst>
                </p14:cNvPr>
                <p14:cNvContentPartPr/>
                <p14:nvPr/>
              </p14:nvContentPartPr>
              <p14:xfrm>
                <a:off x="8160048" y="2339856"/>
                <a:ext cx="213480" cy="2034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A0854D1-4089-4FEE-F1D9-99F0DF010BC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151048" y="2330856"/>
                  <a:ext cx="231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6E36B8D-7497-4F06-E8B7-C8E32A70BB0E}"/>
                    </a:ext>
                  </a:extLst>
                </p14:cNvPr>
                <p14:cNvContentPartPr/>
                <p14:nvPr/>
              </p14:nvContentPartPr>
              <p14:xfrm>
                <a:off x="8422848" y="2296656"/>
                <a:ext cx="207000" cy="230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6E36B8D-7497-4F06-E8B7-C8E32A70BB0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14208" y="2288016"/>
                  <a:ext cx="224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EF2A714-DF83-1ECF-4DFC-2D427FBB3C14}"/>
                    </a:ext>
                  </a:extLst>
                </p14:cNvPr>
                <p14:cNvContentPartPr/>
                <p14:nvPr/>
              </p14:nvContentPartPr>
              <p14:xfrm>
                <a:off x="8652888" y="2442096"/>
                <a:ext cx="78840" cy="201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EF2A714-DF83-1ECF-4DFC-2D427FBB3C1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643888" y="2433096"/>
                  <a:ext cx="96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891EA10-A177-125F-D59C-381C802EEBB9}"/>
                    </a:ext>
                  </a:extLst>
                </p14:cNvPr>
                <p14:cNvContentPartPr/>
                <p14:nvPr/>
              </p14:nvContentPartPr>
              <p14:xfrm>
                <a:off x="8809488" y="2327256"/>
                <a:ext cx="144360" cy="2808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891EA10-A177-125F-D59C-381C802EEBB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800848" y="2318256"/>
                  <a:ext cx="1620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EC1820A-C964-B4BF-7D06-350B93B8B4DD}"/>
                    </a:ext>
                  </a:extLst>
                </p14:cNvPr>
                <p14:cNvContentPartPr/>
                <p14:nvPr/>
              </p14:nvContentPartPr>
              <p14:xfrm>
                <a:off x="8632728" y="2409336"/>
                <a:ext cx="80280" cy="75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EC1820A-C964-B4BF-7D06-350B93B8B4D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23728" y="2400336"/>
                  <a:ext cx="9792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54370C2D-DFAB-B933-6EE3-7FA17CC9DF35}"/>
              </a:ext>
            </a:extLst>
          </p:cNvPr>
          <p:cNvGrpSpPr/>
          <p:nvPr/>
        </p:nvGrpSpPr>
        <p:grpSpPr>
          <a:xfrm>
            <a:off x="5637888" y="2790216"/>
            <a:ext cx="2459880" cy="492840"/>
            <a:chOff x="5637888" y="2790216"/>
            <a:chExt cx="245988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DB6C822-FBEA-8537-DF02-D6D6FF0615C9}"/>
                    </a:ext>
                  </a:extLst>
                </p14:cNvPr>
                <p14:cNvContentPartPr/>
                <p14:nvPr/>
              </p14:nvContentPartPr>
              <p14:xfrm>
                <a:off x="5637888" y="3052656"/>
                <a:ext cx="136440" cy="178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DB6C822-FBEA-8537-DF02-D6D6FF0615C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28888" y="3043656"/>
                  <a:ext cx="154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9798596-05F7-E682-1790-A05745DFACD0}"/>
                    </a:ext>
                  </a:extLst>
                </p14:cNvPr>
                <p14:cNvContentPartPr/>
                <p14:nvPr/>
              </p14:nvContentPartPr>
              <p14:xfrm>
                <a:off x="5927328" y="3078216"/>
                <a:ext cx="162000" cy="104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9798596-05F7-E682-1790-A05745DFACD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918328" y="3069216"/>
                  <a:ext cx="179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6B39895-6946-D4B2-DE14-02857A1964D9}"/>
                    </a:ext>
                  </a:extLst>
                </p14:cNvPr>
                <p14:cNvContentPartPr/>
                <p14:nvPr/>
              </p14:nvContentPartPr>
              <p14:xfrm>
                <a:off x="6198048" y="3024936"/>
                <a:ext cx="131040" cy="1472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6B39895-6946-D4B2-DE14-02857A1964D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89048" y="3016296"/>
                  <a:ext cx="148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D546C7E-6BDC-7EBD-C487-00727E4DE5CD}"/>
                    </a:ext>
                  </a:extLst>
                </p14:cNvPr>
                <p14:cNvContentPartPr/>
                <p14:nvPr/>
              </p14:nvContentPartPr>
              <p14:xfrm>
                <a:off x="6347448" y="3207096"/>
                <a:ext cx="37800" cy="759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D546C7E-6BDC-7EBD-C487-00727E4DE5C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38448" y="3198096"/>
                  <a:ext cx="55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6146C6A-9D50-655F-2688-F2339FF86501}"/>
                    </a:ext>
                  </a:extLst>
                </p14:cNvPr>
                <p14:cNvContentPartPr/>
                <p14:nvPr/>
              </p14:nvContentPartPr>
              <p14:xfrm>
                <a:off x="6440328" y="3008376"/>
                <a:ext cx="133200" cy="1710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6146C6A-9D50-655F-2688-F2339FF8650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431328" y="2999376"/>
                  <a:ext cx="150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A57FE41-A589-60D0-1326-4296B82ED5C0}"/>
                    </a:ext>
                  </a:extLst>
                </p14:cNvPr>
                <p14:cNvContentPartPr/>
                <p14:nvPr/>
              </p14:nvContentPartPr>
              <p14:xfrm>
                <a:off x="6619608" y="3034656"/>
                <a:ext cx="532800" cy="2329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A57FE41-A589-60D0-1326-4296B82ED5C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610968" y="3025656"/>
                  <a:ext cx="550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48EBE98-81FD-EBED-3AD6-71CC410D070B}"/>
                    </a:ext>
                  </a:extLst>
                </p14:cNvPr>
                <p14:cNvContentPartPr/>
                <p14:nvPr/>
              </p14:nvContentPartPr>
              <p14:xfrm>
                <a:off x="6958728" y="3094776"/>
                <a:ext cx="179640" cy="212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48EBE98-81FD-EBED-3AD6-71CC410D070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949728" y="3085776"/>
                  <a:ext cx="197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F873DD4-723D-5E53-0244-D43590BA90E4}"/>
                    </a:ext>
                  </a:extLst>
                </p14:cNvPr>
                <p14:cNvContentPartPr/>
                <p14:nvPr/>
              </p14:nvContentPartPr>
              <p14:xfrm>
                <a:off x="7355448" y="2936736"/>
                <a:ext cx="234000" cy="187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F873DD4-723D-5E53-0244-D43590BA90E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346448" y="2927736"/>
                  <a:ext cx="251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1AB0FB7-187C-A710-D34B-02C52D340342}"/>
                    </a:ext>
                  </a:extLst>
                </p14:cNvPr>
                <p14:cNvContentPartPr/>
                <p14:nvPr/>
              </p14:nvContentPartPr>
              <p14:xfrm>
                <a:off x="7445088" y="2960856"/>
                <a:ext cx="354240" cy="109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1AB0FB7-187C-A710-D34B-02C52D34034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436088" y="2951856"/>
                  <a:ext cx="371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53BD3BD-6A03-7073-664E-E8765882AA7E}"/>
                    </a:ext>
                  </a:extLst>
                </p14:cNvPr>
                <p14:cNvContentPartPr/>
                <p14:nvPr/>
              </p14:nvContentPartPr>
              <p14:xfrm>
                <a:off x="7916328" y="2968056"/>
                <a:ext cx="181440" cy="77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53BD3BD-6A03-7073-664E-E8765882AA7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07688" y="2959416"/>
                  <a:ext cx="199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D062446-A8B0-FA23-C70F-D22566E4012E}"/>
                    </a:ext>
                  </a:extLst>
                </p14:cNvPr>
                <p14:cNvContentPartPr/>
                <p14:nvPr/>
              </p14:nvContentPartPr>
              <p14:xfrm>
                <a:off x="5657328" y="2931696"/>
                <a:ext cx="15120" cy="1018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D062446-A8B0-FA23-C70F-D22566E4012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648328" y="2923056"/>
                  <a:ext cx="32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63B43F7-BB54-E1D6-BE99-F0EBA3F7B35E}"/>
                    </a:ext>
                  </a:extLst>
                </p14:cNvPr>
                <p14:cNvContentPartPr/>
                <p14:nvPr/>
              </p14:nvContentPartPr>
              <p14:xfrm>
                <a:off x="5663448" y="2790216"/>
                <a:ext cx="933480" cy="1364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63B43F7-BB54-E1D6-BE99-F0EBA3F7B35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654448" y="2781576"/>
                  <a:ext cx="9511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0231C958-4A0C-0C44-E5C0-C5008C653B65}"/>
              </a:ext>
            </a:extLst>
          </p:cNvPr>
          <p:cNvGrpSpPr/>
          <p:nvPr/>
        </p:nvGrpSpPr>
        <p:grpSpPr>
          <a:xfrm>
            <a:off x="5492448" y="3413016"/>
            <a:ext cx="1278720" cy="390600"/>
            <a:chOff x="5492448" y="3413016"/>
            <a:chExt cx="127872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543E756-92F5-9B6D-0C05-819BAF27A6BE}"/>
                    </a:ext>
                  </a:extLst>
                </p14:cNvPr>
                <p14:cNvContentPartPr/>
                <p14:nvPr/>
              </p14:nvContentPartPr>
              <p14:xfrm>
                <a:off x="5492448" y="3560616"/>
                <a:ext cx="121680" cy="878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543E756-92F5-9B6D-0C05-819BAF27A6B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483808" y="3551976"/>
                  <a:ext cx="139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A4791F3-15DE-9653-20EE-835F6C0F26FD}"/>
                    </a:ext>
                  </a:extLst>
                </p14:cNvPr>
                <p14:cNvContentPartPr/>
                <p14:nvPr/>
              </p14:nvContentPartPr>
              <p14:xfrm>
                <a:off x="5587848" y="3563856"/>
                <a:ext cx="61200" cy="2397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A4791F3-15DE-9653-20EE-835F6C0F26F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579208" y="3555216"/>
                  <a:ext cx="78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863FC36-4E47-4CF0-A4E2-6765E128578A}"/>
                    </a:ext>
                  </a:extLst>
                </p14:cNvPr>
                <p14:cNvContentPartPr/>
                <p14:nvPr/>
              </p14:nvContentPartPr>
              <p14:xfrm>
                <a:off x="5757048" y="3469896"/>
                <a:ext cx="109800" cy="288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863FC36-4E47-4CF0-A4E2-6765E128578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748048" y="3460896"/>
                  <a:ext cx="127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AB23432-FD7A-25B8-283B-77CB1840A270}"/>
                    </a:ext>
                  </a:extLst>
                </p14:cNvPr>
                <p14:cNvContentPartPr/>
                <p14:nvPr/>
              </p14:nvContentPartPr>
              <p14:xfrm>
                <a:off x="5897448" y="3521376"/>
                <a:ext cx="329400" cy="1339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AB23432-FD7A-25B8-283B-77CB1840A2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888808" y="3512736"/>
                  <a:ext cx="347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1DFBCEC-08C4-81D8-6FA1-181C436287DE}"/>
                    </a:ext>
                  </a:extLst>
                </p14:cNvPr>
                <p14:cNvContentPartPr/>
                <p14:nvPr/>
              </p14:nvContentPartPr>
              <p14:xfrm>
                <a:off x="6283728" y="3519576"/>
                <a:ext cx="119880" cy="92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1DFBCEC-08C4-81D8-6FA1-181C436287D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275088" y="3510936"/>
                  <a:ext cx="137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81C4B02-B68D-8342-1AA8-3DBB54E3CC3C}"/>
                    </a:ext>
                  </a:extLst>
                </p14:cNvPr>
                <p14:cNvContentPartPr/>
                <p14:nvPr/>
              </p14:nvContentPartPr>
              <p14:xfrm>
                <a:off x="6446088" y="3596976"/>
                <a:ext cx="11160" cy="1285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81C4B02-B68D-8342-1AA8-3DBB54E3CC3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437448" y="3587976"/>
                  <a:ext cx="28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A35953D-84E5-C4C1-633E-DABCD5F97C9E}"/>
                    </a:ext>
                  </a:extLst>
                </p14:cNvPr>
                <p14:cNvContentPartPr/>
                <p14:nvPr/>
              </p14:nvContentPartPr>
              <p14:xfrm>
                <a:off x="6531048" y="3499416"/>
                <a:ext cx="115560" cy="1558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A35953D-84E5-C4C1-633E-DABCD5F97C9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522048" y="3490776"/>
                  <a:ext cx="133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F8F6D29-7580-9C46-0DA3-2EB6CF407662}"/>
                    </a:ext>
                  </a:extLst>
                </p14:cNvPr>
                <p14:cNvContentPartPr/>
                <p14:nvPr/>
              </p14:nvContentPartPr>
              <p14:xfrm>
                <a:off x="6694128" y="3413016"/>
                <a:ext cx="77040" cy="3045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F8F6D29-7580-9C46-0DA3-2EB6CF40766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685128" y="3404376"/>
                  <a:ext cx="9468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1B641B84-8670-74B2-E864-90A663BE0B7D}"/>
              </a:ext>
            </a:extLst>
          </p:cNvPr>
          <p:cNvGrpSpPr/>
          <p:nvPr/>
        </p:nvGrpSpPr>
        <p:grpSpPr>
          <a:xfrm>
            <a:off x="6998328" y="3526416"/>
            <a:ext cx="288720" cy="72360"/>
            <a:chOff x="6998328" y="3526416"/>
            <a:chExt cx="288720" cy="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5EE523C-19CA-A285-F54D-852A1C087934}"/>
                    </a:ext>
                  </a:extLst>
                </p14:cNvPr>
                <p14:cNvContentPartPr/>
                <p14:nvPr/>
              </p14:nvContentPartPr>
              <p14:xfrm>
                <a:off x="6998328" y="3526416"/>
                <a:ext cx="226080" cy="133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5EE523C-19CA-A285-F54D-852A1C08793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989688" y="3517776"/>
                  <a:ext cx="243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2F6DCC2-9605-CFC4-1407-2C2F8E5371F8}"/>
                    </a:ext>
                  </a:extLst>
                </p14:cNvPr>
                <p14:cNvContentPartPr/>
                <p14:nvPr/>
              </p14:nvContentPartPr>
              <p14:xfrm>
                <a:off x="7050528" y="3576456"/>
                <a:ext cx="236520" cy="223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2F6DCC2-9605-CFC4-1407-2C2F8E5371F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041888" y="3567816"/>
                  <a:ext cx="2541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3AA25397-9317-3D54-4061-D2EB9CD2C2D6}"/>
              </a:ext>
            </a:extLst>
          </p:cNvPr>
          <p:cNvGrpSpPr/>
          <p:nvPr/>
        </p:nvGrpSpPr>
        <p:grpSpPr>
          <a:xfrm>
            <a:off x="7480728" y="3360456"/>
            <a:ext cx="622080" cy="204120"/>
            <a:chOff x="7480728" y="3360456"/>
            <a:chExt cx="62208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512DC36-7D90-77FC-B671-C0FE163AC505}"/>
                    </a:ext>
                  </a:extLst>
                </p14:cNvPr>
                <p14:cNvContentPartPr/>
                <p14:nvPr/>
              </p14:nvContentPartPr>
              <p14:xfrm>
                <a:off x="7480728" y="3364416"/>
                <a:ext cx="186120" cy="2001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512DC36-7D90-77FC-B671-C0FE163AC50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472088" y="3355776"/>
                  <a:ext cx="203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63B30D9-B54A-A6EC-B66D-34D20BFAB369}"/>
                    </a:ext>
                  </a:extLst>
                </p14:cNvPr>
                <p14:cNvContentPartPr/>
                <p14:nvPr/>
              </p14:nvContentPartPr>
              <p14:xfrm>
                <a:off x="7718688" y="3376656"/>
                <a:ext cx="126360" cy="1364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63B30D9-B54A-A6EC-B66D-34D20BFAB36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709688" y="3368016"/>
                  <a:ext cx="144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2C7E6A1-9A5C-8C06-8EE7-A9D635269C43}"/>
                    </a:ext>
                  </a:extLst>
                </p14:cNvPr>
                <p14:cNvContentPartPr/>
                <p14:nvPr/>
              </p14:nvContentPartPr>
              <p14:xfrm>
                <a:off x="7890768" y="3360456"/>
                <a:ext cx="212040" cy="1274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2C7E6A1-9A5C-8C06-8EE7-A9D635269C4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881768" y="3351816"/>
                  <a:ext cx="22968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A6051ECB-D711-FD6A-9F82-C6F979CCFCCA}"/>
              </a:ext>
            </a:extLst>
          </p:cNvPr>
          <p:cNvGrpSpPr/>
          <p:nvPr/>
        </p:nvGrpSpPr>
        <p:grpSpPr>
          <a:xfrm>
            <a:off x="5560128" y="4066776"/>
            <a:ext cx="144720" cy="217800"/>
            <a:chOff x="5560128" y="4066776"/>
            <a:chExt cx="14472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0709C59-A969-1704-FF76-226825E50453}"/>
                    </a:ext>
                  </a:extLst>
                </p14:cNvPr>
                <p14:cNvContentPartPr/>
                <p14:nvPr/>
              </p14:nvContentPartPr>
              <p14:xfrm>
                <a:off x="5560128" y="4089456"/>
                <a:ext cx="118440" cy="84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0709C59-A969-1704-FF76-226825E5045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51128" y="4080816"/>
                  <a:ext cx="136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521A97A-5FCF-76CA-C85D-6A44345586E5}"/>
                    </a:ext>
                  </a:extLst>
                </p14:cNvPr>
                <p14:cNvContentPartPr/>
                <p14:nvPr/>
              </p14:nvContentPartPr>
              <p14:xfrm>
                <a:off x="5673168" y="4066776"/>
                <a:ext cx="31680" cy="2178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521A97A-5FCF-76CA-C85D-6A44345586E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664168" y="4058136"/>
                  <a:ext cx="4932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69CDAA81-A519-D6A2-08B8-D7CCEAD37D43}"/>
              </a:ext>
            </a:extLst>
          </p:cNvPr>
          <p:cNvGrpSpPr/>
          <p:nvPr/>
        </p:nvGrpSpPr>
        <p:grpSpPr>
          <a:xfrm>
            <a:off x="7091928" y="3773736"/>
            <a:ext cx="1315440" cy="718200"/>
            <a:chOff x="7091928" y="3773736"/>
            <a:chExt cx="1315440" cy="7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DAB9296-5CCD-C6E8-B0E7-D96E5CF64031}"/>
                    </a:ext>
                  </a:extLst>
                </p14:cNvPr>
                <p14:cNvContentPartPr/>
                <p14:nvPr/>
              </p14:nvContentPartPr>
              <p14:xfrm>
                <a:off x="7114608" y="4019256"/>
                <a:ext cx="146160" cy="14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DAB9296-5CCD-C6E8-B0E7-D96E5CF6403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105968" y="4010256"/>
                  <a:ext cx="163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EF706E3-D0A4-B565-0FC7-AAC2CEF4098D}"/>
                    </a:ext>
                  </a:extLst>
                </p14:cNvPr>
                <p14:cNvContentPartPr/>
                <p14:nvPr/>
              </p14:nvContentPartPr>
              <p14:xfrm>
                <a:off x="7091928" y="4056696"/>
                <a:ext cx="164880" cy="414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EF706E3-D0A4-B565-0FC7-AAC2CEF4098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083288" y="4047696"/>
                  <a:ext cx="182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C63062B-3697-669E-0A3D-F0896E36D798}"/>
                    </a:ext>
                  </a:extLst>
                </p14:cNvPr>
                <p14:cNvContentPartPr/>
                <p14:nvPr/>
              </p14:nvContentPartPr>
              <p14:xfrm>
                <a:off x="7442928" y="3773736"/>
                <a:ext cx="189000" cy="211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C63062B-3697-669E-0A3D-F0896E36D79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433928" y="3765096"/>
                  <a:ext cx="206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CD170F9-9589-D2D2-4F95-9414E0563FE3}"/>
                    </a:ext>
                  </a:extLst>
                </p14:cNvPr>
                <p14:cNvContentPartPr/>
                <p14:nvPr/>
              </p14:nvContentPartPr>
              <p14:xfrm>
                <a:off x="7509888" y="3878856"/>
                <a:ext cx="142200" cy="241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CD170F9-9589-D2D2-4F95-9414E0563FE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500888" y="3870216"/>
                  <a:ext cx="159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3337E14-61D6-33D0-EAA6-6CA9977953A9}"/>
                    </a:ext>
                  </a:extLst>
                </p14:cNvPr>
                <p14:cNvContentPartPr/>
                <p14:nvPr/>
              </p14:nvContentPartPr>
              <p14:xfrm>
                <a:off x="7733808" y="3791376"/>
                <a:ext cx="190080" cy="120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3337E14-61D6-33D0-EAA6-6CA9977953A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725168" y="3782736"/>
                  <a:ext cx="207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D8238E8-4802-A429-798B-43F516D41A98}"/>
                    </a:ext>
                  </a:extLst>
                </p14:cNvPr>
                <p14:cNvContentPartPr/>
                <p14:nvPr/>
              </p14:nvContentPartPr>
              <p14:xfrm>
                <a:off x="8021808" y="3778416"/>
                <a:ext cx="180360" cy="784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D8238E8-4802-A429-798B-43F516D41A9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012808" y="3769776"/>
                  <a:ext cx="198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F097A3D-D179-116E-3486-328260FF258B}"/>
                    </a:ext>
                  </a:extLst>
                </p14:cNvPr>
                <p14:cNvContentPartPr/>
                <p14:nvPr/>
              </p14:nvContentPartPr>
              <p14:xfrm>
                <a:off x="7517088" y="3969936"/>
                <a:ext cx="818280" cy="795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F097A3D-D179-116E-3486-328260FF258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508448" y="3961296"/>
                  <a:ext cx="835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FA98463-EF0A-52D0-3810-926CB9886B36}"/>
                    </a:ext>
                  </a:extLst>
                </p14:cNvPr>
                <p14:cNvContentPartPr/>
                <p14:nvPr/>
              </p14:nvContentPartPr>
              <p14:xfrm>
                <a:off x="7541568" y="4206096"/>
                <a:ext cx="141120" cy="125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FA98463-EF0A-52D0-3810-926CB9886B3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532928" y="4197096"/>
                  <a:ext cx="158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E28AB5B-A16F-1A2D-203A-034F3D9351D1}"/>
                    </a:ext>
                  </a:extLst>
                </p14:cNvPr>
                <p14:cNvContentPartPr/>
                <p14:nvPr/>
              </p14:nvContentPartPr>
              <p14:xfrm>
                <a:off x="7785648" y="4284216"/>
                <a:ext cx="97920" cy="43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E28AB5B-A16F-1A2D-203A-034F3D9351D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776648" y="4275576"/>
                  <a:ext cx="115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7B2B0E5-8BF8-D817-0FEB-A2C0D2DC6B93}"/>
                    </a:ext>
                  </a:extLst>
                </p14:cNvPr>
                <p14:cNvContentPartPr/>
                <p14:nvPr/>
              </p14:nvContentPartPr>
              <p14:xfrm>
                <a:off x="7973208" y="4177656"/>
                <a:ext cx="104400" cy="1101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7B2B0E5-8BF8-D817-0FEB-A2C0D2DC6B9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64208" y="4169016"/>
                  <a:ext cx="122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4ABEDC8-D90B-EE6E-BAC3-BD81EFA2DA55}"/>
                    </a:ext>
                  </a:extLst>
                </p14:cNvPr>
                <p14:cNvContentPartPr/>
                <p14:nvPr/>
              </p14:nvContentPartPr>
              <p14:xfrm>
                <a:off x="8086968" y="4279176"/>
                <a:ext cx="16200" cy="741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4ABEDC8-D90B-EE6E-BAC3-BD81EFA2DA5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078328" y="4270176"/>
                  <a:ext cx="33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127E9CD-E771-4B37-8B2E-0F4485A8E338}"/>
                    </a:ext>
                  </a:extLst>
                </p14:cNvPr>
                <p14:cNvContentPartPr/>
                <p14:nvPr/>
              </p14:nvContentPartPr>
              <p14:xfrm>
                <a:off x="8166888" y="4129776"/>
                <a:ext cx="139320" cy="168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127E9CD-E771-4B37-8B2E-0F4485A8E33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158248" y="4121136"/>
                  <a:ext cx="156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325C10B-02DE-E1B9-5D00-7CF21914A0D9}"/>
                    </a:ext>
                  </a:extLst>
                </p14:cNvPr>
                <p14:cNvContentPartPr/>
                <p14:nvPr/>
              </p14:nvContentPartPr>
              <p14:xfrm>
                <a:off x="8245368" y="4090176"/>
                <a:ext cx="162000" cy="3214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325C10B-02DE-E1B9-5D00-7CF21914A0D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236368" y="4081176"/>
                  <a:ext cx="1796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A2A740C-3FCF-40EA-E57E-DED6A64C1934}"/>
                    </a:ext>
                  </a:extLst>
                </p14:cNvPr>
                <p14:cNvContentPartPr/>
                <p14:nvPr/>
              </p14:nvContentPartPr>
              <p14:xfrm>
                <a:off x="7489728" y="4152456"/>
                <a:ext cx="115560" cy="2894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A2A740C-3FCF-40EA-E57E-DED6A64C193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481088" y="4143816"/>
                  <a:ext cx="1332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3B696AD-E3E2-007F-6394-85AB24687E79}"/>
                    </a:ext>
                  </a:extLst>
                </p14:cNvPr>
                <p14:cNvContentPartPr/>
                <p14:nvPr/>
              </p14:nvContentPartPr>
              <p14:xfrm>
                <a:off x="7692408" y="4431456"/>
                <a:ext cx="663120" cy="604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3B696AD-E3E2-007F-6394-85AB24687E7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683408" y="4422816"/>
                  <a:ext cx="68076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586EBC85-6F19-08B3-F2FD-34F2EA6D6B0D}"/>
              </a:ext>
            </a:extLst>
          </p:cNvPr>
          <p:cNvGrpSpPr/>
          <p:nvPr/>
        </p:nvGrpSpPr>
        <p:grpSpPr>
          <a:xfrm>
            <a:off x="8626248" y="2951856"/>
            <a:ext cx="2542320" cy="1274400"/>
            <a:chOff x="8626248" y="2951856"/>
            <a:chExt cx="2542320" cy="12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4134BE5-B962-4660-0102-AE8F6EBB56BA}"/>
                    </a:ext>
                  </a:extLst>
                </p14:cNvPr>
                <p14:cNvContentPartPr/>
                <p14:nvPr/>
              </p14:nvContentPartPr>
              <p14:xfrm>
                <a:off x="9294768" y="3143376"/>
                <a:ext cx="34920" cy="3121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4134BE5-B962-4660-0102-AE8F6EBB56B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286128" y="3134736"/>
                  <a:ext cx="525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DD2183E-3659-5BF9-E034-48874A0A2B2A}"/>
                    </a:ext>
                  </a:extLst>
                </p14:cNvPr>
                <p14:cNvContentPartPr/>
                <p14:nvPr/>
              </p14:nvContentPartPr>
              <p14:xfrm>
                <a:off x="9784728" y="2951856"/>
                <a:ext cx="155880" cy="1735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DD2183E-3659-5BF9-E034-48874A0A2B2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775728" y="2942856"/>
                  <a:ext cx="173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503709D-8763-E971-797A-0C5CD7DE11A7}"/>
                    </a:ext>
                  </a:extLst>
                </p14:cNvPr>
                <p14:cNvContentPartPr/>
                <p14:nvPr/>
              </p14:nvContentPartPr>
              <p14:xfrm>
                <a:off x="9659088" y="3137256"/>
                <a:ext cx="591480" cy="954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503709D-8763-E971-797A-0C5CD7DE11A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650448" y="3128256"/>
                  <a:ext cx="609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E5942E1-A205-A04D-F04C-BC773967932A}"/>
                    </a:ext>
                  </a:extLst>
                </p14:cNvPr>
                <p14:cNvContentPartPr/>
                <p14:nvPr/>
              </p14:nvContentPartPr>
              <p14:xfrm>
                <a:off x="9558288" y="3331296"/>
                <a:ext cx="337320" cy="1555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E5942E1-A205-A04D-F04C-BC773967932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49288" y="3322296"/>
                  <a:ext cx="354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0924FB2-2682-2871-309A-E42E12EAEA4F}"/>
                    </a:ext>
                  </a:extLst>
                </p14:cNvPr>
                <p14:cNvContentPartPr/>
                <p14:nvPr/>
              </p14:nvContentPartPr>
              <p14:xfrm>
                <a:off x="9949248" y="3317616"/>
                <a:ext cx="128160" cy="957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0924FB2-2682-2871-309A-E42E12EAEA4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40608" y="3308616"/>
                  <a:ext cx="145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667CE28-2C52-924A-73BF-F1234857C564}"/>
                    </a:ext>
                  </a:extLst>
                </p14:cNvPr>
                <p14:cNvContentPartPr/>
                <p14:nvPr/>
              </p14:nvContentPartPr>
              <p14:xfrm>
                <a:off x="10067328" y="3397896"/>
                <a:ext cx="33120" cy="961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667CE28-2C52-924A-73BF-F1234857C56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058328" y="3388896"/>
                  <a:ext cx="50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30FC88B-D377-535A-8A07-2FB213929701}"/>
                    </a:ext>
                  </a:extLst>
                </p14:cNvPr>
                <p14:cNvContentPartPr/>
                <p14:nvPr/>
              </p14:nvContentPartPr>
              <p14:xfrm>
                <a:off x="10148328" y="3294576"/>
                <a:ext cx="151200" cy="1479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30FC88B-D377-535A-8A07-2FB21392970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139328" y="3285576"/>
                  <a:ext cx="168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63D24A2-3D8C-DD37-5531-2AACA7150EA2}"/>
                    </a:ext>
                  </a:extLst>
                </p14:cNvPr>
                <p14:cNvContentPartPr/>
                <p14:nvPr/>
              </p14:nvContentPartPr>
              <p14:xfrm>
                <a:off x="8626248" y="3956616"/>
                <a:ext cx="215640" cy="162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63D24A2-3D8C-DD37-5531-2AACA7150EA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617248" y="3947976"/>
                  <a:ext cx="233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9799947-76EB-1267-53BF-4FB10726FC6D}"/>
                    </a:ext>
                  </a:extLst>
                </p14:cNvPr>
                <p14:cNvContentPartPr/>
                <p14:nvPr/>
              </p14:nvContentPartPr>
              <p14:xfrm>
                <a:off x="8641368" y="4031136"/>
                <a:ext cx="184320" cy="100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9799947-76EB-1267-53BF-4FB10726FC6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632728" y="4022136"/>
                  <a:ext cx="201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9573127-3204-6D40-C878-4F9C6DA14C21}"/>
                    </a:ext>
                  </a:extLst>
                </p14:cNvPr>
                <p14:cNvContentPartPr/>
                <p14:nvPr/>
              </p14:nvContentPartPr>
              <p14:xfrm>
                <a:off x="9084888" y="3784536"/>
                <a:ext cx="161640" cy="2433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9573127-3204-6D40-C878-4F9C6DA14C2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076248" y="3775896"/>
                  <a:ext cx="179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E229149-3650-ABEA-2308-A6E61F528AE5}"/>
                    </a:ext>
                  </a:extLst>
                </p14:cNvPr>
                <p14:cNvContentPartPr/>
                <p14:nvPr/>
              </p14:nvContentPartPr>
              <p14:xfrm>
                <a:off x="9357768" y="3836016"/>
                <a:ext cx="129960" cy="1929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E229149-3650-ABEA-2308-A6E61F528AE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349128" y="3827016"/>
                  <a:ext cx="147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17072D3-CA42-6F52-53F6-84057E130891}"/>
                    </a:ext>
                  </a:extLst>
                </p14:cNvPr>
                <p14:cNvContentPartPr/>
                <p14:nvPr/>
              </p14:nvContentPartPr>
              <p14:xfrm>
                <a:off x="9415728" y="3801096"/>
                <a:ext cx="139320" cy="32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17072D3-CA42-6F52-53F6-84057E13089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406728" y="3792456"/>
                  <a:ext cx="156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E619B4C-B0D8-544D-BD69-278EBEF3F8E4}"/>
                    </a:ext>
                  </a:extLst>
                </p14:cNvPr>
                <p14:cNvContentPartPr/>
                <p14:nvPr/>
              </p14:nvContentPartPr>
              <p14:xfrm>
                <a:off x="9625248" y="3814416"/>
                <a:ext cx="399600" cy="1695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E619B4C-B0D8-544D-BD69-278EBEF3F8E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16608" y="3805416"/>
                  <a:ext cx="417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9A599A7-7149-3689-4958-62BD5377F9F5}"/>
                    </a:ext>
                  </a:extLst>
                </p14:cNvPr>
                <p14:cNvContentPartPr/>
                <p14:nvPr/>
              </p14:nvContentPartPr>
              <p14:xfrm>
                <a:off x="10277928" y="3794616"/>
                <a:ext cx="241560" cy="684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9A599A7-7149-3689-4958-62BD5377F9F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268928" y="3785616"/>
                  <a:ext cx="259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0CA5633-9EF1-AAFB-BB29-0CE14C907B0E}"/>
                    </a:ext>
                  </a:extLst>
                </p14:cNvPr>
                <p14:cNvContentPartPr/>
                <p14:nvPr/>
              </p14:nvContentPartPr>
              <p14:xfrm>
                <a:off x="10453248" y="3797856"/>
                <a:ext cx="99000" cy="2376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0CA5633-9EF1-AAFB-BB29-0CE14C907B0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444248" y="3789216"/>
                  <a:ext cx="116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845300D-51CE-D8CA-E11E-50DF7062EB57}"/>
                    </a:ext>
                  </a:extLst>
                </p14:cNvPr>
                <p14:cNvContentPartPr/>
                <p14:nvPr/>
              </p14:nvContentPartPr>
              <p14:xfrm>
                <a:off x="10630008" y="3561336"/>
                <a:ext cx="289800" cy="2462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845300D-51CE-D8CA-E11E-50DF7062EB5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621368" y="3552336"/>
                  <a:ext cx="3074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2230623-5C86-CF9E-A8F1-10CECD0DE1A8}"/>
                    </a:ext>
                  </a:extLst>
                </p14:cNvPr>
                <p14:cNvContentPartPr/>
                <p14:nvPr/>
              </p14:nvContentPartPr>
              <p14:xfrm>
                <a:off x="10130688" y="3833496"/>
                <a:ext cx="70200" cy="270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2230623-5C86-CF9E-A8F1-10CECD0DE1A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122048" y="3824856"/>
                  <a:ext cx="87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9BAC9F8-59AE-B981-966C-D2B53C3B710E}"/>
                    </a:ext>
                  </a:extLst>
                </p14:cNvPr>
                <p14:cNvContentPartPr/>
                <p14:nvPr/>
              </p14:nvContentPartPr>
              <p14:xfrm>
                <a:off x="10120608" y="3889656"/>
                <a:ext cx="150840" cy="543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9BAC9F8-59AE-B981-966C-D2B53C3B710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111968" y="3881016"/>
                  <a:ext cx="168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BB336D9-B0F2-C3F4-AB48-A8D23207F760}"/>
                    </a:ext>
                  </a:extLst>
                </p14:cNvPr>
                <p14:cNvContentPartPr/>
                <p14:nvPr/>
              </p14:nvContentPartPr>
              <p14:xfrm>
                <a:off x="8967888" y="3641256"/>
                <a:ext cx="14040" cy="5799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BB336D9-B0F2-C3F4-AB48-A8D23207F76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958888" y="3632256"/>
                  <a:ext cx="3168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F8FEBD8-52D9-FFF4-2F83-A9A06E227CE1}"/>
                    </a:ext>
                  </a:extLst>
                </p14:cNvPr>
                <p14:cNvContentPartPr/>
                <p14:nvPr/>
              </p14:nvContentPartPr>
              <p14:xfrm>
                <a:off x="9009288" y="3479256"/>
                <a:ext cx="2159280" cy="7470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F8FEBD8-52D9-FFF4-2F83-A9A06E227CE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000648" y="3470616"/>
                  <a:ext cx="2176920" cy="76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uppieren 230">
            <a:extLst>
              <a:ext uri="{FF2B5EF4-FFF2-40B4-BE49-F238E27FC236}">
                <a16:creationId xmlns:a16="http://schemas.microsoft.com/office/drawing/2014/main" id="{C370F7F4-23CB-5922-65FF-FFC6825C0BCC}"/>
              </a:ext>
            </a:extLst>
          </p:cNvPr>
          <p:cNvGrpSpPr/>
          <p:nvPr/>
        </p:nvGrpSpPr>
        <p:grpSpPr>
          <a:xfrm>
            <a:off x="7098408" y="167976"/>
            <a:ext cx="1942560" cy="320040"/>
            <a:chOff x="7098408" y="167976"/>
            <a:chExt cx="194256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0C5AE27-F2C3-6FB8-75A3-8640ECD157AA}"/>
                    </a:ext>
                  </a:extLst>
                </p14:cNvPr>
                <p14:cNvContentPartPr/>
                <p14:nvPr/>
              </p14:nvContentPartPr>
              <p14:xfrm>
                <a:off x="7143768" y="180216"/>
                <a:ext cx="124200" cy="1386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0C5AE27-F2C3-6FB8-75A3-8640ECD157A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134768" y="171576"/>
                  <a:ext cx="141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FE6FF64-55DF-1DDB-55DD-B50AD66A7547}"/>
                    </a:ext>
                  </a:extLst>
                </p14:cNvPr>
                <p14:cNvContentPartPr/>
                <p14:nvPr/>
              </p14:nvContentPartPr>
              <p14:xfrm>
                <a:off x="7152048" y="289296"/>
                <a:ext cx="180720" cy="18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FE6FF64-55DF-1DDB-55DD-B50AD66A754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143408" y="280296"/>
                  <a:ext cx="198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110D391-DC8D-1C72-C5BC-EABD25FF48AC}"/>
                    </a:ext>
                  </a:extLst>
                </p14:cNvPr>
                <p14:cNvContentPartPr/>
                <p14:nvPr/>
              </p14:nvContentPartPr>
              <p14:xfrm>
                <a:off x="7414488" y="167976"/>
                <a:ext cx="177120" cy="1504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110D391-DC8D-1C72-C5BC-EABD25FF48A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05848" y="158976"/>
                  <a:ext cx="194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E983112-2203-9FF8-5B52-C02D4680D0F4}"/>
                    </a:ext>
                  </a:extLst>
                </p14:cNvPr>
                <p14:cNvContentPartPr/>
                <p14:nvPr/>
              </p14:nvContentPartPr>
              <p14:xfrm>
                <a:off x="7703208" y="230616"/>
                <a:ext cx="172800" cy="55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E983112-2203-9FF8-5B52-C02D4680D0F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94568" y="221976"/>
                  <a:ext cx="190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82B5FA5-B853-4D0F-937C-8DCED94008AE}"/>
                    </a:ext>
                  </a:extLst>
                </p14:cNvPr>
                <p14:cNvContentPartPr/>
                <p14:nvPr/>
              </p14:nvContentPartPr>
              <p14:xfrm>
                <a:off x="7981488" y="187416"/>
                <a:ext cx="172440" cy="943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82B5FA5-B853-4D0F-937C-8DCED94008A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972488" y="178776"/>
                  <a:ext cx="190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62A9A07-B0C0-01B0-1330-C3B1773D84D5}"/>
                    </a:ext>
                  </a:extLst>
                </p14:cNvPr>
                <p14:cNvContentPartPr/>
                <p14:nvPr/>
              </p14:nvContentPartPr>
              <p14:xfrm>
                <a:off x="8245008" y="209016"/>
                <a:ext cx="107280" cy="61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62A9A07-B0C0-01B0-1330-C3B1773D84D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236008" y="200376"/>
                  <a:ext cx="124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837F212-067C-8D79-B36F-97714F1C51B0}"/>
                    </a:ext>
                  </a:extLst>
                </p14:cNvPr>
                <p14:cNvContentPartPr/>
                <p14:nvPr/>
              </p14:nvContentPartPr>
              <p14:xfrm>
                <a:off x="8454528" y="190296"/>
                <a:ext cx="173160" cy="82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837F212-067C-8D79-B36F-97714F1C51B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445888" y="181656"/>
                  <a:ext cx="190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3DE728E-E3F0-93AD-AD26-69E6FC872BFB}"/>
                    </a:ext>
                  </a:extLst>
                </p14:cNvPr>
                <p14:cNvContentPartPr/>
                <p14:nvPr/>
              </p14:nvContentPartPr>
              <p14:xfrm>
                <a:off x="7098408" y="366336"/>
                <a:ext cx="1942560" cy="1216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3DE728E-E3F0-93AD-AD26-69E6FC872BF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089408" y="357696"/>
                  <a:ext cx="196020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3D9AF76A-D30E-4AE4-B7C9-24E0C1D16A66}"/>
                  </a:ext>
                </a:extLst>
              </p14:cNvPr>
              <p14:cNvContentPartPr/>
              <p14:nvPr/>
            </p14:nvContentPartPr>
            <p14:xfrm>
              <a:off x="11492568" y="3049416"/>
              <a:ext cx="26640" cy="900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3D9AF76A-D30E-4AE4-B7C9-24E0C1D16A66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1483568" y="3040416"/>
                <a:ext cx="442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B4363A3F-DF0F-B948-ED81-E8B7D705D7AB}"/>
                  </a:ext>
                </a:extLst>
              </p14:cNvPr>
              <p14:cNvContentPartPr/>
              <p14:nvPr/>
            </p14:nvContentPartPr>
            <p14:xfrm>
              <a:off x="6963048" y="73296"/>
              <a:ext cx="1859760" cy="48312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B4363A3F-DF0F-B948-ED81-E8B7D705D7AB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6954408" y="64296"/>
                <a:ext cx="18774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46564E4E-2561-61BA-B2AA-476BCC62FCC5}"/>
                  </a:ext>
                </a:extLst>
              </p14:cNvPr>
              <p14:cNvContentPartPr/>
              <p14:nvPr/>
            </p14:nvContentPartPr>
            <p14:xfrm>
              <a:off x="1142568" y="420336"/>
              <a:ext cx="1977840" cy="19152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46564E4E-2561-61BA-B2AA-476BCC62FCC5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133928" y="411336"/>
                <a:ext cx="19954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0A9C3AB1-3220-455D-ED28-A371EC02697E}"/>
                  </a:ext>
                </a:extLst>
              </p14:cNvPr>
              <p14:cNvContentPartPr/>
              <p14:nvPr/>
            </p14:nvContentPartPr>
            <p14:xfrm>
              <a:off x="7133328" y="340776"/>
              <a:ext cx="1473480" cy="23580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0A9C3AB1-3220-455D-ED28-A371EC02697E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7124688" y="331776"/>
                <a:ext cx="14911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ACE898C8-FB00-41B7-F19D-EC1E7BB999FA}"/>
                  </a:ext>
                </a:extLst>
              </p14:cNvPr>
              <p14:cNvContentPartPr/>
              <p14:nvPr/>
            </p14:nvContentPartPr>
            <p14:xfrm>
              <a:off x="10383768" y="1260576"/>
              <a:ext cx="117360" cy="33948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ACE898C8-FB00-41B7-F19D-EC1E7BB999FA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0375128" y="1251576"/>
                <a:ext cx="135000" cy="357120"/>
              </a:xfrm>
              <a:prstGeom prst="rect">
                <a:avLst/>
              </a:prstGeom>
            </p:spPr>
          </p:pic>
        </mc:Fallback>
      </mc:AlternateContent>
      <p:sp>
        <p:nvSpPr>
          <p:cNvPr id="398" name="Rechteck 397">
            <a:extLst>
              <a:ext uri="{FF2B5EF4-FFF2-40B4-BE49-F238E27FC236}">
                <a16:creationId xmlns:a16="http://schemas.microsoft.com/office/drawing/2014/main" id="{248B501B-DE15-D764-7C4C-36A0A864CFCC}"/>
              </a:ext>
            </a:extLst>
          </p:cNvPr>
          <p:cNvSpPr/>
          <p:nvPr/>
        </p:nvSpPr>
        <p:spPr>
          <a:xfrm>
            <a:off x="8689605" y="421855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F0D27969-1946-6B5E-3330-4E5EC2AB7BEB}"/>
              </a:ext>
            </a:extLst>
          </p:cNvPr>
          <p:cNvGrpSpPr/>
          <p:nvPr/>
        </p:nvGrpSpPr>
        <p:grpSpPr>
          <a:xfrm>
            <a:off x="7758288" y="4533336"/>
            <a:ext cx="412920" cy="263160"/>
            <a:chOff x="7758288" y="4533336"/>
            <a:chExt cx="41292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12CA800-388E-7889-4262-CDE0B816E91E}"/>
                    </a:ext>
                  </a:extLst>
                </p14:cNvPr>
                <p14:cNvContentPartPr/>
                <p14:nvPr/>
              </p14:nvContentPartPr>
              <p14:xfrm>
                <a:off x="7758288" y="4568976"/>
                <a:ext cx="128520" cy="1555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12CA800-388E-7889-4262-CDE0B816E91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749288" y="4560336"/>
                  <a:ext cx="146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AC31171-C4BF-5CDC-2909-13EA20A94390}"/>
                    </a:ext>
                  </a:extLst>
                </p14:cNvPr>
                <p14:cNvContentPartPr/>
                <p14:nvPr/>
              </p14:nvContentPartPr>
              <p14:xfrm>
                <a:off x="7939008" y="4723416"/>
                <a:ext cx="20160" cy="730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AC31171-C4BF-5CDC-2909-13EA20A9439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930008" y="4714776"/>
                  <a:ext cx="37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F6159E2-D107-C3FD-FFF9-65BA056E7A46}"/>
                    </a:ext>
                  </a:extLst>
                </p14:cNvPr>
                <p14:cNvContentPartPr/>
                <p14:nvPr/>
              </p14:nvContentPartPr>
              <p14:xfrm>
                <a:off x="8009208" y="4533336"/>
                <a:ext cx="162000" cy="1987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F6159E2-D107-C3FD-FFF9-65BA056E7A4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000208" y="4524336"/>
                  <a:ext cx="17964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63073F3A-E103-8476-436B-1143D3C3DB9E}"/>
              </a:ext>
            </a:extLst>
          </p:cNvPr>
          <p:cNvGrpSpPr/>
          <p:nvPr/>
        </p:nvGrpSpPr>
        <p:grpSpPr>
          <a:xfrm>
            <a:off x="355608" y="698256"/>
            <a:ext cx="11646360" cy="5895360"/>
            <a:chOff x="355608" y="698256"/>
            <a:chExt cx="11646360" cy="58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1C99B49-7378-83E0-7222-6DD73C8FFF47}"/>
                    </a:ext>
                  </a:extLst>
                </p14:cNvPr>
                <p14:cNvContentPartPr/>
                <p14:nvPr/>
              </p14:nvContentPartPr>
              <p14:xfrm>
                <a:off x="1000008" y="1226736"/>
                <a:ext cx="2694240" cy="15577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1C99B49-7378-83E0-7222-6DD73C8FFF4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91368" y="1218096"/>
                  <a:ext cx="2711880" cy="15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23C077F-8DFA-5526-C1AD-E135CB376AEF}"/>
                    </a:ext>
                  </a:extLst>
                </p14:cNvPr>
                <p14:cNvContentPartPr/>
                <p14:nvPr/>
              </p14:nvContentPartPr>
              <p14:xfrm>
                <a:off x="355608" y="2783376"/>
                <a:ext cx="150480" cy="2174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23C077F-8DFA-5526-C1AD-E135CB376AE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46968" y="2774376"/>
                  <a:ext cx="168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5A9288B-0770-9D21-D017-2A3188702A6F}"/>
                    </a:ext>
                  </a:extLst>
                </p14:cNvPr>
                <p14:cNvContentPartPr/>
                <p14:nvPr/>
              </p14:nvContentPartPr>
              <p14:xfrm>
                <a:off x="568368" y="2745576"/>
                <a:ext cx="100800" cy="1774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5A9288B-0770-9D21-D017-2A3188702A6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59728" y="2736936"/>
                  <a:ext cx="118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B38A349-D58B-C843-5D6A-6D1919917D12}"/>
                    </a:ext>
                  </a:extLst>
                </p14:cNvPr>
                <p14:cNvContentPartPr/>
                <p14:nvPr/>
              </p14:nvContentPartPr>
              <p14:xfrm>
                <a:off x="754488" y="2777976"/>
                <a:ext cx="112320" cy="1317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B38A349-D58B-C843-5D6A-6D1919917D1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45488" y="2768976"/>
                  <a:ext cx="129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06A0C9A-50E6-B5E8-91EE-546834A8BF29}"/>
                    </a:ext>
                  </a:extLst>
                </p14:cNvPr>
                <p14:cNvContentPartPr/>
                <p14:nvPr/>
              </p14:nvContentPartPr>
              <p14:xfrm>
                <a:off x="2765808" y="2372256"/>
                <a:ext cx="39600" cy="1962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06A0C9A-50E6-B5E8-91EE-546834A8BF2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757168" y="2363256"/>
                  <a:ext cx="57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EF081E3D-6893-4B37-91A0-181CAC536A9D}"/>
                    </a:ext>
                  </a:extLst>
                </p14:cNvPr>
                <p14:cNvContentPartPr/>
                <p14:nvPr/>
              </p14:nvContentPartPr>
              <p14:xfrm>
                <a:off x="1033128" y="1919736"/>
                <a:ext cx="239760" cy="399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EF081E3D-6893-4B37-91A0-181CAC536A9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24128" y="1911096"/>
                  <a:ext cx="257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24A0A7F-EF89-4849-D1E5-EC8D00889B99}"/>
                    </a:ext>
                  </a:extLst>
                </p14:cNvPr>
                <p14:cNvContentPartPr/>
                <p14:nvPr/>
              </p14:nvContentPartPr>
              <p14:xfrm>
                <a:off x="2702808" y="1888056"/>
                <a:ext cx="28080" cy="2448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24A0A7F-EF89-4849-D1E5-EC8D00889B9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694168" y="1879056"/>
                  <a:ext cx="45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B957216A-F165-CD9E-C0A4-8029D4C7D560}"/>
                    </a:ext>
                  </a:extLst>
                </p14:cNvPr>
                <p14:cNvContentPartPr/>
                <p14:nvPr/>
              </p14:nvContentPartPr>
              <p14:xfrm>
                <a:off x="1812168" y="1824336"/>
                <a:ext cx="649080" cy="655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B957216A-F165-CD9E-C0A4-8029D4C7D56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803528" y="1815696"/>
                  <a:ext cx="666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A8518E0-EB47-2757-29D5-482C1BFF3144}"/>
                    </a:ext>
                  </a:extLst>
                </p14:cNvPr>
                <p14:cNvContentPartPr/>
                <p14:nvPr/>
              </p14:nvContentPartPr>
              <p14:xfrm>
                <a:off x="2831328" y="2828016"/>
                <a:ext cx="52200" cy="11322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A8518E0-EB47-2757-29D5-482C1BFF314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822328" y="2819016"/>
                  <a:ext cx="69840" cy="11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3F41324-36DD-7920-3E30-440D69211F5C}"/>
                    </a:ext>
                  </a:extLst>
                </p14:cNvPr>
                <p14:cNvContentPartPr/>
                <p14:nvPr/>
              </p14:nvContentPartPr>
              <p14:xfrm>
                <a:off x="2794248" y="4095936"/>
                <a:ext cx="128520" cy="2804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3F41324-36DD-7920-3E30-440D69211F5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785608" y="4086936"/>
                  <a:ext cx="1461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D2DA1BB-21BE-14C0-FACF-949960E0063D}"/>
                    </a:ext>
                  </a:extLst>
                </p14:cNvPr>
                <p14:cNvContentPartPr/>
                <p14:nvPr/>
              </p14:nvContentPartPr>
              <p14:xfrm>
                <a:off x="2971728" y="4017456"/>
                <a:ext cx="146880" cy="1803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D2DA1BB-21BE-14C0-FACF-949960E0063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963088" y="4008816"/>
                  <a:ext cx="164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6409423-441C-52D5-E87C-9176E3C7FB57}"/>
                    </a:ext>
                  </a:extLst>
                </p14:cNvPr>
                <p14:cNvContentPartPr/>
                <p14:nvPr/>
              </p14:nvContentPartPr>
              <p14:xfrm>
                <a:off x="3151368" y="3980016"/>
                <a:ext cx="25920" cy="1069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6409423-441C-52D5-E87C-9176E3C7FB5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142368" y="3971376"/>
                  <a:ext cx="43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C35EA62-FA32-2A8F-44F4-61AEB14397B6}"/>
                    </a:ext>
                  </a:extLst>
                </p14:cNvPr>
                <p14:cNvContentPartPr/>
                <p14:nvPr/>
              </p14:nvContentPartPr>
              <p14:xfrm>
                <a:off x="3908808" y="1011816"/>
                <a:ext cx="134640" cy="586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C35EA62-FA32-2A8F-44F4-61AEB14397B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899808" y="1002816"/>
                  <a:ext cx="152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E9EC5E0-D7F1-9A25-1A70-CDD2F1F42F2F}"/>
                    </a:ext>
                  </a:extLst>
                </p14:cNvPr>
                <p14:cNvContentPartPr/>
                <p14:nvPr/>
              </p14:nvContentPartPr>
              <p14:xfrm>
                <a:off x="4018608" y="981576"/>
                <a:ext cx="73080" cy="1713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E9EC5E0-D7F1-9A25-1A70-CDD2F1F42F2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009608" y="972936"/>
                  <a:ext cx="90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751D1B12-7BB4-56F1-F093-EC7496CA100C}"/>
                    </a:ext>
                  </a:extLst>
                </p14:cNvPr>
                <p14:cNvContentPartPr/>
                <p14:nvPr/>
              </p14:nvContentPartPr>
              <p14:xfrm>
                <a:off x="4169448" y="857376"/>
                <a:ext cx="8280" cy="1155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751D1B12-7BB4-56F1-F093-EC7496CA100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160808" y="848376"/>
                  <a:ext cx="25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A91A2BD5-AB9B-EFFE-74C5-BB2813F32478}"/>
                    </a:ext>
                  </a:extLst>
                </p14:cNvPr>
                <p14:cNvContentPartPr/>
                <p14:nvPr/>
              </p14:nvContentPartPr>
              <p14:xfrm>
                <a:off x="4070808" y="833976"/>
                <a:ext cx="518040" cy="1627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A91A2BD5-AB9B-EFFE-74C5-BB2813F3247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061808" y="824976"/>
                  <a:ext cx="535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3A072EC-0D15-38CA-83E9-3DED13997EA7}"/>
                    </a:ext>
                  </a:extLst>
                </p14:cNvPr>
                <p14:cNvContentPartPr/>
                <p14:nvPr/>
              </p14:nvContentPartPr>
              <p14:xfrm>
                <a:off x="4434408" y="981216"/>
                <a:ext cx="177480" cy="158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3A072EC-0D15-38CA-83E9-3DED13997EA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425768" y="972216"/>
                  <a:ext cx="195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4F7A3BC-9FC4-474F-B37A-37EFC80558EE}"/>
                    </a:ext>
                  </a:extLst>
                </p14:cNvPr>
                <p14:cNvContentPartPr/>
                <p14:nvPr/>
              </p14:nvContentPartPr>
              <p14:xfrm>
                <a:off x="4681008" y="797616"/>
                <a:ext cx="164520" cy="2134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4F7A3BC-9FC4-474F-B37A-37EFC80558E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672008" y="788976"/>
                  <a:ext cx="182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3178722-BABE-F439-A68F-04FAA6C81BAE}"/>
                    </a:ext>
                  </a:extLst>
                </p14:cNvPr>
                <p14:cNvContentPartPr/>
                <p14:nvPr/>
              </p14:nvContentPartPr>
              <p14:xfrm>
                <a:off x="4732128" y="910656"/>
                <a:ext cx="91080" cy="248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3178722-BABE-F439-A68F-04FAA6C81BA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723128" y="902016"/>
                  <a:ext cx="108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E5FE803-0262-DF6D-F548-C24C1AB26723}"/>
                    </a:ext>
                  </a:extLst>
                </p14:cNvPr>
                <p14:cNvContentPartPr/>
                <p14:nvPr/>
              </p14:nvContentPartPr>
              <p14:xfrm>
                <a:off x="4891608" y="806256"/>
                <a:ext cx="276120" cy="1425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E5FE803-0262-DF6D-F548-C24C1AB2672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882608" y="797616"/>
                  <a:ext cx="293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4D74CAC-112E-9422-504E-B02CB7A4AF1C}"/>
                    </a:ext>
                  </a:extLst>
                </p14:cNvPr>
                <p14:cNvContentPartPr/>
                <p14:nvPr/>
              </p14:nvContentPartPr>
              <p14:xfrm>
                <a:off x="5230728" y="808056"/>
                <a:ext cx="127440" cy="1364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4D74CAC-112E-9422-504E-B02CB7A4AF1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222088" y="799056"/>
                  <a:ext cx="145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78A7AE0-1C45-0668-9BE4-AA2BAB56C817}"/>
                    </a:ext>
                  </a:extLst>
                </p14:cNvPr>
                <p14:cNvContentPartPr/>
                <p14:nvPr/>
              </p14:nvContentPartPr>
              <p14:xfrm>
                <a:off x="5451768" y="805176"/>
                <a:ext cx="37800" cy="150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78A7AE0-1C45-0668-9BE4-AA2BAB56C81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442768" y="796536"/>
                  <a:ext cx="55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86ADD3A-519C-C1EE-73C1-8CDE56E1E073}"/>
                    </a:ext>
                  </a:extLst>
                </p14:cNvPr>
                <p14:cNvContentPartPr/>
                <p14:nvPr/>
              </p14:nvContentPartPr>
              <p14:xfrm>
                <a:off x="5558688" y="803016"/>
                <a:ext cx="70920" cy="961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86ADD3A-519C-C1EE-73C1-8CDE56E1E07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550048" y="794016"/>
                  <a:ext cx="88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0F1398C-CC21-26FA-0924-2B9ED2AAE0A7}"/>
                    </a:ext>
                  </a:extLst>
                </p14:cNvPr>
                <p14:cNvContentPartPr/>
                <p14:nvPr/>
              </p14:nvContentPartPr>
              <p14:xfrm>
                <a:off x="5665608" y="773496"/>
                <a:ext cx="81360" cy="124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0F1398C-CC21-26FA-0924-2B9ED2AAE0A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656608" y="764496"/>
                  <a:ext cx="99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FFC2577-C542-C459-66F7-4F8A9842C28B}"/>
                    </a:ext>
                  </a:extLst>
                </p14:cNvPr>
                <p14:cNvContentPartPr/>
                <p14:nvPr/>
              </p14:nvContentPartPr>
              <p14:xfrm>
                <a:off x="5885928" y="820296"/>
                <a:ext cx="18000" cy="1105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FFC2577-C542-C459-66F7-4F8A9842C28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876928" y="811656"/>
                  <a:ext cx="35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BB38B9B1-1D04-B5BC-2C8B-1314E8169D28}"/>
                    </a:ext>
                  </a:extLst>
                </p14:cNvPr>
                <p14:cNvContentPartPr/>
                <p14:nvPr/>
              </p14:nvContentPartPr>
              <p14:xfrm>
                <a:off x="5854608" y="787536"/>
                <a:ext cx="222480" cy="885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BB38B9B1-1D04-B5BC-2C8B-1314E8169D2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845968" y="778536"/>
                  <a:ext cx="240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663E355-0D45-1AC3-BB67-B818D3364EB5}"/>
                    </a:ext>
                  </a:extLst>
                </p14:cNvPr>
                <p14:cNvContentPartPr/>
                <p14:nvPr/>
              </p14:nvContentPartPr>
              <p14:xfrm>
                <a:off x="6094368" y="882216"/>
                <a:ext cx="11160" cy="860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663E355-0D45-1AC3-BB67-B818D3364EB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085368" y="873576"/>
                  <a:ext cx="28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CC83A15-34C6-EFEC-0474-C7FB098CB43D}"/>
                    </a:ext>
                  </a:extLst>
                </p14:cNvPr>
                <p14:cNvContentPartPr/>
                <p14:nvPr/>
              </p14:nvContentPartPr>
              <p14:xfrm>
                <a:off x="6137928" y="734976"/>
                <a:ext cx="115560" cy="2041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CC83A15-34C6-EFEC-0474-C7FB098CB43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129288" y="726336"/>
                  <a:ext cx="133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79BD056-2208-144F-DFBF-7B7676B4E7FC}"/>
                    </a:ext>
                  </a:extLst>
                </p14:cNvPr>
                <p14:cNvContentPartPr/>
                <p14:nvPr/>
              </p14:nvContentPartPr>
              <p14:xfrm>
                <a:off x="6230448" y="852336"/>
                <a:ext cx="74160" cy="986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79BD056-2208-144F-DFBF-7B7676B4E7F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221448" y="843336"/>
                  <a:ext cx="91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F896AE0-AB1E-038A-B3F6-077223C40592}"/>
                    </a:ext>
                  </a:extLst>
                </p14:cNvPr>
                <p14:cNvContentPartPr/>
                <p14:nvPr/>
              </p14:nvContentPartPr>
              <p14:xfrm>
                <a:off x="6264288" y="871416"/>
                <a:ext cx="43560" cy="2030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F896AE0-AB1E-038A-B3F6-077223C4059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255648" y="862776"/>
                  <a:ext cx="61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E33D0F2-5507-C882-77C1-F6373BF8AE8A}"/>
                    </a:ext>
                  </a:extLst>
                </p14:cNvPr>
                <p14:cNvContentPartPr/>
                <p14:nvPr/>
              </p14:nvContentPartPr>
              <p14:xfrm>
                <a:off x="4264848" y="698256"/>
                <a:ext cx="50760" cy="1324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E33D0F2-5507-C882-77C1-F6373BF8AE8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256208" y="689616"/>
                  <a:ext cx="68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B7BC29D-6F33-06DF-3BD7-82D9B3719785}"/>
                    </a:ext>
                  </a:extLst>
                </p14:cNvPr>
                <p14:cNvContentPartPr/>
                <p14:nvPr/>
              </p14:nvContentPartPr>
              <p14:xfrm>
                <a:off x="7112448" y="2222136"/>
                <a:ext cx="705600" cy="4899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B7BC29D-6F33-06DF-3BD7-82D9B371978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103448" y="2213496"/>
                  <a:ext cx="7232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C1C745C7-5B24-2FDB-0FB3-A1838AF5E947}"/>
                    </a:ext>
                  </a:extLst>
                </p14:cNvPr>
                <p14:cNvContentPartPr/>
                <p14:nvPr/>
              </p14:nvContentPartPr>
              <p14:xfrm>
                <a:off x="7614648" y="2016216"/>
                <a:ext cx="209880" cy="2419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C1C745C7-5B24-2FDB-0FB3-A1838AF5E94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606008" y="2007576"/>
                  <a:ext cx="227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B95F0AD-2157-110A-60C9-699F2BA3C701}"/>
                    </a:ext>
                  </a:extLst>
                </p14:cNvPr>
                <p14:cNvContentPartPr/>
                <p14:nvPr/>
              </p14:nvContentPartPr>
              <p14:xfrm>
                <a:off x="7768728" y="2034576"/>
                <a:ext cx="144360" cy="1378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B95F0AD-2157-110A-60C9-699F2BA3C70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759728" y="2025576"/>
                  <a:ext cx="162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3D21269-9D8C-E434-65CD-1FBEF8E5C125}"/>
                    </a:ext>
                  </a:extLst>
                </p14:cNvPr>
                <p14:cNvContentPartPr/>
                <p14:nvPr/>
              </p14:nvContentPartPr>
              <p14:xfrm>
                <a:off x="7988688" y="2013696"/>
                <a:ext cx="140040" cy="1350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3D21269-9D8C-E434-65CD-1FBEF8E5C12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979688" y="2005056"/>
                  <a:ext cx="157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D8E2AB4-C2B4-C2F4-83AD-D0C5257C2682}"/>
                    </a:ext>
                  </a:extLst>
                </p14:cNvPr>
                <p14:cNvContentPartPr/>
                <p14:nvPr/>
              </p14:nvContentPartPr>
              <p14:xfrm>
                <a:off x="7259328" y="2789496"/>
                <a:ext cx="965160" cy="4960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D8E2AB4-C2B4-C2F4-83AD-D0C5257C268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250688" y="2780856"/>
                  <a:ext cx="98280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E9954EF-49A4-A62C-7053-85BB96C10713}"/>
                    </a:ext>
                  </a:extLst>
                </p14:cNvPr>
                <p14:cNvContentPartPr/>
                <p14:nvPr/>
              </p14:nvContentPartPr>
              <p14:xfrm>
                <a:off x="8155008" y="2722176"/>
                <a:ext cx="221040" cy="2059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E9954EF-49A4-A62C-7053-85BB96C1071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146008" y="2713536"/>
                  <a:ext cx="238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17B983A-BE93-E930-43FA-C4EF43E0F5AF}"/>
                    </a:ext>
                  </a:extLst>
                </p14:cNvPr>
                <p14:cNvContentPartPr/>
                <p14:nvPr/>
              </p14:nvContentPartPr>
              <p14:xfrm>
                <a:off x="8343288" y="2733696"/>
                <a:ext cx="191880" cy="925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17B983A-BE93-E930-43FA-C4EF43E0F5A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334288" y="2724696"/>
                  <a:ext cx="209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DEB8180-C9F5-B8DF-F798-029047250ECF}"/>
                    </a:ext>
                  </a:extLst>
                </p14:cNvPr>
                <p14:cNvContentPartPr/>
                <p14:nvPr/>
              </p14:nvContentPartPr>
              <p14:xfrm>
                <a:off x="8563608" y="2750616"/>
                <a:ext cx="180000" cy="1270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DEB8180-C9F5-B8DF-F798-029047250EC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554608" y="2741976"/>
                  <a:ext cx="197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DC7AE1D-B638-0918-58A0-965F40CDB8A4}"/>
                    </a:ext>
                  </a:extLst>
                </p14:cNvPr>
                <p14:cNvContentPartPr/>
                <p14:nvPr/>
              </p14:nvContentPartPr>
              <p14:xfrm>
                <a:off x="7455168" y="3264696"/>
                <a:ext cx="729360" cy="4356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DC7AE1D-B638-0918-58A0-965F40CDB8A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446168" y="3255696"/>
                  <a:ext cx="7470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A650CB2-F443-1CD4-BB55-8302FF120D21}"/>
                    </a:ext>
                  </a:extLst>
                </p14:cNvPr>
                <p14:cNvContentPartPr/>
                <p14:nvPr/>
              </p14:nvContentPartPr>
              <p14:xfrm>
                <a:off x="8203248" y="3163176"/>
                <a:ext cx="187200" cy="2152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A650CB2-F443-1CD4-BB55-8302FF120D2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194248" y="3154176"/>
                  <a:ext cx="204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CCF289E-EC70-F7DA-9018-A5B4E6A3B06F}"/>
                    </a:ext>
                  </a:extLst>
                </p14:cNvPr>
                <p14:cNvContentPartPr/>
                <p14:nvPr/>
              </p14:nvContentPartPr>
              <p14:xfrm>
                <a:off x="8380368" y="3174696"/>
                <a:ext cx="202680" cy="1220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CCF289E-EC70-F7DA-9018-A5B4E6A3B06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371728" y="3165696"/>
                  <a:ext cx="220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EFF3CB8-D11C-ABAD-553F-759575785602}"/>
                    </a:ext>
                  </a:extLst>
                </p14:cNvPr>
                <p14:cNvContentPartPr/>
                <p14:nvPr/>
              </p14:nvContentPartPr>
              <p14:xfrm>
                <a:off x="8583768" y="3195576"/>
                <a:ext cx="125640" cy="921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EFF3CB8-D11C-ABAD-553F-75957578560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574768" y="3186936"/>
                  <a:ext cx="143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C6F7A61-95DC-3F64-5B98-C20A7BFAB9F1}"/>
                    </a:ext>
                  </a:extLst>
                </p14:cNvPr>
                <p14:cNvContentPartPr/>
                <p14:nvPr/>
              </p14:nvContentPartPr>
              <p14:xfrm>
                <a:off x="7382088" y="3701376"/>
                <a:ext cx="874080" cy="3193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C6F7A61-95DC-3F64-5B98-C20A7BFAB9F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373448" y="3692376"/>
                  <a:ext cx="8917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12475A2-98EC-5648-CA5F-2D1937568D37}"/>
                    </a:ext>
                  </a:extLst>
                </p14:cNvPr>
                <p14:cNvContentPartPr/>
                <p14:nvPr/>
              </p14:nvContentPartPr>
              <p14:xfrm>
                <a:off x="8196408" y="3528216"/>
                <a:ext cx="181440" cy="2235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12475A2-98EC-5648-CA5F-2D1937568D3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187768" y="3519576"/>
                  <a:ext cx="199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6B44433-6635-35F5-D666-945A440A6B6E}"/>
                    </a:ext>
                  </a:extLst>
                </p14:cNvPr>
                <p14:cNvContentPartPr/>
                <p14:nvPr/>
              </p14:nvContentPartPr>
              <p14:xfrm>
                <a:off x="8357688" y="3542976"/>
                <a:ext cx="154800" cy="1476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6B44433-6635-35F5-D666-945A440A6B6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349048" y="3534336"/>
                  <a:ext cx="172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529BB4A-CE7F-D4FB-04DB-781D0EA7BFA0}"/>
                    </a:ext>
                  </a:extLst>
                </p14:cNvPr>
                <p14:cNvContentPartPr/>
                <p14:nvPr/>
              </p14:nvContentPartPr>
              <p14:xfrm>
                <a:off x="8541288" y="3522096"/>
                <a:ext cx="174960" cy="1267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529BB4A-CE7F-D4FB-04DB-781D0EA7BFA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532648" y="3513096"/>
                  <a:ext cx="192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AD08797-F6BB-EA57-4335-41DCF737EC10}"/>
                    </a:ext>
                  </a:extLst>
                </p14:cNvPr>
                <p14:cNvContentPartPr/>
                <p14:nvPr/>
              </p14:nvContentPartPr>
              <p14:xfrm>
                <a:off x="397196" y="5199336"/>
                <a:ext cx="125280" cy="1148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AD08797-F6BB-EA57-4335-41DCF737EC1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88556" y="5190336"/>
                  <a:ext cx="142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9295BD3-3551-83E5-4236-E0A4572447D9}"/>
                    </a:ext>
                  </a:extLst>
                </p14:cNvPr>
                <p14:cNvContentPartPr/>
                <p14:nvPr/>
              </p14:nvContentPartPr>
              <p14:xfrm>
                <a:off x="465236" y="5193576"/>
                <a:ext cx="125280" cy="3103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9295BD3-3551-83E5-4236-E0A4572447D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56596" y="5184936"/>
                  <a:ext cx="1429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CCFBDF0-4658-5BA3-09FD-83E36A031BA4}"/>
                    </a:ext>
                  </a:extLst>
                </p14:cNvPr>
                <p14:cNvContentPartPr/>
                <p14:nvPr/>
              </p14:nvContentPartPr>
              <p14:xfrm>
                <a:off x="799316" y="5232816"/>
                <a:ext cx="187200" cy="360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CCFBDF0-4658-5BA3-09FD-83E36A031BA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90316" y="5223816"/>
                  <a:ext cx="204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2082EC8-A973-96D8-C8B7-B00792F93E73}"/>
                    </a:ext>
                  </a:extLst>
                </p14:cNvPr>
                <p14:cNvContentPartPr/>
                <p14:nvPr/>
              </p14:nvContentPartPr>
              <p14:xfrm>
                <a:off x="820196" y="5305896"/>
                <a:ext cx="168840" cy="100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2082EC8-A973-96D8-C8B7-B00792F93E7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11196" y="5297256"/>
                  <a:ext cx="186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DDBD11C-D77E-4136-3A8E-AB246322E985}"/>
                    </a:ext>
                  </a:extLst>
                </p14:cNvPr>
                <p14:cNvContentPartPr/>
                <p14:nvPr/>
              </p14:nvContentPartPr>
              <p14:xfrm>
                <a:off x="1127636" y="5173056"/>
                <a:ext cx="212760" cy="896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DDBD11C-D77E-4136-3A8E-AB246322E98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18996" y="5164416"/>
                  <a:ext cx="230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2A6E987F-A18E-5F9F-0D88-FAE9669FDBCB}"/>
                    </a:ext>
                  </a:extLst>
                </p14:cNvPr>
                <p14:cNvContentPartPr/>
                <p14:nvPr/>
              </p14:nvContentPartPr>
              <p14:xfrm>
                <a:off x="1234556" y="5197176"/>
                <a:ext cx="106560" cy="2523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2A6E987F-A18E-5F9F-0D88-FAE9669FDBC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225556" y="5188176"/>
                  <a:ext cx="124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24E7B9F-7440-BBC9-8B34-A2A459A8B804}"/>
                    </a:ext>
                  </a:extLst>
                </p14:cNvPr>
                <p14:cNvContentPartPr/>
                <p14:nvPr/>
              </p14:nvContentPartPr>
              <p14:xfrm>
                <a:off x="1445516" y="5060736"/>
                <a:ext cx="11880" cy="1580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24E7B9F-7440-BBC9-8B34-A2A459A8B80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436876" y="5052096"/>
                  <a:ext cx="29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F4E0163-9C9C-32EA-46B9-719DBB06A9A7}"/>
                    </a:ext>
                  </a:extLst>
                </p14:cNvPr>
                <p14:cNvContentPartPr/>
                <p14:nvPr/>
              </p14:nvContentPartPr>
              <p14:xfrm>
                <a:off x="1372796" y="5058936"/>
                <a:ext cx="132120" cy="2034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F4E0163-9C9C-32EA-46B9-719DBB06A9A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364156" y="5050296"/>
                  <a:ext cx="149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58BA57D-2A96-2B51-567D-DE1397C6E690}"/>
                    </a:ext>
                  </a:extLst>
                </p14:cNvPr>
                <p14:cNvContentPartPr/>
                <p14:nvPr/>
              </p14:nvContentPartPr>
              <p14:xfrm>
                <a:off x="1570076" y="4886496"/>
                <a:ext cx="11880" cy="1980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58BA57D-2A96-2B51-567D-DE1397C6E69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561076" y="4877856"/>
                  <a:ext cx="29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B8272D8-A1FC-7FD9-4E69-4E97409E60FF}"/>
                    </a:ext>
                  </a:extLst>
                </p14:cNvPr>
                <p14:cNvContentPartPr/>
                <p14:nvPr/>
              </p14:nvContentPartPr>
              <p14:xfrm>
                <a:off x="430676" y="5724576"/>
                <a:ext cx="127080" cy="928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B8272D8-A1FC-7FD9-4E69-4E97409E60F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22036" y="5715936"/>
                  <a:ext cx="144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CAE85D9-F1BB-6E67-CC9E-9A085219E39F}"/>
                    </a:ext>
                  </a:extLst>
                </p14:cNvPr>
                <p14:cNvContentPartPr/>
                <p14:nvPr/>
              </p14:nvContentPartPr>
              <p14:xfrm>
                <a:off x="492596" y="5729976"/>
                <a:ext cx="419400" cy="2836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CAE85D9-F1BB-6E67-CC9E-9A085219E39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83956" y="5720976"/>
                  <a:ext cx="4370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75FB4F8-211A-4667-493A-69DB9B4BB3AA}"/>
                    </a:ext>
                  </a:extLst>
                </p14:cNvPr>
                <p14:cNvContentPartPr/>
                <p14:nvPr/>
              </p14:nvContentPartPr>
              <p14:xfrm>
                <a:off x="795716" y="5815656"/>
                <a:ext cx="137160" cy="111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75FB4F8-211A-4667-493A-69DB9B4BB3A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87076" y="5806656"/>
                  <a:ext cx="154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B8EFF6C-266F-F0E6-BA69-9CBA70DF6FD5}"/>
                    </a:ext>
                  </a:extLst>
                </p14:cNvPr>
                <p14:cNvContentPartPr/>
                <p14:nvPr/>
              </p14:nvContentPartPr>
              <p14:xfrm>
                <a:off x="1118636" y="5612256"/>
                <a:ext cx="187200" cy="2185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B8EFF6C-266F-F0E6-BA69-9CBA70DF6FD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09996" y="5603616"/>
                  <a:ext cx="204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519F848-A8B3-E4DD-6358-6BD4F4D24A5F}"/>
                    </a:ext>
                  </a:extLst>
                </p14:cNvPr>
                <p14:cNvContentPartPr/>
                <p14:nvPr/>
              </p14:nvContentPartPr>
              <p14:xfrm>
                <a:off x="1328876" y="5656536"/>
                <a:ext cx="151200" cy="1418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519F848-A8B3-E4DD-6358-6BD4F4D24A5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320236" y="5647896"/>
                  <a:ext cx="168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7F0BB32-EB57-70A4-EBFE-5EDEFF8DF839}"/>
                    </a:ext>
                  </a:extLst>
                </p14:cNvPr>
                <p14:cNvContentPartPr/>
                <p14:nvPr/>
              </p14:nvContentPartPr>
              <p14:xfrm>
                <a:off x="1521836" y="5650416"/>
                <a:ext cx="139680" cy="1382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7F0BB32-EB57-70A4-EBFE-5EDEFF8DF83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512836" y="5641776"/>
                  <a:ext cx="157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52FA61D-E108-BD8F-59CC-3E91AE2C35DE}"/>
                    </a:ext>
                  </a:extLst>
                </p14:cNvPr>
                <p14:cNvContentPartPr/>
                <p14:nvPr/>
              </p14:nvContentPartPr>
              <p14:xfrm>
                <a:off x="1865276" y="5636376"/>
                <a:ext cx="18360" cy="1969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52FA61D-E108-BD8F-59CC-3E91AE2C35D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856276" y="5627376"/>
                  <a:ext cx="36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A04A64A-C906-3B59-F619-ED970229BE49}"/>
                    </a:ext>
                  </a:extLst>
                </p14:cNvPr>
                <p14:cNvContentPartPr/>
                <p14:nvPr/>
              </p14:nvContentPartPr>
              <p14:xfrm>
                <a:off x="1808396" y="5753736"/>
                <a:ext cx="103680" cy="54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A04A64A-C906-3B59-F619-ED970229BE4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799396" y="5745096"/>
                  <a:ext cx="121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0B71439-64C9-AA7B-A387-C1C9565C3ADB}"/>
                    </a:ext>
                  </a:extLst>
                </p14:cNvPr>
                <p14:cNvContentPartPr/>
                <p14:nvPr/>
              </p14:nvContentPartPr>
              <p14:xfrm>
                <a:off x="2005316" y="5609016"/>
                <a:ext cx="199440" cy="2322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0B71439-64C9-AA7B-A387-C1C9565C3AD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996676" y="5600016"/>
                  <a:ext cx="217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B88A2BF-FB21-8AF8-594B-ABCAC76EAD11}"/>
                    </a:ext>
                  </a:extLst>
                </p14:cNvPr>
                <p14:cNvContentPartPr/>
                <p14:nvPr/>
              </p14:nvContentPartPr>
              <p14:xfrm>
                <a:off x="2316356" y="5563656"/>
                <a:ext cx="171000" cy="2318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B88A2BF-FB21-8AF8-594B-ABCAC76EAD1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307356" y="5555016"/>
                  <a:ext cx="188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2DFBB47-F148-6282-AA2B-4AD1ED81F496}"/>
                    </a:ext>
                  </a:extLst>
                </p14:cNvPr>
                <p14:cNvContentPartPr/>
                <p14:nvPr/>
              </p14:nvContentPartPr>
              <p14:xfrm>
                <a:off x="2574116" y="5639616"/>
                <a:ext cx="146880" cy="1206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2DFBB47-F148-6282-AA2B-4AD1ED81F49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565116" y="5630976"/>
                  <a:ext cx="164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B816351-1BF8-0EE8-8219-2368BE3AFC7A}"/>
                    </a:ext>
                  </a:extLst>
                </p14:cNvPr>
                <p14:cNvContentPartPr/>
                <p14:nvPr/>
              </p14:nvContentPartPr>
              <p14:xfrm>
                <a:off x="2621636" y="5662296"/>
                <a:ext cx="133200" cy="2797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B816351-1BF8-0EE8-8219-2368BE3AFC7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612996" y="5653656"/>
                  <a:ext cx="1508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7A76E43-41BB-6AD3-13C4-E7D8183E13F8}"/>
                    </a:ext>
                  </a:extLst>
                </p14:cNvPr>
                <p14:cNvContentPartPr/>
                <p14:nvPr/>
              </p14:nvContentPartPr>
              <p14:xfrm>
                <a:off x="2950316" y="5589216"/>
                <a:ext cx="213120" cy="428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7A76E43-41BB-6AD3-13C4-E7D8183E13F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941316" y="5580216"/>
                  <a:ext cx="230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175B212-1850-8E7C-426B-C56C78E3FF02}"/>
                    </a:ext>
                  </a:extLst>
                </p14:cNvPr>
                <p14:cNvContentPartPr/>
                <p14:nvPr/>
              </p14:nvContentPartPr>
              <p14:xfrm>
                <a:off x="3009356" y="5647176"/>
                <a:ext cx="245160" cy="644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175B212-1850-8E7C-426B-C56C78E3FF0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000356" y="5638176"/>
                  <a:ext cx="262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A1D7171-2B30-0A64-A9EE-938745946EF2}"/>
                    </a:ext>
                  </a:extLst>
                </p14:cNvPr>
                <p14:cNvContentPartPr/>
                <p14:nvPr/>
              </p14:nvContentPartPr>
              <p14:xfrm>
                <a:off x="3206276" y="5502456"/>
                <a:ext cx="203760" cy="2095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A1D7171-2B30-0A64-A9EE-938745946EF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197276" y="5493456"/>
                  <a:ext cx="221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F54A303-2C90-39D1-86C0-DC2C6C66759A}"/>
                    </a:ext>
                  </a:extLst>
                </p14:cNvPr>
                <p14:cNvContentPartPr/>
                <p14:nvPr/>
              </p14:nvContentPartPr>
              <p14:xfrm>
                <a:off x="3581036" y="5403456"/>
                <a:ext cx="160560" cy="1098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F54A303-2C90-39D1-86C0-DC2C6C66759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572036" y="5394816"/>
                  <a:ext cx="178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89114FC-709A-1C93-62C1-CF98F9F7A881}"/>
                    </a:ext>
                  </a:extLst>
                </p14:cNvPr>
                <p14:cNvContentPartPr/>
                <p14:nvPr/>
              </p14:nvContentPartPr>
              <p14:xfrm>
                <a:off x="3689756" y="5383296"/>
                <a:ext cx="82080" cy="3103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89114FC-709A-1C93-62C1-CF98F9F7A88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681116" y="5374296"/>
                  <a:ext cx="997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A00885B-76A3-72EC-7AA9-C2BF62B32691}"/>
                    </a:ext>
                  </a:extLst>
                </p14:cNvPr>
                <p14:cNvContentPartPr/>
                <p14:nvPr/>
              </p14:nvContentPartPr>
              <p14:xfrm>
                <a:off x="3860396" y="5216976"/>
                <a:ext cx="138960" cy="1702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A00885B-76A3-72EC-7AA9-C2BF62B3269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851756" y="5207976"/>
                  <a:ext cx="156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73A6C75-00CD-7BAF-7DFE-7B9B130325B5}"/>
                    </a:ext>
                  </a:extLst>
                </p14:cNvPr>
                <p14:cNvContentPartPr/>
                <p14:nvPr/>
              </p14:nvContentPartPr>
              <p14:xfrm>
                <a:off x="4020236" y="5048856"/>
                <a:ext cx="51480" cy="1490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73A6C75-00CD-7BAF-7DFE-7B9B130325B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011236" y="5040216"/>
                  <a:ext cx="69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82C8060C-D6F7-3DBE-FF03-55602D14F585}"/>
                    </a:ext>
                  </a:extLst>
                </p14:cNvPr>
                <p14:cNvContentPartPr/>
                <p14:nvPr/>
              </p14:nvContentPartPr>
              <p14:xfrm>
                <a:off x="4237676" y="5308776"/>
                <a:ext cx="179280" cy="388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82C8060C-D6F7-3DBE-FF03-55602D14F58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228676" y="5300136"/>
                  <a:ext cx="196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CE6C68C-8B18-D7BA-9F54-EFCF87F0D49D}"/>
                    </a:ext>
                  </a:extLst>
                </p14:cNvPr>
                <p14:cNvContentPartPr/>
                <p14:nvPr/>
              </p14:nvContentPartPr>
              <p14:xfrm>
                <a:off x="4200596" y="5359896"/>
                <a:ext cx="276120" cy="907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CE6C68C-8B18-D7BA-9F54-EFCF87F0D49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191956" y="5351256"/>
                  <a:ext cx="293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1A473E1A-6D58-37BC-A203-1C9A31D76FA5}"/>
                    </a:ext>
                  </a:extLst>
                </p14:cNvPr>
                <p14:cNvContentPartPr/>
                <p14:nvPr/>
              </p14:nvContentPartPr>
              <p14:xfrm>
                <a:off x="4553036" y="4947336"/>
                <a:ext cx="132840" cy="2455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1A473E1A-6D58-37BC-A203-1C9A31D76FA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544396" y="4938336"/>
                  <a:ext cx="150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FC83776-1563-292E-6400-D15AE52BA907}"/>
                    </a:ext>
                  </a:extLst>
                </p14:cNvPr>
                <p14:cNvContentPartPr/>
                <p14:nvPr/>
              </p14:nvContentPartPr>
              <p14:xfrm>
                <a:off x="4726196" y="4895856"/>
                <a:ext cx="154080" cy="1573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FC83776-1563-292E-6400-D15AE52BA90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717556" y="4887216"/>
                  <a:ext cx="171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EF715CD-D99A-E275-720E-0C6338D4922D}"/>
                    </a:ext>
                  </a:extLst>
                </p14:cNvPr>
                <p14:cNvContentPartPr/>
                <p14:nvPr/>
              </p14:nvContentPartPr>
              <p14:xfrm>
                <a:off x="4916276" y="4840776"/>
                <a:ext cx="159120" cy="1490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EF715CD-D99A-E275-720E-0C6338D4922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907636" y="4831776"/>
                  <a:ext cx="176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4E5D36F-B722-6555-B793-8A89652FBB24}"/>
                    </a:ext>
                  </a:extLst>
                </p14:cNvPr>
                <p14:cNvContentPartPr/>
                <p14:nvPr/>
              </p14:nvContentPartPr>
              <p14:xfrm>
                <a:off x="4528196" y="5015736"/>
                <a:ext cx="688320" cy="2584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4E5D36F-B722-6555-B793-8A89652FBB2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519196" y="5006736"/>
                  <a:ext cx="7059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DC947FD-6D3E-0ED6-37F1-E9926587C5BE}"/>
                    </a:ext>
                  </a:extLst>
                </p14:cNvPr>
                <p14:cNvContentPartPr/>
                <p14:nvPr/>
              </p14:nvContentPartPr>
              <p14:xfrm>
                <a:off x="4604516" y="5384016"/>
                <a:ext cx="167400" cy="2052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DC947FD-6D3E-0ED6-37F1-E9926587C5B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595876" y="5375016"/>
                  <a:ext cx="185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068A4821-6C57-DDC9-4A37-81639F545FE2}"/>
                    </a:ext>
                  </a:extLst>
                </p14:cNvPr>
                <p14:cNvContentPartPr/>
                <p14:nvPr/>
              </p14:nvContentPartPr>
              <p14:xfrm>
                <a:off x="4831316" y="5397336"/>
                <a:ext cx="64440" cy="388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068A4821-6C57-DDC9-4A37-81639F545FE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822316" y="5388696"/>
                  <a:ext cx="82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B8FCB10-1BF7-4135-5C0F-67921DAABA16}"/>
                    </a:ext>
                  </a:extLst>
                </p14:cNvPr>
                <p14:cNvContentPartPr/>
                <p14:nvPr/>
              </p14:nvContentPartPr>
              <p14:xfrm>
                <a:off x="4969196" y="5275296"/>
                <a:ext cx="165600" cy="1890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B8FCB10-1BF7-4135-5C0F-67921DAABA1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960196" y="5266296"/>
                  <a:ext cx="183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7EFBC52-08B1-3420-EEBB-E38A36B40A74}"/>
                    </a:ext>
                  </a:extLst>
                </p14:cNvPr>
                <p14:cNvContentPartPr/>
                <p14:nvPr/>
              </p14:nvContentPartPr>
              <p14:xfrm>
                <a:off x="5175836" y="5207256"/>
                <a:ext cx="157680" cy="1900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7EFBC52-08B1-3420-EEBB-E38A36B40A7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166836" y="5198256"/>
                  <a:ext cx="175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784EA40-B3A6-E1F2-D074-35BAB6A847B3}"/>
                    </a:ext>
                  </a:extLst>
                </p14:cNvPr>
                <p14:cNvContentPartPr/>
                <p14:nvPr/>
              </p14:nvContentPartPr>
              <p14:xfrm>
                <a:off x="5356916" y="4922136"/>
                <a:ext cx="203400" cy="1195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784EA40-B3A6-E1F2-D074-35BAB6A847B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347916" y="4913496"/>
                  <a:ext cx="221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1798F28-776A-3778-1A77-68BA31279DC2}"/>
                    </a:ext>
                  </a:extLst>
                </p14:cNvPr>
                <p14:cNvContentPartPr/>
                <p14:nvPr/>
              </p14:nvContentPartPr>
              <p14:xfrm>
                <a:off x="5666156" y="4674816"/>
                <a:ext cx="168480" cy="2102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1798F28-776A-3778-1A77-68BA31279DC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657156" y="4666176"/>
                  <a:ext cx="186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74BA8D9-4BD5-2D40-F669-01E3156ACBDA}"/>
                    </a:ext>
                  </a:extLst>
                </p14:cNvPr>
                <p14:cNvContentPartPr/>
                <p14:nvPr/>
              </p14:nvContentPartPr>
              <p14:xfrm>
                <a:off x="5906636" y="4620456"/>
                <a:ext cx="174600" cy="1936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74BA8D9-4BD5-2D40-F669-01E3156ACBD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897636" y="4611816"/>
                  <a:ext cx="192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55EF7F7-0655-0A9C-6897-6D387A503665}"/>
                    </a:ext>
                  </a:extLst>
                </p14:cNvPr>
                <p14:cNvContentPartPr/>
                <p14:nvPr/>
              </p14:nvContentPartPr>
              <p14:xfrm>
                <a:off x="6125876" y="4526136"/>
                <a:ext cx="253080" cy="2131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55EF7F7-0655-0A9C-6897-6D387A50366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116876" y="4517136"/>
                  <a:ext cx="270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8282174-D923-D0AA-F0E2-40B691AA98A2}"/>
                    </a:ext>
                  </a:extLst>
                </p14:cNvPr>
                <p14:cNvContentPartPr/>
                <p14:nvPr/>
              </p14:nvContentPartPr>
              <p14:xfrm>
                <a:off x="6382916" y="4417776"/>
                <a:ext cx="234000" cy="2602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8282174-D923-D0AA-F0E2-40B691AA98A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374276" y="4408776"/>
                  <a:ext cx="2516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8FF8A77-3D95-94FA-D6FF-761EC3BA8E58}"/>
                    </a:ext>
                  </a:extLst>
                </p14:cNvPr>
                <p14:cNvContentPartPr/>
                <p14:nvPr/>
              </p14:nvContentPartPr>
              <p14:xfrm>
                <a:off x="2923676" y="6421896"/>
                <a:ext cx="284040" cy="388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8FF8A77-3D95-94FA-D6FF-761EC3BA8E5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914676" y="6412896"/>
                  <a:ext cx="301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E496B4C-F1A9-D9CB-B7C0-A389949978DF}"/>
                    </a:ext>
                  </a:extLst>
                </p14:cNvPr>
                <p14:cNvContentPartPr/>
                <p14:nvPr/>
              </p14:nvContentPartPr>
              <p14:xfrm>
                <a:off x="2965436" y="6483816"/>
                <a:ext cx="245160" cy="838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E496B4C-F1A9-D9CB-B7C0-A389949978D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956796" y="6474816"/>
                  <a:ext cx="262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FA2696CC-300C-50BD-4AEE-D21AE561CC3E}"/>
                    </a:ext>
                  </a:extLst>
                </p14:cNvPr>
                <p14:cNvContentPartPr/>
                <p14:nvPr/>
              </p14:nvContentPartPr>
              <p14:xfrm>
                <a:off x="3248756" y="6339096"/>
                <a:ext cx="118080" cy="2545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FA2696CC-300C-50BD-4AEE-D21AE561CC3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240116" y="6330096"/>
                  <a:ext cx="135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90068B6-FBD6-8DDF-B14F-9903EDA63BB6}"/>
                    </a:ext>
                  </a:extLst>
                </p14:cNvPr>
                <p14:cNvContentPartPr/>
                <p14:nvPr/>
              </p14:nvContentPartPr>
              <p14:xfrm>
                <a:off x="3601556" y="6172776"/>
                <a:ext cx="102240" cy="2685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90068B6-FBD6-8DDF-B14F-9903EDA63BB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592556" y="6163776"/>
                  <a:ext cx="1198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F9DA2852-CBB2-EAEC-3FFA-E5ECDB80BFF6}"/>
                    </a:ext>
                  </a:extLst>
                </p14:cNvPr>
                <p14:cNvContentPartPr/>
                <p14:nvPr/>
              </p14:nvContentPartPr>
              <p14:xfrm>
                <a:off x="3619556" y="6184656"/>
                <a:ext cx="216720" cy="2908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F9DA2852-CBB2-EAEC-3FFA-E5ECDB80BFF6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610556" y="6175656"/>
                  <a:ext cx="2343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2CF8E35A-4437-09EF-42EE-A9C32D208292}"/>
                    </a:ext>
                  </a:extLst>
                </p14:cNvPr>
                <p14:cNvContentPartPr/>
                <p14:nvPr/>
              </p14:nvContentPartPr>
              <p14:xfrm>
                <a:off x="3840236" y="6154776"/>
                <a:ext cx="161280" cy="2941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2CF8E35A-4437-09EF-42EE-A9C32D20829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831596" y="6146136"/>
                  <a:ext cx="178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5B94EDD-A522-50C0-7CA3-A3F8486872DF}"/>
                    </a:ext>
                  </a:extLst>
                </p14:cNvPr>
                <p14:cNvContentPartPr/>
                <p14:nvPr/>
              </p14:nvContentPartPr>
              <p14:xfrm>
                <a:off x="4127876" y="6084576"/>
                <a:ext cx="180720" cy="763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5B94EDD-A522-50C0-7CA3-A3F8486872D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119236" y="6075936"/>
                  <a:ext cx="198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C0A9E77-8E5E-7BB7-D7BB-F2F0F4F69036}"/>
                    </a:ext>
                  </a:extLst>
                </p14:cNvPr>
                <p14:cNvContentPartPr/>
                <p14:nvPr/>
              </p14:nvContentPartPr>
              <p14:xfrm>
                <a:off x="4156316" y="6133536"/>
                <a:ext cx="182520" cy="921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C0A9E77-8E5E-7BB7-D7BB-F2F0F4F69036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147676" y="6124536"/>
                  <a:ext cx="200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9053E4B-FB91-E7A7-DF4F-C72E82EFC297}"/>
                    </a:ext>
                  </a:extLst>
                </p14:cNvPr>
                <p14:cNvContentPartPr/>
                <p14:nvPr/>
              </p14:nvContentPartPr>
              <p14:xfrm>
                <a:off x="4383836" y="6030576"/>
                <a:ext cx="193320" cy="770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9053E4B-FB91-E7A7-DF4F-C72E82EFC29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375196" y="6021936"/>
                  <a:ext cx="210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E93F36D-50BC-C3FB-0E41-F016D597CD71}"/>
                    </a:ext>
                  </a:extLst>
                </p14:cNvPr>
                <p14:cNvContentPartPr/>
                <p14:nvPr/>
              </p14:nvContentPartPr>
              <p14:xfrm>
                <a:off x="4552676" y="5952456"/>
                <a:ext cx="24840" cy="3351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E93F36D-50BC-C3FB-0E41-F016D597CD7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543676" y="5943456"/>
                  <a:ext cx="424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1A7C259-4153-8E75-F4AB-E294A5D9C57E}"/>
                    </a:ext>
                  </a:extLst>
                </p14:cNvPr>
                <p14:cNvContentPartPr/>
                <p14:nvPr/>
              </p14:nvContentPartPr>
              <p14:xfrm>
                <a:off x="4639436" y="5814216"/>
                <a:ext cx="175680" cy="1965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1A7C259-4153-8E75-F4AB-E294A5D9C57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630796" y="5805576"/>
                  <a:ext cx="193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5BF0B50B-95D5-2B79-FD51-240D555A1619}"/>
                    </a:ext>
                  </a:extLst>
                </p14:cNvPr>
                <p14:cNvContentPartPr/>
                <p14:nvPr/>
              </p14:nvContentPartPr>
              <p14:xfrm>
                <a:off x="4812956" y="5659056"/>
                <a:ext cx="37080" cy="1591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5BF0B50B-95D5-2B79-FD51-240D555A161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804316" y="5650056"/>
                  <a:ext cx="54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23BA56D-9A27-F375-B95C-0618D984AF20}"/>
                    </a:ext>
                  </a:extLst>
                </p14:cNvPr>
                <p14:cNvContentPartPr/>
                <p14:nvPr/>
              </p14:nvContentPartPr>
              <p14:xfrm>
                <a:off x="4878836" y="5911416"/>
                <a:ext cx="194400" cy="849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23BA56D-9A27-F375-B95C-0618D984AF2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870196" y="5902776"/>
                  <a:ext cx="212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6EA4228-AF1F-1E73-AE4C-25F98228CE01}"/>
                    </a:ext>
                  </a:extLst>
                </p14:cNvPr>
                <p14:cNvContentPartPr/>
                <p14:nvPr/>
              </p14:nvContentPartPr>
              <p14:xfrm>
                <a:off x="5141636" y="5754816"/>
                <a:ext cx="124200" cy="828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6EA4228-AF1F-1E73-AE4C-25F98228CE0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132996" y="5746176"/>
                  <a:ext cx="141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71B0557-257A-93DF-B724-8DAA59189D8A}"/>
                    </a:ext>
                  </a:extLst>
                </p14:cNvPr>
                <p14:cNvContentPartPr/>
                <p14:nvPr/>
              </p14:nvContentPartPr>
              <p14:xfrm>
                <a:off x="5271236" y="5700456"/>
                <a:ext cx="40680" cy="3182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71B0557-257A-93DF-B724-8DAA59189D8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262236" y="5691456"/>
                  <a:ext cx="58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6D9205C-8621-4F9F-A7A0-68C82941DEC9}"/>
                    </a:ext>
                  </a:extLst>
                </p14:cNvPr>
                <p14:cNvContentPartPr/>
                <p14:nvPr/>
              </p14:nvContentPartPr>
              <p14:xfrm>
                <a:off x="5339996" y="5548896"/>
                <a:ext cx="468360" cy="2124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6D9205C-8621-4F9F-A7A0-68C82941DEC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330996" y="5539896"/>
                  <a:ext cx="486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228F1EF-B85C-6B1C-654B-8103EACF7E6E}"/>
                    </a:ext>
                  </a:extLst>
                </p14:cNvPr>
                <p14:cNvContentPartPr/>
                <p14:nvPr/>
              </p14:nvContentPartPr>
              <p14:xfrm>
                <a:off x="5640236" y="5666256"/>
                <a:ext cx="170640" cy="950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228F1EF-B85C-6B1C-654B-8103EACF7E6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631236" y="5657616"/>
                  <a:ext cx="188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E51A4C8-DE0E-45AF-1F94-D10DF9841750}"/>
                    </a:ext>
                  </a:extLst>
                </p14:cNvPr>
                <p14:cNvContentPartPr/>
                <p14:nvPr/>
              </p14:nvContentPartPr>
              <p14:xfrm>
                <a:off x="5842196" y="5343696"/>
                <a:ext cx="326160" cy="2469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E51A4C8-DE0E-45AF-1F94-D10DF984175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833556" y="5335056"/>
                  <a:ext cx="343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6C0B31C-A5E1-6B04-A567-6D1E76604A04}"/>
                    </a:ext>
                  </a:extLst>
                </p14:cNvPr>
                <p14:cNvContentPartPr/>
                <p14:nvPr/>
              </p14:nvContentPartPr>
              <p14:xfrm>
                <a:off x="6202556" y="5281416"/>
                <a:ext cx="179640" cy="1296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6C0B31C-A5E1-6B04-A567-6D1E76604A0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193556" y="5272776"/>
                  <a:ext cx="197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64C7D26-4FB8-48F6-CA6C-8E93574A415D}"/>
                    </a:ext>
                  </a:extLst>
                </p14:cNvPr>
                <p14:cNvContentPartPr/>
                <p14:nvPr/>
              </p14:nvContentPartPr>
              <p14:xfrm>
                <a:off x="6446636" y="5164416"/>
                <a:ext cx="164880" cy="1782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64C7D26-4FB8-48F6-CA6C-8E93574A415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437636" y="5155416"/>
                  <a:ext cx="182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BB52846-1121-9578-3C1C-A71AFC570054}"/>
                    </a:ext>
                  </a:extLst>
                </p14:cNvPr>
                <p14:cNvContentPartPr/>
                <p14:nvPr/>
              </p14:nvContentPartPr>
              <p14:xfrm>
                <a:off x="5753636" y="5957496"/>
                <a:ext cx="135360" cy="907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BB52846-1121-9578-3C1C-A71AFC57005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744636" y="5948856"/>
                  <a:ext cx="153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788AA35-C8EB-C1C8-99E4-246E47121AC3}"/>
                    </a:ext>
                  </a:extLst>
                </p14:cNvPr>
                <p14:cNvContentPartPr/>
                <p14:nvPr/>
              </p14:nvContentPartPr>
              <p14:xfrm>
                <a:off x="5961356" y="5803776"/>
                <a:ext cx="169920" cy="2091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788AA35-C8EB-C1C8-99E4-246E47121AC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952356" y="5795136"/>
                  <a:ext cx="187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D0FC8754-8743-0C9C-1656-F32FE2AF17AC}"/>
                    </a:ext>
                  </a:extLst>
                </p14:cNvPr>
                <p14:cNvContentPartPr/>
                <p14:nvPr/>
              </p14:nvContentPartPr>
              <p14:xfrm>
                <a:off x="6159356" y="5711616"/>
                <a:ext cx="163080" cy="1785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D0FC8754-8743-0C9C-1656-F32FE2AF17A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150356" y="5702976"/>
                  <a:ext cx="180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1CA121F6-E1D8-354E-24D5-54A59EDFCA48}"/>
                    </a:ext>
                  </a:extLst>
                </p14:cNvPr>
                <p14:cNvContentPartPr/>
                <p14:nvPr/>
              </p14:nvContentPartPr>
              <p14:xfrm>
                <a:off x="6210476" y="5621976"/>
                <a:ext cx="245520" cy="1821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1CA121F6-E1D8-354E-24D5-54A59EDFCA4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201836" y="5613336"/>
                  <a:ext cx="263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9BB3593-CDC1-3018-E80A-84C7BF8E40FF}"/>
                    </a:ext>
                  </a:extLst>
                </p14:cNvPr>
                <p14:cNvContentPartPr/>
                <p14:nvPr/>
              </p14:nvContentPartPr>
              <p14:xfrm>
                <a:off x="6486236" y="5553216"/>
                <a:ext cx="177120" cy="1724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9BB3593-CDC1-3018-E80A-84C7BF8E40F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477236" y="5544576"/>
                  <a:ext cx="194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B3554E3-9A9C-CAC2-9370-FA6171516244}"/>
                    </a:ext>
                  </a:extLst>
                </p14:cNvPr>
                <p14:cNvContentPartPr/>
                <p14:nvPr/>
              </p14:nvContentPartPr>
              <p14:xfrm>
                <a:off x="5708636" y="6332616"/>
                <a:ext cx="232560" cy="1044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B3554E3-9A9C-CAC2-9370-FA617151624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699996" y="6323976"/>
                  <a:ext cx="250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21EB92F4-29FD-99E2-7A65-05C257D03508}"/>
                    </a:ext>
                  </a:extLst>
                </p14:cNvPr>
                <p14:cNvContentPartPr/>
                <p14:nvPr/>
              </p14:nvContentPartPr>
              <p14:xfrm>
                <a:off x="5742116" y="6217056"/>
                <a:ext cx="490320" cy="2887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21EB92F4-29FD-99E2-7A65-05C257D0350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733476" y="6208056"/>
                  <a:ext cx="507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29620A1-E581-A08D-DB0F-BC8ECC5003D6}"/>
                    </a:ext>
                  </a:extLst>
                </p14:cNvPr>
                <p14:cNvContentPartPr/>
                <p14:nvPr/>
              </p14:nvContentPartPr>
              <p14:xfrm>
                <a:off x="6126956" y="6152616"/>
                <a:ext cx="179640" cy="547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29620A1-E581-A08D-DB0F-BC8ECC5003D6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118316" y="6143976"/>
                  <a:ext cx="197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F113371-BC9A-318A-5CA3-B183583EB9CE}"/>
                    </a:ext>
                  </a:extLst>
                </p14:cNvPr>
                <p14:cNvContentPartPr/>
                <p14:nvPr/>
              </p14:nvContentPartPr>
              <p14:xfrm>
                <a:off x="6283556" y="6067656"/>
                <a:ext cx="349920" cy="258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F113371-BC9A-318A-5CA3-B183583EB9C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274556" y="6059016"/>
                  <a:ext cx="367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C664A22-BED9-9133-B79E-2688ADE8D398}"/>
                    </a:ext>
                  </a:extLst>
                </p14:cNvPr>
                <p14:cNvContentPartPr/>
                <p14:nvPr/>
              </p14:nvContentPartPr>
              <p14:xfrm>
                <a:off x="11279088" y="6270696"/>
                <a:ext cx="678240" cy="2912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C664A22-BED9-9133-B79E-2688ADE8D39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1270088" y="6262056"/>
                  <a:ext cx="6958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796E5E08-F90C-8D89-ADB4-4AA6DC809695}"/>
                    </a:ext>
                  </a:extLst>
                </p14:cNvPr>
                <p14:cNvContentPartPr/>
                <p14:nvPr/>
              </p14:nvContentPartPr>
              <p14:xfrm>
                <a:off x="10727208" y="1077696"/>
                <a:ext cx="130320" cy="2041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796E5E08-F90C-8D89-ADB4-4AA6DC809695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718568" y="1068696"/>
                  <a:ext cx="147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C9427DB-FE8A-5E6E-6D20-7F41DC4195F7}"/>
                    </a:ext>
                  </a:extLst>
                </p14:cNvPr>
                <p14:cNvContentPartPr/>
                <p14:nvPr/>
              </p14:nvContentPartPr>
              <p14:xfrm>
                <a:off x="10731168" y="1052856"/>
                <a:ext cx="190080" cy="2509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C9427DB-FE8A-5E6E-6D20-7F41DC4195F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722528" y="1043856"/>
                  <a:ext cx="207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8B088E3-8E88-7E87-5B2B-5C97E51F4237}"/>
                    </a:ext>
                  </a:extLst>
                </p14:cNvPr>
                <p14:cNvContentPartPr/>
                <p14:nvPr/>
              </p14:nvContentPartPr>
              <p14:xfrm>
                <a:off x="10940688" y="1049256"/>
                <a:ext cx="140400" cy="2574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8B088E3-8E88-7E87-5B2B-5C97E51F4237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0932048" y="1040616"/>
                  <a:ext cx="158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953CCDCF-A122-1235-ACB9-96B619DB3783}"/>
                    </a:ext>
                  </a:extLst>
                </p14:cNvPr>
                <p14:cNvContentPartPr/>
                <p14:nvPr/>
              </p14:nvContentPartPr>
              <p14:xfrm>
                <a:off x="10689768" y="1271376"/>
                <a:ext cx="572760" cy="19044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953CCDCF-A122-1235-ACB9-96B619DB3783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681128" y="1262376"/>
                  <a:ext cx="590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40D04F3-A3F8-A205-ADF1-CEF87EA7B533}"/>
                    </a:ext>
                  </a:extLst>
                </p14:cNvPr>
                <p14:cNvContentPartPr/>
                <p14:nvPr/>
              </p14:nvContentPartPr>
              <p14:xfrm>
                <a:off x="10817208" y="1486296"/>
                <a:ext cx="105480" cy="2358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40D04F3-A3F8-A205-ADF1-CEF87EA7B533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808208" y="1477296"/>
                  <a:ext cx="123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C5CBB3D-6CD8-3193-28A2-11A0A18186A5}"/>
                    </a:ext>
                  </a:extLst>
                </p14:cNvPr>
                <p14:cNvContentPartPr/>
                <p14:nvPr/>
              </p14:nvContentPartPr>
              <p14:xfrm>
                <a:off x="10821528" y="1631016"/>
                <a:ext cx="191520" cy="72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C5CBB3D-6CD8-3193-28A2-11A0A18186A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812888" y="1622016"/>
                  <a:ext cx="209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A11083B1-EC7C-6A30-1179-E9DBCAF6C1C0}"/>
                    </a:ext>
                  </a:extLst>
                </p14:cNvPr>
                <p14:cNvContentPartPr/>
                <p14:nvPr/>
              </p14:nvContentPartPr>
              <p14:xfrm>
                <a:off x="11019168" y="1259136"/>
                <a:ext cx="440280" cy="4111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A11083B1-EC7C-6A30-1179-E9DBCAF6C1C0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010168" y="1250496"/>
                  <a:ext cx="4579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D1035D68-BF51-0BA6-9864-45D4BBBE56DF}"/>
                    </a:ext>
                  </a:extLst>
                </p14:cNvPr>
                <p14:cNvContentPartPr/>
                <p14:nvPr/>
              </p14:nvContentPartPr>
              <p14:xfrm>
                <a:off x="11317248" y="1300536"/>
                <a:ext cx="124200" cy="561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D1035D68-BF51-0BA6-9864-45D4BBBE56D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1308248" y="1291896"/>
                  <a:ext cx="141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90186D3-B00F-4193-830D-4A9AFA4F8556}"/>
                    </a:ext>
                  </a:extLst>
                </p14:cNvPr>
                <p14:cNvContentPartPr/>
                <p14:nvPr/>
              </p14:nvContentPartPr>
              <p14:xfrm>
                <a:off x="11454048" y="916416"/>
                <a:ext cx="278280" cy="2386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90186D3-B00F-4193-830D-4A9AFA4F855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445048" y="907416"/>
                  <a:ext cx="295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79AEB2F9-3D9F-D3ED-B56E-5D16C6740C18}"/>
                    </a:ext>
                  </a:extLst>
                </p14:cNvPr>
                <p14:cNvContentPartPr/>
                <p14:nvPr/>
              </p14:nvContentPartPr>
              <p14:xfrm>
                <a:off x="11774448" y="859176"/>
                <a:ext cx="127080" cy="1634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79AEB2F9-3D9F-D3ED-B56E-5D16C6740C18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765448" y="850536"/>
                  <a:ext cx="144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46A7D8EB-0F0E-ED5B-CAB4-E7330A13F946}"/>
                    </a:ext>
                  </a:extLst>
                </p14:cNvPr>
                <p14:cNvContentPartPr/>
                <p14:nvPr/>
              </p14:nvContentPartPr>
              <p14:xfrm>
                <a:off x="11470248" y="1034856"/>
                <a:ext cx="531720" cy="3657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46A7D8EB-0F0E-ED5B-CAB4-E7330A13F94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461608" y="1026216"/>
                  <a:ext cx="5493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8AF69B93-87CE-E470-6D3E-005C306601EB}"/>
                    </a:ext>
                  </a:extLst>
                </p14:cNvPr>
                <p14:cNvContentPartPr/>
                <p14:nvPr/>
              </p14:nvContentPartPr>
              <p14:xfrm>
                <a:off x="11682648" y="1226736"/>
                <a:ext cx="94680" cy="1123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8AF69B93-87CE-E470-6D3E-005C306601E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674008" y="1218096"/>
                  <a:ext cx="112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CFEC866-BCFB-A4FF-3F2B-9F649E427372}"/>
                    </a:ext>
                  </a:extLst>
                </p14:cNvPr>
                <p14:cNvContentPartPr/>
                <p14:nvPr/>
              </p14:nvContentPartPr>
              <p14:xfrm>
                <a:off x="11830248" y="1196136"/>
                <a:ext cx="149040" cy="936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CFEC866-BCFB-A4FF-3F2B-9F649E42737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821248" y="1187496"/>
                  <a:ext cx="166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438705B-6EC6-B5A8-8C50-D8FF6A87729D}"/>
                    </a:ext>
                  </a:extLst>
                </p14:cNvPr>
                <p14:cNvContentPartPr/>
                <p14:nvPr/>
              </p14:nvContentPartPr>
              <p14:xfrm>
                <a:off x="11402208" y="1785456"/>
                <a:ext cx="191520" cy="1242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438705B-6EC6-B5A8-8C50-D8FF6A87729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393568" y="1776456"/>
                  <a:ext cx="209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ABE8AB5-7A0B-C00B-A19E-E7F709DF1639}"/>
                    </a:ext>
                  </a:extLst>
                </p14:cNvPr>
                <p14:cNvContentPartPr/>
                <p14:nvPr/>
              </p14:nvContentPartPr>
              <p14:xfrm>
                <a:off x="11661768" y="1674936"/>
                <a:ext cx="176760" cy="1972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ABE8AB5-7A0B-C00B-A19E-E7F709DF163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652768" y="1665936"/>
                  <a:ext cx="194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7E7D1EC9-FE98-1650-AA5F-9D314B4AB12C}"/>
                    </a:ext>
                  </a:extLst>
                </p14:cNvPr>
                <p14:cNvContentPartPr/>
                <p14:nvPr/>
              </p14:nvContentPartPr>
              <p14:xfrm>
                <a:off x="11716128" y="1601496"/>
                <a:ext cx="140400" cy="615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7E7D1EC9-FE98-1650-AA5F-9D314B4AB12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707128" y="1592496"/>
                  <a:ext cx="158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DCC7D025-F125-4258-119F-CB316FA230E8}"/>
                    </a:ext>
                  </a:extLst>
                </p14:cNvPr>
                <p14:cNvContentPartPr/>
                <p14:nvPr/>
              </p14:nvContentPartPr>
              <p14:xfrm>
                <a:off x="6676488" y="1453176"/>
                <a:ext cx="3651120" cy="48211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DCC7D025-F125-4258-119F-CB316FA230E8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667848" y="1444536"/>
                  <a:ext cx="3668760" cy="48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B306418-1201-08AA-F182-133C8D71F0D2}"/>
                    </a:ext>
                  </a:extLst>
                </p14:cNvPr>
                <p14:cNvContentPartPr/>
                <p14:nvPr/>
              </p14:nvContentPartPr>
              <p14:xfrm>
                <a:off x="10166688" y="1375056"/>
                <a:ext cx="328320" cy="2739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B306418-1201-08AA-F182-133C8D71F0D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157688" y="1366056"/>
                  <a:ext cx="34596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344A26FF-71A1-DF91-9792-0951F519AAFD}"/>
                  </a:ext>
                </a:extLst>
              </p14:cNvPr>
              <p14:cNvContentPartPr/>
              <p14:nvPr/>
            </p14:nvContentPartPr>
            <p14:xfrm>
              <a:off x="7115688" y="1449216"/>
              <a:ext cx="2653200" cy="6732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344A26FF-71A1-DF91-9792-0951F519AAFD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7107048" y="1440576"/>
                <a:ext cx="2670840" cy="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953768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64911EF-BB0F-A5AE-8DD5-C039AE858A85}"/>
                  </a:ext>
                </a:extLst>
              </p14:cNvPr>
              <p14:cNvContentPartPr/>
              <p14:nvPr/>
            </p14:nvContentPartPr>
            <p14:xfrm>
              <a:off x="669168" y="1548216"/>
              <a:ext cx="1440" cy="7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64911EF-BB0F-A5AE-8DD5-C039AE858A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528" y="1539216"/>
                <a:ext cx="1908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7795BB3-2E34-E29C-76E3-83E42348B189}"/>
              </a:ext>
            </a:extLst>
          </p:cNvPr>
          <p:cNvGrpSpPr/>
          <p:nvPr/>
        </p:nvGrpSpPr>
        <p:grpSpPr>
          <a:xfrm>
            <a:off x="566208" y="243576"/>
            <a:ext cx="410400" cy="197640"/>
            <a:chOff x="566208" y="243576"/>
            <a:chExt cx="41040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2610546-5955-DEEE-5FE9-28B59D8A7A1D}"/>
                    </a:ext>
                  </a:extLst>
                </p14:cNvPr>
                <p14:cNvContentPartPr/>
                <p14:nvPr/>
              </p14:nvContentPartPr>
              <p14:xfrm>
                <a:off x="566208" y="243576"/>
                <a:ext cx="180360" cy="197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2610546-5955-DEEE-5FE9-28B59D8A7A1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7568" y="234936"/>
                  <a:ext cx="198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0BF087B-A33F-6F0C-02AF-306F13693EFD}"/>
                    </a:ext>
                  </a:extLst>
                </p14:cNvPr>
                <p14:cNvContentPartPr/>
                <p14:nvPr/>
              </p14:nvContentPartPr>
              <p14:xfrm>
                <a:off x="814608" y="323136"/>
                <a:ext cx="162000" cy="1000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0BF087B-A33F-6F0C-02AF-306F13693EF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5608" y="314136"/>
                  <a:ext cx="17964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5E0C1F1-DA63-7820-64AB-D34CE5F4BC4A}"/>
              </a:ext>
            </a:extLst>
          </p:cNvPr>
          <p:cNvGrpSpPr/>
          <p:nvPr/>
        </p:nvGrpSpPr>
        <p:grpSpPr>
          <a:xfrm>
            <a:off x="1207728" y="225576"/>
            <a:ext cx="277920" cy="147240"/>
            <a:chOff x="1207728" y="225576"/>
            <a:chExt cx="27792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EB1F849-9E2D-F0D2-8959-4B6084835FE7}"/>
                    </a:ext>
                  </a:extLst>
                </p14:cNvPr>
                <p14:cNvContentPartPr/>
                <p14:nvPr/>
              </p14:nvContentPartPr>
              <p14:xfrm>
                <a:off x="1207728" y="285696"/>
                <a:ext cx="277920" cy="87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EB1F849-9E2D-F0D2-8959-4B6084835F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9088" y="276696"/>
                  <a:ext cx="295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282C961-F8C5-F564-C6B1-17CAC76DFA33}"/>
                    </a:ext>
                  </a:extLst>
                </p14:cNvPr>
                <p14:cNvContentPartPr/>
                <p14:nvPr/>
              </p14:nvContentPartPr>
              <p14:xfrm>
                <a:off x="1461168" y="225576"/>
                <a:ext cx="5040" cy="15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282C961-F8C5-F564-C6B1-17CAC76DFA3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52168" y="216936"/>
                  <a:ext cx="226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98CBE3F-89C8-7D5C-5F4C-90DD76F5EA47}"/>
              </a:ext>
            </a:extLst>
          </p:cNvPr>
          <p:cNvGrpSpPr/>
          <p:nvPr/>
        </p:nvGrpSpPr>
        <p:grpSpPr>
          <a:xfrm>
            <a:off x="1857888" y="185256"/>
            <a:ext cx="1494000" cy="387000"/>
            <a:chOff x="1857888" y="185256"/>
            <a:chExt cx="149400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B02BF96-DD0D-1641-EA6C-20CD29645C28}"/>
                    </a:ext>
                  </a:extLst>
                </p14:cNvPr>
                <p14:cNvContentPartPr/>
                <p14:nvPr/>
              </p14:nvContentPartPr>
              <p14:xfrm>
                <a:off x="1857888" y="263736"/>
                <a:ext cx="483120" cy="308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B02BF96-DD0D-1641-EA6C-20CD29645C2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49248" y="255096"/>
                  <a:ext cx="5007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6F4361F-6D8E-C6C5-C5FC-A23C6EA2FD27}"/>
                    </a:ext>
                  </a:extLst>
                </p14:cNvPr>
                <p14:cNvContentPartPr/>
                <p14:nvPr/>
              </p14:nvContentPartPr>
              <p14:xfrm>
                <a:off x="2429928" y="252576"/>
                <a:ext cx="251640" cy="78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6F4361F-6D8E-C6C5-C5FC-A23C6EA2FD2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20928" y="243576"/>
                  <a:ext cx="269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F76D11B-504D-D29A-084D-0E019CFCBEF2}"/>
                    </a:ext>
                  </a:extLst>
                </p14:cNvPr>
                <p14:cNvContentPartPr/>
                <p14:nvPr/>
              </p14:nvContentPartPr>
              <p14:xfrm>
                <a:off x="2769768" y="185256"/>
                <a:ext cx="373680" cy="171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F76D11B-504D-D29A-084D-0E019CFCBE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60768" y="176616"/>
                  <a:ext cx="391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8303933-9351-FD97-7415-4D6B610A79EE}"/>
                    </a:ext>
                  </a:extLst>
                </p14:cNvPr>
                <p14:cNvContentPartPr/>
                <p14:nvPr/>
              </p14:nvContentPartPr>
              <p14:xfrm>
                <a:off x="3286368" y="273456"/>
                <a:ext cx="65520" cy="177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8303933-9351-FD97-7415-4D6B610A79E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77368" y="264456"/>
                  <a:ext cx="831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026AA6D-547D-F2A2-8A42-7C160E8E0173}"/>
              </a:ext>
            </a:extLst>
          </p:cNvPr>
          <p:cNvGrpSpPr/>
          <p:nvPr/>
        </p:nvGrpSpPr>
        <p:grpSpPr>
          <a:xfrm>
            <a:off x="840168" y="648936"/>
            <a:ext cx="579600" cy="451080"/>
            <a:chOff x="840168" y="648936"/>
            <a:chExt cx="57960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1152BA7-3B56-DB65-C7A9-4DED0E341250}"/>
                    </a:ext>
                  </a:extLst>
                </p14:cNvPr>
                <p14:cNvContentPartPr/>
                <p14:nvPr/>
              </p14:nvContentPartPr>
              <p14:xfrm>
                <a:off x="840168" y="807336"/>
                <a:ext cx="210240" cy="1184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1152BA7-3B56-DB65-C7A9-4DED0E34125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1168" y="798696"/>
                  <a:ext cx="227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BBDFCB4-B83F-F4AE-D279-A30236CB1D37}"/>
                    </a:ext>
                  </a:extLst>
                </p14:cNvPr>
                <p14:cNvContentPartPr/>
                <p14:nvPr/>
              </p14:nvContentPartPr>
              <p14:xfrm>
                <a:off x="984168" y="776736"/>
                <a:ext cx="136080" cy="323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BBDFCB4-B83F-F4AE-D279-A30236CB1D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5528" y="768096"/>
                  <a:ext cx="1537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8BC8405-0EED-233B-B542-00F06AFCF8D0}"/>
                    </a:ext>
                  </a:extLst>
                </p14:cNvPr>
                <p14:cNvContentPartPr/>
                <p14:nvPr/>
              </p14:nvContentPartPr>
              <p14:xfrm>
                <a:off x="1291248" y="691056"/>
                <a:ext cx="36720" cy="68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8BC8405-0EED-233B-B542-00F06AFCF8D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82608" y="682056"/>
                  <a:ext cx="54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C0AFF12-9A09-C0AB-4C2D-DA38E9E1A0D1}"/>
                    </a:ext>
                  </a:extLst>
                </p14:cNvPr>
                <p14:cNvContentPartPr/>
                <p14:nvPr/>
              </p14:nvContentPartPr>
              <p14:xfrm>
                <a:off x="1187928" y="648936"/>
                <a:ext cx="231840" cy="147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C0AFF12-9A09-C0AB-4C2D-DA38E9E1A0D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78928" y="639936"/>
                  <a:ext cx="2494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CBC1521-0782-FA17-7B2C-3200C6A22217}"/>
              </a:ext>
            </a:extLst>
          </p:cNvPr>
          <p:cNvGrpSpPr/>
          <p:nvPr/>
        </p:nvGrpSpPr>
        <p:grpSpPr>
          <a:xfrm>
            <a:off x="1698768" y="797616"/>
            <a:ext cx="752760" cy="234360"/>
            <a:chOff x="1698768" y="797616"/>
            <a:chExt cx="75276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8E5369D-9C98-1201-4CDC-3855B2813B17}"/>
                    </a:ext>
                  </a:extLst>
                </p14:cNvPr>
                <p14:cNvContentPartPr/>
                <p14:nvPr/>
              </p14:nvContentPartPr>
              <p14:xfrm>
                <a:off x="1698768" y="856656"/>
                <a:ext cx="389880" cy="108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8E5369D-9C98-1201-4CDC-3855B2813B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90128" y="848016"/>
                  <a:ext cx="407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DFD9FE3-2655-679A-C6E0-4B98D13A9DCC}"/>
                    </a:ext>
                  </a:extLst>
                </p14:cNvPr>
                <p14:cNvContentPartPr/>
                <p14:nvPr/>
              </p14:nvContentPartPr>
              <p14:xfrm>
                <a:off x="2268288" y="797616"/>
                <a:ext cx="183240" cy="234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DFD9FE3-2655-679A-C6E0-4B98D13A9DC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59288" y="788616"/>
                  <a:ext cx="20088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1069" name="Freihand 171068">
                <a:extLst>
                  <a:ext uri="{FF2B5EF4-FFF2-40B4-BE49-F238E27FC236}">
                    <a16:creationId xmlns:a16="http://schemas.microsoft.com/office/drawing/2014/main" id="{D74EE97C-B132-A91E-8865-A86C48CAD5E4}"/>
                  </a:ext>
                </a:extLst>
              </p14:cNvPr>
              <p14:cNvContentPartPr/>
              <p14:nvPr/>
            </p14:nvContentPartPr>
            <p14:xfrm>
              <a:off x="4682448" y="3357936"/>
              <a:ext cx="570600" cy="524880"/>
            </p14:xfrm>
          </p:contentPart>
        </mc:Choice>
        <mc:Fallback xmlns="">
          <p:pic>
            <p:nvPicPr>
              <p:cNvPr id="171069" name="Freihand 171068">
                <a:extLst>
                  <a:ext uri="{FF2B5EF4-FFF2-40B4-BE49-F238E27FC236}">
                    <a16:creationId xmlns:a16="http://schemas.microsoft.com/office/drawing/2014/main" id="{D74EE97C-B132-A91E-8865-A86C48CAD5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73808" y="3348936"/>
                <a:ext cx="588240" cy="54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115" name="Gruppieren 171114">
            <a:extLst>
              <a:ext uri="{FF2B5EF4-FFF2-40B4-BE49-F238E27FC236}">
                <a16:creationId xmlns:a16="http://schemas.microsoft.com/office/drawing/2014/main" id="{C1A70CC3-E4A2-9181-1C57-363A451CE7AF}"/>
              </a:ext>
            </a:extLst>
          </p:cNvPr>
          <p:cNvGrpSpPr/>
          <p:nvPr/>
        </p:nvGrpSpPr>
        <p:grpSpPr>
          <a:xfrm>
            <a:off x="514728" y="3471696"/>
            <a:ext cx="8153640" cy="2727360"/>
            <a:chOff x="514728" y="3471696"/>
            <a:chExt cx="8153640" cy="27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71036" name="Freihand 171035">
                  <a:extLst>
                    <a:ext uri="{FF2B5EF4-FFF2-40B4-BE49-F238E27FC236}">
                      <a16:creationId xmlns:a16="http://schemas.microsoft.com/office/drawing/2014/main" id="{C6E41A8C-4DE3-2A91-F2DE-4881B985FA4B}"/>
                    </a:ext>
                  </a:extLst>
                </p14:cNvPr>
                <p14:cNvContentPartPr/>
                <p14:nvPr/>
              </p14:nvContentPartPr>
              <p14:xfrm>
                <a:off x="514728" y="3774456"/>
                <a:ext cx="240480" cy="16920"/>
              </p14:xfrm>
            </p:contentPart>
          </mc:Choice>
          <mc:Fallback xmlns="">
            <p:pic>
              <p:nvPicPr>
                <p:cNvPr id="171036" name="Freihand 171035">
                  <a:extLst>
                    <a:ext uri="{FF2B5EF4-FFF2-40B4-BE49-F238E27FC236}">
                      <a16:creationId xmlns:a16="http://schemas.microsoft.com/office/drawing/2014/main" id="{C6E41A8C-4DE3-2A91-F2DE-4881B985FA4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6088" y="3765816"/>
                  <a:ext cx="258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1037" name="Freihand 171036">
                  <a:extLst>
                    <a:ext uri="{FF2B5EF4-FFF2-40B4-BE49-F238E27FC236}">
                      <a16:creationId xmlns:a16="http://schemas.microsoft.com/office/drawing/2014/main" id="{4003A339-021B-D643-19D6-091522168E7B}"/>
                    </a:ext>
                  </a:extLst>
                </p14:cNvPr>
                <p14:cNvContentPartPr/>
                <p14:nvPr/>
              </p14:nvContentPartPr>
              <p14:xfrm>
                <a:off x="522648" y="3699216"/>
                <a:ext cx="432720" cy="209880"/>
              </p14:xfrm>
            </p:contentPart>
          </mc:Choice>
          <mc:Fallback xmlns="">
            <p:pic>
              <p:nvPicPr>
                <p:cNvPr id="171037" name="Freihand 171036">
                  <a:extLst>
                    <a:ext uri="{FF2B5EF4-FFF2-40B4-BE49-F238E27FC236}">
                      <a16:creationId xmlns:a16="http://schemas.microsoft.com/office/drawing/2014/main" id="{4003A339-021B-D643-19D6-091522168E7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4008" y="3690216"/>
                  <a:ext cx="450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1038" name="Freihand 171037">
                  <a:extLst>
                    <a:ext uri="{FF2B5EF4-FFF2-40B4-BE49-F238E27FC236}">
                      <a16:creationId xmlns:a16="http://schemas.microsoft.com/office/drawing/2014/main" id="{F93A8C3B-5002-E201-A918-1FD28A4C9071}"/>
                    </a:ext>
                  </a:extLst>
                </p14:cNvPr>
                <p14:cNvContentPartPr/>
                <p14:nvPr/>
              </p14:nvContentPartPr>
              <p14:xfrm>
                <a:off x="1387728" y="3762936"/>
                <a:ext cx="261720" cy="304200"/>
              </p14:xfrm>
            </p:contentPart>
          </mc:Choice>
          <mc:Fallback xmlns="">
            <p:pic>
              <p:nvPicPr>
                <p:cNvPr id="171038" name="Freihand 171037">
                  <a:extLst>
                    <a:ext uri="{FF2B5EF4-FFF2-40B4-BE49-F238E27FC236}">
                      <a16:creationId xmlns:a16="http://schemas.microsoft.com/office/drawing/2014/main" id="{F93A8C3B-5002-E201-A918-1FD28A4C907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79088" y="3754296"/>
                  <a:ext cx="2793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71039" name="Freihand 171038">
                  <a:extLst>
                    <a:ext uri="{FF2B5EF4-FFF2-40B4-BE49-F238E27FC236}">
                      <a16:creationId xmlns:a16="http://schemas.microsoft.com/office/drawing/2014/main" id="{4E5B3337-95BE-CE3D-BCF1-0571C5A33F26}"/>
                    </a:ext>
                  </a:extLst>
                </p14:cNvPr>
                <p14:cNvContentPartPr/>
                <p14:nvPr/>
              </p14:nvContentPartPr>
              <p14:xfrm>
                <a:off x="1781208" y="3601656"/>
                <a:ext cx="189360" cy="224640"/>
              </p14:xfrm>
            </p:contentPart>
          </mc:Choice>
          <mc:Fallback xmlns="">
            <p:pic>
              <p:nvPicPr>
                <p:cNvPr id="171039" name="Freihand 171038">
                  <a:extLst>
                    <a:ext uri="{FF2B5EF4-FFF2-40B4-BE49-F238E27FC236}">
                      <a16:creationId xmlns:a16="http://schemas.microsoft.com/office/drawing/2014/main" id="{4E5B3337-95BE-CE3D-BCF1-0571C5A33F2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72208" y="3592656"/>
                  <a:ext cx="207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71040" name="Freihand 171039">
                  <a:extLst>
                    <a:ext uri="{FF2B5EF4-FFF2-40B4-BE49-F238E27FC236}">
                      <a16:creationId xmlns:a16="http://schemas.microsoft.com/office/drawing/2014/main" id="{E0B16AF3-08DD-D847-04DD-2882D45F5B03}"/>
                    </a:ext>
                  </a:extLst>
                </p14:cNvPr>
                <p14:cNvContentPartPr/>
                <p14:nvPr/>
              </p14:nvContentPartPr>
              <p14:xfrm>
                <a:off x="2265768" y="3822336"/>
                <a:ext cx="302400" cy="16920"/>
              </p14:xfrm>
            </p:contentPart>
          </mc:Choice>
          <mc:Fallback xmlns="">
            <p:pic>
              <p:nvPicPr>
                <p:cNvPr id="171040" name="Freihand 171039">
                  <a:extLst>
                    <a:ext uri="{FF2B5EF4-FFF2-40B4-BE49-F238E27FC236}">
                      <a16:creationId xmlns:a16="http://schemas.microsoft.com/office/drawing/2014/main" id="{E0B16AF3-08DD-D847-04DD-2882D45F5B0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57128" y="3813336"/>
                  <a:ext cx="320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71041" name="Freihand 171040">
                  <a:extLst>
                    <a:ext uri="{FF2B5EF4-FFF2-40B4-BE49-F238E27FC236}">
                      <a16:creationId xmlns:a16="http://schemas.microsoft.com/office/drawing/2014/main" id="{29A91F32-E68D-E7FE-9D0E-D73D45005F0A}"/>
                    </a:ext>
                  </a:extLst>
                </p14:cNvPr>
                <p14:cNvContentPartPr/>
                <p14:nvPr/>
              </p14:nvContentPartPr>
              <p14:xfrm>
                <a:off x="2276208" y="3905856"/>
                <a:ext cx="270360" cy="44640"/>
              </p14:xfrm>
            </p:contentPart>
          </mc:Choice>
          <mc:Fallback xmlns="">
            <p:pic>
              <p:nvPicPr>
                <p:cNvPr id="171041" name="Freihand 171040">
                  <a:extLst>
                    <a:ext uri="{FF2B5EF4-FFF2-40B4-BE49-F238E27FC236}">
                      <a16:creationId xmlns:a16="http://schemas.microsoft.com/office/drawing/2014/main" id="{29A91F32-E68D-E7FE-9D0E-D73D45005F0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67208" y="3896856"/>
                  <a:ext cx="288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71045" name="Freihand 171044">
                  <a:extLst>
                    <a:ext uri="{FF2B5EF4-FFF2-40B4-BE49-F238E27FC236}">
                      <a16:creationId xmlns:a16="http://schemas.microsoft.com/office/drawing/2014/main" id="{7608BC30-66C1-27AD-6CB9-14CAA4BAECFE}"/>
                    </a:ext>
                  </a:extLst>
                </p14:cNvPr>
                <p14:cNvContentPartPr/>
                <p14:nvPr/>
              </p14:nvContentPartPr>
              <p14:xfrm>
                <a:off x="3024648" y="3526056"/>
                <a:ext cx="211680" cy="221040"/>
              </p14:xfrm>
            </p:contentPart>
          </mc:Choice>
          <mc:Fallback xmlns="">
            <p:pic>
              <p:nvPicPr>
                <p:cNvPr id="171045" name="Freihand 171044">
                  <a:extLst>
                    <a:ext uri="{FF2B5EF4-FFF2-40B4-BE49-F238E27FC236}">
                      <a16:creationId xmlns:a16="http://schemas.microsoft.com/office/drawing/2014/main" id="{7608BC30-66C1-27AD-6CB9-14CAA4BAECF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16008" y="3517416"/>
                  <a:ext cx="229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71046" name="Freihand 171045">
                  <a:extLst>
                    <a:ext uri="{FF2B5EF4-FFF2-40B4-BE49-F238E27FC236}">
                      <a16:creationId xmlns:a16="http://schemas.microsoft.com/office/drawing/2014/main" id="{853479B8-A158-F184-FD97-80CC38A4DDAA}"/>
                    </a:ext>
                  </a:extLst>
                </p14:cNvPr>
                <p14:cNvContentPartPr/>
                <p14:nvPr/>
              </p14:nvContentPartPr>
              <p14:xfrm>
                <a:off x="3308688" y="3706416"/>
                <a:ext cx="108000" cy="76320"/>
              </p14:xfrm>
            </p:contentPart>
          </mc:Choice>
          <mc:Fallback xmlns="">
            <p:pic>
              <p:nvPicPr>
                <p:cNvPr id="171046" name="Freihand 171045">
                  <a:extLst>
                    <a:ext uri="{FF2B5EF4-FFF2-40B4-BE49-F238E27FC236}">
                      <a16:creationId xmlns:a16="http://schemas.microsoft.com/office/drawing/2014/main" id="{853479B8-A158-F184-FD97-80CC38A4DDA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00048" y="3697776"/>
                  <a:ext cx="125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71047" name="Freihand 171046">
                  <a:extLst>
                    <a:ext uri="{FF2B5EF4-FFF2-40B4-BE49-F238E27FC236}">
                      <a16:creationId xmlns:a16="http://schemas.microsoft.com/office/drawing/2014/main" id="{84B7A184-FCE8-FE96-E10D-6F1202FADE28}"/>
                    </a:ext>
                  </a:extLst>
                </p14:cNvPr>
                <p14:cNvContentPartPr/>
                <p14:nvPr/>
              </p14:nvContentPartPr>
              <p14:xfrm>
                <a:off x="3564648" y="3565656"/>
                <a:ext cx="178560" cy="175320"/>
              </p14:xfrm>
            </p:contentPart>
          </mc:Choice>
          <mc:Fallback xmlns="">
            <p:pic>
              <p:nvPicPr>
                <p:cNvPr id="171047" name="Freihand 171046">
                  <a:extLst>
                    <a:ext uri="{FF2B5EF4-FFF2-40B4-BE49-F238E27FC236}">
                      <a16:creationId xmlns:a16="http://schemas.microsoft.com/office/drawing/2014/main" id="{84B7A184-FCE8-FE96-E10D-6F1202FADE2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55648" y="3557016"/>
                  <a:ext cx="196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71048" name="Freihand 171047">
                  <a:extLst>
                    <a:ext uri="{FF2B5EF4-FFF2-40B4-BE49-F238E27FC236}">
                      <a16:creationId xmlns:a16="http://schemas.microsoft.com/office/drawing/2014/main" id="{A2C3B560-25CB-2045-BD59-232E05955088}"/>
                    </a:ext>
                  </a:extLst>
                </p14:cNvPr>
                <p14:cNvContentPartPr/>
                <p14:nvPr/>
              </p14:nvContentPartPr>
              <p14:xfrm>
                <a:off x="3931128" y="3593376"/>
                <a:ext cx="283680" cy="162000"/>
              </p14:xfrm>
            </p:contentPart>
          </mc:Choice>
          <mc:Fallback xmlns="">
            <p:pic>
              <p:nvPicPr>
                <p:cNvPr id="171048" name="Freihand 171047">
                  <a:extLst>
                    <a:ext uri="{FF2B5EF4-FFF2-40B4-BE49-F238E27FC236}">
                      <a16:creationId xmlns:a16="http://schemas.microsoft.com/office/drawing/2014/main" id="{A2C3B560-25CB-2045-BD59-232E0595508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22488" y="3584736"/>
                  <a:ext cx="301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71049" name="Freihand 171048">
                  <a:extLst>
                    <a:ext uri="{FF2B5EF4-FFF2-40B4-BE49-F238E27FC236}">
                      <a16:creationId xmlns:a16="http://schemas.microsoft.com/office/drawing/2014/main" id="{F1D7502F-C491-CC1D-5865-FB534474EF19}"/>
                    </a:ext>
                  </a:extLst>
                </p14:cNvPr>
                <p14:cNvContentPartPr/>
                <p14:nvPr/>
              </p14:nvContentPartPr>
              <p14:xfrm>
                <a:off x="3942648" y="3538656"/>
                <a:ext cx="234720" cy="13320"/>
              </p14:xfrm>
            </p:contentPart>
          </mc:Choice>
          <mc:Fallback xmlns="">
            <p:pic>
              <p:nvPicPr>
                <p:cNvPr id="171049" name="Freihand 171048">
                  <a:extLst>
                    <a:ext uri="{FF2B5EF4-FFF2-40B4-BE49-F238E27FC236}">
                      <a16:creationId xmlns:a16="http://schemas.microsoft.com/office/drawing/2014/main" id="{F1D7502F-C491-CC1D-5865-FB534474EF1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33648" y="3529656"/>
                  <a:ext cx="252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71050" name="Freihand 171049">
                  <a:extLst>
                    <a:ext uri="{FF2B5EF4-FFF2-40B4-BE49-F238E27FC236}">
                      <a16:creationId xmlns:a16="http://schemas.microsoft.com/office/drawing/2014/main" id="{F106C85A-AEE4-5988-982A-A5DC7B4B9BEE}"/>
                    </a:ext>
                  </a:extLst>
                </p14:cNvPr>
                <p14:cNvContentPartPr/>
                <p14:nvPr/>
              </p14:nvContentPartPr>
              <p14:xfrm>
                <a:off x="4432968" y="3555576"/>
                <a:ext cx="187200" cy="214200"/>
              </p14:xfrm>
            </p:contentPart>
          </mc:Choice>
          <mc:Fallback xmlns="">
            <p:pic>
              <p:nvPicPr>
                <p:cNvPr id="171050" name="Freihand 171049">
                  <a:extLst>
                    <a:ext uri="{FF2B5EF4-FFF2-40B4-BE49-F238E27FC236}">
                      <a16:creationId xmlns:a16="http://schemas.microsoft.com/office/drawing/2014/main" id="{F106C85A-AEE4-5988-982A-A5DC7B4B9BE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23968" y="3546576"/>
                  <a:ext cx="204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71051" name="Freihand 171050">
                  <a:extLst>
                    <a:ext uri="{FF2B5EF4-FFF2-40B4-BE49-F238E27FC236}">
                      <a16:creationId xmlns:a16="http://schemas.microsoft.com/office/drawing/2014/main" id="{04DF4779-61BD-FEAE-9E42-D3EE412755F6}"/>
                    </a:ext>
                  </a:extLst>
                </p14:cNvPr>
                <p14:cNvContentPartPr/>
                <p14:nvPr/>
              </p14:nvContentPartPr>
              <p14:xfrm>
                <a:off x="4813128" y="3533976"/>
                <a:ext cx="262440" cy="271080"/>
              </p14:xfrm>
            </p:contentPart>
          </mc:Choice>
          <mc:Fallback xmlns="">
            <p:pic>
              <p:nvPicPr>
                <p:cNvPr id="171051" name="Freihand 171050">
                  <a:extLst>
                    <a:ext uri="{FF2B5EF4-FFF2-40B4-BE49-F238E27FC236}">
                      <a16:creationId xmlns:a16="http://schemas.microsoft.com/office/drawing/2014/main" id="{04DF4779-61BD-FEAE-9E42-D3EE412755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04128" y="3524976"/>
                  <a:ext cx="280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71052" name="Freihand 171051">
                  <a:extLst>
                    <a:ext uri="{FF2B5EF4-FFF2-40B4-BE49-F238E27FC236}">
                      <a16:creationId xmlns:a16="http://schemas.microsoft.com/office/drawing/2014/main" id="{15F75AD8-EC02-ABAD-3283-D4F858D50B7B}"/>
                    </a:ext>
                  </a:extLst>
                </p14:cNvPr>
                <p14:cNvContentPartPr/>
                <p14:nvPr/>
              </p14:nvContentPartPr>
              <p14:xfrm>
                <a:off x="2978928" y="3845376"/>
                <a:ext cx="2547720" cy="84600"/>
              </p14:xfrm>
            </p:contentPart>
          </mc:Choice>
          <mc:Fallback xmlns="">
            <p:pic>
              <p:nvPicPr>
                <p:cNvPr id="171052" name="Freihand 171051">
                  <a:extLst>
                    <a:ext uri="{FF2B5EF4-FFF2-40B4-BE49-F238E27FC236}">
                      <a16:creationId xmlns:a16="http://schemas.microsoft.com/office/drawing/2014/main" id="{15F75AD8-EC02-ABAD-3283-D4F858D50B7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70288" y="3836736"/>
                  <a:ext cx="2565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71054" name="Freihand 171053">
                  <a:extLst>
                    <a:ext uri="{FF2B5EF4-FFF2-40B4-BE49-F238E27FC236}">
                      <a16:creationId xmlns:a16="http://schemas.microsoft.com/office/drawing/2014/main" id="{AD019D19-E9B5-60DC-1C63-0ECAFEC430C3}"/>
                    </a:ext>
                  </a:extLst>
                </p14:cNvPr>
                <p14:cNvContentPartPr/>
                <p14:nvPr/>
              </p14:nvContentPartPr>
              <p14:xfrm>
                <a:off x="3595248" y="4111776"/>
                <a:ext cx="205200" cy="204840"/>
              </p14:xfrm>
            </p:contentPart>
          </mc:Choice>
          <mc:Fallback xmlns="">
            <p:pic>
              <p:nvPicPr>
                <p:cNvPr id="171054" name="Freihand 171053">
                  <a:extLst>
                    <a:ext uri="{FF2B5EF4-FFF2-40B4-BE49-F238E27FC236}">
                      <a16:creationId xmlns:a16="http://schemas.microsoft.com/office/drawing/2014/main" id="{AD019D19-E9B5-60DC-1C63-0ECAFEC430C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86608" y="4102776"/>
                  <a:ext cx="222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1055" name="Freihand 171054">
                  <a:extLst>
                    <a:ext uri="{FF2B5EF4-FFF2-40B4-BE49-F238E27FC236}">
                      <a16:creationId xmlns:a16="http://schemas.microsoft.com/office/drawing/2014/main" id="{69A22E22-D5E0-DF90-366F-DB6CEAC79CF2}"/>
                    </a:ext>
                  </a:extLst>
                </p14:cNvPr>
                <p14:cNvContentPartPr/>
                <p14:nvPr/>
              </p14:nvContentPartPr>
              <p14:xfrm>
                <a:off x="3973608" y="4160016"/>
                <a:ext cx="179280" cy="38880"/>
              </p14:xfrm>
            </p:contentPart>
          </mc:Choice>
          <mc:Fallback xmlns="">
            <p:pic>
              <p:nvPicPr>
                <p:cNvPr id="171055" name="Freihand 171054">
                  <a:extLst>
                    <a:ext uri="{FF2B5EF4-FFF2-40B4-BE49-F238E27FC236}">
                      <a16:creationId xmlns:a16="http://schemas.microsoft.com/office/drawing/2014/main" id="{69A22E22-D5E0-DF90-366F-DB6CEAC79CF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64968" y="4151016"/>
                  <a:ext cx="196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71056" name="Freihand 171055">
                  <a:extLst>
                    <a:ext uri="{FF2B5EF4-FFF2-40B4-BE49-F238E27FC236}">
                      <a16:creationId xmlns:a16="http://schemas.microsoft.com/office/drawing/2014/main" id="{8B2DF0F7-FD16-36B0-0F67-157ACAC6F02B}"/>
                    </a:ext>
                  </a:extLst>
                </p14:cNvPr>
                <p14:cNvContentPartPr/>
                <p14:nvPr/>
              </p14:nvContentPartPr>
              <p14:xfrm>
                <a:off x="4287528" y="4086576"/>
                <a:ext cx="198360" cy="225360"/>
              </p14:xfrm>
            </p:contentPart>
          </mc:Choice>
          <mc:Fallback xmlns="">
            <p:pic>
              <p:nvPicPr>
                <p:cNvPr id="171056" name="Freihand 171055">
                  <a:extLst>
                    <a:ext uri="{FF2B5EF4-FFF2-40B4-BE49-F238E27FC236}">
                      <a16:creationId xmlns:a16="http://schemas.microsoft.com/office/drawing/2014/main" id="{8B2DF0F7-FD16-36B0-0F67-157ACAC6F02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78888" y="4077936"/>
                  <a:ext cx="216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71057" name="Freihand 171056">
                  <a:extLst>
                    <a:ext uri="{FF2B5EF4-FFF2-40B4-BE49-F238E27FC236}">
                      <a16:creationId xmlns:a16="http://schemas.microsoft.com/office/drawing/2014/main" id="{2C3E6103-F7BA-3CA6-DB6A-2548C0657137}"/>
                    </a:ext>
                  </a:extLst>
                </p14:cNvPr>
                <p14:cNvContentPartPr/>
                <p14:nvPr/>
              </p14:nvContentPartPr>
              <p14:xfrm>
                <a:off x="4583088" y="4225896"/>
                <a:ext cx="194040" cy="263160"/>
              </p14:xfrm>
            </p:contentPart>
          </mc:Choice>
          <mc:Fallback xmlns="">
            <p:pic>
              <p:nvPicPr>
                <p:cNvPr id="171057" name="Freihand 171056">
                  <a:extLst>
                    <a:ext uri="{FF2B5EF4-FFF2-40B4-BE49-F238E27FC236}">
                      <a16:creationId xmlns:a16="http://schemas.microsoft.com/office/drawing/2014/main" id="{2C3E6103-F7BA-3CA6-DB6A-2548C065713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74088" y="4216896"/>
                  <a:ext cx="2116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71059" name="Freihand 171058">
                  <a:extLst>
                    <a:ext uri="{FF2B5EF4-FFF2-40B4-BE49-F238E27FC236}">
                      <a16:creationId xmlns:a16="http://schemas.microsoft.com/office/drawing/2014/main" id="{6B592967-A59B-F416-2973-CB93E2968534}"/>
                    </a:ext>
                  </a:extLst>
                </p14:cNvPr>
                <p14:cNvContentPartPr/>
                <p14:nvPr/>
              </p14:nvContentPartPr>
              <p14:xfrm>
                <a:off x="1205208" y="4809816"/>
                <a:ext cx="263520" cy="311040"/>
              </p14:xfrm>
            </p:contentPart>
          </mc:Choice>
          <mc:Fallback xmlns="">
            <p:pic>
              <p:nvPicPr>
                <p:cNvPr id="171059" name="Freihand 171058">
                  <a:extLst>
                    <a:ext uri="{FF2B5EF4-FFF2-40B4-BE49-F238E27FC236}">
                      <a16:creationId xmlns:a16="http://schemas.microsoft.com/office/drawing/2014/main" id="{6B592967-A59B-F416-2973-CB93E296853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96568" y="4800816"/>
                  <a:ext cx="2811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1060" name="Freihand 171059">
                  <a:extLst>
                    <a:ext uri="{FF2B5EF4-FFF2-40B4-BE49-F238E27FC236}">
                      <a16:creationId xmlns:a16="http://schemas.microsoft.com/office/drawing/2014/main" id="{28C36433-1FFB-51E6-4481-7B2522F7D792}"/>
                    </a:ext>
                  </a:extLst>
                </p14:cNvPr>
                <p14:cNvContentPartPr/>
                <p14:nvPr/>
              </p14:nvContentPartPr>
              <p14:xfrm>
                <a:off x="1671768" y="4931856"/>
                <a:ext cx="155880" cy="111240"/>
              </p14:xfrm>
            </p:contentPart>
          </mc:Choice>
          <mc:Fallback xmlns="">
            <p:pic>
              <p:nvPicPr>
                <p:cNvPr id="171060" name="Freihand 171059">
                  <a:extLst>
                    <a:ext uri="{FF2B5EF4-FFF2-40B4-BE49-F238E27FC236}">
                      <a16:creationId xmlns:a16="http://schemas.microsoft.com/office/drawing/2014/main" id="{28C36433-1FFB-51E6-4481-7B2522F7D79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62768" y="4922856"/>
                  <a:ext cx="173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1061" name="Freihand 171060">
                  <a:extLst>
                    <a:ext uri="{FF2B5EF4-FFF2-40B4-BE49-F238E27FC236}">
                      <a16:creationId xmlns:a16="http://schemas.microsoft.com/office/drawing/2014/main" id="{8ACB5AE3-A0F5-3EF3-AEC3-7ADC944EABE2}"/>
                    </a:ext>
                  </a:extLst>
                </p14:cNvPr>
                <p14:cNvContentPartPr/>
                <p14:nvPr/>
              </p14:nvContentPartPr>
              <p14:xfrm>
                <a:off x="1738008" y="4959216"/>
                <a:ext cx="129240" cy="268200"/>
              </p14:xfrm>
            </p:contentPart>
          </mc:Choice>
          <mc:Fallback xmlns="">
            <p:pic>
              <p:nvPicPr>
                <p:cNvPr id="171061" name="Freihand 171060">
                  <a:extLst>
                    <a:ext uri="{FF2B5EF4-FFF2-40B4-BE49-F238E27FC236}">
                      <a16:creationId xmlns:a16="http://schemas.microsoft.com/office/drawing/2014/main" id="{8ACB5AE3-A0F5-3EF3-AEC3-7ADC944EAB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29008" y="4950216"/>
                  <a:ext cx="146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1062" name="Freihand 171061">
                  <a:extLst>
                    <a:ext uri="{FF2B5EF4-FFF2-40B4-BE49-F238E27FC236}">
                      <a16:creationId xmlns:a16="http://schemas.microsoft.com/office/drawing/2014/main" id="{69183FEB-30A8-3A7A-CA83-CCF0D9ED1658}"/>
                    </a:ext>
                  </a:extLst>
                </p14:cNvPr>
                <p14:cNvContentPartPr/>
                <p14:nvPr/>
              </p14:nvContentPartPr>
              <p14:xfrm>
                <a:off x="1953648" y="4720536"/>
                <a:ext cx="199440" cy="252000"/>
              </p14:xfrm>
            </p:contentPart>
          </mc:Choice>
          <mc:Fallback xmlns="">
            <p:pic>
              <p:nvPicPr>
                <p:cNvPr id="171062" name="Freihand 171061">
                  <a:extLst>
                    <a:ext uri="{FF2B5EF4-FFF2-40B4-BE49-F238E27FC236}">
                      <a16:creationId xmlns:a16="http://schemas.microsoft.com/office/drawing/2014/main" id="{69183FEB-30A8-3A7A-CA83-CCF0D9ED165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45008" y="4711896"/>
                  <a:ext cx="217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71064" name="Freihand 171063">
                  <a:extLst>
                    <a:ext uri="{FF2B5EF4-FFF2-40B4-BE49-F238E27FC236}">
                      <a16:creationId xmlns:a16="http://schemas.microsoft.com/office/drawing/2014/main" id="{E6270E20-3604-687A-DC74-F92AAA9262D8}"/>
                    </a:ext>
                  </a:extLst>
                </p14:cNvPr>
                <p14:cNvContentPartPr/>
                <p14:nvPr/>
              </p14:nvContentPartPr>
              <p14:xfrm>
                <a:off x="970128" y="5278536"/>
                <a:ext cx="1198080" cy="28800"/>
              </p14:xfrm>
            </p:contentPart>
          </mc:Choice>
          <mc:Fallback xmlns="">
            <p:pic>
              <p:nvPicPr>
                <p:cNvPr id="171064" name="Freihand 171063">
                  <a:extLst>
                    <a:ext uri="{FF2B5EF4-FFF2-40B4-BE49-F238E27FC236}">
                      <a16:creationId xmlns:a16="http://schemas.microsoft.com/office/drawing/2014/main" id="{E6270E20-3604-687A-DC74-F92AAA9262D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1128" y="5269536"/>
                  <a:ext cx="1215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71065" name="Freihand 171064">
                  <a:extLst>
                    <a:ext uri="{FF2B5EF4-FFF2-40B4-BE49-F238E27FC236}">
                      <a16:creationId xmlns:a16="http://schemas.microsoft.com/office/drawing/2014/main" id="{FC2375A8-9DC9-434D-089C-10DE5AD08ACA}"/>
                    </a:ext>
                  </a:extLst>
                </p14:cNvPr>
                <p14:cNvContentPartPr/>
                <p14:nvPr/>
              </p14:nvContentPartPr>
              <p14:xfrm>
                <a:off x="1226448" y="5413896"/>
                <a:ext cx="306720" cy="342720"/>
              </p14:xfrm>
            </p:contentPart>
          </mc:Choice>
          <mc:Fallback xmlns="">
            <p:pic>
              <p:nvPicPr>
                <p:cNvPr id="171065" name="Freihand 171064">
                  <a:extLst>
                    <a:ext uri="{FF2B5EF4-FFF2-40B4-BE49-F238E27FC236}">
                      <a16:creationId xmlns:a16="http://schemas.microsoft.com/office/drawing/2014/main" id="{FC2375A8-9DC9-434D-089C-10DE5AD08AC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17808" y="5405256"/>
                  <a:ext cx="3243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71066" name="Freihand 171065">
                  <a:extLst>
                    <a:ext uri="{FF2B5EF4-FFF2-40B4-BE49-F238E27FC236}">
                      <a16:creationId xmlns:a16="http://schemas.microsoft.com/office/drawing/2014/main" id="{C6787160-B3E4-B0CD-61D2-5F9756508714}"/>
                    </a:ext>
                  </a:extLst>
                </p14:cNvPr>
                <p14:cNvContentPartPr/>
                <p14:nvPr/>
              </p14:nvContentPartPr>
              <p14:xfrm>
                <a:off x="1698768" y="5450616"/>
                <a:ext cx="284760" cy="375120"/>
              </p14:xfrm>
            </p:contentPart>
          </mc:Choice>
          <mc:Fallback xmlns="">
            <p:pic>
              <p:nvPicPr>
                <p:cNvPr id="171066" name="Freihand 171065">
                  <a:extLst>
                    <a:ext uri="{FF2B5EF4-FFF2-40B4-BE49-F238E27FC236}">
                      <a16:creationId xmlns:a16="http://schemas.microsoft.com/office/drawing/2014/main" id="{C6787160-B3E4-B0CD-61D2-5F975650871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689768" y="5441616"/>
                  <a:ext cx="302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71070" name="Freihand 171069">
                  <a:extLst>
                    <a:ext uri="{FF2B5EF4-FFF2-40B4-BE49-F238E27FC236}">
                      <a16:creationId xmlns:a16="http://schemas.microsoft.com/office/drawing/2014/main" id="{B871C1F8-B178-DEA0-9E74-3618563F7BD6}"/>
                    </a:ext>
                  </a:extLst>
                </p14:cNvPr>
                <p14:cNvContentPartPr/>
                <p14:nvPr/>
              </p14:nvContentPartPr>
              <p14:xfrm>
                <a:off x="2467728" y="5190696"/>
                <a:ext cx="224640" cy="33120"/>
              </p14:xfrm>
            </p:contentPart>
          </mc:Choice>
          <mc:Fallback xmlns="">
            <p:pic>
              <p:nvPicPr>
                <p:cNvPr id="171070" name="Freihand 171069">
                  <a:extLst>
                    <a:ext uri="{FF2B5EF4-FFF2-40B4-BE49-F238E27FC236}">
                      <a16:creationId xmlns:a16="http://schemas.microsoft.com/office/drawing/2014/main" id="{B871C1F8-B178-DEA0-9E74-3618563F7B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59088" y="5182056"/>
                  <a:ext cx="242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1071" name="Freihand 171070">
                  <a:extLst>
                    <a:ext uri="{FF2B5EF4-FFF2-40B4-BE49-F238E27FC236}">
                      <a16:creationId xmlns:a16="http://schemas.microsoft.com/office/drawing/2014/main" id="{02AEFC8E-CC85-9FCF-E261-4932436B3A6B}"/>
                    </a:ext>
                  </a:extLst>
                </p14:cNvPr>
                <p14:cNvContentPartPr/>
                <p14:nvPr/>
              </p14:nvContentPartPr>
              <p14:xfrm>
                <a:off x="2470608" y="5282136"/>
                <a:ext cx="252360" cy="19800"/>
              </p14:xfrm>
            </p:contentPart>
          </mc:Choice>
          <mc:Fallback xmlns="">
            <p:pic>
              <p:nvPicPr>
                <p:cNvPr id="171071" name="Freihand 171070">
                  <a:extLst>
                    <a:ext uri="{FF2B5EF4-FFF2-40B4-BE49-F238E27FC236}">
                      <a16:creationId xmlns:a16="http://schemas.microsoft.com/office/drawing/2014/main" id="{02AEFC8E-CC85-9FCF-E261-4932436B3A6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61968" y="5273136"/>
                  <a:ext cx="270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71073" name="Freihand 171072">
                  <a:extLst>
                    <a:ext uri="{FF2B5EF4-FFF2-40B4-BE49-F238E27FC236}">
                      <a16:creationId xmlns:a16="http://schemas.microsoft.com/office/drawing/2014/main" id="{1C86E4E1-5504-7324-7061-3D6AA1BC9AFB}"/>
                    </a:ext>
                  </a:extLst>
                </p14:cNvPr>
                <p14:cNvContentPartPr/>
                <p14:nvPr/>
              </p14:nvContentPartPr>
              <p14:xfrm>
                <a:off x="5845608" y="3777336"/>
                <a:ext cx="252360" cy="11880"/>
              </p14:xfrm>
            </p:contentPart>
          </mc:Choice>
          <mc:Fallback xmlns="">
            <p:pic>
              <p:nvPicPr>
                <p:cNvPr id="171073" name="Freihand 171072">
                  <a:extLst>
                    <a:ext uri="{FF2B5EF4-FFF2-40B4-BE49-F238E27FC236}">
                      <a16:creationId xmlns:a16="http://schemas.microsoft.com/office/drawing/2014/main" id="{1C86E4E1-5504-7324-7061-3D6AA1BC9AF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36608" y="3768696"/>
                  <a:ext cx="270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71074" name="Freihand 171073">
                  <a:extLst>
                    <a:ext uri="{FF2B5EF4-FFF2-40B4-BE49-F238E27FC236}">
                      <a16:creationId xmlns:a16="http://schemas.microsoft.com/office/drawing/2014/main" id="{1BC4F8C3-A068-5EE8-81FA-1AE572C20292}"/>
                    </a:ext>
                  </a:extLst>
                </p14:cNvPr>
                <p14:cNvContentPartPr/>
                <p14:nvPr/>
              </p14:nvContentPartPr>
              <p14:xfrm>
                <a:off x="5842008" y="3828456"/>
                <a:ext cx="305280" cy="37800"/>
              </p14:xfrm>
            </p:contentPart>
          </mc:Choice>
          <mc:Fallback xmlns="">
            <p:pic>
              <p:nvPicPr>
                <p:cNvPr id="171074" name="Freihand 171073">
                  <a:extLst>
                    <a:ext uri="{FF2B5EF4-FFF2-40B4-BE49-F238E27FC236}">
                      <a16:creationId xmlns:a16="http://schemas.microsoft.com/office/drawing/2014/main" id="{1BC4F8C3-A068-5EE8-81FA-1AE572C202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33368" y="3819816"/>
                  <a:ext cx="322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71075" name="Freihand 171074">
                  <a:extLst>
                    <a:ext uri="{FF2B5EF4-FFF2-40B4-BE49-F238E27FC236}">
                      <a16:creationId xmlns:a16="http://schemas.microsoft.com/office/drawing/2014/main" id="{B8BC1C4B-FA5B-ABF2-A51C-0A94D37422C1}"/>
                    </a:ext>
                  </a:extLst>
                </p14:cNvPr>
                <p14:cNvContentPartPr/>
                <p14:nvPr/>
              </p14:nvContentPartPr>
              <p14:xfrm>
                <a:off x="6302448" y="3662856"/>
                <a:ext cx="257760" cy="299880"/>
              </p14:xfrm>
            </p:contentPart>
          </mc:Choice>
          <mc:Fallback xmlns="">
            <p:pic>
              <p:nvPicPr>
                <p:cNvPr id="171075" name="Freihand 171074">
                  <a:extLst>
                    <a:ext uri="{FF2B5EF4-FFF2-40B4-BE49-F238E27FC236}">
                      <a16:creationId xmlns:a16="http://schemas.microsoft.com/office/drawing/2014/main" id="{B8BC1C4B-FA5B-ABF2-A51C-0A94D37422C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93448" y="3654216"/>
                  <a:ext cx="2754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71076" name="Freihand 171075">
                  <a:extLst>
                    <a:ext uri="{FF2B5EF4-FFF2-40B4-BE49-F238E27FC236}">
                      <a16:creationId xmlns:a16="http://schemas.microsoft.com/office/drawing/2014/main" id="{8C19C179-3811-254D-FF48-C9207DF8E602}"/>
                    </a:ext>
                  </a:extLst>
                </p14:cNvPr>
                <p14:cNvContentPartPr/>
                <p14:nvPr/>
              </p14:nvContentPartPr>
              <p14:xfrm>
                <a:off x="6644088" y="3471696"/>
                <a:ext cx="187920" cy="239760"/>
              </p14:xfrm>
            </p:contentPart>
          </mc:Choice>
          <mc:Fallback xmlns="">
            <p:pic>
              <p:nvPicPr>
                <p:cNvPr id="171076" name="Freihand 171075">
                  <a:extLst>
                    <a:ext uri="{FF2B5EF4-FFF2-40B4-BE49-F238E27FC236}">
                      <a16:creationId xmlns:a16="http://schemas.microsoft.com/office/drawing/2014/main" id="{8C19C179-3811-254D-FF48-C9207DF8E60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35088" y="3462696"/>
                  <a:ext cx="205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71077" name="Freihand 171076">
                  <a:extLst>
                    <a:ext uri="{FF2B5EF4-FFF2-40B4-BE49-F238E27FC236}">
                      <a16:creationId xmlns:a16="http://schemas.microsoft.com/office/drawing/2014/main" id="{B3FBC4AE-9319-9672-AD97-242C39F42FA9}"/>
                    </a:ext>
                  </a:extLst>
                </p14:cNvPr>
                <p14:cNvContentPartPr/>
                <p14:nvPr/>
              </p14:nvContentPartPr>
              <p14:xfrm>
                <a:off x="6955488" y="3515616"/>
                <a:ext cx="172080" cy="360360"/>
              </p14:xfrm>
            </p:contentPart>
          </mc:Choice>
          <mc:Fallback xmlns="">
            <p:pic>
              <p:nvPicPr>
                <p:cNvPr id="171077" name="Freihand 171076">
                  <a:extLst>
                    <a:ext uri="{FF2B5EF4-FFF2-40B4-BE49-F238E27FC236}">
                      <a16:creationId xmlns:a16="http://schemas.microsoft.com/office/drawing/2014/main" id="{B3FBC4AE-9319-9672-AD97-242C39F42FA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946488" y="3506976"/>
                  <a:ext cx="1897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1078" name="Freihand 171077">
                  <a:extLst>
                    <a:ext uri="{FF2B5EF4-FFF2-40B4-BE49-F238E27FC236}">
                      <a16:creationId xmlns:a16="http://schemas.microsoft.com/office/drawing/2014/main" id="{107663A5-C0C8-BBA7-5711-C83827C137DD}"/>
                    </a:ext>
                  </a:extLst>
                </p14:cNvPr>
                <p14:cNvContentPartPr/>
                <p14:nvPr/>
              </p14:nvContentPartPr>
              <p14:xfrm>
                <a:off x="7250328" y="3558456"/>
                <a:ext cx="189720" cy="294480"/>
              </p14:xfrm>
            </p:contentPart>
          </mc:Choice>
          <mc:Fallback xmlns="">
            <p:pic>
              <p:nvPicPr>
                <p:cNvPr id="171078" name="Freihand 171077">
                  <a:extLst>
                    <a:ext uri="{FF2B5EF4-FFF2-40B4-BE49-F238E27FC236}">
                      <a16:creationId xmlns:a16="http://schemas.microsoft.com/office/drawing/2014/main" id="{107663A5-C0C8-BBA7-5711-C83827C137D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41328" y="3549456"/>
                  <a:ext cx="2073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1079" name="Freihand 171078">
                  <a:extLst>
                    <a:ext uri="{FF2B5EF4-FFF2-40B4-BE49-F238E27FC236}">
                      <a16:creationId xmlns:a16="http://schemas.microsoft.com/office/drawing/2014/main" id="{2EBF055E-1A85-B3AF-DA18-63A5A3CAAA28}"/>
                    </a:ext>
                  </a:extLst>
                </p14:cNvPr>
                <p14:cNvContentPartPr/>
                <p14:nvPr/>
              </p14:nvContentPartPr>
              <p14:xfrm>
                <a:off x="7465608" y="3522456"/>
                <a:ext cx="138600" cy="482040"/>
              </p14:xfrm>
            </p:contentPart>
          </mc:Choice>
          <mc:Fallback xmlns="">
            <p:pic>
              <p:nvPicPr>
                <p:cNvPr id="171079" name="Freihand 171078">
                  <a:extLst>
                    <a:ext uri="{FF2B5EF4-FFF2-40B4-BE49-F238E27FC236}">
                      <a16:creationId xmlns:a16="http://schemas.microsoft.com/office/drawing/2014/main" id="{2EBF055E-1A85-B3AF-DA18-63A5A3CAAA2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56608" y="3513816"/>
                  <a:ext cx="1562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71080" name="Freihand 171079">
                  <a:extLst>
                    <a:ext uri="{FF2B5EF4-FFF2-40B4-BE49-F238E27FC236}">
                      <a16:creationId xmlns:a16="http://schemas.microsoft.com/office/drawing/2014/main" id="{DC7D725F-2309-B7BC-4C13-D4DE3F634996}"/>
                    </a:ext>
                  </a:extLst>
                </p14:cNvPr>
                <p14:cNvContentPartPr/>
                <p14:nvPr/>
              </p14:nvContentPartPr>
              <p14:xfrm>
                <a:off x="2979288" y="5121576"/>
                <a:ext cx="197280" cy="158760"/>
              </p14:xfrm>
            </p:contentPart>
          </mc:Choice>
          <mc:Fallback xmlns="">
            <p:pic>
              <p:nvPicPr>
                <p:cNvPr id="171080" name="Freihand 171079">
                  <a:extLst>
                    <a:ext uri="{FF2B5EF4-FFF2-40B4-BE49-F238E27FC236}">
                      <a16:creationId xmlns:a16="http://schemas.microsoft.com/office/drawing/2014/main" id="{DC7D725F-2309-B7BC-4C13-D4DE3F63499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70648" y="5112576"/>
                  <a:ext cx="214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71081" name="Freihand 171080">
                  <a:extLst>
                    <a:ext uri="{FF2B5EF4-FFF2-40B4-BE49-F238E27FC236}">
                      <a16:creationId xmlns:a16="http://schemas.microsoft.com/office/drawing/2014/main" id="{EF9CAB8A-DA55-3D42-4B92-266F9815FCD5}"/>
                    </a:ext>
                  </a:extLst>
                </p14:cNvPr>
                <p14:cNvContentPartPr/>
                <p14:nvPr/>
              </p14:nvContentPartPr>
              <p14:xfrm>
                <a:off x="3134088" y="5162256"/>
                <a:ext cx="88200" cy="371520"/>
              </p14:xfrm>
            </p:contentPart>
          </mc:Choice>
          <mc:Fallback xmlns="">
            <p:pic>
              <p:nvPicPr>
                <p:cNvPr id="171081" name="Freihand 171080">
                  <a:extLst>
                    <a:ext uri="{FF2B5EF4-FFF2-40B4-BE49-F238E27FC236}">
                      <a16:creationId xmlns:a16="http://schemas.microsoft.com/office/drawing/2014/main" id="{EF9CAB8A-DA55-3D42-4B92-266F9815FCD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25448" y="5153616"/>
                  <a:ext cx="1058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71082" name="Freihand 171081">
                  <a:extLst>
                    <a:ext uri="{FF2B5EF4-FFF2-40B4-BE49-F238E27FC236}">
                      <a16:creationId xmlns:a16="http://schemas.microsoft.com/office/drawing/2014/main" id="{018197F3-9AFE-A59B-9751-EF1A5E2BC9DA}"/>
                    </a:ext>
                  </a:extLst>
                </p14:cNvPr>
                <p14:cNvContentPartPr/>
                <p14:nvPr/>
              </p14:nvContentPartPr>
              <p14:xfrm>
                <a:off x="3352608" y="4882896"/>
                <a:ext cx="49320" cy="258480"/>
              </p14:xfrm>
            </p:contentPart>
          </mc:Choice>
          <mc:Fallback xmlns="">
            <p:pic>
              <p:nvPicPr>
                <p:cNvPr id="171082" name="Freihand 171081">
                  <a:extLst>
                    <a:ext uri="{FF2B5EF4-FFF2-40B4-BE49-F238E27FC236}">
                      <a16:creationId xmlns:a16="http://schemas.microsoft.com/office/drawing/2014/main" id="{018197F3-9AFE-A59B-9751-EF1A5E2BC9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43968" y="4874256"/>
                  <a:ext cx="669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1083" name="Freihand 171082">
                  <a:extLst>
                    <a:ext uri="{FF2B5EF4-FFF2-40B4-BE49-F238E27FC236}">
                      <a16:creationId xmlns:a16="http://schemas.microsoft.com/office/drawing/2014/main" id="{57D7BC62-2E30-A8EA-632B-1D1B00FFD236}"/>
                    </a:ext>
                  </a:extLst>
                </p14:cNvPr>
                <p14:cNvContentPartPr/>
                <p14:nvPr/>
              </p14:nvContentPartPr>
              <p14:xfrm>
                <a:off x="3474648" y="4947336"/>
                <a:ext cx="174960" cy="430200"/>
              </p14:xfrm>
            </p:contentPart>
          </mc:Choice>
          <mc:Fallback xmlns="">
            <p:pic>
              <p:nvPicPr>
                <p:cNvPr id="171083" name="Freihand 171082">
                  <a:extLst>
                    <a:ext uri="{FF2B5EF4-FFF2-40B4-BE49-F238E27FC236}">
                      <a16:creationId xmlns:a16="http://schemas.microsoft.com/office/drawing/2014/main" id="{57D7BC62-2E30-A8EA-632B-1D1B00FFD23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65648" y="4938336"/>
                  <a:ext cx="1926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1084" name="Freihand 171083">
                  <a:extLst>
                    <a:ext uri="{FF2B5EF4-FFF2-40B4-BE49-F238E27FC236}">
                      <a16:creationId xmlns:a16="http://schemas.microsoft.com/office/drawing/2014/main" id="{B2FB7A6B-12AB-9E26-8E21-24429A709A37}"/>
                    </a:ext>
                  </a:extLst>
                </p14:cNvPr>
                <p14:cNvContentPartPr/>
                <p14:nvPr/>
              </p14:nvContentPartPr>
              <p14:xfrm>
                <a:off x="3763368" y="5030496"/>
                <a:ext cx="213840" cy="314280"/>
              </p14:xfrm>
            </p:contentPart>
          </mc:Choice>
          <mc:Fallback xmlns="">
            <p:pic>
              <p:nvPicPr>
                <p:cNvPr id="171084" name="Freihand 171083">
                  <a:extLst>
                    <a:ext uri="{FF2B5EF4-FFF2-40B4-BE49-F238E27FC236}">
                      <a16:creationId xmlns:a16="http://schemas.microsoft.com/office/drawing/2014/main" id="{B2FB7A6B-12AB-9E26-8E21-24429A709A3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754728" y="5021856"/>
                  <a:ext cx="2314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1085" name="Freihand 171084">
                  <a:extLst>
                    <a:ext uri="{FF2B5EF4-FFF2-40B4-BE49-F238E27FC236}">
                      <a16:creationId xmlns:a16="http://schemas.microsoft.com/office/drawing/2014/main" id="{2EFA40BC-CE0F-F8BD-28ED-E760A13EA8C0}"/>
                    </a:ext>
                  </a:extLst>
                </p14:cNvPr>
                <p14:cNvContentPartPr/>
                <p14:nvPr/>
              </p14:nvContentPartPr>
              <p14:xfrm>
                <a:off x="4035528" y="4946616"/>
                <a:ext cx="189720" cy="539640"/>
              </p14:xfrm>
            </p:contentPart>
          </mc:Choice>
          <mc:Fallback xmlns="">
            <p:pic>
              <p:nvPicPr>
                <p:cNvPr id="171085" name="Freihand 171084">
                  <a:extLst>
                    <a:ext uri="{FF2B5EF4-FFF2-40B4-BE49-F238E27FC236}">
                      <a16:creationId xmlns:a16="http://schemas.microsoft.com/office/drawing/2014/main" id="{2EFA40BC-CE0F-F8BD-28ED-E760A13EA8C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026888" y="4937616"/>
                  <a:ext cx="2073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1088" name="Freihand 171087">
                  <a:extLst>
                    <a:ext uri="{FF2B5EF4-FFF2-40B4-BE49-F238E27FC236}">
                      <a16:creationId xmlns:a16="http://schemas.microsoft.com/office/drawing/2014/main" id="{94EA0C4A-ADA7-A929-7733-711D79AD4A4B}"/>
                    </a:ext>
                  </a:extLst>
                </p14:cNvPr>
                <p14:cNvContentPartPr/>
                <p14:nvPr/>
              </p14:nvContentPartPr>
              <p14:xfrm>
                <a:off x="3194928" y="5069016"/>
                <a:ext cx="136080" cy="133560"/>
              </p14:xfrm>
            </p:contentPart>
          </mc:Choice>
          <mc:Fallback xmlns="">
            <p:pic>
              <p:nvPicPr>
                <p:cNvPr id="171088" name="Freihand 171087">
                  <a:extLst>
                    <a:ext uri="{FF2B5EF4-FFF2-40B4-BE49-F238E27FC236}">
                      <a16:creationId xmlns:a16="http://schemas.microsoft.com/office/drawing/2014/main" id="{94EA0C4A-ADA7-A929-7733-711D79AD4A4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86288" y="5060016"/>
                  <a:ext cx="153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1090" name="Freihand 171089">
                  <a:extLst>
                    <a:ext uri="{FF2B5EF4-FFF2-40B4-BE49-F238E27FC236}">
                      <a16:creationId xmlns:a16="http://schemas.microsoft.com/office/drawing/2014/main" id="{3510F626-7543-74F0-E620-D9897E85A217}"/>
                    </a:ext>
                  </a:extLst>
                </p14:cNvPr>
                <p14:cNvContentPartPr/>
                <p14:nvPr/>
              </p14:nvContentPartPr>
              <p14:xfrm>
                <a:off x="4511088" y="5118696"/>
                <a:ext cx="241560" cy="16200"/>
              </p14:xfrm>
            </p:contentPart>
          </mc:Choice>
          <mc:Fallback xmlns="">
            <p:pic>
              <p:nvPicPr>
                <p:cNvPr id="171090" name="Freihand 171089">
                  <a:extLst>
                    <a:ext uri="{FF2B5EF4-FFF2-40B4-BE49-F238E27FC236}">
                      <a16:creationId xmlns:a16="http://schemas.microsoft.com/office/drawing/2014/main" id="{3510F626-7543-74F0-E620-D9897E85A21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02448" y="5109696"/>
                  <a:ext cx="259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71091" name="Freihand 171090">
                  <a:extLst>
                    <a:ext uri="{FF2B5EF4-FFF2-40B4-BE49-F238E27FC236}">
                      <a16:creationId xmlns:a16="http://schemas.microsoft.com/office/drawing/2014/main" id="{57ACF372-F844-01D1-F914-14EB7ACADE05}"/>
                    </a:ext>
                  </a:extLst>
                </p14:cNvPr>
                <p14:cNvContentPartPr/>
                <p14:nvPr/>
              </p14:nvContentPartPr>
              <p14:xfrm>
                <a:off x="4564008" y="5218416"/>
                <a:ext cx="160920" cy="20880"/>
              </p14:xfrm>
            </p:contentPart>
          </mc:Choice>
          <mc:Fallback xmlns="">
            <p:pic>
              <p:nvPicPr>
                <p:cNvPr id="171091" name="Freihand 171090">
                  <a:extLst>
                    <a:ext uri="{FF2B5EF4-FFF2-40B4-BE49-F238E27FC236}">
                      <a16:creationId xmlns:a16="http://schemas.microsoft.com/office/drawing/2014/main" id="{57ACF372-F844-01D1-F914-14EB7ACADE0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55008" y="5209776"/>
                  <a:ext cx="178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71092" name="Freihand 171091">
                  <a:extLst>
                    <a:ext uri="{FF2B5EF4-FFF2-40B4-BE49-F238E27FC236}">
                      <a16:creationId xmlns:a16="http://schemas.microsoft.com/office/drawing/2014/main" id="{F0DC2ACF-B2CC-C12E-FE48-5BDA7636F3AE}"/>
                    </a:ext>
                  </a:extLst>
                </p14:cNvPr>
                <p14:cNvContentPartPr/>
                <p14:nvPr/>
              </p14:nvContentPartPr>
              <p14:xfrm>
                <a:off x="5245128" y="4650336"/>
                <a:ext cx="425160" cy="318600"/>
              </p14:xfrm>
            </p:contentPart>
          </mc:Choice>
          <mc:Fallback xmlns="">
            <p:pic>
              <p:nvPicPr>
                <p:cNvPr id="171092" name="Freihand 171091">
                  <a:extLst>
                    <a:ext uri="{FF2B5EF4-FFF2-40B4-BE49-F238E27FC236}">
                      <a16:creationId xmlns:a16="http://schemas.microsoft.com/office/drawing/2014/main" id="{F0DC2ACF-B2CC-C12E-FE48-5BDA7636F3A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236128" y="4641696"/>
                  <a:ext cx="442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71093" name="Freihand 171092">
                  <a:extLst>
                    <a:ext uri="{FF2B5EF4-FFF2-40B4-BE49-F238E27FC236}">
                      <a16:creationId xmlns:a16="http://schemas.microsoft.com/office/drawing/2014/main" id="{94AF92E5-F994-923D-A91F-3916197617E1}"/>
                    </a:ext>
                  </a:extLst>
                </p14:cNvPr>
                <p14:cNvContentPartPr/>
                <p14:nvPr/>
              </p14:nvContentPartPr>
              <p14:xfrm>
                <a:off x="5221368" y="4999536"/>
                <a:ext cx="792360" cy="44280"/>
              </p14:xfrm>
            </p:contentPart>
          </mc:Choice>
          <mc:Fallback xmlns="">
            <p:pic>
              <p:nvPicPr>
                <p:cNvPr id="171093" name="Freihand 171092">
                  <a:extLst>
                    <a:ext uri="{FF2B5EF4-FFF2-40B4-BE49-F238E27FC236}">
                      <a16:creationId xmlns:a16="http://schemas.microsoft.com/office/drawing/2014/main" id="{94AF92E5-F994-923D-A91F-3916197617E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12368" y="4990536"/>
                  <a:ext cx="810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71094" name="Freihand 171093">
                  <a:extLst>
                    <a:ext uri="{FF2B5EF4-FFF2-40B4-BE49-F238E27FC236}">
                      <a16:creationId xmlns:a16="http://schemas.microsoft.com/office/drawing/2014/main" id="{3C089486-C576-1176-5660-9576970AEC1E}"/>
                    </a:ext>
                  </a:extLst>
                </p14:cNvPr>
                <p14:cNvContentPartPr/>
                <p14:nvPr/>
              </p14:nvContentPartPr>
              <p14:xfrm>
                <a:off x="4925808" y="5282136"/>
                <a:ext cx="289800" cy="285480"/>
              </p14:xfrm>
            </p:contentPart>
          </mc:Choice>
          <mc:Fallback xmlns="">
            <p:pic>
              <p:nvPicPr>
                <p:cNvPr id="171094" name="Freihand 171093">
                  <a:extLst>
                    <a:ext uri="{FF2B5EF4-FFF2-40B4-BE49-F238E27FC236}">
                      <a16:creationId xmlns:a16="http://schemas.microsoft.com/office/drawing/2014/main" id="{3C089486-C576-1176-5660-9576970AEC1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16808" y="5273496"/>
                  <a:ext cx="3074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71095" name="Freihand 171094">
                  <a:extLst>
                    <a:ext uri="{FF2B5EF4-FFF2-40B4-BE49-F238E27FC236}">
                      <a16:creationId xmlns:a16="http://schemas.microsoft.com/office/drawing/2014/main" id="{590D676C-8B1C-1802-51F7-58DEA7ED338B}"/>
                    </a:ext>
                  </a:extLst>
                </p14:cNvPr>
                <p14:cNvContentPartPr/>
                <p14:nvPr/>
              </p14:nvContentPartPr>
              <p14:xfrm>
                <a:off x="5352768" y="5376096"/>
                <a:ext cx="221040" cy="33840"/>
              </p14:xfrm>
            </p:contentPart>
          </mc:Choice>
          <mc:Fallback xmlns="">
            <p:pic>
              <p:nvPicPr>
                <p:cNvPr id="171095" name="Freihand 171094">
                  <a:extLst>
                    <a:ext uri="{FF2B5EF4-FFF2-40B4-BE49-F238E27FC236}">
                      <a16:creationId xmlns:a16="http://schemas.microsoft.com/office/drawing/2014/main" id="{590D676C-8B1C-1802-51F7-58DEA7ED338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44128" y="5367456"/>
                  <a:ext cx="238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71096" name="Freihand 171095">
                  <a:extLst>
                    <a:ext uri="{FF2B5EF4-FFF2-40B4-BE49-F238E27FC236}">
                      <a16:creationId xmlns:a16="http://schemas.microsoft.com/office/drawing/2014/main" id="{153C2381-CF7B-F955-E561-1305E241C870}"/>
                    </a:ext>
                  </a:extLst>
                </p14:cNvPr>
                <p14:cNvContentPartPr/>
                <p14:nvPr/>
              </p14:nvContentPartPr>
              <p14:xfrm>
                <a:off x="5685048" y="5275296"/>
                <a:ext cx="201960" cy="217800"/>
              </p14:xfrm>
            </p:contentPart>
          </mc:Choice>
          <mc:Fallback xmlns="">
            <p:pic>
              <p:nvPicPr>
                <p:cNvPr id="171096" name="Freihand 171095">
                  <a:extLst>
                    <a:ext uri="{FF2B5EF4-FFF2-40B4-BE49-F238E27FC236}">
                      <a16:creationId xmlns:a16="http://schemas.microsoft.com/office/drawing/2014/main" id="{153C2381-CF7B-F955-E561-1305E241C87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676408" y="5266296"/>
                  <a:ext cx="219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71097" name="Freihand 171096">
                  <a:extLst>
                    <a:ext uri="{FF2B5EF4-FFF2-40B4-BE49-F238E27FC236}">
                      <a16:creationId xmlns:a16="http://schemas.microsoft.com/office/drawing/2014/main" id="{5BF06A0A-3C99-4A1A-00F4-497E5B881B2E}"/>
                    </a:ext>
                  </a:extLst>
                </p14:cNvPr>
                <p14:cNvContentPartPr/>
                <p14:nvPr/>
              </p14:nvContentPartPr>
              <p14:xfrm>
                <a:off x="5936688" y="5374656"/>
                <a:ext cx="163800" cy="247680"/>
              </p14:xfrm>
            </p:contentPart>
          </mc:Choice>
          <mc:Fallback xmlns="">
            <p:pic>
              <p:nvPicPr>
                <p:cNvPr id="171097" name="Freihand 171096">
                  <a:extLst>
                    <a:ext uri="{FF2B5EF4-FFF2-40B4-BE49-F238E27FC236}">
                      <a16:creationId xmlns:a16="http://schemas.microsoft.com/office/drawing/2014/main" id="{5BF06A0A-3C99-4A1A-00F4-497E5B881B2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28048" y="5366016"/>
                  <a:ext cx="181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1099" name="Freihand 171098">
                  <a:extLst>
                    <a:ext uri="{FF2B5EF4-FFF2-40B4-BE49-F238E27FC236}">
                      <a16:creationId xmlns:a16="http://schemas.microsoft.com/office/drawing/2014/main" id="{176D57AE-37EF-0DB2-CD2E-B9D8876BCEEC}"/>
                    </a:ext>
                  </a:extLst>
                </p14:cNvPr>
                <p14:cNvContentPartPr/>
                <p14:nvPr/>
              </p14:nvContentPartPr>
              <p14:xfrm>
                <a:off x="4557888" y="4328136"/>
                <a:ext cx="2079000" cy="1870920"/>
              </p14:xfrm>
            </p:contentPart>
          </mc:Choice>
          <mc:Fallback xmlns="">
            <p:pic>
              <p:nvPicPr>
                <p:cNvPr id="171099" name="Freihand 171098">
                  <a:extLst>
                    <a:ext uri="{FF2B5EF4-FFF2-40B4-BE49-F238E27FC236}">
                      <a16:creationId xmlns:a16="http://schemas.microsoft.com/office/drawing/2014/main" id="{176D57AE-37EF-0DB2-CD2E-B9D8876BCEE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48888" y="4319136"/>
                  <a:ext cx="2096640" cy="18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1100" name="Freihand 171099">
                  <a:extLst>
                    <a:ext uri="{FF2B5EF4-FFF2-40B4-BE49-F238E27FC236}">
                      <a16:creationId xmlns:a16="http://schemas.microsoft.com/office/drawing/2014/main" id="{97EF2DDB-373E-8BEB-28ED-5F5BF0FD25DA}"/>
                    </a:ext>
                  </a:extLst>
                </p14:cNvPr>
                <p14:cNvContentPartPr/>
                <p14:nvPr/>
              </p14:nvContentPartPr>
              <p14:xfrm>
                <a:off x="6620328" y="4494816"/>
                <a:ext cx="404280" cy="328320"/>
              </p14:xfrm>
            </p:contentPart>
          </mc:Choice>
          <mc:Fallback xmlns="">
            <p:pic>
              <p:nvPicPr>
                <p:cNvPr id="171100" name="Freihand 171099">
                  <a:extLst>
                    <a:ext uri="{FF2B5EF4-FFF2-40B4-BE49-F238E27FC236}">
                      <a16:creationId xmlns:a16="http://schemas.microsoft.com/office/drawing/2014/main" id="{97EF2DDB-373E-8BEB-28ED-5F5BF0FD25D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11688" y="4486176"/>
                  <a:ext cx="4219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1101" name="Freihand 171100">
                  <a:extLst>
                    <a:ext uri="{FF2B5EF4-FFF2-40B4-BE49-F238E27FC236}">
                      <a16:creationId xmlns:a16="http://schemas.microsoft.com/office/drawing/2014/main" id="{93847C81-8493-2DBE-A15A-0E55FFD99778}"/>
                    </a:ext>
                  </a:extLst>
                </p14:cNvPr>
                <p14:cNvContentPartPr/>
                <p14:nvPr/>
              </p14:nvContentPartPr>
              <p14:xfrm>
                <a:off x="6585048" y="4564656"/>
                <a:ext cx="212040" cy="315720"/>
              </p14:xfrm>
            </p:contentPart>
          </mc:Choice>
          <mc:Fallback xmlns="">
            <p:pic>
              <p:nvPicPr>
                <p:cNvPr id="171101" name="Freihand 171100">
                  <a:extLst>
                    <a:ext uri="{FF2B5EF4-FFF2-40B4-BE49-F238E27FC236}">
                      <a16:creationId xmlns:a16="http://schemas.microsoft.com/office/drawing/2014/main" id="{93847C81-8493-2DBE-A15A-0E55FFD9977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576408" y="4555656"/>
                  <a:ext cx="2296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1102" name="Freihand 171101">
                  <a:extLst>
                    <a:ext uri="{FF2B5EF4-FFF2-40B4-BE49-F238E27FC236}">
                      <a16:creationId xmlns:a16="http://schemas.microsoft.com/office/drawing/2014/main" id="{90B9512C-33A4-7291-1A2D-761984B2DE87}"/>
                    </a:ext>
                  </a:extLst>
                </p14:cNvPr>
                <p14:cNvContentPartPr/>
                <p14:nvPr/>
              </p14:nvContentPartPr>
              <p14:xfrm>
                <a:off x="7205328" y="4192416"/>
                <a:ext cx="229320" cy="453240"/>
              </p14:xfrm>
            </p:contentPart>
          </mc:Choice>
          <mc:Fallback xmlns="">
            <p:pic>
              <p:nvPicPr>
                <p:cNvPr id="171102" name="Freihand 171101">
                  <a:extLst>
                    <a:ext uri="{FF2B5EF4-FFF2-40B4-BE49-F238E27FC236}">
                      <a16:creationId xmlns:a16="http://schemas.microsoft.com/office/drawing/2014/main" id="{90B9512C-33A4-7291-1A2D-761984B2DE8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96328" y="4183776"/>
                  <a:ext cx="2469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1103" name="Freihand 171102">
                  <a:extLst>
                    <a:ext uri="{FF2B5EF4-FFF2-40B4-BE49-F238E27FC236}">
                      <a16:creationId xmlns:a16="http://schemas.microsoft.com/office/drawing/2014/main" id="{24F62941-5343-11E6-C681-40B8D611A68F}"/>
                    </a:ext>
                  </a:extLst>
                </p14:cNvPr>
                <p14:cNvContentPartPr/>
                <p14:nvPr/>
              </p14:nvContentPartPr>
              <p14:xfrm>
                <a:off x="7412688" y="4267656"/>
                <a:ext cx="61560" cy="18360"/>
              </p14:xfrm>
            </p:contentPart>
          </mc:Choice>
          <mc:Fallback xmlns="">
            <p:pic>
              <p:nvPicPr>
                <p:cNvPr id="171103" name="Freihand 171102">
                  <a:extLst>
                    <a:ext uri="{FF2B5EF4-FFF2-40B4-BE49-F238E27FC236}">
                      <a16:creationId xmlns:a16="http://schemas.microsoft.com/office/drawing/2014/main" id="{24F62941-5343-11E6-C681-40B8D611A68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03688" y="4259016"/>
                  <a:ext cx="79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1104" name="Freihand 171103">
                  <a:extLst>
                    <a:ext uri="{FF2B5EF4-FFF2-40B4-BE49-F238E27FC236}">
                      <a16:creationId xmlns:a16="http://schemas.microsoft.com/office/drawing/2014/main" id="{8BFB083D-98D8-F809-5429-5D21C9CB53C6}"/>
                    </a:ext>
                  </a:extLst>
                </p14:cNvPr>
                <p14:cNvContentPartPr/>
                <p14:nvPr/>
              </p14:nvContentPartPr>
              <p14:xfrm>
                <a:off x="7504128" y="4252896"/>
                <a:ext cx="246600" cy="164520"/>
              </p14:xfrm>
            </p:contentPart>
          </mc:Choice>
          <mc:Fallback xmlns="">
            <p:pic>
              <p:nvPicPr>
                <p:cNvPr id="171104" name="Freihand 171103">
                  <a:extLst>
                    <a:ext uri="{FF2B5EF4-FFF2-40B4-BE49-F238E27FC236}">
                      <a16:creationId xmlns:a16="http://schemas.microsoft.com/office/drawing/2014/main" id="{8BFB083D-98D8-F809-5429-5D21C9CB53C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95128" y="4244256"/>
                  <a:ext cx="264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1105" name="Freihand 171104">
                  <a:extLst>
                    <a:ext uri="{FF2B5EF4-FFF2-40B4-BE49-F238E27FC236}">
                      <a16:creationId xmlns:a16="http://schemas.microsoft.com/office/drawing/2014/main" id="{D65F704F-4362-46FC-2B9C-127E495A17EB}"/>
                    </a:ext>
                  </a:extLst>
                </p14:cNvPr>
                <p14:cNvContentPartPr/>
                <p14:nvPr/>
              </p14:nvContentPartPr>
              <p14:xfrm>
                <a:off x="7814088" y="4054896"/>
                <a:ext cx="276480" cy="248760"/>
              </p14:xfrm>
            </p:contentPart>
          </mc:Choice>
          <mc:Fallback xmlns="">
            <p:pic>
              <p:nvPicPr>
                <p:cNvPr id="171105" name="Freihand 171104">
                  <a:extLst>
                    <a:ext uri="{FF2B5EF4-FFF2-40B4-BE49-F238E27FC236}">
                      <a16:creationId xmlns:a16="http://schemas.microsoft.com/office/drawing/2014/main" id="{D65F704F-4362-46FC-2B9C-127E495A17E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05448" y="4046256"/>
                  <a:ext cx="294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1106" name="Freihand 171105">
                  <a:extLst>
                    <a:ext uri="{FF2B5EF4-FFF2-40B4-BE49-F238E27FC236}">
                      <a16:creationId xmlns:a16="http://schemas.microsoft.com/office/drawing/2014/main" id="{D5499D2C-E532-9790-3311-1154E24CDB2A}"/>
                    </a:ext>
                  </a:extLst>
                </p14:cNvPr>
                <p14:cNvContentPartPr/>
                <p14:nvPr/>
              </p14:nvContentPartPr>
              <p14:xfrm>
                <a:off x="7350768" y="4438296"/>
                <a:ext cx="691920" cy="452520"/>
              </p14:xfrm>
            </p:contentPart>
          </mc:Choice>
          <mc:Fallback xmlns="">
            <p:pic>
              <p:nvPicPr>
                <p:cNvPr id="171106" name="Freihand 171105">
                  <a:extLst>
                    <a:ext uri="{FF2B5EF4-FFF2-40B4-BE49-F238E27FC236}">
                      <a16:creationId xmlns:a16="http://schemas.microsoft.com/office/drawing/2014/main" id="{D5499D2C-E532-9790-3311-1154E24CDB2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342128" y="4429656"/>
                  <a:ext cx="70956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1107" name="Freihand 171106">
                  <a:extLst>
                    <a:ext uri="{FF2B5EF4-FFF2-40B4-BE49-F238E27FC236}">
                      <a16:creationId xmlns:a16="http://schemas.microsoft.com/office/drawing/2014/main" id="{71CA430F-A97E-D434-0A9B-7E2FFEF7711A}"/>
                    </a:ext>
                  </a:extLst>
                </p14:cNvPr>
                <p14:cNvContentPartPr/>
                <p14:nvPr/>
              </p14:nvContentPartPr>
              <p14:xfrm>
                <a:off x="8039808" y="4368816"/>
                <a:ext cx="6480" cy="12240"/>
              </p14:xfrm>
            </p:contentPart>
          </mc:Choice>
          <mc:Fallback xmlns="">
            <p:pic>
              <p:nvPicPr>
                <p:cNvPr id="171107" name="Freihand 171106">
                  <a:extLst>
                    <a:ext uri="{FF2B5EF4-FFF2-40B4-BE49-F238E27FC236}">
                      <a16:creationId xmlns:a16="http://schemas.microsoft.com/office/drawing/2014/main" id="{71CA430F-A97E-D434-0A9B-7E2FFEF7711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31168" y="4360176"/>
                  <a:ext cx="24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1108" name="Freihand 171107">
                  <a:extLst>
                    <a:ext uri="{FF2B5EF4-FFF2-40B4-BE49-F238E27FC236}">
                      <a16:creationId xmlns:a16="http://schemas.microsoft.com/office/drawing/2014/main" id="{E8539E95-1060-A8FD-3434-116AB26CD9E2}"/>
                    </a:ext>
                  </a:extLst>
                </p14:cNvPr>
                <p14:cNvContentPartPr/>
                <p14:nvPr/>
              </p14:nvContentPartPr>
              <p14:xfrm>
                <a:off x="8128008" y="4457736"/>
                <a:ext cx="128880" cy="307440"/>
              </p14:xfrm>
            </p:contentPart>
          </mc:Choice>
          <mc:Fallback xmlns="">
            <p:pic>
              <p:nvPicPr>
                <p:cNvPr id="171108" name="Freihand 171107">
                  <a:extLst>
                    <a:ext uri="{FF2B5EF4-FFF2-40B4-BE49-F238E27FC236}">
                      <a16:creationId xmlns:a16="http://schemas.microsoft.com/office/drawing/2014/main" id="{E8539E95-1060-A8FD-3434-116AB26CD9E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119368" y="4449096"/>
                  <a:ext cx="146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1109" name="Freihand 171108">
                  <a:extLst>
                    <a:ext uri="{FF2B5EF4-FFF2-40B4-BE49-F238E27FC236}">
                      <a16:creationId xmlns:a16="http://schemas.microsoft.com/office/drawing/2014/main" id="{3B0A5FC3-9AFD-BE6F-F7AB-39AA83C65BAD}"/>
                    </a:ext>
                  </a:extLst>
                </p14:cNvPr>
                <p14:cNvContentPartPr/>
                <p14:nvPr/>
              </p14:nvContentPartPr>
              <p14:xfrm>
                <a:off x="8278488" y="4275216"/>
                <a:ext cx="66240" cy="289080"/>
              </p14:xfrm>
            </p:contentPart>
          </mc:Choice>
          <mc:Fallback xmlns="">
            <p:pic>
              <p:nvPicPr>
                <p:cNvPr id="171109" name="Freihand 171108">
                  <a:extLst>
                    <a:ext uri="{FF2B5EF4-FFF2-40B4-BE49-F238E27FC236}">
                      <a16:creationId xmlns:a16="http://schemas.microsoft.com/office/drawing/2014/main" id="{3B0A5FC3-9AFD-BE6F-F7AB-39AA83C65B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69488" y="4266216"/>
                  <a:ext cx="838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1110" name="Freihand 171109">
                  <a:extLst>
                    <a:ext uri="{FF2B5EF4-FFF2-40B4-BE49-F238E27FC236}">
                      <a16:creationId xmlns:a16="http://schemas.microsoft.com/office/drawing/2014/main" id="{1AFA5424-659D-576A-28E4-A29F1650B803}"/>
                    </a:ext>
                  </a:extLst>
                </p14:cNvPr>
                <p14:cNvContentPartPr/>
                <p14:nvPr/>
              </p14:nvContentPartPr>
              <p14:xfrm>
                <a:off x="8385408" y="4341456"/>
                <a:ext cx="230760" cy="170280"/>
              </p14:xfrm>
            </p:contentPart>
          </mc:Choice>
          <mc:Fallback xmlns="">
            <p:pic>
              <p:nvPicPr>
                <p:cNvPr id="171110" name="Freihand 171109">
                  <a:extLst>
                    <a:ext uri="{FF2B5EF4-FFF2-40B4-BE49-F238E27FC236}">
                      <a16:creationId xmlns:a16="http://schemas.microsoft.com/office/drawing/2014/main" id="{1AFA5424-659D-576A-28E4-A29F1650B80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376768" y="4332816"/>
                  <a:ext cx="248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71111" name="Freihand 171110">
                  <a:extLst>
                    <a:ext uri="{FF2B5EF4-FFF2-40B4-BE49-F238E27FC236}">
                      <a16:creationId xmlns:a16="http://schemas.microsoft.com/office/drawing/2014/main" id="{FAD2A7D2-C76A-3B1E-10E6-B6AEC018A223}"/>
                    </a:ext>
                  </a:extLst>
                </p14:cNvPr>
                <p14:cNvContentPartPr/>
                <p14:nvPr/>
              </p14:nvContentPartPr>
              <p14:xfrm>
                <a:off x="8468928" y="4147416"/>
                <a:ext cx="12960" cy="16920"/>
              </p14:xfrm>
            </p:contentPart>
          </mc:Choice>
          <mc:Fallback xmlns="">
            <p:pic>
              <p:nvPicPr>
                <p:cNvPr id="171111" name="Freihand 171110">
                  <a:extLst>
                    <a:ext uri="{FF2B5EF4-FFF2-40B4-BE49-F238E27FC236}">
                      <a16:creationId xmlns:a16="http://schemas.microsoft.com/office/drawing/2014/main" id="{FAD2A7D2-C76A-3B1E-10E6-B6AEC018A22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60288" y="4138776"/>
                  <a:ext cx="30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71112" name="Freihand 171111">
                  <a:extLst>
                    <a:ext uri="{FF2B5EF4-FFF2-40B4-BE49-F238E27FC236}">
                      <a16:creationId xmlns:a16="http://schemas.microsoft.com/office/drawing/2014/main" id="{B587CC63-8FCA-6405-06CB-19B4B39E6563}"/>
                    </a:ext>
                  </a:extLst>
                </p14:cNvPr>
                <p14:cNvContentPartPr/>
                <p14:nvPr/>
              </p14:nvContentPartPr>
              <p14:xfrm>
                <a:off x="6993288" y="4096296"/>
                <a:ext cx="234000" cy="955800"/>
              </p14:xfrm>
            </p:contentPart>
          </mc:Choice>
          <mc:Fallback xmlns="">
            <p:pic>
              <p:nvPicPr>
                <p:cNvPr id="171112" name="Freihand 171111">
                  <a:extLst>
                    <a:ext uri="{FF2B5EF4-FFF2-40B4-BE49-F238E27FC236}">
                      <a16:creationId xmlns:a16="http://schemas.microsoft.com/office/drawing/2014/main" id="{B587CC63-8FCA-6405-06CB-19B4B39E656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84288" y="4087656"/>
                  <a:ext cx="251640" cy="9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71113" name="Freihand 171112">
                  <a:extLst>
                    <a:ext uri="{FF2B5EF4-FFF2-40B4-BE49-F238E27FC236}">
                      <a16:creationId xmlns:a16="http://schemas.microsoft.com/office/drawing/2014/main" id="{27BDFC8A-E311-193D-E786-AC1CAD2A615F}"/>
                    </a:ext>
                  </a:extLst>
                </p14:cNvPr>
                <p14:cNvContentPartPr/>
                <p14:nvPr/>
              </p14:nvContentPartPr>
              <p14:xfrm>
                <a:off x="7102728" y="3618936"/>
                <a:ext cx="1565640" cy="1163880"/>
              </p14:xfrm>
            </p:contentPart>
          </mc:Choice>
          <mc:Fallback xmlns="">
            <p:pic>
              <p:nvPicPr>
                <p:cNvPr id="171113" name="Freihand 171112">
                  <a:extLst>
                    <a:ext uri="{FF2B5EF4-FFF2-40B4-BE49-F238E27FC236}">
                      <a16:creationId xmlns:a16="http://schemas.microsoft.com/office/drawing/2014/main" id="{27BDFC8A-E311-193D-E786-AC1CAD2A615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94088" y="3610296"/>
                  <a:ext cx="1583280" cy="11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71114" name="Freihand 171113">
                  <a:extLst>
                    <a:ext uri="{FF2B5EF4-FFF2-40B4-BE49-F238E27FC236}">
                      <a16:creationId xmlns:a16="http://schemas.microsoft.com/office/drawing/2014/main" id="{1CCF9484-ABF6-CD5A-18E0-7C07FCDF3BCC}"/>
                    </a:ext>
                  </a:extLst>
                </p14:cNvPr>
                <p14:cNvContentPartPr/>
                <p14:nvPr/>
              </p14:nvContentPartPr>
              <p14:xfrm>
                <a:off x="7438248" y="4739976"/>
                <a:ext cx="1110960" cy="421560"/>
              </p14:xfrm>
            </p:contentPart>
          </mc:Choice>
          <mc:Fallback xmlns="">
            <p:pic>
              <p:nvPicPr>
                <p:cNvPr id="171114" name="Freihand 171113">
                  <a:extLst>
                    <a:ext uri="{FF2B5EF4-FFF2-40B4-BE49-F238E27FC236}">
                      <a16:creationId xmlns:a16="http://schemas.microsoft.com/office/drawing/2014/main" id="{1CCF9484-ABF6-CD5A-18E0-7C07FCDF3BC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29248" y="4731336"/>
                  <a:ext cx="1128600" cy="43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1116" name="Freihand 171115">
                <a:extLst>
                  <a:ext uri="{FF2B5EF4-FFF2-40B4-BE49-F238E27FC236}">
                    <a16:creationId xmlns:a16="http://schemas.microsoft.com/office/drawing/2014/main" id="{D2EBBB70-79E1-BD62-33CA-7FA993744B46}"/>
                  </a:ext>
                </a:extLst>
              </p14:cNvPr>
              <p14:cNvContentPartPr/>
              <p14:nvPr/>
            </p14:nvContentPartPr>
            <p14:xfrm>
              <a:off x="515808" y="1904256"/>
              <a:ext cx="5313240" cy="119520"/>
            </p14:xfrm>
          </p:contentPart>
        </mc:Choice>
        <mc:Fallback xmlns="">
          <p:pic>
            <p:nvPicPr>
              <p:cNvPr id="171116" name="Freihand 171115">
                <a:extLst>
                  <a:ext uri="{FF2B5EF4-FFF2-40B4-BE49-F238E27FC236}">
                    <a16:creationId xmlns:a16="http://schemas.microsoft.com/office/drawing/2014/main" id="{D2EBBB70-79E1-BD62-33CA-7FA993744B4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07168" y="1895616"/>
                <a:ext cx="533088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119" name="Gruppieren 171118">
            <a:extLst>
              <a:ext uri="{FF2B5EF4-FFF2-40B4-BE49-F238E27FC236}">
                <a16:creationId xmlns:a16="http://schemas.microsoft.com/office/drawing/2014/main" id="{42A7E284-ECE5-BBD8-DA61-42676ACD0827}"/>
              </a:ext>
            </a:extLst>
          </p:cNvPr>
          <p:cNvGrpSpPr/>
          <p:nvPr/>
        </p:nvGrpSpPr>
        <p:grpSpPr>
          <a:xfrm>
            <a:off x="396648" y="1204056"/>
            <a:ext cx="9083880" cy="2045160"/>
            <a:chOff x="396648" y="1204056"/>
            <a:chExt cx="9083880" cy="20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6D714EC-E300-CE9D-D928-CD1B9009E4DD}"/>
                    </a:ext>
                  </a:extLst>
                </p14:cNvPr>
                <p14:cNvContentPartPr/>
                <p14:nvPr/>
              </p14:nvContentPartPr>
              <p14:xfrm>
                <a:off x="6281568" y="1346976"/>
                <a:ext cx="45360" cy="420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6D714EC-E300-CE9D-D928-CD1B9009E4D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272568" y="1338336"/>
                  <a:ext cx="630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55EE392-734A-BA9A-5B8A-B16E593FF434}"/>
                    </a:ext>
                  </a:extLst>
                </p14:cNvPr>
                <p14:cNvContentPartPr/>
                <p14:nvPr/>
              </p14:nvContentPartPr>
              <p14:xfrm>
                <a:off x="6563448" y="1578096"/>
                <a:ext cx="153720" cy="37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55EE392-734A-BA9A-5B8A-B16E593FF43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54808" y="1569456"/>
                  <a:ext cx="171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5AEF716-BA4C-8CBF-B6E7-F92E666B5C7E}"/>
                    </a:ext>
                  </a:extLst>
                </p14:cNvPr>
                <p14:cNvContentPartPr/>
                <p14:nvPr/>
              </p14:nvContentPartPr>
              <p14:xfrm>
                <a:off x="6981408" y="1470456"/>
                <a:ext cx="140400" cy="157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5AEF716-BA4C-8CBF-B6E7-F92E666B5C7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972408" y="1461456"/>
                  <a:ext cx="158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DEDBCBE-41AC-3079-7D41-B90F1D6727F6}"/>
                    </a:ext>
                  </a:extLst>
                </p14:cNvPr>
                <p14:cNvContentPartPr/>
                <p14:nvPr/>
              </p14:nvContentPartPr>
              <p14:xfrm>
                <a:off x="7153128" y="1571616"/>
                <a:ext cx="160560" cy="186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DEDBCBE-41AC-3079-7D41-B90F1D6727F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144488" y="1562616"/>
                  <a:ext cx="178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CB70157-4601-B5A2-9280-CB0F5B1CC4CE}"/>
                    </a:ext>
                  </a:extLst>
                </p14:cNvPr>
                <p14:cNvContentPartPr/>
                <p14:nvPr/>
              </p14:nvContentPartPr>
              <p14:xfrm>
                <a:off x="7442208" y="1556496"/>
                <a:ext cx="30600" cy="15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CB70157-4601-B5A2-9280-CB0F5B1CC4C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433208" y="1547856"/>
                  <a:ext cx="48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D6ED192-99C2-2FE0-DC98-01A1501DD14A}"/>
                    </a:ext>
                  </a:extLst>
                </p14:cNvPr>
                <p14:cNvContentPartPr/>
                <p14:nvPr/>
              </p14:nvContentPartPr>
              <p14:xfrm>
                <a:off x="7625448" y="1503576"/>
                <a:ext cx="174600" cy="268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D6ED192-99C2-2FE0-DC98-01A1501DD14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616448" y="1494936"/>
                  <a:ext cx="1922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5C9698E-24FF-13F2-0894-F2F9B1DD1163}"/>
                    </a:ext>
                  </a:extLst>
                </p14:cNvPr>
                <p14:cNvContentPartPr/>
                <p14:nvPr/>
              </p14:nvContentPartPr>
              <p14:xfrm>
                <a:off x="1036008" y="2304576"/>
                <a:ext cx="148680" cy="198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5C9698E-24FF-13F2-0894-F2F9B1DD116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7008" y="2295576"/>
                  <a:ext cx="166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C4E459B-D9C6-17C6-AFC6-B9ECB6DD1B33}"/>
                    </a:ext>
                  </a:extLst>
                </p14:cNvPr>
                <p14:cNvContentPartPr/>
                <p14:nvPr/>
              </p14:nvContentPartPr>
              <p14:xfrm>
                <a:off x="1248768" y="2471976"/>
                <a:ext cx="166320" cy="82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C4E459B-D9C6-17C6-AFC6-B9ECB6DD1B3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239768" y="2463336"/>
                  <a:ext cx="183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0FD00A3-642A-1D72-3F73-B66E69B7A633}"/>
                    </a:ext>
                  </a:extLst>
                </p14:cNvPr>
                <p14:cNvContentPartPr/>
                <p14:nvPr/>
              </p14:nvContentPartPr>
              <p14:xfrm>
                <a:off x="1607328" y="2361816"/>
                <a:ext cx="153000" cy="157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0FD00A3-642A-1D72-3F73-B66E69B7A63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598688" y="2353176"/>
                  <a:ext cx="170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AE1E9B6-1E7B-22B9-325D-25585C3121CD}"/>
                    </a:ext>
                  </a:extLst>
                </p14:cNvPr>
                <p14:cNvContentPartPr/>
                <p14:nvPr/>
              </p14:nvContentPartPr>
              <p14:xfrm>
                <a:off x="1893528" y="2337696"/>
                <a:ext cx="278640" cy="219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AE1E9B6-1E7B-22B9-325D-25585C3121C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84528" y="2328696"/>
                  <a:ext cx="296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E99E764-5C1B-640B-492F-9DDA559217C6}"/>
                    </a:ext>
                  </a:extLst>
                </p14:cNvPr>
                <p14:cNvContentPartPr/>
                <p14:nvPr/>
              </p14:nvContentPartPr>
              <p14:xfrm>
                <a:off x="1939968" y="2298456"/>
                <a:ext cx="240480" cy="11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E99E764-5C1B-640B-492F-9DDA559217C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31328" y="2289456"/>
                  <a:ext cx="258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10C9F4A-4986-7F8B-B741-76C98C6B2729}"/>
                    </a:ext>
                  </a:extLst>
                </p14:cNvPr>
                <p14:cNvContentPartPr/>
                <p14:nvPr/>
              </p14:nvContentPartPr>
              <p14:xfrm>
                <a:off x="2502648" y="2384496"/>
                <a:ext cx="33840" cy="141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10C9F4A-4986-7F8B-B741-76C98C6B272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93648" y="2375856"/>
                  <a:ext cx="51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D0E460D-7769-98DF-4FA7-F5FDC830F029}"/>
                    </a:ext>
                  </a:extLst>
                </p14:cNvPr>
                <p14:cNvContentPartPr/>
                <p14:nvPr/>
              </p14:nvContentPartPr>
              <p14:xfrm>
                <a:off x="2433888" y="2405016"/>
                <a:ext cx="186480" cy="43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D0E460D-7769-98DF-4FA7-F5FDC830F02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24888" y="2396376"/>
                  <a:ext cx="204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8DC05FB-78A2-6F05-A44D-0EA45EE20C1C}"/>
                    </a:ext>
                  </a:extLst>
                </p14:cNvPr>
                <p14:cNvContentPartPr/>
                <p14:nvPr/>
              </p14:nvContentPartPr>
              <p14:xfrm>
                <a:off x="2818368" y="2257056"/>
                <a:ext cx="259920" cy="270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8DC05FB-78A2-6F05-A44D-0EA45EE20C1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09368" y="2248416"/>
                  <a:ext cx="277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F196A26-0983-BA64-BCFF-751466103290}"/>
                    </a:ext>
                  </a:extLst>
                </p14:cNvPr>
                <p14:cNvContentPartPr/>
                <p14:nvPr/>
              </p14:nvContentPartPr>
              <p14:xfrm>
                <a:off x="4342608" y="2312136"/>
                <a:ext cx="299520" cy="11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F196A26-0983-BA64-BCFF-75146610329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333968" y="2303136"/>
                  <a:ext cx="317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5218808-492E-B085-5167-EF067F635922}"/>
                    </a:ext>
                  </a:extLst>
                </p14:cNvPr>
                <p14:cNvContentPartPr/>
                <p14:nvPr/>
              </p14:nvContentPartPr>
              <p14:xfrm>
                <a:off x="4380048" y="2395296"/>
                <a:ext cx="247680" cy="52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5218808-492E-B085-5167-EF067F63592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371408" y="2386656"/>
                  <a:ext cx="265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A7B5D99-8D2C-6EAC-4A71-9256F46FC60F}"/>
                    </a:ext>
                  </a:extLst>
                </p14:cNvPr>
                <p14:cNvContentPartPr/>
                <p14:nvPr/>
              </p14:nvContentPartPr>
              <p14:xfrm>
                <a:off x="4869288" y="2276136"/>
                <a:ext cx="191160" cy="105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A7B5D99-8D2C-6EAC-4A71-9256F46FC60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860288" y="2267496"/>
                  <a:ext cx="208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77BEAF2-3F3E-451C-F30E-AAFE33FBEE75}"/>
                    </a:ext>
                  </a:extLst>
                </p14:cNvPr>
                <p14:cNvContentPartPr/>
                <p14:nvPr/>
              </p14:nvContentPartPr>
              <p14:xfrm>
                <a:off x="5030928" y="2279016"/>
                <a:ext cx="443160" cy="242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77BEAF2-3F3E-451C-F30E-AAFE33FBEE7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022288" y="2270376"/>
                  <a:ext cx="460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A42AD27-E1A2-58A0-3C06-ABA458AD326F}"/>
                    </a:ext>
                  </a:extLst>
                </p14:cNvPr>
                <p14:cNvContentPartPr/>
                <p14:nvPr/>
              </p14:nvContentPartPr>
              <p14:xfrm>
                <a:off x="5686488" y="2227536"/>
                <a:ext cx="134640" cy="158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A42AD27-E1A2-58A0-3C06-ABA458AD326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77488" y="2218536"/>
                  <a:ext cx="152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ADFA2AF-44ED-9842-BC6D-19DFFA46551E}"/>
                    </a:ext>
                  </a:extLst>
                </p14:cNvPr>
                <p14:cNvContentPartPr/>
                <p14:nvPr/>
              </p14:nvContentPartPr>
              <p14:xfrm>
                <a:off x="5878368" y="2342736"/>
                <a:ext cx="163440" cy="1519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ADFA2AF-44ED-9842-BC6D-19DFFA46551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69368" y="2333736"/>
                  <a:ext cx="181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4FA961D-68B2-BCE6-B288-79C4C100D19C}"/>
                    </a:ext>
                  </a:extLst>
                </p14:cNvPr>
                <p14:cNvContentPartPr/>
                <p14:nvPr/>
              </p14:nvContentPartPr>
              <p14:xfrm>
                <a:off x="6183288" y="2314656"/>
                <a:ext cx="6120" cy="61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4FA961D-68B2-BCE6-B288-79C4C100D19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174648" y="2306016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1008" name="Freihand 171007">
                  <a:extLst>
                    <a:ext uri="{FF2B5EF4-FFF2-40B4-BE49-F238E27FC236}">
                      <a16:creationId xmlns:a16="http://schemas.microsoft.com/office/drawing/2014/main" id="{00929231-8B83-7C75-777B-5E66D4142587}"/>
                    </a:ext>
                  </a:extLst>
                </p14:cNvPr>
                <p14:cNvContentPartPr/>
                <p14:nvPr/>
              </p14:nvContentPartPr>
              <p14:xfrm>
                <a:off x="6320088" y="2268936"/>
                <a:ext cx="155880" cy="224640"/>
              </p14:xfrm>
            </p:contentPart>
          </mc:Choice>
          <mc:Fallback xmlns="">
            <p:pic>
              <p:nvPicPr>
                <p:cNvPr id="171008" name="Freihand 171007">
                  <a:extLst>
                    <a:ext uri="{FF2B5EF4-FFF2-40B4-BE49-F238E27FC236}">
                      <a16:creationId xmlns:a16="http://schemas.microsoft.com/office/drawing/2014/main" id="{00929231-8B83-7C75-777B-5E66D414258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11088" y="2259936"/>
                  <a:ext cx="173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1009" name="Freihand 171008">
                  <a:extLst>
                    <a:ext uri="{FF2B5EF4-FFF2-40B4-BE49-F238E27FC236}">
                      <a16:creationId xmlns:a16="http://schemas.microsoft.com/office/drawing/2014/main" id="{7FD274D4-A15E-1EF7-8C1C-2DC79762DB91}"/>
                    </a:ext>
                  </a:extLst>
                </p14:cNvPr>
                <p14:cNvContentPartPr/>
                <p14:nvPr/>
              </p14:nvContentPartPr>
              <p14:xfrm>
                <a:off x="4435848" y="2980656"/>
                <a:ext cx="251640" cy="20880"/>
              </p14:xfrm>
            </p:contentPart>
          </mc:Choice>
          <mc:Fallback xmlns="">
            <p:pic>
              <p:nvPicPr>
                <p:cNvPr id="171009" name="Freihand 171008">
                  <a:extLst>
                    <a:ext uri="{FF2B5EF4-FFF2-40B4-BE49-F238E27FC236}">
                      <a16:creationId xmlns:a16="http://schemas.microsoft.com/office/drawing/2014/main" id="{7FD274D4-A15E-1EF7-8C1C-2DC79762DB9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26848" y="2971656"/>
                  <a:ext cx="269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1010" name="Freihand 171009">
                  <a:extLst>
                    <a:ext uri="{FF2B5EF4-FFF2-40B4-BE49-F238E27FC236}">
                      <a16:creationId xmlns:a16="http://schemas.microsoft.com/office/drawing/2014/main" id="{056892B8-42FD-D758-29F5-0019C8A20368}"/>
                    </a:ext>
                  </a:extLst>
                </p14:cNvPr>
                <p14:cNvContentPartPr/>
                <p14:nvPr/>
              </p14:nvContentPartPr>
              <p14:xfrm>
                <a:off x="4474368" y="3098016"/>
                <a:ext cx="184680" cy="23040"/>
              </p14:xfrm>
            </p:contentPart>
          </mc:Choice>
          <mc:Fallback xmlns="">
            <p:pic>
              <p:nvPicPr>
                <p:cNvPr id="171010" name="Freihand 171009">
                  <a:extLst>
                    <a:ext uri="{FF2B5EF4-FFF2-40B4-BE49-F238E27FC236}">
                      <a16:creationId xmlns:a16="http://schemas.microsoft.com/office/drawing/2014/main" id="{056892B8-42FD-D758-29F5-0019C8A2036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65368" y="3089376"/>
                  <a:ext cx="202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1012" name="Freihand 171011">
                  <a:extLst>
                    <a:ext uri="{FF2B5EF4-FFF2-40B4-BE49-F238E27FC236}">
                      <a16:creationId xmlns:a16="http://schemas.microsoft.com/office/drawing/2014/main" id="{E00C6FD3-1319-98DD-9971-A6A53F22A4C3}"/>
                    </a:ext>
                  </a:extLst>
                </p14:cNvPr>
                <p14:cNvContentPartPr/>
                <p14:nvPr/>
              </p14:nvContentPartPr>
              <p14:xfrm>
                <a:off x="4888008" y="2959056"/>
                <a:ext cx="207360" cy="123120"/>
              </p14:xfrm>
            </p:contentPart>
          </mc:Choice>
          <mc:Fallback xmlns="">
            <p:pic>
              <p:nvPicPr>
                <p:cNvPr id="171012" name="Freihand 171011">
                  <a:extLst>
                    <a:ext uri="{FF2B5EF4-FFF2-40B4-BE49-F238E27FC236}">
                      <a16:creationId xmlns:a16="http://schemas.microsoft.com/office/drawing/2014/main" id="{E00C6FD3-1319-98DD-9971-A6A53F22A4C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879368" y="2950416"/>
                  <a:ext cx="225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1013" name="Freihand 171012">
                  <a:extLst>
                    <a:ext uri="{FF2B5EF4-FFF2-40B4-BE49-F238E27FC236}">
                      <a16:creationId xmlns:a16="http://schemas.microsoft.com/office/drawing/2014/main" id="{D0C2527F-7A1A-8A39-6B06-5A7B356976FB}"/>
                    </a:ext>
                  </a:extLst>
                </p14:cNvPr>
                <p14:cNvContentPartPr/>
                <p14:nvPr/>
              </p14:nvContentPartPr>
              <p14:xfrm>
                <a:off x="5043168" y="2840256"/>
                <a:ext cx="352440" cy="408960"/>
              </p14:xfrm>
            </p:contentPart>
          </mc:Choice>
          <mc:Fallback xmlns="">
            <p:pic>
              <p:nvPicPr>
                <p:cNvPr id="171013" name="Freihand 171012">
                  <a:extLst>
                    <a:ext uri="{FF2B5EF4-FFF2-40B4-BE49-F238E27FC236}">
                      <a16:creationId xmlns:a16="http://schemas.microsoft.com/office/drawing/2014/main" id="{D0C2527F-7A1A-8A39-6B06-5A7B356976F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34168" y="2831616"/>
                  <a:ext cx="3700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1014" name="Freihand 171013">
                  <a:extLst>
                    <a:ext uri="{FF2B5EF4-FFF2-40B4-BE49-F238E27FC236}">
                      <a16:creationId xmlns:a16="http://schemas.microsoft.com/office/drawing/2014/main" id="{E0AF71CE-AED6-68CB-AAAD-416ABBB54179}"/>
                    </a:ext>
                  </a:extLst>
                </p14:cNvPr>
                <p14:cNvContentPartPr/>
                <p14:nvPr/>
              </p14:nvContentPartPr>
              <p14:xfrm>
                <a:off x="5535648" y="2893896"/>
                <a:ext cx="254520" cy="180360"/>
              </p14:xfrm>
            </p:contentPart>
          </mc:Choice>
          <mc:Fallback xmlns="">
            <p:pic>
              <p:nvPicPr>
                <p:cNvPr id="171014" name="Freihand 171013">
                  <a:extLst>
                    <a:ext uri="{FF2B5EF4-FFF2-40B4-BE49-F238E27FC236}">
                      <a16:creationId xmlns:a16="http://schemas.microsoft.com/office/drawing/2014/main" id="{E0AF71CE-AED6-68CB-AAAD-416ABBB5417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527008" y="2885256"/>
                  <a:ext cx="272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1015" name="Freihand 171014">
                  <a:extLst>
                    <a:ext uri="{FF2B5EF4-FFF2-40B4-BE49-F238E27FC236}">
                      <a16:creationId xmlns:a16="http://schemas.microsoft.com/office/drawing/2014/main" id="{B6403F15-8B80-0047-B107-1E99F933FEA7}"/>
                    </a:ext>
                  </a:extLst>
                </p14:cNvPr>
                <p14:cNvContentPartPr/>
                <p14:nvPr/>
              </p14:nvContentPartPr>
              <p14:xfrm>
                <a:off x="5948928" y="2998656"/>
                <a:ext cx="168480" cy="24120"/>
              </p14:xfrm>
            </p:contentPart>
          </mc:Choice>
          <mc:Fallback xmlns="">
            <p:pic>
              <p:nvPicPr>
                <p:cNvPr id="171015" name="Freihand 171014">
                  <a:extLst>
                    <a:ext uri="{FF2B5EF4-FFF2-40B4-BE49-F238E27FC236}">
                      <a16:creationId xmlns:a16="http://schemas.microsoft.com/office/drawing/2014/main" id="{B6403F15-8B80-0047-B107-1E99F933FEA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939928" y="2990016"/>
                  <a:ext cx="186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1016" name="Freihand 171015">
                  <a:extLst>
                    <a:ext uri="{FF2B5EF4-FFF2-40B4-BE49-F238E27FC236}">
                      <a16:creationId xmlns:a16="http://schemas.microsoft.com/office/drawing/2014/main" id="{F60CBE66-3901-19A7-96AF-BA052CDA56FB}"/>
                    </a:ext>
                  </a:extLst>
                </p14:cNvPr>
                <p14:cNvContentPartPr/>
                <p14:nvPr/>
              </p14:nvContentPartPr>
              <p14:xfrm>
                <a:off x="6260688" y="2867616"/>
                <a:ext cx="173160" cy="188640"/>
              </p14:xfrm>
            </p:contentPart>
          </mc:Choice>
          <mc:Fallback xmlns="">
            <p:pic>
              <p:nvPicPr>
                <p:cNvPr id="171016" name="Freihand 171015">
                  <a:extLst>
                    <a:ext uri="{FF2B5EF4-FFF2-40B4-BE49-F238E27FC236}">
                      <a16:creationId xmlns:a16="http://schemas.microsoft.com/office/drawing/2014/main" id="{F60CBE66-3901-19A7-96AF-BA052CDA56F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252048" y="2858976"/>
                  <a:ext cx="190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1017" name="Freihand 171016">
                  <a:extLst>
                    <a:ext uri="{FF2B5EF4-FFF2-40B4-BE49-F238E27FC236}">
                      <a16:creationId xmlns:a16="http://schemas.microsoft.com/office/drawing/2014/main" id="{FB08BB63-B7A6-962A-6E89-5F6AC94DA73E}"/>
                    </a:ext>
                  </a:extLst>
                </p14:cNvPr>
                <p14:cNvContentPartPr/>
                <p14:nvPr/>
              </p14:nvContentPartPr>
              <p14:xfrm>
                <a:off x="6522768" y="3002256"/>
                <a:ext cx="163080" cy="166680"/>
              </p14:xfrm>
            </p:contentPart>
          </mc:Choice>
          <mc:Fallback xmlns="">
            <p:pic>
              <p:nvPicPr>
                <p:cNvPr id="171017" name="Freihand 171016">
                  <a:extLst>
                    <a:ext uri="{FF2B5EF4-FFF2-40B4-BE49-F238E27FC236}">
                      <a16:creationId xmlns:a16="http://schemas.microsoft.com/office/drawing/2014/main" id="{FB08BB63-B7A6-962A-6E89-5F6AC94DA73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13768" y="2993616"/>
                  <a:ext cx="180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1018" name="Freihand 171017">
                  <a:extLst>
                    <a:ext uri="{FF2B5EF4-FFF2-40B4-BE49-F238E27FC236}">
                      <a16:creationId xmlns:a16="http://schemas.microsoft.com/office/drawing/2014/main" id="{59465E6C-8B19-6AE7-C5EE-DFE275E2AD76}"/>
                    </a:ext>
                  </a:extLst>
                </p14:cNvPr>
                <p14:cNvContentPartPr/>
                <p14:nvPr/>
              </p14:nvContentPartPr>
              <p14:xfrm>
                <a:off x="6721488" y="2781216"/>
                <a:ext cx="147240" cy="414720"/>
              </p14:xfrm>
            </p:contentPart>
          </mc:Choice>
          <mc:Fallback xmlns="">
            <p:pic>
              <p:nvPicPr>
                <p:cNvPr id="171018" name="Freihand 171017">
                  <a:extLst>
                    <a:ext uri="{FF2B5EF4-FFF2-40B4-BE49-F238E27FC236}">
                      <a16:creationId xmlns:a16="http://schemas.microsoft.com/office/drawing/2014/main" id="{59465E6C-8B19-6AE7-C5EE-DFE275E2AD7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12488" y="2772576"/>
                  <a:ext cx="1648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1019" name="Freihand 171018">
                  <a:extLst>
                    <a:ext uri="{FF2B5EF4-FFF2-40B4-BE49-F238E27FC236}">
                      <a16:creationId xmlns:a16="http://schemas.microsoft.com/office/drawing/2014/main" id="{05804C00-0CE4-6555-74FE-2B0636E48912}"/>
                    </a:ext>
                  </a:extLst>
                </p14:cNvPr>
                <p14:cNvContentPartPr/>
                <p14:nvPr/>
              </p14:nvContentPartPr>
              <p14:xfrm>
                <a:off x="7468848" y="2570256"/>
                <a:ext cx="36000" cy="554400"/>
              </p14:xfrm>
            </p:contentPart>
          </mc:Choice>
          <mc:Fallback xmlns="">
            <p:pic>
              <p:nvPicPr>
                <p:cNvPr id="171019" name="Freihand 171018">
                  <a:extLst>
                    <a:ext uri="{FF2B5EF4-FFF2-40B4-BE49-F238E27FC236}">
                      <a16:creationId xmlns:a16="http://schemas.microsoft.com/office/drawing/2014/main" id="{05804C00-0CE4-6555-74FE-2B0636E4891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460208" y="2561256"/>
                  <a:ext cx="5364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1020" name="Freihand 171019">
                  <a:extLst>
                    <a:ext uri="{FF2B5EF4-FFF2-40B4-BE49-F238E27FC236}">
                      <a16:creationId xmlns:a16="http://schemas.microsoft.com/office/drawing/2014/main" id="{BE724A61-56CB-8C25-1AB2-716088507CFD}"/>
                    </a:ext>
                  </a:extLst>
                </p14:cNvPr>
                <p14:cNvContentPartPr/>
                <p14:nvPr/>
              </p14:nvContentPartPr>
              <p14:xfrm>
                <a:off x="7788888" y="2809656"/>
                <a:ext cx="41760" cy="1080"/>
              </p14:xfrm>
            </p:contentPart>
          </mc:Choice>
          <mc:Fallback xmlns="">
            <p:pic>
              <p:nvPicPr>
                <p:cNvPr id="171020" name="Freihand 171019">
                  <a:extLst>
                    <a:ext uri="{FF2B5EF4-FFF2-40B4-BE49-F238E27FC236}">
                      <a16:creationId xmlns:a16="http://schemas.microsoft.com/office/drawing/2014/main" id="{BE724A61-56CB-8C25-1AB2-716088507CF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780248" y="2801016"/>
                  <a:ext cx="59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1021" name="Freihand 171020">
                  <a:extLst>
                    <a:ext uri="{FF2B5EF4-FFF2-40B4-BE49-F238E27FC236}">
                      <a16:creationId xmlns:a16="http://schemas.microsoft.com/office/drawing/2014/main" id="{B9C15249-1676-2619-EA4A-68489C54EFF8}"/>
                    </a:ext>
                  </a:extLst>
                </p14:cNvPr>
                <p14:cNvContentPartPr/>
                <p14:nvPr/>
              </p14:nvContentPartPr>
              <p14:xfrm>
                <a:off x="7814088" y="2936736"/>
                <a:ext cx="31680" cy="23760"/>
              </p14:xfrm>
            </p:contentPart>
          </mc:Choice>
          <mc:Fallback xmlns="">
            <p:pic>
              <p:nvPicPr>
                <p:cNvPr id="171021" name="Freihand 171020">
                  <a:extLst>
                    <a:ext uri="{FF2B5EF4-FFF2-40B4-BE49-F238E27FC236}">
                      <a16:creationId xmlns:a16="http://schemas.microsoft.com/office/drawing/2014/main" id="{B9C15249-1676-2619-EA4A-68489C54EFF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805088" y="2928096"/>
                  <a:ext cx="49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1028" name="Freihand 171027">
                  <a:extLst>
                    <a:ext uri="{FF2B5EF4-FFF2-40B4-BE49-F238E27FC236}">
                      <a16:creationId xmlns:a16="http://schemas.microsoft.com/office/drawing/2014/main" id="{440D5AED-0C64-50A1-DDB6-830781D8883C}"/>
                    </a:ext>
                  </a:extLst>
                </p14:cNvPr>
                <p14:cNvContentPartPr/>
                <p14:nvPr/>
              </p14:nvContentPartPr>
              <p14:xfrm>
                <a:off x="8124408" y="2597976"/>
                <a:ext cx="90000" cy="401040"/>
              </p14:xfrm>
            </p:contentPart>
          </mc:Choice>
          <mc:Fallback xmlns="">
            <p:pic>
              <p:nvPicPr>
                <p:cNvPr id="171028" name="Freihand 171027">
                  <a:extLst>
                    <a:ext uri="{FF2B5EF4-FFF2-40B4-BE49-F238E27FC236}">
                      <a16:creationId xmlns:a16="http://schemas.microsoft.com/office/drawing/2014/main" id="{440D5AED-0C64-50A1-DDB6-830781D8883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15768" y="2589336"/>
                  <a:ext cx="1076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1029" name="Freihand 171028">
                  <a:extLst>
                    <a:ext uri="{FF2B5EF4-FFF2-40B4-BE49-F238E27FC236}">
                      <a16:creationId xmlns:a16="http://schemas.microsoft.com/office/drawing/2014/main" id="{22B10772-83E9-5037-0DD6-E413B46DD424}"/>
                    </a:ext>
                  </a:extLst>
                </p14:cNvPr>
                <p14:cNvContentPartPr/>
                <p14:nvPr/>
              </p14:nvContentPartPr>
              <p14:xfrm>
                <a:off x="8376048" y="2748456"/>
                <a:ext cx="171000" cy="169920"/>
              </p14:xfrm>
            </p:contentPart>
          </mc:Choice>
          <mc:Fallback xmlns="">
            <p:pic>
              <p:nvPicPr>
                <p:cNvPr id="171029" name="Freihand 171028">
                  <a:extLst>
                    <a:ext uri="{FF2B5EF4-FFF2-40B4-BE49-F238E27FC236}">
                      <a16:creationId xmlns:a16="http://schemas.microsoft.com/office/drawing/2014/main" id="{22B10772-83E9-5037-0DD6-E413B46DD42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67048" y="2739456"/>
                  <a:ext cx="188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1030" name="Freihand 171029">
                  <a:extLst>
                    <a:ext uri="{FF2B5EF4-FFF2-40B4-BE49-F238E27FC236}">
                      <a16:creationId xmlns:a16="http://schemas.microsoft.com/office/drawing/2014/main" id="{973A78B2-C8EC-50CE-8E16-A472FD03785A}"/>
                    </a:ext>
                  </a:extLst>
                </p14:cNvPr>
                <p14:cNvContentPartPr/>
                <p14:nvPr/>
              </p14:nvContentPartPr>
              <p14:xfrm>
                <a:off x="8635968" y="2839176"/>
                <a:ext cx="172440" cy="33840"/>
              </p14:xfrm>
            </p:contentPart>
          </mc:Choice>
          <mc:Fallback xmlns="">
            <p:pic>
              <p:nvPicPr>
                <p:cNvPr id="171030" name="Freihand 171029">
                  <a:extLst>
                    <a:ext uri="{FF2B5EF4-FFF2-40B4-BE49-F238E27FC236}">
                      <a16:creationId xmlns:a16="http://schemas.microsoft.com/office/drawing/2014/main" id="{973A78B2-C8EC-50CE-8E16-A472FD03785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626968" y="2830536"/>
                  <a:ext cx="190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1031" name="Freihand 171030">
                  <a:extLst>
                    <a:ext uri="{FF2B5EF4-FFF2-40B4-BE49-F238E27FC236}">
                      <a16:creationId xmlns:a16="http://schemas.microsoft.com/office/drawing/2014/main" id="{7FBAF6CB-4894-B8C8-A539-7784C197F860}"/>
                    </a:ext>
                  </a:extLst>
                </p14:cNvPr>
                <p14:cNvContentPartPr/>
                <p14:nvPr/>
              </p14:nvContentPartPr>
              <p14:xfrm>
                <a:off x="9024768" y="2734056"/>
                <a:ext cx="118800" cy="120600"/>
              </p14:xfrm>
            </p:contentPart>
          </mc:Choice>
          <mc:Fallback xmlns="">
            <p:pic>
              <p:nvPicPr>
                <p:cNvPr id="171031" name="Freihand 171030">
                  <a:extLst>
                    <a:ext uri="{FF2B5EF4-FFF2-40B4-BE49-F238E27FC236}">
                      <a16:creationId xmlns:a16="http://schemas.microsoft.com/office/drawing/2014/main" id="{7FBAF6CB-4894-B8C8-A539-7784C197F86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016128" y="2725056"/>
                  <a:ext cx="136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1032" name="Freihand 171031">
                  <a:extLst>
                    <a:ext uri="{FF2B5EF4-FFF2-40B4-BE49-F238E27FC236}">
                      <a16:creationId xmlns:a16="http://schemas.microsoft.com/office/drawing/2014/main" id="{B600ADCD-8C71-570A-22C4-B6D6401276F0}"/>
                    </a:ext>
                  </a:extLst>
                </p14:cNvPr>
                <p14:cNvContentPartPr/>
                <p14:nvPr/>
              </p14:nvContentPartPr>
              <p14:xfrm>
                <a:off x="9177408" y="2816496"/>
                <a:ext cx="109080" cy="237240"/>
              </p14:xfrm>
            </p:contentPart>
          </mc:Choice>
          <mc:Fallback xmlns="">
            <p:pic>
              <p:nvPicPr>
                <p:cNvPr id="171032" name="Freihand 171031">
                  <a:extLst>
                    <a:ext uri="{FF2B5EF4-FFF2-40B4-BE49-F238E27FC236}">
                      <a16:creationId xmlns:a16="http://schemas.microsoft.com/office/drawing/2014/main" id="{B600ADCD-8C71-570A-22C4-B6D6401276F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168768" y="2807856"/>
                  <a:ext cx="126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1033" name="Freihand 171032">
                  <a:extLst>
                    <a:ext uri="{FF2B5EF4-FFF2-40B4-BE49-F238E27FC236}">
                      <a16:creationId xmlns:a16="http://schemas.microsoft.com/office/drawing/2014/main" id="{06BB266A-A73D-3CB1-837F-49B1C7ED2508}"/>
                    </a:ext>
                  </a:extLst>
                </p14:cNvPr>
                <p14:cNvContentPartPr/>
                <p14:nvPr/>
              </p14:nvContentPartPr>
              <p14:xfrm>
                <a:off x="9311688" y="2653416"/>
                <a:ext cx="168840" cy="382680"/>
              </p14:xfrm>
            </p:contentPart>
          </mc:Choice>
          <mc:Fallback xmlns="">
            <p:pic>
              <p:nvPicPr>
                <p:cNvPr id="171033" name="Freihand 171032">
                  <a:extLst>
                    <a:ext uri="{FF2B5EF4-FFF2-40B4-BE49-F238E27FC236}">
                      <a16:creationId xmlns:a16="http://schemas.microsoft.com/office/drawing/2014/main" id="{06BB266A-A73D-3CB1-837F-49B1C7ED250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303048" y="2644416"/>
                  <a:ext cx="1864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37CFA76-87D0-41C1-C480-F2AB1B1C26A1}"/>
                    </a:ext>
                  </a:extLst>
                </p14:cNvPr>
                <p14:cNvContentPartPr/>
                <p14:nvPr/>
              </p14:nvContentPartPr>
              <p14:xfrm>
                <a:off x="715248" y="1591776"/>
                <a:ext cx="183960" cy="238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37CFA76-87D0-41C1-C480-F2AB1B1C26A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06608" y="1583136"/>
                  <a:ext cx="201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C3379EB-C497-8F66-2D0E-CA861C583809}"/>
                    </a:ext>
                  </a:extLst>
                </p14:cNvPr>
                <p14:cNvContentPartPr/>
                <p14:nvPr/>
              </p14:nvContentPartPr>
              <p14:xfrm>
                <a:off x="941688" y="1803456"/>
                <a:ext cx="129240" cy="115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C3379EB-C497-8F66-2D0E-CA861C58380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33048" y="1794816"/>
                  <a:ext cx="146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3AAD161-F8E6-713B-0987-6BB8EDE756C8}"/>
                    </a:ext>
                  </a:extLst>
                </p14:cNvPr>
                <p14:cNvContentPartPr/>
                <p14:nvPr/>
              </p14:nvContentPartPr>
              <p14:xfrm>
                <a:off x="1204488" y="1608336"/>
                <a:ext cx="208080" cy="201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3AAD161-F8E6-713B-0987-6BB8EDE756C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95488" y="1599336"/>
                  <a:ext cx="225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8437697-EBC4-59F1-E18E-ECD0CC57FD19}"/>
                    </a:ext>
                  </a:extLst>
                </p14:cNvPr>
                <p14:cNvContentPartPr/>
                <p14:nvPr/>
              </p14:nvContentPartPr>
              <p14:xfrm>
                <a:off x="1727928" y="1558296"/>
                <a:ext cx="9000" cy="1864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8437697-EBC4-59F1-E18E-ECD0CC57FD1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718928" y="1549296"/>
                  <a:ext cx="26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DF811B8-A45F-F41C-7511-14F152674B52}"/>
                    </a:ext>
                  </a:extLst>
                </p14:cNvPr>
                <p14:cNvContentPartPr/>
                <p14:nvPr/>
              </p14:nvContentPartPr>
              <p14:xfrm>
                <a:off x="1640448" y="1725696"/>
                <a:ext cx="238680" cy="49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DF811B8-A45F-F41C-7511-14F152674B5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631448" y="1717056"/>
                  <a:ext cx="256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0B2C714-DCB9-A45E-AD3A-56BEA848FF23}"/>
                    </a:ext>
                  </a:extLst>
                </p14:cNvPr>
                <p14:cNvContentPartPr/>
                <p14:nvPr/>
              </p14:nvContentPartPr>
              <p14:xfrm>
                <a:off x="1612008" y="1547496"/>
                <a:ext cx="613440" cy="219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0B2C714-DCB9-A45E-AD3A-56BEA848FF2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603008" y="1538496"/>
                  <a:ext cx="631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B452D94-7942-EAAA-5EFF-996625CFEFC4}"/>
                    </a:ext>
                  </a:extLst>
                </p14:cNvPr>
                <p14:cNvContentPartPr/>
                <p14:nvPr/>
              </p14:nvContentPartPr>
              <p14:xfrm>
                <a:off x="2420568" y="1509696"/>
                <a:ext cx="239760" cy="270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B452D94-7942-EAAA-5EFF-996625CFEFC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411568" y="1500696"/>
                  <a:ext cx="257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68AFB86-9208-2E64-7C75-010A753807F6}"/>
                    </a:ext>
                  </a:extLst>
                </p14:cNvPr>
                <p14:cNvContentPartPr/>
                <p14:nvPr/>
              </p14:nvContentPartPr>
              <p14:xfrm>
                <a:off x="3138048" y="1542456"/>
                <a:ext cx="7560" cy="186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68AFB86-9208-2E64-7C75-010A753807F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29408" y="1533456"/>
                  <a:ext cx="25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94CB6A0-48B6-F852-558B-691885461971}"/>
                    </a:ext>
                  </a:extLst>
                </p14:cNvPr>
                <p14:cNvContentPartPr/>
                <p14:nvPr/>
              </p14:nvContentPartPr>
              <p14:xfrm>
                <a:off x="3088728" y="1509336"/>
                <a:ext cx="510480" cy="167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94CB6A0-48B6-F852-558B-69188546197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080088" y="1500696"/>
                  <a:ext cx="528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B501CF0-CD03-9421-D13B-FDBA4C89F3C1}"/>
                    </a:ext>
                  </a:extLst>
                </p14:cNvPr>
                <p14:cNvContentPartPr/>
                <p14:nvPr/>
              </p14:nvContentPartPr>
              <p14:xfrm>
                <a:off x="3646368" y="1653336"/>
                <a:ext cx="200520" cy="156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B501CF0-CD03-9421-D13B-FDBA4C89F3C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637368" y="1644696"/>
                  <a:ext cx="218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E7B5286-2C54-3ABB-C7E7-1A01A1834AA0}"/>
                    </a:ext>
                  </a:extLst>
                </p14:cNvPr>
                <p14:cNvContentPartPr/>
                <p14:nvPr/>
              </p14:nvContentPartPr>
              <p14:xfrm>
                <a:off x="3984408" y="1550736"/>
                <a:ext cx="99000" cy="11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E7B5286-2C54-3ABB-C7E7-1A01A1834AA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975768" y="1542096"/>
                  <a:ext cx="116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EF2CFF8-0F67-50BF-5B84-100BA7030CD9}"/>
                    </a:ext>
                  </a:extLst>
                </p14:cNvPr>
                <p14:cNvContentPartPr/>
                <p14:nvPr/>
              </p14:nvContentPartPr>
              <p14:xfrm>
                <a:off x="4211928" y="1514016"/>
                <a:ext cx="220680" cy="270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EF2CFF8-0F67-50BF-5B84-100BA7030CD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203288" y="1505376"/>
                  <a:ext cx="238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6B1E51B-B05F-81C3-7222-079794B05E53}"/>
                    </a:ext>
                  </a:extLst>
                </p14:cNvPr>
                <p14:cNvContentPartPr/>
                <p14:nvPr/>
              </p14:nvContentPartPr>
              <p14:xfrm>
                <a:off x="4773888" y="1533816"/>
                <a:ext cx="250560" cy="27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6B1E51B-B05F-81C3-7222-079794B05E5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765248" y="1525176"/>
                  <a:ext cx="268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1096F48-2C29-F8A3-10A6-A8C6DCF7BD9C}"/>
                    </a:ext>
                  </a:extLst>
                </p14:cNvPr>
                <p14:cNvContentPartPr/>
                <p14:nvPr/>
              </p14:nvContentPartPr>
              <p14:xfrm>
                <a:off x="4780728" y="1519776"/>
                <a:ext cx="673920" cy="157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1096F48-2C29-F8A3-10A6-A8C6DCF7BD9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772088" y="1510776"/>
                  <a:ext cx="691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1ED7F8C-B062-5D03-EBA4-66AD04E3B3A5}"/>
                    </a:ext>
                  </a:extLst>
                </p14:cNvPr>
                <p14:cNvContentPartPr/>
                <p14:nvPr/>
              </p14:nvContentPartPr>
              <p14:xfrm>
                <a:off x="5325048" y="1503216"/>
                <a:ext cx="150120" cy="355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1ED7F8C-B062-5D03-EBA4-66AD04E3B3A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316408" y="1494576"/>
                  <a:ext cx="1677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118" name="Freihand 171117">
                  <a:extLst>
                    <a:ext uri="{FF2B5EF4-FFF2-40B4-BE49-F238E27FC236}">
                      <a16:creationId xmlns:a16="http://schemas.microsoft.com/office/drawing/2014/main" id="{AED5A12A-6B37-9798-9BC2-A8059F4AA6BA}"/>
                    </a:ext>
                  </a:extLst>
                </p14:cNvPr>
                <p14:cNvContentPartPr/>
                <p14:nvPr/>
              </p14:nvContentPartPr>
              <p14:xfrm>
                <a:off x="396648" y="1204056"/>
                <a:ext cx="6152400" cy="983880"/>
              </p14:xfrm>
            </p:contentPart>
          </mc:Choice>
          <mc:Fallback xmlns="">
            <p:pic>
              <p:nvPicPr>
                <p:cNvPr id="171118" name="Freihand 171117">
                  <a:extLst>
                    <a:ext uri="{FF2B5EF4-FFF2-40B4-BE49-F238E27FC236}">
                      <a16:creationId xmlns:a16="http://schemas.microsoft.com/office/drawing/2014/main" id="{AED5A12A-6B37-9798-9BC2-A8059F4AA6B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87648" y="1195416"/>
                  <a:ext cx="6170040" cy="100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371386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Consequences of Keynesian economics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Disequilibria over time are possible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Aggregate demand is too low in order to fully utilize labor force.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→ Permant high unemployment level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Aggregate demand exceeds the capacity of production.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 → Economy is overheating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Especially full employment is not reached via a euqilibrium process, but can only be reached within a specific parameter constellation of the Economy → the Economy needs external interference!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BF5377D-BE5B-933A-C5CC-98912410384B}"/>
                  </a:ext>
                </a:extLst>
              </p14:cNvPr>
              <p14:cNvContentPartPr/>
              <p14:nvPr/>
            </p14:nvContentPartPr>
            <p14:xfrm>
              <a:off x="9840168" y="1481256"/>
              <a:ext cx="18360" cy="19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BF5377D-BE5B-933A-C5CC-9891241038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31528" y="1472256"/>
                <a:ext cx="36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EFB70B1-B5C7-0763-07F3-4840C254DBCD}"/>
                  </a:ext>
                </a:extLst>
              </p14:cNvPr>
              <p14:cNvContentPartPr/>
              <p14:nvPr/>
            </p14:nvContentPartPr>
            <p14:xfrm>
              <a:off x="28368" y="1736496"/>
              <a:ext cx="4748040" cy="235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EFB70B1-B5C7-0763-07F3-4840C254DB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28" y="1727856"/>
                <a:ext cx="47656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4D52EDF-6B31-6FDB-02AC-B325B1705BF2}"/>
                  </a:ext>
                </a:extLst>
              </p14:cNvPr>
              <p14:cNvContentPartPr/>
              <p14:nvPr/>
            </p14:nvContentPartPr>
            <p14:xfrm>
              <a:off x="-6552" y="1122696"/>
              <a:ext cx="1814400" cy="9828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4D52EDF-6B31-6FDB-02AC-B325B1705B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5192" y="1114056"/>
                <a:ext cx="183204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779B3C6-D528-A910-5B97-A3009DF7B648}"/>
                  </a:ext>
                </a:extLst>
              </p14:cNvPr>
              <p14:cNvContentPartPr/>
              <p14:nvPr/>
            </p14:nvContentPartPr>
            <p14:xfrm>
              <a:off x="10708848" y="528696"/>
              <a:ext cx="385560" cy="3164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779B3C6-D528-A910-5B97-A3009DF7B6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99848" y="519696"/>
                <a:ext cx="4032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E1FAB16-A6C6-2AB0-4EAA-D35552F4CD07}"/>
                  </a:ext>
                </a:extLst>
              </p14:cNvPr>
              <p14:cNvContentPartPr/>
              <p14:nvPr/>
            </p14:nvContentPartPr>
            <p14:xfrm>
              <a:off x="1719288" y="2411856"/>
              <a:ext cx="2801880" cy="1400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E1FAB16-A6C6-2AB0-4EAA-D35552F4CD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10648" y="2403216"/>
                <a:ext cx="2819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377EC09-66F2-5837-5845-0D22D68CF939}"/>
                  </a:ext>
                </a:extLst>
              </p14:cNvPr>
              <p14:cNvContentPartPr/>
              <p14:nvPr/>
            </p14:nvContentPartPr>
            <p14:xfrm>
              <a:off x="5349528" y="2387016"/>
              <a:ext cx="2809800" cy="1483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377EC09-66F2-5837-5845-0D22D68CF93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0528" y="2378376"/>
                <a:ext cx="28274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2B0868C5-8ED5-9F01-98ED-3EA1D97EF787}"/>
                  </a:ext>
                </a:extLst>
              </p14:cNvPr>
              <p14:cNvContentPartPr/>
              <p14:nvPr/>
            </p14:nvContentPartPr>
            <p14:xfrm>
              <a:off x="2196648" y="2816136"/>
              <a:ext cx="3243960" cy="1648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2B0868C5-8ED5-9F01-98ED-3EA1D97EF7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87648" y="2807136"/>
                <a:ext cx="3261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67E739B-F1CB-AD63-940F-3DAFAA600D48}"/>
                  </a:ext>
                </a:extLst>
              </p14:cNvPr>
              <p14:cNvContentPartPr/>
              <p14:nvPr/>
            </p14:nvContentPartPr>
            <p14:xfrm>
              <a:off x="472968" y="3563496"/>
              <a:ext cx="7039440" cy="1368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67E739B-F1CB-AD63-940F-3DAFAA600D4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3968" y="3554496"/>
                <a:ext cx="7057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73D53DC-A2E7-6C45-24F7-AE5A49461E8E}"/>
                  </a:ext>
                </a:extLst>
              </p14:cNvPr>
              <p14:cNvContentPartPr/>
              <p14:nvPr/>
            </p14:nvContentPartPr>
            <p14:xfrm>
              <a:off x="1188288" y="3817296"/>
              <a:ext cx="3168000" cy="213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73D53DC-A2E7-6C45-24F7-AE5A49461E8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79288" y="3808296"/>
                <a:ext cx="3185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A31B28B3-82BE-7133-1181-16245E94F364}"/>
                  </a:ext>
                </a:extLst>
              </p14:cNvPr>
              <p14:cNvContentPartPr/>
              <p14:nvPr/>
            </p14:nvContentPartPr>
            <p14:xfrm>
              <a:off x="4180248" y="4573656"/>
              <a:ext cx="4111560" cy="6606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A31B28B3-82BE-7133-1181-16245E94F3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71608" y="4564656"/>
                <a:ext cx="4129200" cy="67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776DBF6-FE70-4757-F16A-4F305D37B73B}"/>
              </a:ext>
            </a:extLst>
          </p:cNvPr>
          <p:cNvGrpSpPr/>
          <p:nvPr/>
        </p:nvGrpSpPr>
        <p:grpSpPr>
          <a:xfrm>
            <a:off x="9306288" y="-62424"/>
            <a:ext cx="2702160" cy="2014920"/>
            <a:chOff x="9306288" y="-62424"/>
            <a:chExt cx="2702160" cy="20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19343E3-15D6-453E-A7A7-F0102E2AE000}"/>
                    </a:ext>
                  </a:extLst>
                </p14:cNvPr>
                <p14:cNvContentPartPr/>
                <p14:nvPr/>
              </p14:nvContentPartPr>
              <p14:xfrm>
                <a:off x="10105128" y="341856"/>
                <a:ext cx="32040" cy="1117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19343E3-15D6-453E-A7A7-F0102E2AE00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96488" y="332856"/>
                  <a:ext cx="49680" cy="11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3DA313B-EDC6-D324-E7FB-4875D196C176}"/>
                    </a:ext>
                  </a:extLst>
                </p14:cNvPr>
                <p14:cNvContentPartPr/>
                <p14:nvPr/>
              </p14:nvContentPartPr>
              <p14:xfrm>
                <a:off x="9817488" y="1254456"/>
                <a:ext cx="1681920" cy="87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3DA313B-EDC6-D324-E7FB-4875D196C1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08848" y="1245816"/>
                  <a:ext cx="1699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8C12747-0226-E3FD-12B3-76E4A7280C96}"/>
                    </a:ext>
                  </a:extLst>
                </p14:cNvPr>
                <p14:cNvContentPartPr/>
                <p14:nvPr/>
              </p14:nvContentPartPr>
              <p14:xfrm>
                <a:off x="11506248" y="1154016"/>
                <a:ext cx="236160" cy="2584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8C12747-0226-E3FD-12B3-76E4A7280C9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497248" y="1145376"/>
                  <a:ext cx="253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3978C30-C22D-EFCD-7F30-B23FC93BC586}"/>
                    </a:ext>
                  </a:extLst>
                </p14:cNvPr>
                <p14:cNvContentPartPr/>
                <p14:nvPr/>
              </p14:nvContentPartPr>
              <p14:xfrm>
                <a:off x="9913968" y="221976"/>
                <a:ext cx="396360" cy="254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3978C30-C22D-EFCD-7F30-B23FC93BC58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05328" y="213336"/>
                  <a:ext cx="414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EF64B43-38C6-EDA0-DE62-1A89E0186553}"/>
                    </a:ext>
                  </a:extLst>
                </p14:cNvPr>
                <p14:cNvContentPartPr/>
                <p14:nvPr/>
              </p14:nvContentPartPr>
              <p14:xfrm>
                <a:off x="9704448" y="118296"/>
                <a:ext cx="149040" cy="4467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EF64B43-38C6-EDA0-DE62-1A89E01865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95448" y="109656"/>
                  <a:ext cx="1666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2EFA882-5C80-2488-CC93-B5CEE2E11D49}"/>
                    </a:ext>
                  </a:extLst>
                </p14:cNvPr>
                <p14:cNvContentPartPr/>
                <p14:nvPr/>
              </p14:nvContentPartPr>
              <p14:xfrm>
                <a:off x="11599128" y="1504296"/>
                <a:ext cx="155880" cy="273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2EFA882-5C80-2488-CC93-B5CEE2E11D4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90488" y="1495656"/>
                  <a:ext cx="173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B7D9F74-5655-7C65-F463-A634CBA98E48}"/>
                    </a:ext>
                  </a:extLst>
                </p14:cNvPr>
                <p14:cNvContentPartPr/>
                <p14:nvPr/>
              </p14:nvContentPartPr>
              <p14:xfrm>
                <a:off x="10377288" y="359136"/>
                <a:ext cx="963360" cy="7005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B7D9F74-5655-7C65-F463-A634CBA98E4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68648" y="350136"/>
                  <a:ext cx="98100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8DD8B3D-1697-0E4B-BE50-A9089409014D}"/>
                    </a:ext>
                  </a:extLst>
                </p14:cNvPr>
                <p14:cNvContentPartPr/>
                <p14:nvPr/>
              </p14:nvContentPartPr>
              <p14:xfrm>
                <a:off x="10530288" y="463176"/>
                <a:ext cx="829080" cy="537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8DD8B3D-1697-0E4B-BE50-A9089409014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21648" y="454176"/>
                  <a:ext cx="8467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F6A8E05-1BE5-0C31-A1ED-7F9916DE361C}"/>
                    </a:ext>
                  </a:extLst>
                </p14:cNvPr>
                <p14:cNvContentPartPr/>
                <p14:nvPr/>
              </p14:nvContentPartPr>
              <p14:xfrm>
                <a:off x="10863648" y="760896"/>
                <a:ext cx="27000" cy="149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F6A8E05-1BE5-0C31-A1ED-7F9916DE361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54648" y="751896"/>
                  <a:ext cx="44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2B876F6-46CB-A4BE-35CC-8D0B605201DC}"/>
                    </a:ext>
                  </a:extLst>
                </p14:cNvPr>
                <p14:cNvContentPartPr/>
                <p14:nvPr/>
              </p14:nvContentPartPr>
              <p14:xfrm>
                <a:off x="10878408" y="1178136"/>
                <a:ext cx="18000" cy="73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2B876F6-46CB-A4BE-35CC-8D0B605201D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69408" y="1169136"/>
                  <a:ext cx="35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FB878F1-2FAF-99CB-6744-24B78A8B9DF7}"/>
                    </a:ext>
                  </a:extLst>
                </p14:cNvPr>
                <p14:cNvContentPartPr/>
                <p14:nvPr/>
              </p14:nvContentPartPr>
              <p14:xfrm>
                <a:off x="10200168" y="702936"/>
                <a:ext cx="646920" cy="56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FB878F1-2FAF-99CB-6744-24B78A8B9DF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91168" y="694296"/>
                  <a:ext cx="664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CA0F9CF-8385-B1C4-06B4-54529D149FD8}"/>
                    </a:ext>
                  </a:extLst>
                </p14:cNvPr>
                <p14:cNvContentPartPr/>
                <p14:nvPr/>
              </p14:nvContentPartPr>
              <p14:xfrm>
                <a:off x="9762048" y="709776"/>
                <a:ext cx="104040" cy="286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CA0F9CF-8385-B1C4-06B4-54529D149FD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53408" y="700776"/>
                  <a:ext cx="1216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FC4CC93-2192-B55C-37CC-790E6C6BEDE9}"/>
                    </a:ext>
                  </a:extLst>
                </p14:cNvPr>
                <p14:cNvContentPartPr/>
                <p14:nvPr/>
              </p14:nvContentPartPr>
              <p14:xfrm>
                <a:off x="9877608" y="525816"/>
                <a:ext cx="108360" cy="170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FC4CC93-2192-B55C-37CC-790E6C6BEDE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68608" y="516816"/>
                  <a:ext cx="126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1E89524-3C65-3BFD-3B00-92CFB6BB0C5B}"/>
                    </a:ext>
                  </a:extLst>
                </p14:cNvPr>
                <p14:cNvContentPartPr/>
                <p14:nvPr/>
              </p14:nvContentPartPr>
              <p14:xfrm>
                <a:off x="10793088" y="1454256"/>
                <a:ext cx="172800" cy="183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1E89524-3C65-3BFD-3B00-92CFB6BB0C5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84448" y="1445616"/>
                  <a:ext cx="190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2699095-D77C-F3C2-7AFF-19E669C59400}"/>
                    </a:ext>
                  </a:extLst>
                </p14:cNvPr>
                <p14:cNvContentPartPr/>
                <p14:nvPr/>
              </p14:nvContentPartPr>
              <p14:xfrm>
                <a:off x="10825128" y="1491336"/>
                <a:ext cx="113760" cy="83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2699095-D77C-F3C2-7AFF-19E669C5940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16128" y="1482336"/>
                  <a:ext cx="131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1E9D10B-77C6-BE35-3E83-72DC3461A799}"/>
                    </a:ext>
                  </a:extLst>
                </p14:cNvPr>
                <p14:cNvContentPartPr/>
                <p14:nvPr/>
              </p14:nvContentPartPr>
              <p14:xfrm>
                <a:off x="11040048" y="1384056"/>
                <a:ext cx="137880" cy="176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1E9D10B-77C6-BE35-3E83-72DC3461A79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31048" y="1375056"/>
                  <a:ext cx="155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07DE588-7F2B-9674-EDED-792A5759361F}"/>
                    </a:ext>
                  </a:extLst>
                </p14:cNvPr>
                <p14:cNvContentPartPr/>
                <p14:nvPr/>
              </p14:nvContentPartPr>
              <p14:xfrm>
                <a:off x="11031768" y="1474416"/>
                <a:ext cx="53280" cy="64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07DE588-7F2B-9674-EDED-792A5759361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22768" y="1465416"/>
                  <a:ext cx="70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B0683A3-30FA-7FE4-74E1-CCB53E3279BC}"/>
                    </a:ext>
                  </a:extLst>
                </p14:cNvPr>
                <p14:cNvContentPartPr/>
                <p14:nvPr/>
              </p14:nvContentPartPr>
              <p14:xfrm>
                <a:off x="9306288" y="-62424"/>
                <a:ext cx="2702160" cy="2014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B0683A3-30FA-7FE4-74E1-CCB53E3279B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97288" y="-71064"/>
                  <a:ext cx="2719800" cy="203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IS</a:t>
            </a:r>
            <a:r>
              <a:rPr lang="de-DE" sz="2903" b="1" dirty="0"/>
              <a:t>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0487" y="891257"/>
            <a:ext cx="11072241" cy="1286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now in the Keynesian model we have no prices ( respectively we normalized P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and therefore P vanishes in all equations) since due to the demand oriented view supply and demand equalizes only because of adjustments of quantities on the production side.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632074" y="2652657"/>
            <a:ext cx="11072241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 the money market is not incorporated and the connection between nominal and real variables is missing. But this link is essential in a modern economy since in general goods an services are measured in money.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2075" y="3889787"/>
            <a:ext cx="7719445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connection between the goods market and the money market is realized via interest rates steering Investment and money demand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075" y="5021133"/>
            <a:ext cx="7719446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model is still demand oriented and called the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/LM-Model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58769-46D6-40C6-8555-C9580F67648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E477834-679C-FFA5-B2D9-01195566B1D7}"/>
                  </a:ext>
                </a:extLst>
              </p14:cNvPr>
              <p14:cNvContentPartPr/>
              <p14:nvPr/>
            </p14:nvContentPartPr>
            <p14:xfrm>
              <a:off x="7595208" y="1316016"/>
              <a:ext cx="2171160" cy="117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E477834-679C-FFA5-B2D9-01195566B1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6568" y="1307016"/>
                <a:ext cx="21888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3C5855E-08B4-D266-62E1-8D68F4A542AE}"/>
                  </a:ext>
                </a:extLst>
              </p14:cNvPr>
              <p14:cNvContentPartPr/>
              <p14:nvPr/>
            </p14:nvContentPartPr>
            <p14:xfrm>
              <a:off x="5595768" y="4296816"/>
              <a:ext cx="1814040" cy="87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3C5855E-08B4-D266-62E1-8D68F4A542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7128" y="4287816"/>
                <a:ext cx="18316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83B7E65-AB61-2665-BB43-E23918503C5E}"/>
                  </a:ext>
                </a:extLst>
              </p14:cNvPr>
              <p14:cNvContentPartPr/>
              <p14:nvPr/>
            </p14:nvContentPartPr>
            <p14:xfrm>
              <a:off x="8660808" y="3100896"/>
              <a:ext cx="2725200" cy="957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83B7E65-AB61-2665-BB43-E23918503C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51808" y="3092256"/>
                <a:ext cx="27428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C14839A-48E1-5E9B-7812-0F17DD1174D2}"/>
                  </a:ext>
                </a:extLst>
              </p14:cNvPr>
              <p14:cNvContentPartPr/>
              <p14:nvPr/>
            </p14:nvContentPartPr>
            <p14:xfrm>
              <a:off x="3616128" y="4214736"/>
              <a:ext cx="1395360" cy="1051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C14839A-48E1-5E9B-7812-0F17DD1174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07128" y="4206096"/>
                <a:ext cx="141300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EF0A3DA-94C6-F4E0-ABB6-77D1573608CF}"/>
              </a:ext>
            </a:extLst>
          </p:cNvPr>
          <p:cNvGrpSpPr/>
          <p:nvPr/>
        </p:nvGrpSpPr>
        <p:grpSpPr>
          <a:xfrm>
            <a:off x="4229208" y="3387816"/>
            <a:ext cx="2624040" cy="708120"/>
            <a:chOff x="4229208" y="3387816"/>
            <a:chExt cx="2624040" cy="70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76DBCE3-A85F-7B8D-1629-4FA129B99357}"/>
                    </a:ext>
                  </a:extLst>
                </p14:cNvPr>
                <p14:cNvContentPartPr/>
                <p14:nvPr/>
              </p14:nvContentPartPr>
              <p14:xfrm>
                <a:off x="4276728" y="3711456"/>
                <a:ext cx="347760" cy="307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76DBCE3-A85F-7B8D-1629-4FA129B9935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68088" y="3702816"/>
                  <a:ext cx="365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72206B3-44E9-DF7D-E6C1-FA0C2F87A574}"/>
                    </a:ext>
                  </a:extLst>
                </p14:cNvPr>
                <p14:cNvContentPartPr/>
                <p14:nvPr/>
              </p14:nvContentPartPr>
              <p14:xfrm>
                <a:off x="4229208" y="3848256"/>
                <a:ext cx="189720" cy="247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72206B3-44E9-DF7D-E6C1-FA0C2F87A5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20208" y="3839616"/>
                  <a:ext cx="207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B09FBD6-3A2D-6CA5-7E76-AB054979C41E}"/>
                    </a:ext>
                  </a:extLst>
                </p14:cNvPr>
                <p14:cNvContentPartPr/>
                <p14:nvPr/>
              </p14:nvContentPartPr>
              <p14:xfrm>
                <a:off x="4697208" y="3663936"/>
                <a:ext cx="144000" cy="162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B09FBD6-3A2D-6CA5-7E76-AB054979C4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88208" y="3654936"/>
                  <a:ext cx="161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DC794E7-B7F2-C1F8-386A-60A0185520A2}"/>
                    </a:ext>
                  </a:extLst>
                </p14:cNvPr>
                <p14:cNvContentPartPr/>
                <p14:nvPr/>
              </p14:nvContentPartPr>
              <p14:xfrm>
                <a:off x="4937328" y="3557376"/>
                <a:ext cx="6480" cy="98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DC794E7-B7F2-C1F8-386A-60A0185520A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28688" y="3548376"/>
                  <a:ext cx="24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BE75BEA-1ED9-A8E5-6E06-D6BF22AC90D8}"/>
                    </a:ext>
                  </a:extLst>
                </p14:cNvPr>
                <p14:cNvContentPartPr/>
                <p14:nvPr/>
              </p14:nvContentPartPr>
              <p14:xfrm>
                <a:off x="4859568" y="3533616"/>
                <a:ext cx="182880" cy="134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BE75BEA-1ED9-A8E5-6E06-D6BF22AC90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50928" y="3524976"/>
                  <a:ext cx="200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9478C16-3DC4-ECCB-1D49-6378E5A5E8FA}"/>
                    </a:ext>
                  </a:extLst>
                </p14:cNvPr>
                <p14:cNvContentPartPr/>
                <p14:nvPr/>
              </p14:nvContentPartPr>
              <p14:xfrm>
                <a:off x="5144328" y="3661776"/>
                <a:ext cx="136800" cy="138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9478C16-3DC4-ECCB-1D49-6378E5A5E8F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35688" y="3652776"/>
                  <a:ext cx="154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B812C2B-4680-00F2-AB14-C3270F913CD3}"/>
                    </a:ext>
                  </a:extLst>
                </p14:cNvPr>
                <p14:cNvContentPartPr/>
                <p14:nvPr/>
              </p14:nvContentPartPr>
              <p14:xfrm>
                <a:off x="5039568" y="3667896"/>
                <a:ext cx="306720" cy="77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B812C2B-4680-00F2-AB14-C3270F913CD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30568" y="3659256"/>
                  <a:ext cx="324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E2BA503-3856-8BC0-0493-79C19C4E87C5}"/>
                    </a:ext>
                  </a:extLst>
                </p14:cNvPr>
                <p14:cNvContentPartPr/>
                <p14:nvPr/>
              </p14:nvContentPartPr>
              <p14:xfrm>
                <a:off x="5058648" y="3769776"/>
                <a:ext cx="250920" cy="28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E2BA503-3856-8BC0-0493-79C19C4E87C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49648" y="3760776"/>
                  <a:ext cx="268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3EF5C30-DB04-F4A5-F688-28619326B541}"/>
                    </a:ext>
                  </a:extLst>
                </p14:cNvPr>
                <p14:cNvContentPartPr/>
                <p14:nvPr/>
              </p14:nvContentPartPr>
              <p14:xfrm>
                <a:off x="5561928" y="3564576"/>
                <a:ext cx="136440" cy="176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3EF5C30-DB04-F4A5-F688-28619326B54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52928" y="3555576"/>
                  <a:ext cx="154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6A5D9F9-DE2B-BCD3-87D1-E5905693F1DA}"/>
                    </a:ext>
                  </a:extLst>
                </p14:cNvPr>
                <p14:cNvContentPartPr/>
                <p14:nvPr/>
              </p14:nvContentPartPr>
              <p14:xfrm>
                <a:off x="5803488" y="3581496"/>
                <a:ext cx="169920" cy="150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6A5D9F9-DE2B-BCD3-87D1-E5905693F1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94848" y="3572856"/>
                  <a:ext cx="187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330BDB8-543F-3C16-B350-55ABCE91444A}"/>
                    </a:ext>
                  </a:extLst>
                </p14:cNvPr>
                <p14:cNvContentPartPr/>
                <p14:nvPr/>
              </p14:nvContentPartPr>
              <p14:xfrm>
                <a:off x="6081048" y="3567456"/>
                <a:ext cx="167760" cy="168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330BDB8-543F-3C16-B350-55ABCE9144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72408" y="3558456"/>
                  <a:ext cx="185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EC7C9C5-B2C4-E11F-5355-74BE29EFCA40}"/>
                    </a:ext>
                  </a:extLst>
                </p14:cNvPr>
                <p14:cNvContentPartPr/>
                <p14:nvPr/>
              </p14:nvContentPartPr>
              <p14:xfrm>
                <a:off x="6041448" y="3541896"/>
                <a:ext cx="440640" cy="152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EC7C9C5-B2C4-E11F-5355-74BE29EFCA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32448" y="3532896"/>
                  <a:ext cx="458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B90024D-6DF4-09CF-A588-CF92ECF0EEF5}"/>
                    </a:ext>
                  </a:extLst>
                </p14:cNvPr>
                <p14:cNvContentPartPr/>
                <p14:nvPr/>
              </p14:nvContentPartPr>
              <p14:xfrm>
                <a:off x="6642648" y="3513456"/>
                <a:ext cx="210600" cy="226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B90024D-6DF4-09CF-A588-CF92ECF0EEF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34008" y="3504816"/>
                  <a:ext cx="228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C473241-A1D3-27AD-BE09-AF31F764989C}"/>
                    </a:ext>
                  </a:extLst>
                </p14:cNvPr>
                <p14:cNvContentPartPr/>
                <p14:nvPr/>
              </p14:nvContentPartPr>
              <p14:xfrm>
                <a:off x="5970888" y="3387816"/>
                <a:ext cx="415080" cy="497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C473241-A1D3-27AD-BE09-AF31F764989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62248" y="3378816"/>
                  <a:ext cx="432720" cy="51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D3D5E361-F7CE-5864-D807-7E81B00C98E9}"/>
              </a:ext>
            </a:extLst>
          </p:cNvPr>
          <p:cNvGrpSpPr/>
          <p:nvPr/>
        </p:nvGrpSpPr>
        <p:grpSpPr>
          <a:xfrm>
            <a:off x="6237288" y="1769256"/>
            <a:ext cx="5367240" cy="1538280"/>
            <a:chOff x="6237288" y="1769256"/>
            <a:chExt cx="5367240" cy="15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CABBDEC-DE37-5BE8-843A-8F6C8CDC53F5}"/>
                    </a:ext>
                  </a:extLst>
                </p14:cNvPr>
                <p14:cNvContentPartPr/>
                <p14:nvPr/>
              </p14:nvContentPartPr>
              <p14:xfrm>
                <a:off x="6331968" y="2488896"/>
                <a:ext cx="790560" cy="774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CABBDEC-DE37-5BE8-843A-8F6C8CDC53F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23328" y="2480256"/>
                  <a:ext cx="808200" cy="7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09B6AFD-F290-D21F-8877-120175292946}"/>
                    </a:ext>
                  </a:extLst>
                </p14:cNvPr>
                <p14:cNvContentPartPr/>
                <p14:nvPr/>
              </p14:nvContentPartPr>
              <p14:xfrm>
                <a:off x="6237288" y="3042936"/>
                <a:ext cx="357840" cy="264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09B6AFD-F290-D21F-8877-1201752929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28648" y="3034296"/>
                  <a:ext cx="3754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281A7F8-ADBA-AAA4-DF33-33FF313F699F}"/>
                    </a:ext>
                  </a:extLst>
                </p14:cNvPr>
                <p14:cNvContentPartPr/>
                <p14:nvPr/>
              </p14:nvContentPartPr>
              <p14:xfrm>
                <a:off x="7267608" y="2276136"/>
                <a:ext cx="163440" cy="148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281A7F8-ADBA-AAA4-DF33-33FF313F69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58968" y="2267496"/>
                  <a:ext cx="181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10EFF3C-5563-9330-52C8-D0B2093801C1}"/>
                    </a:ext>
                  </a:extLst>
                </p14:cNvPr>
                <p14:cNvContentPartPr/>
                <p14:nvPr/>
              </p14:nvContentPartPr>
              <p14:xfrm>
                <a:off x="7512768" y="2232576"/>
                <a:ext cx="362160" cy="117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10EFF3C-5563-9330-52C8-D0B2093801C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03768" y="2223576"/>
                  <a:ext cx="379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04924F8-41C9-B44B-FE6C-8AA402F32336}"/>
                    </a:ext>
                  </a:extLst>
                </p14:cNvPr>
                <p14:cNvContentPartPr/>
                <p14:nvPr/>
              </p14:nvContentPartPr>
              <p14:xfrm>
                <a:off x="8146008" y="2113416"/>
                <a:ext cx="36000" cy="145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04924F8-41C9-B44B-FE6C-8AA402F3233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37008" y="2104416"/>
                  <a:ext cx="53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42CD699-43F3-0964-A213-0995D0B9653D}"/>
                    </a:ext>
                  </a:extLst>
                </p14:cNvPr>
                <p14:cNvContentPartPr/>
                <p14:nvPr/>
              </p14:nvContentPartPr>
              <p14:xfrm>
                <a:off x="8059608" y="2056536"/>
                <a:ext cx="204840" cy="207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42CD699-43F3-0964-A213-0995D0B965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50968" y="2047896"/>
                  <a:ext cx="222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F334F4A-E329-10B2-5859-AFBC07E608F6}"/>
                    </a:ext>
                  </a:extLst>
                </p14:cNvPr>
                <p14:cNvContentPartPr/>
                <p14:nvPr/>
              </p14:nvContentPartPr>
              <p14:xfrm>
                <a:off x="8292888" y="2126376"/>
                <a:ext cx="138240" cy="91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F334F4A-E329-10B2-5859-AFBC07E608F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84248" y="2117736"/>
                  <a:ext cx="155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BD414CB-6EB6-0E26-E36A-427FBFBEE59D}"/>
                    </a:ext>
                  </a:extLst>
                </p14:cNvPr>
                <p14:cNvContentPartPr/>
                <p14:nvPr/>
              </p14:nvContentPartPr>
              <p14:xfrm>
                <a:off x="8509968" y="2040336"/>
                <a:ext cx="200160" cy="141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BD414CB-6EB6-0E26-E36A-427FBFBEE5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00968" y="2031336"/>
                  <a:ext cx="217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9B965CE-FACC-7B61-2D0D-62F8B46AA884}"/>
                    </a:ext>
                  </a:extLst>
                </p14:cNvPr>
                <p14:cNvContentPartPr/>
                <p14:nvPr/>
              </p14:nvContentPartPr>
              <p14:xfrm>
                <a:off x="8776368" y="2019816"/>
                <a:ext cx="91440" cy="132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9B965CE-FACC-7B61-2D0D-62F8B46AA88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67728" y="2010816"/>
                  <a:ext cx="109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CD72662-0780-1DDB-0142-FE8167C04CE8}"/>
                    </a:ext>
                  </a:extLst>
                </p14:cNvPr>
                <p14:cNvContentPartPr/>
                <p14:nvPr/>
              </p14:nvContentPartPr>
              <p14:xfrm>
                <a:off x="8902728" y="1931256"/>
                <a:ext cx="419400" cy="198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CD72662-0780-1DDB-0142-FE8167C04CE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94088" y="1922256"/>
                  <a:ext cx="437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0D4F6DF-0017-2A0E-8380-B15388632F09}"/>
                    </a:ext>
                  </a:extLst>
                </p14:cNvPr>
                <p14:cNvContentPartPr/>
                <p14:nvPr/>
              </p14:nvContentPartPr>
              <p14:xfrm>
                <a:off x="9393048" y="1863936"/>
                <a:ext cx="378360" cy="215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0D4F6DF-0017-2A0E-8380-B15388632F0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84048" y="1854936"/>
                  <a:ext cx="396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0712F14-783D-98CF-FB3D-4A605D8EFB10}"/>
                    </a:ext>
                  </a:extLst>
                </p14:cNvPr>
                <p14:cNvContentPartPr/>
                <p14:nvPr/>
              </p14:nvContentPartPr>
              <p14:xfrm>
                <a:off x="9976248" y="1973376"/>
                <a:ext cx="111600" cy="63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0712F14-783D-98CF-FB3D-4A605D8EFB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67248" y="1964736"/>
                  <a:ext cx="129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2BED4E4-141F-E747-ED49-FB011A133D51}"/>
                    </a:ext>
                  </a:extLst>
                </p14:cNvPr>
                <p14:cNvContentPartPr/>
                <p14:nvPr/>
              </p14:nvContentPartPr>
              <p14:xfrm>
                <a:off x="10132128" y="1800576"/>
                <a:ext cx="134640" cy="219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2BED4E4-141F-E747-ED49-FB011A133D5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23128" y="1791936"/>
                  <a:ext cx="152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39140D9-5384-904F-4856-42FB8A933995}"/>
                    </a:ext>
                  </a:extLst>
                </p14:cNvPr>
                <p14:cNvContentPartPr/>
                <p14:nvPr/>
              </p14:nvContentPartPr>
              <p14:xfrm>
                <a:off x="10329048" y="1772136"/>
                <a:ext cx="421200" cy="239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39140D9-5384-904F-4856-42FB8A93399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20048" y="1763496"/>
                  <a:ext cx="4388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3CAA085-5F2F-C242-91AF-92520C8B225A}"/>
                    </a:ext>
                  </a:extLst>
                </p14:cNvPr>
                <p14:cNvContentPartPr/>
                <p14:nvPr/>
              </p14:nvContentPartPr>
              <p14:xfrm>
                <a:off x="10790208" y="1778616"/>
                <a:ext cx="182520" cy="186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3CAA085-5F2F-C242-91AF-92520C8B22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81208" y="1769976"/>
                  <a:ext cx="200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E8760A6-7D32-BA10-7978-37D76D6ED596}"/>
                    </a:ext>
                  </a:extLst>
                </p14:cNvPr>
                <p14:cNvContentPartPr/>
                <p14:nvPr/>
              </p14:nvContentPartPr>
              <p14:xfrm>
                <a:off x="11104128" y="1769256"/>
                <a:ext cx="149400" cy="174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E8760A6-7D32-BA10-7978-37D76D6ED59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95128" y="1760616"/>
                  <a:ext cx="167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7072762-9A40-FA98-B4C2-2F1E51B59E71}"/>
                    </a:ext>
                  </a:extLst>
                </p14:cNvPr>
                <p14:cNvContentPartPr/>
                <p14:nvPr/>
              </p14:nvContentPartPr>
              <p14:xfrm>
                <a:off x="11328048" y="1798416"/>
                <a:ext cx="95040" cy="114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7072762-9A40-FA98-B4C2-2F1E51B59E7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319408" y="1789776"/>
                  <a:ext cx="112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1465120-E930-30E8-B94D-F4E2DC3D8673}"/>
                    </a:ext>
                  </a:extLst>
                </p14:cNvPr>
                <p14:cNvContentPartPr/>
                <p14:nvPr/>
              </p14:nvContentPartPr>
              <p14:xfrm>
                <a:off x="7737048" y="2404296"/>
                <a:ext cx="155880" cy="169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1465120-E930-30E8-B94D-F4E2DC3D867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28408" y="2395296"/>
                  <a:ext cx="173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077A308-0EE6-7C5B-C54C-DC16766DC15D}"/>
                    </a:ext>
                  </a:extLst>
                </p14:cNvPr>
                <p14:cNvContentPartPr/>
                <p14:nvPr/>
              </p14:nvContentPartPr>
              <p14:xfrm>
                <a:off x="7960608" y="2467656"/>
                <a:ext cx="95040" cy="91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077A308-0EE6-7C5B-C54C-DC16766DC15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51608" y="2458656"/>
                  <a:ext cx="112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83073DF-2310-461E-E901-DB767592108B}"/>
                    </a:ext>
                  </a:extLst>
                </p14:cNvPr>
                <p14:cNvContentPartPr/>
                <p14:nvPr/>
              </p14:nvContentPartPr>
              <p14:xfrm>
                <a:off x="8101368" y="2431656"/>
                <a:ext cx="106560" cy="244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83073DF-2310-461E-E901-DB767592108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92728" y="2423016"/>
                  <a:ext cx="124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A672969-8BBB-990F-7DBA-2948F8ACB230}"/>
                    </a:ext>
                  </a:extLst>
                </p14:cNvPr>
                <p14:cNvContentPartPr/>
                <p14:nvPr/>
              </p14:nvContentPartPr>
              <p14:xfrm>
                <a:off x="8278848" y="2411136"/>
                <a:ext cx="145080" cy="92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A672969-8BBB-990F-7DBA-2948F8ACB23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69848" y="2402496"/>
                  <a:ext cx="162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B01331-1F2B-3008-7B91-4B4397DB02F3}"/>
                    </a:ext>
                  </a:extLst>
                </p14:cNvPr>
                <p14:cNvContentPartPr/>
                <p14:nvPr/>
              </p14:nvContentPartPr>
              <p14:xfrm>
                <a:off x="8517888" y="2343096"/>
                <a:ext cx="288360" cy="1540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B01331-1F2B-3008-7B91-4B4397DB02F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09248" y="2334096"/>
                  <a:ext cx="306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83B4E87-4BDC-DFEA-6CF3-7AC48CBC900A}"/>
                    </a:ext>
                  </a:extLst>
                </p14:cNvPr>
                <p14:cNvContentPartPr/>
                <p14:nvPr/>
              </p14:nvContentPartPr>
              <p14:xfrm>
                <a:off x="8853768" y="2256336"/>
                <a:ext cx="54000" cy="190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83B4E87-4BDC-DFEA-6CF3-7AC48CBC900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45128" y="2247696"/>
                  <a:ext cx="71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B2F9E74-5340-C603-6B32-CD41B22ED576}"/>
                    </a:ext>
                  </a:extLst>
                </p14:cNvPr>
                <p14:cNvContentPartPr/>
                <p14:nvPr/>
              </p14:nvContentPartPr>
              <p14:xfrm>
                <a:off x="9112248" y="2342376"/>
                <a:ext cx="307440" cy="86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B2F9E74-5340-C603-6B32-CD41B22ED57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03248" y="2333736"/>
                  <a:ext cx="325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5F5DB91-98AB-F295-98B5-A14A68114D3E}"/>
                    </a:ext>
                  </a:extLst>
                </p14:cNvPr>
                <p14:cNvContentPartPr/>
                <p14:nvPr/>
              </p14:nvContentPartPr>
              <p14:xfrm>
                <a:off x="9651168" y="2309256"/>
                <a:ext cx="241200" cy="102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5F5DB91-98AB-F295-98B5-A14A68114D3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42528" y="2300256"/>
                  <a:ext cx="258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0FFB36C-BDAA-35ED-FE74-0B7682A1927B}"/>
                    </a:ext>
                  </a:extLst>
                </p14:cNvPr>
                <p14:cNvContentPartPr/>
                <p14:nvPr/>
              </p14:nvContentPartPr>
              <p14:xfrm>
                <a:off x="9839808" y="2206296"/>
                <a:ext cx="31680" cy="29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0FFB36C-BDAA-35ED-FE74-0B7682A1927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30808" y="2197656"/>
                  <a:ext cx="4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5745182-3F13-6383-928B-45A16568AF29}"/>
                    </a:ext>
                  </a:extLst>
                </p14:cNvPr>
                <p14:cNvContentPartPr/>
                <p14:nvPr/>
              </p14:nvContentPartPr>
              <p14:xfrm>
                <a:off x="9951768" y="2200896"/>
                <a:ext cx="296280" cy="199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5745182-3F13-6383-928B-45A16568AF2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43128" y="2191896"/>
                  <a:ext cx="313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EE0F348-5EA9-4EE8-DBFF-11CAFC6A10B9}"/>
                    </a:ext>
                  </a:extLst>
                </p14:cNvPr>
                <p14:cNvContentPartPr/>
                <p14:nvPr/>
              </p14:nvContentPartPr>
              <p14:xfrm>
                <a:off x="10236528" y="2227176"/>
                <a:ext cx="99360" cy="99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EE0F348-5EA9-4EE8-DBFF-11CAFC6A10B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27888" y="2218176"/>
                  <a:ext cx="117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942071B-354E-C222-1495-49FD701E5B42}"/>
                    </a:ext>
                  </a:extLst>
                </p14:cNvPr>
                <p14:cNvContentPartPr/>
                <p14:nvPr/>
              </p14:nvContentPartPr>
              <p14:xfrm>
                <a:off x="10367208" y="2208096"/>
                <a:ext cx="116280" cy="115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942071B-354E-C222-1495-49FD701E5B4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358208" y="2199456"/>
                  <a:ext cx="133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0169EB9-862A-0123-7277-CA5023951B21}"/>
                    </a:ext>
                  </a:extLst>
                </p14:cNvPr>
                <p14:cNvContentPartPr/>
                <p14:nvPr/>
              </p14:nvContentPartPr>
              <p14:xfrm>
                <a:off x="10458288" y="2099016"/>
                <a:ext cx="97200" cy="2134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0169EB9-862A-0123-7277-CA5023951B2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49648" y="2090376"/>
                  <a:ext cx="114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5AA8180-E40E-9B53-D392-BA9AE0751927}"/>
                    </a:ext>
                  </a:extLst>
                </p14:cNvPr>
                <p14:cNvContentPartPr/>
                <p14:nvPr/>
              </p14:nvContentPartPr>
              <p14:xfrm>
                <a:off x="10670688" y="2208816"/>
                <a:ext cx="88200" cy="88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5AA8180-E40E-9B53-D392-BA9AE075192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661688" y="2199816"/>
                  <a:ext cx="105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A63A358-F85D-6A87-CE9E-B7F2762FE7F1}"/>
                    </a:ext>
                  </a:extLst>
                </p14:cNvPr>
                <p14:cNvContentPartPr/>
                <p14:nvPr/>
              </p14:nvContentPartPr>
              <p14:xfrm>
                <a:off x="10790568" y="2083896"/>
                <a:ext cx="323280" cy="1886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A63A358-F85D-6A87-CE9E-B7F2762FE7F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81568" y="2074896"/>
                  <a:ext cx="340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1538EDB-F6CE-41E7-BB5F-862B50FA7189}"/>
                    </a:ext>
                  </a:extLst>
                </p14:cNvPr>
                <p14:cNvContentPartPr/>
                <p14:nvPr/>
              </p14:nvContentPartPr>
              <p14:xfrm>
                <a:off x="11086128" y="2162736"/>
                <a:ext cx="156600" cy="119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1538EDB-F6CE-41E7-BB5F-862B50FA718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077128" y="2154096"/>
                  <a:ext cx="174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83E5DD3-276F-96C5-DDD1-0EE17BBFE63D}"/>
                    </a:ext>
                  </a:extLst>
                </p14:cNvPr>
                <p14:cNvContentPartPr/>
                <p14:nvPr/>
              </p14:nvContentPartPr>
              <p14:xfrm>
                <a:off x="11468088" y="2144736"/>
                <a:ext cx="136440" cy="147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83E5DD3-276F-96C5-DDD1-0EE17BBFE63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59448" y="2135736"/>
                  <a:ext cx="154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56DDAAA-980D-E7CB-E40F-4B4B79788392}"/>
                    </a:ext>
                  </a:extLst>
                </p14:cNvPr>
                <p14:cNvContentPartPr/>
                <p14:nvPr/>
              </p14:nvContentPartPr>
              <p14:xfrm>
                <a:off x="11479968" y="2028456"/>
                <a:ext cx="57240" cy="450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56DDAAA-980D-E7CB-E40F-4B4B7978839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470968" y="2019456"/>
                  <a:ext cx="74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F547902-C9D2-6ED4-E2D1-7D18452DAAAB}"/>
                    </a:ext>
                  </a:extLst>
                </p14:cNvPr>
                <p14:cNvContentPartPr/>
                <p14:nvPr/>
              </p14:nvContentPartPr>
              <p14:xfrm>
                <a:off x="10728648" y="2497176"/>
                <a:ext cx="28800" cy="1900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F547902-C9D2-6ED4-E2D1-7D18452DAAA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19648" y="2488176"/>
                  <a:ext cx="46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8FDC47E-7DDE-9C1A-16FA-DEBBEB1BF0D1}"/>
                    </a:ext>
                  </a:extLst>
                </p14:cNvPr>
                <p14:cNvContentPartPr/>
                <p14:nvPr/>
              </p14:nvContentPartPr>
              <p14:xfrm>
                <a:off x="10612008" y="2680776"/>
                <a:ext cx="289800" cy="61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8FDC47E-7DDE-9C1A-16FA-DEBBEB1BF0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603368" y="2672136"/>
                  <a:ext cx="307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CF88CC1-89B6-1D8E-219B-6BA70017398A}"/>
                    </a:ext>
                  </a:extLst>
                </p14:cNvPr>
                <p14:cNvContentPartPr/>
                <p14:nvPr/>
              </p14:nvContentPartPr>
              <p14:xfrm>
                <a:off x="10581048" y="2393856"/>
                <a:ext cx="506520" cy="2916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CF88CC1-89B6-1D8E-219B-6BA70017398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72048" y="2384856"/>
                  <a:ext cx="5241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5360AAC-D8B7-E001-0708-D3CC32F46B75}"/>
                    </a:ext>
                  </a:extLst>
                </p14:cNvPr>
                <p14:cNvContentPartPr/>
                <p14:nvPr/>
              </p14:nvContentPartPr>
              <p14:xfrm>
                <a:off x="11199528" y="2420496"/>
                <a:ext cx="116280" cy="188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5360AAC-D8B7-E001-0708-D3CC32F46B7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90888" y="2411496"/>
                  <a:ext cx="133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F5D1800-D4EC-A4A1-D169-A1CC0D50F8E2}"/>
                    </a:ext>
                  </a:extLst>
                </p14:cNvPr>
                <p14:cNvContentPartPr/>
                <p14:nvPr/>
              </p14:nvContentPartPr>
              <p14:xfrm>
                <a:off x="11389608" y="2419416"/>
                <a:ext cx="100800" cy="318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F5D1800-D4EC-A4A1-D169-A1CC0D50F8E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380968" y="2410416"/>
                  <a:ext cx="118440" cy="33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4253D0BB-5FD7-74A1-F033-E8B2B12EC6E2}"/>
                  </a:ext>
                </a:extLst>
              </p14:cNvPr>
              <p14:cNvContentPartPr/>
              <p14:nvPr/>
            </p14:nvContentPartPr>
            <p14:xfrm>
              <a:off x="5662728" y="3914496"/>
              <a:ext cx="2086560" cy="5464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4253D0BB-5FD7-74A1-F033-E8B2B12EC6E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654088" y="3905496"/>
                <a:ext cx="2104200" cy="56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E6B9840D-8CFA-2D17-6DA8-D8CDF03458AC}"/>
              </a:ext>
            </a:extLst>
          </p:cNvPr>
          <p:cNvGrpSpPr/>
          <p:nvPr/>
        </p:nvGrpSpPr>
        <p:grpSpPr>
          <a:xfrm>
            <a:off x="4128768" y="4433256"/>
            <a:ext cx="3665160" cy="1686960"/>
            <a:chOff x="4128768" y="4433256"/>
            <a:chExt cx="3665160" cy="168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71861C9-36B4-15C8-2E67-3F8A79D3E274}"/>
                    </a:ext>
                  </a:extLst>
                </p14:cNvPr>
                <p14:cNvContentPartPr/>
                <p14:nvPr/>
              </p14:nvContentPartPr>
              <p14:xfrm>
                <a:off x="5408208" y="4508856"/>
                <a:ext cx="965880" cy="1308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71861C9-36B4-15C8-2E67-3F8A79D3E27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99568" y="4500216"/>
                  <a:ext cx="983520" cy="13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79D5F85-66A1-026D-D4B8-66F849ABC6A7}"/>
                    </a:ext>
                  </a:extLst>
                </p14:cNvPr>
                <p14:cNvContentPartPr/>
                <p14:nvPr/>
              </p14:nvContentPartPr>
              <p14:xfrm>
                <a:off x="6190848" y="4433256"/>
                <a:ext cx="198720" cy="198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79D5F85-66A1-026D-D4B8-66F849ABC6A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81848" y="4424256"/>
                  <a:ext cx="216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8FD9EC2-83A1-D698-F629-980A49620E4B}"/>
                    </a:ext>
                  </a:extLst>
                </p14:cNvPr>
                <p14:cNvContentPartPr/>
                <p14:nvPr/>
              </p14:nvContentPartPr>
              <p14:xfrm>
                <a:off x="4128768" y="5764896"/>
                <a:ext cx="194040" cy="265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8FD9EC2-83A1-D698-F629-980A49620E4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19768" y="5756256"/>
                  <a:ext cx="211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2CE0ACF-803B-E22B-1A4F-0A4DA6BADEF7}"/>
                    </a:ext>
                  </a:extLst>
                </p14:cNvPr>
                <p14:cNvContentPartPr/>
                <p14:nvPr/>
              </p14:nvContentPartPr>
              <p14:xfrm>
                <a:off x="4223448" y="5889816"/>
                <a:ext cx="96840" cy="112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2CE0ACF-803B-E22B-1A4F-0A4DA6BADEF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14448" y="5881176"/>
                  <a:ext cx="114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D61A1AF-0471-E264-7FC4-6F97AEC872B9}"/>
                    </a:ext>
                  </a:extLst>
                </p14:cNvPr>
                <p14:cNvContentPartPr/>
                <p14:nvPr/>
              </p14:nvContentPartPr>
              <p14:xfrm>
                <a:off x="4363128" y="5840136"/>
                <a:ext cx="121320" cy="1530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D61A1AF-0471-E264-7FC4-6F97AEC872B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54128" y="5831136"/>
                  <a:ext cx="138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E2CB406-CC4B-3695-B9C0-E7C27E451151}"/>
                    </a:ext>
                  </a:extLst>
                </p14:cNvPr>
                <p14:cNvContentPartPr/>
                <p14:nvPr/>
              </p14:nvContentPartPr>
              <p14:xfrm>
                <a:off x="4547448" y="5825736"/>
                <a:ext cx="310680" cy="2944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E2CB406-CC4B-3695-B9C0-E7C27E45115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38448" y="5817096"/>
                  <a:ext cx="3283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0D34250-629A-C00C-6DB8-AD295EAC5EFB}"/>
                    </a:ext>
                  </a:extLst>
                </p14:cNvPr>
                <p14:cNvContentPartPr/>
                <p14:nvPr/>
              </p14:nvContentPartPr>
              <p14:xfrm>
                <a:off x="4919328" y="5814936"/>
                <a:ext cx="134640" cy="1710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0D34250-629A-C00C-6DB8-AD295EAC5EF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10328" y="5805936"/>
                  <a:ext cx="152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AE887E1-7358-244E-7BA4-0A38DCCDBB18}"/>
                    </a:ext>
                  </a:extLst>
                </p14:cNvPr>
                <p14:cNvContentPartPr/>
                <p14:nvPr/>
              </p14:nvContentPartPr>
              <p14:xfrm>
                <a:off x="5116248" y="5692896"/>
                <a:ext cx="17280" cy="201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AE887E1-7358-244E-7BA4-0A38DCCDBB1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07248" y="5684256"/>
                  <a:ext cx="34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8A2A665-7EBA-3701-3D26-AF55F11705A2}"/>
                    </a:ext>
                  </a:extLst>
                </p14:cNvPr>
                <p14:cNvContentPartPr/>
                <p14:nvPr/>
              </p14:nvContentPartPr>
              <p14:xfrm>
                <a:off x="4888008" y="5806296"/>
                <a:ext cx="68760" cy="163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8A2A665-7EBA-3701-3D26-AF55F11705A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79368" y="5797656"/>
                  <a:ext cx="86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4DA8C68-B4B5-0E8D-A95A-7919EFF71213}"/>
                    </a:ext>
                  </a:extLst>
                </p14:cNvPr>
                <p14:cNvContentPartPr/>
                <p14:nvPr/>
              </p14:nvContentPartPr>
              <p14:xfrm>
                <a:off x="5171328" y="5817816"/>
                <a:ext cx="272160" cy="1371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4DA8C68-B4B5-0E8D-A95A-7919EFF7121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62688" y="5808816"/>
                  <a:ext cx="289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D0DDC43-E2C2-01C5-07F4-0B4FB57390F6}"/>
                    </a:ext>
                  </a:extLst>
                </p14:cNvPr>
                <p14:cNvContentPartPr/>
                <p14:nvPr/>
              </p14:nvContentPartPr>
              <p14:xfrm>
                <a:off x="5656248" y="5693616"/>
                <a:ext cx="154440" cy="216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D0DDC43-E2C2-01C5-07F4-0B4FB57390F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47608" y="5684976"/>
                  <a:ext cx="172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8592F6A-9E94-4AED-F472-76B0DC0806AE}"/>
                    </a:ext>
                  </a:extLst>
                </p14:cNvPr>
                <p14:cNvContentPartPr/>
                <p14:nvPr/>
              </p14:nvContentPartPr>
              <p14:xfrm>
                <a:off x="5831928" y="5820696"/>
                <a:ext cx="215280" cy="52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8592F6A-9E94-4AED-F472-76B0DC0806A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23288" y="5811696"/>
                  <a:ext cx="232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C071965-9137-F777-2749-9B3F5615CE7A}"/>
                    </a:ext>
                  </a:extLst>
                </p14:cNvPr>
                <p14:cNvContentPartPr/>
                <p14:nvPr/>
              </p14:nvContentPartPr>
              <p14:xfrm>
                <a:off x="6116688" y="5788656"/>
                <a:ext cx="222480" cy="824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C071965-9137-F777-2749-9B3F5615CE7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07688" y="5780016"/>
                  <a:ext cx="240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1E7C968-FEE4-CEEE-21F9-46DD1E87E683}"/>
                    </a:ext>
                  </a:extLst>
                </p14:cNvPr>
                <p14:cNvContentPartPr/>
                <p14:nvPr/>
              </p14:nvContentPartPr>
              <p14:xfrm>
                <a:off x="6345648" y="5782896"/>
                <a:ext cx="95760" cy="2487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1E7C968-FEE4-CEEE-21F9-46DD1E87E68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36648" y="5773896"/>
                  <a:ext cx="113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623EAB5-6D2F-9A98-A63A-86672D8F2AB6}"/>
                    </a:ext>
                  </a:extLst>
                </p14:cNvPr>
                <p14:cNvContentPartPr/>
                <p14:nvPr/>
              </p14:nvContentPartPr>
              <p14:xfrm>
                <a:off x="6616368" y="5648256"/>
                <a:ext cx="144360" cy="207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623EAB5-6D2F-9A98-A63A-86672D8F2AB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607368" y="5639256"/>
                  <a:ext cx="162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1795AD1-52FC-3328-A56F-4FE55FC8E6F1}"/>
                    </a:ext>
                  </a:extLst>
                </p14:cNvPr>
                <p14:cNvContentPartPr/>
                <p14:nvPr/>
              </p14:nvContentPartPr>
              <p14:xfrm>
                <a:off x="6784488" y="5763816"/>
                <a:ext cx="295560" cy="770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1795AD1-52FC-3328-A56F-4FE55FC8E6F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775488" y="5755176"/>
                  <a:ext cx="313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D6071B5-FE53-A2F4-1527-EA9689763F79}"/>
                    </a:ext>
                  </a:extLst>
                </p14:cNvPr>
                <p14:cNvContentPartPr/>
                <p14:nvPr/>
              </p14:nvContentPartPr>
              <p14:xfrm>
                <a:off x="7131528" y="5790816"/>
                <a:ext cx="111240" cy="572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D6071B5-FE53-A2F4-1527-EA9689763F7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22528" y="5782176"/>
                  <a:ext cx="128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2BF7026-D2B3-045A-F250-BDA88BD925F5}"/>
                    </a:ext>
                  </a:extLst>
                </p14:cNvPr>
                <p14:cNvContentPartPr/>
                <p14:nvPr/>
              </p14:nvContentPartPr>
              <p14:xfrm>
                <a:off x="7318368" y="5614056"/>
                <a:ext cx="168120" cy="2091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2BF7026-D2B3-045A-F250-BDA88BD925F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309728" y="5605056"/>
                  <a:ext cx="185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610E95E-B028-7398-F885-2A5D2F313443}"/>
                    </a:ext>
                  </a:extLst>
                </p14:cNvPr>
                <p14:cNvContentPartPr/>
                <p14:nvPr/>
              </p14:nvContentPartPr>
              <p14:xfrm>
                <a:off x="7597008" y="5551056"/>
                <a:ext cx="196920" cy="296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610E95E-B028-7398-F885-2A5D2F31344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88008" y="5542056"/>
                  <a:ext cx="21456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654A46F2-8262-3CA6-CB73-7D2A92CB6B4A}"/>
              </a:ext>
            </a:extLst>
          </p:cNvPr>
          <p:cNvGrpSpPr/>
          <p:nvPr/>
        </p:nvGrpSpPr>
        <p:grpSpPr>
          <a:xfrm>
            <a:off x="7824168" y="5440536"/>
            <a:ext cx="717480" cy="440280"/>
            <a:chOff x="7824168" y="5440536"/>
            <a:chExt cx="71748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0124C84-AAF1-C539-2425-9CDC7C80C59F}"/>
                    </a:ext>
                  </a:extLst>
                </p14:cNvPr>
                <p14:cNvContentPartPr/>
                <p14:nvPr/>
              </p14:nvContentPartPr>
              <p14:xfrm>
                <a:off x="7824168" y="5444856"/>
                <a:ext cx="110520" cy="412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0124C84-AAF1-C539-2425-9CDC7C80C59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815168" y="5435856"/>
                  <a:ext cx="1281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1EB38E3-716F-03FE-E34B-1FE407E0CD84}"/>
                    </a:ext>
                  </a:extLst>
                </p14:cNvPr>
                <p14:cNvContentPartPr/>
                <p14:nvPr/>
              </p14:nvContentPartPr>
              <p14:xfrm>
                <a:off x="7941528" y="5629896"/>
                <a:ext cx="151200" cy="119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1EB38E3-716F-03FE-E34B-1FE407E0CD8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932888" y="5621256"/>
                  <a:ext cx="168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F8910F8-1E1E-2597-9911-6A3ECFB2FF46}"/>
                    </a:ext>
                  </a:extLst>
                </p14:cNvPr>
                <p14:cNvContentPartPr/>
                <p14:nvPr/>
              </p14:nvContentPartPr>
              <p14:xfrm>
                <a:off x="8018928" y="5641416"/>
                <a:ext cx="88920" cy="2142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F8910F8-1E1E-2597-9911-6A3ECFB2FF4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09928" y="5632416"/>
                  <a:ext cx="106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6090B11-373F-E85A-A636-FE285B626D3F}"/>
                    </a:ext>
                  </a:extLst>
                </p14:cNvPr>
                <p14:cNvContentPartPr/>
                <p14:nvPr/>
              </p14:nvContentPartPr>
              <p14:xfrm>
                <a:off x="8187048" y="5744016"/>
                <a:ext cx="21960" cy="113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6090B11-373F-E85A-A636-FE285B626D3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178048" y="5735376"/>
                  <a:ext cx="39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FE899C2-FF0E-E7D2-4996-EA61231104C1}"/>
                    </a:ext>
                  </a:extLst>
                </p14:cNvPr>
                <p14:cNvContentPartPr/>
                <p14:nvPr/>
              </p14:nvContentPartPr>
              <p14:xfrm>
                <a:off x="8339328" y="5584536"/>
                <a:ext cx="56520" cy="1807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FE899C2-FF0E-E7D2-4996-EA61231104C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30688" y="5575536"/>
                  <a:ext cx="74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96270D3-6529-C935-7A6E-E8D6819C53E1}"/>
                    </a:ext>
                  </a:extLst>
                </p14:cNvPr>
                <p14:cNvContentPartPr/>
                <p14:nvPr/>
              </p14:nvContentPartPr>
              <p14:xfrm>
                <a:off x="8338968" y="5501736"/>
                <a:ext cx="14040" cy="11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96270D3-6529-C935-7A6E-E8D6819C53E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330328" y="5492736"/>
                  <a:ext cx="31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11F5998-917B-A45E-5C14-57155B36C864}"/>
                    </a:ext>
                  </a:extLst>
                </p14:cNvPr>
                <p14:cNvContentPartPr/>
                <p14:nvPr/>
              </p14:nvContentPartPr>
              <p14:xfrm>
                <a:off x="8385408" y="5440536"/>
                <a:ext cx="156240" cy="4402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11F5998-917B-A45E-5C14-57155B36C86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376768" y="5431536"/>
                  <a:ext cx="173880" cy="45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87783015-CA03-8CCE-BE6C-8417BD346826}"/>
              </a:ext>
            </a:extLst>
          </p:cNvPr>
          <p:cNvGrpSpPr/>
          <p:nvPr/>
        </p:nvGrpSpPr>
        <p:grpSpPr>
          <a:xfrm>
            <a:off x="8333208" y="3383496"/>
            <a:ext cx="3354840" cy="1916280"/>
            <a:chOff x="8333208" y="3383496"/>
            <a:chExt cx="3354840" cy="19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2108BDC-BD10-A596-1B99-6B278C57BFA0}"/>
                    </a:ext>
                  </a:extLst>
                </p14:cNvPr>
                <p14:cNvContentPartPr/>
                <p14:nvPr/>
              </p14:nvContentPartPr>
              <p14:xfrm>
                <a:off x="8392968" y="4025736"/>
                <a:ext cx="187200" cy="1208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2108BDC-BD10-A596-1B99-6B278C57BFA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383968" y="4017096"/>
                  <a:ext cx="204840" cy="12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F48F2DC-320B-4AA5-B01F-A6C8D1AA3DD5}"/>
                    </a:ext>
                  </a:extLst>
                </p14:cNvPr>
                <p14:cNvContentPartPr/>
                <p14:nvPr/>
              </p14:nvContentPartPr>
              <p14:xfrm>
                <a:off x="8333208" y="4969296"/>
                <a:ext cx="192240" cy="330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F48F2DC-320B-4AA5-B01F-A6C8D1AA3DD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24208" y="4960656"/>
                  <a:ext cx="2098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8A7E24F-4E60-331F-040D-724E8EEE1BC2}"/>
                    </a:ext>
                  </a:extLst>
                </p14:cNvPr>
                <p14:cNvContentPartPr/>
                <p14:nvPr/>
              </p14:nvContentPartPr>
              <p14:xfrm>
                <a:off x="8569368" y="3787776"/>
                <a:ext cx="131400" cy="2998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8A7E24F-4E60-331F-040D-724E8EEE1BC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60728" y="3778776"/>
                  <a:ext cx="149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577DF9C-A048-C7D7-A295-EA334705E4AD}"/>
                    </a:ext>
                  </a:extLst>
                </p14:cNvPr>
                <p14:cNvContentPartPr/>
                <p14:nvPr/>
              </p14:nvContentPartPr>
              <p14:xfrm>
                <a:off x="8862048" y="3539016"/>
                <a:ext cx="167040" cy="166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577DF9C-A048-C7D7-A295-EA334705E4A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853408" y="3530016"/>
                  <a:ext cx="184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64E781A-6D4F-A745-1DFB-431B903FF654}"/>
                    </a:ext>
                  </a:extLst>
                </p14:cNvPr>
                <p14:cNvContentPartPr/>
                <p14:nvPr/>
              </p14:nvContentPartPr>
              <p14:xfrm>
                <a:off x="9070488" y="3533256"/>
                <a:ext cx="104760" cy="261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64E781A-6D4F-A745-1DFB-431B903FF65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61488" y="3524616"/>
                  <a:ext cx="1224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6126C4B-12E7-7432-7571-5DB4A1A6E7F5}"/>
                    </a:ext>
                  </a:extLst>
                </p14:cNvPr>
                <p14:cNvContentPartPr/>
                <p14:nvPr/>
              </p14:nvContentPartPr>
              <p14:xfrm>
                <a:off x="9214128" y="3526056"/>
                <a:ext cx="237600" cy="979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6126C4B-12E7-7432-7571-5DB4A1A6E7F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05488" y="3517056"/>
                  <a:ext cx="255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D060598-8263-FBAA-E380-0C70A433D2EB}"/>
                    </a:ext>
                  </a:extLst>
                </p14:cNvPr>
                <p14:cNvContentPartPr/>
                <p14:nvPr/>
              </p14:nvContentPartPr>
              <p14:xfrm>
                <a:off x="9502128" y="3516696"/>
                <a:ext cx="151560" cy="70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D060598-8263-FBAA-E380-0C70A433D2E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93488" y="3508056"/>
                  <a:ext cx="169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3C402E1-DC68-6213-CE98-7E1E25B20235}"/>
                    </a:ext>
                  </a:extLst>
                </p14:cNvPr>
                <p14:cNvContentPartPr/>
                <p14:nvPr/>
              </p14:nvContentPartPr>
              <p14:xfrm>
                <a:off x="9717768" y="3427776"/>
                <a:ext cx="224640" cy="161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3C402E1-DC68-6213-CE98-7E1E25B2023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08768" y="3419136"/>
                  <a:ext cx="242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D54E07E-EE39-670B-13A4-1C02FB404932}"/>
                    </a:ext>
                  </a:extLst>
                </p14:cNvPr>
                <p14:cNvContentPartPr/>
                <p14:nvPr/>
              </p14:nvContentPartPr>
              <p14:xfrm>
                <a:off x="10010088" y="3404376"/>
                <a:ext cx="290520" cy="1681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D54E07E-EE39-670B-13A4-1C02FB40493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01088" y="3395736"/>
                  <a:ext cx="308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257301B-B869-F888-EB9D-1D7110DEA531}"/>
                    </a:ext>
                  </a:extLst>
                </p14:cNvPr>
                <p14:cNvContentPartPr/>
                <p14:nvPr/>
              </p14:nvContentPartPr>
              <p14:xfrm>
                <a:off x="10256688" y="3436416"/>
                <a:ext cx="20880" cy="237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257301B-B869-F888-EB9D-1D7110DEA53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48048" y="3427416"/>
                  <a:ext cx="38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949BFB5-024D-7A0A-72CE-381B3D8AB95B}"/>
                    </a:ext>
                  </a:extLst>
                </p14:cNvPr>
                <p14:cNvContentPartPr/>
                <p14:nvPr/>
              </p14:nvContentPartPr>
              <p14:xfrm>
                <a:off x="10399968" y="3492936"/>
                <a:ext cx="86040" cy="824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949BFB5-024D-7A0A-72CE-381B3D8AB95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90968" y="3483936"/>
                  <a:ext cx="103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A272AE1-7424-43BF-93F8-A6BF75F399F1}"/>
                    </a:ext>
                  </a:extLst>
                </p14:cNvPr>
                <p14:cNvContentPartPr/>
                <p14:nvPr/>
              </p14:nvContentPartPr>
              <p14:xfrm>
                <a:off x="10700928" y="3414096"/>
                <a:ext cx="185400" cy="1681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A272AE1-7424-43BF-93F8-A6BF75F399F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91928" y="3405096"/>
                  <a:ext cx="203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4097A9D-D5D4-77F7-2E2F-D182CE2F3200}"/>
                    </a:ext>
                  </a:extLst>
                </p14:cNvPr>
                <p14:cNvContentPartPr/>
                <p14:nvPr/>
              </p14:nvContentPartPr>
              <p14:xfrm>
                <a:off x="10945008" y="3491496"/>
                <a:ext cx="102240" cy="72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4097A9D-D5D4-77F7-2E2F-D182CE2F320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936368" y="3482856"/>
                  <a:ext cx="119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AFF319C-D517-5387-652C-B06F1FD50521}"/>
                    </a:ext>
                  </a:extLst>
                </p14:cNvPr>
                <p14:cNvContentPartPr/>
                <p14:nvPr/>
              </p14:nvContentPartPr>
              <p14:xfrm>
                <a:off x="11121768" y="3386376"/>
                <a:ext cx="281160" cy="179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AFF319C-D517-5387-652C-B06F1FD5052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113128" y="3377736"/>
                  <a:ext cx="298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A0BBEF6-6DD9-9330-7B51-8C24566F1640}"/>
                    </a:ext>
                  </a:extLst>
                </p14:cNvPr>
                <p14:cNvContentPartPr/>
                <p14:nvPr/>
              </p14:nvContentPartPr>
              <p14:xfrm>
                <a:off x="11324448" y="3383496"/>
                <a:ext cx="11880" cy="100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A0BBEF6-6DD9-9330-7B51-8C24566F164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315808" y="3374856"/>
                  <a:ext cx="29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72D452B-A438-1880-1C80-026058763B98}"/>
                    </a:ext>
                  </a:extLst>
                </p14:cNvPr>
                <p14:cNvContentPartPr/>
                <p14:nvPr/>
              </p14:nvContentPartPr>
              <p14:xfrm>
                <a:off x="9609768" y="3719376"/>
                <a:ext cx="123480" cy="1890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72D452B-A438-1880-1C80-026058763B9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01128" y="3710736"/>
                  <a:ext cx="141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0ABF005-7299-962B-941A-2E9EFE0680D9}"/>
                    </a:ext>
                  </a:extLst>
                </p14:cNvPr>
                <p14:cNvContentPartPr/>
                <p14:nvPr/>
              </p14:nvContentPartPr>
              <p14:xfrm>
                <a:off x="9814968" y="3793176"/>
                <a:ext cx="82800" cy="784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0ABF005-7299-962B-941A-2E9EFE0680D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806328" y="3784176"/>
                  <a:ext cx="100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99BB9BD-915A-7E47-DBC7-9B7A740D2F5D}"/>
                    </a:ext>
                  </a:extLst>
                </p14:cNvPr>
                <p14:cNvContentPartPr/>
                <p14:nvPr/>
              </p14:nvContentPartPr>
              <p14:xfrm>
                <a:off x="9898848" y="3777336"/>
                <a:ext cx="154440" cy="2001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99BB9BD-915A-7E47-DBC7-9B7A740D2F5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890208" y="3768696"/>
                  <a:ext cx="172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D46D745-C74F-FB85-CE96-80CA1F0CB706}"/>
                    </a:ext>
                  </a:extLst>
                </p14:cNvPr>
                <p14:cNvContentPartPr/>
                <p14:nvPr/>
              </p14:nvContentPartPr>
              <p14:xfrm>
                <a:off x="9991728" y="3770136"/>
                <a:ext cx="138240" cy="258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D46D745-C74F-FB85-CE96-80CA1F0CB70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983088" y="3761136"/>
                  <a:ext cx="155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99A0FBC-C15F-3765-F041-74098EEA1E73}"/>
                    </a:ext>
                  </a:extLst>
                </p14:cNvPr>
                <p14:cNvContentPartPr/>
                <p14:nvPr/>
              </p14:nvContentPartPr>
              <p14:xfrm>
                <a:off x="10162368" y="3766536"/>
                <a:ext cx="164520" cy="87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99A0FBC-C15F-3765-F041-74098EEA1E7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153728" y="3757896"/>
                  <a:ext cx="182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DFBA4C0-683B-F8BA-B99B-EC627716A538}"/>
                    </a:ext>
                  </a:extLst>
                </p14:cNvPr>
                <p14:cNvContentPartPr/>
                <p14:nvPr/>
              </p14:nvContentPartPr>
              <p14:xfrm>
                <a:off x="10368288" y="3685896"/>
                <a:ext cx="341640" cy="1245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DFBA4C0-683B-F8BA-B99B-EC627716A53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59648" y="3677256"/>
                  <a:ext cx="359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7FA1716-E69B-2E7E-291E-63A4796AFA98}"/>
                    </a:ext>
                  </a:extLst>
                </p14:cNvPr>
                <p14:cNvContentPartPr/>
                <p14:nvPr/>
              </p14:nvContentPartPr>
              <p14:xfrm>
                <a:off x="10795968" y="3639456"/>
                <a:ext cx="178920" cy="316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7FA1716-E69B-2E7E-291E-63A4796AFA9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87328" y="3630816"/>
                  <a:ext cx="1965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9ABEA9E-DE55-C282-64EA-974BF083CE33}"/>
                    </a:ext>
                  </a:extLst>
                </p14:cNvPr>
                <p14:cNvContentPartPr/>
                <p14:nvPr/>
              </p14:nvContentPartPr>
              <p14:xfrm>
                <a:off x="11097288" y="3729096"/>
                <a:ext cx="38880" cy="651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9ABEA9E-DE55-C282-64EA-974BF083CE3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088648" y="3720456"/>
                  <a:ext cx="56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26885D7-ECDC-4801-ACAC-FB7B2A613040}"/>
                    </a:ext>
                  </a:extLst>
                </p14:cNvPr>
                <p14:cNvContentPartPr/>
                <p14:nvPr/>
              </p14:nvContentPartPr>
              <p14:xfrm>
                <a:off x="11191608" y="3724776"/>
                <a:ext cx="201960" cy="882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26885D7-ECDC-4801-ACAC-FB7B2A61304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182608" y="3715776"/>
                  <a:ext cx="219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5B011F5-9F9D-DB20-23D1-9393AA174E21}"/>
                    </a:ext>
                  </a:extLst>
                </p14:cNvPr>
                <p14:cNvContentPartPr/>
                <p14:nvPr/>
              </p14:nvContentPartPr>
              <p14:xfrm>
                <a:off x="11381328" y="3627576"/>
                <a:ext cx="99360" cy="1710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5B011F5-9F9D-DB20-23D1-9393AA174E2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372688" y="3618936"/>
                  <a:ext cx="117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17718A4-4EDE-C03B-9533-C9CAB8E4C441}"/>
                    </a:ext>
                  </a:extLst>
                </p14:cNvPr>
                <p14:cNvContentPartPr/>
                <p14:nvPr/>
              </p14:nvContentPartPr>
              <p14:xfrm>
                <a:off x="11492208" y="3561696"/>
                <a:ext cx="195840" cy="3470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17718A4-4EDE-C03B-9533-C9CAB8E4C44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483208" y="3553056"/>
                  <a:ext cx="21348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4168E494-5C76-462E-4B68-D15E5691FB46}"/>
              </a:ext>
            </a:extLst>
          </p:cNvPr>
          <p:cNvGrpSpPr/>
          <p:nvPr/>
        </p:nvGrpSpPr>
        <p:grpSpPr>
          <a:xfrm>
            <a:off x="364608" y="2332296"/>
            <a:ext cx="11016000" cy="4170240"/>
            <a:chOff x="364608" y="2332296"/>
            <a:chExt cx="11016000" cy="41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A61194E-D0EE-27D8-853F-EB26076297DD}"/>
                    </a:ext>
                  </a:extLst>
                </p14:cNvPr>
                <p14:cNvContentPartPr/>
                <p14:nvPr/>
              </p14:nvContentPartPr>
              <p14:xfrm>
                <a:off x="8209368" y="5373576"/>
                <a:ext cx="304560" cy="585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A61194E-D0EE-27D8-853F-EB26076297D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200728" y="5364576"/>
                  <a:ext cx="32220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0265752-71E8-C9D5-82B3-9231362D0AAC}"/>
                    </a:ext>
                  </a:extLst>
                </p14:cNvPr>
                <p14:cNvContentPartPr/>
                <p14:nvPr/>
              </p14:nvContentPartPr>
              <p14:xfrm>
                <a:off x="11084328" y="2332296"/>
                <a:ext cx="296280" cy="4078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0265752-71E8-C9D5-82B3-9231362D0AA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75688" y="2323656"/>
                  <a:ext cx="3139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1B46EA2-BD72-644F-D725-16B64D894A43}"/>
                    </a:ext>
                  </a:extLst>
                </p14:cNvPr>
                <p14:cNvContentPartPr/>
                <p14:nvPr/>
              </p14:nvContentPartPr>
              <p14:xfrm>
                <a:off x="8255088" y="2516976"/>
                <a:ext cx="2935440" cy="2986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1B46EA2-BD72-644F-D725-16B64D894A4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246448" y="2507976"/>
                  <a:ext cx="2953080" cy="30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6E406BA-9FB4-D0D0-C72E-6111224C8F0C}"/>
                    </a:ext>
                  </a:extLst>
                </p14:cNvPr>
                <p14:cNvContentPartPr/>
                <p14:nvPr/>
              </p14:nvContentPartPr>
              <p14:xfrm>
                <a:off x="364608" y="4601016"/>
                <a:ext cx="7902720" cy="1744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6E406BA-9FB4-D0D0-C72E-6111224C8F0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55968" y="4592016"/>
                  <a:ext cx="7920360" cy="176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EB20F12-576C-66A4-A896-B7B86299FB18}"/>
                    </a:ext>
                  </a:extLst>
                </p14:cNvPr>
                <p14:cNvContentPartPr/>
                <p14:nvPr/>
              </p14:nvContentPartPr>
              <p14:xfrm>
                <a:off x="696528" y="6239376"/>
                <a:ext cx="104040" cy="2631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EB20F12-576C-66A4-A896-B7B86299FB1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87528" y="6230736"/>
                  <a:ext cx="1216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B7E23D2-C5A0-6B5E-F982-53AC40DBF831}"/>
                    </a:ext>
                  </a:extLst>
                </p14:cNvPr>
                <p14:cNvContentPartPr/>
                <p14:nvPr/>
              </p14:nvContentPartPr>
              <p14:xfrm>
                <a:off x="953568" y="6241536"/>
                <a:ext cx="207000" cy="1425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B7E23D2-C5A0-6B5E-F982-53AC40DBF83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4928" y="6232536"/>
                  <a:ext cx="224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C79875E-3C0E-266D-97EF-C73C700FBDB1}"/>
                    </a:ext>
                  </a:extLst>
                </p14:cNvPr>
                <p14:cNvContentPartPr/>
                <p14:nvPr/>
              </p14:nvContentPartPr>
              <p14:xfrm>
                <a:off x="1165248" y="6125976"/>
                <a:ext cx="7560" cy="34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C79875E-3C0E-266D-97EF-C73C700FBDB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56608" y="6117336"/>
                  <a:ext cx="25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189FBBF-4C59-4A2F-1120-BCDC1ADB8664}"/>
                    </a:ext>
                  </a:extLst>
                </p14:cNvPr>
                <p14:cNvContentPartPr/>
                <p14:nvPr/>
              </p14:nvContentPartPr>
              <p14:xfrm>
                <a:off x="1213488" y="6255936"/>
                <a:ext cx="11880" cy="133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189FBBF-4C59-4A2F-1120-BCDC1ADB866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204848" y="6247296"/>
                  <a:ext cx="29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10897B1-9BEB-C15B-60F8-B89AEEF86907}"/>
                    </a:ext>
                  </a:extLst>
                </p14:cNvPr>
                <p14:cNvContentPartPr/>
                <p14:nvPr/>
              </p14:nvContentPartPr>
              <p14:xfrm>
                <a:off x="1215648" y="6171336"/>
                <a:ext cx="284040" cy="2491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10897B1-9BEB-C15B-60F8-B89AEEF8690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207008" y="6162696"/>
                  <a:ext cx="301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E75C2EC-A413-5132-490B-768290676DF4}"/>
                    </a:ext>
                  </a:extLst>
                </p14:cNvPr>
                <p14:cNvContentPartPr/>
                <p14:nvPr/>
              </p14:nvContentPartPr>
              <p14:xfrm>
                <a:off x="1705248" y="6289416"/>
                <a:ext cx="223560" cy="110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E75C2EC-A413-5132-490B-768290676DF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696248" y="6280776"/>
                  <a:ext cx="241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F6B4B49-A94D-AB8F-4EE4-B5B5ACE5F5F9}"/>
                    </a:ext>
                  </a:extLst>
                </p14:cNvPr>
                <p14:cNvContentPartPr/>
                <p14:nvPr/>
              </p14:nvContentPartPr>
              <p14:xfrm>
                <a:off x="1915488" y="6143616"/>
                <a:ext cx="18360" cy="259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F6B4B49-A94D-AB8F-4EE4-B5B5ACE5F5F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906848" y="6134616"/>
                  <a:ext cx="36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56862FC-A0CC-9CBF-83C5-1E4A3569A238}"/>
                    </a:ext>
                  </a:extLst>
                </p14:cNvPr>
                <p14:cNvContentPartPr/>
                <p14:nvPr/>
              </p14:nvContentPartPr>
              <p14:xfrm>
                <a:off x="2025648" y="6112296"/>
                <a:ext cx="415800" cy="2703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56862FC-A0CC-9CBF-83C5-1E4A3569A23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017008" y="6103656"/>
                  <a:ext cx="4334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9EDB377-772D-F0C4-2231-EFC2FFCE173A}"/>
                    </a:ext>
                  </a:extLst>
                </p14:cNvPr>
                <p14:cNvContentPartPr/>
                <p14:nvPr/>
              </p14:nvContentPartPr>
              <p14:xfrm>
                <a:off x="2550168" y="6237216"/>
                <a:ext cx="122040" cy="1184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9EDB377-772D-F0C4-2231-EFC2FFCE173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541528" y="6228576"/>
                  <a:ext cx="139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BBA3ABA-38F2-0561-8A14-94AE0767AFA7}"/>
                    </a:ext>
                  </a:extLst>
                </p14:cNvPr>
                <p14:cNvContentPartPr/>
                <p14:nvPr/>
              </p14:nvContentPartPr>
              <p14:xfrm>
                <a:off x="2740248" y="6085296"/>
                <a:ext cx="116280" cy="3416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BBA3ABA-38F2-0561-8A14-94AE0767AFA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31248" y="6076656"/>
                  <a:ext cx="1339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8BFBA43-FC34-5AE5-2D6D-64D680E30401}"/>
                    </a:ext>
                  </a:extLst>
                </p14:cNvPr>
                <p14:cNvContentPartPr/>
                <p14:nvPr/>
              </p14:nvContentPartPr>
              <p14:xfrm>
                <a:off x="3028248" y="6245496"/>
                <a:ext cx="90000" cy="1443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8BFBA43-FC34-5AE5-2D6D-64D680E3040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019248" y="6236856"/>
                  <a:ext cx="107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959F0ED-164A-B89B-0906-C1C38B021F37}"/>
                    </a:ext>
                  </a:extLst>
                </p14:cNvPr>
                <p14:cNvContentPartPr/>
                <p14:nvPr/>
              </p14:nvContentPartPr>
              <p14:xfrm>
                <a:off x="3162168" y="6141096"/>
                <a:ext cx="447840" cy="2685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959F0ED-164A-B89B-0906-C1C38B021F3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153528" y="6132096"/>
                  <a:ext cx="465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75D96E9-D665-0384-3566-EC97D7E4246B}"/>
                    </a:ext>
                  </a:extLst>
                </p14:cNvPr>
                <p14:cNvContentPartPr/>
                <p14:nvPr/>
              </p14:nvContentPartPr>
              <p14:xfrm>
                <a:off x="3681648" y="6288336"/>
                <a:ext cx="91800" cy="153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75D96E9-D665-0384-3566-EC97D7E4246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673008" y="6279336"/>
                  <a:ext cx="109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015FA45-EE68-913E-F910-7882D9132C9B}"/>
                    </a:ext>
                  </a:extLst>
                </p14:cNvPr>
                <p14:cNvContentPartPr/>
                <p14:nvPr/>
              </p14:nvContentPartPr>
              <p14:xfrm>
                <a:off x="3982608" y="6167376"/>
                <a:ext cx="172440" cy="289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015FA45-EE68-913E-F910-7882D9132C9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973968" y="6158736"/>
                  <a:ext cx="190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68374B0-0DC2-C0E5-ABDF-A6E8FA7CBDBC}"/>
                    </a:ext>
                  </a:extLst>
                </p14:cNvPr>
                <p14:cNvContentPartPr/>
                <p14:nvPr/>
              </p14:nvContentPartPr>
              <p14:xfrm>
                <a:off x="4220568" y="6311736"/>
                <a:ext cx="119160" cy="144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68374B0-0DC2-C0E5-ABDF-A6E8FA7CBDB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211928" y="6303096"/>
                  <a:ext cx="136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155F549-9AD6-9745-3AC5-EC59ED246F98}"/>
                    </a:ext>
                  </a:extLst>
                </p14:cNvPr>
                <p14:cNvContentPartPr/>
                <p14:nvPr/>
              </p14:nvContentPartPr>
              <p14:xfrm>
                <a:off x="4405968" y="6182856"/>
                <a:ext cx="214560" cy="2361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155F549-9AD6-9745-3AC5-EC59ED246F9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396968" y="6173856"/>
                  <a:ext cx="232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520A22F-BF7F-D279-3DF0-A4C4AA9A6020}"/>
                    </a:ext>
                  </a:extLst>
                </p14:cNvPr>
                <p14:cNvContentPartPr/>
                <p14:nvPr/>
              </p14:nvContentPartPr>
              <p14:xfrm>
                <a:off x="4840848" y="6304536"/>
                <a:ext cx="241200" cy="1184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520A22F-BF7F-D279-3DF0-A4C4AA9A602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832208" y="6295896"/>
                  <a:ext cx="258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E39A024-7EE1-A6E5-A8BA-0C746EB0C69A}"/>
                    </a:ext>
                  </a:extLst>
                </p14:cNvPr>
                <p14:cNvContentPartPr/>
                <p14:nvPr/>
              </p14:nvContentPartPr>
              <p14:xfrm>
                <a:off x="5147208" y="6300216"/>
                <a:ext cx="204840" cy="1180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E39A024-7EE1-A6E5-A8BA-0C746EB0C69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138568" y="6291576"/>
                  <a:ext cx="222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D31E10C-B3B3-CA03-1302-F098DBD6C827}"/>
                    </a:ext>
                  </a:extLst>
                </p14:cNvPr>
                <p14:cNvContentPartPr/>
                <p14:nvPr/>
              </p14:nvContentPartPr>
              <p14:xfrm>
                <a:off x="5440248" y="6113016"/>
                <a:ext cx="198000" cy="2696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D31E10C-B3B3-CA03-1302-F098DBD6C82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431608" y="6104376"/>
                  <a:ext cx="215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27B410E-D5D8-277B-1145-55B0338D7A88}"/>
                    </a:ext>
                  </a:extLst>
                </p14:cNvPr>
                <p14:cNvContentPartPr/>
                <p14:nvPr/>
              </p14:nvContentPartPr>
              <p14:xfrm>
                <a:off x="5576688" y="6356016"/>
                <a:ext cx="54360" cy="734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27B410E-D5D8-277B-1145-55B0338D7A8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567688" y="6347016"/>
                  <a:ext cx="72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A22D101-23F3-F601-B43C-B10615A3AEAC}"/>
                    </a:ext>
                  </a:extLst>
                </p14:cNvPr>
                <p14:cNvContentPartPr/>
                <p14:nvPr/>
              </p14:nvContentPartPr>
              <p14:xfrm>
                <a:off x="5701248" y="6113016"/>
                <a:ext cx="259920" cy="2829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A22D101-23F3-F601-B43C-B10615A3AEA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692608" y="6104016"/>
                  <a:ext cx="2775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2E8391D-188A-74E7-4644-F4290A8904E6}"/>
                    </a:ext>
                  </a:extLst>
                </p14:cNvPr>
                <p14:cNvContentPartPr/>
                <p14:nvPr/>
              </p14:nvContentPartPr>
              <p14:xfrm>
                <a:off x="6025248" y="6280416"/>
                <a:ext cx="84240" cy="1386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2E8391D-188A-74E7-4644-F4290A8904E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016248" y="6271416"/>
                  <a:ext cx="101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A42C7B7-EE31-8DCF-B043-FF7CAE39F19C}"/>
                    </a:ext>
                  </a:extLst>
                </p14:cNvPr>
                <p14:cNvContentPartPr/>
                <p14:nvPr/>
              </p14:nvContentPartPr>
              <p14:xfrm>
                <a:off x="6368688" y="6255576"/>
                <a:ext cx="333720" cy="1119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A42C7B7-EE31-8DCF-B043-FF7CAE39F19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360048" y="6246576"/>
                  <a:ext cx="351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BBE2E29-A954-991C-4989-0A227CA897AD}"/>
                    </a:ext>
                  </a:extLst>
                </p14:cNvPr>
                <p14:cNvContentPartPr/>
                <p14:nvPr/>
              </p14:nvContentPartPr>
              <p14:xfrm>
                <a:off x="6912648" y="6269616"/>
                <a:ext cx="106920" cy="81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BBE2E29-A954-991C-4989-0A227CA897A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903648" y="6260616"/>
                  <a:ext cx="124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0D6CCE7-58B1-36CA-E643-570F09738DC5}"/>
                    </a:ext>
                  </a:extLst>
                </p14:cNvPr>
                <p14:cNvContentPartPr/>
                <p14:nvPr/>
              </p14:nvContentPartPr>
              <p14:xfrm>
                <a:off x="7099488" y="6260976"/>
                <a:ext cx="255240" cy="860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0D6CCE7-58B1-36CA-E643-570F09738DC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090848" y="6252336"/>
                  <a:ext cx="272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907315F-2B9C-BADE-560E-3D1DD47D38EB}"/>
                    </a:ext>
                  </a:extLst>
                </p14:cNvPr>
                <p14:cNvContentPartPr/>
                <p14:nvPr/>
              </p14:nvContentPartPr>
              <p14:xfrm>
                <a:off x="7419888" y="6272856"/>
                <a:ext cx="167040" cy="644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907315F-2B9C-BADE-560E-3D1DD47D38E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411248" y="6264216"/>
                  <a:ext cx="184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2A5082A-8F2E-8014-4B7F-29570DC0C3AF}"/>
                    </a:ext>
                  </a:extLst>
                </p14:cNvPr>
                <p14:cNvContentPartPr/>
                <p14:nvPr/>
              </p14:nvContentPartPr>
              <p14:xfrm>
                <a:off x="7658568" y="6218496"/>
                <a:ext cx="86400" cy="119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2A5082A-8F2E-8014-4B7F-29570DC0C3A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649568" y="6209496"/>
                  <a:ext cx="104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B6E9300-D4A4-C80D-21CD-FD5C598A28C0}"/>
                    </a:ext>
                  </a:extLst>
                </p14:cNvPr>
                <p14:cNvContentPartPr/>
                <p14:nvPr/>
              </p14:nvContentPartPr>
              <p14:xfrm>
                <a:off x="7822728" y="6209136"/>
                <a:ext cx="129600" cy="1166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B6E9300-D4A4-C80D-21CD-FD5C598A28C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813728" y="6200136"/>
                  <a:ext cx="147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B3D21C7-96DE-4BF5-D0EF-726C7883483D}"/>
                    </a:ext>
                  </a:extLst>
                </p14:cNvPr>
                <p14:cNvContentPartPr/>
                <p14:nvPr/>
              </p14:nvContentPartPr>
              <p14:xfrm>
                <a:off x="7989048" y="6066216"/>
                <a:ext cx="172080" cy="2660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B3D21C7-96DE-4BF5-D0EF-726C7883483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980408" y="6057576"/>
                  <a:ext cx="1897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DA07678-3D3B-BDEF-182B-DC01967F2E70}"/>
                    </a:ext>
                  </a:extLst>
                </p14:cNvPr>
                <p14:cNvContentPartPr/>
                <p14:nvPr/>
              </p14:nvContentPartPr>
              <p14:xfrm>
                <a:off x="8234208" y="6093216"/>
                <a:ext cx="218520" cy="226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DA07678-3D3B-BDEF-182B-DC01967F2E7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225208" y="6084576"/>
                  <a:ext cx="236160" cy="24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9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1"/>
          <p:cNvSpPr>
            <a:spLocks noChangeArrowheads="1"/>
          </p:cNvSpPr>
          <p:nvPr/>
        </p:nvSpPr>
        <p:spPr bwMode="auto">
          <a:xfrm>
            <a:off x="4367213" y="263507"/>
            <a:ext cx="61214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>
                <a:solidFill>
                  <a:srgbClr val="000000"/>
                </a:solidFill>
                <a:latin typeface="Sparkasse Rg" pitchFamily="34" charset="0"/>
              </a:rPr>
              <a:t>Yield Curve: Liquidity premium theory</a:t>
            </a:r>
            <a:endParaRPr lang="de-DE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210948" name="Text Box 2"/>
          <p:cNvSpPr txBox="1">
            <a:spLocks noChangeArrowheads="1"/>
          </p:cNvSpPr>
          <p:nvPr/>
        </p:nvSpPr>
        <p:spPr bwMode="auto">
          <a:xfrm>
            <a:off x="3824" y="660629"/>
            <a:ext cx="8084262" cy="448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800">
                <a:solidFill>
                  <a:schemeClr val="tx1"/>
                </a:solidFill>
                <a:cs typeface="Times New Roman" pitchFamily="18" charset="0"/>
              </a:rPr>
              <a:t>Preferences between creditors and debtors differ. Investors are in general </a:t>
            </a:r>
            <a:r>
              <a:rPr lang="de-DE" sz="1800" b="1">
                <a:solidFill>
                  <a:schemeClr val="tx1"/>
                </a:solidFill>
                <a:cs typeface="Times New Roman" pitchFamily="18" charset="0"/>
              </a:rPr>
              <a:t>risk avers.</a:t>
            </a:r>
          </a:p>
          <a:p>
            <a:pPr eaLnBrk="1" hangingPunct="1"/>
            <a:endParaRPr lang="de-DE" sz="1800" dirty="0">
              <a:solidFill>
                <a:schemeClr val="tx1"/>
              </a:solidFill>
            </a:endParaRPr>
          </a:p>
          <a:p>
            <a:pPr eaLnBrk="1" hangingPunct="1"/>
            <a:r>
              <a:rPr lang="de-DE" sz="1800" dirty="0">
                <a:solidFill>
                  <a:schemeClr val="tx1"/>
                </a:solidFill>
              </a:rPr>
              <a:t>		</a:t>
            </a:r>
          </a:p>
          <a:p>
            <a:pPr eaLnBrk="1" hangingPunct="1"/>
            <a:r>
              <a:rPr lang="de-DE" sz="1800" dirty="0">
                <a:solidFill>
                  <a:schemeClr val="tx1"/>
                </a:solidFill>
              </a:rPr>
              <a:t>		→</a:t>
            </a:r>
            <a:r>
              <a:rPr lang="de-DE" sz="1800">
                <a:solidFill>
                  <a:schemeClr val="tx1"/>
                </a:solidFill>
              </a:rPr>
              <a:t>	Creditors will demand a premium since they lower their liquidity 			for the maturity of the loan. For this loss of liquidity they want to be 			compensated.</a:t>
            </a:r>
          </a:p>
          <a:p>
            <a:pPr eaLnBrk="1" hangingPunct="1"/>
            <a:endParaRPr lang="de-DE" sz="1800">
              <a:solidFill>
                <a:schemeClr val="tx1"/>
              </a:solidFill>
            </a:endParaRPr>
          </a:p>
          <a:p>
            <a:pPr eaLnBrk="1" hangingPunct="1"/>
            <a:r>
              <a:rPr lang="de-DE" sz="1800">
                <a:solidFill>
                  <a:schemeClr val="tx1"/>
                </a:solidFill>
              </a:rPr>
              <a:t>		→	the longer the maturity higher the liquidity premium</a:t>
            </a:r>
          </a:p>
          <a:p>
            <a:pPr eaLnBrk="1" hangingPunct="1"/>
            <a:endParaRPr lang="de-DE" sz="1800">
              <a:solidFill>
                <a:schemeClr val="tx1"/>
              </a:solidFill>
            </a:endParaRPr>
          </a:p>
          <a:p>
            <a:pPr eaLnBrk="1" hangingPunct="1"/>
            <a:r>
              <a:rPr lang="de-DE" sz="1800">
                <a:solidFill>
                  <a:schemeClr val="tx1"/>
                </a:solidFill>
              </a:rPr>
              <a:t>		→	in general we expect long term interest rates to be higher than short 			term interest rates 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E66477-4EA5-4E1E-982C-4A89596B2C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61C71FE-A595-8594-602D-004005AA5D71}"/>
              </a:ext>
            </a:extLst>
          </p:cNvPr>
          <p:cNvGrpSpPr/>
          <p:nvPr/>
        </p:nvGrpSpPr>
        <p:grpSpPr>
          <a:xfrm>
            <a:off x="8587475" y="233668"/>
            <a:ext cx="3486960" cy="3316680"/>
            <a:chOff x="8587475" y="233668"/>
            <a:chExt cx="3486960" cy="33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007CEB1-BD03-BBEF-393B-3AD4D9A13A54}"/>
                    </a:ext>
                  </a:extLst>
                </p14:cNvPr>
                <p14:cNvContentPartPr/>
                <p14:nvPr/>
              </p14:nvContentPartPr>
              <p14:xfrm>
                <a:off x="8938115" y="1103788"/>
                <a:ext cx="71280" cy="18936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007CEB1-BD03-BBEF-393B-3AD4D9A13A5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29475" y="1095148"/>
                  <a:ext cx="88920" cy="19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791F87B-3F09-ECD0-7BF0-DA49A1FECD90}"/>
                    </a:ext>
                  </a:extLst>
                </p14:cNvPr>
                <p14:cNvContentPartPr/>
                <p14:nvPr/>
              </p14:nvContentPartPr>
              <p14:xfrm>
                <a:off x="8663075" y="2694268"/>
                <a:ext cx="2844360" cy="2188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791F87B-3F09-ECD0-7BF0-DA49A1FECD9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54075" y="2685268"/>
                  <a:ext cx="2862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F3D150B-39B0-6131-CE39-2F82A1C814F8}"/>
                    </a:ext>
                  </a:extLst>
                </p14:cNvPr>
                <p14:cNvContentPartPr/>
                <p14:nvPr/>
              </p14:nvContentPartPr>
              <p14:xfrm>
                <a:off x="11402675" y="2566108"/>
                <a:ext cx="273240" cy="2628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F3D150B-39B0-6131-CE39-2F82A1C814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393675" y="2557108"/>
                  <a:ext cx="290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A59FF72-D2F4-EC6E-B16C-8D34F7AFC9FE}"/>
                    </a:ext>
                  </a:extLst>
                </p14:cNvPr>
                <p14:cNvContentPartPr/>
                <p14:nvPr/>
              </p14:nvContentPartPr>
              <p14:xfrm>
                <a:off x="8768195" y="888508"/>
                <a:ext cx="310320" cy="2682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A59FF72-D2F4-EC6E-B16C-8D34F7AFC9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59195" y="879508"/>
                  <a:ext cx="327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DA443EA-A796-4915-808E-8DF2D0BC236A}"/>
                    </a:ext>
                  </a:extLst>
                </p14:cNvPr>
                <p14:cNvContentPartPr/>
                <p14:nvPr/>
              </p14:nvContentPartPr>
              <p14:xfrm>
                <a:off x="8587475" y="957988"/>
                <a:ext cx="85680" cy="184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DA443EA-A796-4915-808E-8DF2D0BC23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78835" y="949348"/>
                  <a:ext cx="103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6E55A33-524C-98D3-8A6A-A570BE484CE4}"/>
                    </a:ext>
                  </a:extLst>
                </p14:cNvPr>
                <p14:cNvContentPartPr/>
                <p14:nvPr/>
              </p14:nvContentPartPr>
              <p14:xfrm>
                <a:off x="8625635" y="797428"/>
                <a:ext cx="31320" cy="5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6E55A33-524C-98D3-8A6A-A570BE484CE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6995" y="788788"/>
                  <a:ext cx="48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6131608-915F-9263-752E-763964688917}"/>
                    </a:ext>
                  </a:extLst>
                </p14:cNvPr>
                <p14:cNvContentPartPr/>
                <p14:nvPr/>
              </p14:nvContentPartPr>
              <p14:xfrm>
                <a:off x="11080475" y="2909908"/>
                <a:ext cx="147960" cy="228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6131608-915F-9263-752E-7639646889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1835" y="2901268"/>
                  <a:ext cx="165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0F2DA55-AB8B-628F-52B7-530B800C2230}"/>
                    </a:ext>
                  </a:extLst>
                </p14:cNvPr>
                <p14:cNvContentPartPr/>
                <p14:nvPr/>
              </p14:nvContentPartPr>
              <p14:xfrm>
                <a:off x="11229155" y="2956348"/>
                <a:ext cx="385560" cy="85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0F2DA55-AB8B-628F-52B7-530B800C223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220515" y="2947708"/>
                  <a:ext cx="403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8028DD4-C526-C43A-6AF4-94C0E016ADC4}"/>
                    </a:ext>
                  </a:extLst>
                </p14:cNvPr>
                <p14:cNvContentPartPr/>
                <p14:nvPr/>
              </p14:nvContentPartPr>
              <p14:xfrm>
                <a:off x="11513195" y="2895148"/>
                <a:ext cx="54360" cy="16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8028DD4-C526-C43A-6AF4-94C0E016ADC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04195" y="2886508"/>
                  <a:ext cx="72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29F4DBC-4EA9-7F57-63E2-3F95D44528E5}"/>
                    </a:ext>
                  </a:extLst>
                </p14:cNvPr>
                <p14:cNvContentPartPr/>
                <p14:nvPr/>
              </p14:nvContentPartPr>
              <p14:xfrm>
                <a:off x="11698235" y="2925028"/>
                <a:ext cx="192240" cy="116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29F4DBC-4EA9-7F57-63E2-3F95D44528E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689595" y="2916028"/>
                  <a:ext cx="209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4E3BF2D-FBFB-DA53-D36A-ED3F8E670437}"/>
                    </a:ext>
                  </a:extLst>
                </p14:cNvPr>
                <p14:cNvContentPartPr/>
                <p14:nvPr/>
              </p14:nvContentPartPr>
              <p14:xfrm>
                <a:off x="9363995" y="1122508"/>
                <a:ext cx="1816200" cy="1302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4E3BF2D-FBFB-DA53-D36A-ED3F8E6704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55355" y="1113868"/>
                  <a:ext cx="1833840" cy="13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D44782C-E432-C974-A78D-CD8FB452E309}"/>
                    </a:ext>
                  </a:extLst>
                </p14:cNvPr>
                <p14:cNvContentPartPr/>
                <p14:nvPr/>
              </p14:nvContentPartPr>
              <p14:xfrm>
                <a:off x="10344275" y="759988"/>
                <a:ext cx="98280" cy="437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D44782C-E432-C974-A78D-CD8FB452E3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35635" y="750988"/>
                  <a:ext cx="1159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03B6659-C789-8CE5-55E8-7317ACA19DA5}"/>
                    </a:ext>
                  </a:extLst>
                </p14:cNvPr>
                <p14:cNvContentPartPr/>
                <p14:nvPr/>
              </p14:nvContentPartPr>
              <p14:xfrm>
                <a:off x="10251395" y="1052668"/>
                <a:ext cx="341640" cy="144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03B6659-C789-8CE5-55E8-7317ACA19D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42395" y="1043668"/>
                  <a:ext cx="359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802B4A6-3FF2-ADFB-FBC9-50AC6B69EB57}"/>
                    </a:ext>
                  </a:extLst>
                </p14:cNvPr>
                <p14:cNvContentPartPr/>
                <p14:nvPr/>
              </p14:nvContentPartPr>
              <p14:xfrm>
                <a:off x="10911995" y="3162628"/>
                <a:ext cx="142920" cy="290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802B4A6-3FF2-ADFB-FBC9-50AC6B69EB5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03355" y="3153628"/>
                  <a:ext cx="1605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2211B51-C519-FF52-40C0-C1DD390B9509}"/>
                    </a:ext>
                  </a:extLst>
                </p14:cNvPr>
                <p14:cNvContentPartPr/>
                <p14:nvPr/>
              </p14:nvContentPartPr>
              <p14:xfrm>
                <a:off x="11059235" y="3251188"/>
                <a:ext cx="184320" cy="157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2211B51-C519-FF52-40C0-C1DD390B95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50595" y="3242548"/>
                  <a:ext cx="201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38745EC-ACEB-3415-5844-3748D41467CE}"/>
                    </a:ext>
                  </a:extLst>
                </p14:cNvPr>
                <p14:cNvContentPartPr/>
                <p14:nvPr/>
              </p14:nvContentPartPr>
              <p14:xfrm>
                <a:off x="11297915" y="3312028"/>
                <a:ext cx="73800" cy="120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38745EC-ACEB-3415-5844-3748D41467C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89275" y="3303028"/>
                  <a:ext cx="91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7735E6D-21D9-35A9-8851-89D216A605CD}"/>
                    </a:ext>
                  </a:extLst>
                </p14:cNvPr>
                <p14:cNvContentPartPr/>
                <p14:nvPr/>
              </p14:nvContentPartPr>
              <p14:xfrm>
                <a:off x="11456315" y="3210868"/>
                <a:ext cx="293040" cy="217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7735E6D-21D9-35A9-8851-89D216A605C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447675" y="3202228"/>
                  <a:ext cx="310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D6A9D9B-AE6B-40E3-570F-9F8397549047}"/>
                    </a:ext>
                  </a:extLst>
                </p14:cNvPr>
                <p14:cNvContentPartPr/>
                <p14:nvPr/>
              </p14:nvContentPartPr>
              <p14:xfrm>
                <a:off x="11814515" y="3198268"/>
                <a:ext cx="202680" cy="352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D6A9D9B-AE6B-40E3-570F-9F839754904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805875" y="3189628"/>
                  <a:ext cx="2203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1CF24AF-4903-A214-17FA-9F83ED736011}"/>
                    </a:ext>
                  </a:extLst>
                </p14:cNvPr>
                <p14:cNvContentPartPr/>
                <p14:nvPr/>
              </p14:nvContentPartPr>
              <p14:xfrm>
                <a:off x="11825675" y="3121228"/>
                <a:ext cx="28440" cy="16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1CF24AF-4903-A214-17FA-9F83ED73601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816675" y="3112228"/>
                  <a:ext cx="46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70FEF4F-3F63-8F35-C68F-D0A98BF9ABCF}"/>
                    </a:ext>
                  </a:extLst>
                </p14:cNvPr>
                <p14:cNvContentPartPr/>
                <p14:nvPr/>
              </p14:nvContentPartPr>
              <p14:xfrm>
                <a:off x="11920355" y="3117988"/>
                <a:ext cx="154080" cy="376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70FEF4F-3F63-8F35-C68F-D0A98BF9ABC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911715" y="3108988"/>
                  <a:ext cx="1717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1B53092-4458-CB73-EE32-8FCAC7059792}"/>
                    </a:ext>
                  </a:extLst>
                </p14:cNvPr>
                <p14:cNvContentPartPr/>
                <p14:nvPr/>
              </p14:nvContentPartPr>
              <p14:xfrm>
                <a:off x="10016675" y="351388"/>
                <a:ext cx="114120" cy="177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1B53092-4458-CB73-EE32-8FCAC705979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08035" y="342388"/>
                  <a:ext cx="131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EF93D14-4DF2-E6DB-6CCC-6EFC58392827}"/>
                    </a:ext>
                  </a:extLst>
                </p14:cNvPr>
                <p14:cNvContentPartPr/>
                <p14:nvPr/>
              </p14:nvContentPartPr>
              <p14:xfrm>
                <a:off x="10181915" y="357148"/>
                <a:ext cx="455400" cy="134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EF93D14-4DF2-E6DB-6CCC-6EFC583928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72915" y="348508"/>
                  <a:ext cx="473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298C89E-788F-F9B3-5E6D-981BC524AA65}"/>
                    </a:ext>
                  </a:extLst>
                </p14:cNvPr>
                <p14:cNvContentPartPr/>
                <p14:nvPr/>
              </p14:nvContentPartPr>
              <p14:xfrm>
                <a:off x="10680155" y="233668"/>
                <a:ext cx="295200" cy="161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298C89E-788F-F9B3-5E6D-981BC524AA6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71155" y="224668"/>
                  <a:ext cx="312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A92BC61-85E7-FB96-5370-2184F3E24969}"/>
                    </a:ext>
                  </a:extLst>
                </p14:cNvPr>
                <p14:cNvContentPartPr/>
                <p14:nvPr/>
              </p14:nvContentPartPr>
              <p14:xfrm>
                <a:off x="10704995" y="538948"/>
                <a:ext cx="181440" cy="218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A92BC61-85E7-FB96-5370-2184F3E249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95995" y="529948"/>
                  <a:ext cx="199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3FBA939-6523-9573-A68B-C0FA51759E9B}"/>
                    </a:ext>
                  </a:extLst>
                </p14:cNvPr>
                <p14:cNvContentPartPr/>
                <p14:nvPr/>
              </p14:nvContentPartPr>
              <p14:xfrm>
                <a:off x="10931075" y="545788"/>
                <a:ext cx="40680" cy="69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3FBA939-6523-9573-A68B-C0FA51759E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22435" y="536788"/>
                  <a:ext cx="58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2F1D6ED-FEF4-46D1-57C8-61024364749C}"/>
                    </a:ext>
                  </a:extLst>
                </p14:cNvPr>
                <p14:cNvContentPartPr/>
                <p14:nvPr/>
              </p14:nvContentPartPr>
              <p14:xfrm>
                <a:off x="11039795" y="339148"/>
                <a:ext cx="127080" cy="277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2F1D6ED-FEF4-46D1-57C8-61024364749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31155" y="330148"/>
                  <a:ext cx="144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5B7DA28-B9B2-6C57-4C72-82EAB50DCB3F}"/>
                    </a:ext>
                  </a:extLst>
                </p14:cNvPr>
                <p14:cNvContentPartPr/>
                <p14:nvPr/>
              </p14:nvContentPartPr>
              <p14:xfrm>
                <a:off x="11221955" y="386308"/>
                <a:ext cx="163440" cy="180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5B7DA28-B9B2-6C57-4C72-82EAB50DCB3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13315" y="377668"/>
                  <a:ext cx="181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0EFF018-FE36-DF12-3CEC-1BA1C63BB885}"/>
                    </a:ext>
                  </a:extLst>
                </p14:cNvPr>
                <p14:cNvContentPartPr/>
                <p14:nvPr/>
              </p14:nvContentPartPr>
              <p14:xfrm>
                <a:off x="11468555" y="495388"/>
                <a:ext cx="72000" cy="12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0EFF018-FE36-DF12-3CEC-1BA1C63BB88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59555" y="486748"/>
                  <a:ext cx="8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5C3A1B-CAE8-AC2F-8998-D398927DF6DE}"/>
                    </a:ext>
                  </a:extLst>
                </p14:cNvPr>
                <p14:cNvContentPartPr/>
                <p14:nvPr/>
              </p14:nvContentPartPr>
              <p14:xfrm>
                <a:off x="10842155" y="767188"/>
                <a:ext cx="123120" cy="143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5C3A1B-CAE8-AC2F-8998-D398927DF6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33515" y="758548"/>
                  <a:ext cx="140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D23D58C-C9C8-896D-F2A4-5DD3DB70C2B9}"/>
                    </a:ext>
                  </a:extLst>
                </p14:cNvPr>
                <p14:cNvContentPartPr/>
                <p14:nvPr/>
              </p14:nvContentPartPr>
              <p14:xfrm>
                <a:off x="11017115" y="712468"/>
                <a:ext cx="568080" cy="1371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D23D58C-C9C8-896D-F2A4-5DD3DB70C2B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08115" y="703828"/>
                  <a:ext cx="585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A5BB3C4-869D-C549-FA8F-FB49DA161257}"/>
                    </a:ext>
                  </a:extLst>
                </p14:cNvPr>
                <p14:cNvContentPartPr/>
                <p14:nvPr/>
              </p14:nvContentPartPr>
              <p14:xfrm>
                <a:off x="10718675" y="848188"/>
                <a:ext cx="1000440" cy="169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A5BB3C4-869D-C549-FA8F-FB49DA16125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09675" y="839548"/>
                  <a:ext cx="101808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A36F9DD4-A5AB-D79E-1E71-63DE7FBCCE53}"/>
                  </a:ext>
                </a:extLst>
              </p14:cNvPr>
              <p14:cNvContentPartPr/>
              <p14:nvPr/>
            </p14:nvContentPartPr>
            <p14:xfrm>
              <a:off x="5688755" y="566308"/>
              <a:ext cx="2386800" cy="720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A36F9DD4-A5AB-D79E-1E71-63DE7FBCCE5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79755" y="557668"/>
                <a:ext cx="24044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CD8BA9F-034F-9831-3DF4-C3D2B6EE9AF8}"/>
                  </a:ext>
                </a:extLst>
              </p14:cNvPr>
              <p14:cNvContentPartPr/>
              <p14:nvPr/>
            </p14:nvContentPartPr>
            <p14:xfrm>
              <a:off x="4255955" y="147268"/>
              <a:ext cx="4077720" cy="5770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CD8BA9F-034F-9831-3DF4-C3D2B6EE9AF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246955" y="138628"/>
                <a:ext cx="409536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0FEFE9E-A07D-0D48-57AD-E9FD054816D5}"/>
                  </a:ext>
                </a:extLst>
              </p14:cNvPr>
              <p14:cNvContentPartPr/>
              <p14:nvPr/>
            </p14:nvContentPartPr>
            <p14:xfrm>
              <a:off x="10997315" y="280828"/>
              <a:ext cx="553680" cy="651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0FEFE9E-A07D-0D48-57AD-E9FD054816D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88675" y="272188"/>
                <a:ext cx="57132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6898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 </a:t>
            </a:r>
            <a:r>
              <a:rPr lang="de-DE" sz="2903" b="1" dirty="0"/>
              <a:t>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0066" y="741477"/>
            <a:ext cx="906821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</a:t>
            </a:r>
            <a:r>
              <a:rPr lang="en-US" sz="244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(or Income = Expenditure)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4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Commodity market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Liquidity Preference = Money Supply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4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Money market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5257625" y="1402245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IS-curve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represents the equilibrium at the goods market with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=S or Y</a:t>
            </a:r>
            <a:r>
              <a:rPr lang="en-US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=Y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Textfeld 4"/>
          <p:cNvSpPr txBox="1"/>
          <p:nvPr/>
        </p:nvSpPr>
        <p:spPr>
          <a:xfrm>
            <a:off x="5257624" y="2286000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Caution! I=S is in this case a condition and not an (ex post) identity as in the circular flow!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7" name="Textfeld 6"/>
          <p:cNvSpPr txBox="1"/>
          <p:nvPr/>
        </p:nvSpPr>
        <p:spPr>
          <a:xfrm>
            <a:off x="3114936" y="3889055"/>
            <a:ext cx="5318849" cy="1753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Equilibrium at the money market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money supply = money demand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While we obtain money demand via the Keynesian function of money demand. 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2" name="Rechteck 1"/>
          <p:cNvSpPr/>
          <p:nvPr/>
        </p:nvSpPr>
        <p:spPr>
          <a:xfrm>
            <a:off x="3172310" y="5589722"/>
            <a:ext cx="504660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LM-Kurve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represents then the equilibrium at the money market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E32273-C7DA-46EE-9083-C9A4834E8F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F4972D07-03FD-339F-4893-8B79B7C887A3}"/>
                  </a:ext>
                </a:extLst>
              </p14:cNvPr>
              <p14:cNvContentPartPr/>
              <p14:nvPr/>
            </p14:nvContentPartPr>
            <p14:xfrm>
              <a:off x="7798248" y="500616"/>
              <a:ext cx="1165320" cy="6624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F4972D07-03FD-339F-4893-8B79B7C88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9248" y="491616"/>
                <a:ext cx="11829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95B24130-4CC3-813B-44D1-C99E9AA5BFAD}"/>
                  </a:ext>
                </a:extLst>
              </p14:cNvPr>
              <p14:cNvContentPartPr/>
              <p14:nvPr/>
            </p14:nvContentPartPr>
            <p14:xfrm>
              <a:off x="9249048" y="495216"/>
              <a:ext cx="427320" cy="47412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95B24130-4CC3-813B-44D1-C99E9AA5BF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40048" y="486216"/>
                <a:ext cx="444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E323D835-46B7-CF03-9F91-CAC5B1868408}"/>
                  </a:ext>
                </a:extLst>
              </p14:cNvPr>
              <p14:cNvContentPartPr/>
              <p14:nvPr/>
            </p14:nvContentPartPr>
            <p14:xfrm>
              <a:off x="4902768" y="4719096"/>
              <a:ext cx="3495960" cy="1072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E323D835-46B7-CF03-9F91-CAC5B18684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94128" y="4710096"/>
                <a:ext cx="351360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3865FD0C-F2A2-A59D-CEC5-988A3EBFB597}"/>
              </a:ext>
            </a:extLst>
          </p:cNvPr>
          <p:cNvGrpSpPr/>
          <p:nvPr/>
        </p:nvGrpSpPr>
        <p:grpSpPr>
          <a:xfrm>
            <a:off x="2003688" y="3595176"/>
            <a:ext cx="6288480" cy="1227240"/>
            <a:chOff x="2003688" y="3595176"/>
            <a:chExt cx="6288480" cy="12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A9ED054-480E-BA54-F1F6-B8E2ADC137DF}"/>
                    </a:ext>
                  </a:extLst>
                </p14:cNvPr>
                <p14:cNvContentPartPr/>
                <p14:nvPr/>
              </p14:nvContentPartPr>
              <p14:xfrm>
                <a:off x="6656328" y="4231296"/>
                <a:ext cx="1635840" cy="591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A9ED054-480E-BA54-F1F6-B8E2ADC137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47688" y="4222656"/>
                  <a:ext cx="165348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C648C2F-619E-5FE3-BFF7-579D916E5B64}"/>
                    </a:ext>
                  </a:extLst>
                </p14:cNvPr>
                <p14:cNvContentPartPr/>
                <p14:nvPr/>
              </p14:nvContentPartPr>
              <p14:xfrm>
                <a:off x="2127168" y="3730536"/>
                <a:ext cx="5065200" cy="565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C648C2F-619E-5FE3-BFF7-579D916E5B6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18528" y="3721896"/>
                  <a:ext cx="508284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6AD7A47-6F83-62A3-A7C2-0AC02A9B7CD0}"/>
                    </a:ext>
                  </a:extLst>
                </p14:cNvPr>
                <p14:cNvContentPartPr/>
                <p14:nvPr/>
              </p14:nvContentPartPr>
              <p14:xfrm>
                <a:off x="2003688" y="3595176"/>
                <a:ext cx="282960" cy="170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6AD7A47-6F83-62A3-A7C2-0AC02A9B7CD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95048" y="3586176"/>
                  <a:ext cx="30060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88D34B8B-9646-4D70-91F5-341AF3662AAA}"/>
              </a:ext>
            </a:extLst>
          </p:cNvPr>
          <p:cNvGrpSpPr/>
          <p:nvPr/>
        </p:nvGrpSpPr>
        <p:grpSpPr>
          <a:xfrm>
            <a:off x="158688" y="3594096"/>
            <a:ext cx="500400" cy="162360"/>
            <a:chOff x="158688" y="3594096"/>
            <a:chExt cx="50040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0ED27D6-01E9-E5A8-24B5-91F1665EBFC6}"/>
                    </a:ext>
                  </a:extLst>
                </p14:cNvPr>
                <p14:cNvContentPartPr/>
                <p14:nvPr/>
              </p14:nvContentPartPr>
              <p14:xfrm>
                <a:off x="158688" y="3637296"/>
                <a:ext cx="291600" cy="1191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0ED27D6-01E9-E5A8-24B5-91F1665EBFC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048" y="3628296"/>
                  <a:ext cx="309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1D6A95A-E176-721C-1A6B-0F88B69FF663}"/>
                    </a:ext>
                  </a:extLst>
                </p14:cNvPr>
                <p14:cNvContentPartPr/>
                <p14:nvPr/>
              </p14:nvContentPartPr>
              <p14:xfrm>
                <a:off x="447408" y="3594096"/>
                <a:ext cx="211680" cy="1296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1D6A95A-E176-721C-1A6B-0F88B69FF6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8408" y="3585456"/>
                  <a:ext cx="2293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0A07293C-8C33-FA17-1637-76B0A5501D0D}"/>
              </a:ext>
            </a:extLst>
          </p:cNvPr>
          <p:cNvGrpSpPr/>
          <p:nvPr/>
        </p:nvGrpSpPr>
        <p:grpSpPr>
          <a:xfrm>
            <a:off x="7000488" y="3346416"/>
            <a:ext cx="1132920" cy="649800"/>
            <a:chOff x="7000488" y="3346416"/>
            <a:chExt cx="1132920" cy="6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4261FA6-3466-485D-2DBA-48C8499145F4}"/>
                    </a:ext>
                  </a:extLst>
                </p14:cNvPr>
                <p14:cNvContentPartPr/>
                <p14:nvPr/>
              </p14:nvContentPartPr>
              <p14:xfrm>
                <a:off x="7000488" y="3567816"/>
                <a:ext cx="168840" cy="2674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4261FA6-3466-485D-2DBA-48C8499145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91848" y="3559176"/>
                  <a:ext cx="186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0C8249C-2062-EC60-1002-0D65A683E37B}"/>
                    </a:ext>
                  </a:extLst>
                </p14:cNvPr>
                <p14:cNvContentPartPr/>
                <p14:nvPr/>
              </p14:nvContentPartPr>
              <p14:xfrm>
                <a:off x="7293888" y="3448656"/>
                <a:ext cx="116640" cy="3682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0C8249C-2062-EC60-1002-0D65A683E3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85248" y="3439656"/>
                  <a:ext cx="1342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FBE0241-DA49-79A1-CDBD-C82C20941035}"/>
                    </a:ext>
                  </a:extLst>
                </p14:cNvPr>
                <p14:cNvContentPartPr/>
                <p14:nvPr/>
              </p14:nvContentPartPr>
              <p14:xfrm>
                <a:off x="7487568" y="3577896"/>
                <a:ext cx="158760" cy="257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FBE0241-DA49-79A1-CDBD-C82C209410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78928" y="3568896"/>
                  <a:ext cx="176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B788312-143C-122E-F155-0A32E8188DCF}"/>
                    </a:ext>
                  </a:extLst>
                </p14:cNvPr>
                <p14:cNvContentPartPr/>
                <p14:nvPr/>
              </p14:nvContentPartPr>
              <p14:xfrm>
                <a:off x="7713648" y="3737016"/>
                <a:ext cx="15840" cy="1501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B788312-143C-122E-F155-0A32E8188D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04648" y="3728376"/>
                  <a:ext cx="33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226478B-E348-B0DB-7143-B87A63D8DC8A}"/>
                    </a:ext>
                  </a:extLst>
                </p14:cNvPr>
                <p14:cNvContentPartPr/>
                <p14:nvPr/>
              </p14:nvContentPartPr>
              <p14:xfrm>
                <a:off x="7872408" y="3574296"/>
                <a:ext cx="61920" cy="1191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226478B-E348-B0DB-7143-B87A63D8DC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63408" y="3565296"/>
                  <a:ext cx="79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E7FED74-ED3C-AEC4-5EF9-F9A59A8E7DC4}"/>
                    </a:ext>
                  </a:extLst>
                </p14:cNvPr>
                <p14:cNvContentPartPr/>
                <p14:nvPr/>
              </p14:nvContentPartPr>
              <p14:xfrm>
                <a:off x="7867368" y="3360816"/>
                <a:ext cx="12960" cy="111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E7FED74-ED3C-AEC4-5EF9-F9A59A8E7D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58368" y="3352176"/>
                  <a:ext cx="30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B242481-612D-F44A-C2CF-560B0F49A9BB}"/>
                    </a:ext>
                  </a:extLst>
                </p14:cNvPr>
                <p14:cNvContentPartPr/>
                <p14:nvPr/>
              </p14:nvContentPartPr>
              <p14:xfrm>
                <a:off x="8019288" y="3361536"/>
                <a:ext cx="114120" cy="455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B242481-612D-F44A-C2CF-560B0F49A9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10648" y="3352536"/>
                  <a:ext cx="1317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598EF85-D30C-316F-BD6E-203580ACE4F8}"/>
                    </a:ext>
                  </a:extLst>
                </p14:cNvPr>
                <p14:cNvContentPartPr/>
                <p14:nvPr/>
              </p14:nvContentPartPr>
              <p14:xfrm>
                <a:off x="7441128" y="3411936"/>
                <a:ext cx="254880" cy="5842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598EF85-D30C-316F-BD6E-203580ACE4F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32128" y="3403296"/>
                  <a:ext cx="27252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0CBF04A-DA1F-0707-84C6-3C6C4541F04D}"/>
                    </a:ext>
                  </a:extLst>
                </p14:cNvPr>
                <p14:cNvContentPartPr/>
                <p14:nvPr/>
              </p14:nvContentPartPr>
              <p14:xfrm>
                <a:off x="7742088" y="3346416"/>
                <a:ext cx="269640" cy="5040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0CBF04A-DA1F-0707-84C6-3C6C4541F04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33448" y="3337776"/>
                  <a:ext cx="287280" cy="52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49C9AE17-A961-0D86-D341-A7DAFEBD10DB}"/>
              </a:ext>
            </a:extLst>
          </p:cNvPr>
          <p:cNvGrpSpPr/>
          <p:nvPr/>
        </p:nvGrpSpPr>
        <p:grpSpPr>
          <a:xfrm>
            <a:off x="2297088" y="107496"/>
            <a:ext cx="9786600" cy="1442520"/>
            <a:chOff x="2297088" y="107496"/>
            <a:chExt cx="9786600" cy="14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D793B28-A060-F752-2664-7E902ED1F47F}"/>
                    </a:ext>
                  </a:extLst>
                </p14:cNvPr>
                <p14:cNvContentPartPr/>
                <p14:nvPr/>
              </p14:nvContentPartPr>
              <p14:xfrm>
                <a:off x="3526488" y="1517256"/>
                <a:ext cx="28800" cy="122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D793B28-A060-F752-2664-7E902ED1F47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17488" y="1508616"/>
                  <a:ext cx="46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0ABFBFC-6CF1-4451-536D-EC630115F37D}"/>
                    </a:ext>
                  </a:extLst>
                </p14:cNvPr>
                <p14:cNvContentPartPr/>
                <p14:nvPr/>
              </p14:nvContentPartPr>
              <p14:xfrm>
                <a:off x="9427968" y="225576"/>
                <a:ext cx="160920" cy="167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0ABFBFC-6CF1-4451-536D-EC630115F37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18968" y="216576"/>
                  <a:ext cx="178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4297340-DB4B-7FDE-5B52-951A8F3F8243}"/>
                    </a:ext>
                  </a:extLst>
                </p14:cNvPr>
                <p14:cNvContentPartPr/>
                <p14:nvPr/>
              </p14:nvContentPartPr>
              <p14:xfrm>
                <a:off x="9860688" y="260136"/>
                <a:ext cx="10080" cy="113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4297340-DB4B-7FDE-5B52-951A8F3F824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51688" y="251496"/>
                  <a:ext cx="27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6B4FD66-F15B-B267-B893-DD770A8CA47F}"/>
                    </a:ext>
                  </a:extLst>
                </p14:cNvPr>
                <p14:cNvContentPartPr/>
                <p14:nvPr/>
              </p14:nvContentPartPr>
              <p14:xfrm>
                <a:off x="9800928" y="237456"/>
                <a:ext cx="324000" cy="82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6B4FD66-F15B-B267-B893-DD770A8CA47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92288" y="228816"/>
                  <a:ext cx="341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BDE6012-643A-F2CE-2F2E-882BD371DCE1}"/>
                    </a:ext>
                  </a:extLst>
                </p14:cNvPr>
                <p14:cNvContentPartPr/>
                <p14:nvPr/>
              </p14:nvContentPartPr>
              <p14:xfrm>
                <a:off x="10034208" y="216576"/>
                <a:ext cx="158040" cy="159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BDE6012-643A-F2CE-2F2E-882BD371DCE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25568" y="207576"/>
                  <a:ext cx="175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ACD56C0-223F-5C88-C039-A34366C8808E}"/>
                    </a:ext>
                  </a:extLst>
                </p14:cNvPr>
                <p14:cNvContentPartPr/>
                <p14:nvPr/>
              </p14:nvContentPartPr>
              <p14:xfrm>
                <a:off x="10257408" y="233496"/>
                <a:ext cx="138960" cy="92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ACD56C0-223F-5C88-C039-A34366C8808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48768" y="224856"/>
                  <a:ext cx="156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F7072AF-A6E3-DA76-18F7-63009A319149}"/>
                    </a:ext>
                  </a:extLst>
                </p14:cNvPr>
                <p14:cNvContentPartPr/>
                <p14:nvPr/>
              </p14:nvContentPartPr>
              <p14:xfrm>
                <a:off x="10492848" y="173736"/>
                <a:ext cx="173880" cy="199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F7072AF-A6E3-DA76-18F7-63009A31914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83848" y="165096"/>
                  <a:ext cx="191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21FF938-178C-5218-4793-6E8897C82266}"/>
                    </a:ext>
                  </a:extLst>
                </p14:cNvPr>
                <p14:cNvContentPartPr/>
                <p14:nvPr/>
              </p14:nvContentPartPr>
              <p14:xfrm>
                <a:off x="10873368" y="227736"/>
                <a:ext cx="257400" cy="19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21FF938-178C-5218-4793-6E8897C8226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64368" y="219096"/>
                  <a:ext cx="275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2449678-505F-354F-6CFE-7BDB8A6740B0}"/>
                    </a:ext>
                  </a:extLst>
                </p14:cNvPr>
                <p14:cNvContentPartPr/>
                <p14:nvPr/>
              </p14:nvContentPartPr>
              <p14:xfrm>
                <a:off x="10904328" y="293616"/>
                <a:ext cx="219960" cy="15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2449678-505F-354F-6CFE-7BDB8A6740B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95688" y="284976"/>
                  <a:ext cx="237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6C1280A-D108-B543-1D94-A1B0A1BA898F}"/>
                    </a:ext>
                  </a:extLst>
                </p14:cNvPr>
                <p14:cNvContentPartPr/>
                <p14:nvPr/>
              </p14:nvContentPartPr>
              <p14:xfrm>
                <a:off x="11334168" y="215856"/>
                <a:ext cx="135360" cy="47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6C1280A-D108-B543-1D94-A1B0A1BA898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325168" y="207216"/>
                  <a:ext cx="153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693276B-5355-D63A-0948-1939621B9879}"/>
                    </a:ext>
                  </a:extLst>
                </p14:cNvPr>
                <p14:cNvContentPartPr/>
                <p14:nvPr/>
              </p14:nvContentPartPr>
              <p14:xfrm>
                <a:off x="11398968" y="195696"/>
                <a:ext cx="99720" cy="244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693276B-5355-D63A-0948-1939621B987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89968" y="186696"/>
                  <a:ext cx="117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3D1F742-1A49-6777-B732-7393B5A46E06}"/>
                    </a:ext>
                  </a:extLst>
                </p14:cNvPr>
                <p14:cNvContentPartPr/>
                <p14:nvPr/>
              </p14:nvContentPartPr>
              <p14:xfrm>
                <a:off x="9538848" y="686376"/>
                <a:ext cx="21240" cy="130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3D1F742-1A49-6777-B732-7393B5A46E0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30208" y="677736"/>
                  <a:ext cx="38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8C1F730-7250-2C32-9C0F-7BCB525A2BF5}"/>
                    </a:ext>
                  </a:extLst>
                </p14:cNvPr>
                <p14:cNvContentPartPr/>
                <p14:nvPr/>
              </p14:nvContentPartPr>
              <p14:xfrm>
                <a:off x="9417888" y="798336"/>
                <a:ext cx="221760" cy="56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8C1F730-7250-2C32-9C0F-7BCB525A2BF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09248" y="789336"/>
                  <a:ext cx="239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70141DF-0FCC-17D9-963F-2286E497F9B7}"/>
                    </a:ext>
                  </a:extLst>
                </p14:cNvPr>
                <p14:cNvContentPartPr/>
                <p14:nvPr/>
              </p14:nvContentPartPr>
              <p14:xfrm>
                <a:off x="9436608" y="621216"/>
                <a:ext cx="185400" cy="51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70141DF-0FCC-17D9-963F-2286E497F9B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27968" y="612576"/>
                  <a:ext cx="203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338FAD8-51A5-E121-4F5F-4BFF087EDB32}"/>
                    </a:ext>
                  </a:extLst>
                </p14:cNvPr>
                <p14:cNvContentPartPr/>
                <p14:nvPr/>
              </p14:nvContentPartPr>
              <p14:xfrm>
                <a:off x="9831168" y="727776"/>
                <a:ext cx="213840" cy="54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338FAD8-51A5-E121-4F5F-4BFF087EDB3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22168" y="719136"/>
                  <a:ext cx="231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BA5CED3-3939-14CC-F9C7-2C0F1123E0CF}"/>
                    </a:ext>
                  </a:extLst>
                </p14:cNvPr>
                <p14:cNvContentPartPr/>
                <p14:nvPr/>
              </p14:nvContentPartPr>
              <p14:xfrm>
                <a:off x="10248408" y="667296"/>
                <a:ext cx="147600" cy="95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BA5CED3-3939-14CC-F9C7-2C0F1123E0C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39768" y="658296"/>
                  <a:ext cx="165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066E200-0FD8-CF62-52CE-EEDA53F6220B}"/>
                    </a:ext>
                  </a:extLst>
                </p14:cNvPr>
                <p14:cNvContentPartPr/>
                <p14:nvPr/>
              </p14:nvContentPartPr>
              <p14:xfrm>
                <a:off x="10336248" y="673416"/>
                <a:ext cx="55440" cy="2404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066E200-0FD8-CF62-52CE-EEDA53F6220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27608" y="664776"/>
                  <a:ext cx="73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D6DCC30-887E-DF06-0FF7-BA95B51EA9C9}"/>
                    </a:ext>
                  </a:extLst>
                </p14:cNvPr>
                <p14:cNvContentPartPr/>
                <p14:nvPr/>
              </p14:nvContentPartPr>
              <p14:xfrm>
                <a:off x="10317528" y="1033416"/>
                <a:ext cx="12240" cy="103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D6DCC30-887E-DF06-0FF7-BA95B51EA9C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08888" y="1024776"/>
                  <a:ext cx="29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15B7041-327D-C65E-04BA-C79A4F8FE213}"/>
                    </a:ext>
                  </a:extLst>
                </p14:cNvPr>
                <p14:cNvContentPartPr/>
                <p14:nvPr/>
              </p14:nvContentPartPr>
              <p14:xfrm>
                <a:off x="10226808" y="957096"/>
                <a:ext cx="157680" cy="50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15B7041-327D-C65E-04BA-C79A4F8FE21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17808" y="948456"/>
                  <a:ext cx="175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9052ABE-C1F9-650A-92D1-A9A9BF62C440}"/>
                    </a:ext>
                  </a:extLst>
                </p14:cNvPr>
                <p14:cNvContentPartPr/>
                <p14:nvPr/>
              </p14:nvContentPartPr>
              <p14:xfrm>
                <a:off x="10558728" y="740376"/>
                <a:ext cx="115560" cy="5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9052ABE-C1F9-650A-92D1-A9A9BF62C44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50088" y="731736"/>
                  <a:ext cx="133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7A679E9-66FA-FBBB-0D84-DA2A868F0B8C}"/>
                    </a:ext>
                  </a:extLst>
                </p14:cNvPr>
                <p14:cNvContentPartPr/>
                <p14:nvPr/>
              </p14:nvContentPartPr>
              <p14:xfrm>
                <a:off x="10871208" y="657576"/>
                <a:ext cx="172080" cy="126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7A679E9-66FA-FBBB-0D84-DA2A868F0B8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62568" y="648936"/>
                  <a:ext cx="189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2BA036A-3C33-8BA8-36FA-0F5342985271}"/>
                    </a:ext>
                  </a:extLst>
                </p14:cNvPr>
                <p14:cNvContentPartPr/>
                <p14:nvPr/>
              </p14:nvContentPartPr>
              <p14:xfrm>
                <a:off x="11158848" y="677016"/>
                <a:ext cx="30240" cy="112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2BA036A-3C33-8BA8-36FA-0F534298527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49848" y="668376"/>
                  <a:ext cx="47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E0C2F9D-D20D-9318-6506-5164FBC35FBE}"/>
                    </a:ext>
                  </a:extLst>
                </p14:cNvPr>
                <p14:cNvContentPartPr/>
                <p14:nvPr/>
              </p14:nvContentPartPr>
              <p14:xfrm>
                <a:off x="11103768" y="728496"/>
                <a:ext cx="176400" cy="16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E0C2F9D-D20D-9318-6506-5164FBC35FB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94768" y="719856"/>
                  <a:ext cx="194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B805B95-3198-4B6D-B4D1-4C2EB1BB3513}"/>
                    </a:ext>
                  </a:extLst>
                </p14:cNvPr>
                <p14:cNvContentPartPr/>
                <p14:nvPr/>
              </p14:nvContentPartPr>
              <p14:xfrm>
                <a:off x="11343168" y="597096"/>
                <a:ext cx="177120" cy="211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B805B95-3198-4B6D-B4D1-4C2EB1BB351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34168" y="588456"/>
                  <a:ext cx="194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172A8D7-3D56-21C1-99CF-2F3E6AD96E89}"/>
                    </a:ext>
                  </a:extLst>
                </p14:cNvPr>
                <p14:cNvContentPartPr/>
                <p14:nvPr/>
              </p14:nvContentPartPr>
              <p14:xfrm>
                <a:off x="11499768" y="557136"/>
                <a:ext cx="141120" cy="320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172A8D7-3D56-21C1-99CF-2F3E6AD96E8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491128" y="548136"/>
                  <a:ext cx="1587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79E5181-69D3-29D4-98B4-1F502730D7B7}"/>
                    </a:ext>
                  </a:extLst>
                </p14:cNvPr>
                <p14:cNvContentPartPr/>
                <p14:nvPr/>
              </p14:nvContentPartPr>
              <p14:xfrm>
                <a:off x="10771488" y="534816"/>
                <a:ext cx="145800" cy="405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79E5181-69D3-29D4-98B4-1F502730D7B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62488" y="525816"/>
                  <a:ext cx="1634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48AAC64-670D-9E55-651B-D45ADB4E760E}"/>
                    </a:ext>
                  </a:extLst>
                </p14:cNvPr>
                <p14:cNvContentPartPr/>
                <p14:nvPr/>
              </p14:nvContentPartPr>
              <p14:xfrm>
                <a:off x="11355768" y="887616"/>
                <a:ext cx="138960" cy="97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48AAC64-670D-9E55-651B-D45ADB4E760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346768" y="878616"/>
                  <a:ext cx="156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3599D73-4732-2287-A349-8C36EF9F2A98}"/>
                    </a:ext>
                  </a:extLst>
                </p14:cNvPr>
                <p14:cNvContentPartPr/>
                <p14:nvPr/>
              </p14:nvContentPartPr>
              <p14:xfrm>
                <a:off x="11036808" y="896616"/>
                <a:ext cx="10440" cy="130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3599D73-4732-2287-A349-8C36EF9F2A9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27808" y="887616"/>
                  <a:ext cx="28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0468D49-3269-DA79-10D7-08CA6CC16A53}"/>
                    </a:ext>
                  </a:extLst>
                </p14:cNvPr>
                <p14:cNvContentPartPr/>
                <p14:nvPr/>
              </p14:nvContentPartPr>
              <p14:xfrm>
                <a:off x="10956528" y="844056"/>
                <a:ext cx="146160" cy="943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0468D49-3269-DA79-10D7-08CA6CC16A5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47888" y="835056"/>
                  <a:ext cx="163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3578D96-D7BD-DADA-7479-560C1B4B7558}"/>
                    </a:ext>
                  </a:extLst>
                </p14:cNvPr>
                <p14:cNvContentPartPr/>
                <p14:nvPr/>
              </p14:nvContentPartPr>
              <p14:xfrm>
                <a:off x="10798848" y="1270656"/>
                <a:ext cx="12240" cy="6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3578D96-D7BD-DADA-7479-560C1B4B755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90208" y="1261656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3340800-A1A2-BD66-5A85-DC22397BBBAC}"/>
                    </a:ext>
                  </a:extLst>
                </p14:cNvPr>
                <p14:cNvContentPartPr/>
                <p14:nvPr/>
              </p14:nvContentPartPr>
              <p14:xfrm>
                <a:off x="10907208" y="1096776"/>
                <a:ext cx="74880" cy="1875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3340800-A1A2-BD66-5A85-DC22397BBBA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898568" y="1088136"/>
                  <a:ext cx="92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2204FA3-A762-4E43-9E0D-823339B96333}"/>
                    </a:ext>
                  </a:extLst>
                </p14:cNvPr>
                <p14:cNvContentPartPr/>
                <p14:nvPr/>
              </p14:nvContentPartPr>
              <p14:xfrm>
                <a:off x="11029968" y="1065456"/>
                <a:ext cx="164520" cy="144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2204FA3-A762-4E43-9E0D-823339B9633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20968" y="1056816"/>
                  <a:ext cx="182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5AE22BE-0212-F5ED-C3C2-80F8536DB0F1}"/>
                    </a:ext>
                  </a:extLst>
                </p14:cNvPr>
                <p14:cNvContentPartPr/>
                <p14:nvPr/>
              </p14:nvContentPartPr>
              <p14:xfrm>
                <a:off x="11171088" y="1044216"/>
                <a:ext cx="31680" cy="111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5AE22BE-0212-F5ED-C3C2-80F8536DB0F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62448" y="1035216"/>
                  <a:ext cx="49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673EA4A-F7E9-8DE9-AF7F-0414F6621905}"/>
                    </a:ext>
                  </a:extLst>
                </p14:cNvPr>
                <p14:cNvContentPartPr/>
                <p14:nvPr/>
              </p14:nvContentPartPr>
              <p14:xfrm>
                <a:off x="11268288" y="1036296"/>
                <a:ext cx="261000" cy="148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673EA4A-F7E9-8DE9-AF7F-0414F662190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59648" y="1027296"/>
                  <a:ext cx="278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84DA333-EEF4-5A4F-171E-8C9D92C1B5C9}"/>
                    </a:ext>
                  </a:extLst>
                </p14:cNvPr>
                <p14:cNvContentPartPr/>
                <p14:nvPr/>
              </p14:nvContentPartPr>
              <p14:xfrm>
                <a:off x="11649528" y="1025136"/>
                <a:ext cx="210240" cy="752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84DA333-EEF4-5A4F-171E-8C9D92C1B5C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640888" y="1016136"/>
                  <a:ext cx="227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9AB44C5-54E8-9BC6-BA90-F6DD0A05D036}"/>
                    </a:ext>
                  </a:extLst>
                </p14:cNvPr>
                <p14:cNvContentPartPr/>
                <p14:nvPr/>
              </p14:nvContentPartPr>
              <p14:xfrm>
                <a:off x="11886408" y="993816"/>
                <a:ext cx="98640" cy="63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9AB44C5-54E8-9BC6-BA90-F6DD0A05D03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877408" y="984816"/>
                  <a:ext cx="116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4FC33D9-3764-5410-3A5C-761DA53A76F8}"/>
                    </a:ext>
                  </a:extLst>
                </p14:cNvPr>
                <p14:cNvContentPartPr/>
                <p14:nvPr/>
              </p14:nvContentPartPr>
              <p14:xfrm>
                <a:off x="11075328" y="1288656"/>
                <a:ext cx="57960" cy="160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4FC33D9-3764-5410-3A5C-761DA53A76F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066328" y="1280016"/>
                  <a:ext cx="75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9B4853D-58BF-EF41-9B4F-ECD8E87E2318}"/>
                    </a:ext>
                  </a:extLst>
                </p14:cNvPr>
                <p14:cNvContentPartPr/>
                <p14:nvPr/>
              </p14:nvContentPartPr>
              <p14:xfrm>
                <a:off x="11193408" y="1268136"/>
                <a:ext cx="327240" cy="64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9B4853D-58BF-EF41-9B4F-ECD8E87E231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84408" y="1259496"/>
                  <a:ext cx="344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D0460DC-7358-F86B-E822-9D7EAEA7A2A3}"/>
                    </a:ext>
                  </a:extLst>
                </p14:cNvPr>
                <p14:cNvContentPartPr/>
                <p14:nvPr/>
              </p14:nvContentPartPr>
              <p14:xfrm>
                <a:off x="11590128" y="1129176"/>
                <a:ext cx="336240" cy="1580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D0460DC-7358-F86B-E822-9D7EAEA7A2A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581488" y="1120536"/>
                  <a:ext cx="353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F1A5386-594B-5FE0-96D9-B1F8C1F4D762}"/>
                    </a:ext>
                  </a:extLst>
                </p14:cNvPr>
                <p14:cNvContentPartPr/>
                <p14:nvPr/>
              </p14:nvContentPartPr>
              <p14:xfrm>
                <a:off x="11243088" y="1433376"/>
                <a:ext cx="88560" cy="64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F1A5386-594B-5FE0-96D9-B1F8C1F4D76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234088" y="1424736"/>
                  <a:ext cx="106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1283648-4458-72B7-86F1-38BEBCE9A336}"/>
                    </a:ext>
                  </a:extLst>
                </p14:cNvPr>
                <p14:cNvContentPartPr/>
                <p14:nvPr/>
              </p14:nvContentPartPr>
              <p14:xfrm>
                <a:off x="11368728" y="1380096"/>
                <a:ext cx="94680" cy="114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1283648-4458-72B7-86F1-38BEBCE9A33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360088" y="1371096"/>
                  <a:ext cx="112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EFADCCB-4835-B397-A950-2B7AB0910470}"/>
                    </a:ext>
                  </a:extLst>
                </p14:cNvPr>
                <p14:cNvContentPartPr/>
                <p14:nvPr/>
              </p14:nvContentPartPr>
              <p14:xfrm>
                <a:off x="11476368" y="1415736"/>
                <a:ext cx="71280" cy="1342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EFADCCB-4835-B397-A950-2B7AB091047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67728" y="1407096"/>
                  <a:ext cx="88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913732A-20AE-6041-C40F-1ACDBF951A5D}"/>
                    </a:ext>
                  </a:extLst>
                </p14:cNvPr>
                <p14:cNvContentPartPr/>
                <p14:nvPr/>
              </p14:nvContentPartPr>
              <p14:xfrm>
                <a:off x="11587608" y="1405296"/>
                <a:ext cx="87480" cy="53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913732A-20AE-6041-C40F-1ACDBF951A5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578968" y="1396656"/>
                  <a:ext cx="105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37F2341-2D2A-CB7D-0E3F-A3E08E9EE8E1}"/>
                    </a:ext>
                  </a:extLst>
                </p14:cNvPr>
                <p14:cNvContentPartPr/>
                <p14:nvPr/>
              </p14:nvContentPartPr>
              <p14:xfrm>
                <a:off x="11710728" y="1332216"/>
                <a:ext cx="122040" cy="138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37F2341-2D2A-CB7D-0E3F-A3E08E9EE8E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701728" y="1323576"/>
                  <a:ext cx="139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AB5F60C-61A2-0C80-4FDF-DE7F5F4AB15F}"/>
                    </a:ext>
                  </a:extLst>
                </p14:cNvPr>
                <p14:cNvContentPartPr/>
                <p14:nvPr/>
              </p14:nvContentPartPr>
              <p14:xfrm>
                <a:off x="11865528" y="1301616"/>
                <a:ext cx="218160" cy="166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AB5F60C-61A2-0C80-4FDF-DE7F5F4AB15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856528" y="1292976"/>
                  <a:ext cx="235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25B982E-0ED4-862D-A2D9-E1040A03D7F5}"/>
                    </a:ext>
                  </a:extLst>
                </p14:cNvPr>
                <p14:cNvContentPartPr/>
                <p14:nvPr/>
              </p14:nvContentPartPr>
              <p14:xfrm>
                <a:off x="10213848" y="1218456"/>
                <a:ext cx="600120" cy="2390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25B982E-0ED4-862D-A2D9-E1040A03D7F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05208" y="1209456"/>
                  <a:ext cx="617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EDCAB71-6DB3-855B-67D6-D19A6EF70AA0}"/>
                    </a:ext>
                  </a:extLst>
                </p14:cNvPr>
                <p14:cNvContentPartPr/>
                <p14:nvPr/>
              </p14:nvContentPartPr>
              <p14:xfrm>
                <a:off x="10806768" y="1410696"/>
                <a:ext cx="336240" cy="1069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EDCAB71-6DB3-855B-67D6-D19A6EF70AA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98128" y="1402056"/>
                  <a:ext cx="353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F421481-D795-0E6D-9A39-B640C4B4C612}"/>
                    </a:ext>
                  </a:extLst>
                </p14:cNvPr>
                <p14:cNvContentPartPr/>
                <p14:nvPr/>
              </p14:nvContentPartPr>
              <p14:xfrm>
                <a:off x="9579888" y="1368216"/>
                <a:ext cx="1025280" cy="137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F421481-D795-0E6D-9A39-B640C4B4C6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71248" y="1359576"/>
                  <a:ext cx="1042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3EC26A0-E600-C17B-99E0-329D2A188063}"/>
                    </a:ext>
                  </a:extLst>
                </p14:cNvPr>
                <p14:cNvContentPartPr/>
                <p14:nvPr/>
              </p14:nvContentPartPr>
              <p14:xfrm>
                <a:off x="8756208" y="1254816"/>
                <a:ext cx="175680" cy="145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3EC26A0-E600-C17B-99E0-329D2A18806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47208" y="1246176"/>
                  <a:ext cx="193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D2367EE-EF81-7CF8-415F-1788556683BC}"/>
                    </a:ext>
                  </a:extLst>
                </p14:cNvPr>
                <p14:cNvContentPartPr/>
                <p14:nvPr/>
              </p14:nvContentPartPr>
              <p14:xfrm>
                <a:off x="8925048" y="1327176"/>
                <a:ext cx="126360" cy="104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D2367EE-EF81-7CF8-415F-1788556683B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16408" y="1318176"/>
                  <a:ext cx="144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2D1E4D2-24D3-56A7-E1D5-8CAC5EAD9BC6}"/>
                    </a:ext>
                  </a:extLst>
                </p14:cNvPr>
                <p14:cNvContentPartPr/>
                <p14:nvPr/>
              </p14:nvContentPartPr>
              <p14:xfrm>
                <a:off x="9101448" y="1285776"/>
                <a:ext cx="287280" cy="128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2D1E4D2-24D3-56A7-E1D5-8CAC5EAD9BC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92448" y="1277136"/>
                  <a:ext cx="304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2E31C8F-E03B-D787-2248-E8ABC7C548FA}"/>
                    </a:ext>
                  </a:extLst>
                </p14:cNvPr>
                <p14:cNvContentPartPr/>
                <p14:nvPr/>
              </p14:nvContentPartPr>
              <p14:xfrm>
                <a:off x="9384408" y="1243296"/>
                <a:ext cx="41400" cy="9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2E31C8F-E03B-D787-2248-E8ABC7C548F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375768" y="1234296"/>
                  <a:ext cx="59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73D2DA0-7984-0253-1E80-640CDE56CCF6}"/>
                    </a:ext>
                  </a:extLst>
                </p14:cNvPr>
                <p14:cNvContentPartPr/>
                <p14:nvPr/>
              </p14:nvContentPartPr>
              <p14:xfrm>
                <a:off x="9428688" y="1272096"/>
                <a:ext cx="193320" cy="220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73D2DA0-7984-0253-1E80-640CDE56CCF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19688" y="1263456"/>
                  <a:ext cx="210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1FD5B61-B9DA-2EED-584B-DC3E752FD36F}"/>
                    </a:ext>
                  </a:extLst>
                </p14:cNvPr>
                <p14:cNvContentPartPr/>
                <p14:nvPr/>
              </p14:nvContentPartPr>
              <p14:xfrm>
                <a:off x="7238448" y="446256"/>
                <a:ext cx="365040" cy="382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1FD5B61-B9DA-2EED-584B-DC3E752FD36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229448" y="437616"/>
                  <a:ext cx="3826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A6AA615-AED5-29F6-D386-BCB2877E4D6C}"/>
                    </a:ext>
                  </a:extLst>
                </p14:cNvPr>
                <p14:cNvContentPartPr/>
                <p14:nvPr/>
              </p14:nvContentPartPr>
              <p14:xfrm>
                <a:off x="7148808" y="637776"/>
                <a:ext cx="226800" cy="236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A6AA615-AED5-29F6-D386-BCB2877E4D6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39808" y="628776"/>
                  <a:ext cx="244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7CC308-AA1D-06F2-AFB6-74350F4FC920}"/>
                    </a:ext>
                  </a:extLst>
                </p14:cNvPr>
                <p14:cNvContentPartPr/>
                <p14:nvPr/>
              </p14:nvContentPartPr>
              <p14:xfrm>
                <a:off x="7872408" y="235296"/>
                <a:ext cx="116280" cy="171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7CC308-AA1D-06F2-AFB6-74350F4FC92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63768" y="226656"/>
                  <a:ext cx="133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A656E40-B6C3-DA81-052E-C16CF4FC96D7}"/>
                    </a:ext>
                  </a:extLst>
                </p14:cNvPr>
                <p14:cNvContentPartPr/>
                <p14:nvPr/>
              </p14:nvContentPartPr>
              <p14:xfrm>
                <a:off x="8090928" y="141696"/>
                <a:ext cx="35640" cy="114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A656E40-B6C3-DA81-052E-C16CF4FC96D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82288" y="132696"/>
                  <a:ext cx="53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2074254-C0AE-223F-1320-C73D881C82EB}"/>
                    </a:ext>
                  </a:extLst>
                </p14:cNvPr>
                <p14:cNvContentPartPr/>
                <p14:nvPr/>
              </p14:nvContentPartPr>
              <p14:xfrm>
                <a:off x="8020728" y="107496"/>
                <a:ext cx="457920" cy="1753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2074254-C0AE-223F-1320-C73D881C82E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11728" y="98496"/>
                  <a:ext cx="475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D724FFD-DFDB-38AB-F803-E3A63788AF70}"/>
                    </a:ext>
                  </a:extLst>
                </p14:cNvPr>
                <p14:cNvContentPartPr/>
                <p14:nvPr/>
              </p14:nvContentPartPr>
              <p14:xfrm>
                <a:off x="8312328" y="323856"/>
                <a:ext cx="128160" cy="20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D724FFD-DFDB-38AB-F803-E3A63788AF7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03328" y="314856"/>
                  <a:ext cx="145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23B56C2-1683-DB99-BC8D-C3FE6A384D39}"/>
                    </a:ext>
                  </a:extLst>
                </p14:cNvPr>
                <p14:cNvContentPartPr/>
                <p14:nvPr/>
              </p14:nvContentPartPr>
              <p14:xfrm>
                <a:off x="8674848" y="246456"/>
                <a:ext cx="191160" cy="252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23B56C2-1683-DB99-BC8D-C3FE6A384D3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66208" y="237456"/>
                  <a:ext cx="208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968A3F1-6F0F-2CF3-8601-031D6386FC61}"/>
                    </a:ext>
                  </a:extLst>
                </p14:cNvPr>
                <p14:cNvContentPartPr/>
                <p14:nvPr/>
              </p14:nvContentPartPr>
              <p14:xfrm>
                <a:off x="8354448" y="580536"/>
                <a:ext cx="20520" cy="2250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968A3F1-6F0F-2CF3-8601-031D6386FC6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345448" y="571536"/>
                  <a:ext cx="38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F3C6099-015A-871A-7571-A3C6B1A562B4}"/>
                    </a:ext>
                  </a:extLst>
                </p14:cNvPr>
                <p14:cNvContentPartPr/>
                <p14:nvPr/>
              </p14:nvContentPartPr>
              <p14:xfrm>
                <a:off x="8239608" y="736416"/>
                <a:ext cx="219960" cy="113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F3C6099-015A-871A-7571-A3C6B1A562B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30968" y="727776"/>
                  <a:ext cx="237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E036C44-111E-B28B-8B82-72428DDBE2D7}"/>
                    </a:ext>
                  </a:extLst>
                </p14:cNvPr>
                <p14:cNvContentPartPr/>
                <p14:nvPr/>
              </p14:nvContentPartPr>
              <p14:xfrm>
                <a:off x="7941168" y="900576"/>
                <a:ext cx="12960" cy="211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E036C44-111E-B28B-8B82-72428DDBE2D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932168" y="891576"/>
                  <a:ext cx="30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27B4C5F-A458-0248-CCCD-CE3D70B1F772}"/>
                    </a:ext>
                  </a:extLst>
                </p14:cNvPr>
                <p14:cNvContentPartPr/>
                <p14:nvPr/>
              </p14:nvContentPartPr>
              <p14:xfrm>
                <a:off x="7780608" y="1077696"/>
                <a:ext cx="321120" cy="990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27B4C5F-A458-0248-CCCD-CE3D70B1F77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71968" y="1068696"/>
                  <a:ext cx="338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9E83EEF-E351-BE8C-1E84-5FA6D83E8347}"/>
                    </a:ext>
                  </a:extLst>
                </p14:cNvPr>
                <p14:cNvContentPartPr/>
                <p14:nvPr/>
              </p14:nvContentPartPr>
              <p14:xfrm>
                <a:off x="7827768" y="851256"/>
                <a:ext cx="202320" cy="158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9E83EEF-E351-BE8C-1E84-5FA6D83E834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818768" y="842256"/>
                  <a:ext cx="219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BD9353B-3B12-3840-1B10-61C310FE6C31}"/>
                    </a:ext>
                  </a:extLst>
                </p14:cNvPr>
                <p14:cNvContentPartPr/>
                <p14:nvPr/>
              </p14:nvContentPartPr>
              <p14:xfrm>
                <a:off x="8240688" y="985536"/>
                <a:ext cx="209880" cy="16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BD9353B-3B12-3840-1B10-61C310FE6C3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232048" y="976896"/>
                  <a:ext cx="227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583E4B0-69F9-42A8-3D18-42DC80150618}"/>
                    </a:ext>
                  </a:extLst>
                </p14:cNvPr>
                <p14:cNvContentPartPr/>
                <p14:nvPr/>
              </p14:nvContentPartPr>
              <p14:xfrm>
                <a:off x="8272728" y="1015056"/>
                <a:ext cx="205920" cy="20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583E4B0-69F9-42A8-3D18-42DC8015061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263728" y="1006416"/>
                  <a:ext cx="223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5C9AFE2-FB50-1618-EB85-699D547C8B17}"/>
                    </a:ext>
                  </a:extLst>
                </p14:cNvPr>
                <p14:cNvContentPartPr/>
                <p14:nvPr/>
              </p14:nvContentPartPr>
              <p14:xfrm>
                <a:off x="8610408" y="873936"/>
                <a:ext cx="208440" cy="1868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5C9AFE2-FB50-1618-EB85-699D547C8B1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601408" y="864936"/>
                  <a:ext cx="226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962E45C-395E-24D1-FA4B-918300A20085}"/>
                    </a:ext>
                  </a:extLst>
                </p14:cNvPr>
                <p14:cNvContentPartPr/>
                <p14:nvPr/>
              </p14:nvContentPartPr>
              <p14:xfrm>
                <a:off x="7724448" y="746496"/>
                <a:ext cx="39960" cy="509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962E45C-395E-24D1-FA4B-918300A2008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715448" y="737856"/>
                  <a:ext cx="576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B119EED-504A-3870-F4FD-DA7126E2C91F}"/>
                    </a:ext>
                  </a:extLst>
                </p14:cNvPr>
                <p14:cNvContentPartPr/>
                <p14:nvPr/>
              </p14:nvContentPartPr>
              <p14:xfrm>
                <a:off x="7753968" y="745416"/>
                <a:ext cx="1313640" cy="4838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B119EED-504A-3870-F4FD-DA7126E2C91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44968" y="736776"/>
                  <a:ext cx="13312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B1CEE76-5D64-4D59-1AB4-6C8CC9C0904E}"/>
                    </a:ext>
                  </a:extLst>
                </p14:cNvPr>
                <p14:cNvContentPartPr/>
                <p14:nvPr/>
              </p14:nvContentPartPr>
              <p14:xfrm>
                <a:off x="7790328" y="1193256"/>
                <a:ext cx="1072800" cy="131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B1CEE76-5D64-4D59-1AB4-6C8CC9C0904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81328" y="1184616"/>
                  <a:ext cx="1090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2C356CF-A110-E728-5A57-2C545F4FE4FF}"/>
                    </a:ext>
                  </a:extLst>
                </p14:cNvPr>
                <p14:cNvContentPartPr/>
                <p14:nvPr/>
              </p14:nvContentPartPr>
              <p14:xfrm>
                <a:off x="9115488" y="875016"/>
                <a:ext cx="180360" cy="1782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2C356CF-A110-E728-5A57-2C545F4FE4F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106848" y="866016"/>
                  <a:ext cx="198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346884F-3BF7-2B2D-5EAE-A38E84AED659}"/>
                    </a:ext>
                  </a:extLst>
                </p14:cNvPr>
                <p14:cNvContentPartPr/>
                <p14:nvPr/>
              </p14:nvContentPartPr>
              <p14:xfrm>
                <a:off x="9241488" y="797616"/>
                <a:ext cx="142200" cy="157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346884F-3BF7-2B2D-5EAE-A38E84AED65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232488" y="788616"/>
                  <a:ext cx="159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8485D33-33B5-B87E-533C-6BB69B3240CC}"/>
                    </a:ext>
                  </a:extLst>
                </p14:cNvPr>
                <p14:cNvContentPartPr/>
                <p14:nvPr/>
              </p14:nvContentPartPr>
              <p14:xfrm>
                <a:off x="2398968" y="510336"/>
                <a:ext cx="5148720" cy="5173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8485D33-33B5-B87E-533C-6BB69B3240C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90328" y="501336"/>
                  <a:ext cx="516636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3779936-036B-93C5-551F-AC9CAA47A37D}"/>
                    </a:ext>
                  </a:extLst>
                </p14:cNvPr>
                <p14:cNvContentPartPr/>
                <p14:nvPr/>
              </p14:nvContentPartPr>
              <p14:xfrm>
                <a:off x="2297088" y="570096"/>
                <a:ext cx="289800" cy="250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3779936-036B-93C5-551F-AC9CAA47A37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88088" y="561456"/>
                  <a:ext cx="3074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5DAAC30-A84F-19B4-405C-029EB2B7533F}"/>
                    </a:ext>
                  </a:extLst>
                </p14:cNvPr>
                <p14:cNvContentPartPr/>
                <p14:nvPr/>
              </p14:nvContentPartPr>
              <p14:xfrm>
                <a:off x="10090368" y="498096"/>
                <a:ext cx="396000" cy="4993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5DAAC30-A84F-19B4-405C-029EB2B7533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081728" y="489456"/>
                  <a:ext cx="41364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8122097-8C34-98F2-87C7-17A5E4EB98F4}"/>
                    </a:ext>
                  </a:extLst>
                </p14:cNvPr>
                <p14:cNvContentPartPr/>
                <p14:nvPr/>
              </p14:nvContentPartPr>
              <p14:xfrm>
                <a:off x="10154448" y="174096"/>
                <a:ext cx="84240" cy="176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8122097-8C34-98F2-87C7-17A5E4EB98F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45808" y="165096"/>
                  <a:ext cx="101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B204F0D-28D3-39E7-4127-32FF58181393}"/>
                    </a:ext>
                  </a:extLst>
                </p14:cNvPr>
                <p14:cNvContentPartPr/>
                <p14:nvPr/>
              </p14:nvContentPartPr>
              <p14:xfrm>
                <a:off x="10211328" y="209016"/>
                <a:ext cx="48600" cy="136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B204F0D-28D3-39E7-4127-32FF5818139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02688" y="200376"/>
                  <a:ext cx="66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5BC4B46-F6C7-6F58-4F8E-0993C4606326}"/>
                    </a:ext>
                  </a:extLst>
                </p14:cNvPr>
                <p14:cNvContentPartPr/>
                <p14:nvPr/>
              </p14:nvContentPartPr>
              <p14:xfrm>
                <a:off x="10184328" y="142056"/>
                <a:ext cx="134280" cy="3319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5BC4B46-F6C7-6F58-4F8E-0993C460632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175328" y="133416"/>
                  <a:ext cx="1519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C2A2F66-4E8C-4CA6-D5FE-C7517B7EECD2}"/>
                    </a:ext>
                  </a:extLst>
                </p14:cNvPr>
                <p14:cNvContentPartPr/>
                <p14:nvPr/>
              </p14:nvContentPartPr>
              <p14:xfrm>
                <a:off x="9628128" y="577296"/>
                <a:ext cx="80640" cy="2196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C2A2F66-4E8C-4CA6-D5FE-C7517B7EECD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619488" y="568656"/>
                  <a:ext cx="98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3F5A99A-0E5A-597B-302D-D317F925E81C}"/>
                    </a:ext>
                  </a:extLst>
                </p14:cNvPr>
                <p14:cNvContentPartPr/>
                <p14:nvPr/>
              </p14:nvContentPartPr>
              <p14:xfrm>
                <a:off x="9695088" y="564336"/>
                <a:ext cx="60120" cy="204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3F5A99A-0E5A-597B-302D-D317F925E81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686088" y="555696"/>
                  <a:ext cx="77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DF61146-7D6C-D999-897F-25E4BB21969A}"/>
                    </a:ext>
                  </a:extLst>
                </p14:cNvPr>
                <p14:cNvContentPartPr/>
                <p14:nvPr/>
              </p14:nvContentPartPr>
              <p14:xfrm>
                <a:off x="9704088" y="574056"/>
                <a:ext cx="96120" cy="344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DF61146-7D6C-D999-897F-25E4BB21969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95088" y="565416"/>
                  <a:ext cx="113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4E83D3D-1E24-80DA-5511-AFC067D176F4}"/>
                    </a:ext>
                  </a:extLst>
                </p14:cNvPr>
                <p14:cNvContentPartPr/>
                <p14:nvPr/>
              </p14:nvContentPartPr>
              <p14:xfrm>
                <a:off x="8032968" y="848736"/>
                <a:ext cx="87120" cy="296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4E83D3D-1E24-80DA-5511-AFC067D176F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024328" y="839736"/>
                  <a:ext cx="1047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F053085-EBCD-238D-9444-846C6AF2C6FE}"/>
                    </a:ext>
                  </a:extLst>
                </p14:cNvPr>
                <p14:cNvContentPartPr/>
                <p14:nvPr/>
              </p14:nvContentPartPr>
              <p14:xfrm>
                <a:off x="8115408" y="876456"/>
                <a:ext cx="36000" cy="194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F053085-EBCD-238D-9444-846C6AF2C6F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106408" y="867816"/>
                  <a:ext cx="53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D4875B0-4A9C-E1E1-C7CD-84D137C814CF}"/>
                    </a:ext>
                  </a:extLst>
                </p14:cNvPr>
                <p14:cNvContentPartPr/>
                <p14:nvPr/>
              </p14:nvContentPartPr>
              <p14:xfrm>
                <a:off x="8125128" y="821736"/>
                <a:ext cx="66600" cy="3715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D4875B0-4A9C-E1E1-C7CD-84D137C814C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16128" y="812736"/>
                  <a:ext cx="842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738E421-08EF-7EE4-EDF1-40007BD62AB5}"/>
                    </a:ext>
                  </a:extLst>
                </p14:cNvPr>
                <p14:cNvContentPartPr/>
                <p14:nvPr/>
              </p14:nvContentPartPr>
              <p14:xfrm>
                <a:off x="7539408" y="575136"/>
                <a:ext cx="960840" cy="9244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738E421-08EF-7EE4-EDF1-40007BD62AB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530408" y="566496"/>
                  <a:ext cx="978480" cy="94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0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191" y="26634"/>
            <a:ext cx="12080838" cy="552094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Interest rates and Investment (Keynes` marginal efficiency of capital)</a:t>
            </a:r>
            <a:endParaRPr lang="de-DE" sz="2903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164" y="436972"/>
            <a:ext cx="7873305" cy="59445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pt-BR" sz="7200"/>
              <a:t>Investment depends interest rate i:</a:t>
            </a:r>
            <a:endParaRPr lang="pt-BR" sz="7200" dirty="0"/>
          </a:p>
          <a:p>
            <a:r>
              <a:rPr lang="pt-BR" sz="7200" dirty="0"/>
              <a:t>		</a:t>
            </a:r>
          </a:p>
          <a:p>
            <a:r>
              <a:rPr lang="pt-BR" sz="7200" dirty="0"/>
              <a:t>			I(i)=I</a:t>
            </a:r>
            <a:r>
              <a:rPr lang="pt-BR" sz="7200" baseline="-25000" dirty="0"/>
              <a:t>0</a:t>
            </a:r>
            <a:r>
              <a:rPr lang="pt-BR" sz="7200" dirty="0"/>
              <a:t>+i</a:t>
            </a:r>
            <a:r>
              <a:rPr lang="pt-BR" sz="7200" baseline="-25000" dirty="0"/>
              <a:t>i</a:t>
            </a:r>
            <a:r>
              <a:rPr lang="pt-BR" sz="7200" dirty="0"/>
              <a:t>∙i	</a:t>
            </a:r>
            <a:r>
              <a:rPr lang="pt-BR" sz="7200"/>
              <a:t> with  </a:t>
            </a:r>
            <a:r>
              <a:rPr lang="pt-BR" sz="7200" dirty="0"/>
              <a:t>i</a:t>
            </a:r>
            <a:r>
              <a:rPr lang="pt-BR" sz="7200" baseline="-25000" dirty="0"/>
              <a:t>i </a:t>
            </a:r>
            <a:r>
              <a:rPr lang="pt-BR" sz="7200" dirty="0"/>
              <a:t>&lt;0   </a:t>
            </a:r>
            <a:r>
              <a:rPr lang="pt-BR" sz="7200"/>
              <a:t>I</a:t>
            </a:r>
            <a:r>
              <a:rPr lang="pt-BR" sz="7200" baseline="-25000"/>
              <a:t>0&gt;0</a:t>
            </a:r>
            <a:r>
              <a:rPr lang="pt-BR" sz="7200"/>
              <a:t> Autonomous investment </a:t>
            </a:r>
            <a:r>
              <a:rPr lang="de-DE" sz="7200"/>
              <a:t>and </a:t>
            </a:r>
            <a:r>
              <a:rPr lang="pt-BR" sz="7200"/>
              <a:t>i</a:t>
            </a:r>
            <a:r>
              <a:rPr lang="pt-BR" sz="7200" baseline="-25000"/>
              <a:t>i </a:t>
            </a:r>
            <a:r>
              <a:rPr lang="pt-BR" sz="7200"/>
              <a:t>&lt;0 why</a:t>
            </a:r>
            <a:r>
              <a:rPr lang="de-DE" sz="7200"/>
              <a:t>?</a:t>
            </a:r>
            <a:endParaRPr lang="de-DE" sz="7200" dirty="0"/>
          </a:p>
          <a:p>
            <a:pPr marL="1244316" indent="-1244316">
              <a:buFont typeface="+mj-lt"/>
              <a:buAutoNum type="alphaLcPeriod"/>
            </a:pPr>
            <a:r>
              <a:rPr lang="de-DE" sz="7200"/>
              <a:t>The yield i* or marginal efficiency of capital of an investment is compared with i the interest rate of the capital market. For example we calculate the internal rate of return</a:t>
            </a:r>
            <a:endParaRPr lang="de-DE" sz="7200" dirty="0"/>
          </a:p>
          <a:p>
            <a:endParaRPr lang="de-DE" sz="7200" dirty="0"/>
          </a:p>
          <a:p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</a:t>
            </a:r>
            <a:r>
              <a:rPr lang="de-DE" sz="7200">
                <a:latin typeface="Arial Unicode MS"/>
                <a:ea typeface="Arial Unicode MS"/>
                <a:cs typeface="Arial Unicode MS"/>
              </a:rPr>
              <a:t>	the Investment is done if i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*&gt;i</a:t>
            </a:r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</a:t>
            </a:r>
            <a:r>
              <a:rPr lang="de-DE" sz="7200">
                <a:latin typeface="Arial Unicode MS"/>
                <a:ea typeface="Arial Unicode MS"/>
                <a:cs typeface="Arial Unicode MS"/>
              </a:rPr>
              <a:t>	The aggregated investment in the economy corresponds 		to the sum of all investments with 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i*&gt;i.</a:t>
            </a:r>
          </a:p>
          <a:p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pPr marL="1244316" indent="-1244316">
              <a:buFont typeface="+mj-lt"/>
              <a:buAutoNum type="alphaLcPeriod" startAt="2"/>
            </a:pPr>
            <a:r>
              <a:rPr lang="de-DE" sz="7200">
                <a:latin typeface="Arial Unicode MS"/>
                <a:ea typeface="Arial Unicode MS"/>
                <a:cs typeface="Arial Unicode MS"/>
              </a:rPr>
              <a:t>Interest rates reflects the opportunity costs of a specific investment.</a:t>
            </a:r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/>
          </a:p>
          <a:p>
            <a:endParaRPr lang="en-US" sz="2903" dirty="0">
              <a:solidFill>
                <a:sysClr val="windowText" lastClr="000000"/>
              </a:solidFill>
            </a:endParaRPr>
          </a:p>
          <a:p>
            <a:endParaRPr lang="en-US" sz="2903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517646" y="2532723"/>
                <a:ext cx="3351904" cy="7913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lnSpc>
                    <a:spcPct val="14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+..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646" y="2532723"/>
                <a:ext cx="3351904" cy="791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963DC5A-2E71-4622-8C44-42AF5F11B2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BAE0E60-0553-10FC-3ED1-D9BEDBD050EB}"/>
                  </a:ext>
                </a:extLst>
              </p14:cNvPr>
              <p14:cNvContentPartPr/>
              <p14:nvPr/>
            </p14:nvContentPartPr>
            <p14:xfrm>
              <a:off x="5367528" y="639936"/>
              <a:ext cx="5481720" cy="1108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BAE0E60-0553-10FC-3ED1-D9BEDBD050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8888" y="631296"/>
                <a:ext cx="549936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166E6B2D-F31D-84AF-4FA1-3DF16C2C7A22}"/>
              </a:ext>
            </a:extLst>
          </p:cNvPr>
          <p:cNvGrpSpPr/>
          <p:nvPr/>
        </p:nvGrpSpPr>
        <p:grpSpPr>
          <a:xfrm>
            <a:off x="7774848" y="763776"/>
            <a:ext cx="4381920" cy="1257840"/>
            <a:chOff x="7774848" y="763776"/>
            <a:chExt cx="4381920" cy="12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A776977-D426-0807-0CC6-F53AC6A48694}"/>
                    </a:ext>
                  </a:extLst>
                </p14:cNvPr>
                <p14:cNvContentPartPr/>
                <p14:nvPr/>
              </p14:nvContentPartPr>
              <p14:xfrm>
                <a:off x="8236368" y="1150416"/>
                <a:ext cx="48600" cy="2800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A776977-D426-0807-0CC6-F53AC6A486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27368" y="1141776"/>
                  <a:ext cx="662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DC6872C-ECC1-11ED-04CB-514A5ED2105B}"/>
                    </a:ext>
                  </a:extLst>
                </p14:cNvPr>
                <p14:cNvContentPartPr/>
                <p14:nvPr/>
              </p14:nvContentPartPr>
              <p14:xfrm>
                <a:off x="8111808" y="1365696"/>
                <a:ext cx="230760" cy="770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DC6872C-ECC1-11ED-04CB-514A5ED210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03168" y="1357056"/>
                  <a:ext cx="248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ADC6054-0EAD-9DB4-C781-8FD7816B1ABA}"/>
                    </a:ext>
                  </a:extLst>
                </p14:cNvPr>
                <p14:cNvContentPartPr/>
                <p14:nvPr/>
              </p14:nvContentPartPr>
              <p14:xfrm>
                <a:off x="8119728" y="1087776"/>
                <a:ext cx="222840" cy="58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ADC6054-0EAD-9DB4-C781-8FD7816B1AB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11088" y="1078776"/>
                  <a:ext cx="240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C6E256C-B7E6-C084-B6D1-85B8E2EE0B99}"/>
                    </a:ext>
                  </a:extLst>
                </p14:cNvPr>
                <p14:cNvContentPartPr/>
                <p14:nvPr/>
              </p14:nvContentPartPr>
              <p14:xfrm>
                <a:off x="8489808" y="1011096"/>
                <a:ext cx="112680" cy="356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C6E256C-B7E6-C084-B6D1-85B8E2EE0B9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80808" y="1002096"/>
                  <a:ext cx="1303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F0F692F-981F-ED55-DCA9-3A096255BBF0}"/>
                    </a:ext>
                  </a:extLst>
                </p14:cNvPr>
                <p14:cNvContentPartPr/>
                <p14:nvPr/>
              </p14:nvContentPartPr>
              <p14:xfrm>
                <a:off x="8723088" y="1154016"/>
                <a:ext cx="52560" cy="110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F0F692F-981F-ED55-DCA9-3A096255BBF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14448" y="1145376"/>
                  <a:ext cx="70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8B9D6D7-FC23-4213-65B6-93F96FB376AB}"/>
                    </a:ext>
                  </a:extLst>
                </p14:cNvPr>
                <p14:cNvContentPartPr/>
                <p14:nvPr/>
              </p14:nvContentPartPr>
              <p14:xfrm>
                <a:off x="8725608" y="999216"/>
                <a:ext cx="29880" cy="8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8B9D6D7-FC23-4213-65B6-93F96FB376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16608" y="990576"/>
                  <a:ext cx="47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81896BB-5A1B-528C-3CC2-FCCB801FD229}"/>
                    </a:ext>
                  </a:extLst>
                </p14:cNvPr>
                <p14:cNvContentPartPr/>
                <p14:nvPr/>
              </p14:nvContentPartPr>
              <p14:xfrm>
                <a:off x="8793648" y="1003896"/>
                <a:ext cx="138240" cy="433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81896BB-5A1B-528C-3CC2-FCCB801FD2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84648" y="994896"/>
                  <a:ext cx="1558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59915CD-09D6-2FB6-E432-C8F0BB2CB930}"/>
                    </a:ext>
                  </a:extLst>
                </p14:cNvPr>
                <p14:cNvContentPartPr/>
                <p14:nvPr/>
              </p14:nvContentPartPr>
              <p14:xfrm>
                <a:off x="8673408" y="888696"/>
                <a:ext cx="114480" cy="27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59915CD-09D6-2FB6-E432-C8F0BB2CB93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64408" y="879696"/>
                  <a:ext cx="132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C066EE8-C925-7BAD-C97A-AE8BB018884E}"/>
                    </a:ext>
                  </a:extLst>
                </p14:cNvPr>
                <p14:cNvContentPartPr/>
                <p14:nvPr/>
              </p14:nvContentPartPr>
              <p14:xfrm>
                <a:off x="8575128" y="968616"/>
                <a:ext cx="71640" cy="75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C066EE8-C925-7BAD-C97A-AE8BB018884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66488" y="959616"/>
                  <a:ext cx="89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3AA58C-B985-EC85-7DAB-EA03447BF6EC}"/>
                    </a:ext>
                  </a:extLst>
                </p14:cNvPr>
                <p14:cNvContentPartPr/>
                <p14:nvPr/>
              </p14:nvContentPartPr>
              <p14:xfrm>
                <a:off x="8868168" y="763776"/>
                <a:ext cx="74880" cy="100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3AA58C-B985-EC85-7DAB-EA03447BF6E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59168" y="754776"/>
                  <a:ext cx="92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2FED2AD-4A6E-FE41-A9A5-6200A09E1D9E}"/>
                    </a:ext>
                  </a:extLst>
                </p14:cNvPr>
                <p14:cNvContentPartPr/>
                <p14:nvPr/>
              </p14:nvContentPartPr>
              <p14:xfrm>
                <a:off x="9307368" y="1091736"/>
                <a:ext cx="125640" cy="129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2FED2AD-4A6E-FE41-A9A5-6200A09E1D9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98368" y="1082736"/>
                  <a:ext cx="143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0E75BD6-F078-2FFA-C9A4-19FB76DAE6DE}"/>
                    </a:ext>
                  </a:extLst>
                </p14:cNvPr>
                <p14:cNvContentPartPr/>
                <p14:nvPr/>
              </p14:nvContentPartPr>
              <p14:xfrm>
                <a:off x="9547128" y="1051416"/>
                <a:ext cx="112680" cy="150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0E75BD6-F078-2FFA-C9A4-19FB76DAE6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38128" y="1042776"/>
                  <a:ext cx="130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07E47F0-4740-FC19-2CBA-01CC8CECB065}"/>
                    </a:ext>
                  </a:extLst>
                </p14:cNvPr>
                <p14:cNvContentPartPr/>
                <p14:nvPr/>
              </p14:nvContentPartPr>
              <p14:xfrm>
                <a:off x="9713808" y="1058256"/>
                <a:ext cx="109800" cy="379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07E47F0-4740-FC19-2CBA-01CC8CECB0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04808" y="1049256"/>
                  <a:ext cx="1274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7BD2392-66CE-F6EF-8CF9-446B42B7F038}"/>
                    </a:ext>
                  </a:extLst>
                </p14:cNvPr>
                <p14:cNvContentPartPr/>
                <p14:nvPr/>
              </p14:nvContentPartPr>
              <p14:xfrm>
                <a:off x="9910008" y="1069056"/>
                <a:ext cx="137160" cy="120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7BD2392-66CE-F6EF-8CF9-446B42B7F03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01008" y="1060416"/>
                  <a:ext cx="154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B3B2159-9A99-20EB-2B12-36E85466E8B2}"/>
                    </a:ext>
                  </a:extLst>
                </p14:cNvPr>
                <p14:cNvContentPartPr/>
                <p14:nvPr/>
              </p14:nvContentPartPr>
              <p14:xfrm>
                <a:off x="10140048" y="857736"/>
                <a:ext cx="384120" cy="322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B3B2159-9A99-20EB-2B12-36E85466E8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31048" y="849096"/>
                  <a:ext cx="401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70BDADC-B4FE-FE5F-BD6D-A711E7EC3EE7}"/>
                    </a:ext>
                  </a:extLst>
                </p14:cNvPr>
                <p14:cNvContentPartPr/>
                <p14:nvPr/>
              </p14:nvContentPartPr>
              <p14:xfrm>
                <a:off x="10408968" y="869256"/>
                <a:ext cx="1080" cy="10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70BDADC-B4FE-FE5F-BD6D-A711E7EC3EE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99968" y="860616"/>
                  <a:ext cx="18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5559DC1-8758-FA3B-36B2-D2889FEBE6BE}"/>
                    </a:ext>
                  </a:extLst>
                </p14:cNvPr>
                <p14:cNvContentPartPr/>
                <p14:nvPr/>
              </p14:nvContentPartPr>
              <p14:xfrm>
                <a:off x="10837368" y="900216"/>
                <a:ext cx="178200" cy="175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5559DC1-8758-FA3B-36B2-D2889FEBE6B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28728" y="891576"/>
                  <a:ext cx="195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3CD10F0-30E4-A2D6-47E2-A0969465BE32}"/>
                    </a:ext>
                  </a:extLst>
                </p14:cNvPr>
                <p14:cNvContentPartPr/>
                <p14:nvPr/>
              </p14:nvContentPartPr>
              <p14:xfrm>
                <a:off x="11056608" y="956736"/>
                <a:ext cx="89640" cy="93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3CD10F0-30E4-A2D6-47E2-A0969465BE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47608" y="948096"/>
                  <a:ext cx="107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558918C-D795-D35F-490C-467EE10E4F43}"/>
                    </a:ext>
                  </a:extLst>
                </p14:cNvPr>
                <p14:cNvContentPartPr/>
                <p14:nvPr/>
              </p14:nvContentPartPr>
              <p14:xfrm>
                <a:off x="11218608" y="922536"/>
                <a:ext cx="75600" cy="206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558918C-D795-D35F-490C-467EE10E4F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09968" y="913896"/>
                  <a:ext cx="93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ADAB708-5566-A803-E66D-D0F9C4FA8B49}"/>
                    </a:ext>
                  </a:extLst>
                </p14:cNvPr>
                <p14:cNvContentPartPr/>
                <p14:nvPr/>
              </p14:nvContentPartPr>
              <p14:xfrm>
                <a:off x="11160288" y="921096"/>
                <a:ext cx="217440" cy="341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ADAB708-5566-A803-E66D-D0F9C4FA8B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151648" y="912096"/>
                  <a:ext cx="2350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5D1D8B4-B21A-0BC4-49EA-9A25C584D7BB}"/>
                    </a:ext>
                  </a:extLst>
                </p14:cNvPr>
                <p14:cNvContentPartPr/>
                <p14:nvPr/>
              </p14:nvContentPartPr>
              <p14:xfrm>
                <a:off x="11418048" y="914256"/>
                <a:ext cx="251280" cy="91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5D1D8B4-B21A-0BC4-49EA-9A25C584D7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409408" y="905616"/>
                  <a:ext cx="268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F61117-39C3-18BC-0ACE-B9D7A600325A}"/>
                    </a:ext>
                  </a:extLst>
                </p14:cNvPr>
                <p14:cNvContentPartPr/>
                <p14:nvPr/>
              </p14:nvContentPartPr>
              <p14:xfrm>
                <a:off x="11717928" y="859896"/>
                <a:ext cx="217080" cy="137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F61117-39C3-18BC-0ACE-B9D7A60032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708928" y="850896"/>
                  <a:ext cx="234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6758E78-8847-F6DD-FAB7-A8AD7EC1B788}"/>
                    </a:ext>
                  </a:extLst>
                </p14:cNvPr>
                <p14:cNvContentPartPr/>
                <p14:nvPr/>
              </p14:nvContentPartPr>
              <p14:xfrm>
                <a:off x="11980008" y="904536"/>
                <a:ext cx="72000" cy="64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6758E78-8847-F6DD-FAB7-A8AD7EC1B78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971368" y="895536"/>
                  <a:ext cx="89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30D0261-9D53-4BC2-399C-C6D706C42347}"/>
                    </a:ext>
                  </a:extLst>
                </p14:cNvPr>
                <p14:cNvContentPartPr/>
                <p14:nvPr/>
              </p14:nvContentPartPr>
              <p14:xfrm>
                <a:off x="12065688" y="899496"/>
                <a:ext cx="91080" cy="108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30D0261-9D53-4BC2-399C-C6D706C4234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057048" y="890496"/>
                  <a:ext cx="108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113A56F-E439-6A5B-400F-6F54B5D078E1}"/>
                    </a:ext>
                  </a:extLst>
                </p14:cNvPr>
                <p14:cNvContentPartPr/>
                <p14:nvPr/>
              </p14:nvContentPartPr>
              <p14:xfrm>
                <a:off x="7774848" y="1679256"/>
                <a:ext cx="187560" cy="19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113A56F-E439-6A5B-400F-6F54B5D078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65848" y="1670256"/>
                  <a:ext cx="205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3A7306D-D45C-B462-A3C5-BACA7237AE52}"/>
                    </a:ext>
                  </a:extLst>
                </p14:cNvPr>
                <p14:cNvContentPartPr/>
                <p14:nvPr/>
              </p14:nvContentPartPr>
              <p14:xfrm>
                <a:off x="7829208" y="1603656"/>
                <a:ext cx="281880" cy="184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3A7306D-D45C-B462-A3C5-BACA7237AE5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20568" y="1595016"/>
                  <a:ext cx="299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7E421C2-C222-EF33-4AAF-7D26DCB1A803}"/>
                    </a:ext>
                  </a:extLst>
                </p14:cNvPr>
                <p14:cNvContentPartPr/>
                <p14:nvPr/>
              </p14:nvContentPartPr>
              <p14:xfrm>
                <a:off x="8265168" y="1562976"/>
                <a:ext cx="254520" cy="187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7E421C2-C222-EF33-4AAF-7D26DCB1A80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56528" y="1553976"/>
                  <a:ext cx="272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D21A925-BC02-A21D-C288-F31F6C189A91}"/>
                    </a:ext>
                  </a:extLst>
                </p14:cNvPr>
                <p14:cNvContentPartPr/>
                <p14:nvPr/>
              </p14:nvContentPartPr>
              <p14:xfrm>
                <a:off x="8644608" y="1517976"/>
                <a:ext cx="199080" cy="167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D21A925-BC02-A21D-C288-F31F6C189A9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35608" y="1509336"/>
                  <a:ext cx="216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BE4CDA3-7B05-55C5-BF97-6FCE1F391E7F}"/>
                    </a:ext>
                  </a:extLst>
                </p14:cNvPr>
                <p14:cNvContentPartPr/>
                <p14:nvPr/>
              </p14:nvContentPartPr>
              <p14:xfrm>
                <a:off x="8800848" y="1532736"/>
                <a:ext cx="42840" cy="20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BE4CDA3-7B05-55C5-BF97-6FCE1F391E7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92208" y="1523736"/>
                  <a:ext cx="60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852BE75-5CF0-1E37-3DAE-5E59FC32337E}"/>
                    </a:ext>
                  </a:extLst>
                </p14:cNvPr>
                <p14:cNvContentPartPr/>
                <p14:nvPr/>
              </p14:nvContentPartPr>
              <p14:xfrm>
                <a:off x="8867448" y="1524816"/>
                <a:ext cx="117000" cy="275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852BE75-5CF0-1E37-3DAE-5E59FC32337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58808" y="1515816"/>
                  <a:ext cx="1346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1F186BE-EF73-5E35-075E-9C8006DCA9FB}"/>
                    </a:ext>
                  </a:extLst>
                </p14:cNvPr>
                <p14:cNvContentPartPr/>
                <p14:nvPr/>
              </p14:nvContentPartPr>
              <p14:xfrm>
                <a:off x="8980848" y="1467936"/>
                <a:ext cx="249480" cy="160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1F186BE-EF73-5E35-075E-9C8006DCA9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71848" y="1459296"/>
                  <a:ext cx="267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A363C39-E0D7-982C-7A87-FD223F090C55}"/>
                    </a:ext>
                  </a:extLst>
                </p14:cNvPr>
                <p14:cNvContentPartPr/>
                <p14:nvPr/>
              </p14:nvContentPartPr>
              <p14:xfrm>
                <a:off x="9359568" y="1461456"/>
                <a:ext cx="276480" cy="140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A363C39-E0D7-982C-7A87-FD223F090C5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50568" y="1452816"/>
                  <a:ext cx="294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3E43C7B-396D-6E52-E948-BCE3AB3CF7F4}"/>
                    </a:ext>
                  </a:extLst>
                </p14:cNvPr>
                <p14:cNvContentPartPr/>
                <p14:nvPr/>
              </p14:nvContentPartPr>
              <p14:xfrm>
                <a:off x="9493848" y="1426176"/>
                <a:ext cx="153720" cy="184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3E43C7B-396D-6E52-E948-BCE3AB3CF7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85208" y="1417176"/>
                  <a:ext cx="171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001122C-6644-3362-562A-0195FDDAE455}"/>
                    </a:ext>
                  </a:extLst>
                </p14:cNvPr>
                <p14:cNvContentPartPr/>
                <p14:nvPr/>
              </p14:nvContentPartPr>
              <p14:xfrm>
                <a:off x="9691128" y="1475856"/>
                <a:ext cx="128520" cy="93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001122C-6644-3362-562A-0195FDDAE4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82128" y="1467216"/>
                  <a:ext cx="146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B5CF340-285A-8191-CE82-1070A46F670C}"/>
                    </a:ext>
                  </a:extLst>
                </p14:cNvPr>
                <p14:cNvContentPartPr/>
                <p14:nvPr/>
              </p14:nvContentPartPr>
              <p14:xfrm>
                <a:off x="9951048" y="1487376"/>
                <a:ext cx="236880" cy="59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B5CF340-285A-8191-CE82-1070A46F670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42048" y="1478376"/>
                  <a:ext cx="254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160D186-9546-C2A5-622C-1284631E6F67}"/>
                    </a:ext>
                  </a:extLst>
                </p14:cNvPr>
                <p14:cNvContentPartPr/>
                <p14:nvPr/>
              </p14:nvContentPartPr>
              <p14:xfrm>
                <a:off x="10238328" y="1350936"/>
                <a:ext cx="287640" cy="178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160D186-9546-C2A5-622C-1284631E6F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29328" y="1342296"/>
                  <a:ext cx="305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4EB54CB-FB84-C34B-04E8-72854E066AEF}"/>
                    </a:ext>
                  </a:extLst>
                </p14:cNvPr>
                <p14:cNvContentPartPr/>
                <p14:nvPr/>
              </p14:nvContentPartPr>
              <p14:xfrm>
                <a:off x="10589688" y="1398816"/>
                <a:ext cx="90720" cy="111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4EB54CB-FB84-C34B-04E8-72854E066A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81048" y="1390176"/>
                  <a:ext cx="108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BBFEF33-94BE-5E31-439B-7786CC308828}"/>
                    </a:ext>
                  </a:extLst>
                </p14:cNvPr>
                <p14:cNvContentPartPr/>
                <p14:nvPr/>
              </p14:nvContentPartPr>
              <p14:xfrm>
                <a:off x="10280088" y="1217016"/>
                <a:ext cx="549360" cy="272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BBFEF33-94BE-5E31-439B-7786CC30882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71448" y="1208376"/>
                  <a:ext cx="5670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A6484A2-6F1B-FB48-66B7-ED39583917D1}"/>
                    </a:ext>
                  </a:extLst>
                </p14:cNvPr>
                <p14:cNvContentPartPr/>
                <p14:nvPr/>
              </p14:nvContentPartPr>
              <p14:xfrm>
                <a:off x="10934928" y="1476576"/>
                <a:ext cx="12960" cy="107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A6484A2-6F1B-FB48-66B7-ED39583917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26288" y="1467576"/>
                  <a:ext cx="30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F8D3950-00D1-BD05-E3F8-3AE6F222BBE1}"/>
                    </a:ext>
                  </a:extLst>
                </p14:cNvPr>
                <p14:cNvContentPartPr/>
                <p14:nvPr/>
              </p14:nvContentPartPr>
              <p14:xfrm>
                <a:off x="11113848" y="1294056"/>
                <a:ext cx="182160" cy="210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F8D3950-00D1-BD05-E3F8-3AE6F222BB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05208" y="1285416"/>
                  <a:ext cx="199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CB83620-C3C0-1901-7D6A-C3D621EAC85B}"/>
                    </a:ext>
                  </a:extLst>
                </p14:cNvPr>
                <p14:cNvContentPartPr/>
                <p14:nvPr/>
              </p14:nvContentPartPr>
              <p14:xfrm>
                <a:off x="11395368" y="1344456"/>
                <a:ext cx="76680" cy="116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CB83620-C3C0-1901-7D6A-C3D621EAC85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86728" y="1335456"/>
                  <a:ext cx="94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D6745AA-E6C4-0E82-06B1-76AB90339EB2}"/>
                    </a:ext>
                  </a:extLst>
                </p14:cNvPr>
                <p14:cNvContentPartPr/>
                <p14:nvPr/>
              </p14:nvContentPartPr>
              <p14:xfrm>
                <a:off x="8482608" y="1827216"/>
                <a:ext cx="119520" cy="194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D6745AA-E6C4-0E82-06B1-76AB90339EB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73608" y="1818576"/>
                  <a:ext cx="137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DFB191A-B6A8-EDD3-941A-C7C0B42C7F96}"/>
                    </a:ext>
                  </a:extLst>
                </p14:cNvPr>
                <p14:cNvContentPartPr/>
                <p14:nvPr/>
              </p14:nvContentPartPr>
              <p14:xfrm>
                <a:off x="8639568" y="1898136"/>
                <a:ext cx="373320" cy="113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DFB191A-B6A8-EDD3-941A-C7C0B42C7F9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30928" y="1889136"/>
                  <a:ext cx="390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4E2C27D-819E-3846-A5D5-EE4A80BDABA6}"/>
                    </a:ext>
                  </a:extLst>
                </p14:cNvPr>
                <p14:cNvContentPartPr/>
                <p14:nvPr/>
              </p14:nvContentPartPr>
              <p14:xfrm>
                <a:off x="9052488" y="1858896"/>
                <a:ext cx="165960" cy="84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4E2C27D-819E-3846-A5D5-EE4A80BDABA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43488" y="1850256"/>
                  <a:ext cx="183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8EE14E6-9F32-AB9F-B533-A89A7128A1B3}"/>
                    </a:ext>
                  </a:extLst>
                </p14:cNvPr>
                <p14:cNvContentPartPr/>
                <p14:nvPr/>
              </p14:nvContentPartPr>
              <p14:xfrm>
                <a:off x="9472968" y="1806336"/>
                <a:ext cx="8280" cy="101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8EE14E6-9F32-AB9F-B533-A89A7128A1B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64328" y="1797336"/>
                  <a:ext cx="25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7B2142C-7A2C-F9CF-8E7B-F14BC8C87F64}"/>
                    </a:ext>
                  </a:extLst>
                </p14:cNvPr>
                <p14:cNvContentPartPr/>
                <p14:nvPr/>
              </p14:nvContentPartPr>
              <p14:xfrm>
                <a:off x="9439128" y="1766016"/>
                <a:ext cx="204480" cy="135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7B2142C-7A2C-F9CF-8E7B-F14BC8C87F6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30128" y="1757016"/>
                  <a:ext cx="222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B09AA3A-6A04-22F2-A21F-564560C03839}"/>
                    </a:ext>
                  </a:extLst>
                </p14:cNvPr>
                <p14:cNvContentPartPr/>
                <p14:nvPr/>
              </p14:nvContentPartPr>
              <p14:xfrm>
                <a:off x="9809208" y="1798416"/>
                <a:ext cx="35640" cy="131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B09AA3A-6A04-22F2-A21F-564560C0383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00208" y="1789776"/>
                  <a:ext cx="53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A647100-C96C-F5E0-6156-11FA9E4F9B65}"/>
                    </a:ext>
                  </a:extLst>
                </p14:cNvPr>
                <p14:cNvContentPartPr/>
                <p14:nvPr/>
              </p14:nvContentPartPr>
              <p14:xfrm>
                <a:off x="9884448" y="1782216"/>
                <a:ext cx="150480" cy="86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A647100-C96C-F5E0-6156-11FA9E4F9B6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75448" y="1773576"/>
                  <a:ext cx="168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F9B8997-3AC3-AB80-4DE3-97C995FA9F7A}"/>
                    </a:ext>
                  </a:extLst>
                </p14:cNvPr>
                <p14:cNvContentPartPr/>
                <p14:nvPr/>
              </p14:nvContentPartPr>
              <p14:xfrm>
                <a:off x="9964008" y="1731816"/>
                <a:ext cx="36000" cy="23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F9B8997-3AC3-AB80-4DE3-97C995FA9F7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55008" y="1723176"/>
                  <a:ext cx="53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41E1D8C-87E3-69CE-CDE8-E4A44CEFA759}"/>
                    </a:ext>
                  </a:extLst>
                </p14:cNvPr>
                <p14:cNvContentPartPr/>
                <p14:nvPr/>
              </p14:nvContentPartPr>
              <p14:xfrm>
                <a:off x="10093608" y="1742616"/>
                <a:ext cx="340920" cy="133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41E1D8C-87E3-69CE-CDE8-E4A44CEFA7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084968" y="1733976"/>
                  <a:ext cx="358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6FC1062-BADB-708C-7E33-66EC4E2AD19D}"/>
                    </a:ext>
                  </a:extLst>
                </p14:cNvPr>
                <p14:cNvContentPartPr/>
                <p14:nvPr/>
              </p14:nvContentPartPr>
              <p14:xfrm>
                <a:off x="10444968" y="1632096"/>
                <a:ext cx="456480" cy="202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6FC1062-BADB-708C-7E33-66EC4E2AD19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35968" y="1623096"/>
                  <a:ext cx="474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6266DFB-33C6-9EDD-4A79-39CCF95D64CB}"/>
                    </a:ext>
                  </a:extLst>
                </p14:cNvPr>
                <p14:cNvContentPartPr/>
                <p14:nvPr/>
              </p14:nvContentPartPr>
              <p14:xfrm>
                <a:off x="10953288" y="1592496"/>
                <a:ext cx="444600" cy="189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6266DFB-33C6-9EDD-4A79-39CCF95D64C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944288" y="1583856"/>
                  <a:ext cx="46224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E52A8D2-6104-1B8C-1041-51007086A428}"/>
                  </a:ext>
                </a:extLst>
              </p14:cNvPr>
              <p14:cNvContentPartPr/>
              <p14:nvPr/>
            </p14:nvContentPartPr>
            <p14:xfrm>
              <a:off x="149328" y="5186016"/>
              <a:ext cx="244080" cy="608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E52A8D2-6104-1B8C-1041-51007086A42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0328" y="5177376"/>
                <a:ext cx="261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2B75273E-3268-7E21-0C11-6065DDB12FAC}"/>
                  </a:ext>
                </a:extLst>
              </p14:cNvPr>
              <p14:cNvContentPartPr/>
              <p14:nvPr/>
            </p14:nvContentPartPr>
            <p14:xfrm>
              <a:off x="2624328" y="2736216"/>
              <a:ext cx="345960" cy="5331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2B75273E-3268-7E21-0C11-6065DDB12FA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615328" y="2727216"/>
                <a:ext cx="36360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B6883CA5-FF59-F3AE-B97D-58B8BF6B56AB}"/>
                  </a:ext>
                </a:extLst>
              </p14:cNvPr>
              <p14:cNvContentPartPr/>
              <p14:nvPr/>
            </p14:nvContentPartPr>
            <p14:xfrm>
              <a:off x="3163248" y="2671416"/>
              <a:ext cx="305280" cy="3877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B6883CA5-FF59-F3AE-B97D-58B8BF6B56A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154608" y="2662416"/>
                <a:ext cx="3229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29D3760C-DEFD-DAC8-CB0D-BBB81DC27612}"/>
                  </a:ext>
                </a:extLst>
              </p14:cNvPr>
              <p14:cNvContentPartPr/>
              <p14:nvPr/>
            </p14:nvContentPartPr>
            <p14:xfrm>
              <a:off x="3970368" y="2594016"/>
              <a:ext cx="313200" cy="43740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29D3760C-DEFD-DAC8-CB0D-BBB81DC2761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61368" y="2585016"/>
                <a:ext cx="3308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180CC2F-08A4-8506-FED8-ADFE743841E6}"/>
                  </a:ext>
                </a:extLst>
              </p14:cNvPr>
              <p14:cNvContentPartPr/>
              <p14:nvPr/>
            </p14:nvContentPartPr>
            <p14:xfrm>
              <a:off x="4842288" y="2627496"/>
              <a:ext cx="319320" cy="39096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180CC2F-08A4-8506-FED8-ADFE743841E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833648" y="2618496"/>
                <a:ext cx="33696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FD6D1B2-05DA-C3A4-19A1-5D87F3DB0078}"/>
                  </a:ext>
                </a:extLst>
              </p14:cNvPr>
              <p14:cNvContentPartPr/>
              <p14:nvPr/>
            </p14:nvContentPartPr>
            <p14:xfrm>
              <a:off x="2713968" y="3146976"/>
              <a:ext cx="206640" cy="302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FD6D1B2-05DA-C3A4-19A1-5D87F3DB007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04968" y="3137976"/>
                <a:ext cx="2242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77B83AC2-1647-4A90-8C7B-FA7E8997597C}"/>
                  </a:ext>
                </a:extLst>
              </p14:cNvPr>
              <p14:cNvContentPartPr/>
              <p14:nvPr/>
            </p14:nvContentPartPr>
            <p14:xfrm>
              <a:off x="3100608" y="3283056"/>
              <a:ext cx="2765520" cy="3744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77B83AC2-1647-4A90-8C7B-FA7E8997597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091968" y="3274416"/>
                <a:ext cx="278316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0792B0DB-6CE2-403E-7FEA-8CD0EEFDC7B1}"/>
              </a:ext>
            </a:extLst>
          </p:cNvPr>
          <p:cNvGrpSpPr/>
          <p:nvPr/>
        </p:nvGrpSpPr>
        <p:grpSpPr>
          <a:xfrm>
            <a:off x="6354288" y="2471256"/>
            <a:ext cx="2246760" cy="603720"/>
            <a:chOff x="6354288" y="2471256"/>
            <a:chExt cx="2246760" cy="60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A9C9C6C-9D42-2FEA-BCD2-82272DABEEDC}"/>
                    </a:ext>
                  </a:extLst>
                </p14:cNvPr>
                <p14:cNvContentPartPr/>
                <p14:nvPr/>
              </p14:nvContentPartPr>
              <p14:xfrm>
                <a:off x="6354288" y="2929176"/>
                <a:ext cx="76680" cy="145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A9C9C6C-9D42-2FEA-BCD2-82272DABEED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45648" y="2920536"/>
                  <a:ext cx="94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6716EE4-FE49-BF99-1651-2253923C3DC6}"/>
                    </a:ext>
                  </a:extLst>
                </p14:cNvPr>
                <p14:cNvContentPartPr/>
                <p14:nvPr/>
              </p14:nvContentPartPr>
              <p14:xfrm>
                <a:off x="6366168" y="2757096"/>
                <a:ext cx="18360" cy="9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6716EE4-FE49-BF99-1651-2253923C3DC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57168" y="2748096"/>
                  <a:ext cx="36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9AFFBB8-7238-1156-FC71-B615187FB654}"/>
                    </a:ext>
                  </a:extLst>
                </p14:cNvPr>
                <p14:cNvContentPartPr/>
                <p14:nvPr/>
              </p14:nvContentPartPr>
              <p14:xfrm>
                <a:off x="6535728" y="2766096"/>
                <a:ext cx="117360" cy="1872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9AFFBB8-7238-1156-FC71-B615187FB65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26728" y="2757096"/>
                  <a:ext cx="135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0CCCA6A-FBA2-0D8C-2D45-4F2206D9173A}"/>
                    </a:ext>
                  </a:extLst>
                </p14:cNvPr>
                <p14:cNvContentPartPr/>
                <p14:nvPr/>
              </p14:nvContentPartPr>
              <p14:xfrm>
                <a:off x="6841008" y="2939616"/>
                <a:ext cx="12960" cy="151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0CCCA6A-FBA2-0D8C-2D45-4F2206D9173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32368" y="2930976"/>
                  <a:ext cx="30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5EC7D6C-8ED2-4F83-2788-EB22B839A648}"/>
                    </a:ext>
                  </a:extLst>
                </p14:cNvPr>
                <p14:cNvContentPartPr/>
                <p14:nvPr/>
              </p14:nvContentPartPr>
              <p14:xfrm>
                <a:off x="6847488" y="2895336"/>
                <a:ext cx="341640" cy="156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5EC7D6C-8ED2-4F83-2788-EB22B839A64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38488" y="2886696"/>
                  <a:ext cx="359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79CFE7C-EC9B-8FFF-E027-030D72B8CBB4}"/>
                    </a:ext>
                  </a:extLst>
                </p14:cNvPr>
                <p14:cNvContentPartPr/>
                <p14:nvPr/>
              </p14:nvContentPartPr>
              <p14:xfrm>
                <a:off x="7050168" y="2939256"/>
                <a:ext cx="175320" cy="633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79CFE7C-EC9B-8FFF-E027-030D72B8CBB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41168" y="2930256"/>
                  <a:ext cx="192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1F210D6-8A2D-C737-4151-1603E47055A3}"/>
                    </a:ext>
                  </a:extLst>
                </p14:cNvPr>
                <p14:cNvContentPartPr/>
                <p14:nvPr/>
              </p14:nvContentPartPr>
              <p14:xfrm>
                <a:off x="6999048" y="2660976"/>
                <a:ext cx="176400" cy="181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1F210D6-8A2D-C737-4151-1603E47055A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90048" y="2652336"/>
                  <a:ext cx="194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2DF1FF6-67B7-114C-9256-C729DCE9E12D}"/>
                    </a:ext>
                  </a:extLst>
                </p14:cNvPr>
                <p14:cNvContentPartPr/>
                <p14:nvPr/>
              </p14:nvContentPartPr>
              <p14:xfrm>
                <a:off x="7432128" y="2794896"/>
                <a:ext cx="281520" cy="86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2DF1FF6-67B7-114C-9256-C729DCE9E12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23128" y="2786256"/>
                  <a:ext cx="299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BE903A3-6E4D-3A85-5E5D-D51FB95B1DE1}"/>
                    </a:ext>
                  </a:extLst>
                </p14:cNvPr>
                <p14:cNvContentPartPr/>
                <p14:nvPr/>
              </p14:nvContentPartPr>
              <p14:xfrm>
                <a:off x="7716168" y="2551896"/>
                <a:ext cx="5400" cy="183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BE903A3-6E4D-3A85-5E5D-D51FB95B1DE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07528" y="2543256"/>
                  <a:ext cx="23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DB6993B-DB42-4C91-077D-E94CD556AB6A}"/>
                    </a:ext>
                  </a:extLst>
                </p14:cNvPr>
                <p14:cNvContentPartPr/>
                <p14:nvPr/>
              </p14:nvContentPartPr>
              <p14:xfrm>
                <a:off x="7813368" y="2547936"/>
                <a:ext cx="297360" cy="2800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DB6993B-DB42-4C91-077D-E94CD556AB6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04728" y="2539296"/>
                  <a:ext cx="3150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FF7802E-F811-F998-C526-E6B853FD5B02}"/>
                    </a:ext>
                  </a:extLst>
                </p14:cNvPr>
                <p14:cNvContentPartPr/>
                <p14:nvPr/>
              </p14:nvContentPartPr>
              <p14:xfrm>
                <a:off x="8159688" y="2645856"/>
                <a:ext cx="177480" cy="1015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FF7802E-F811-F998-C526-E6B853FD5B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51048" y="2636856"/>
                  <a:ext cx="195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6F85BA4-BD89-E19B-28D1-F2D388270E6C}"/>
                    </a:ext>
                  </a:extLst>
                </p14:cNvPr>
                <p14:cNvContentPartPr/>
                <p14:nvPr/>
              </p14:nvContentPartPr>
              <p14:xfrm>
                <a:off x="8374608" y="2471256"/>
                <a:ext cx="226440" cy="2260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6F85BA4-BD89-E19B-28D1-F2D388270E6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65608" y="2462616"/>
                  <a:ext cx="244080" cy="24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01E8209C-AE57-96D3-0033-2F5A780F399B}"/>
                  </a:ext>
                </a:extLst>
              </p14:cNvPr>
              <p14:cNvContentPartPr/>
              <p14:nvPr/>
            </p14:nvContentPartPr>
            <p14:xfrm>
              <a:off x="7453728" y="2729736"/>
              <a:ext cx="2633760" cy="4676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01E8209C-AE57-96D3-0033-2F5A780F399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445088" y="2720736"/>
                <a:ext cx="265140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D221609-9FB4-D6DA-89A3-0338091270E5}"/>
                  </a:ext>
                </a:extLst>
              </p14:cNvPr>
              <p14:cNvContentPartPr/>
              <p14:nvPr/>
            </p14:nvContentPartPr>
            <p14:xfrm>
              <a:off x="9968688" y="2490696"/>
              <a:ext cx="1110600" cy="30708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D221609-9FB4-D6DA-89A3-0338091270E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959688" y="2481696"/>
                <a:ext cx="11282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98F25889-E84E-EF97-D498-D58CEA7663CA}"/>
                  </a:ext>
                </a:extLst>
              </p14:cNvPr>
              <p14:cNvContentPartPr/>
              <p14:nvPr/>
            </p14:nvContentPartPr>
            <p14:xfrm>
              <a:off x="1864008" y="4332096"/>
              <a:ext cx="4496760" cy="18108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98F25889-E84E-EF97-D498-D58CEA7663C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855008" y="4323456"/>
                <a:ext cx="451440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4C39EAB5-CF85-164E-0ED7-7FCF0DE0A4CA}"/>
              </a:ext>
            </a:extLst>
          </p:cNvPr>
          <p:cNvGrpSpPr/>
          <p:nvPr/>
        </p:nvGrpSpPr>
        <p:grpSpPr>
          <a:xfrm>
            <a:off x="7351488" y="3422016"/>
            <a:ext cx="1194840" cy="1660680"/>
            <a:chOff x="7351488" y="3422016"/>
            <a:chExt cx="1194840" cy="166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AB90A36-3832-73EE-AACE-9B076A024248}"/>
                    </a:ext>
                  </a:extLst>
                </p14:cNvPr>
                <p14:cNvContentPartPr/>
                <p14:nvPr/>
              </p14:nvContentPartPr>
              <p14:xfrm>
                <a:off x="7351488" y="3422016"/>
                <a:ext cx="575640" cy="16606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AB90A36-3832-73EE-AACE-9B076A02424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42488" y="3413016"/>
                  <a:ext cx="593280" cy="16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B979DD5-5AE7-20A7-95C6-8B53D0EB5044}"/>
                    </a:ext>
                  </a:extLst>
                </p14:cNvPr>
                <p14:cNvContentPartPr/>
                <p14:nvPr/>
              </p14:nvContentPartPr>
              <p14:xfrm>
                <a:off x="8025768" y="3953376"/>
                <a:ext cx="366840" cy="1389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B979DD5-5AE7-20A7-95C6-8B53D0EB504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16768" y="3944376"/>
                  <a:ext cx="384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21929B4-4318-6364-B45D-53D411F9F782}"/>
                    </a:ext>
                  </a:extLst>
                </p14:cNvPr>
                <p14:cNvContentPartPr/>
                <p14:nvPr/>
              </p14:nvContentPartPr>
              <p14:xfrm>
                <a:off x="8077248" y="3839256"/>
                <a:ext cx="469080" cy="3186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21929B4-4318-6364-B45D-53D411F9F78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68608" y="3830616"/>
                  <a:ext cx="4867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FE98C949-C44B-7288-5F35-49B5B964A7C9}"/>
              </a:ext>
            </a:extLst>
          </p:cNvPr>
          <p:cNvGrpSpPr/>
          <p:nvPr/>
        </p:nvGrpSpPr>
        <p:grpSpPr>
          <a:xfrm>
            <a:off x="8854488" y="2066256"/>
            <a:ext cx="3146760" cy="2110680"/>
            <a:chOff x="8854488" y="2066256"/>
            <a:chExt cx="3146760" cy="21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9D21347-6265-833C-0BDB-8202E519281D}"/>
                    </a:ext>
                  </a:extLst>
                </p14:cNvPr>
                <p14:cNvContentPartPr/>
                <p14:nvPr/>
              </p14:nvContentPartPr>
              <p14:xfrm>
                <a:off x="8854488" y="2483496"/>
                <a:ext cx="107280" cy="126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9D21347-6265-833C-0BDB-8202E519281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45848" y="2474496"/>
                  <a:ext cx="124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A6CA199-66A4-1656-4C49-45F182122FAD}"/>
                    </a:ext>
                  </a:extLst>
                </p14:cNvPr>
                <p14:cNvContentPartPr/>
                <p14:nvPr/>
              </p14:nvContentPartPr>
              <p14:xfrm>
                <a:off x="8991648" y="2333016"/>
                <a:ext cx="309240" cy="218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A6CA199-66A4-1656-4C49-45F182122FA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82648" y="2324016"/>
                  <a:ext cx="326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932ED22-459A-5D12-1F02-A7D47DB61369}"/>
                    </a:ext>
                  </a:extLst>
                </p14:cNvPr>
                <p14:cNvContentPartPr/>
                <p14:nvPr/>
              </p14:nvContentPartPr>
              <p14:xfrm>
                <a:off x="9520488" y="2241576"/>
                <a:ext cx="313200" cy="310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932ED22-459A-5D12-1F02-A7D47DB6136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11488" y="2232936"/>
                  <a:ext cx="3308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38878B4-F400-9B05-8B8E-4522D48AFC9F}"/>
                    </a:ext>
                  </a:extLst>
                </p14:cNvPr>
                <p14:cNvContentPartPr/>
                <p14:nvPr/>
              </p14:nvContentPartPr>
              <p14:xfrm>
                <a:off x="10031688" y="2262816"/>
                <a:ext cx="198000" cy="152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38878B4-F400-9B05-8B8E-4522D48AFC9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22688" y="2254176"/>
                  <a:ext cx="215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E2EB0E7-62C5-D5FD-CA6F-C64321982DE3}"/>
                    </a:ext>
                  </a:extLst>
                </p14:cNvPr>
                <p14:cNvContentPartPr/>
                <p14:nvPr/>
              </p14:nvContentPartPr>
              <p14:xfrm>
                <a:off x="10233288" y="2066256"/>
                <a:ext cx="528480" cy="2811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E2EB0E7-62C5-D5FD-CA6F-C64321982DE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224648" y="2057256"/>
                  <a:ext cx="5461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96731F8-C649-7947-ED3A-A2079AFA1AD1}"/>
                    </a:ext>
                  </a:extLst>
                </p14:cNvPr>
                <p14:cNvContentPartPr/>
                <p14:nvPr/>
              </p14:nvContentPartPr>
              <p14:xfrm>
                <a:off x="8855568" y="3328056"/>
                <a:ext cx="437040" cy="2455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96731F8-C649-7947-ED3A-A2079AFA1AD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46568" y="3319056"/>
                  <a:ext cx="454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EC9E337-6505-D2ED-96B8-A674A1FD85CA}"/>
                    </a:ext>
                  </a:extLst>
                </p14:cNvPr>
                <p14:cNvContentPartPr/>
                <p14:nvPr/>
              </p14:nvContentPartPr>
              <p14:xfrm>
                <a:off x="9488808" y="3245976"/>
                <a:ext cx="100080" cy="113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EC9E337-6505-D2ED-96B8-A674A1FD85C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80168" y="3236976"/>
                  <a:ext cx="117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D0E4EB9-50D0-1DDD-0F32-788EF0C4E28C}"/>
                    </a:ext>
                  </a:extLst>
                </p14:cNvPr>
                <p14:cNvContentPartPr/>
                <p14:nvPr/>
              </p14:nvContentPartPr>
              <p14:xfrm>
                <a:off x="9642528" y="3092256"/>
                <a:ext cx="129600" cy="219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D0E4EB9-50D0-1DDD-0F32-788EF0C4E28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633528" y="3083256"/>
                  <a:ext cx="147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ADB7356-6A50-2440-171E-33D938F947D8}"/>
                    </a:ext>
                  </a:extLst>
                </p14:cNvPr>
                <p14:cNvContentPartPr/>
                <p14:nvPr/>
              </p14:nvContentPartPr>
              <p14:xfrm>
                <a:off x="9816408" y="3022056"/>
                <a:ext cx="138960" cy="2448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ADB7356-6A50-2440-171E-33D938F947D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07408" y="3013056"/>
                  <a:ext cx="156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6E81A53-E553-217A-9AC6-AC789040A2ED}"/>
                    </a:ext>
                  </a:extLst>
                </p14:cNvPr>
                <p14:cNvContentPartPr/>
                <p14:nvPr/>
              </p14:nvContentPartPr>
              <p14:xfrm>
                <a:off x="9937368" y="3077496"/>
                <a:ext cx="388800" cy="1220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6E81A53-E553-217A-9AC6-AC789040A2E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28368" y="3068856"/>
                  <a:ext cx="406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2ADD4D7-A364-82F4-05FC-C58CB086C9D0}"/>
                    </a:ext>
                  </a:extLst>
                </p14:cNvPr>
                <p14:cNvContentPartPr/>
                <p14:nvPr/>
              </p14:nvContentPartPr>
              <p14:xfrm>
                <a:off x="10262448" y="2925576"/>
                <a:ext cx="12240" cy="11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2ADD4D7-A364-82F4-05FC-C58CB086C9D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53808" y="2916576"/>
                  <a:ext cx="29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3670C78-C537-77FC-F9E3-A0A53ADCD533}"/>
                    </a:ext>
                  </a:extLst>
                </p14:cNvPr>
                <p14:cNvContentPartPr/>
                <p14:nvPr/>
              </p14:nvContentPartPr>
              <p14:xfrm>
                <a:off x="10559808" y="2775096"/>
                <a:ext cx="345240" cy="3200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3670C78-C537-77FC-F9E3-A0A53ADCD53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51168" y="2766096"/>
                  <a:ext cx="3628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DB51406-2A15-057C-07DA-3A33C9977F3F}"/>
                    </a:ext>
                  </a:extLst>
                </p14:cNvPr>
                <p14:cNvContentPartPr/>
                <p14:nvPr/>
              </p14:nvContentPartPr>
              <p14:xfrm>
                <a:off x="11045088" y="2793096"/>
                <a:ext cx="223560" cy="183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DB51406-2A15-057C-07DA-3A33C9977F3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036448" y="2784456"/>
                  <a:ext cx="241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74A80F6-926F-963F-8D87-C49E996DD959}"/>
                    </a:ext>
                  </a:extLst>
                </p14:cNvPr>
                <p14:cNvContentPartPr/>
                <p14:nvPr/>
              </p14:nvContentPartPr>
              <p14:xfrm>
                <a:off x="11329488" y="2756376"/>
                <a:ext cx="96120" cy="3067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74A80F6-926F-963F-8D87-C49E996DD95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320848" y="2747376"/>
                  <a:ext cx="1137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72EB50E-0B50-F94C-4875-0319E38FC52F}"/>
                    </a:ext>
                  </a:extLst>
                </p14:cNvPr>
                <p14:cNvContentPartPr/>
                <p14:nvPr/>
              </p14:nvContentPartPr>
              <p14:xfrm>
                <a:off x="11449008" y="2572056"/>
                <a:ext cx="458640" cy="231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72EB50E-0B50-F94C-4875-0319E38FC5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440368" y="2563056"/>
                  <a:ext cx="476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B607F71-5C2C-E35A-1060-5F7DE102EC0C}"/>
                    </a:ext>
                  </a:extLst>
                </p14:cNvPr>
                <p14:cNvContentPartPr/>
                <p14:nvPr/>
              </p14:nvContentPartPr>
              <p14:xfrm>
                <a:off x="11755368" y="2471616"/>
                <a:ext cx="30960" cy="93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B607F71-5C2C-E35A-1060-5F7DE102EC0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746368" y="2462616"/>
                  <a:ext cx="48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C31F974-6A39-6B61-DFBD-931E47C34A4D}"/>
                    </a:ext>
                  </a:extLst>
                </p14:cNvPr>
                <p14:cNvContentPartPr/>
                <p14:nvPr/>
              </p14:nvContentPartPr>
              <p14:xfrm>
                <a:off x="9064728" y="3594456"/>
                <a:ext cx="132840" cy="2120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C31F974-6A39-6B61-DFBD-931E47C34A4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55728" y="3585456"/>
                  <a:ext cx="150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D95199A-1CE6-A94B-FDA2-F8B9D779F025}"/>
                    </a:ext>
                  </a:extLst>
                </p14:cNvPr>
                <p14:cNvContentPartPr/>
                <p14:nvPr/>
              </p14:nvContentPartPr>
              <p14:xfrm>
                <a:off x="9252648" y="3599496"/>
                <a:ext cx="79560" cy="1256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D95199A-1CE6-A94B-FDA2-F8B9D779F02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44008" y="3590856"/>
                  <a:ext cx="97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1D1BCE3-8D83-6E19-5AA5-68ACED41CD4D}"/>
                    </a:ext>
                  </a:extLst>
                </p14:cNvPr>
                <p14:cNvContentPartPr/>
                <p14:nvPr/>
              </p14:nvContentPartPr>
              <p14:xfrm>
                <a:off x="9383328" y="3599856"/>
                <a:ext cx="105480" cy="244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1D1BCE3-8D83-6E19-5AA5-68ACED41CD4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374688" y="3590856"/>
                  <a:ext cx="123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D072C23-3EFC-D716-C460-1CBE48E4C7D3}"/>
                    </a:ext>
                  </a:extLst>
                </p14:cNvPr>
                <p14:cNvContentPartPr/>
                <p14:nvPr/>
              </p14:nvContentPartPr>
              <p14:xfrm>
                <a:off x="9541368" y="3567456"/>
                <a:ext cx="204480" cy="89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D072C23-3EFC-D716-C460-1CBE48E4C7D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32368" y="3558816"/>
                  <a:ext cx="222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5532A52-75EE-A70A-1762-9EFF8C4BE29B}"/>
                    </a:ext>
                  </a:extLst>
                </p14:cNvPr>
                <p14:cNvContentPartPr/>
                <p14:nvPr/>
              </p14:nvContentPartPr>
              <p14:xfrm>
                <a:off x="9797328" y="3428496"/>
                <a:ext cx="136440" cy="1339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5532A52-75EE-A70A-1762-9EFF8C4BE29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788328" y="3419496"/>
                  <a:ext cx="154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1CCC9DF-F131-2478-B180-9615C2C23E0E}"/>
                    </a:ext>
                  </a:extLst>
                </p14:cNvPr>
                <p14:cNvContentPartPr/>
                <p14:nvPr/>
              </p14:nvContentPartPr>
              <p14:xfrm>
                <a:off x="9995328" y="3374496"/>
                <a:ext cx="350640" cy="149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1CCC9DF-F131-2478-B180-9615C2C23E0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986328" y="3365496"/>
                  <a:ext cx="368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52BC2E3-F6FA-7075-7512-338977BE0282}"/>
                    </a:ext>
                  </a:extLst>
                </p14:cNvPr>
                <p14:cNvContentPartPr/>
                <p14:nvPr/>
              </p14:nvContentPartPr>
              <p14:xfrm>
                <a:off x="10400688" y="3352536"/>
                <a:ext cx="91080" cy="1054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52BC2E3-F6FA-7075-7512-338977BE028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92048" y="3343536"/>
                  <a:ext cx="108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6F18D73-930C-7D6F-9B02-98283963B403}"/>
                    </a:ext>
                  </a:extLst>
                </p14:cNvPr>
                <p14:cNvContentPartPr/>
                <p14:nvPr/>
              </p14:nvContentPartPr>
              <p14:xfrm>
                <a:off x="10771848" y="3159576"/>
                <a:ext cx="342360" cy="356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6F18D73-930C-7D6F-9B02-98283963B40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763208" y="3150576"/>
                  <a:ext cx="3600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C1925C9-ED05-4ED0-D691-775BB58794D5}"/>
                    </a:ext>
                  </a:extLst>
                </p14:cNvPr>
                <p14:cNvContentPartPr/>
                <p14:nvPr/>
              </p14:nvContentPartPr>
              <p14:xfrm>
                <a:off x="8860248" y="3985776"/>
                <a:ext cx="171000" cy="986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C1925C9-ED05-4ED0-D691-775BB58794D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51608" y="3976776"/>
                  <a:ext cx="188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847D08E-AC68-485D-6B34-55710CBA04FB}"/>
                    </a:ext>
                  </a:extLst>
                </p14:cNvPr>
                <p14:cNvContentPartPr/>
                <p14:nvPr/>
              </p14:nvContentPartPr>
              <p14:xfrm>
                <a:off x="9049248" y="3920976"/>
                <a:ext cx="307440" cy="2559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847D08E-AC68-485D-6B34-55710CBA04F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40248" y="3911976"/>
                  <a:ext cx="3250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B4AAB4F-3C1E-30BD-006A-8548F729C7B8}"/>
                    </a:ext>
                  </a:extLst>
                </p14:cNvPr>
                <p14:cNvContentPartPr/>
                <p14:nvPr/>
              </p14:nvContentPartPr>
              <p14:xfrm>
                <a:off x="9389808" y="3860856"/>
                <a:ext cx="51480" cy="227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B4AAB4F-3C1E-30BD-006A-8548F729C7B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80808" y="3851856"/>
                  <a:ext cx="69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97536D2-AB34-9C3F-78C9-45D14384A363}"/>
                    </a:ext>
                  </a:extLst>
                </p14:cNvPr>
                <p14:cNvContentPartPr/>
                <p14:nvPr/>
              </p14:nvContentPartPr>
              <p14:xfrm>
                <a:off x="9494208" y="3746376"/>
                <a:ext cx="359640" cy="2102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97536D2-AB34-9C3F-78C9-45D14384A36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85208" y="3737736"/>
                  <a:ext cx="377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8AE43F4-9243-048B-9B4E-76C707F98946}"/>
                    </a:ext>
                  </a:extLst>
                </p14:cNvPr>
                <p14:cNvContentPartPr/>
                <p14:nvPr/>
              </p14:nvContentPartPr>
              <p14:xfrm>
                <a:off x="9855288" y="3645936"/>
                <a:ext cx="122040" cy="159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8AE43F4-9243-048B-9B4E-76C707F9894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46648" y="3636936"/>
                  <a:ext cx="139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D22AB2D-04C7-1F34-EEB6-85F79E1D71B6}"/>
                    </a:ext>
                  </a:extLst>
                </p14:cNvPr>
                <p14:cNvContentPartPr/>
                <p14:nvPr/>
              </p14:nvContentPartPr>
              <p14:xfrm>
                <a:off x="10225008" y="3631176"/>
                <a:ext cx="36720" cy="146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D22AB2D-04C7-1F34-EEB6-85F79E1D71B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16368" y="3622176"/>
                  <a:ext cx="54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EBF9D66-EEEB-1573-93B5-3F32B2B6DA1B}"/>
                    </a:ext>
                  </a:extLst>
                </p14:cNvPr>
                <p14:cNvContentPartPr/>
                <p14:nvPr/>
              </p14:nvContentPartPr>
              <p14:xfrm>
                <a:off x="10133208" y="3567456"/>
                <a:ext cx="227880" cy="2343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EBF9D66-EEEB-1573-93B5-3F32B2B6DA1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24208" y="3558456"/>
                  <a:ext cx="245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FA448FC-613E-BA5E-0104-0810395BC1AC}"/>
                    </a:ext>
                  </a:extLst>
                </p14:cNvPr>
                <p14:cNvContentPartPr/>
                <p14:nvPr/>
              </p14:nvContentPartPr>
              <p14:xfrm>
                <a:off x="10394928" y="3631176"/>
                <a:ext cx="142200" cy="932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FA448FC-613E-BA5E-0104-0810395BC1A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85928" y="3622176"/>
                  <a:ext cx="159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D8F1437-68D8-CF8E-C7F9-CD378753FA8C}"/>
                    </a:ext>
                  </a:extLst>
                </p14:cNvPr>
                <p14:cNvContentPartPr/>
                <p14:nvPr/>
              </p14:nvContentPartPr>
              <p14:xfrm>
                <a:off x="10586088" y="3531816"/>
                <a:ext cx="203400" cy="160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D8F1437-68D8-CF8E-C7F9-CD378753FA8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77088" y="3522816"/>
                  <a:ext cx="221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CC64ADD-F83E-7D8A-2440-A603E08E3ECF}"/>
                    </a:ext>
                  </a:extLst>
                </p14:cNvPr>
                <p14:cNvContentPartPr/>
                <p14:nvPr/>
              </p14:nvContentPartPr>
              <p14:xfrm>
                <a:off x="10807848" y="3507336"/>
                <a:ext cx="81360" cy="1112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CC64ADD-F83E-7D8A-2440-A603E08E3EC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98848" y="3498336"/>
                  <a:ext cx="99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73A0AE2-13D5-C2D0-9858-7E84B875443E}"/>
                    </a:ext>
                  </a:extLst>
                </p14:cNvPr>
                <p14:cNvContentPartPr/>
                <p14:nvPr/>
              </p14:nvContentPartPr>
              <p14:xfrm>
                <a:off x="10890288" y="3439656"/>
                <a:ext cx="423360" cy="1710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73A0AE2-13D5-C2D0-9858-7E84B875443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881288" y="3431016"/>
                  <a:ext cx="441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1782C09-A32D-416D-ABCD-CD5EABE05A18}"/>
                    </a:ext>
                  </a:extLst>
                </p14:cNvPr>
                <p14:cNvContentPartPr/>
                <p14:nvPr/>
              </p14:nvContentPartPr>
              <p14:xfrm>
                <a:off x="11335968" y="3176496"/>
                <a:ext cx="350640" cy="2851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1782C09-A32D-416D-ABCD-CD5EABE05A1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326968" y="3167496"/>
                  <a:ext cx="368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B02B412-9070-48A3-C319-7D9A5E669195}"/>
                    </a:ext>
                  </a:extLst>
                </p14:cNvPr>
                <p14:cNvContentPartPr/>
                <p14:nvPr/>
              </p14:nvContentPartPr>
              <p14:xfrm>
                <a:off x="10166688" y="3951936"/>
                <a:ext cx="244440" cy="892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B02B412-9070-48A3-C319-7D9A5E66919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158048" y="3942936"/>
                  <a:ext cx="262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6E8F623-6B3E-6698-A00C-3DD39AAA7F45}"/>
                    </a:ext>
                  </a:extLst>
                </p14:cNvPr>
                <p14:cNvContentPartPr/>
                <p14:nvPr/>
              </p14:nvContentPartPr>
              <p14:xfrm>
                <a:off x="10378728" y="3828456"/>
                <a:ext cx="16200" cy="32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6E8F623-6B3E-6698-A00C-3DD39AAA7F4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70088" y="3819816"/>
                  <a:ext cx="33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8B76967-C129-C1E9-B4AF-35E342283170}"/>
                    </a:ext>
                  </a:extLst>
                </p14:cNvPr>
                <p14:cNvContentPartPr/>
                <p14:nvPr/>
              </p14:nvContentPartPr>
              <p14:xfrm>
                <a:off x="10642968" y="3892896"/>
                <a:ext cx="156240" cy="102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8B76967-C129-C1E9-B4AF-35E34228317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633968" y="3884256"/>
                  <a:ext cx="173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D5C4BBC-4A96-670D-8D04-3B0158794FCE}"/>
                    </a:ext>
                  </a:extLst>
                </p14:cNvPr>
                <p14:cNvContentPartPr/>
                <p14:nvPr/>
              </p14:nvContentPartPr>
              <p14:xfrm>
                <a:off x="10850328" y="3735936"/>
                <a:ext cx="257760" cy="2361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D5C4BBC-4A96-670D-8D04-3B0158794FC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841688" y="3727296"/>
                  <a:ext cx="275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09FCED6-DB8F-2DA1-97ED-331F3CFAF377}"/>
                    </a:ext>
                  </a:extLst>
                </p14:cNvPr>
                <p14:cNvContentPartPr/>
                <p14:nvPr/>
              </p14:nvContentPartPr>
              <p14:xfrm>
                <a:off x="11130048" y="3757536"/>
                <a:ext cx="102960" cy="118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09FCED6-DB8F-2DA1-97ED-331F3CFAF37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121408" y="3748536"/>
                  <a:ext cx="120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AA169D9-579F-8270-5217-223532715357}"/>
                    </a:ext>
                  </a:extLst>
                </p14:cNvPr>
                <p14:cNvContentPartPr/>
                <p14:nvPr/>
              </p14:nvContentPartPr>
              <p14:xfrm>
                <a:off x="11188368" y="3616416"/>
                <a:ext cx="155880" cy="258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AA169D9-579F-8270-5217-22353271535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179368" y="3607416"/>
                  <a:ext cx="1735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A4DF18C-76B5-9527-B584-F6214C18F63B}"/>
                    </a:ext>
                  </a:extLst>
                </p14:cNvPr>
                <p14:cNvContentPartPr/>
                <p14:nvPr/>
              </p14:nvContentPartPr>
              <p14:xfrm>
                <a:off x="11404008" y="3698136"/>
                <a:ext cx="65520" cy="1090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A4DF18C-76B5-9527-B584-F6214C18F63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95368" y="3689136"/>
                  <a:ext cx="83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029CE1A-688E-10EE-1D71-1346296AB102}"/>
                    </a:ext>
                  </a:extLst>
                </p14:cNvPr>
                <p14:cNvContentPartPr/>
                <p14:nvPr/>
              </p14:nvContentPartPr>
              <p14:xfrm>
                <a:off x="11491848" y="3548736"/>
                <a:ext cx="393120" cy="2437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029CE1A-688E-10EE-1D71-1346296AB10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482848" y="3539736"/>
                  <a:ext cx="410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B1AB1F4-232E-AB19-7B35-F9C0D44BCE24}"/>
                    </a:ext>
                  </a:extLst>
                </p14:cNvPr>
                <p14:cNvContentPartPr/>
                <p14:nvPr/>
              </p14:nvContentPartPr>
              <p14:xfrm>
                <a:off x="11796048" y="3540816"/>
                <a:ext cx="205200" cy="245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B1AB1F4-232E-AB19-7B35-F9C0D44BCE2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787408" y="3531816"/>
                  <a:ext cx="222840" cy="26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2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A981BDF-4CAC-48C3-9649-AF879A56B8A0}"/>
              </a:ext>
            </a:extLst>
          </p:cNvPr>
          <p:cNvCxnSpPr/>
          <p:nvPr/>
        </p:nvCxnSpPr>
        <p:spPr>
          <a:xfrm flipV="1">
            <a:off x="907133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Shape 2">
            <a:extLst>
              <a:ext uri="{FF2B5EF4-FFF2-40B4-BE49-F238E27FC236}">
                <a16:creationId xmlns:a16="http://schemas.microsoft.com/office/drawing/2014/main" id="{44F13ACD-D3E7-4B7A-8321-4BD7AF6FE2E3}"/>
              </a:ext>
            </a:extLst>
          </p:cNvPr>
          <p:cNvSpPr txBox="1"/>
          <p:nvPr/>
        </p:nvSpPr>
        <p:spPr>
          <a:xfrm>
            <a:off x="794534" y="4126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The IS-curve</a:t>
            </a:r>
            <a:endParaRPr lang="de-DE" sz="2903" b="1" dirty="0"/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9713AD30-0A06-40AD-A3F1-F5359028DEBB}"/>
              </a:ext>
            </a:extLst>
          </p:cNvPr>
          <p:cNvCxnSpPr/>
          <p:nvPr/>
        </p:nvCxnSpPr>
        <p:spPr>
          <a:xfrm>
            <a:off x="907133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0DA858D-F407-41DC-8998-80880562135D}"/>
              </a:ext>
            </a:extLst>
          </p:cNvPr>
          <p:cNvCxnSpPr/>
          <p:nvPr/>
        </p:nvCxnSpPr>
        <p:spPr>
          <a:xfrm flipV="1">
            <a:off x="907133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01DAA74-37A7-4AA4-BDB4-98D71944E1DC}"/>
              </a:ext>
            </a:extLst>
          </p:cNvPr>
          <p:cNvCxnSpPr/>
          <p:nvPr/>
        </p:nvCxnSpPr>
        <p:spPr>
          <a:xfrm>
            <a:off x="907133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D0741340-F41F-4669-AF1C-D311578F6536}"/>
              </a:ext>
            </a:extLst>
          </p:cNvPr>
          <p:cNvSpPr txBox="1"/>
          <p:nvPr/>
        </p:nvSpPr>
        <p:spPr>
          <a:xfrm>
            <a:off x="576850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F7172ED6-12BF-45C5-A724-6679D5AD6FF2}"/>
              </a:ext>
            </a:extLst>
          </p:cNvPr>
          <p:cNvSpPr txBox="1"/>
          <p:nvPr/>
        </p:nvSpPr>
        <p:spPr>
          <a:xfrm>
            <a:off x="4369324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5F0DC88-D373-41EC-879E-481AA87CF0C7}"/>
              </a:ext>
            </a:extLst>
          </p:cNvPr>
          <p:cNvSpPr txBox="1"/>
          <p:nvPr/>
        </p:nvSpPr>
        <p:spPr>
          <a:xfrm>
            <a:off x="645836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C9087FA2-29B0-4D8D-A083-358396691B14}"/>
              </a:ext>
            </a:extLst>
          </p:cNvPr>
          <p:cNvSpPr txBox="1"/>
          <p:nvPr/>
        </p:nvSpPr>
        <p:spPr>
          <a:xfrm>
            <a:off x="4369324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E2515266-B056-4761-B5A6-4F382349B2AF}"/>
              </a:ext>
            </a:extLst>
          </p:cNvPr>
          <p:cNvSpPr txBox="1"/>
          <p:nvPr/>
        </p:nvSpPr>
        <p:spPr>
          <a:xfrm>
            <a:off x="4688341" y="4789837"/>
            <a:ext cx="4001262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IS-curve is the locus of all (</a:t>
            </a:r>
            <a:r>
              <a:rPr lang="en-US" sz="2177" dirty="0" err="1"/>
              <a:t>i,</a:t>
            </a:r>
            <a:r>
              <a:rPr lang="en-US" sz="2177" err="1"/>
              <a:t>y</a:t>
            </a:r>
            <a:r>
              <a:rPr lang="en-US" sz="2177"/>
              <a:t>)-combinations of commodity market equilibria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IS-curve is decreasing in </a:t>
            </a:r>
            <a:r>
              <a:rPr lang="en-US" sz="2177" dirty="0"/>
              <a:t>y</a:t>
            </a:r>
            <a:endParaRPr lang="de-DE" sz="2177" dirty="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27F0223-1482-4936-AACA-C6CC359670AD}"/>
              </a:ext>
            </a:extLst>
          </p:cNvPr>
          <p:cNvSpPr/>
          <p:nvPr/>
        </p:nvSpPr>
        <p:spPr>
          <a:xfrm>
            <a:off x="4363810" y="3914576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Equilibrium at the commodity market</a:t>
            </a:r>
            <a:endParaRPr lang="de-DE" b="1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3308036-5507-4305-9176-8A59B95714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Money market</a:t>
            </a:r>
            <a:endParaRPr lang="de-DE" sz="2903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>
                    <a:solidFill>
                      <a:sysClr val="windowText" lastClr="000000"/>
                    </a:solidFill>
                    <a:latin typeface="+mn-lt"/>
                  </a:rPr>
                  <a:t>Money supply</a:t>
                </a:r>
                <a:endParaRPr lang="en-US" sz="2903" dirty="0">
                  <a:solidFill>
                    <a:sysClr val="windowText" lastClr="000000"/>
                  </a:solidFill>
                  <a:latin typeface="+mn-lt"/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77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: real quantity of money; 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M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: nominal quantity 			of money </a:t>
                </a:r>
                <a:r>
                  <a:rPr lang="en-US" sz="2177" kern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; p: Price level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	The nominal quantity of money is set by the 			central bank and the price level is still fixed in 			the short run</a:t>
                </a:r>
                <a:endParaRPr lang="en-US" sz="1633" dirty="0">
                  <a:solidFill>
                    <a:sysClr val="windowText" lastClr="000000"/>
                  </a:solidFill>
                </a:endParaRPr>
              </a:p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>
                    <a:solidFill>
                      <a:sysClr val="windowText" lastClr="000000"/>
                    </a:solidFill>
                    <a:latin typeface="+mn-lt"/>
                  </a:rPr>
                  <a:t>Money demand</a:t>
                </a:r>
                <a:endParaRPr lang="en-US" sz="2903" dirty="0">
                  <a:solidFill>
                    <a:sysClr val="windowText" lastClr="000000"/>
                  </a:solidFill>
                  <a:latin typeface="+mn-lt"/>
                </a:endParaRPr>
              </a:p>
              <a:p>
                <a:r>
                  <a:rPr lang="de-DE" sz="1814">
                    <a:latin typeface="+mn-lt"/>
                  </a:rPr>
                  <a:t>Transaction motive</a:t>
                </a:r>
                <a:r>
                  <a:rPr lang="de-DE" sz="1814" dirty="0">
                    <a:latin typeface="+mn-lt"/>
                  </a:rPr>
                  <a:t>	→</a:t>
                </a:r>
                <a:r>
                  <a:rPr lang="de-DE" sz="1814">
                    <a:latin typeface="+mn-lt"/>
                  </a:rPr>
                  <a:t>	the higher income y the higher is 					money demand</a:t>
                </a:r>
                <a:endParaRPr lang="de-DE" sz="1814" dirty="0">
                  <a:latin typeface="+mn-lt"/>
                </a:endParaRPr>
              </a:p>
              <a:p>
                <a:r>
                  <a:rPr lang="de-DE" sz="1814">
                    <a:latin typeface="+mn-lt"/>
                  </a:rPr>
                  <a:t>Spekulative motive</a:t>
                </a:r>
                <a:r>
                  <a:rPr lang="de-DE" sz="1814" dirty="0">
                    <a:latin typeface="+mn-lt"/>
                  </a:rPr>
                  <a:t>	→</a:t>
                </a:r>
                <a:r>
                  <a:rPr lang="de-DE" sz="1814">
                    <a:latin typeface="+mn-lt"/>
                  </a:rPr>
                  <a:t>	the higher the interest rate i, the 					lower is money demand</a:t>
                </a:r>
                <a:endParaRPr lang="de-DE" sz="1814" dirty="0">
                  <a:latin typeface="+mn-lt"/>
                </a:endParaRPr>
              </a:p>
              <a:p>
                <a:r>
                  <a:rPr lang="de-DE" sz="1814" dirty="0">
                    <a:latin typeface="+mn-lt"/>
                  </a:rPr>
                  <a:t>	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L(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Y,i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)=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∙Y+l</a:t>
                </a:r>
                <a:r>
                  <a:rPr lang="de-DE" sz="1814" baseline="-25000" dirty="0" err="1">
                    <a:latin typeface="+mn-lt"/>
                    <a:cs typeface="Times New Roman" panose="02020603050405020304" pitchFamily="18" charset="0"/>
                  </a:rPr>
                  <a:t>i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∙i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	</a:t>
                </a:r>
                <a:r>
                  <a:rPr lang="de-DE" sz="1814">
                    <a:latin typeface="+mn-lt"/>
                    <a:cs typeface="Times New Roman" panose="02020603050405020304" pitchFamily="18" charset="0"/>
                  </a:rPr>
                  <a:t>	with 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&gt;0	</a:t>
                </a:r>
                <a:r>
                  <a:rPr lang="de-DE" sz="1814">
                    <a:latin typeface="+mn-lt"/>
                    <a:cs typeface="Times New Roman" panose="02020603050405020304" pitchFamily="18" charset="0"/>
                  </a:rPr>
                  <a:t>     and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	l</a:t>
                </a:r>
                <a:r>
                  <a:rPr lang="de-DE" sz="1814" baseline="-25000" dirty="0">
                    <a:latin typeface="+mn-lt"/>
                    <a:cs typeface="Times New Roman" panose="02020603050405020304" pitchFamily="18" charset="0"/>
                  </a:rPr>
                  <a:t>i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&lt;0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  <a:blipFill>
                <a:blip r:embed="rId3"/>
                <a:stretch>
                  <a:fillRect l="-1543" t="-11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CE7E583-8515-4D8C-BFE5-215625D9CF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58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>
            <a:extLst>
              <a:ext uri="{FF2B5EF4-FFF2-40B4-BE49-F238E27FC236}">
                <a16:creationId xmlns:a16="http://schemas.microsoft.com/office/drawing/2014/main" id="{1AE419F9-E9DF-412E-9679-13A34F743970}"/>
              </a:ext>
            </a:extLst>
          </p:cNvPr>
          <p:cNvSpPr txBox="1"/>
          <p:nvPr/>
        </p:nvSpPr>
        <p:spPr>
          <a:xfrm>
            <a:off x="8164715" y="31645"/>
            <a:ext cx="4027285" cy="97153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600" b="1"/>
              <a:t>The LM-curve</a:t>
            </a:r>
            <a:endParaRPr lang="de-DE" sz="2600" b="1" dirty="0"/>
          </a:p>
        </p:txBody>
      </p:sp>
      <p:cxnSp>
        <p:nvCxnSpPr>
          <p:cNvPr id="51" name="Straight Arrow Connector 7">
            <a:extLst>
              <a:ext uri="{FF2B5EF4-FFF2-40B4-BE49-F238E27FC236}">
                <a16:creationId xmlns:a16="http://schemas.microsoft.com/office/drawing/2014/main" id="{297E16CD-354A-4ED5-9D40-5744F428BFFF}"/>
              </a:ext>
            </a:extLst>
          </p:cNvPr>
          <p:cNvCxnSpPr/>
          <p:nvPr/>
        </p:nvCxnSpPr>
        <p:spPr>
          <a:xfrm>
            <a:off x="318104" y="326881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">
            <a:extLst>
              <a:ext uri="{FF2B5EF4-FFF2-40B4-BE49-F238E27FC236}">
                <a16:creationId xmlns:a16="http://schemas.microsoft.com/office/drawing/2014/main" id="{6C72AB29-1685-4114-A0C3-403E43A513B4}"/>
              </a:ext>
            </a:extLst>
          </p:cNvPr>
          <p:cNvSpPr txBox="1"/>
          <p:nvPr/>
        </p:nvSpPr>
        <p:spPr>
          <a:xfrm>
            <a:off x="3922573" y="334058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3008843C-FAA5-4653-95A7-CE4FBE33AC94}"/>
              </a:ext>
            </a:extLst>
          </p:cNvPr>
          <p:cNvCxnSpPr/>
          <p:nvPr/>
        </p:nvCxnSpPr>
        <p:spPr>
          <a:xfrm flipV="1">
            <a:off x="318104" y="15495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B40D93FD-44F4-42E3-9381-3D3A5160A399}"/>
              </a:ext>
            </a:extLst>
          </p:cNvPr>
          <p:cNvCxnSpPr/>
          <p:nvPr/>
        </p:nvCxnSpPr>
        <p:spPr>
          <a:xfrm>
            <a:off x="4847541" y="3257018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4C2BA91B-443D-42D8-BF48-B838EA32E37A}"/>
              </a:ext>
            </a:extLst>
          </p:cNvPr>
          <p:cNvCxnSpPr/>
          <p:nvPr/>
        </p:nvCxnSpPr>
        <p:spPr>
          <a:xfrm flipV="1">
            <a:off x="4847540" y="14315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/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/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hteck 59">
            <a:extLst>
              <a:ext uri="{FF2B5EF4-FFF2-40B4-BE49-F238E27FC236}">
                <a16:creationId xmlns:a16="http://schemas.microsoft.com/office/drawing/2014/main" id="{2ED2C6A2-7685-4469-A234-5BD15AA436F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7E6466E8-6930-4D2E-9220-AE47CFFC194A}"/>
              </a:ext>
            </a:extLst>
          </p:cNvPr>
          <p:cNvSpPr txBox="1"/>
          <p:nvPr/>
        </p:nvSpPr>
        <p:spPr>
          <a:xfrm>
            <a:off x="8168618" y="334058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66C4E0E-7AD0-F918-605C-44D77F15A9BA}"/>
              </a:ext>
            </a:extLst>
          </p:cNvPr>
          <p:cNvSpPr txBox="1"/>
          <p:nvPr/>
        </p:nvSpPr>
        <p:spPr>
          <a:xfrm>
            <a:off x="4405738" y="3799042"/>
            <a:ext cx="4212843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LM-curve is the locus of all (</a:t>
            </a:r>
            <a:r>
              <a:rPr lang="en-US" sz="2177" dirty="0" err="1"/>
              <a:t>i,</a:t>
            </a:r>
            <a:r>
              <a:rPr lang="en-US" sz="2177" err="1"/>
              <a:t>y</a:t>
            </a:r>
            <a:r>
              <a:rPr lang="en-US" sz="2177"/>
              <a:t>)-combinations of money market equilibria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LM-curve is increasing in </a:t>
            </a:r>
            <a:r>
              <a:rPr lang="en-US" sz="2177" dirty="0"/>
              <a:t>y</a:t>
            </a:r>
            <a:endParaRPr lang="de-DE" sz="2177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F200F2F-97F6-5513-24F5-58D2F8FC5283}"/>
              </a:ext>
            </a:extLst>
          </p:cNvPr>
          <p:cNvSpPr/>
          <p:nvPr/>
        </p:nvSpPr>
        <p:spPr>
          <a:xfrm>
            <a:off x="581628" y="3755966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Equilibrium at the money market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561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Overall equilibrium</a:t>
            </a:r>
            <a:endParaRPr lang="de-DE" sz="2903" b="1" dirty="0"/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2271237" y="1174921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2271238" y="4740892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936593" y="1109596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19811" y="4759330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3251103" y="1444648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744105" y="1893488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34485" y="3194971"/>
            <a:ext cx="1207382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/>
              <a:t>IS-curve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422404" y="978948"/>
            <a:ext cx="139172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/>
              <a:t>LM-curve</a:t>
            </a:r>
            <a:endParaRPr lang="de-DE" sz="2177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836809" y="4759330"/>
            <a:ext cx="39145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91622" y="2668951"/>
            <a:ext cx="336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271237" y="2826468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952606" y="2808030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3549" y="5523952"/>
            <a:ext cx="8723607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/>
              <a:t>The Intersection of </a:t>
            </a:r>
            <a:r>
              <a:rPr lang="de-DE" sz="2177" b="1" dirty="0"/>
              <a:t>LM- </a:t>
            </a:r>
            <a:r>
              <a:rPr lang="de-DE" sz="2177" b="1"/>
              <a:t>und IS-curve is the overall equilibrium</a:t>
            </a:r>
            <a:endParaRPr lang="de-DE" sz="2177" b="1" dirty="0"/>
          </a:p>
          <a:p>
            <a:endParaRPr lang="de-DE" sz="2177" b="1" dirty="0"/>
          </a:p>
          <a:p>
            <a:r>
              <a:rPr lang="de-DE" sz="2177" b="1" dirty="0"/>
              <a:t>→</a:t>
            </a:r>
            <a:r>
              <a:rPr lang="de-DE" sz="2177" b="1"/>
              <a:t>	money and commodity market are simultanously in equilibrium</a:t>
            </a:r>
            <a:endParaRPr lang="de-DE" sz="2177" b="1" dirty="0"/>
          </a:p>
        </p:txBody>
      </p:sp>
      <p:sp>
        <p:nvSpPr>
          <p:cNvPr id="25" name="Rechteck 24"/>
          <p:cNvSpPr/>
          <p:nvPr/>
        </p:nvSpPr>
        <p:spPr>
          <a:xfrm>
            <a:off x="23876" y="5469469"/>
            <a:ext cx="8841732" cy="130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E181B1-00D2-4DA3-A5CD-7CC3868784D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065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6786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Y,r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IS-Kurve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LM-Kurve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simultanous equilibrium at the money and commidity market with equilibrium interest rate 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* and income 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Y*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Example</a:t>
            </a:r>
            <a:endParaRPr lang="de-DE" sz="2903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A8277C-6542-4FA4-BAE0-354C3E88581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40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42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mit Pfeil 17"/>
          <p:cNvCxnSpPr/>
          <p:nvPr/>
        </p:nvCxnSpPr>
        <p:spPr>
          <a:xfrm flipV="1">
            <a:off x="1270218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Shape 2"/>
          <p:cNvSpPr txBox="1"/>
          <p:nvPr/>
        </p:nvSpPr>
        <p:spPr>
          <a:xfrm>
            <a:off x="363084" y="-991"/>
            <a:ext cx="5238725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/>
              <a:t>Fiscal policy in the IS-LM-Model</a:t>
            </a:r>
            <a:endParaRPr lang="de-DE" sz="2400" b="1" dirty="0"/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270218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1270218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270218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1270218" y="1011999"/>
            <a:ext cx="2417001" cy="22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1270218" y="2018904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923461" y="2710432"/>
            <a:ext cx="0" cy="356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529711" y="186121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(G)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39935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8" name="Textfeld 37"/>
          <p:cNvSpPr txBox="1"/>
          <p:nvPr/>
        </p:nvSpPr>
        <p:spPr>
          <a:xfrm>
            <a:off x="4732409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8921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732409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43596" y="4147568"/>
            <a:ext cx="3032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cxnSp>
        <p:nvCxnSpPr>
          <p:cNvPr id="50" name="Gerade Verbindung 49"/>
          <p:cNvCxnSpPr/>
          <p:nvPr/>
        </p:nvCxnSpPr>
        <p:spPr>
          <a:xfrm>
            <a:off x="1596840" y="4103967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3702471" y="5890256"/>
            <a:ext cx="74090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IS(G)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948517" y="27020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 </a:t>
            </a:r>
            <a:r>
              <a:rPr lang="de-DE" sz="1633" dirty="0"/>
              <a:t>&gt;0</a:t>
            </a:r>
          </a:p>
        </p:txBody>
      </p:sp>
      <p:cxnSp>
        <p:nvCxnSpPr>
          <p:cNvPr id="66" name="Gerade Verbindung 65"/>
          <p:cNvCxnSpPr/>
          <p:nvPr/>
        </p:nvCxnSpPr>
        <p:spPr>
          <a:xfrm flipH="1">
            <a:off x="1270218" y="4343541"/>
            <a:ext cx="6532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634924" y="202874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  <p:sp>
        <p:nvSpPr>
          <p:cNvPr id="70" name="Textfeld 69"/>
          <p:cNvSpPr txBox="1"/>
          <p:nvPr/>
        </p:nvSpPr>
        <p:spPr>
          <a:xfrm>
            <a:off x="3477059" y="75070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98155" y="2637525"/>
            <a:ext cx="952545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sp>
        <p:nvSpPr>
          <p:cNvPr id="55" name="Textfeld 54"/>
          <p:cNvSpPr txBox="1"/>
          <p:nvPr/>
        </p:nvSpPr>
        <p:spPr>
          <a:xfrm>
            <a:off x="1575186" y="632441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65" name="TextShape 2"/>
          <p:cNvSpPr txBox="1"/>
          <p:nvPr/>
        </p:nvSpPr>
        <p:spPr>
          <a:xfrm>
            <a:off x="5026969" y="-9962"/>
            <a:ext cx="4964210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+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sz="2400" b="1" dirty="0"/>
          </a:p>
        </p:txBody>
      </p:sp>
      <p:sp>
        <p:nvSpPr>
          <p:cNvPr id="68" name="Textfeld 67"/>
          <p:cNvSpPr txBox="1"/>
          <p:nvPr/>
        </p:nvSpPr>
        <p:spPr>
          <a:xfrm>
            <a:off x="2453421" y="6312529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 +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1238155" y="328428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70AC08F9-2ADD-43D1-AF9D-7859030AAE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68" grpId="0"/>
      <p:bldP spid="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516898" y="173651"/>
            <a:ext cx="4679508" cy="53614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/>
              <a:t>Fiscal policy in the IS-LM-Model</a:t>
            </a:r>
            <a:endParaRPr lang="de-DE" sz="2400" b="1" dirty="0"/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710031" y="761879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710032" y="4327850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75387" y="696554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58605" y="4346288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689897" y="1031606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182899" y="1480446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584928" y="1025534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  <a:r>
              <a:rPr lang="de-DE" sz="2400" b="1" dirty="0"/>
              <a:t>(G</a:t>
            </a:r>
            <a:r>
              <a:rPr lang="de-DE" sz="2400" b="1" baseline="-25000" dirty="0"/>
              <a:t>1</a:t>
            </a:r>
            <a:r>
              <a:rPr lang="de-DE" sz="2400" b="1" dirty="0"/>
              <a:t>)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861198" y="565906"/>
            <a:ext cx="54694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33994" y="4346288"/>
            <a:ext cx="76976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-76015" y="2268553"/>
            <a:ext cx="6671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710031" y="2413426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391400" y="2394988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-52753" y="1788630"/>
            <a:ext cx="6671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</a:t>
            </a:r>
            <a:r>
              <a:rPr lang="de-DE" sz="1633" baseline="-25000" dirty="0"/>
              <a:t>2</a:t>
            </a:r>
            <a:r>
              <a:rPr lang="de-DE" sz="1633" dirty="0"/>
              <a:t>)</a:t>
            </a:r>
          </a:p>
        </p:txBody>
      </p:sp>
      <p:sp>
        <p:nvSpPr>
          <p:cNvPr id="2" name="Rechteck 1"/>
          <p:cNvSpPr/>
          <p:nvPr/>
        </p:nvSpPr>
        <p:spPr>
          <a:xfrm>
            <a:off x="5572482" y="204187"/>
            <a:ext cx="486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595069" y="1987697"/>
            <a:ext cx="6429" cy="33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>
            <a:extLst>
              <a:ext uri="{FF2B5EF4-FFF2-40B4-BE49-F238E27FC236}">
                <a16:creationId xmlns:a16="http://schemas.microsoft.com/office/drawing/2014/main" id="{894DC714-A3D1-411F-9710-7D976EFE314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3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669472D-9B81-C748-378F-13BF3602B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63" y="752212"/>
            <a:ext cx="4584589" cy="27556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C7F89A-74B2-259E-4D12-8B8175936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64" y="3507844"/>
            <a:ext cx="4584589" cy="275563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5B417EA-65A8-BF6A-2ABE-2A8F40FE2AC0}"/>
              </a:ext>
            </a:extLst>
          </p:cNvPr>
          <p:cNvSpPr txBox="1"/>
          <p:nvPr/>
        </p:nvSpPr>
        <p:spPr>
          <a:xfrm>
            <a:off x="7874054" y="149629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USA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70FB0C7-6E11-7B70-9223-0E64465E0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422" y="3507844"/>
            <a:ext cx="4584589" cy="275563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0AEB834-6751-FF8D-6043-2AA874883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422" y="752213"/>
            <a:ext cx="4584589" cy="275563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E2F2810-D0BD-ADBA-9D2D-477771C146D4}"/>
              </a:ext>
            </a:extLst>
          </p:cNvPr>
          <p:cNvSpPr txBox="1"/>
          <p:nvPr/>
        </p:nvSpPr>
        <p:spPr>
          <a:xfrm>
            <a:off x="2157669" y="149629"/>
            <a:ext cx="104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2550191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3"/>
              <p:cNvSpPr txBox="1"/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1633" dirty="0" smtClean="0"/>
                      <m:t>Y</m:t>
                    </m:r>
                    <m:r>
                      <m:rPr>
                        <m:nor/>
                      </m:rPr>
                      <a:rPr lang="de-DE" sz="1633" baseline="-25000" dirty="0" smtClean="0"/>
                      <m:t>0</m:t>
                    </m:r>
                  </m:oMath>
                </a14:m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blipFill>
                <a:blip r:embed="rId3"/>
                <a:stretch>
                  <a:fillRect t="-7143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Shape 2"/>
          <p:cNvSpPr txBox="1"/>
          <p:nvPr/>
        </p:nvSpPr>
        <p:spPr>
          <a:xfrm>
            <a:off x="2124976" y="12039"/>
            <a:ext cx="451735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/>
              <a:t>Monetary policy in the IS-LM-Model</a:t>
            </a:r>
            <a:endParaRPr lang="de-DE" sz="2000" b="1" dirty="0"/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1226154" y="380856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4830623" y="388033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V="1">
            <a:off x="1946345" y="720105"/>
            <a:ext cx="0" cy="30680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351059" y="1587541"/>
            <a:ext cx="3245005" cy="1940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7"/>
              <p:cNvSpPr txBox="1"/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33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33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33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33" dirty="0"/>
                  <a:t>(</a:t>
                </a:r>
                <a14:m>
                  <m:oMath xmlns:m="http://schemas.openxmlformats.org/officeDocument/2006/math">
                    <m:r>
                      <a:rPr lang="de-DE" sz="1633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1633" dirty="0"/>
                  <a:t>)</a:t>
                </a:r>
              </a:p>
            </p:txBody>
          </p:sp>
        </mc:Choice>
        <mc:Fallback xmlns="">
          <p:sp>
            <p:nvSpPr>
              <p:cNvPr id="13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blipFill>
                <a:blip r:embed="rId4"/>
                <a:stretch>
                  <a:fillRect t="-5357" r="-3704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6"/>
          <p:cNvCxnSpPr/>
          <p:nvPr/>
        </p:nvCxnSpPr>
        <p:spPr>
          <a:xfrm flipV="1">
            <a:off x="1226154" y="69470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 flipV="1">
            <a:off x="5755591" y="3781764"/>
            <a:ext cx="2274043" cy="15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5755590" y="68290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4"/>
              <p:cNvSpPr txBox="1"/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6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11"/>
          <p:cNvCxnSpPr/>
          <p:nvPr/>
        </p:nvCxnSpPr>
        <p:spPr>
          <a:xfrm flipH="1">
            <a:off x="1220410" y="1951446"/>
            <a:ext cx="619185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245580" y="3782136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cxnSp>
        <p:nvCxnSpPr>
          <p:cNvPr id="43" name="Gerade Verbindung 42"/>
          <p:cNvCxnSpPr/>
          <p:nvPr/>
        </p:nvCxnSpPr>
        <p:spPr>
          <a:xfrm flipV="1">
            <a:off x="6511682" y="959375"/>
            <a:ext cx="1991765" cy="17553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177" b="1" dirty="0"/>
                  <a:t>LM(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e-DE" sz="2177" b="1" dirty="0"/>
                  <a:t>)</a:t>
                </a: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blipFill>
                <a:blip r:embed="rId7"/>
                <a:stretch>
                  <a:fillRect l="-8025" t="-1333" r="-6173" b="-2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4"/>
              <p:cNvSpPr txBox="1"/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4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Shape 2"/>
          <p:cNvSpPr txBox="1"/>
          <p:nvPr/>
        </p:nvSpPr>
        <p:spPr>
          <a:xfrm>
            <a:off x="6562065" y="-27466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+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2000" b="1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1AB1A49-92D7-475F-88F5-235C636421B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8490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00" b="1"/>
              <a:t>Monetary policy in the IS-LM-Model</a:t>
            </a:r>
            <a:endParaRPr lang="de-DE" sz="3200" b="1" dirty="0"/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907627" y="1142648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907628" y="4708619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983" y="1077323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56201" y="4727057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945211" y="1412375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380495" y="1861215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470875" y="3162698"/>
            <a:ext cx="1122487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 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58793" y="94667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LM(</a:t>
            </a:r>
            <a:r>
              <a:rPr lang="de-DE" sz="2400" dirty="0"/>
              <a:t>M</a:t>
            </a:r>
            <a:r>
              <a:rPr lang="de-DE" sz="2400" baseline="-25000" dirty="0"/>
              <a:t>1</a:t>
            </a:r>
            <a:r>
              <a:rPr lang="de-DE" sz="2177" b="1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1590" y="4727057"/>
            <a:ext cx="817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1582" y="2649322"/>
            <a:ext cx="7152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07627" y="2794195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588996" y="2775757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380826" y="975632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</a:t>
            </a:r>
            <a:r>
              <a:rPr lang="de-DE" baseline="-25000" dirty="0"/>
              <a:t>1</a:t>
            </a:r>
            <a:r>
              <a:rPr lang="de-DE" b="1"/>
              <a:t>&lt;</a:t>
            </a:r>
            <a:r>
              <a:rPr lang="de-DE"/>
              <a:t>M</a:t>
            </a:r>
            <a:r>
              <a:rPr lang="de-DE" baseline="-25000"/>
              <a:t>2</a:t>
            </a: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8401565" y="155498"/>
            <a:ext cx="576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cxnSp>
        <p:nvCxnSpPr>
          <p:cNvPr id="37" name="Gerade Verbindung mit Pfeil 36"/>
          <p:cNvCxnSpPr/>
          <p:nvPr/>
        </p:nvCxnSpPr>
        <p:spPr>
          <a:xfrm flipH="1">
            <a:off x="133310" y="2787577"/>
            <a:ext cx="3806" cy="5693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5954CB66-EF6D-44C6-A94E-31E6583041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5770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fiscal impulse if government expenditure doubles.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monetary impuls if the quantity of money is increased by 25%.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Example</a:t>
            </a:r>
            <a:endParaRPr lang="de-DE" sz="2903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844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0" y="0"/>
            <a:ext cx="1719072" cy="3930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Example</a:t>
            </a:r>
            <a:endParaRPr lang="de-DE" sz="2903" b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FC040A-2DBF-497F-9779-DEC300528F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1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Keynesian Economics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run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capacities are not fully utilized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772" lvl="1">
              <a:lnSpc>
                <a:spcPct val="140000"/>
              </a:lnSpc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Consumptions- and investment plans are totally fulfilled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supply-side to adjust due to changes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and demand are only equalized via changes in production </a:t>
            </a: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 prices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Aggregate Demand determines the equilibrium in the     	economy.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1DDA627-311F-0B5B-A2EA-554F9E68141B}"/>
                  </a:ext>
                </a:extLst>
              </p14:cNvPr>
              <p14:cNvContentPartPr/>
              <p14:nvPr/>
            </p14:nvContentPartPr>
            <p14:xfrm>
              <a:off x="9125928" y="775296"/>
              <a:ext cx="59760" cy="1206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1DDA627-311F-0B5B-A2EA-554F9E6814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7288" y="766296"/>
                <a:ext cx="77400" cy="12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8BA7CBC4-3834-FA68-1C48-1EDFE7FF0E62}"/>
                  </a:ext>
                </a:extLst>
              </p14:cNvPr>
              <p14:cNvContentPartPr/>
              <p14:nvPr/>
            </p14:nvContentPartPr>
            <p14:xfrm>
              <a:off x="7637695" y="3927591"/>
              <a:ext cx="1825200" cy="1162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8BA7CBC4-3834-FA68-1C48-1EDFE7FF0E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9055" y="3918951"/>
                <a:ext cx="1842840" cy="13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CF02F2DE-BD78-B793-5218-AD94A703007E}"/>
              </a:ext>
            </a:extLst>
          </p:cNvPr>
          <p:cNvGrpSpPr/>
          <p:nvPr/>
        </p:nvGrpSpPr>
        <p:grpSpPr>
          <a:xfrm>
            <a:off x="3475368" y="4127616"/>
            <a:ext cx="1955880" cy="380880"/>
            <a:chOff x="3475368" y="4127616"/>
            <a:chExt cx="195588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DF8F59C-F580-98E0-0787-95993DB57A3D}"/>
                    </a:ext>
                  </a:extLst>
                </p14:cNvPr>
                <p14:cNvContentPartPr/>
                <p14:nvPr/>
              </p14:nvContentPartPr>
              <p14:xfrm>
                <a:off x="3475368" y="4156416"/>
                <a:ext cx="179640" cy="239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DF8F59C-F580-98E0-0787-95993DB57A3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66368" y="4147776"/>
                  <a:ext cx="197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2AAE6C3-0E08-65C7-8703-ED7FC1BE1D97}"/>
                    </a:ext>
                  </a:extLst>
                </p14:cNvPr>
                <p14:cNvContentPartPr/>
                <p14:nvPr/>
              </p14:nvContentPartPr>
              <p14:xfrm>
                <a:off x="3551688" y="4158576"/>
                <a:ext cx="162720" cy="214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2AAE6C3-0E08-65C7-8703-ED7FC1BE1D9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43048" y="4149576"/>
                  <a:ext cx="180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9630C0D-0FC6-58EE-AA08-3AA5B214F5D8}"/>
                    </a:ext>
                  </a:extLst>
                </p14:cNvPr>
                <p14:cNvContentPartPr/>
                <p14:nvPr/>
              </p14:nvContentPartPr>
              <p14:xfrm>
                <a:off x="3805128" y="4127616"/>
                <a:ext cx="201960" cy="186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9630C0D-0FC6-58EE-AA08-3AA5B214F5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96488" y="4118616"/>
                  <a:ext cx="219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552B713-5210-ECC9-D419-24448D33793D}"/>
                    </a:ext>
                  </a:extLst>
                </p14:cNvPr>
                <p14:cNvContentPartPr/>
                <p14:nvPr/>
              </p14:nvContentPartPr>
              <p14:xfrm>
                <a:off x="4047048" y="4250016"/>
                <a:ext cx="258480" cy="258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552B713-5210-ECC9-D419-24448D33793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38048" y="4241016"/>
                  <a:ext cx="2761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96FBF03-FD19-E704-ACDB-F2BE11CB5D6D}"/>
                    </a:ext>
                  </a:extLst>
                </p14:cNvPr>
                <p14:cNvContentPartPr/>
                <p14:nvPr/>
              </p14:nvContentPartPr>
              <p14:xfrm>
                <a:off x="4432968" y="4269456"/>
                <a:ext cx="100800" cy="76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96FBF03-FD19-E704-ACDB-F2BE11CB5D6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24328" y="4260456"/>
                  <a:ext cx="118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AE2D822-0184-0B6B-77B6-F4133F4039F6}"/>
                    </a:ext>
                  </a:extLst>
                </p14:cNvPr>
                <p14:cNvContentPartPr/>
                <p14:nvPr/>
              </p14:nvContentPartPr>
              <p14:xfrm>
                <a:off x="4550688" y="4136616"/>
                <a:ext cx="61200" cy="205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AE2D822-0184-0B6B-77B6-F4133F4039F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42048" y="4127976"/>
                  <a:ext cx="78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EEB9353-9CFF-DF1A-12AF-ADA2CDAC944A}"/>
                    </a:ext>
                  </a:extLst>
                </p14:cNvPr>
                <p14:cNvContentPartPr/>
                <p14:nvPr/>
              </p14:nvContentPartPr>
              <p14:xfrm>
                <a:off x="4696848" y="4277376"/>
                <a:ext cx="252360" cy="46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EEB9353-9CFF-DF1A-12AF-ADA2CDAC94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87848" y="4268376"/>
                  <a:ext cx="270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BBA3180-7EB1-86E5-2BCF-31E7B721BCEA}"/>
                    </a:ext>
                  </a:extLst>
                </p14:cNvPr>
                <p14:cNvContentPartPr/>
                <p14:nvPr/>
              </p14:nvContentPartPr>
              <p14:xfrm>
                <a:off x="5013648" y="4248936"/>
                <a:ext cx="293760" cy="81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BBA3180-7EB1-86E5-2BCF-31E7B721BC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04648" y="4240296"/>
                  <a:ext cx="311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1925F44-35B0-742E-66D9-D2C032160D5C}"/>
                    </a:ext>
                  </a:extLst>
                </p14:cNvPr>
                <p14:cNvContentPartPr/>
                <p14:nvPr/>
              </p14:nvContentPartPr>
              <p14:xfrm>
                <a:off x="5341248" y="4134816"/>
                <a:ext cx="90000" cy="183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1925F44-35B0-742E-66D9-D2C032160D5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32248" y="4126176"/>
                  <a:ext cx="1076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5139FA2F-366D-7AC4-4843-77AEFE9C49B8}"/>
              </a:ext>
            </a:extLst>
          </p:cNvPr>
          <p:cNvGrpSpPr/>
          <p:nvPr/>
        </p:nvGrpSpPr>
        <p:grpSpPr>
          <a:xfrm>
            <a:off x="5696568" y="4026456"/>
            <a:ext cx="1225440" cy="268560"/>
            <a:chOff x="5696568" y="4026456"/>
            <a:chExt cx="122544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CEF4344-ABD7-BE1A-8CC1-1B80B28B7513}"/>
                    </a:ext>
                  </a:extLst>
                </p14:cNvPr>
                <p14:cNvContentPartPr/>
                <p14:nvPr/>
              </p14:nvContentPartPr>
              <p14:xfrm>
                <a:off x="5696568" y="4136256"/>
                <a:ext cx="155880" cy="138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CEF4344-ABD7-BE1A-8CC1-1B80B28B75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87568" y="4127256"/>
                  <a:ext cx="173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0B3A106-1C84-1A59-7ADE-F88EF07EF261}"/>
                    </a:ext>
                  </a:extLst>
                </p14:cNvPr>
                <p14:cNvContentPartPr/>
                <p14:nvPr/>
              </p14:nvContentPartPr>
              <p14:xfrm>
                <a:off x="5938848" y="4172256"/>
                <a:ext cx="97200" cy="92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0B3A106-1C84-1A59-7ADE-F88EF07EF26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29848" y="4163256"/>
                  <a:ext cx="114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4AF7889-FDC0-D764-E6F9-2807FEE6FB57}"/>
                    </a:ext>
                  </a:extLst>
                </p14:cNvPr>
                <p14:cNvContentPartPr/>
                <p14:nvPr/>
              </p14:nvContentPartPr>
              <p14:xfrm>
                <a:off x="6094728" y="4026456"/>
                <a:ext cx="64440" cy="254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4AF7889-FDC0-D764-E6F9-2807FEE6FB5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85728" y="4017816"/>
                  <a:ext cx="820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99DAD47-58D5-35D7-B571-5D159680E2A0}"/>
                    </a:ext>
                  </a:extLst>
                </p14:cNvPr>
                <p14:cNvContentPartPr/>
                <p14:nvPr/>
              </p14:nvContentPartPr>
              <p14:xfrm>
                <a:off x="6258528" y="4164336"/>
                <a:ext cx="506520" cy="130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99DAD47-58D5-35D7-B571-5D159680E2A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49528" y="4155336"/>
                  <a:ext cx="524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BACD1EC-CF07-93A2-22CE-AD9C75DF815A}"/>
                    </a:ext>
                  </a:extLst>
                </p14:cNvPr>
                <p14:cNvContentPartPr/>
                <p14:nvPr/>
              </p14:nvContentPartPr>
              <p14:xfrm>
                <a:off x="6644808" y="4201056"/>
                <a:ext cx="277200" cy="93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BACD1EC-CF07-93A2-22CE-AD9C75DF815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35808" y="4192416"/>
                  <a:ext cx="2948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DA67DB2E-22C5-9023-EEFE-C4DC349882B5}"/>
              </a:ext>
            </a:extLst>
          </p:cNvPr>
          <p:cNvGrpSpPr/>
          <p:nvPr/>
        </p:nvGrpSpPr>
        <p:grpSpPr>
          <a:xfrm>
            <a:off x="3547008" y="4554216"/>
            <a:ext cx="4089240" cy="427680"/>
            <a:chOff x="3547008" y="4554216"/>
            <a:chExt cx="408924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4079BF6-E460-36CC-24A7-665A35E3A1E2}"/>
                    </a:ext>
                  </a:extLst>
                </p14:cNvPr>
                <p14:cNvContentPartPr/>
                <p14:nvPr/>
              </p14:nvContentPartPr>
              <p14:xfrm>
                <a:off x="3547008" y="4607496"/>
                <a:ext cx="124560" cy="215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4079BF6-E460-36CC-24A7-665A35E3A1E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38368" y="4598496"/>
                  <a:ext cx="142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F36C585-6225-2494-0A84-349A9CEFBF9F}"/>
                    </a:ext>
                  </a:extLst>
                </p14:cNvPr>
                <p14:cNvContentPartPr/>
                <p14:nvPr/>
              </p14:nvContentPartPr>
              <p14:xfrm>
                <a:off x="3749328" y="4747536"/>
                <a:ext cx="144720" cy="73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F36C585-6225-2494-0A84-349A9CEFBF9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40328" y="4738896"/>
                  <a:ext cx="162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088F37B-7BB0-C829-15CD-2A052F60DC24}"/>
                    </a:ext>
                  </a:extLst>
                </p14:cNvPr>
                <p14:cNvContentPartPr/>
                <p14:nvPr/>
              </p14:nvContentPartPr>
              <p14:xfrm>
                <a:off x="3959208" y="4732776"/>
                <a:ext cx="147240" cy="2325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088F37B-7BB0-C829-15CD-2A052F60DC2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50208" y="4723776"/>
                  <a:ext cx="164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6C544B4-6953-A0EE-FCAB-CF6DF4A48AEA}"/>
                    </a:ext>
                  </a:extLst>
                </p14:cNvPr>
                <p14:cNvContentPartPr/>
                <p14:nvPr/>
              </p14:nvContentPartPr>
              <p14:xfrm>
                <a:off x="4119048" y="4737456"/>
                <a:ext cx="146880" cy="165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6C544B4-6953-A0EE-FCAB-CF6DF4A48AE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10408" y="4728456"/>
                  <a:ext cx="164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EE71893-AFB3-D839-3BB2-C07BBA39C57B}"/>
                    </a:ext>
                  </a:extLst>
                </p14:cNvPr>
                <p14:cNvContentPartPr/>
                <p14:nvPr/>
              </p14:nvContentPartPr>
              <p14:xfrm>
                <a:off x="4348728" y="4615056"/>
                <a:ext cx="178920" cy="366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EE71893-AFB3-D839-3BB2-C07BBA39C57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39728" y="4606416"/>
                  <a:ext cx="1965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01E187E-BC33-08D3-2FAF-99A00600D6C7}"/>
                    </a:ext>
                  </a:extLst>
                </p14:cNvPr>
                <p14:cNvContentPartPr/>
                <p14:nvPr/>
              </p14:nvContentPartPr>
              <p14:xfrm>
                <a:off x="4839768" y="4695696"/>
                <a:ext cx="294480" cy="87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01E187E-BC33-08D3-2FAF-99A00600D6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830768" y="4687056"/>
                  <a:ext cx="312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5A36C24-063C-4815-5441-21ABCDA94C19}"/>
                    </a:ext>
                  </a:extLst>
                </p14:cNvPr>
                <p14:cNvContentPartPr/>
                <p14:nvPr/>
              </p14:nvContentPartPr>
              <p14:xfrm>
                <a:off x="5230368" y="4672296"/>
                <a:ext cx="141840" cy="1069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5A36C24-063C-4815-5441-21ABCDA94C1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21368" y="4663296"/>
                  <a:ext cx="159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E03AFD6-0DAD-3F86-4F88-7E8D504003E1}"/>
                    </a:ext>
                  </a:extLst>
                </p14:cNvPr>
                <p14:cNvContentPartPr/>
                <p14:nvPr/>
              </p14:nvContentPartPr>
              <p14:xfrm>
                <a:off x="5688288" y="4631616"/>
                <a:ext cx="36000" cy="144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E03AFD6-0DAD-3F86-4F88-7E8D504003E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79648" y="4622616"/>
                  <a:ext cx="53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57B376D-30D3-EBE0-1ABB-D78A4EE2280F}"/>
                    </a:ext>
                  </a:extLst>
                </p14:cNvPr>
                <p14:cNvContentPartPr/>
                <p14:nvPr/>
              </p14:nvContentPartPr>
              <p14:xfrm>
                <a:off x="5621328" y="4588056"/>
                <a:ext cx="212040" cy="216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57B376D-30D3-EBE0-1ABB-D78A4EE2280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12688" y="4579416"/>
                  <a:ext cx="229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9C692D1-2501-1A5C-F25B-7894FBE3898B}"/>
                    </a:ext>
                  </a:extLst>
                </p14:cNvPr>
                <p14:cNvContentPartPr/>
                <p14:nvPr/>
              </p14:nvContentPartPr>
              <p14:xfrm>
                <a:off x="5927328" y="4705416"/>
                <a:ext cx="403920" cy="71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9C692D1-2501-1A5C-F25B-7894FBE3898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18328" y="4696416"/>
                  <a:ext cx="421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653A821-1E9F-37DC-1A75-2E43D09ABDBE}"/>
                    </a:ext>
                  </a:extLst>
                </p14:cNvPr>
                <p14:cNvContentPartPr/>
                <p14:nvPr/>
              </p14:nvContentPartPr>
              <p14:xfrm>
                <a:off x="6393888" y="4635216"/>
                <a:ext cx="420480" cy="141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653A821-1E9F-37DC-1A75-2E43D09ABDB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85248" y="4626216"/>
                  <a:ext cx="438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229FE80-3BFD-0B61-202C-ACD6C25BB200}"/>
                    </a:ext>
                  </a:extLst>
                </p14:cNvPr>
                <p14:cNvContentPartPr/>
                <p14:nvPr/>
              </p14:nvContentPartPr>
              <p14:xfrm>
                <a:off x="7048728" y="4639176"/>
                <a:ext cx="312120" cy="149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229FE80-3BFD-0B61-202C-ACD6C25BB20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40088" y="4630176"/>
                  <a:ext cx="329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2429294-C66C-E545-8C8F-FC66D6E6F82E}"/>
                    </a:ext>
                  </a:extLst>
                </p14:cNvPr>
                <p14:cNvContentPartPr/>
                <p14:nvPr/>
              </p14:nvContentPartPr>
              <p14:xfrm>
                <a:off x="7445448" y="4554216"/>
                <a:ext cx="190800" cy="217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2429294-C66C-E545-8C8F-FC66D6E6F8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36808" y="4545216"/>
                  <a:ext cx="20844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E03704EC-E063-605E-5941-7C35B34682DF}"/>
                  </a:ext>
                </a:extLst>
              </p14:cNvPr>
              <p14:cNvContentPartPr/>
              <p14:nvPr/>
            </p14:nvContentPartPr>
            <p14:xfrm>
              <a:off x="7394688" y="4451256"/>
              <a:ext cx="9000" cy="118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E03704EC-E063-605E-5941-7C35B34682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385688" y="4442256"/>
                <a:ext cx="2664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D7F8FECB-8714-DD06-CCBF-CF3175F7B725}"/>
              </a:ext>
            </a:extLst>
          </p:cNvPr>
          <p:cNvGrpSpPr/>
          <p:nvPr/>
        </p:nvGrpSpPr>
        <p:grpSpPr>
          <a:xfrm>
            <a:off x="7810128" y="4590576"/>
            <a:ext cx="437400" cy="350640"/>
            <a:chOff x="7810128" y="4590576"/>
            <a:chExt cx="43740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3301C65-D6AA-6A1C-A6A2-236FF6827F1B}"/>
                    </a:ext>
                  </a:extLst>
                </p14:cNvPr>
                <p14:cNvContentPartPr/>
                <p14:nvPr/>
              </p14:nvContentPartPr>
              <p14:xfrm>
                <a:off x="7810128" y="4671936"/>
                <a:ext cx="226080" cy="101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3301C65-D6AA-6A1C-A6A2-236FF6827F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01128" y="4663296"/>
                  <a:ext cx="243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EA3F217-3321-0823-9731-C32EC4314420}"/>
                    </a:ext>
                  </a:extLst>
                </p14:cNvPr>
                <p14:cNvContentPartPr/>
                <p14:nvPr/>
              </p14:nvContentPartPr>
              <p14:xfrm>
                <a:off x="8092008" y="4590576"/>
                <a:ext cx="155520" cy="350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EA3F217-3321-0823-9731-C32EC431442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83368" y="4581936"/>
                  <a:ext cx="17316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179C4E5F-EC2C-08CD-A1E7-A21DFCFAEE7F}"/>
              </a:ext>
            </a:extLst>
          </p:cNvPr>
          <p:cNvGrpSpPr/>
          <p:nvPr/>
        </p:nvGrpSpPr>
        <p:grpSpPr>
          <a:xfrm>
            <a:off x="3523248" y="5054976"/>
            <a:ext cx="312840" cy="214560"/>
            <a:chOff x="3523248" y="5054976"/>
            <a:chExt cx="31284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03DF687-628E-695A-2E30-84DFB796B00E}"/>
                    </a:ext>
                  </a:extLst>
                </p14:cNvPr>
                <p14:cNvContentPartPr/>
                <p14:nvPr/>
              </p14:nvContentPartPr>
              <p14:xfrm>
                <a:off x="3523248" y="5054976"/>
                <a:ext cx="122760" cy="210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03DF687-628E-695A-2E30-84DFB796B00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14248" y="5046336"/>
                  <a:ext cx="140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D39F9E1-8220-3BAE-FEFA-F779514D8943}"/>
                    </a:ext>
                  </a:extLst>
                </p14:cNvPr>
                <p14:cNvContentPartPr/>
                <p14:nvPr/>
              </p14:nvContentPartPr>
              <p14:xfrm>
                <a:off x="3736008" y="5124096"/>
                <a:ext cx="100080" cy="145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D39F9E1-8220-3BAE-FEFA-F779514D894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27008" y="5115096"/>
                  <a:ext cx="11772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557E1350-0BF6-9F8B-7983-31D6CA38F6DB}"/>
              </a:ext>
            </a:extLst>
          </p:cNvPr>
          <p:cNvGrpSpPr/>
          <p:nvPr/>
        </p:nvGrpSpPr>
        <p:grpSpPr>
          <a:xfrm>
            <a:off x="4036608" y="5080176"/>
            <a:ext cx="665280" cy="183240"/>
            <a:chOff x="4036608" y="5080176"/>
            <a:chExt cx="66528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0AEB58A-6F23-4815-F5B7-57257EB8F089}"/>
                    </a:ext>
                  </a:extLst>
                </p14:cNvPr>
                <p14:cNvContentPartPr/>
                <p14:nvPr/>
              </p14:nvContentPartPr>
              <p14:xfrm>
                <a:off x="4036608" y="5080176"/>
                <a:ext cx="151920" cy="183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0AEB58A-6F23-4815-F5B7-57257EB8F08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27608" y="5071536"/>
                  <a:ext cx="169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DC0B054-0592-1D1E-2CE9-8B95982A1303}"/>
                    </a:ext>
                  </a:extLst>
                </p14:cNvPr>
                <p14:cNvContentPartPr/>
                <p14:nvPr/>
              </p14:nvContentPartPr>
              <p14:xfrm>
                <a:off x="4296168" y="5149296"/>
                <a:ext cx="41400" cy="15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DC0B054-0592-1D1E-2CE9-8B95982A130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87168" y="5140296"/>
                  <a:ext cx="59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04001A6-F8F3-A617-4C27-0172ADBD42B2}"/>
                    </a:ext>
                  </a:extLst>
                </p14:cNvPr>
                <p14:cNvContentPartPr/>
                <p14:nvPr/>
              </p14:nvContentPartPr>
              <p14:xfrm>
                <a:off x="4237848" y="5134176"/>
                <a:ext cx="307800" cy="1054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04001A6-F8F3-A617-4C27-0172ADBD42B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28848" y="5125536"/>
                  <a:ext cx="325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3BDDB19-32D5-2418-CC60-41B46468D1DC}"/>
                    </a:ext>
                  </a:extLst>
                </p14:cNvPr>
                <p14:cNvContentPartPr/>
                <p14:nvPr/>
              </p14:nvContentPartPr>
              <p14:xfrm>
                <a:off x="4627008" y="5137056"/>
                <a:ext cx="74880" cy="932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3BDDB19-32D5-2418-CC60-41B46468D1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18008" y="5128056"/>
                  <a:ext cx="9252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826D33CA-C153-0380-FC9C-200BA7CA8507}"/>
              </a:ext>
            </a:extLst>
          </p:cNvPr>
          <p:cNvGrpSpPr/>
          <p:nvPr/>
        </p:nvGrpSpPr>
        <p:grpSpPr>
          <a:xfrm>
            <a:off x="4915728" y="5031216"/>
            <a:ext cx="492480" cy="220320"/>
            <a:chOff x="4915728" y="5031216"/>
            <a:chExt cx="49248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84DA7F6-8750-69D4-D94F-0A2649B76E20}"/>
                    </a:ext>
                  </a:extLst>
                </p14:cNvPr>
                <p14:cNvContentPartPr/>
                <p14:nvPr/>
              </p14:nvContentPartPr>
              <p14:xfrm>
                <a:off x="4915728" y="5116536"/>
                <a:ext cx="286920" cy="1267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84DA7F6-8750-69D4-D94F-0A2649B76E2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07088" y="5107896"/>
                  <a:ext cx="304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8A7D402-C818-8FAC-F3E2-3F9B72CF3B99}"/>
                    </a:ext>
                  </a:extLst>
                </p14:cNvPr>
                <p14:cNvContentPartPr/>
                <p14:nvPr/>
              </p14:nvContentPartPr>
              <p14:xfrm>
                <a:off x="5196168" y="5031216"/>
                <a:ext cx="9360" cy="20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8A7D402-C818-8FAC-F3E2-3F9B72CF3B9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87528" y="5022216"/>
                  <a:ext cx="27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C660E83-EB02-CE92-4D08-2341F79BAE36}"/>
                    </a:ext>
                  </a:extLst>
                </p14:cNvPr>
                <p14:cNvContentPartPr/>
                <p14:nvPr/>
              </p14:nvContentPartPr>
              <p14:xfrm>
                <a:off x="5276088" y="5128056"/>
                <a:ext cx="132120" cy="123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C660E83-EB02-CE92-4D08-2341F79BAE3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67448" y="5119416"/>
                  <a:ext cx="14976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AEC8E8DF-9044-CD2B-3AF7-EFBD41D3F228}"/>
              </a:ext>
            </a:extLst>
          </p:cNvPr>
          <p:cNvGrpSpPr/>
          <p:nvPr/>
        </p:nvGrpSpPr>
        <p:grpSpPr>
          <a:xfrm>
            <a:off x="5709528" y="4885776"/>
            <a:ext cx="1315440" cy="446400"/>
            <a:chOff x="5709528" y="4885776"/>
            <a:chExt cx="131544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C4671CF-173A-A075-D05B-D3412EE60814}"/>
                    </a:ext>
                  </a:extLst>
                </p14:cNvPr>
                <p14:cNvContentPartPr/>
                <p14:nvPr/>
              </p14:nvContentPartPr>
              <p14:xfrm>
                <a:off x="5709528" y="5051736"/>
                <a:ext cx="132840" cy="280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C4671CF-173A-A075-D05B-D3412EE6081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00528" y="5043096"/>
                  <a:ext cx="1504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5794F82-B0DF-923A-0328-C2393F1E7B1B}"/>
                    </a:ext>
                  </a:extLst>
                </p14:cNvPr>
                <p14:cNvContentPartPr/>
                <p14:nvPr/>
              </p14:nvContentPartPr>
              <p14:xfrm>
                <a:off x="5900688" y="5071536"/>
                <a:ext cx="162720" cy="132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5794F82-B0DF-923A-0328-C2393F1E7B1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91688" y="5062536"/>
                  <a:ext cx="180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DA3A31D-11F9-F63E-2886-FDAB220DB7DA}"/>
                    </a:ext>
                  </a:extLst>
                </p14:cNvPr>
                <p14:cNvContentPartPr/>
                <p14:nvPr/>
              </p14:nvContentPartPr>
              <p14:xfrm>
                <a:off x="6096888" y="5072616"/>
                <a:ext cx="172080" cy="1065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DA3A31D-11F9-F63E-2886-FDAB220DB7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87888" y="5063616"/>
                  <a:ext cx="189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6B358B7-431E-3BE9-D903-2D2BA3C6BB4A}"/>
                    </a:ext>
                  </a:extLst>
                </p14:cNvPr>
                <p14:cNvContentPartPr/>
                <p14:nvPr/>
              </p14:nvContentPartPr>
              <p14:xfrm>
                <a:off x="6354288" y="5020416"/>
                <a:ext cx="122760" cy="1706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6B358B7-431E-3BE9-D903-2D2BA3C6BB4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45648" y="5011416"/>
                  <a:ext cx="140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D068E96-6A93-B9E0-1542-043E0B5B5BB8}"/>
                    </a:ext>
                  </a:extLst>
                </p14:cNvPr>
                <p14:cNvContentPartPr/>
                <p14:nvPr/>
              </p14:nvContentPartPr>
              <p14:xfrm>
                <a:off x="6562008" y="4975416"/>
                <a:ext cx="265320" cy="239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D068E96-6A93-B9E0-1542-043E0B5B5BB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53368" y="4966776"/>
                  <a:ext cx="2829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A1F6E24-0357-ED8D-C004-4D7934D76687}"/>
                    </a:ext>
                  </a:extLst>
                </p14:cNvPr>
                <p14:cNvContentPartPr/>
                <p14:nvPr/>
              </p14:nvContentPartPr>
              <p14:xfrm>
                <a:off x="6877008" y="5040216"/>
                <a:ext cx="147960" cy="1432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A1F6E24-0357-ED8D-C004-4D7934D7668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68008" y="5031576"/>
                  <a:ext cx="165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8F25207-2754-885E-50D6-033E95BF226E}"/>
                    </a:ext>
                  </a:extLst>
                </p14:cNvPr>
                <p14:cNvContentPartPr/>
                <p14:nvPr/>
              </p14:nvContentPartPr>
              <p14:xfrm>
                <a:off x="6560208" y="4885776"/>
                <a:ext cx="251280" cy="34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8F25207-2754-885E-50D6-033E95BF226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551208" y="4877136"/>
                  <a:ext cx="26892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6FF3D4FC-5225-714E-DFC7-287F5470E848}"/>
                  </a:ext>
                </a:extLst>
              </p14:cNvPr>
              <p14:cNvContentPartPr/>
              <p14:nvPr/>
            </p14:nvContentPartPr>
            <p14:xfrm>
              <a:off x="7649568" y="3379176"/>
              <a:ext cx="1715040" cy="7736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6FF3D4FC-5225-714E-DFC7-287F5470E84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640568" y="3370176"/>
                <a:ext cx="1732680" cy="7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AC5CC8E0-23C8-5177-573F-F734F281BBBF}"/>
                  </a:ext>
                </a:extLst>
              </p14:cNvPr>
              <p14:cNvContentPartPr/>
              <p14:nvPr/>
            </p14:nvContentPartPr>
            <p14:xfrm>
              <a:off x="1122768" y="2243016"/>
              <a:ext cx="5996880" cy="8136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AC5CC8E0-23C8-5177-573F-F734F281BBB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14128" y="2234376"/>
                <a:ext cx="601452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13334DA2-87DB-F1DA-EA44-F420E4E827DC}"/>
              </a:ext>
            </a:extLst>
          </p:cNvPr>
          <p:cNvGrpSpPr/>
          <p:nvPr/>
        </p:nvGrpSpPr>
        <p:grpSpPr>
          <a:xfrm>
            <a:off x="3418488" y="386271"/>
            <a:ext cx="8072647" cy="2377800"/>
            <a:chOff x="3418488" y="386271"/>
            <a:chExt cx="8072647" cy="23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CCE8806-5D63-1515-A38F-E04D57883A24}"/>
                    </a:ext>
                  </a:extLst>
                </p14:cNvPr>
                <p14:cNvContentPartPr/>
                <p14:nvPr/>
              </p14:nvContentPartPr>
              <p14:xfrm>
                <a:off x="9112615" y="659151"/>
                <a:ext cx="84600" cy="15397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CCE8806-5D63-1515-A38F-E04D57883A2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103615" y="650151"/>
                  <a:ext cx="102240" cy="15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4EB452E-BD19-6E8F-76CA-93E31E59218B}"/>
                    </a:ext>
                  </a:extLst>
                </p14:cNvPr>
                <p14:cNvContentPartPr/>
                <p14:nvPr/>
              </p14:nvContentPartPr>
              <p14:xfrm>
                <a:off x="8873575" y="2099871"/>
                <a:ext cx="2117160" cy="748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4EB452E-BD19-6E8F-76CA-93E31E59218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64575" y="2091231"/>
                  <a:ext cx="2134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4568DBE-3653-BDB5-6E73-78B6395B8572}"/>
                    </a:ext>
                  </a:extLst>
                </p14:cNvPr>
                <p14:cNvContentPartPr/>
                <p14:nvPr/>
              </p14:nvContentPartPr>
              <p14:xfrm>
                <a:off x="11016295" y="2068191"/>
                <a:ext cx="220680" cy="2750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4568DBE-3653-BDB5-6E73-78B6395B857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07655" y="2059191"/>
                  <a:ext cx="238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10AA231-6AA7-E865-4EF7-BD8BEE516DC3}"/>
                    </a:ext>
                  </a:extLst>
                </p14:cNvPr>
                <p14:cNvContentPartPr/>
                <p14:nvPr/>
              </p14:nvContentPartPr>
              <p14:xfrm>
                <a:off x="8951695" y="386271"/>
                <a:ext cx="402480" cy="320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10AA231-6AA7-E865-4EF7-BD8BEE516D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943055" y="377631"/>
                  <a:ext cx="4201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2F5A783-82B3-4083-C7A7-82EE6F8FF1A8}"/>
                    </a:ext>
                  </a:extLst>
                </p14:cNvPr>
                <p14:cNvContentPartPr/>
                <p14:nvPr/>
              </p14:nvContentPartPr>
              <p14:xfrm>
                <a:off x="8613655" y="458631"/>
                <a:ext cx="170640" cy="272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2F5A783-82B3-4083-C7A7-82EE6F8FF1A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04655" y="449631"/>
                  <a:ext cx="1882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63A5DB9-9982-CD3E-9236-630E4C50746E}"/>
                    </a:ext>
                  </a:extLst>
                </p14:cNvPr>
                <p14:cNvContentPartPr/>
                <p14:nvPr/>
              </p14:nvContentPartPr>
              <p14:xfrm>
                <a:off x="10857175" y="2445831"/>
                <a:ext cx="251280" cy="318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63A5DB9-9982-CD3E-9236-630E4C50746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48175" y="2436831"/>
                  <a:ext cx="2689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F959058-61DE-2C97-127D-1B2D159FB5DC}"/>
                    </a:ext>
                  </a:extLst>
                </p14:cNvPr>
                <p14:cNvContentPartPr/>
                <p14:nvPr/>
              </p14:nvContentPartPr>
              <p14:xfrm>
                <a:off x="10895335" y="2537271"/>
                <a:ext cx="185760" cy="163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F959058-61DE-2C97-127D-1B2D159FB5D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86335" y="2528631"/>
                  <a:ext cx="203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FEE6474-4779-7F44-8785-87B2D31F69C0}"/>
                    </a:ext>
                  </a:extLst>
                </p14:cNvPr>
                <p14:cNvContentPartPr/>
                <p14:nvPr/>
              </p14:nvContentPartPr>
              <p14:xfrm>
                <a:off x="9582415" y="644031"/>
                <a:ext cx="1457640" cy="1161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FEE6474-4779-7F44-8785-87B2D31F69C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73415" y="635391"/>
                  <a:ext cx="1475280" cy="11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C2DE7A3-1BA3-D277-9894-AD8AB97E3C76}"/>
                    </a:ext>
                  </a:extLst>
                </p14:cNvPr>
                <p14:cNvContentPartPr/>
                <p14:nvPr/>
              </p14:nvContentPartPr>
              <p14:xfrm>
                <a:off x="9867535" y="668511"/>
                <a:ext cx="1085040" cy="1129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C2DE7A3-1BA3-D277-9894-AD8AB97E3C7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58535" y="659871"/>
                  <a:ext cx="1102680" cy="11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890B4FA-726A-3AD1-7320-C5B4656B5EC6}"/>
                    </a:ext>
                  </a:extLst>
                </p14:cNvPr>
                <p14:cNvContentPartPr/>
                <p14:nvPr/>
              </p14:nvContentPartPr>
              <p14:xfrm>
                <a:off x="11268655" y="427311"/>
                <a:ext cx="222480" cy="207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890B4FA-726A-3AD1-7320-C5B4656B5EC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260015" y="418311"/>
                  <a:ext cx="240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7EE16C5-BA72-09B7-7C02-86FE9A1CE356}"/>
                    </a:ext>
                  </a:extLst>
                </p14:cNvPr>
                <p14:cNvContentPartPr/>
                <p14:nvPr/>
              </p14:nvContentPartPr>
              <p14:xfrm>
                <a:off x="11276215" y="1692351"/>
                <a:ext cx="36720" cy="159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7EE16C5-BA72-09B7-7C02-86FE9A1CE35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267215" y="1683351"/>
                  <a:ext cx="54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CC05AA5-8360-3758-8FA9-8D91D4D49011}"/>
                    </a:ext>
                  </a:extLst>
                </p14:cNvPr>
                <p14:cNvContentPartPr/>
                <p14:nvPr/>
              </p14:nvContentPartPr>
              <p14:xfrm>
                <a:off x="11190175" y="1670031"/>
                <a:ext cx="279000" cy="2034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CC05AA5-8360-3758-8FA9-8D91D4D490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181175" y="1661391"/>
                  <a:ext cx="296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B037B1F-67A7-2083-D041-DF868CA687F4}"/>
                    </a:ext>
                  </a:extLst>
                </p14:cNvPr>
                <p14:cNvContentPartPr/>
                <p14:nvPr/>
              </p14:nvContentPartPr>
              <p14:xfrm>
                <a:off x="9301975" y="1272951"/>
                <a:ext cx="169200" cy="11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B037B1F-67A7-2083-D041-DF868CA687F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93335" y="1264311"/>
                  <a:ext cx="186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56E81A0-2B85-B325-9696-CF531D2A4407}"/>
                    </a:ext>
                  </a:extLst>
                </p14:cNvPr>
                <p14:cNvContentPartPr/>
                <p14:nvPr/>
              </p14:nvContentPartPr>
              <p14:xfrm>
                <a:off x="10002895" y="1289511"/>
                <a:ext cx="133200" cy="24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56E81A0-2B85-B325-9696-CF531D2A440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94255" y="1280511"/>
                  <a:ext cx="150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9B3777F-A7C7-506D-0ABC-BB0AD5CAD139}"/>
                    </a:ext>
                  </a:extLst>
                </p14:cNvPr>
                <p14:cNvContentPartPr/>
                <p14:nvPr/>
              </p14:nvContentPartPr>
              <p14:xfrm>
                <a:off x="10316095" y="1334511"/>
                <a:ext cx="62640" cy="686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9B3777F-A7C7-506D-0ABC-BB0AD5CAD13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07455" y="1325871"/>
                  <a:ext cx="8028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8F8F89E-C90B-FD31-76D5-EE7DBFDAE5DB}"/>
                    </a:ext>
                  </a:extLst>
                </p14:cNvPr>
                <p14:cNvContentPartPr/>
                <p14:nvPr/>
              </p14:nvContentPartPr>
              <p14:xfrm>
                <a:off x="9066175" y="881991"/>
                <a:ext cx="1787040" cy="27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8F8F89E-C90B-FD31-76D5-EE7DBFDAE5D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57175" y="873351"/>
                  <a:ext cx="1804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E8F56D0-9C31-0508-4D4D-D13C04244D37}"/>
                    </a:ext>
                  </a:extLst>
                </p14:cNvPr>
                <p14:cNvContentPartPr/>
                <p14:nvPr/>
              </p14:nvContentPartPr>
              <p14:xfrm>
                <a:off x="9079855" y="1696671"/>
                <a:ext cx="1834560" cy="59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E8F56D0-9C31-0508-4D4D-D13C04244D3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70855" y="1687671"/>
                  <a:ext cx="1852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3449920-392A-2C35-C5AE-AC5454B912E6}"/>
                    </a:ext>
                  </a:extLst>
                </p14:cNvPr>
                <p14:cNvContentPartPr/>
                <p14:nvPr/>
              </p14:nvContentPartPr>
              <p14:xfrm>
                <a:off x="8760175" y="840591"/>
                <a:ext cx="109440" cy="250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3449920-392A-2C35-C5AE-AC5454B912E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751175" y="831951"/>
                  <a:ext cx="127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08B5978-8BBF-EE7E-F4D2-7859853AED77}"/>
                    </a:ext>
                  </a:extLst>
                </p14:cNvPr>
                <p14:cNvContentPartPr/>
                <p14:nvPr/>
              </p14:nvContentPartPr>
              <p14:xfrm>
                <a:off x="8797255" y="767151"/>
                <a:ext cx="223200" cy="63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08B5978-8BBF-EE7E-F4D2-7859853AED7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788615" y="758151"/>
                  <a:ext cx="240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72404D7-2F84-02A8-CD6C-F5FFE6F00AC8}"/>
                    </a:ext>
                  </a:extLst>
                </p14:cNvPr>
                <p14:cNvContentPartPr/>
                <p14:nvPr/>
              </p14:nvContentPartPr>
              <p14:xfrm>
                <a:off x="8596375" y="1734471"/>
                <a:ext cx="129960" cy="314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72404D7-2F84-02A8-CD6C-F5FFE6F00AC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587375" y="1725831"/>
                  <a:ext cx="1476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9DF2049-B036-EFD0-AD9E-BF9A2333374E}"/>
                    </a:ext>
                  </a:extLst>
                </p14:cNvPr>
                <p14:cNvContentPartPr/>
                <p14:nvPr/>
              </p14:nvContentPartPr>
              <p14:xfrm>
                <a:off x="8480095" y="1956231"/>
                <a:ext cx="322560" cy="37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9DF2049-B036-EFD0-AD9E-BF9A2333374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471095" y="1947231"/>
                  <a:ext cx="340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73C1561-0E29-B55A-9ADD-F8EC2F05D6B6}"/>
                    </a:ext>
                  </a:extLst>
                </p14:cNvPr>
                <p14:cNvContentPartPr/>
                <p14:nvPr/>
              </p14:nvContentPartPr>
              <p14:xfrm>
                <a:off x="8622655" y="1266831"/>
                <a:ext cx="130680" cy="222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73C1561-0E29-B55A-9ADD-F8EC2F05D6B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13655" y="1258191"/>
                  <a:ext cx="148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F11E72D-3224-597E-C200-50CC0C32EC9D}"/>
                    </a:ext>
                  </a:extLst>
                </p14:cNvPr>
                <p14:cNvContentPartPr/>
                <p14:nvPr/>
              </p14:nvContentPartPr>
              <p14:xfrm>
                <a:off x="8809855" y="1166391"/>
                <a:ext cx="108000" cy="1440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F11E72D-3224-597E-C200-50CC0C32EC9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01215" y="1157751"/>
                  <a:ext cx="125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6667402-DC8F-013E-672D-8687992A222F}"/>
                    </a:ext>
                  </a:extLst>
                </p14:cNvPr>
                <p14:cNvContentPartPr/>
                <p14:nvPr/>
              </p14:nvContentPartPr>
              <p14:xfrm>
                <a:off x="8877175" y="1604151"/>
                <a:ext cx="10080" cy="161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6667402-DC8F-013E-672D-8687992A222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68535" y="1595151"/>
                  <a:ext cx="27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5D7D118-A0D5-D61E-D480-8846BC652AA6}"/>
                    </a:ext>
                  </a:extLst>
                </p14:cNvPr>
                <p14:cNvContentPartPr/>
                <p14:nvPr/>
              </p14:nvContentPartPr>
              <p14:xfrm>
                <a:off x="8775295" y="1439991"/>
                <a:ext cx="218160" cy="177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5D7D118-A0D5-D61E-D480-8846BC652AA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766295" y="1430991"/>
                  <a:ext cx="235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9023568-B344-03C6-3E8F-DD305642F6E7}"/>
                    </a:ext>
                  </a:extLst>
                </p14:cNvPr>
                <p14:cNvContentPartPr/>
                <p14:nvPr/>
              </p14:nvContentPartPr>
              <p14:xfrm>
                <a:off x="8986615" y="919431"/>
                <a:ext cx="24120" cy="211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9023568-B344-03C6-3E8F-DD305642F6E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77975" y="910791"/>
                  <a:ext cx="41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A3200DF-C1B5-83F1-106B-21508E94B98B}"/>
                    </a:ext>
                  </a:extLst>
                </p14:cNvPr>
                <p14:cNvContentPartPr/>
                <p14:nvPr/>
              </p14:nvContentPartPr>
              <p14:xfrm>
                <a:off x="8920735" y="1020231"/>
                <a:ext cx="197640" cy="160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A3200DF-C1B5-83F1-106B-21508E94B98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12095" y="1011231"/>
                  <a:ext cx="215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26AEEAF-0F33-E183-B188-79B0B0721B84}"/>
                    </a:ext>
                  </a:extLst>
                </p14:cNvPr>
                <p14:cNvContentPartPr/>
                <p14:nvPr/>
              </p14:nvContentPartPr>
              <p14:xfrm>
                <a:off x="10400335" y="528111"/>
                <a:ext cx="162360" cy="514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26AEEAF-0F33-E183-B188-79B0B0721B8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391335" y="519471"/>
                  <a:ext cx="1800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923B73C-C94F-252B-E985-6A3EC05EEB15}"/>
                    </a:ext>
                  </a:extLst>
                </p14:cNvPr>
                <p14:cNvContentPartPr/>
                <p14:nvPr/>
              </p14:nvContentPartPr>
              <p14:xfrm>
                <a:off x="10345615" y="853191"/>
                <a:ext cx="287640" cy="226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923B73C-C94F-252B-E985-6A3EC05EEB1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36615" y="844551"/>
                  <a:ext cx="305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A254019-CAA3-3B23-0294-0DAD5AAA498C}"/>
                    </a:ext>
                  </a:extLst>
                </p14:cNvPr>
                <p14:cNvContentPartPr/>
                <p14:nvPr/>
              </p14:nvContentPartPr>
              <p14:xfrm>
                <a:off x="3583728" y="1568016"/>
                <a:ext cx="30240" cy="2289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A254019-CAA3-3B23-0294-0DAD5AAA498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75088" y="1559376"/>
                  <a:ext cx="47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9ABAC28-8A20-FCC8-4346-0092FE7BCF59}"/>
                    </a:ext>
                  </a:extLst>
                </p14:cNvPr>
                <p14:cNvContentPartPr/>
                <p14:nvPr/>
              </p14:nvContentPartPr>
              <p14:xfrm>
                <a:off x="3418488" y="1527336"/>
                <a:ext cx="324720" cy="3114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9ABAC28-8A20-FCC8-4346-0092FE7BCF5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409488" y="1518336"/>
                  <a:ext cx="3423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E8580E3-83FE-D5B6-16DF-2E38CCDFC12F}"/>
                    </a:ext>
                  </a:extLst>
                </p14:cNvPr>
                <p14:cNvContentPartPr/>
                <p14:nvPr/>
              </p14:nvContentPartPr>
              <p14:xfrm>
                <a:off x="3814848" y="1605456"/>
                <a:ext cx="524880" cy="175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E8580E3-83FE-D5B6-16DF-2E38CCDFC12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805848" y="1596816"/>
                  <a:ext cx="542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AA282DA-D074-8A74-DF2B-D55B1E7640C6}"/>
                    </a:ext>
                  </a:extLst>
                </p14:cNvPr>
                <p14:cNvContentPartPr/>
                <p14:nvPr/>
              </p14:nvContentPartPr>
              <p14:xfrm>
                <a:off x="4369248" y="1658016"/>
                <a:ext cx="292680" cy="972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AA282DA-D074-8A74-DF2B-D55B1E7640C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360248" y="1649376"/>
                  <a:ext cx="310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45441B3-7D60-BDEE-0CC4-E8226E94F9D4}"/>
                    </a:ext>
                  </a:extLst>
                </p14:cNvPr>
                <p14:cNvContentPartPr/>
                <p14:nvPr/>
              </p14:nvContentPartPr>
              <p14:xfrm>
                <a:off x="4702608" y="1581696"/>
                <a:ext cx="180000" cy="162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45441B3-7D60-BDEE-0CC4-E8226E94F9D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93608" y="1573056"/>
                  <a:ext cx="197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DE17F4B-3EE9-BD8F-18EE-E3D97226ADE6}"/>
                    </a:ext>
                  </a:extLst>
                </p14:cNvPr>
                <p14:cNvContentPartPr/>
                <p14:nvPr/>
              </p14:nvContentPartPr>
              <p14:xfrm>
                <a:off x="5218128" y="1660896"/>
                <a:ext cx="311760" cy="121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DE17F4B-3EE9-BD8F-18EE-E3D97226ADE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209128" y="1652256"/>
                  <a:ext cx="329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DEC4B26-C82F-BF7F-182B-6E9DC8252069}"/>
                    </a:ext>
                  </a:extLst>
                </p14:cNvPr>
                <p14:cNvContentPartPr/>
                <p14:nvPr/>
              </p14:nvContentPartPr>
              <p14:xfrm>
                <a:off x="5532768" y="1538496"/>
                <a:ext cx="41400" cy="37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DEC4B26-C82F-BF7F-182B-6E9DC825206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24128" y="1529496"/>
                  <a:ext cx="59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3804813-178F-DA8C-CE5B-A945E62B80BD}"/>
                    </a:ext>
                  </a:extLst>
                </p14:cNvPr>
                <p14:cNvContentPartPr/>
                <p14:nvPr/>
              </p14:nvContentPartPr>
              <p14:xfrm>
                <a:off x="5618448" y="1559016"/>
                <a:ext cx="337680" cy="2084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3804813-178F-DA8C-CE5B-A945E62B80B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609448" y="1550376"/>
                  <a:ext cx="355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5BF7DC8-50E1-569C-DCB3-C96E19CC4DD6}"/>
                    </a:ext>
                  </a:extLst>
                </p14:cNvPr>
                <p14:cNvContentPartPr/>
                <p14:nvPr/>
              </p14:nvContentPartPr>
              <p14:xfrm>
                <a:off x="6238368" y="1602576"/>
                <a:ext cx="362880" cy="1652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5BF7DC8-50E1-569C-DCB3-C96E19CC4DD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29368" y="1593936"/>
                  <a:ext cx="380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FDB2185-C303-37CF-7DA4-BEAED9026D22}"/>
                    </a:ext>
                  </a:extLst>
                </p14:cNvPr>
                <p14:cNvContentPartPr/>
                <p14:nvPr/>
              </p14:nvContentPartPr>
              <p14:xfrm>
                <a:off x="6515928" y="1612656"/>
                <a:ext cx="9360" cy="1058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FDB2185-C303-37CF-7DA4-BEAED9026D2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07288" y="1604016"/>
                  <a:ext cx="27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2BCE448-83CF-4A98-6FE5-2A6143619EAE}"/>
                    </a:ext>
                  </a:extLst>
                </p14:cNvPr>
                <p14:cNvContentPartPr/>
                <p14:nvPr/>
              </p14:nvContentPartPr>
              <p14:xfrm>
                <a:off x="6594768" y="1613376"/>
                <a:ext cx="30600" cy="1630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2BCE448-83CF-4A98-6FE5-2A6143619EA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86128" y="1604736"/>
                  <a:ext cx="48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985B415-0879-B544-212B-F90A4D0CD51D}"/>
                    </a:ext>
                  </a:extLst>
                </p14:cNvPr>
                <p14:cNvContentPartPr/>
                <p14:nvPr/>
              </p14:nvContentPartPr>
              <p14:xfrm>
                <a:off x="6671448" y="1613016"/>
                <a:ext cx="115560" cy="145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985B415-0879-B544-212B-F90A4D0CD51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62448" y="1604016"/>
                  <a:ext cx="133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16C1BC0-CC0E-EE73-BC8A-DF272BCF69CE}"/>
                    </a:ext>
                  </a:extLst>
                </p14:cNvPr>
                <p14:cNvContentPartPr/>
                <p14:nvPr/>
              </p14:nvContentPartPr>
              <p14:xfrm>
                <a:off x="6704928" y="1509336"/>
                <a:ext cx="430200" cy="243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16C1BC0-CC0E-EE73-BC8A-DF272BCF69C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696288" y="1500696"/>
                  <a:ext cx="4478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65EB5C4-1810-6094-DE67-E166302C7860}"/>
                    </a:ext>
                  </a:extLst>
                </p14:cNvPr>
                <p14:cNvContentPartPr/>
                <p14:nvPr/>
              </p14:nvContentPartPr>
              <p14:xfrm>
                <a:off x="7330608" y="1668096"/>
                <a:ext cx="307440" cy="1069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65EB5C4-1810-6094-DE67-E166302C786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21968" y="1659096"/>
                  <a:ext cx="325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38B3FE8-3FDA-99D5-1B5E-F9F2CB1F89B5}"/>
                    </a:ext>
                  </a:extLst>
                </p14:cNvPr>
                <p14:cNvContentPartPr/>
                <p14:nvPr/>
              </p14:nvContentPartPr>
              <p14:xfrm>
                <a:off x="7117488" y="1998576"/>
                <a:ext cx="307440" cy="1695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38B3FE8-3FDA-99D5-1B5E-F9F2CB1F89B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08848" y="1989936"/>
                  <a:ext cx="325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052FEA4-79C8-A219-4915-7A491469BD3B}"/>
                    </a:ext>
                  </a:extLst>
                </p14:cNvPr>
                <p14:cNvContentPartPr/>
                <p14:nvPr/>
              </p14:nvContentPartPr>
              <p14:xfrm>
                <a:off x="7614648" y="2092536"/>
                <a:ext cx="91800" cy="1490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052FEA4-79C8-A219-4915-7A491469BD3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606008" y="2083896"/>
                  <a:ext cx="109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34C1433-02C7-79A7-81EE-2E97AEF8A60F}"/>
                    </a:ext>
                  </a:extLst>
                </p14:cNvPr>
                <p14:cNvContentPartPr/>
                <p14:nvPr/>
              </p14:nvContentPartPr>
              <p14:xfrm>
                <a:off x="7783488" y="2125656"/>
                <a:ext cx="113760" cy="105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34C1433-02C7-79A7-81EE-2E97AEF8A60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74488" y="2117016"/>
                  <a:ext cx="131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DDBA9BF-B1A7-B221-7B29-AAED03D26A17}"/>
                    </a:ext>
                  </a:extLst>
                </p14:cNvPr>
                <p14:cNvContentPartPr/>
                <p14:nvPr/>
              </p14:nvContentPartPr>
              <p14:xfrm>
                <a:off x="7897968" y="2123856"/>
                <a:ext cx="637200" cy="3657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DDBA9BF-B1A7-B221-7B29-AAED03D26A1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888968" y="2115216"/>
                  <a:ext cx="654840" cy="38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Keynesian Cross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Aggregate demand Y</a:t>
            </a:r>
            <a:r>
              <a:rPr lang="de-DE" sz="1600" baseline="30000">
                <a:solidFill>
                  <a:srgbClr val="000000"/>
                </a:solidFill>
              </a:rPr>
              <a:t>D</a:t>
            </a:r>
            <a:r>
              <a:rPr lang="de-DE" sz="1600">
                <a:solidFill>
                  <a:srgbClr val="000000"/>
                </a:solidFill>
              </a:rPr>
              <a:t>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C (private consumption); </a:t>
            </a:r>
            <a:r>
              <a:rPr lang="de-DE" sz="1600" dirty="0">
                <a:solidFill>
                  <a:srgbClr val="000000"/>
                </a:solidFill>
              </a:rPr>
              <a:t>I </a:t>
            </a:r>
            <a:r>
              <a:rPr lang="de-DE" sz="1600">
                <a:solidFill>
                  <a:srgbClr val="000000"/>
                </a:solidFill>
              </a:rPr>
              <a:t>(Investment); G (Government expenditure); I and G sare exogenously fixed variables, C depends positively on aggregate income (production) Y</a:t>
            </a:r>
          </a:p>
          <a:p>
            <a:pPr eaLnBrk="1" hangingPunct="1">
              <a:buClrTx/>
              <a:buFontTx/>
              <a:buNone/>
            </a:pPr>
            <a:endParaRPr lang="de-DE" sz="16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Keynesian consumption function: 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</a:t>
            </a:r>
            <a:r>
              <a:rPr lang="de-DE" sz="1600">
                <a:solidFill>
                  <a:srgbClr val="000000"/>
                </a:solidFill>
              </a:rPr>
              <a:t>(autonous consumption); </a:t>
            </a:r>
            <a:r>
              <a:rPr lang="de-DE" sz="1600" dirty="0">
                <a:solidFill>
                  <a:srgbClr val="000000"/>
                </a:solidFill>
              </a:rPr>
              <a:t>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</a:t>
            </a:r>
            <a:r>
              <a:rPr lang="de-DE" sz="1600">
                <a:solidFill>
                  <a:srgbClr val="000000"/>
                </a:solidFill>
              </a:rPr>
              <a:t>(marginal propensity to consum)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Euqilibrium: With aggregate income (production) Y is determined by the aggreate demand Y</a:t>
            </a:r>
            <a:r>
              <a:rPr lang="de-DE" sz="1600" baseline="30000">
                <a:solidFill>
                  <a:srgbClr val="000000"/>
                </a:solidFill>
              </a:rPr>
              <a:t>D</a:t>
            </a:r>
            <a:r>
              <a:rPr lang="de-DE" sz="1600">
                <a:solidFill>
                  <a:srgbClr val="000000"/>
                </a:solidFill>
              </a:rPr>
              <a:t> →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D2CB6B0-61D9-8A4A-030F-645F82F7F4D8}"/>
                  </a:ext>
                </a:extLst>
              </p14:cNvPr>
              <p14:cNvContentPartPr/>
              <p14:nvPr/>
            </p14:nvContentPartPr>
            <p14:xfrm>
              <a:off x="5419008" y="1490256"/>
              <a:ext cx="1704600" cy="51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D2CB6B0-61D9-8A4A-030F-645F82F7F4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368" y="1481616"/>
                <a:ext cx="17222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DEFA368-CA28-8692-F7D0-C2CEAD74560B}"/>
                  </a:ext>
                </a:extLst>
              </p14:cNvPr>
              <p14:cNvContentPartPr/>
              <p14:nvPr/>
            </p14:nvContentPartPr>
            <p14:xfrm>
              <a:off x="5880888" y="976536"/>
              <a:ext cx="922320" cy="6206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DEFA368-CA28-8692-F7D0-C2CEAD7456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1888" y="967536"/>
                <a:ext cx="93996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6B17731-C3F7-FC52-2F34-B68D95B3A2B0}"/>
                  </a:ext>
                </a:extLst>
              </p14:cNvPr>
              <p14:cNvContentPartPr/>
              <p14:nvPr/>
            </p14:nvContentPartPr>
            <p14:xfrm>
              <a:off x="104688" y="3168216"/>
              <a:ext cx="1155960" cy="752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6B17731-C3F7-FC52-2F34-B68D95B3A2B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048" y="3159576"/>
                <a:ext cx="117360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387EF61-9104-8D3A-79E1-0C1B79733985}"/>
              </a:ext>
            </a:extLst>
          </p:cNvPr>
          <p:cNvGrpSpPr/>
          <p:nvPr/>
        </p:nvGrpSpPr>
        <p:grpSpPr>
          <a:xfrm>
            <a:off x="1095768" y="3290616"/>
            <a:ext cx="406440" cy="520200"/>
            <a:chOff x="1095768" y="3290616"/>
            <a:chExt cx="40644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7A7CA88-21E9-9D1A-8D1D-170FF0991273}"/>
                    </a:ext>
                  </a:extLst>
                </p14:cNvPr>
                <p14:cNvContentPartPr/>
                <p14:nvPr/>
              </p14:nvContentPartPr>
              <p14:xfrm>
                <a:off x="1095768" y="3499776"/>
                <a:ext cx="86760" cy="73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7A7CA88-21E9-9D1A-8D1D-170FF09912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87128" y="3491136"/>
                  <a:ext cx="104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FC9FA31-352E-7CDC-A4AA-458BAD2FFBF6}"/>
                    </a:ext>
                  </a:extLst>
                </p14:cNvPr>
                <p14:cNvContentPartPr/>
                <p14:nvPr/>
              </p14:nvContentPartPr>
              <p14:xfrm>
                <a:off x="1152648" y="3479976"/>
                <a:ext cx="61560" cy="330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FC9FA31-352E-7CDC-A4AA-458BAD2FFBF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44008" y="3471336"/>
                  <a:ext cx="792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76D74C5-F7B6-AD97-1216-7539E42CEACE}"/>
                    </a:ext>
                  </a:extLst>
                </p14:cNvPr>
                <p14:cNvContentPartPr/>
                <p14:nvPr/>
              </p14:nvContentPartPr>
              <p14:xfrm>
                <a:off x="1388448" y="3450096"/>
                <a:ext cx="29880" cy="221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76D74C5-F7B6-AD97-1216-7539E42CEA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79448" y="3441096"/>
                  <a:ext cx="47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630855E-E7DD-0770-30CD-CFCF5B5968AD}"/>
                    </a:ext>
                  </a:extLst>
                </p14:cNvPr>
                <p14:cNvContentPartPr/>
                <p14:nvPr/>
              </p14:nvContentPartPr>
              <p14:xfrm>
                <a:off x="1314648" y="3290616"/>
                <a:ext cx="187560" cy="183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630855E-E7DD-0770-30CD-CFCF5B5968A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05648" y="3281616"/>
                  <a:ext cx="20520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4A6AB5B-F2F5-C5D6-F0AB-E0FD00EBB5DB}"/>
              </a:ext>
            </a:extLst>
          </p:cNvPr>
          <p:cNvGrpSpPr/>
          <p:nvPr/>
        </p:nvGrpSpPr>
        <p:grpSpPr>
          <a:xfrm>
            <a:off x="155088" y="3422376"/>
            <a:ext cx="370080" cy="348120"/>
            <a:chOff x="155088" y="3422376"/>
            <a:chExt cx="37008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2855209-7EBE-8AF4-1082-42E4E256EA92}"/>
                    </a:ext>
                  </a:extLst>
                </p14:cNvPr>
                <p14:cNvContentPartPr/>
                <p14:nvPr/>
              </p14:nvContentPartPr>
              <p14:xfrm>
                <a:off x="155088" y="3577896"/>
                <a:ext cx="135360" cy="1926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2855209-7EBE-8AF4-1082-42E4E256EA9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6448" y="3568896"/>
                  <a:ext cx="153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696FD0F-4268-46EF-A61B-A9C21B9182A8}"/>
                    </a:ext>
                  </a:extLst>
                </p14:cNvPr>
                <p14:cNvContentPartPr/>
                <p14:nvPr/>
              </p14:nvContentPartPr>
              <p14:xfrm>
                <a:off x="423288" y="3542976"/>
                <a:ext cx="29160" cy="218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696FD0F-4268-46EF-A61B-A9C21B9182A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4648" y="3534336"/>
                  <a:ext cx="46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DC49278-8714-FE8C-46A5-55C3C90D24B3}"/>
                    </a:ext>
                  </a:extLst>
                </p14:cNvPr>
                <p14:cNvContentPartPr/>
                <p14:nvPr/>
              </p14:nvContentPartPr>
              <p14:xfrm>
                <a:off x="327168" y="3422376"/>
                <a:ext cx="198000" cy="118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DC49278-8714-FE8C-46A5-55C3C90D24B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8528" y="3413376"/>
                  <a:ext cx="21564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366A5C52-89C9-6EF5-E5DF-15F0483F3644}"/>
                  </a:ext>
                </a:extLst>
              </p14:cNvPr>
              <p14:cNvContentPartPr/>
              <p14:nvPr/>
            </p14:nvContentPartPr>
            <p14:xfrm>
              <a:off x="640368" y="3108816"/>
              <a:ext cx="774360" cy="658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366A5C52-89C9-6EF5-E5DF-15F0483F36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1368" y="3100176"/>
                <a:ext cx="792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C75434F-E757-D6F3-7B5D-38D5E1BB71F2}"/>
                  </a:ext>
                </a:extLst>
              </p14:cNvPr>
              <p14:cNvContentPartPr/>
              <p14:nvPr/>
            </p14:nvContentPartPr>
            <p14:xfrm>
              <a:off x="940968" y="2830176"/>
              <a:ext cx="191160" cy="3740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C75434F-E757-D6F3-7B5D-38D5E1BB71F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32328" y="2821176"/>
                <a:ext cx="2088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F45C3AD-9776-D010-324B-0790B46B27E2}"/>
                  </a:ext>
                </a:extLst>
              </p14:cNvPr>
              <p14:cNvContentPartPr/>
              <p14:nvPr/>
            </p14:nvContentPartPr>
            <p14:xfrm>
              <a:off x="596808" y="2817216"/>
              <a:ext cx="234720" cy="393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F45C3AD-9776-D010-324B-0790B46B27E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8168" y="2808216"/>
                <a:ext cx="25236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233178D-78A4-3138-A082-074938FAA6C8}"/>
                  </a:ext>
                </a:extLst>
              </p14:cNvPr>
              <p14:cNvContentPartPr/>
              <p14:nvPr/>
            </p14:nvContentPartPr>
            <p14:xfrm>
              <a:off x="5212008" y="5830416"/>
              <a:ext cx="453600" cy="489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233178D-78A4-3138-A082-074938FAA6C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03008" y="5821416"/>
                <a:ext cx="471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EF4148A6-0ED4-E635-0940-976601825011}"/>
                  </a:ext>
                </a:extLst>
              </p14:cNvPr>
              <p14:cNvContentPartPr/>
              <p14:nvPr/>
            </p14:nvContentPartPr>
            <p14:xfrm>
              <a:off x="5897808" y="5819976"/>
              <a:ext cx="1217880" cy="687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EF4148A6-0ED4-E635-0940-97660182501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88808" y="5811336"/>
                <a:ext cx="123552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B55E10E9-58AC-FE1E-C942-0B94BDAEC1A9}"/>
              </a:ext>
            </a:extLst>
          </p:cNvPr>
          <p:cNvGrpSpPr/>
          <p:nvPr/>
        </p:nvGrpSpPr>
        <p:grpSpPr>
          <a:xfrm>
            <a:off x="5892408" y="5276016"/>
            <a:ext cx="664920" cy="653400"/>
            <a:chOff x="5892408" y="5276016"/>
            <a:chExt cx="66492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33B3FD5-334F-D2F3-05D3-92AC80E72B35}"/>
                    </a:ext>
                  </a:extLst>
                </p14:cNvPr>
                <p14:cNvContentPartPr/>
                <p14:nvPr/>
              </p14:nvContentPartPr>
              <p14:xfrm>
                <a:off x="5892408" y="5498496"/>
                <a:ext cx="530280" cy="68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33B3FD5-334F-D2F3-05D3-92AC80E72B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83768" y="5489856"/>
                  <a:ext cx="547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3E3D66A-128E-2620-6273-DCCFBF3790A2}"/>
                    </a:ext>
                  </a:extLst>
                </p14:cNvPr>
                <p14:cNvContentPartPr/>
                <p14:nvPr/>
              </p14:nvContentPartPr>
              <p14:xfrm>
                <a:off x="6152328" y="5276016"/>
                <a:ext cx="109800" cy="117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3E3D66A-128E-2620-6273-DCCFBF3790A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43328" y="5267016"/>
                  <a:ext cx="127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699B732-2971-92D8-6F76-E135AF454C8A}"/>
                    </a:ext>
                  </a:extLst>
                </p14:cNvPr>
                <p14:cNvContentPartPr/>
                <p14:nvPr/>
              </p14:nvContentPartPr>
              <p14:xfrm>
                <a:off x="6371568" y="5430816"/>
                <a:ext cx="185760" cy="498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699B732-2971-92D8-6F76-E135AF454C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62568" y="5421816"/>
                  <a:ext cx="203400" cy="51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51C0E05-F135-0E78-BE20-4DB4A887F117}"/>
              </a:ext>
            </a:extLst>
          </p:cNvPr>
          <p:cNvGrpSpPr/>
          <p:nvPr/>
        </p:nvGrpSpPr>
        <p:grpSpPr>
          <a:xfrm>
            <a:off x="6642288" y="689616"/>
            <a:ext cx="2397960" cy="1201320"/>
            <a:chOff x="6642288" y="689616"/>
            <a:chExt cx="2397960" cy="12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5ED4D4B-3A81-D987-2DA2-0D591EED95CD}"/>
                    </a:ext>
                  </a:extLst>
                </p14:cNvPr>
                <p14:cNvContentPartPr/>
                <p14:nvPr/>
              </p14:nvContentPartPr>
              <p14:xfrm>
                <a:off x="6885288" y="1029456"/>
                <a:ext cx="131040" cy="3981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5ED4D4B-3A81-D987-2DA2-0D591EED95C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76648" y="1020816"/>
                  <a:ext cx="1486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CAAD233-A5F3-9417-DF0A-386938536B0B}"/>
                    </a:ext>
                  </a:extLst>
                </p14:cNvPr>
                <p14:cNvContentPartPr/>
                <p14:nvPr/>
              </p14:nvContentPartPr>
              <p14:xfrm>
                <a:off x="7134048" y="1112616"/>
                <a:ext cx="29880" cy="188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CAAD233-A5F3-9417-DF0A-386938536B0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25048" y="1103976"/>
                  <a:ext cx="47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545EB96-4FB2-9781-5760-7A0AC65CA516}"/>
                    </a:ext>
                  </a:extLst>
                </p14:cNvPr>
                <p14:cNvContentPartPr/>
                <p14:nvPr/>
              </p14:nvContentPartPr>
              <p14:xfrm>
                <a:off x="7136928" y="1113336"/>
                <a:ext cx="210240" cy="146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545EB96-4FB2-9781-5760-7A0AC65CA51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27928" y="1104336"/>
                  <a:ext cx="227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5434B6C-157E-7491-96BB-7AABD3F8E4A4}"/>
                    </a:ext>
                  </a:extLst>
                </p14:cNvPr>
                <p14:cNvContentPartPr/>
                <p14:nvPr/>
              </p14:nvContentPartPr>
              <p14:xfrm>
                <a:off x="7148088" y="1338696"/>
                <a:ext cx="172440" cy="356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5434B6C-157E-7491-96BB-7AABD3F8E4A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39448" y="1329696"/>
                  <a:ext cx="190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C834A20-E2B6-481E-E14D-A268DBE52905}"/>
                    </a:ext>
                  </a:extLst>
                </p14:cNvPr>
                <p14:cNvContentPartPr/>
                <p14:nvPr/>
              </p14:nvContentPartPr>
              <p14:xfrm>
                <a:off x="7385328" y="1244376"/>
                <a:ext cx="149760" cy="1753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C834A20-E2B6-481E-E14D-A268DBE5290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76688" y="1235736"/>
                  <a:ext cx="167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208EA3E-3B4E-BDD6-5EE8-898705DEE4F9}"/>
                    </a:ext>
                  </a:extLst>
                </p14:cNvPr>
                <p14:cNvContentPartPr/>
                <p14:nvPr/>
              </p14:nvContentPartPr>
              <p14:xfrm>
                <a:off x="7405128" y="1291536"/>
                <a:ext cx="125280" cy="75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208EA3E-3B4E-BDD6-5EE8-898705DEE4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96488" y="1282536"/>
                  <a:ext cx="142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7C339CD-88EA-BC1B-F398-82700626AA28}"/>
                    </a:ext>
                  </a:extLst>
                </p14:cNvPr>
                <p14:cNvContentPartPr/>
                <p14:nvPr/>
              </p14:nvContentPartPr>
              <p14:xfrm>
                <a:off x="7684488" y="1274976"/>
                <a:ext cx="190440" cy="17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7C339CD-88EA-BC1B-F398-82700626AA2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75848" y="1266336"/>
                  <a:ext cx="208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5E320F6-3A6E-1E61-19EB-243B76E1A849}"/>
                    </a:ext>
                  </a:extLst>
                </p14:cNvPr>
                <p14:cNvContentPartPr/>
                <p14:nvPr/>
              </p14:nvContentPartPr>
              <p14:xfrm>
                <a:off x="8070408" y="1099656"/>
                <a:ext cx="7200" cy="200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5E320F6-3A6E-1E61-19EB-243B76E1A84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61768" y="1091016"/>
                  <a:ext cx="24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19BE7F0-1DA2-8A1A-ACD6-5F27836B8466}"/>
                    </a:ext>
                  </a:extLst>
                </p14:cNvPr>
                <p14:cNvContentPartPr/>
                <p14:nvPr/>
              </p14:nvContentPartPr>
              <p14:xfrm>
                <a:off x="7936128" y="1116576"/>
                <a:ext cx="205920" cy="228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19BE7F0-1DA2-8A1A-ACD6-5F27836B846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27128" y="1107936"/>
                  <a:ext cx="223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200F05C-D6FB-5F67-4FAB-2843D175867A}"/>
                    </a:ext>
                  </a:extLst>
                </p14:cNvPr>
                <p14:cNvContentPartPr/>
                <p14:nvPr/>
              </p14:nvContentPartPr>
              <p14:xfrm>
                <a:off x="8242488" y="1142496"/>
                <a:ext cx="178920" cy="165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200F05C-D6FB-5F67-4FAB-2843D17586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33488" y="1133496"/>
                  <a:ext cx="196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29439C4-04DE-CBC1-7522-CA6F4EFE8B29}"/>
                    </a:ext>
                  </a:extLst>
                </p14:cNvPr>
                <p14:cNvContentPartPr/>
                <p14:nvPr/>
              </p14:nvContentPartPr>
              <p14:xfrm>
                <a:off x="8430768" y="1024056"/>
                <a:ext cx="126360" cy="457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29439C4-04DE-CBC1-7522-CA6F4EFE8B2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22128" y="1015416"/>
                  <a:ext cx="1440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587E07F-0331-C9E6-FBB5-268BC6607103}"/>
                    </a:ext>
                  </a:extLst>
                </p14:cNvPr>
                <p14:cNvContentPartPr/>
                <p14:nvPr/>
              </p14:nvContentPartPr>
              <p14:xfrm>
                <a:off x="6642288" y="689616"/>
                <a:ext cx="2397960" cy="1201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587E07F-0331-C9E6-FBB5-268BC660710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33288" y="680976"/>
                  <a:ext cx="2415600" cy="121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Consumption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Germany (</a:t>
            </a:r>
            <a:r>
              <a:rPr lang="en-US" sz="2000" dirty="0">
                <a:solidFill>
                  <a:prstClr val="black"/>
                </a:solidFill>
              </a:rPr>
              <a:t>2019</a:t>
            </a:r>
            <a:r>
              <a:rPr lang="en-US" sz="2000">
                <a:solidFill>
                  <a:prstClr val="black"/>
                </a:solidFill>
              </a:rPr>
              <a:t>) savings rate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= 10,9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% </a:t>
            </a:r>
            <a:r>
              <a:rPr lang="en-US" sz="200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  <a:spcAft>
                <a:spcPts val="544"/>
              </a:spcAft>
            </a:pPr>
            <a:br>
              <a:rPr lang="en-US" sz="200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>
                <a:solidFill>
                  <a:prstClr val="black"/>
                </a:solidFill>
              </a:rPr>
              <a:t>→</a:t>
            </a:r>
            <a:r>
              <a:rPr lang="en-US" sz="200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>
                <a:solidFill>
                  <a:prstClr val="black"/>
                </a:solidFill>
              </a:rPr>
              <a:t>=89,1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>
                <a:solidFill>
                  <a:prstClr val="black"/>
                </a:solidFill>
              </a:rPr>
              <a:t>Income Y is divided into consumption and savings (compare the circular flow!)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</a:t>
            </a:r>
            <a:r>
              <a:rPr lang="de-DE" sz="2000">
                <a:solidFill>
                  <a:prstClr val="black"/>
                </a:solidFill>
              </a:rPr>
              <a:t>: If we have1000 additional Euros, then 839,1 Euros are directly spent  for consumption (first derivative of the consumption function!)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What is then the consumption rate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97BCFC5-816D-1C7C-36DC-D09F16C73D4C}"/>
                  </a:ext>
                </a:extLst>
              </p14:cNvPr>
              <p14:cNvContentPartPr/>
              <p14:nvPr/>
            </p14:nvContentPartPr>
            <p14:xfrm>
              <a:off x="1155528" y="4315176"/>
              <a:ext cx="310320" cy="48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97BCFC5-816D-1C7C-36DC-D09F16C73D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6528" y="4306176"/>
                <a:ext cx="327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0444330-49E2-1C5D-D3C5-51D06D7D7EFB}"/>
                  </a:ext>
                </a:extLst>
              </p14:cNvPr>
              <p14:cNvContentPartPr/>
              <p14:nvPr/>
            </p14:nvContentPartPr>
            <p14:xfrm>
              <a:off x="703368" y="4252896"/>
              <a:ext cx="319680" cy="1551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0444330-49E2-1C5D-D3C5-51D06D7D7E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368" y="4244256"/>
                <a:ext cx="3373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8524A0F-BB5B-FED7-E6CE-FDBD0559A24C}"/>
                  </a:ext>
                </a:extLst>
              </p14:cNvPr>
              <p14:cNvContentPartPr/>
              <p14:nvPr/>
            </p14:nvContentPartPr>
            <p14:xfrm>
              <a:off x="480888" y="3641256"/>
              <a:ext cx="1425600" cy="6505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8524A0F-BB5B-FED7-E6CE-FDBD0559A2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1888" y="3632616"/>
                <a:ext cx="144324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29B5803-67E2-687B-91D1-C5D4B2E8A17B}"/>
                  </a:ext>
                </a:extLst>
              </p14:cNvPr>
              <p14:cNvContentPartPr/>
              <p14:nvPr/>
            </p14:nvContentPartPr>
            <p14:xfrm>
              <a:off x="5650848" y="4560336"/>
              <a:ext cx="119160" cy="2430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29B5803-67E2-687B-91D1-C5D4B2E8A1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42208" y="4551696"/>
                <a:ext cx="1368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4395D91-2562-258E-5637-A923580B67E1}"/>
                  </a:ext>
                </a:extLst>
              </p14:cNvPr>
              <p14:cNvContentPartPr/>
              <p14:nvPr/>
            </p14:nvContentPartPr>
            <p14:xfrm>
              <a:off x="5800608" y="4571856"/>
              <a:ext cx="78840" cy="2217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4395D91-2562-258E-5637-A923580B67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1608" y="4562856"/>
                <a:ext cx="964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C2AA2F4-F2F4-CF0F-B69D-32052E86C0A0}"/>
                  </a:ext>
                </a:extLst>
              </p14:cNvPr>
              <p14:cNvContentPartPr/>
              <p14:nvPr/>
            </p14:nvContentPartPr>
            <p14:xfrm>
              <a:off x="5586048" y="4661856"/>
              <a:ext cx="310680" cy="673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C2AA2F4-F2F4-CF0F-B69D-32052E86C0A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7408" y="4652856"/>
                <a:ext cx="32832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A5529A0-35DC-D7B7-C379-6B8BDAB7A486}"/>
              </a:ext>
            </a:extLst>
          </p:cNvPr>
          <p:cNvGrpSpPr/>
          <p:nvPr/>
        </p:nvGrpSpPr>
        <p:grpSpPr>
          <a:xfrm>
            <a:off x="5583528" y="4222296"/>
            <a:ext cx="551880" cy="266400"/>
            <a:chOff x="5583528" y="4222296"/>
            <a:chExt cx="55188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827F8F-E6AD-12C5-A5A9-D6C144B65F35}"/>
                    </a:ext>
                  </a:extLst>
                </p14:cNvPr>
                <p14:cNvContentPartPr/>
                <p14:nvPr/>
              </p14:nvContentPartPr>
              <p14:xfrm>
                <a:off x="5583528" y="4255776"/>
                <a:ext cx="91800" cy="232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827F8F-E6AD-12C5-A5A9-D6C144B65F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74528" y="4247136"/>
                  <a:ext cx="109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6124B61-0A34-3BC0-1BE6-D9C2AC0EA7BF}"/>
                    </a:ext>
                  </a:extLst>
                </p14:cNvPr>
                <p14:cNvContentPartPr/>
                <p14:nvPr/>
              </p14:nvContentPartPr>
              <p14:xfrm>
                <a:off x="5731128" y="4249656"/>
                <a:ext cx="105120" cy="194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6124B61-0A34-3BC0-1BE6-D9C2AC0EA7B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22488" y="4241016"/>
                  <a:ext cx="122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AFDEC1F-EA5E-8C3E-609D-91D855D41040}"/>
                    </a:ext>
                  </a:extLst>
                </p14:cNvPr>
                <p14:cNvContentPartPr/>
                <p14:nvPr/>
              </p14:nvContentPartPr>
              <p14:xfrm>
                <a:off x="5849928" y="4226976"/>
                <a:ext cx="88200" cy="191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AFDEC1F-EA5E-8C3E-609D-91D855D4104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40928" y="4218336"/>
                  <a:ext cx="105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4B31C4B-8D25-11F2-F1FA-54E9C045B5F6}"/>
                    </a:ext>
                  </a:extLst>
                </p14:cNvPr>
                <p14:cNvContentPartPr/>
                <p14:nvPr/>
              </p14:nvContentPartPr>
              <p14:xfrm>
                <a:off x="5997528" y="4384296"/>
                <a:ext cx="17280" cy="81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4B31C4B-8D25-11F2-F1FA-54E9C045B5F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88888" y="4375296"/>
                  <a:ext cx="34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909AEFB-2661-7A4D-6AFB-FD1D2815BB3A}"/>
                    </a:ext>
                  </a:extLst>
                </p14:cNvPr>
                <p14:cNvContentPartPr/>
                <p14:nvPr/>
              </p14:nvContentPartPr>
              <p14:xfrm>
                <a:off x="6067368" y="4222296"/>
                <a:ext cx="68040" cy="154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909AEFB-2661-7A4D-6AFB-FD1D2815BB3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58728" y="4213296"/>
                  <a:ext cx="8568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CE419F4-9A26-6887-EB8B-3CE877339052}"/>
                  </a:ext>
                </a:extLst>
              </p14:cNvPr>
              <p14:cNvContentPartPr/>
              <p14:nvPr/>
            </p14:nvContentPartPr>
            <p14:xfrm>
              <a:off x="3255768" y="1039896"/>
              <a:ext cx="1865880" cy="1440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CE419F4-9A26-6887-EB8B-3CE87733905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47128" y="1031256"/>
                <a:ext cx="1883520" cy="16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Consumption</a:t>
            </a:r>
            <a:endParaRPr lang="de-DE" sz="2903" b="1" dirty="0"/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610010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Autonomous consumption</a:t>
            </a:r>
          </a:p>
          <a:p>
            <a:r>
              <a:rPr lang="de-DE" sz="1600">
                <a:solidFill>
                  <a:srgbClr val="000000"/>
                </a:solidFill>
              </a:rPr>
              <a:t>C</a:t>
            </a:r>
            <a:r>
              <a:rPr lang="de-DE" sz="1600" baseline="-2500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17532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188533" y="549060"/>
            <a:ext cx="222916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33136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+ 0,891€ Consumption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 corresponds to savings of 0,109€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€ Income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Y=100+0,838Y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CF3F3F3-A548-C1A7-4B55-8DA26E02445A}"/>
                  </a:ext>
                </a:extLst>
              </p14:cNvPr>
              <p14:cNvContentPartPr/>
              <p14:nvPr/>
            </p14:nvContentPartPr>
            <p14:xfrm>
              <a:off x="3563928" y="785376"/>
              <a:ext cx="4015800" cy="2708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CF3F3F3-A548-C1A7-4B55-8DA26E0244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4928" y="776376"/>
                <a:ext cx="4033440" cy="27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BBAF2C20-F410-F1E8-9261-2EA3969CCF60}"/>
              </a:ext>
            </a:extLst>
          </p:cNvPr>
          <p:cNvGrpSpPr/>
          <p:nvPr/>
        </p:nvGrpSpPr>
        <p:grpSpPr>
          <a:xfrm>
            <a:off x="9212328" y="2063016"/>
            <a:ext cx="2190240" cy="650160"/>
            <a:chOff x="9212328" y="2063016"/>
            <a:chExt cx="2190240" cy="65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7C04985-E187-AFBC-1563-D18DF012F262}"/>
                    </a:ext>
                  </a:extLst>
                </p14:cNvPr>
                <p14:cNvContentPartPr/>
                <p14:nvPr/>
              </p14:nvContentPartPr>
              <p14:xfrm>
                <a:off x="9358128" y="2200896"/>
                <a:ext cx="195480" cy="2559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7C04985-E187-AFBC-1563-D18DF012F26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49128" y="2192256"/>
                  <a:ext cx="213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2DBFFF6-3955-2746-5FA0-BE7D0861DA85}"/>
                    </a:ext>
                  </a:extLst>
                </p14:cNvPr>
                <p14:cNvContentPartPr/>
                <p14:nvPr/>
              </p14:nvContentPartPr>
              <p14:xfrm>
                <a:off x="9588888" y="2180016"/>
                <a:ext cx="77760" cy="2232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2DBFFF6-3955-2746-5FA0-BE7D0861DA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79888" y="2171376"/>
                  <a:ext cx="95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5AFA5C6-5FB1-D7E1-D486-2DCC7C5FBB6E}"/>
                    </a:ext>
                  </a:extLst>
                </p14:cNvPr>
                <p14:cNvContentPartPr/>
                <p14:nvPr/>
              </p14:nvContentPartPr>
              <p14:xfrm>
                <a:off x="9681048" y="2290536"/>
                <a:ext cx="101880" cy="112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5AFA5C6-5FB1-D7E1-D486-2DCC7C5FBB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72048" y="2281536"/>
                  <a:ext cx="119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691CF3E-F451-D428-1B85-7AB366468100}"/>
                    </a:ext>
                  </a:extLst>
                </p14:cNvPr>
                <p14:cNvContentPartPr/>
                <p14:nvPr/>
              </p14:nvContentPartPr>
              <p14:xfrm>
                <a:off x="9847368" y="2277936"/>
                <a:ext cx="171720" cy="252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691CF3E-F451-D428-1B85-7AB36646810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38368" y="2269296"/>
                  <a:ext cx="189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A09C52C-A63E-9ED8-A99F-660AD5A643EA}"/>
                    </a:ext>
                  </a:extLst>
                </p14:cNvPr>
                <p14:cNvContentPartPr/>
                <p14:nvPr/>
              </p14:nvContentPartPr>
              <p14:xfrm>
                <a:off x="10095048" y="2266416"/>
                <a:ext cx="120240" cy="107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A09C52C-A63E-9ED8-A99F-660AD5A643E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86408" y="2257776"/>
                  <a:ext cx="137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2137977-68FF-F561-1EB1-0B874D54959E}"/>
                    </a:ext>
                  </a:extLst>
                </p14:cNvPr>
                <p14:cNvContentPartPr/>
                <p14:nvPr/>
              </p14:nvContentPartPr>
              <p14:xfrm>
                <a:off x="10368288" y="2222136"/>
                <a:ext cx="244800" cy="170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2137977-68FF-F561-1EB1-0B874D54959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59288" y="2213136"/>
                  <a:ext cx="262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2DA0658-A0F7-3577-2510-F14879786B92}"/>
                    </a:ext>
                  </a:extLst>
                </p14:cNvPr>
                <p14:cNvContentPartPr/>
                <p14:nvPr/>
              </p14:nvContentPartPr>
              <p14:xfrm>
                <a:off x="10791288" y="2063016"/>
                <a:ext cx="296280" cy="362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2DA0658-A0F7-3577-2510-F14879786B9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82648" y="2054016"/>
                  <a:ext cx="3139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8BCE30B-9254-659A-5418-5D5F1ADA47DA}"/>
                    </a:ext>
                  </a:extLst>
                </p14:cNvPr>
                <p14:cNvContentPartPr/>
                <p14:nvPr/>
              </p14:nvContentPartPr>
              <p14:xfrm>
                <a:off x="9212328" y="2539296"/>
                <a:ext cx="2190240" cy="173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8BCE30B-9254-659A-5418-5D5F1ADA47D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03688" y="2530296"/>
                  <a:ext cx="220788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404C3E25-7289-E81A-9DF6-88CE419E9996}"/>
              </a:ext>
            </a:extLst>
          </p:cNvPr>
          <p:cNvGrpSpPr/>
          <p:nvPr/>
        </p:nvGrpSpPr>
        <p:grpSpPr>
          <a:xfrm>
            <a:off x="9731448" y="617976"/>
            <a:ext cx="254880" cy="236880"/>
            <a:chOff x="9731448" y="617976"/>
            <a:chExt cx="25488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9E7411E-53EB-6F32-12DF-686D9118FF01}"/>
                    </a:ext>
                  </a:extLst>
                </p14:cNvPr>
                <p14:cNvContentPartPr/>
                <p14:nvPr/>
              </p14:nvContentPartPr>
              <p14:xfrm>
                <a:off x="9731448" y="617976"/>
                <a:ext cx="107280" cy="175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9E7411E-53EB-6F32-12DF-686D9118FF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22448" y="608976"/>
                  <a:ext cx="124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F411002-A6DA-CA50-607B-F6B46CA57EDD}"/>
                    </a:ext>
                  </a:extLst>
                </p14:cNvPr>
                <p14:cNvContentPartPr/>
                <p14:nvPr/>
              </p14:nvContentPartPr>
              <p14:xfrm>
                <a:off x="9862848" y="787896"/>
                <a:ext cx="10800" cy="66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F411002-A6DA-CA50-607B-F6B46CA57ED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53848" y="778896"/>
                  <a:ext cx="28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8643ABC-1AB6-0142-0764-01698B9507F9}"/>
                    </a:ext>
                  </a:extLst>
                </p14:cNvPr>
                <p14:cNvContentPartPr/>
                <p14:nvPr/>
              </p14:nvContentPartPr>
              <p14:xfrm>
                <a:off x="9877608" y="633456"/>
                <a:ext cx="108720" cy="146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8643ABC-1AB6-0142-0764-01698B9507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68968" y="624816"/>
                  <a:ext cx="126360" cy="16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Keynesian Cross</a:t>
            </a:r>
            <a:endParaRPr lang="de-DE" sz="2903" b="1" dirty="0"/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152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425961" y="1346970"/>
            <a:ext cx="1723549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EEF9D030-4C86-996A-4F10-1DFC74E2CCB7}"/>
              </a:ext>
            </a:extLst>
          </p:cNvPr>
          <p:cNvGrpSpPr/>
          <p:nvPr/>
        </p:nvGrpSpPr>
        <p:grpSpPr>
          <a:xfrm>
            <a:off x="281088" y="4512816"/>
            <a:ext cx="1253520" cy="371520"/>
            <a:chOff x="281088" y="4512816"/>
            <a:chExt cx="125352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48E48DC-AC9E-71B2-3E58-2DA0BB6662B0}"/>
                    </a:ext>
                  </a:extLst>
                </p14:cNvPr>
                <p14:cNvContentPartPr/>
                <p14:nvPr/>
              </p14:nvContentPartPr>
              <p14:xfrm>
                <a:off x="281088" y="4550616"/>
                <a:ext cx="151920" cy="305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48E48DC-AC9E-71B2-3E58-2DA0BB6662B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2448" y="4541616"/>
                  <a:ext cx="1695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613700C-8315-ADBF-3869-966905E9430F}"/>
                    </a:ext>
                  </a:extLst>
                </p14:cNvPr>
                <p14:cNvContentPartPr/>
                <p14:nvPr/>
              </p14:nvContentPartPr>
              <p14:xfrm>
                <a:off x="462888" y="4769496"/>
                <a:ext cx="114480" cy="114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613700C-8315-ADBF-3869-966905E943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248" y="4760496"/>
                  <a:ext cx="132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4F13AB9-34BF-2A68-A665-EA8C457DB4B2}"/>
                    </a:ext>
                  </a:extLst>
                </p14:cNvPr>
                <p14:cNvContentPartPr/>
                <p14:nvPr/>
              </p14:nvContentPartPr>
              <p14:xfrm>
                <a:off x="620928" y="4616856"/>
                <a:ext cx="116280" cy="183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4F13AB9-34BF-2A68-A665-EA8C457DB4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2288" y="4607856"/>
                  <a:ext cx="133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914CB54-ECF2-8F1C-36E9-577196A6C3F9}"/>
                    </a:ext>
                  </a:extLst>
                </p14:cNvPr>
                <p14:cNvContentPartPr/>
                <p14:nvPr/>
              </p14:nvContentPartPr>
              <p14:xfrm>
                <a:off x="858888" y="4569696"/>
                <a:ext cx="204120" cy="231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914CB54-ECF2-8F1C-36E9-577196A6C3F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9888" y="4561056"/>
                  <a:ext cx="221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C1DC63A-B522-6725-869E-E31F928FC098}"/>
                    </a:ext>
                  </a:extLst>
                </p14:cNvPr>
                <p14:cNvContentPartPr/>
                <p14:nvPr/>
              </p14:nvContentPartPr>
              <p14:xfrm>
                <a:off x="883368" y="4549896"/>
                <a:ext cx="331920" cy="213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C1DC63A-B522-6725-869E-E31F928FC09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4368" y="4540896"/>
                  <a:ext cx="349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9802887-01E0-88E1-8D6D-831F72F07B78}"/>
                    </a:ext>
                  </a:extLst>
                </p14:cNvPr>
                <p14:cNvContentPartPr/>
                <p14:nvPr/>
              </p14:nvContentPartPr>
              <p14:xfrm>
                <a:off x="1157328" y="4615776"/>
                <a:ext cx="139320" cy="57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9802887-01E0-88E1-8D6D-831F72F07B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48688" y="4606776"/>
                  <a:ext cx="156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DF49C18-54CD-D53A-48AE-8A665B6AF0BC}"/>
                    </a:ext>
                  </a:extLst>
                </p14:cNvPr>
                <p14:cNvContentPartPr/>
                <p14:nvPr/>
              </p14:nvContentPartPr>
              <p14:xfrm>
                <a:off x="1372248" y="4512816"/>
                <a:ext cx="162360" cy="231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DF49C18-54CD-D53A-48AE-8A665B6AF0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63608" y="4504176"/>
                  <a:ext cx="18000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536BD198-7DB1-2205-C8B9-A47C08CE8D91}"/>
              </a:ext>
            </a:extLst>
          </p:cNvPr>
          <p:cNvGrpSpPr/>
          <p:nvPr/>
        </p:nvGrpSpPr>
        <p:grpSpPr>
          <a:xfrm>
            <a:off x="1835928" y="-3024"/>
            <a:ext cx="10252800" cy="5577480"/>
            <a:chOff x="1835928" y="-3024"/>
            <a:chExt cx="10252800" cy="55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E993FEB-DBAC-AAAB-E71F-F4B1A223F669}"/>
                    </a:ext>
                  </a:extLst>
                </p14:cNvPr>
                <p14:cNvContentPartPr/>
                <p14:nvPr/>
              </p14:nvContentPartPr>
              <p14:xfrm>
                <a:off x="1835928" y="4076136"/>
                <a:ext cx="268560" cy="1462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E993FEB-DBAC-AAAB-E71F-F4B1A223F66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26928" y="4067496"/>
                  <a:ext cx="286200" cy="14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998A723-A7A3-8685-61A0-4B10DA5AD015}"/>
                    </a:ext>
                  </a:extLst>
                </p14:cNvPr>
                <p14:cNvContentPartPr/>
                <p14:nvPr/>
              </p14:nvContentPartPr>
              <p14:xfrm>
                <a:off x="8871768" y="2691216"/>
                <a:ext cx="175680" cy="103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998A723-A7A3-8685-61A0-4B10DA5AD0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63128" y="2682216"/>
                  <a:ext cx="193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F1ECEE5-33DC-7BE2-6C2E-E59985AFEA24}"/>
                    </a:ext>
                  </a:extLst>
                </p14:cNvPr>
                <p14:cNvContentPartPr/>
                <p14:nvPr/>
              </p14:nvContentPartPr>
              <p14:xfrm>
                <a:off x="8959968" y="2530656"/>
                <a:ext cx="334080" cy="4770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F1ECEE5-33DC-7BE2-6C2E-E59985AFEA2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50968" y="2521656"/>
                  <a:ext cx="3517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F128793-01F0-F8E5-C315-207E8F37C3D8}"/>
                    </a:ext>
                  </a:extLst>
                </p14:cNvPr>
                <p14:cNvContentPartPr/>
                <p14:nvPr/>
              </p14:nvContentPartPr>
              <p14:xfrm>
                <a:off x="9165888" y="2517696"/>
                <a:ext cx="198720" cy="241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F128793-01F0-F8E5-C315-207E8F37C3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57248" y="2508696"/>
                  <a:ext cx="216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90925E9-86CD-2311-D8D3-165D3F16B51F}"/>
                    </a:ext>
                  </a:extLst>
                </p14:cNvPr>
                <p14:cNvContentPartPr/>
                <p14:nvPr/>
              </p14:nvContentPartPr>
              <p14:xfrm>
                <a:off x="9417528" y="2791656"/>
                <a:ext cx="377640" cy="126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90925E9-86CD-2311-D8D3-165D3F16B51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08528" y="2782656"/>
                  <a:ext cx="395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463FB7A-A4E7-07DF-A1D0-4BD48C4C366B}"/>
                    </a:ext>
                  </a:extLst>
                </p14:cNvPr>
                <p14:cNvContentPartPr/>
                <p14:nvPr/>
              </p14:nvContentPartPr>
              <p14:xfrm>
                <a:off x="9873288" y="2731536"/>
                <a:ext cx="234360" cy="2692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463FB7A-A4E7-07DF-A1D0-4BD48C4C36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64288" y="2722896"/>
                  <a:ext cx="252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AEC7C7A-C16B-9974-0F87-FEAD30840214}"/>
                    </a:ext>
                  </a:extLst>
                </p14:cNvPr>
                <p14:cNvContentPartPr/>
                <p14:nvPr/>
              </p14:nvContentPartPr>
              <p14:xfrm>
                <a:off x="8870688" y="3310776"/>
                <a:ext cx="255240" cy="270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AEC7C7A-C16B-9974-0F87-FEAD3084021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62048" y="3302136"/>
                  <a:ext cx="272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847C29F-D8D2-3CDA-98C9-0E26B2463481}"/>
                    </a:ext>
                  </a:extLst>
                </p14:cNvPr>
                <p14:cNvContentPartPr/>
                <p14:nvPr/>
              </p14:nvContentPartPr>
              <p14:xfrm>
                <a:off x="8883288" y="3376656"/>
                <a:ext cx="254160" cy="54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847C29F-D8D2-3CDA-98C9-0E26B246348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74648" y="3368016"/>
                  <a:ext cx="271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38DF3E9-7237-0EC7-57F1-879482D6EFDD}"/>
                    </a:ext>
                  </a:extLst>
                </p14:cNvPr>
                <p14:cNvContentPartPr/>
                <p14:nvPr/>
              </p14:nvContentPartPr>
              <p14:xfrm>
                <a:off x="8890128" y="3055176"/>
                <a:ext cx="257400" cy="1555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38DF3E9-7237-0EC7-57F1-879482D6EFD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81128" y="3046536"/>
                  <a:ext cx="275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2E1CD65-B0AE-7111-04B6-E1C6ACB6D245}"/>
                    </a:ext>
                  </a:extLst>
                </p14:cNvPr>
                <p14:cNvContentPartPr/>
                <p14:nvPr/>
              </p14:nvContentPartPr>
              <p14:xfrm>
                <a:off x="9386928" y="3171816"/>
                <a:ext cx="414000" cy="236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2E1CD65-B0AE-7111-04B6-E1C6ACB6D24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77928" y="3163176"/>
                  <a:ext cx="431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F4B8F0E-1985-FA13-0044-7F072480F7BB}"/>
                    </a:ext>
                  </a:extLst>
                </p14:cNvPr>
                <p14:cNvContentPartPr/>
                <p14:nvPr/>
              </p14:nvContentPartPr>
              <p14:xfrm>
                <a:off x="9744408" y="3095856"/>
                <a:ext cx="5400" cy="241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F4B8F0E-1985-FA13-0044-7F072480F7B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35408" y="3086856"/>
                  <a:ext cx="23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489B7E3-4DFE-D1B0-CED4-BE44F924D92D}"/>
                    </a:ext>
                  </a:extLst>
                </p14:cNvPr>
                <p14:cNvContentPartPr/>
                <p14:nvPr/>
              </p14:nvContentPartPr>
              <p14:xfrm>
                <a:off x="9900288" y="3226176"/>
                <a:ext cx="168480" cy="1191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489B7E3-4DFE-D1B0-CED4-BE44F924D9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91648" y="3217176"/>
                  <a:ext cx="186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8B787D6-25DD-70E9-ED8D-6018111792C8}"/>
                    </a:ext>
                  </a:extLst>
                </p14:cNvPr>
                <p14:cNvContentPartPr/>
                <p14:nvPr/>
              </p14:nvContentPartPr>
              <p14:xfrm>
                <a:off x="10105848" y="3225096"/>
                <a:ext cx="156600" cy="121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8B787D6-25DD-70E9-ED8D-6018111792C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97208" y="3216456"/>
                  <a:ext cx="174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E1F053D-3EFF-0A67-BD93-FB1FAAB0DA73}"/>
                    </a:ext>
                  </a:extLst>
                </p14:cNvPr>
                <p14:cNvContentPartPr/>
                <p14:nvPr/>
              </p14:nvContentPartPr>
              <p14:xfrm>
                <a:off x="10482048" y="3095856"/>
                <a:ext cx="320400" cy="2095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E1F053D-3EFF-0A67-BD93-FB1FAAB0DA7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73408" y="3086856"/>
                  <a:ext cx="338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DB32D17-BB44-A4F8-784F-CC0452CF8E9A}"/>
                    </a:ext>
                  </a:extLst>
                </p14:cNvPr>
                <p14:cNvContentPartPr/>
                <p14:nvPr/>
              </p14:nvContentPartPr>
              <p14:xfrm>
                <a:off x="10771488" y="3103056"/>
                <a:ext cx="9360" cy="252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DB32D17-BB44-A4F8-784F-CC0452CF8E9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62848" y="3094416"/>
                  <a:ext cx="27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3FC9D1B-C9EA-54D5-E9E3-56E3FBB609A9}"/>
                    </a:ext>
                  </a:extLst>
                </p14:cNvPr>
                <p14:cNvContentPartPr/>
                <p14:nvPr/>
              </p14:nvContentPartPr>
              <p14:xfrm>
                <a:off x="10876248" y="3194136"/>
                <a:ext cx="144720" cy="1090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3FC9D1B-C9EA-54D5-E9E3-56E3FBB609A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67248" y="3185496"/>
                  <a:ext cx="162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955DCCC-838A-D04C-1AE6-1AE562E30D76}"/>
                    </a:ext>
                  </a:extLst>
                </p14:cNvPr>
                <p14:cNvContentPartPr/>
                <p14:nvPr/>
              </p14:nvContentPartPr>
              <p14:xfrm>
                <a:off x="11161728" y="3035016"/>
                <a:ext cx="243720" cy="2491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955DCCC-838A-D04C-1AE6-1AE562E30D7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152728" y="3026016"/>
                  <a:ext cx="261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7222676-95DE-7751-B391-F3A77CF2EF2F}"/>
                    </a:ext>
                  </a:extLst>
                </p14:cNvPr>
                <p14:cNvContentPartPr/>
                <p14:nvPr/>
              </p14:nvContentPartPr>
              <p14:xfrm>
                <a:off x="11414088" y="3207456"/>
                <a:ext cx="77760" cy="93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7222676-95DE-7751-B391-F3A77CF2EF2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05088" y="3198816"/>
                  <a:ext cx="95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AFFF7E2-BB14-F7DA-3E71-B1927454C9A9}"/>
                    </a:ext>
                  </a:extLst>
                </p14:cNvPr>
                <p14:cNvContentPartPr/>
                <p14:nvPr/>
              </p14:nvContentPartPr>
              <p14:xfrm>
                <a:off x="11520288" y="3028176"/>
                <a:ext cx="505080" cy="410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AFFF7E2-BB14-F7DA-3E71-B1927454C9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511288" y="3019536"/>
                  <a:ext cx="5227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685671B-5829-0B10-7783-05A2484BAFE0}"/>
                    </a:ext>
                  </a:extLst>
                </p14:cNvPr>
                <p14:cNvContentPartPr/>
                <p14:nvPr/>
              </p14:nvContentPartPr>
              <p14:xfrm>
                <a:off x="9326448" y="3554136"/>
                <a:ext cx="269280" cy="195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685671B-5829-0B10-7783-05A2484BAFE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17808" y="3545496"/>
                  <a:ext cx="286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0B3A423-F6A9-E5ED-C985-823A373F67BF}"/>
                    </a:ext>
                  </a:extLst>
                </p14:cNvPr>
                <p14:cNvContentPartPr/>
                <p14:nvPr/>
              </p14:nvContentPartPr>
              <p14:xfrm>
                <a:off x="9798768" y="3627216"/>
                <a:ext cx="297000" cy="113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0B3A423-F6A9-E5ED-C985-823A373F67B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90128" y="3618216"/>
                  <a:ext cx="314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07F6859-7A56-DB52-112E-040D4C4B7AF2}"/>
                    </a:ext>
                  </a:extLst>
                </p14:cNvPr>
                <p14:cNvContentPartPr/>
                <p14:nvPr/>
              </p14:nvContentPartPr>
              <p14:xfrm>
                <a:off x="10106568" y="3532896"/>
                <a:ext cx="21240" cy="417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07F6859-7A56-DB52-112E-040D4C4B7AF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97568" y="3523896"/>
                  <a:ext cx="38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D51C8BC-971C-11CA-5130-398A3AC23C8E}"/>
                    </a:ext>
                  </a:extLst>
                </p14:cNvPr>
                <p14:cNvContentPartPr/>
                <p14:nvPr/>
              </p14:nvContentPartPr>
              <p14:xfrm>
                <a:off x="10166328" y="3524256"/>
                <a:ext cx="334440" cy="2754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D51C8BC-971C-11CA-5130-398A3AC23C8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57688" y="3515616"/>
                  <a:ext cx="352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0D42F70-5F1F-0DE8-8EBE-1A66E023DFEF}"/>
                    </a:ext>
                  </a:extLst>
                </p14:cNvPr>
                <p14:cNvContentPartPr/>
                <p14:nvPr/>
              </p14:nvContentPartPr>
              <p14:xfrm>
                <a:off x="10745928" y="3560616"/>
                <a:ext cx="363240" cy="162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0D42F70-5F1F-0DE8-8EBE-1A66E023DFE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37288" y="3551976"/>
                  <a:ext cx="380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3150979-35F1-B2F8-9C47-07915D648DFC}"/>
                    </a:ext>
                  </a:extLst>
                </p14:cNvPr>
                <p14:cNvContentPartPr/>
                <p14:nvPr/>
              </p14:nvContentPartPr>
              <p14:xfrm>
                <a:off x="11167128" y="3446136"/>
                <a:ext cx="263160" cy="263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3150979-35F1-B2F8-9C47-07915D648DF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58128" y="3437136"/>
                  <a:ext cx="2808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F0EAD21-C630-81B8-29C0-70B089365927}"/>
                    </a:ext>
                  </a:extLst>
                </p14:cNvPr>
                <p14:cNvContentPartPr/>
                <p14:nvPr/>
              </p14:nvContentPartPr>
              <p14:xfrm>
                <a:off x="11126448" y="3323376"/>
                <a:ext cx="9000" cy="18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F0EAD21-C630-81B8-29C0-70B08936592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17448" y="3314736"/>
                  <a:ext cx="26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E76837E-7DE4-3B29-D56C-39C31BFD967F}"/>
                    </a:ext>
                  </a:extLst>
                </p14:cNvPr>
                <p14:cNvContentPartPr/>
                <p14:nvPr/>
              </p14:nvContentPartPr>
              <p14:xfrm>
                <a:off x="9399168" y="3949056"/>
                <a:ext cx="138240" cy="167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E76837E-7DE4-3B29-D56C-39C31BFD967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90168" y="3940056"/>
                  <a:ext cx="155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325B22E-9E85-E134-84A9-FE056BAD4AB1}"/>
                    </a:ext>
                  </a:extLst>
                </p14:cNvPr>
                <p14:cNvContentPartPr/>
                <p14:nvPr/>
              </p14:nvContentPartPr>
              <p14:xfrm>
                <a:off x="9598608" y="3831336"/>
                <a:ext cx="21960" cy="222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325B22E-9E85-E134-84A9-FE056BAD4A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89608" y="3822696"/>
                  <a:ext cx="39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E22D5B2-7528-92B1-C728-3A2E8F1DFEB5}"/>
                    </a:ext>
                  </a:extLst>
                </p14:cNvPr>
                <p14:cNvContentPartPr/>
                <p14:nvPr/>
              </p14:nvContentPartPr>
              <p14:xfrm>
                <a:off x="9667368" y="3983976"/>
                <a:ext cx="171360" cy="1051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E22D5B2-7528-92B1-C728-3A2E8F1DFEB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58368" y="3975336"/>
                  <a:ext cx="189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E359C6A-4167-6E0B-94A9-F31469811920}"/>
                    </a:ext>
                  </a:extLst>
                </p14:cNvPr>
                <p14:cNvContentPartPr/>
                <p14:nvPr/>
              </p14:nvContentPartPr>
              <p14:xfrm>
                <a:off x="9856728" y="3970296"/>
                <a:ext cx="353160" cy="253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E359C6A-4167-6E0B-94A9-F314698119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48088" y="3961656"/>
                  <a:ext cx="370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498F0B3-2799-496B-C352-9519DDE20F5A}"/>
                    </a:ext>
                  </a:extLst>
                </p14:cNvPr>
                <p14:cNvContentPartPr/>
                <p14:nvPr/>
              </p14:nvContentPartPr>
              <p14:xfrm>
                <a:off x="10451448" y="3879936"/>
                <a:ext cx="228600" cy="259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498F0B3-2799-496B-C352-9519DDE20F5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42808" y="3871296"/>
                  <a:ext cx="2462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CBBD172-D070-0C07-5F20-C3C66026C01E}"/>
                    </a:ext>
                  </a:extLst>
                </p14:cNvPr>
                <p14:cNvContentPartPr/>
                <p14:nvPr/>
              </p14:nvContentPartPr>
              <p14:xfrm>
                <a:off x="8918928" y="4033296"/>
                <a:ext cx="221760" cy="133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CBBD172-D070-0C07-5F20-C3C66026C01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10288" y="4024656"/>
                  <a:ext cx="239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BECB25D-E493-472D-9BF8-026AEA090767}"/>
                    </a:ext>
                  </a:extLst>
                </p14:cNvPr>
                <p14:cNvContentPartPr/>
                <p14:nvPr/>
              </p14:nvContentPartPr>
              <p14:xfrm>
                <a:off x="9126288" y="3994776"/>
                <a:ext cx="79200" cy="1155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BECB25D-E493-472D-9BF8-026AEA0907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17288" y="3985776"/>
                  <a:ext cx="96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A83FE76-739D-1602-1283-727315C6B41C}"/>
                    </a:ext>
                  </a:extLst>
                </p14:cNvPr>
                <p14:cNvContentPartPr/>
                <p14:nvPr/>
              </p14:nvContentPartPr>
              <p14:xfrm>
                <a:off x="7567128" y="3878496"/>
                <a:ext cx="102240" cy="1677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A83FE76-739D-1602-1283-727315C6B41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58128" y="3869496"/>
                  <a:ext cx="119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B6F3D02-7214-BEAF-36D3-70A716B93C12}"/>
                    </a:ext>
                  </a:extLst>
                </p14:cNvPr>
                <p14:cNvContentPartPr/>
                <p14:nvPr/>
              </p14:nvContentPartPr>
              <p14:xfrm>
                <a:off x="7638048" y="3918096"/>
                <a:ext cx="179640" cy="1846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B6F3D02-7214-BEAF-36D3-70A716B93C1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29048" y="3909456"/>
                  <a:ext cx="197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142E292-CE7C-8BB0-66E5-9E56D0C13239}"/>
                    </a:ext>
                  </a:extLst>
                </p14:cNvPr>
                <p14:cNvContentPartPr/>
                <p14:nvPr/>
              </p14:nvContentPartPr>
              <p14:xfrm>
                <a:off x="7740648" y="3797136"/>
                <a:ext cx="181440" cy="114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142E292-CE7C-8BB0-66E5-9E56D0C1323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32008" y="3788496"/>
                  <a:ext cx="199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895E90A-8915-FCF5-C65E-7C8624FE8634}"/>
                    </a:ext>
                  </a:extLst>
                </p14:cNvPr>
                <p14:cNvContentPartPr/>
                <p14:nvPr/>
              </p14:nvContentPartPr>
              <p14:xfrm>
                <a:off x="7899048" y="4000896"/>
                <a:ext cx="81360" cy="20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895E90A-8915-FCF5-C65E-7C8624FE86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890408" y="3992256"/>
                  <a:ext cx="99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BF6F6AE-94D6-0369-9446-6E07D4A2D57E}"/>
                    </a:ext>
                  </a:extLst>
                </p14:cNvPr>
                <p14:cNvContentPartPr/>
                <p14:nvPr/>
              </p14:nvContentPartPr>
              <p14:xfrm>
                <a:off x="8082648" y="3832776"/>
                <a:ext cx="339840" cy="236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BF6F6AE-94D6-0369-9446-6E07D4A2D57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73648" y="3824136"/>
                  <a:ext cx="357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584A039-16DA-5F10-3A24-AF20FC0ACEF9}"/>
                    </a:ext>
                  </a:extLst>
                </p14:cNvPr>
                <p14:cNvContentPartPr/>
                <p14:nvPr/>
              </p14:nvContentPartPr>
              <p14:xfrm>
                <a:off x="8383248" y="3842136"/>
                <a:ext cx="5400" cy="133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584A039-16DA-5F10-3A24-AF20FC0ACEF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74608" y="3833136"/>
                  <a:ext cx="23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AC0C555-8BB3-11FD-01AB-3E6D18398AE7}"/>
                    </a:ext>
                  </a:extLst>
                </p14:cNvPr>
                <p14:cNvContentPartPr/>
                <p14:nvPr/>
              </p14:nvContentPartPr>
              <p14:xfrm>
                <a:off x="8510688" y="3876336"/>
                <a:ext cx="120960" cy="1468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AC0C555-8BB3-11FD-01AB-3E6D18398AE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01688" y="3867336"/>
                  <a:ext cx="138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BFD6956-0FDE-AD02-31AB-EF1E8A95B124}"/>
                    </a:ext>
                  </a:extLst>
                </p14:cNvPr>
                <p14:cNvContentPartPr/>
                <p14:nvPr/>
              </p14:nvContentPartPr>
              <p14:xfrm>
                <a:off x="2135448" y="791856"/>
                <a:ext cx="3453840" cy="47826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BFD6956-0FDE-AD02-31AB-EF1E8A95B12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26448" y="783216"/>
                  <a:ext cx="3471480" cy="48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AFF666C-7F56-690B-4C09-F7FC6690303C}"/>
                    </a:ext>
                  </a:extLst>
                </p14:cNvPr>
                <p14:cNvContentPartPr/>
                <p14:nvPr/>
              </p14:nvContentPartPr>
              <p14:xfrm>
                <a:off x="5733288" y="759096"/>
                <a:ext cx="160560" cy="763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AFF666C-7F56-690B-4C09-F7FC669030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24288" y="750456"/>
                  <a:ext cx="178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F8ADCBB-DA02-F598-27CF-500D1851666C}"/>
                    </a:ext>
                  </a:extLst>
                </p14:cNvPr>
                <p14:cNvContentPartPr/>
                <p14:nvPr/>
              </p14:nvContentPartPr>
              <p14:xfrm>
                <a:off x="5856408" y="743976"/>
                <a:ext cx="380520" cy="2484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F8ADCBB-DA02-F598-27CF-500D1851666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47408" y="734976"/>
                  <a:ext cx="398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99837A6-D61B-1532-3FAF-DC90075BFB1A}"/>
                    </a:ext>
                  </a:extLst>
                </p14:cNvPr>
                <p14:cNvContentPartPr/>
                <p14:nvPr/>
              </p14:nvContentPartPr>
              <p14:xfrm>
                <a:off x="6103368" y="731736"/>
                <a:ext cx="345960" cy="85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99837A6-D61B-1532-3FAF-DC90075BFB1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094368" y="723096"/>
                  <a:ext cx="363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1710DF8-033A-6839-A973-0C8FDA8E1264}"/>
                    </a:ext>
                  </a:extLst>
                </p14:cNvPr>
                <p14:cNvContentPartPr/>
                <p14:nvPr/>
              </p14:nvContentPartPr>
              <p14:xfrm>
                <a:off x="6392088" y="675216"/>
                <a:ext cx="230400" cy="2221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1710DF8-033A-6839-A973-0C8FDA8E126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83448" y="666216"/>
                  <a:ext cx="248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C996193-90F3-A7BF-6CFA-9FBAD976E41C}"/>
                    </a:ext>
                  </a:extLst>
                </p14:cNvPr>
                <p14:cNvContentPartPr/>
                <p14:nvPr/>
              </p14:nvContentPartPr>
              <p14:xfrm>
                <a:off x="6472728" y="639936"/>
                <a:ext cx="198000" cy="190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C996193-90F3-A7BF-6CFA-9FBAD976E41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64088" y="631296"/>
                  <a:ext cx="215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3BD7976-F1BD-560E-C35C-FF38DDC804EC}"/>
                    </a:ext>
                  </a:extLst>
                </p14:cNvPr>
                <p14:cNvContentPartPr/>
                <p14:nvPr/>
              </p14:nvContentPartPr>
              <p14:xfrm>
                <a:off x="2621088" y="5041296"/>
                <a:ext cx="272880" cy="5317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3BD7976-F1BD-560E-C35C-FF38DDC804E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612088" y="5032656"/>
                  <a:ext cx="29052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E70C111-80DB-E4A9-749F-4D7A16B0E749}"/>
                    </a:ext>
                  </a:extLst>
                </p14:cNvPr>
                <p14:cNvContentPartPr/>
                <p14:nvPr/>
              </p14:nvContentPartPr>
              <p14:xfrm>
                <a:off x="2384928" y="5340456"/>
                <a:ext cx="196200" cy="151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E70C111-80DB-E4A9-749F-4D7A16B0E74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76288" y="5331816"/>
                  <a:ext cx="213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864B8B9-D8D0-881C-785F-9F37396492D5}"/>
                    </a:ext>
                  </a:extLst>
                </p14:cNvPr>
                <p14:cNvContentPartPr/>
                <p14:nvPr/>
              </p14:nvContentPartPr>
              <p14:xfrm>
                <a:off x="2585448" y="5229216"/>
                <a:ext cx="97200" cy="216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864B8B9-D8D0-881C-785F-9F37396492D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76448" y="5220576"/>
                  <a:ext cx="114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9B3B6AE-4802-B7AB-DA75-E277415666B5}"/>
                    </a:ext>
                  </a:extLst>
                </p14:cNvPr>
                <p14:cNvContentPartPr/>
                <p14:nvPr/>
              </p14:nvContentPartPr>
              <p14:xfrm>
                <a:off x="2675808" y="5164056"/>
                <a:ext cx="63720" cy="914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9B3B6AE-4802-B7AB-DA75-E277415666B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66808" y="5155056"/>
                  <a:ext cx="81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79943DF-94BC-F671-1DAE-C1327E7B6606}"/>
                    </a:ext>
                  </a:extLst>
                </p14:cNvPr>
                <p14:cNvContentPartPr/>
                <p14:nvPr/>
              </p14:nvContentPartPr>
              <p14:xfrm>
                <a:off x="5655528" y="520776"/>
                <a:ext cx="1157040" cy="5587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79943DF-94BC-F671-1DAE-C1327E7B660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646528" y="512136"/>
                  <a:ext cx="117468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0DB442A-A266-F63E-4C3A-556612B82F8E}"/>
                    </a:ext>
                  </a:extLst>
                </p14:cNvPr>
                <p14:cNvContentPartPr/>
                <p14:nvPr/>
              </p14:nvContentPartPr>
              <p14:xfrm>
                <a:off x="6981768" y="300816"/>
                <a:ext cx="416520" cy="2739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0DB442A-A266-F63E-4C3A-556612B82F8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73128" y="291816"/>
                  <a:ext cx="434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F1E1181-D84E-36A7-9516-B93B6986A8D9}"/>
                    </a:ext>
                  </a:extLst>
                </p14:cNvPr>
                <p14:cNvContentPartPr/>
                <p14:nvPr/>
              </p14:nvContentPartPr>
              <p14:xfrm>
                <a:off x="8305488" y="633096"/>
                <a:ext cx="159120" cy="1404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F1E1181-D84E-36A7-9516-B93B6986A8D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96848" y="624456"/>
                  <a:ext cx="176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2F5C2BB-C7E0-4DBE-7876-3FD90B805832}"/>
                    </a:ext>
                  </a:extLst>
                </p14:cNvPr>
                <p14:cNvContentPartPr/>
                <p14:nvPr/>
              </p14:nvContentPartPr>
              <p14:xfrm>
                <a:off x="8407728" y="504216"/>
                <a:ext cx="282960" cy="4500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2F5C2BB-C7E0-4DBE-7876-3FD90B80583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98728" y="495576"/>
                  <a:ext cx="3006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B1D3D90-C1F6-F2E0-ECDC-723EDC6695B7}"/>
                    </a:ext>
                  </a:extLst>
                </p14:cNvPr>
                <p14:cNvContentPartPr/>
                <p14:nvPr/>
              </p14:nvContentPartPr>
              <p14:xfrm>
                <a:off x="8568288" y="495216"/>
                <a:ext cx="210600" cy="202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B1D3D90-C1F6-F2E0-ECDC-723EDC6695B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59288" y="486216"/>
                  <a:ext cx="228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7E2FBE4-0370-97BD-6C80-A49A77B34727}"/>
                    </a:ext>
                  </a:extLst>
                </p14:cNvPr>
                <p14:cNvContentPartPr/>
                <p14:nvPr/>
              </p14:nvContentPartPr>
              <p14:xfrm>
                <a:off x="8889408" y="751176"/>
                <a:ext cx="234720" cy="81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7E2FBE4-0370-97BD-6C80-A49A77B3472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80768" y="742536"/>
                  <a:ext cx="252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64B2489-2A36-5553-8ABF-4884302C0559}"/>
                    </a:ext>
                  </a:extLst>
                </p14:cNvPr>
                <p14:cNvContentPartPr/>
                <p14:nvPr/>
              </p14:nvContentPartPr>
              <p14:xfrm>
                <a:off x="9341568" y="667656"/>
                <a:ext cx="181080" cy="185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64B2489-2A36-5553-8ABF-4884302C055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32928" y="658656"/>
                  <a:ext cx="198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3154B2E-1639-E042-8E90-53DC40272133}"/>
                    </a:ext>
                  </a:extLst>
                </p14:cNvPr>
                <p14:cNvContentPartPr/>
                <p14:nvPr/>
              </p14:nvContentPartPr>
              <p14:xfrm>
                <a:off x="9590688" y="805176"/>
                <a:ext cx="127800" cy="154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3154B2E-1639-E042-8E90-53DC4027213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81688" y="796176"/>
                  <a:ext cx="145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77976DE-7E07-A1AA-3FFD-51D37C9B070C}"/>
                    </a:ext>
                  </a:extLst>
                </p14:cNvPr>
                <p14:cNvContentPartPr/>
                <p14:nvPr/>
              </p14:nvContentPartPr>
              <p14:xfrm>
                <a:off x="9944568" y="716976"/>
                <a:ext cx="25920" cy="137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77976DE-7E07-A1AA-3FFD-51D37C9B070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935928" y="708336"/>
                  <a:ext cx="43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11C4C06-24CD-C18D-B420-EC97E826FA8D}"/>
                    </a:ext>
                  </a:extLst>
                </p14:cNvPr>
                <p14:cNvContentPartPr/>
                <p14:nvPr/>
              </p14:nvContentPartPr>
              <p14:xfrm>
                <a:off x="9853848" y="637056"/>
                <a:ext cx="388080" cy="145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11C4C06-24CD-C18D-B420-EC97E826FA8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45208" y="628416"/>
                  <a:ext cx="405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660C1E8-68FA-1CB9-05B1-1187705FB5F0}"/>
                    </a:ext>
                  </a:extLst>
                </p14:cNvPr>
                <p14:cNvContentPartPr/>
                <p14:nvPr/>
              </p14:nvContentPartPr>
              <p14:xfrm>
                <a:off x="10110528" y="574776"/>
                <a:ext cx="247680" cy="268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660C1E8-68FA-1CB9-05B1-1187705FB5F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01528" y="565776"/>
                  <a:ext cx="265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BF89FDA-4ADA-BD67-3AA5-8E749AE09A00}"/>
                    </a:ext>
                  </a:extLst>
                </p14:cNvPr>
                <p14:cNvContentPartPr/>
                <p14:nvPr/>
              </p14:nvContentPartPr>
              <p14:xfrm>
                <a:off x="10590408" y="647856"/>
                <a:ext cx="25920" cy="159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BF89FDA-4ADA-BD67-3AA5-8E749AE09A0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581768" y="639216"/>
                  <a:ext cx="43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EB0AF1A-4438-2693-5BAD-0D7E7131898C}"/>
                    </a:ext>
                  </a:extLst>
                </p14:cNvPr>
                <p14:cNvContentPartPr/>
                <p14:nvPr/>
              </p14:nvContentPartPr>
              <p14:xfrm>
                <a:off x="10529928" y="722376"/>
                <a:ext cx="181440" cy="27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EB0AF1A-4438-2693-5BAD-0D7E7131898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20928" y="713376"/>
                  <a:ext cx="199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2BB5B40-7E33-F0CE-1583-576C68788887}"/>
                    </a:ext>
                  </a:extLst>
                </p14:cNvPr>
                <p14:cNvContentPartPr/>
                <p14:nvPr/>
              </p14:nvContentPartPr>
              <p14:xfrm>
                <a:off x="10765368" y="571896"/>
                <a:ext cx="473400" cy="235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2BB5B40-7E33-F0CE-1583-576C6878888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56368" y="562896"/>
                  <a:ext cx="491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12002FF-AF68-CE06-9B46-AA7D6F6B5FBE}"/>
                    </a:ext>
                  </a:extLst>
                </p14:cNvPr>
                <p14:cNvContentPartPr/>
                <p14:nvPr/>
              </p14:nvContentPartPr>
              <p14:xfrm>
                <a:off x="11155968" y="703656"/>
                <a:ext cx="150120" cy="12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12002FF-AF68-CE06-9B46-AA7D6F6B5FB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146968" y="694656"/>
                  <a:ext cx="167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2E80FA8-0B0F-CEE5-3929-06ADBAEE250C}"/>
                    </a:ext>
                  </a:extLst>
                </p14:cNvPr>
                <p14:cNvContentPartPr/>
                <p14:nvPr/>
              </p14:nvContentPartPr>
              <p14:xfrm>
                <a:off x="11454408" y="651816"/>
                <a:ext cx="283320" cy="234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2E80FA8-0B0F-CEE5-3929-06ADBAEE250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45408" y="642816"/>
                  <a:ext cx="300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61C0FE4-75B7-FB47-708F-4F5C091B6D99}"/>
                    </a:ext>
                  </a:extLst>
                </p14:cNvPr>
                <p14:cNvContentPartPr/>
                <p14:nvPr/>
              </p14:nvContentPartPr>
              <p14:xfrm>
                <a:off x="11864088" y="730296"/>
                <a:ext cx="41760" cy="15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61C0FE4-75B7-FB47-708F-4F5C091B6D9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855448" y="721296"/>
                  <a:ext cx="59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2DED988-C771-D1BE-540D-4D322438596C}"/>
                    </a:ext>
                  </a:extLst>
                </p14:cNvPr>
                <p14:cNvContentPartPr/>
                <p14:nvPr/>
              </p14:nvContentPartPr>
              <p14:xfrm>
                <a:off x="11955168" y="681336"/>
                <a:ext cx="133560" cy="209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2DED988-C771-D1BE-540D-4D322438596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946168" y="672696"/>
                  <a:ext cx="151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C673984-8FCF-2512-795D-0FE6DB4B8767}"/>
                    </a:ext>
                  </a:extLst>
                </p14:cNvPr>
                <p14:cNvContentPartPr/>
                <p14:nvPr/>
              </p14:nvContentPartPr>
              <p14:xfrm>
                <a:off x="9310968" y="1017216"/>
                <a:ext cx="1094400" cy="219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C673984-8FCF-2512-795D-0FE6DB4B876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02328" y="1008576"/>
                  <a:ext cx="1112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AB49FC3-F2BC-6981-B5F3-01BD11BF91C1}"/>
                    </a:ext>
                  </a:extLst>
                </p14:cNvPr>
                <p14:cNvContentPartPr/>
                <p14:nvPr/>
              </p14:nvContentPartPr>
              <p14:xfrm>
                <a:off x="10398168" y="1015776"/>
                <a:ext cx="678600" cy="195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AB49FC3-F2BC-6981-B5F3-01BD11BF91C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89528" y="1006776"/>
                  <a:ext cx="696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A155E9D-9B5F-E7FA-CCF6-193C322D6D31}"/>
                    </a:ext>
                  </a:extLst>
                </p14:cNvPr>
                <p14:cNvContentPartPr/>
                <p14:nvPr/>
              </p14:nvContentPartPr>
              <p14:xfrm>
                <a:off x="9989208" y="1358136"/>
                <a:ext cx="178200" cy="351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A155E9D-9B5F-E7FA-CCF6-193C322D6D3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980568" y="1349136"/>
                  <a:ext cx="1958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A8C564F-BCE7-E45A-7F29-70EF6041D248}"/>
                    </a:ext>
                  </a:extLst>
                </p14:cNvPr>
                <p14:cNvContentPartPr/>
                <p14:nvPr/>
              </p14:nvContentPartPr>
              <p14:xfrm>
                <a:off x="10177848" y="1373976"/>
                <a:ext cx="202320" cy="269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A8C564F-BCE7-E45A-7F29-70EF6041D24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169208" y="1364976"/>
                  <a:ext cx="2199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8167BC4-7500-1EDB-E346-C1257B69294E}"/>
                    </a:ext>
                  </a:extLst>
                </p14:cNvPr>
                <p14:cNvContentPartPr/>
                <p14:nvPr/>
              </p14:nvContentPartPr>
              <p14:xfrm>
                <a:off x="10378728" y="1490256"/>
                <a:ext cx="108360" cy="115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8167BC4-7500-1EDB-E346-C1257B69294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70088" y="1481616"/>
                  <a:ext cx="126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4BBFE1D-A930-2F0C-BE2C-CE1A069E0B00}"/>
                    </a:ext>
                  </a:extLst>
                </p14:cNvPr>
                <p14:cNvContentPartPr/>
                <p14:nvPr/>
              </p14:nvContentPartPr>
              <p14:xfrm>
                <a:off x="10542528" y="1389096"/>
                <a:ext cx="135000" cy="195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4BBFE1D-A930-2F0C-BE2C-CE1A069E0B0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33888" y="1380096"/>
                  <a:ext cx="152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58E15B6-2E6B-C2D2-E394-2B9B68F9ADDC}"/>
                    </a:ext>
                  </a:extLst>
                </p14:cNvPr>
                <p14:cNvContentPartPr/>
                <p14:nvPr/>
              </p14:nvContentPartPr>
              <p14:xfrm>
                <a:off x="10719288" y="1488816"/>
                <a:ext cx="72360" cy="71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58E15B6-2E6B-C2D2-E394-2B9B68F9ADD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10648" y="1479816"/>
                  <a:ext cx="90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4C2E15A-910A-098D-E5C9-9E0B75D0465A}"/>
                    </a:ext>
                  </a:extLst>
                </p14:cNvPr>
                <p14:cNvContentPartPr/>
                <p14:nvPr/>
              </p14:nvContentPartPr>
              <p14:xfrm>
                <a:off x="11571408" y="1082736"/>
                <a:ext cx="42120" cy="332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4C2E15A-910A-098D-E5C9-9E0B75D0465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562768" y="1073736"/>
                  <a:ext cx="597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5ADF3F2-765C-2834-266D-5A91561147E4}"/>
                    </a:ext>
                  </a:extLst>
                </p14:cNvPr>
                <p14:cNvContentPartPr/>
                <p14:nvPr/>
              </p14:nvContentPartPr>
              <p14:xfrm>
                <a:off x="11409408" y="982296"/>
                <a:ext cx="298440" cy="155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5ADF3F2-765C-2834-266D-5A91561147E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00768" y="973656"/>
                  <a:ext cx="316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0290756-15A6-E781-748E-FDFB151F8356}"/>
                    </a:ext>
                  </a:extLst>
                </p14:cNvPr>
                <p14:cNvContentPartPr/>
                <p14:nvPr/>
              </p14:nvContentPartPr>
              <p14:xfrm>
                <a:off x="11334168" y="1589616"/>
                <a:ext cx="106920" cy="194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0290756-15A6-E781-748E-FDFB151F835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325528" y="1580976"/>
                  <a:ext cx="124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C07771E-BA3C-C4BF-58D1-811C2602E1EB}"/>
                    </a:ext>
                  </a:extLst>
                </p14:cNvPr>
                <p14:cNvContentPartPr/>
                <p14:nvPr/>
              </p14:nvContentPartPr>
              <p14:xfrm>
                <a:off x="11508408" y="1566576"/>
                <a:ext cx="66600" cy="202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C07771E-BA3C-C4BF-58D1-811C2602E1E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99768" y="1557576"/>
                  <a:ext cx="84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27D7004-AE8C-A77A-7DC3-76A696864415}"/>
                    </a:ext>
                  </a:extLst>
                </p14:cNvPr>
                <p14:cNvContentPartPr/>
                <p14:nvPr/>
              </p14:nvContentPartPr>
              <p14:xfrm>
                <a:off x="11562768" y="1688256"/>
                <a:ext cx="115200" cy="82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27D7004-AE8C-A77A-7DC3-76A69686441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554128" y="1679256"/>
                  <a:ext cx="132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3D2077D-1C69-B596-BC0C-B2355E7FC3D7}"/>
                    </a:ext>
                  </a:extLst>
                </p14:cNvPr>
                <p14:cNvContentPartPr/>
                <p14:nvPr/>
              </p14:nvContentPartPr>
              <p14:xfrm>
                <a:off x="11676528" y="1636776"/>
                <a:ext cx="132840" cy="259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3D2077D-1C69-B596-BC0C-B2355E7FC3D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667528" y="1627776"/>
                  <a:ext cx="150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9287D67-8EF9-158D-F51C-9C84BDA1042E}"/>
                    </a:ext>
                  </a:extLst>
                </p14:cNvPr>
                <p14:cNvContentPartPr/>
                <p14:nvPr/>
              </p14:nvContentPartPr>
              <p14:xfrm>
                <a:off x="11892168" y="1620936"/>
                <a:ext cx="100080" cy="143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9287D67-8EF9-158D-F51C-9C84BDA1042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883168" y="1612296"/>
                  <a:ext cx="117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9737B76-9189-22E9-22B5-01084C92BB35}"/>
                    </a:ext>
                  </a:extLst>
                </p14:cNvPr>
                <p14:cNvContentPartPr/>
                <p14:nvPr/>
              </p14:nvContentPartPr>
              <p14:xfrm>
                <a:off x="10077048" y="1763136"/>
                <a:ext cx="91800" cy="208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9737B76-9189-22E9-22B5-01084C92BB3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68048" y="1754496"/>
                  <a:ext cx="109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72F3209-DF29-1139-071F-DF80AF967BEC}"/>
                    </a:ext>
                  </a:extLst>
                </p14:cNvPr>
                <p14:cNvContentPartPr/>
                <p14:nvPr/>
              </p14:nvContentPartPr>
              <p14:xfrm>
                <a:off x="10222848" y="1860696"/>
                <a:ext cx="247680" cy="56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72F3209-DF29-1139-071F-DF80AF967BE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213848" y="1852056"/>
                  <a:ext cx="265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BD1729E-0DE5-AD1D-ADCD-0FB3FE0D755F}"/>
                    </a:ext>
                  </a:extLst>
                </p14:cNvPr>
                <p14:cNvContentPartPr/>
                <p14:nvPr/>
              </p14:nvContentPartPr>
              <p14:xfrm>
                <a:off x="10516248" y="1768896"/>
                <a:ext cx="84240" cy="179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BD1729E-0DE5-AD1D-ADCD-0FB3FE0D755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507248" y="1760256"/>
                  <a:ext cx="101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E2FC634-92C0-FB20-BE9C-A121C8E7F4CE}"/>
                    </a:ext>
                  </a:extLst>
                </p14:cNvPr>
                <p14:cNvContentPartPr/>
                <p14:nvPr/>
              </p14:nvContentPartPr>
              <p14:xfrm>
                <a:off x="10671768" y="1775736"/>
                <a:ext cx="214920" cy="135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E2FC634-92C0-FB20-BE9C-A121C8E7F4C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662768" y="1766736"/>
                  <a:ext cx="232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13E5196-3749-6EAE-8BE0-8D79127C15C1}"/>
                    </a:ext>
                  </a:extLst>
                </p14:cNvPr>
                <p14:cNvContentPartPr/>
                <p14:nvPr/>
              </p14:nvContentPartPr>
              <p14:xfrm>
                <a:off x="8387568" y="2055456"/>
                <a:ext cx="196920" cy="302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13E5196-3749-6EAE-8BE0-8D79127C15C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378568" y="2046456"/>
                  <a:ext cx="2145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20EEB8A-7A71-5393-D57A-38E791234F52}"/>
                    </a:ext>
                  </a:extLst>
                </p14:cNvPr>
                <p14:cNvContentPartPr/>
                <p14:nvPr/>
              </p14:nvContentPartPr>
              <p14:xfrm>
                <a:off x="8395488" y="2035296"/>
                <a:ext cx="108000" cy="338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20EEB8A-7A71-5393-D57A-38E791234F5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86488" y="2026656"/>
                  <a:ext cx="1256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A61EECB-C8EB-F5B5-811B-D2B108D64946}"/>
                    </a:ext>
                  </a:extLst>
                </p14:cNvPr>
                <p14:cNvContentPartPr/>
                <p14:nvPr/>
              </p14:nvContentPartPr>
              <p14:xfrm>
                <a:off x="8420688" y="2049336"/>
                <a:ext cx="249120" cy="25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A61EECB-C8EB-F5B5-811B-D2B108D6494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12048" y="2040336"/>
                  <a:ext cx="266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A0771FF-0AC8-1F70-A33A-27B4C34E1DF8}"/>
                    </a:ext>
                  </a:extLst>
                </p14:cNvPr>
                <p14:cNvContentPartPr/>
                <p14:nvPr/>
              </p14:nvContentPartPr>
              <p14:xfrm>
                <a:off x="8403768" y="2193336"/>
                <a:ext cx="257040" cy="204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A0771FF-0AC8-1F70-A33A-27B4C34E1DF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394768" y="2184696"/>
                  <a:ext cx="274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864A109-6839-17C6-C032-433DDC9E7075}"/>
                    </a:ext>
                  </a:extLst>
                </p14:cNvPr>
                <p14:cNvContentPartPr/>
                <p14:nvPr/>
              </p14:nvContentPartPr>
              <p14:xfrm>
                <a:off x="8747208" y="2069136"/>
                <a:ext cx="288360" cy="257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864A109-6839-17C6-C032-433DDC9E707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738208" y="2060136"/>
                  <a:ext cx="306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DF56AEA-71AB-E0BE-44FD-2DC6339CE06E}"/>
                    </a:ext>
                  </a:extLst>
                </p14:cNvPr>
                <p14:cNvContentPartPr/>
                <p14:nvPr/>
              </p14:nvContentPartPr>
              <p14:xfrm>
                <a:off x="9164088" y="2235816"/>
                <a:ext cx="194040" cy="133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DF56AEA-71AB-E0BE-44FD-2DC6339CE06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155448" y="2227176"/>
                  <a:ext cx="211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8DAADC3-586E-10C3-F4EC-8A4E793368EE}"/>
                    </a:ext>
                  </a:extLst>
                </p14:cNvPr>
                <p14:cNvContentPartPr/>
                <p14:nvPr/>
              </p14:nvContentPartPr>
              <p14:xfrm>
                <a:off x="9504288" y="2181816"/>
                <a:ext cx="142920" cy="113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8DAADC3-586E-10C3-F4EC-8A4E793368E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495288" y="2172816"/>
                  <a:ext cx="160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FC5A980-AAE9-9624-7E93-F7BD6E749F01}"/>
                    </a:ext>
                  </a:extLst>
                </p14:cNvPr>
                <p14:cNvContentPartPr/>
                <p14:nvPr/>
              </p14:nvContentPartPr>
              <p14:xfrm>
                <a:off x="9667008" y="2219616"/>
                <a:ext cx="234720" cy="64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FC5A980-AAE9-9624-7E93-F7BD6E749F0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58368" y="2210616"/>
                  <a:ext cx="252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36F368D-AD82-A1F7-75A9-1CA4A615D57B}"/>
                    </a:ext>
                  </a:extLst>
                </p14:cNvPr>
                <p14:cNvContentPartPr/>
                <p14:nvPr/>
              </p14:nvContentPartPr>
              <p14:xfrm>
                <a:off x="10001088" y="2117016"/>
                <a:ext cx="321480" cy="172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36F368D-AD82-A1F7-75A9-1CA4A615D57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992088" y="2108376"/>
                  <a:ext cx="339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5E1B4FA-D60B-8058-824B-DF1AD0C2A3F1}"/>
                    </a:ext>
                  </a:extLst>
                </p14:cNvPr>
                <p14:cNvContentPartPr/>
                <p14:nvPr/>
              </p14:nvContentPartPr>
              <p14:xfrm>
                <a:off x="10358208" y="2077056"/>
                <a:ext cx="258840" cy="225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5E1B4FA-D60B-8058-824B-DF1AD0C2A3F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349208" y="2068056"/>
                  <a:ext cx="276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2CC3D26-9867-68B0-40B2-62CB8F87E41D}"/>
                    </a:ext>
                  </a:extLst>
                </p14:cNvPr>
                <p14:cNvContentPartPr/>
                <p14:nvPr/>
              </p14:nvContentPartPr>
              <p14:xfrm>
                <a:off x="10712808" y="2222856"/>
                <a:ext cx="214560" cy="78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2CC3D26-9867-68B0-40B2-62CB8F87E41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703808" y="2214216"/>
                  <a:ext cx="232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91F5719-6282-4C5D-6326-6191127D5738}"/>
                    </a:ext>
                  </a:extLst>
                </p14:cNvPr>
                <p14:cNvContentPartPr/>
                <p14:nvPr/>
              </p14:nvContentPartPr>
              <p14:xfrm>
                <a:off x="7602768" y="205776"/>
                <a:ext cx="140760" cy="1004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91F5719-6282-4C5D-6326-6191127D573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594128" y="196776"/>
                  <a:ext cx="158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30013FF-6595-F3E4-2102-E0CCAB18D73E}"/>
                    </a:ext>
                  </a:extLst>
                </p14:cNvPr>
                <p14:cNvContentPartPr/>
                <p14:nvPr/>
              </p14:nvContentPartPr>
              <p14:xfrm>
                <a:off x="7801848" y="86616"/>
                <a:ext cx="121680" cy="1666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30013FF-6595-F3E4-2102-E0CCAB18D73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792848" y="77616"/>
                  <a:ext cx="139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AE003F8-04BC-473C-7DC7-6303678FE121}"/>
                    </a:ext>
                  </a:extLst>
                </p14:cNvPr>
                <p14:cNvContentPartPr/>
                <p14:nvPr/>
              </p14:nvContentPartPr>
              <p14:xfrm>
                <a:off x="8068968" y="174096"/>
                <a:ext cx="156600" cy="2588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AE003F8-04BC-473C-7DC7-6303678FE12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060328" y="165096"/>
                  <a:ext cx="1742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18DDD4B-36F2-D130-7503-8B8602B07196}"/>
                    </a:ext>
                  </a:extLst>
                </p14:cNvPr>
                <p14:cNvContentPartPr/>
                <p14:nvPr/>
              </p14:nvContentPartPr>
              <p14:xfrm>
                <a:off x="8262288" y="173016"/>
                <a:ext cx="124200" cy="95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18DDD4B-36F2-D130-7503-8B8602B0719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253288" y="164376"/>
                  <a:ext cx="141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4411525-52C2-5F13-BDF3-106296634F63}"/>
                    </a:ext>
                  </a:extLst>
                </p14:cNvPr>
                <p14:cNvContentPartPr/>
                <p14:nvPr/>
              </p14:nvContentPartPr>
              <p14:xfrm>
                <a:off x="8443728" y="158976"/>
                <a:ext cx="151200" cy="1317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4411525-52C2-5F13-BDF3-106296634F6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34728" y="149976"/>
                  <a:ext cx="168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2937A83-C31A-556F-69E9-CD371BD82023}"/>
                    </a:ext>
                  </a:extLst>
                </p14:cNvPr>
                <p14:cNvContentPartPr/>
                <p14:nvPr/>
              </p14:nvContentPartPr>
              <p14:xfrm>
                <a:off x="8632368" y="155016"/>
                <a:ext cx="106920" cy="1130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2937A83-C31A-556F-69E9-CD371BD8202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623368" y="146376"/>
                  <a:ext cx="124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DCDBB1B-5193-CBCA-8AF7-974F8C4E002B}"/>
                    </a:ext>
                  </a:extLst>
                </p14:cNvPr>
                <p14:cNvContentPartPr/>
                <p14:nvPr/>
              </p14:nvContentPartPr>
              <p14:xfrm>
                <a:off x="8800488" y="38376"/>
                <a:ext cx="58320" cy="2257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DCDBB1B-5193-CBCA-8AF7-974F8C4E002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791488" y="29376"/>
                  <a:ext cx="75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3C07D67-7DAF-444A-40F3-70C4CC57DEFD}"/>
                    </a:ext>
                  </a:extLst>
                </p14:cNvPr>
                <p14:cNvContentPartPr/>
                <p14:nvPr/>
              </p14:nvContentPartPr>
              <p14:xfrm>
                <a:off x="8875728" y="27576"/>
                <a:ext cx="136080" cy="2505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3C07D67-7DAF-444A-40F3-70C4CC57DEF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867088" y="18576"/>
                  <a:ext cx="153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6888EB7-A7E0-B78C-71CE-5DFCA26A927E}"/>
                    </a:ext>
                  </a:extLst>
                </p14:cNvPr>
                <p14:cNvContentPartPr/>
                <p14:nvPr/>
              </p14:nvContentPartPr>
              <p14:xfrm>
                <a:off x="9063288" y="38376"/>
                <a:ext cx="140760" cy="2048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6888EB7-A7E0-B78C-71CE-5DFCA26A927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54288" y="29376"/>
                  <a:ext cx="158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F54C45D-C8BB-CDED-8E7A-1416C6D54877}"/>
                    </a:ext>
                  </a:extLst>
                </p14:cNvPr>
                <p14:cNvContentPartPr/>
                <p14:nvPr/>
              </p14:nvContentPartPr>
              <p14:xfrm>
                <a:off x="9481968" y="131616"/>
                <a:ext cx="135360" cy="1278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F54C45D-C8BB-CDED-8E7A-1416C6D5487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473328" y="122616"/>
                  <a:ext cx="153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A1FAB5B-2726-F4DD-286F-7560749BCC8C}"/>
                    </a:ext>
                  </a:extLst>
                </p14:cNvPr>
                <p14:cNvContentPartPr/>
                <p14:nvPr/>
              </p14:nvContentPartPr>
              <p14:xfrm>
                <a:off x="9613368" y="102096"/>
                <a:ext cx="416520" cy="2718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A1FAB5B-2726-F4DD-286F-7560749BCC8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604728" y="93456"/>
                  <a:ext cx="434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6EACA22-21D9-B590-B456-9B5DBB02BBB8}"/>
                    </a:ext>
                  </a:extLst>
                </p14:cNvPr>
                <p14:cNvContentPartPr/>
                <p14:nvPr/>
              </p14:nvContentPartPr>
              <p14:xfrm>
                <a:off x="10079208" y="48456"/>
                <a:ext cx="7200" cy="61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6EACA22-21D9-B590-B456-9B5DBB02BBB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070208" y="39816"/>
                  <a:ext cx="24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035EBD6-1ED3-1F3E-E58A-FC7E22CE1D8C}"/>
                    </a:ext>
                  </a:extLst>
                </p14:cNvPr>
                <p14:cNvContentPartPr/>
                <p14:nvPr/>
              </p14:nvContentPartPr>
              <p14:xfrm>
                <a:off x="10087488" y="5976"/>
                <a:ext cx="122040" cy="2592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035EBD6-1ED3-1F3E-E58A-FC7E22CE1D8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078488" y="-2664"/>
                  <a:ext cx="1396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230D1BA-8211-4D52-1068-9F3640011909}"/>
                    </a:ext>
                  </a:extLst>
                </p14:cNvPr>
                <p14:cNvContentPartPr/>
                <p14:nvPr/>
              </p14:nvContentPartPr>
              <p14:xfrm>
                <a:off x="10229328" y="-3024"/>
                <a:ext cx="130320" cy="257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230D1BA-8211-4D52-1068-9F364001190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220328" y="-12024"/>
                  <a:ext cx="147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0A59276-CFBF-DA02-C39A-C62FCF0A4B3F}"/>
                    </a:ext>
                  </a:extLst>
                </p14:cNvPr>
                <p14:cNvContentPartPr/>
                <p14:nvPr/>
              </p14:nvContentPartPr>
              <p14:xfrm>
                <a:off x="10377288" y="140976"/>
                <a:ext cx="139320" cy="1335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0A59276-CFBF-DA02-C39A-C62FCF0A4B3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368648" y="132336"/>
                  <a:ext cx="156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4856608-948C-9037-D942-0648F5B83FC8}"/>
                    </a:ext>
                  </a:extLst>
                </p14:cNvPr>
                <p14:cNvContentPartPr/>
                <p14:nvPr/>
              </p14:nvContentPartPr>
              <p14:xfrm>
                <a:off x="10536048" y="76536"/>
                <a:ext cx="25920" cy="37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4856608-948C-9037-D942-0648F5B83FC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27408" y="67536"/>
                  <a:ext cx="43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19033D2-A55D-163D-727C-B22EEA7F6D68}"/>
                    </a:ext>
                  </a:extLst>
                </p14:cNvPr>
                <p14:cNvContentPartPr/>
                <p14:nvPr/>
              </p14:nvContentPartPr>
              <p14:xfrm>
                <a:off x="10574568" y="166176"/>
                <a:ext cx="131040" cy="1116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19033D2-A55D-163D-727C-B22EEA7F6D6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65928" y="157176"/>
                  <a:ext cx="148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31BADC1-8955-F3F6-2B81-CD435584AAC8}"/>
                    </a:ext>
                  </a:extLst>
                </p14:cNvPr>
                <p14:cNvContentPartPr/>
                <p14:nvPr/>
              </p14:nvContentPartPr>
              <p14:xfrm>
                <a:off x="11004768" y="41616"/>
                <a:ext cx="170640" cy="205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31BADC1-8955-F3F6-2B81-CD435584AAC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995768" y="32976"/>
                  <a:ext cx="188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A549C55-D90B-7502-F849-E3B17145760C}"/>
                    </a:ext>
                  </a:extLst>
                </p14:cNvPr>
                <p14:cNvContentPartPr/>
                <p14:nvPr/>
              </p14:nvContentPartPr>
              <p14:xfrm>
                <a:off x="11022408" y="39456"/>
                <a:ext cx="206280" cy="172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A549C55-D90B-7502-F849-E3B17145760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013768" y="30816"/>
                  <a:ext cx="223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8391D99-E0ED-6692-A45A-58B21D23784C}"/>
                    </a:ext>
                  </a:extLst>
                </p14:cNvPr>
                <p14:cNvContentPartPr/>
                <p14:nvPr/>
              </p14:nvContentPartPr>
              <p14:xfrm>
                <a:off x="10991808" y="298656"/>
                <a:ext cx="167400" cy="1155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8391D99-E0ED-6692-A45A-58B21D23784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982808" y="290016"/>
                  <a:ext cx="185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ED9C742-D349-8879-0747-BB7BA372DAF9}"/>
                    </a:ext>
                  </a:extLst>
                </p14:cNvPr>
                <p14:cNvContentPartPr/>
                <p14:nvPr/>
              </p14:nvContentPartPr>
              <p14:xfrm>
                <a:off x="2111688" y="1455336"/>
                <a:ext cx="4206600" cy="2628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ED9C742-D349-8879-0747-BB7BA372DAF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02688" y="1446336"/>
                  <a:ext cx="4224240" cy="264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09DB0B0-88EC-5125-E54B-2EF190C9ABB8}"/>
                    </a:ext>
                  </a:extLst>
                </p14:cNvPr>
                <p14:cNvContentPartPr/>
                <p14:nvPr/>
              </p14:nvContentPartPr>
              <p14:xfrm>
                <a:off x="6561288" y="1417536"/>
                <a:ext cx="150840" cy="78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09DB0B0-88EC-5125-E54B-2EF190C9ABB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552648" y="1408536"/>
                  <a:ext cx="168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624D8B2-648B-9CEF-3273-FE1C95A7FF3A}"/>
                    </a:ext>
                  </a:extLst>
                </p14:cNvPr>
                <p14:cNvContentPartPr/>
                <p14:nvPr/>
              </p14:nvContentPartPr>
              <p14:xfrm>
                <a:off x="6675408" y="1372536"/>
                <a:ext cx="56160" cy="279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624D8B2-648B-9CEF-3273-FE1C95A7FF3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666408" y="1363896"/>
                  <a:ext cx="738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B41AC8A-7930-6EDC-CD0B-ADCA9EA42E46}"/>
                    </a:ext>
                  </a:extLst>
                </p14:cNvPr>
                <p14:cNvContentPartPr/>
                <p14:nvPr/>
              </p14:nvContentPartPr>
              <p14:xfrm>
                <a:off x="6950808" y="1266696"/>
                <a:ext cx="9000" cy="167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B41AC8A-7930-6EDC-CD0B-ADCA9EA42E4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941808" y="1257696"/>
                  <a:ext cx="26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EA04BD8-C4E0-FAB3-5A74-175D6F99158A}"/>
                    </a:ext>
                  </a:extLst>
                </p14:cNvPr>
                <p14:cNvContentPartPr/>
                <p14:nvPr/>
              </p14:nvContentPartPr>
              <p14:xfrm>
                <a:off x="6781608" y="1205496"/>
                <a:ext cx="290520" cy="268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EA04BD8-C4E0-FAB3-5A74-175D6F99158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772608" y="1196496"/>
                  <a:ext cx="308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B7BCEEA-D151-63EE-5E4D-86B8102042B1}"/>
                    </a:ext>
                  </a:extLst>
                </p14:cNvPr>
                <p14:cNvContentPartPr/>
                <p14:nvPr/>
              </p14:nvContentPartPr>
              <p14:xfrm>
                <a:off x="6488568" y="1575936"/>
                <a:ext cx="722520" cy="2444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B7BCEEA-D151-63EE-5E4D-86B8102042B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479928" y="1566936"/>
                  <a:ext cx="740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9A58522-2822-DB5A-B869-45787A225F4A}"/>
                    </a:ext>
                  </a:extLst>
                </p14:cNvPr>
                <p14:cNvContentPartPr/>
                <p14:nvPr/>
              </p14:nvContentPartPr>
              <p14:xfrm>
                <a:off x="7169328" y="1422576"/>
                <a:ext cx="125640" cy="29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9A58522-2822-DB5A-B869-45787A225F4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160328" y="1413936"/>
                  <a:ext cx="143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C243C60-F011-4C0D-1CC6-20D32DF1512D}"/>
                    </a:ext>
                  </a:extLst>
                </p14:cNvPr>
                <p14:cNvContentPartPr/>
                <p14:nvPr/>
              </p14:nvContentPartPr>
              <p14:xfrm>
                <a:off x="7178688" y="1472976"/>
                <a:ext cx="207360" cy="208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C243C60-F011-4C0D-1CC6-20D32DF1512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170048" y="1464336"/>
                  <a:ext cx="225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6C096AB-8D3A-92F7-D3D7-4B3745D097CE}"/>
                    </a:ext>
                  </a:extLst>
                </p14:cNvPr>
                <p14:cNvContentPartPr/>
                <p14:nvPr/>
              </p14:nvContentPartPr>
              <p14:xfrm>
                <a:off x="7550208" y="1284696"/>
                <a:ext cx="122760" cy="1929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6C096AB-8D3A-92F7-D3D7-4B3745D097C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541568" y="1276056"/>
                  <a:ext cx="140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66E0ADA-B62D-592A-1821-5553F4F52EAD}"/>
                    </a:ext>
                  </a:extLst>
                </p14:cNvPr>
                <p14:cNvContentPartPr/>
                <p14:nvPr/>
              </p14:nvContentPartPr>
              <p14:xfrm>
                <a:off x="7670448" y="1443096"/>
                <a:ext cx="153720" cy="939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66E0ADA-B62D-592A-1821-5553F4F52EA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61448" y="1434096"/>
                  <a:ext cx="171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A84493A-7433-5610-BDE3-8BEF78D1EDC6}"/>
                    </a:ext>
                  </a:extLst>
                </p14:cNvPr>
                <p14:cNvContentPartPr/>
                <p14:nvPr/>
              </p14:nvContentPartPr>
              <p14:xfrm>
                <a:off x="7877088" y="1307376"/>
                <a:ext cx="190440" cy="1792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A84493A-7433-5610-BDE3-8BEF78D1EDC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868088" y="1298736"/>
                  <a:ext cx="208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14C43E7-22D8-8148-C563-6E43114B1EA0}"/>
                    </a:ext>
                  </a:extLst>
                </p14:cNvPr>
                <p14:cNvContentPartPr/>
                <p14:nvPr/>
              </p14:nvContentPartPr>
              <p14:xfrm>
                <a:off x="8125488" y="1246176"/>
                <a:ext cx="184680" cy="212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14C43E7-22D8-8148-C563-6E43114B1EA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116848" y="1237176"/>
                  <a:ext cx="202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291E478-8751-014E-F4F6-41FAE3A325ED}"/>
                    </a:ext>
                  </a:extLst>
                </p14:cNvPr>
                <p14:cNvContentPartPr/>
                <p14:nvPr/>
              </p14:nvContentPartPr>
              <p14:xfrm>
                <a:off x="8353728" y="1261296"/>
                <a:ext cx="150120" cy="1393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291E478-8751-014E-F4F6-41FAE3A325E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345088" y="1252656"/>
                  <a:ext cx="167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A3A6636-A8AE-0B25-320E-21A440B4F6B0}"/>
                    </a:ext>
                  </a:extLst>
                </p14:cNvPr>
                <p14:cNvContentPartPr/>
                <p14:nvPr/>
              </p14:nvContentPartPr>
              <p14:xfrm>
                <a:off x="8539848" y="1226736"/>
                <a:ext cx="132840" cy="2228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A3A6636-A8AE-0B25-320E-21A440B4F6B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530848" y="1218096"/>
                  <a:ext cx="150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62B8397-5629-2EFE-D845-F240B9468AE0}"/>
                    </a:ext>
                  </a:extLst>
                </p14:cNvPr>
                <p14:cNvContentPartPr/>
                <p14:nvPr/>
              </p14:nvContentPartPr>
              <p14:xfrm>
                <a:off x="8821008" y="1279656"/>
                <a:ext cx="115920" cy="241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62B8397-5629-2EFE-D845-F240B9468AE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12008" y="1270656"/>
                  <a:ext cx="133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A08A5C5-A980-1B96-4F0A-03FF6D5E58EC}"/>
                    </a:ext>
                  </a:extLst>
                </p14:cNvPr>
                <p14:cNvContentPartPr/>
                <p14:nvPr/>
              </p14:nvContentPartPr>
              <p14:xfrm>
                <a:off x="8882208" y="1269216"/>
                <a:ext cx="15840" cy="1620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A08A5C5-A980-1B96-4F0A-03FF6D5E58E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873208" y="1260576"/>
                  <a:ext cx="33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808C34A-37B8-6E5E-AD62-2AA18AF369FB}"/>
                    </a:ext>
                  </a:extLst>
                </p14:cNvPr>
                <p14:cNvContentPartPr/>
                <p14:nvPr/>
              </p14:nvContentPartPr>
              <p14:xfrm>
                <a:off x="8813448" y="1254816"/>
                <a:ext cx="351720" cy="112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808C34A-37B8-6E5E-AD62-2AA18AF369F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804808" y="1245816"/>
                  <a:ext cx="369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577FB53-45F8-A076-A36B-5F944B56A42B}"/>
                    </a:ext>
                  </a:extLst>
                </p14:cNvPr>
                <p14:cNvContentPartPr/>
                <p14:nvPr/>
              </p14:nvContentPartPr>
              <p14:xfrm>
                <a:off x="9191448" y="1331856"/>
                <a:ext cx="178920" cy="1908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577FB53-45F8-A076-A36B-5F944B56A42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182808" y="1322856"/>
                  <a:ext cx="196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7C3EE50-5606-2176-1976-0D4A3E752286}"/>
                    </a:ext>
                  </a:extLst>
                </p14:cNvPr>
                <p14:cNvContentPartPr/>
                <p14:nvPr/>
              </p14:nvContentPartPr>
              <p14:xfrm>
                <a:off x="9447408" y="1310256"/>
                <a:ext cx="42840" cy="223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7C3EE50-5606-2176-1976-0D4A3E75228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38768" y="1301256"/>
                  <a:ext cx="60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CF5E78E-4CAB-FF43-C809-0DE0826A581D}"/>
                    </a:ext>
                  </a:extLst>
                </p14:cNvPr>
                <p14:cNvContentPartPr/>
                <p14:nvPr/>
              </p14:nvContentPartPr>
              <p14:xfrm>
                <a:off x="9579888" y="1265256"/>
                <a:ext cx="165240" cy="2736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CF5E78E-4CAB-FF43-C809-0DE0826A581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70888" y="1256256"/>
                  <a:ext cx="182880" cy="29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B95D0314-4624-8BE5-0A7D-412E40A7168A}"/>
                  </a:ext>
                </a:extLst>
              </p14:cNvPr>
              <p14:cNvContentPartPr/>
              <p14:nvPr/>
            </p14:nvContentPartPr>
            <p14:xfrm>
              <a:off x="4152888" y="3328056"/>
              <a:ext cx="12240" cy="36684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B95D0314-4624-8BE5-0A7D-412E40A7168A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144248" y="3319056"/>
                <a:ext cx="29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8450FAAD-DC68-DABB-DB36-21A303719512}"/>
                  </a:ext>
                </a:extLst>
              </p14:cNvPr>
              <p14:cNvContentPartPr/>
              <p14:nvPr/>
            </p14:nvContentPartPr>
            <p14:xfrm>
              <a:off x="4078728" y="4370616"/>
              <a:ext cx="37080" cy="48852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8450FAAD-DC68-DABB-DB36-21A303719512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069728" y="4361616"/>
                <a:ext cx="547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7B174AD7-BF7C-A53E-2F3A-48A82847C7FC}"/>
                  </a:ext>
                </a:extLst>
              </p14:cNvPr>
              <p14:cNvContentPartPr/>
              <p14:nvPr/>
            </p14:nvContentPartPr>
            <p14:xfrm>
              <a:off x="4062528" y="5057136"/>
              <a:ext cx="24480" cy="52092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7B174AD7-BF7C-A53E-2F3A-48A82847C7FC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053528" y="5048496"/>
                <a:ext cx="42120" cy="53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690F67F0-8A31-8079-F79F-4BDD392B1EDE}"/>
              </a:ext>
            </a:extLst>
          </p:cNvPr>
          <p:cNvGrpSpPr/>
          <p:nvPr/>
        </p:nvGrpSpPr>
        <p:grpSpPr>
          <a:xfrm>
            <a:off x="2803968" y="2844936"/>
            <a:ext cx="1356840" cy="223920"/>
            <a:chOff x="2803968" y="2844936"/>
            <a:chExt cx="135684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2B8AC1B-E07F-AA68-E400-8F0D9AF67408}"/>
                    </a:ext>
                  </a:extLst>
                </p14:cNvPr>
                <p14:cNvContentPartPr/>
                <p14:nvPr/>
              </p14:nvContentPartPr>
              <p14:xfrm>
                <a:off x="4150728" y="2866536"/>
                <a:ext cx="10080" cy="2023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2B8AC1B-E07F-AA68-E400-8F0D9AF6740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142088" y="2857536"/>
                  <a:ext cx="27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D78DB4D-42BB-766D-8768-A9C1F5B89FB8}"/>
                    </a:ext>
                  </a:extLst>
                </p14:cNvPr>
                <p14:cNvContentPartPr/>
                <p14:nvPr/>
              </p14:nvContentPartPr>
              <p14:xfrm>
                <a:off x="2803968" y="2876616"/>
                <a:ext cx="801360" cy="1148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D78DB4D-42BB-766D-8768-A9C1F5B89FB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794968" y="2867976"/>
                  <a:ext cx="819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1948012-7A5A-CDF3-CB25-779F44F15DE0}"/>
                    </a:ext>
                  </a:extLst>
                </p14:cNvPr>
                <p14:cNvContentPartPr/>
                <p14:nvPr/>
              </p14:nvContentPartPr>
              <p14:xfrm>
                <a:off x="3757608" y="2844936"/>
                <a:ext cx="385200" cy="43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1948012-7A5A-CDF3-CB25-779F44F15DE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748608" y="2836296"/>
                  <a:ext cx="40284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3999E171-B223-D007-BA2F-AD4A2C61EDB6}"/>
              </a:ext>
            </a:extLst>
          </p:cNvPr>
          <p:cNvGrpSpPr/>
          <p:nvPr/>
        </p:nvGrpSpPr>
        <p:grpSpPr>
          <a:xfrm>
            <a:off x="1564488" y="2736576"/>
            <a:ext cx="710640" cy="434520"/>
            <a:chOff x="1564488" y="2736576"/>
            <a:chExt cx="71064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5DDF664-BD34-1015-C88E-57A071FADD3C}"/>
                    </a:ext>
                  </a:extLst>
                </p14:cNvPr>
                <p14:cNvContentPartPr/>
                <p14:nvPr/>
              </p14:nvContentPartPr>
              <p14:xfrm>
                <a:off x="2119248" y="2948256"/>
                <a:ext cx="155880" cy="129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5DDF664-BD34-1015-C88E-57A071FADD3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110608" y="2939256"/>
                  <a:ext cx="173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AB096F8-4512-36F1-7514-59BDA181970C}"/>
                    </a:ext>
                  </a:extLst>
                </p14:cNvPr>
                <p14:cNvContentPartPr/>
                <p14:nvPr/>
              </p14:nvContentPartPr>
              <p14:xfrm>
                <a:off x="1564488" y="2940696"/>
                <a:ext cx="127080" cy="586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AB096F8-4512-36F1-7514-59BDA181970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555488" y="2932056"/>
                  <a:ext cx="144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8BDCE16-3BEE-E34E-F333-C9C8D3E2EDB6}"/>
                    </a:ext>
                  </a:extLst>
                </p14:cNvPr>
                <p14:cNvContentPartPr/>
                <p14:nvPr/>
              </p14:nvContentPartPr>
              <p14:xfrm>
                <a:off x="1654128" y="2915856"/>
                <a:ext cx="78120" cy="2552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8BDCE16-3BEE-E34E-F333-C9C8D3E2EDB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45128" y="2907216"/>
                  <a:ext cx="957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F8739CE-D73D-025F-52DD-B02C10C8140E}"/>
                    </a:ext>
                  </a:extLst>
                </p14:cNvPr>
                <p14:cNvContentPartPr/>
                <p14:nvPr/>
              </p14:nvContentPartPr>
              <p14:xfrm>
                <a:off x="1808568" y="2736576"/>
                <a:ext cx="107640" cy="212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F8739CE-D73D-025F-52DD-B02C10C8140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799568" y="2727576"/>
                  <a:ext cx="12528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FC37E376-AF30-9FC9-111A-39962361BF0B}"/>
              </a:ext>
            </a:extLst>
          </p:cNvPr>
          <p:cNvGrpSpPr/>
          <p:nvPr/>
        </p:nvGrpSpPr>
        <p:grpSpPr>
          <a:xfrm>
            <a:off x="3925008" y="5738976"/>
            <a:ext cx="450360" cy="319320"/>
            <a:chOff x="3925008" y="5738976"/>
            <a:chExt cx="45036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CF00FE6-E969-F8F7-EB3F-39B9AA11016A}"/>
                    </a:ext>
                  </a:extLst>
                </p14:cNvPr>
                <p14:cNvContentPartPr/>
                <p14:nvPr/>
              </p14:nvContentPartPr>
              <p14:xfrm>
                <a:off x="3925008" y="5839776"/>
                <a:ext cx="159120" cy="111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CF00FE6-E969-F8F7-EB3F-39B9AA11016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916008" y="5831136"/>
                  <a:ext cx="176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5BE8E68-9017-174F-33AF-38BBAF6CF0DA}"/>
                    </a:ext>
                  </a:extLst>
                </p14:cNvPr>
                <p14:cNvContentPartPr/>
                <p14:nvPr/>
              </p14:nvContentPartPr>
              <p14:xfrm>
                <a:off x="4043448" y="5851296"/>
                <a:ext cx="54720" cy="2070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5BE8E68-9017-174F-33AF-38BBAF6CF0D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034808" y="5842296"/>
                  <a:ext cx="72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5B75085-0BD6-06A3-5597-C198E5E0E39B}"/>
                    </a:ext>
                  </a:extLst>
                </p14:cNvPr>
                <p14:cNvContentPartPr/>
                <p14:nvPr/>
              </p14:nvContentPartPr>
              <p14:xfrm>
                <a:off x="4187808" y="5738976"/>
                <a:ext cx="187560" cy="1476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5B75085-0BD6-06A3-5597-C198E5E0E39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179168" y="5729976"/>
                  <a:ext cx="20520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E5A4F03B-3836-8BE1-85E8-A822485F7293}"/>
              </a:ext>
            </a:extLst>
          </p:cNvPr>
          <p:cNvGrpSpPr/>
          <p:nvPr/>
        </p:nvGrpSpPr>
        <p:grpSpPr>
          <a:xfrm>
            <a:off x="3903768" y="1834056"/>
            <a:ext cx="255960" cy="660960"/>
            <a:chOff x="3903768" y="1834056"/>
            <a:chExt cx="255960" cy="66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7649023-93C7-76FF-6C1C-8A83C7BEF72D}"/>
                    </a:ext>
                  </a:extLst>
                </p14:cNvPr>
                <p14:cNvContentPartPr/>
                <p14:nvPr/>
              </p14:nvContentPartPr>
              <p14:xfrm>
                <a:off x="3903768" y="1834056"/>
                <a:ext cx="123480" cy="5544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7649023-93C7-76FF-6C1C-8A83C7BEF72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895128" y="1825416"/>
                  <a:ext cx="14112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5468F01-1C6C-85B1-D638-61155FDDAD5E}"/>
                    </a:ext>
                  </a:extLst>
                </p14:cNvPr>
                <p14:cNvContentPartPr/>
                <p14:nvPr/>
              </p14:nvContentPartPr>
              <p14:xfrm>
                <a:off x="3926088" y="2204856"/>
                <a:ext cx="233640" cy="2901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5468F01-1C6C-85B1-D638-61155FDDAD5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917088" y="2195856"/>
                  <a:ext cx="25128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1724CB71-E043-4520-6FB1-D1EFA6FE5E73}"/>
              </a:ext>
            </a:extLst>
          </p:cNvPr>
          <p:cNvGrpSpPr/>
          <p:nvPr/>
        </p:nvGrpSpPr>
        <p:grpSpPr>
          <a:xfrm>
            <a:off x="3133728" y="749016"/>
            <a:ext cx="1581120" cy="918360"/>
            <a:chOff x="3133728" y="749016"/>
            <a:chExt cx="1581120" cy="91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1F84AF8-39C2-7FD8-AFE0-F23E7B739EB3}"/>
                    </a:ext>
                  </a:extLst>
                </p14:cNvPr>
                <p14:cNvContentPartPr/>
                <p14:nvPr/>
              </p14:nvContentPartPr>
              <p14:xfrm>
                <a:off x="3133728" y="1265976"/>
                <a:ext cx="108360" cy="2062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1F84AF8-39C2-7FD8-AFE0-F23E7B739EB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125088" y="1257336"/>
                  <a:ext cx="126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670BC34-E6FC-1E79-674F-A37F3E425C06}"/>
                    </a:ext>
                  </a:extLst>
                </p14:cNvPr>
                <p14:cNvContentPartPr/>
                <p14:nvPr/>
              </p14:nvContentPartPr>
              <p14:xfrm>
                <a:off x="3302208" y="1200456"/>
                <a:ext cx="417600" cy="4669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670BC34-E6FC-1E79-674F-A37F3E425C0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293208" y="1191816"/>
                  <a:ext cx="4352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B141117-B45F-8AFE-A51E-A0826E461DF1}"/>
                    </a:ext>
                  </a:extLst>
                </p14:cNvPr>
                <p14:cNvContentPartPr/>
                <p14:nvPr/>
              </p14:nvContentPartPr>
              <p14:xfrm>
                <a:off x="3747168" y="1176696"/>
                <a:ext cx="44640" cy="108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B141117-B45F-8AFE-A51E-A0826E461DF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738528" y="1168056"/>
                  <a:ext cx="62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E3C10B8-FCB5-A6DB-5EC1-B2A3044EE776}"/>
                    </a:ext>
                  </a:extLst>
                </p14:cNvPr>
                <p14:cNvContentPartPr/>
                <p14:nvPr/>
              </p14:nvContentPartPr>
              <p14:xfrm>
                <a:off x="3802968" y="1006776"/>
                <a:ext cx="15840" cy="151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E3C10B8-FCB5-A6DB-5EC1-B2A3044EE77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793968" y="997776"/>
                  <a:ext cx="33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90D560A-ECE7-B634-EE75-0F2340D329E1}"/>
                    </a:ext>
                  </a:extLst>
                </p14:cNvPr>
                <p14:cNvContentPartPr/>
                <p14:nvPr/>
              </p14:nvContentPartPr>
              <p14:xfrm>
                <a:off x="3874608" y="953136"/>
                <a:ext cx="160200" cy="3736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90D560A-ECE7-B634-EE75-0F2340D329E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865608" y="944496"/>
                  <a:ext cx="1778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5CBACB1-7720-831B-0C42-0A22F4E90BFA}"/>
                    </a:ext>
                  </a:extLst>
                </p14:cNvPr>
                <p14:cNvContentPartPr/>
                <p14:nvPr/>
              </p14:nvContentPartPr>
              <p14:xfrm>
                <a:off x="4092408" y="846576"/>
                <a:ext cx="106560" cy="3916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5CBACB1-7720-831B-0C42-0A22F4E90BF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83408" y="837576"/>
                  <a:ext cx="1242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D30CFB5-86A0-92BF-FCAB-8E9F573D35A7}"/>
                    </a:ext>
                  </a:extLst>
                </p14:cNvPr>
                <p14:cNvContentPartPr/>
                <p14:nvPr/>
              </p14:nvContentPartPr>
              <p14:xfrm>
                <a:off x="4237488" y="1039536"/>
                <a:ext cx="477360" cy="1666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D30CFB5-86A0-92BF-FCAB-8E9F573D35A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228848" y="1030536"/>
                  <a:ext cx="495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1B8F59C-C78C-77B4-CD3F-B62A41609405}"/>
                    </a:ext>
                  </a:extLst>
                </p14:cNvPr>
                <p14:cNvContentPartPr/>
                <p14:nvPr/>
              </p14:nvContentPartPr>
              <p14:xfrm>
                <a:off x="4093848" y="749016"/>
                <a:ext cx="19800" cy="50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1B8F59C-C78C-77B4-CD3F-B62A4160940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085208" y="740016"/>
                  <a:ext cx="37440" cy="2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610928" y="5650112"/>
            <a:ext cx="1152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830251" y="1346970"/>
            <a:ext cx="1781257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61321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271741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I +</a:t>
            </a:r>
          </a:p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Government 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941831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592158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514092" y="4033917"/>
            <a:ext cx="1446229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/>
              <a:t>Investment </a:t>
            </a:r>
            <a:r>
              <a:rPr lang="de-DE" sz="1633" dirty="0"/>
              <a:t>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/>
              <a:t>Governement</a:t>
            </a:r>
          </a:p>
          <a:p>
            <a:pPr algn="r"/>
            <a:r>
              <a:rPr lang="de-DE" sz="1633"/>
              <a:t>expenditure </a:t>
            </a:r>
            <a:r>
              <a:rPr lang="de-DE" sz="1633" dirty="0"/>
              <a:t>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6886116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Equilibrium</a:t>
            </a:r>
            <a:r>
              <a:rPr lang="en-US" sz="17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Expenditure 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17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Income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(Y) 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Production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952807" y="5070458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Autonomer Konsum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/>
              <a:t>Aggregate demand not dependent on income Y</a:t>
            </a:r>
            <a:endParaRPr lang="de-DE" sz="1633" dirty="0"/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653505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930884" cy="1266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de-DE" sz="1633">
                <a:latin typeface="Arial" panose="020B0604020202020204" pitchFamily="34" charset="0"/>
                <a:cs typeface="Arial" panose="020B0604020202020204" pitchFamily="34" charset="0"/>
              </a:rPr>
              <a:t>°-Line: locus of every possibility with </a:t>
            </a:r>
            <a:endParaRPr lang="de-DE" sz="16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</a:t>
            </a:r>
            <a:r>
              <a:rPr lang="de-DE" sz="2000"/>
              <a:t>Y → possible equlibria</a:t>
            </a:r>
            <a:endParaRPr lang="de-DE" sz="2000" dirty="0"/>
          </a:p>
          <a:p>
            <a:r>
              <a:rPr lang="de-DE" sz="2000"/>
              <a:t>Linear linear through the origin with</a:t>
            </a:r>
          </a:p>
          <a:p>
            <a:r>
              <a:rPr lang="de-DE" sz="2000"/>
              <a:t>Slope 1</a:t>
            </a:r>
            <a:endParaRPr lang="de-DE" sz="2000" dirty="0"/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06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Intersection or 45°-Line and aggregate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3934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Intersection or 45°-Line and aggregate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1797</Words>
  <Application>Microsoft Office PowerPoint</Application>
  <PresentationFormat>Breitbild</PresentationFormat>
  <Paragraphs>324</Paragraphs>
  <Slides>33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1" baseType="lpstr">
      <vt:lpstr>Arial</vt:lpstr>
      <vt:lpstr>Arial Unicode MS</vt:lpstr>
      <vt:lpstr>Calibri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270</cp:revision>
  <cp:lastPrinted>2022-03-02T20:18:27Z</cp:lastPrinted>
  <dcterms:created xsi:type="dcterms:W3CDTF">2022-03-01T20:52:11Z</dcterms:created>
  <dcterms:modified xsi:type="dcterms:W3CDTF">2022-11-24T11:12:06Z</dcterms:modified>
</cp:coreProperties>
</file>