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2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41.xml" ContentType="application/inkml+xml"/>
  <Override PartName="/ppt/ink/ink42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1372" r:id="rId2"/>
    <p:sldId id="1400" r:id="rId3"/>
    <p:sldId id="256" r:id="rId4"/>
    <p:sldId id="1411" r:id="rId5"/>
    <p:sldId id="1412" r:id="rId6"/>
    <p:sldId id="1413" r:id="rId7"/>
    <p:sldId id="1414" r:id="rId8"/>
    <p:sldId id="1415" r:id="rId9"/>
    <p:sldId id="1416" r:id="rId10"/>
    <p:sldId id="1417" r:id="rId11"/>
    <p:sldId id="1418" r:id="rId12"/>
    <p:sldId id="1312" r:id="rId13"/>
    <p:sldId id="1313" r:id="rId14"/>
    <p:sldId id="1314" r:id="rId15"/>
    <p:sldId id="1315" r:id="rId16"/>
    <p:sldId id="1419" r:id="rId17"/>
    <p:sldId id="1317" r:id="rId18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3447" autoAdjust="0"/>
  </p:normalViewPr>
  <p:slideViewPr>
    <p:cSldViewPr snapToGrid="0">
      <p:cViewPr varScale="1">
        <p:scale>
          <a:sx n="72" d="100"/>
          <a:sy n="72" d="100"/>
        </p:scale>
        <p:origin x="4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0T08:18:00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10 11626,'-27'23'696,"2"2"-1,0 1 0,1 0 1,2 2-1,-22 34 0,41-58-639,1 0 1,-1 0-1,1 1 0,0-1 0,1 0 1,-1 1-1,1-1 0,0 1 0,0 0 1,0-1-1,0 1 0,1 9 0,0-13-33,0 1 0,1 0-1,-1-1 1,1 1-1,-1-1 1,1 0-1,-1 1 1,1-1 0,0 1-1,0-1 1,0 0-1,0 0 1,0 1-1,0-1 1,0 0 0,2 2-1,0-2-1,-1 1 0,1-1 0,-1 0 1,1 0-1,0 0 0,-1 0 0,1 0 0,0-1 0,0 1 0,-1-1 0,1 0 1,4 0-1,8 0 35,0-2 0,0 0 1,0 0-1,0-1 1,21-8-1,72-32 215,-102 41-256,88-43 440,-3-4 0,117-83 0,-196 122-196,-25 15-59,-11 10-139,1 1-1,0 0 0,1 2 1,0 1-1,2 0 1,0 2-1,1 0 0,2 1 1,-20 30-1,35-48-56,0 0 1,-1 0-1,2 0 0,-1 0 0,0 0 0,1 0 0,0 0 0,0 1 0,0-1 0,1 0 1,-1 1-1,1-1 0,0 0 0,1 7 0,-1-8-8,1 0 0,1 0 0,-1 0 0,0-1 1,1 1-1,-1 0 0,1-1 0,0 1 0,0-1 0,0 1 0,0-1 0,0 0 0,0 0 0,1 0 1,-1 0-1,1 0 0,0 0 0,-1-1 0,1 1 0,0-1 0,6 2 0,4 1-87,0-1 0,0 0 0,0 0 0,1-2 0,-1 0 0,1 0 0,0-1 0,-1-1 0,1 0 0,18-4 0,13-5-448,76-27 0,-56 12-165,-2-3 0,98-57 0,-161 85 703,0-1 1,0 1 0,1 0-1,-1 0 1,0 0 0,0-1-1,0 1 1,0 0 0,1 0-1,-1 0 1,0-1-1,0 1 1,1 0 0,-1 0-1,0 0 1,0 0 0,1 0-1,-1-1 1,0 1 0,0 0-1,1 0 1,-1 0 0,0 0-1,1 0 1,-1 0 0,0 0-1,0 0 1,1 0-1,-1 0 1,0 0 0,0 0-1,1 0 1,-1 0 0,0 1-1,1-1 1,-1 0 0,0 0-1,0 0 1,1 0 0,-1 0-1,0 1 1,0-1-1,1 0 1,-5 10 174,-11 16 140,-1-1-1,-27 31 0,20-27 21,-23 39-1,40-59-265,1 0 1,1 1-1,0-1 0,0 1 0,1 0 0,0 0 0,0 0 0,-1 18 0,4-27-63,0 1 0,0 0 0,0 0 0,0 0 1,0-1-1,1 1 0,-1 0 0,1 0 0,-1-1 1,1 1-1,-1 0 0,1-1 0,0 1 1,0 0-1,0-1 0,0 1 0,0-1 0,0 0 1,0 1-1,1-1 0,1 2 0,0-2-19,-1 0 0,0 0 0,1 0-1,-1 0 1,1 0 0,-1-1 0,1 1 0,-1-1-1,1 0 1,0 1 0,-1-1 0,1 0 0,3-1-1,5-1-20,0 0 0,-1-1 0,1 0-1,-1-1 1,19-9 0,-2-2-26,0-2 1,34-27-1,-19 5-100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06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3 741 16412,'-3'4'1877,"6"-5"-1423,11-9-221,118-100 1986,-41 36-1541,40-45 107,155-185 1,-197 195-725,-87 107-62,-1 0 0,1 1-1,0-1 1,0 0 0,0 1 0,0-1-1,0 1 1,0 0 0,2-2 0,-3 3 0,-1 0 0,1 0 0,-1 0 1,1 0-1,-1-1 0,0 1 0,1 0 1,-1 0-1,1 0 0,-1 0 0,1 0 1,-1 0-1,1 1 0,-1-1 0,0 0 1,1 0-1,-1 0 0,1 0 0,-1 0 1,0 1-1,1-1 0,-1 0 1,1 0-1,-1 1 0,0-1 0,1 0 1,-1 1-1,1 0 0,0 2-3,1 0 0,-1 1 0,0-1 0,0 0 0,0 1 0,0 0 0,-1-1-1,1 7 1,6 127-117,-6-78 468,14 92-1,-13-142-324,0 0-1,0-1 0,1 1 0,6 12 0,22 26 136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09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 40 19412,'17'-29'1830,"-12"19"-1008,-11 19 422,-18 32-870,3 1 1,1 0 0,2 2 0,2 0-1,-13 55 1,26-85-362,1 0-1,0 1 0,0-1 1,2 0-1,0 1 1,2 19-1,-1-29-7,0-1 1,0 0-1,0 0 0,0 0 1,1 0-1,-1 0 0,1 0 0,0-1 1,1 1-1,-1 0 0,4 3 0,-4-5 1,0 0-1,0 0 1,1 0-1,-1 0 1,1-1-1,-1 1 0,1-1 1,0 0-1,-1 0 1,1 0-1,0 0 1,0 0-1,0-1 0,-1 1 1,1-1-1,0 0 1,0 0-1,3 0 1,0 0-62,-1-1 1,1 0 0,-1-1-1,0 1 1,1-1 0,-1 0-1,0 0 1,0 0 0,0-1-1,-1 0 1,1 0 0,-1 0-1,1-1 1,-1 1 0,0-1 0,0 0-1,-1 0 1,7-9 0,-2 2-51,-1-1 0,0 0 0,-1 0 1,0-1-1,-1 1 0,6-21 0,2-30-235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09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16 18852,'-4'-11'2040,"-1"7"-1439,-1 4-281,5 3 1536,7-2-960,4 5-520,16-6-168,17-6-72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1.4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85 14987,'9'-31'1689,"-7"23"-1162,0 0 0,1 1 1,0-1-1,7-14 0,-12 59 2010,-34 147-2000,-26 171-185,59-301-52,2-54-296,1 0 0,0 0-1,0 0 1,0 0 0,0 0-1,0 0 1,0 0-1,0 0 1,0 0 0,0 0-1,0 0 1,-1 0 0,1 0-1,0 0 1,0 0 0,0 0-1,0 0 1,0 0 0,0 0-1,0 0 1,0 0 0,0 0-1,0 0 1,0 0 0,-1 0-1,1 1 1,0-1-1,0 0 1,0 0 0,0 0-1,0 0 1,0 0 0,0 0-1,0 0 1,0 0 0,0 0-1,0 0 1,0 0 0,0 0-1,0 1 1,0-1 0,0 0-1,0 0 1,0 0 0,0 0-1,0 0 1,0 0-1,0 0 1,0 0 0,0 0-1,0 0 1,0 1 0,0-1-1,0 0 1,0 0 0,0 0-1,0 0 1,0 0 0,0 0-1,0 0 1,0 0 0,0 0-1,0 0 1,0 0 0,0 0-1,0 1 1,-3-8 78,-52-191-1000,-9 26-427,64 172 1359,0-1 0,-1 1 0,1 0 0,0-1 0,0 1 0,0-1 0,0 1-1,0 0 1,0-1 0,0 1 0,0-1 0,0 1 0,0 0 0,0-1 0,0 1 0,0-1 0,0 1 0,1 0 0,-1-1 0,0 1 0,0 0 0,0-1 0,1 1 0,-1 0 0,0-1 0,0 1 0,1 0 0,-1-1 0,0 1 0,0 0 0,1 0-1,-1 0 1,0-1 0,1 1 0,-1 0 0,1 0 0,-1 0 0,0-1 0,1 1 0,-1 0 0,0 0 0,1 0 0,-1 0 0,1 0 0,-1 0 0,0 0 0,1 0 0,-1 0 0,1 0 0,-1 0 0,0 0 0,1 1 0,26 4 333,-22-4-233,6 2 68,128 26 590,-121-27-837,0 0 1,0-1-1,0-1 0,-1-1 1,34-5-1,-45 5 48,0-1 0,0 1-1,-1-1 1,1 0 0,-1-1 0,0 0 0,1 1-1,6-6 1,7-10-180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1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15131,'0'13'835,"0"1"1,0-1-1,2 0 0,0 0 0,5 20 0,-6-29-729,1 0 0,0 0-1,0 1 1,1-1 0,-1 0-1,1-1 1,-1 1 0,1 0-1,1-1 1,-1 0 0,0 0-1,1 0 1,0 0 0,-1 0-1,1-1 1,0 1-1,0-1 1,1 0 0,6 2-1,4 1-67,0-1-1,1 0 0,-1-1 0,1-1 0,0-1 1,0 0-1,0-1 0,0 0 0,20-4 0,-13 0 76,-1-1-1,1-1 0,-1 0 0,0-2 1,37-19-1,-58 26-88,-1 1 0,1-1 1,0 1-1,-1-1 0,1 1 0,0 0 1,0-1-1,0 1 0,-1 0 0,1 0 0,0-1 1,0 1-1,0 0 0,0 0 0,-1 0 1,1 0-1,0 0 0,0 0 0,0 0 0,0 0 1,-1 1-1,1-1 0,0 0 0,1 1 1,-1 0 35,-1 0 1,1 0-1,0 0 1,0 0 0,-1 0-1,1 0 1,-1 1-1,1-1 1,-1 0 0,0 0-1,1 3 1,0-2-21,-1 1 1,1-1-1,0 1 1,0-1-1,0 0 1,0 1 0,0-1-1,3 3 1,-1-2-13,0-1-1,0 1 1,0-1 0,1 0 0,-1 0 0,1 0 0,0-1 0,0 1 0,-1-1 0,1 0 0,0 0-1,0 0 1,0-1 0,0 1 0,0-1 0,8 0 0,8-1 36,40-7 1,-54 7-50,49-11 38,-36 7-37,1 0 0,29-1-1,-47 6-13,-1 0 0,1 0-1,-1 0 1,0 0 0,1 0-1,-1 1 1,1-1 0,-1 1-1,0-1 1,1 1 0,-1 0-1,0-1 1,0 1 0,0 0-1,1 0 1,-1 0 0,0 0-1,0 0 1,0 0 0,0 0-1,0 0 1,-1 0-1,1 1 1,0-1 0,0 0-1,-1 0 1,1 1 0,-1-1-1,1 0 1,-1 1 0,1 1-1,-1-1 6,1 0-1,0 1 1,0-1-1,0 0 0,1 0 1,-1 0-1,0 0 1,1 0-1,-1 0 0,1 0 1,0 0-1,3 2 1,0-1 3,0-1 1,-1 0 0,1-1 0,0 1 0,1-1-1,-1 0 1,0 0 0,0 0 0,0-1 0,1 0-1,-1 0 1,7-1 0,10-2 24,35-9 0,-26 5-17,-28 7-38,42-6 18,-44 6-8,0 0 0,0 0 1,0 0-1,0 0 1,0 1-1,0-1 1,0 0-1,0 0 0,0 1 1,0-1-1,0 1 1,-1-1-1,1 0 1,0 1-1,1 1 1,-1-2-8,-1 1 1,0-1-1,0 1 1,1 0 0,-1-1-1,0 1 1,0-1 0,0 1-1,0 0 1,0-1-1,0 1 1,0 0 0,0-1-1,0 1 1,0 0 0,0-1-1,0 1 1,0-1-1,-1 1 1,1 0 0,0-1-1,0 1 1,-1-1 0,1 1-1,0-1 1,-1 1-1,0 0 1,-1 1-83,1 0 0,-1 0 0,0 0 0,0-1 0,0 1-1,0-1 1,0 0 0,0 1 0,-1-1 0,1 0 0,0 0 0,-1 0 0,1-1 0,0 1-1,-1-1 1,1 1 0,-1-1 0,1 0 0,-1 0 0,1 0 0,-1 0 0,1 0-1,-1 0 1,-2-2 0,-18-2-386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2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14963,'0'-26'1641,"2"14"-1129,7 6-400,14 7 1176,5 4-728,13 7-424,6 5-232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2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1 184 19756,'131'-35'5156,"-68"19"-4786,0-2 1,78-35 0,-136 51-368,29-16-3,-33 17 0,0 0 0,0 1-1,0-1 1,0 0 0,0 0 0,0 0 0,0 0 0,-1 1-1,1-1 1,0 0 0,0 0 0,-1-1 0,1 1 0,-1 0 0,1 0-1,-1 0 1,1 0 0,-1 0 0,0-1 0,1 1 0,-1 0-1,0 0 1,0-1 0,0 0 0,0 1 1,-1 0 1,1 0-1,-1 0 0,0 0 1,1 0-1,-1 1 0,0-1 1,1 0-1,-1 0 0,0 1 1,0-1-1,0 0 0,0 1 1,1-1-1,-1 1 0,0-1 1,0 1-1,0-1 1,0 1-1,0 0 0,0 0 1,0-1-1,0 1 0,-1 0 1,1 0-1,0 0 0,0 0 1,-2 0-1,-33 4 64,36-4-65,-15 2 67,1 2 0,-1 0 0,1 1 1,0 0-1,1 1 0,0 0 0,0 1 0,0 1 0,0 0 0,1 1 1,1 0-1,0 1 0,-15 15 0,23-22-49,1 0 0,-1 0 0,1 0-1,0 0 1,0 1 0,0-1 0,0 1 0,0-1-1,1 1 1,0-1 0,0 1 0,0 0 0,0 0-1,0 0 1,1 0 0,-1-1 0,1 1 0,0 0-1,1 0 1,-1 0 0,1 0 0,-1 0 0,1-1-1,0 1 1,1 0 0,-1 0 0,0-1 0,1 1-1,0-1 1,0 0 0,0 1 0,0-1 0,1 0 0,-1 0-1,1 0 1,4 3 0,2 2-41,0-1-1,0 0 1,0 0 0,1-1 0,0-1 0,0 1-1,1-2 1,-1 1 0,1-2 0,16 5 0,-6-4 44,0-1 1,0-1 0,-1 0-1,41-4 1,4-5-75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3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3618 13443,'47'-33'1382,"61"-54"1,-32 24-434,56-43 262,275-211 380,2092-1396-502,-1578 1095-148,-675 449-565,264-235 0,-504 399-388,8-7-6,-1 0 0,0 0 1,-1-1-1,0-1 0,16-24 0,-28 38 6,-1 0 1,1 0-1,0 0 0,0 0 0,0 0 0,0 0 1,0 0-1,0 0 0,0 0 0,0 0 0,0 0 1,0 0-1,0 0 0,0 0 0,0 0 0,0 0 1,0 0-1,0 0 0,-1 0 0,1-1 0,0 1 1,0 0-1,0 0 0,0 0 0,0 0 1,0 0-1,0 0 0,0 0 0,0 0 0,0 0 1,0 0-1,0 0 0,0 0 0,0 0 0,0 0 1,0 0-1,0 0 0,0 0 0,-10 7-50,1 0-56,-7 3-99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4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91 15219,'6'-7'376,"10"-14"1136,37-33 1,-52 53-1418,0 0 1,0 0-1,0 1 1,-1-1-1,1 0 1,0 1-1,0-1 1,0 1-1,0-1 1,0 1-1,0 0 1,0-1-1,0 1 1,0 0-1,1-1 1,-1 1-1,2 0 1,-3 0-42,1 1 1,-1-1 0,1 0-1,-1 0 1,1 1-1,-1-1 1,1 0 0,-1 1-1,1-1 1,-1 1 0,1-1-1,-1 1 1,0-1-1,1 1 1,-1-1 0,0 1-1,1-1 1,-1 1-1,0-1 1,1 1 0,-1-1-1,0 2 1,1 4 202,0 1-1,0 0 1,0-1 0,-2 12-1,-39 368 1491,22-260-1460,0 18-151,4-20-610,-46 189 0,59-308 399,-1 0 0,1-1 0,-1 0 0,0 1 0,0-1 0,0 0 0,-1 0 0,0 0 0,1 0 0,-1-1 0,-5 6 0,6-8 53,1 0 0,-1 0 1,0 0-1,0 0 0,1 0 0,-1 0 1,0-1-1,0 1 0,0 0 0,0-1 1,0 0-1,0 1 0,0-1 0,0 0 0,0 0 1,0 0-1,0 0 0,0-1 0,0 1 1,0 0-1,0-1 0,0 0 0,0 1 1,1-1-1,-1 0 0,0 0 0,0 0 1,-2-2-1,-29-21-494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4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0 127 14275,'9'34'1880,"10"12"-783,5-2-361,14 4 1536,10-5-799,10-10-193,8-10-104,12-20-272,3-10-183,9-25-185,4-10-216,-4-19-608,-1-6 408,-3-22-120,-8-14-48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7:21:32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9 182 18580,'-2'-3'-1,"1"0"1,0 0-1,0 0 1,0 0-1,0 0 1,1 0-1,-1 0 0,1 0 1,-1 0-1,1 0 1,0 0-1,1 0 1,-1 0-1,0 0 1,1 0-1,-1 0 0,1 0 1,2-4-1,1-4-310,2 1-1,-1-1 1,11-14 0,2-3 179,-16 25 110,16-24-164,-18 27 184,0-1 1,0 1-1,1 0 0,-1-1 0,0 1 1,0 0-1,1-1 0,-1 1 0,0 0 1,1 0-1,-1-1 0,0 1 0,1 0 1,-1 0-1,1 0 0,-1-1 1,0 1-1,1 0 0,-1 0 0,1 0 1,-1 0-1,0 0 0,1 0 0,-1 0 1,1 0-1,-1 0 0,1 0 0,-1 0 1,0 0-1,1 0 0,-1 0 0,1 0 1,-1 1-1,0-1 0,1 0 0,-1 0 1,0 0-1,1 1 0,-1-1 0,1 0 1,-1 0-1,0 1 0,0-1 0,1 0 1,-1 1-1,0-1 0,0 0 0,1 1 1,-1-1-1,0 0 0,0 1 0,0-1 1,1 1-1,-1-1 0,0 0 0,0 1 1,0-1-1,0 1 0,0-1 1,0 1-1,0-1 0,0 1 0,6 27 1,-1 1-1,-2-1 1,0 33 0,1 2 0,0-20-47,2-1 0,1 0 1,2 0-1,2 0 0,22 53 1,-27-81 18,1 0 0,1-1 1,0 1-1,1-2 0,0 1 1,1-1-1,22 20 0,-24-25 16,1 0-1,0-1 1,0 0 0,1-1-1,-1 0 1,1 0-1,0-1 1,1 0 0,-1-1-1,1-1 1,-1 1 0,18 0-1,-6-2-42,0-1 0,1-1 0,-1-2 0,0 0 0,0-1 0,0-1 0,0-1 1,22-10-1,165-82-336,-191 89 360,58-32-65,-25 12 66,2 3 1,85-31-1,-124 53 38,-1 0 0,1 2-1,0-1 1,-1 1 0,1 1 0,22 1 0,-28 1 0,1 0-1,-1 0 1,0 1 0,0 0-1,1 1 1,-1 0 0,-1 0-1,1 0 1,0 1 0,-1 0-1,0 1 1,7 5 0,0 3 9,0-1 1,-1 2-1,-1 0 0,-1 0 1,13 21-1,44 85 77,-18-28-12,-34-66-47,0-2 1,2 0 0,0 0 0,25 23 0,-33-38-20,0 0 1,0-1-1,1 0 0,0-1 1,0 0-1,0-1 0,1 0 1,0-1-1,1 0 1,-1-1-1,26 6 0,-19-8 3,-1-1 0,1-1 0,-1 0 0,1-1 0,-1-1 0,1-1 0,-1 0 0,0-2 1,0 0-1,30-13 0,8-8-98,99-65 1,-19 10-1229,-122 74 1206,0 0 1,1 1-1,-1 0 0,1 2 0,1 0 1,28-4-1,-39 7 33,0 1 1,1 1-1,-1-1 0,0 1 1,7 2-1,-12-3 69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5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22 18284,'1'-1'78,"-1"1"0,1-1 0,-1 0 0,1 1 0,-1-1 0,0 0 0,1 1-1,-1-1 1,0 0 0,0 1 0,0-1 0,1 0 0,-1 0 0,0 1 0,0-1 0,0 0 0,0 1 0,0-1 0,0 0 0,0 0 0,0 1 0,-1-1 0,1 0 0,0 0 0,0 1 0,-1-1-1,1 0 1,-1 0 0,0 1-23,-1-1 0,1 1-1,-1 0 1,1 0 0,-1 0-1,1 0 1,-1 0 0,1 1-1,-1-1 1,1 0 0,-1 1 0,1-1-1,-1 1 1,-1 1 0,-8 2 268,0 2 0,0 0 1,0 0-1,1 1 0,0 0 1,-17 16-1,1 3-109,-23 29 0,24-22-215,2 1 1,1 0 0,1 2-1,3 1 1,0 0 0,3 1-1,1 0 1,2 2 0,1-1-1,-7 58 1,15-75-77,1 0 1,1 36 0,1-53-7,0 0 1,0 0-1,1-1 1,-1 1 0,1 0-1,1-1 1,-1 1-1,1-1 1,-1 1 0,1-1-1,0 0 1,1 1-1,-1-1 1,1 0-1,0-1 1,0 1 0,0 0-1,6 4 1,-7-6 17,0-1-1,1 0 1,-1 0 0,0 0 0,1 0 0,-1 0-1,0-1 1,1 1 0,-1-1 0,1 1 0,-1-1 0,1 0-1,-1 0 1,1 0 0,-1 0 0,1-1 0,3 0-1,-2 0-2,1-1-1,-1 1 0,1-1 0,-1 0 0,0 0 0,0-1 0,0 0 0,7-5 0,25-30-574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6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1 15859,'-20'39'1923,"5"-11"-1082,2 0 0,-18 52 1,23-52-527,1 0 0,1 1 0,2 0 0,-1 37 0,5-62-271,0 0 0,0 0 0,0 0 0,1 0 1,0 0-1,2 6 0,-3-10-31,0 1 0,1 0 1,-1 0-1,0-1 0,1 1 0,-1 0 0,1-1 1,-1 1-1,1 0 0,-1-1 0,1 1 0,0-1 1,-1 1-1,1-1 0,0 1 0,-1-1 1,1 0-1,0 1 0,-1-1 0,1 0 0,0 1 1,0-1-1,-1 0 0,1 0 0,0 0 0,0 0 1,0 1-1,-1-1 0,1 0 0,0-1 0,0 1 1,0 0-1,0 0 0,-1 0 0,1 0 0,0-1 1,0 1-1,-1 0 0,2-1 0,5-4 70,1 1 0,-1-1 0,-1-1 0,1 0-1,-1 0 1,0 0 0,0 0 0,-1-1 0,6-9 0,2-1 68,29-39 350,36-62 0,-84 151-349,3-22-144,-27 98 8,27-96-18,1 1 0,0-1 0,1 1 0,1-1 0,0 1-1,3 17 1,-3-30 2,0 0 0,0 1-1,0-1 1,0 0-1,1 1 1,-1-1 0,1 0-1,-1 0 1,0 1 0,1-1-1,0 0 1,-1 0 0,1 0-1,0 1 1,0-1-1,0 0 1,-1 0 0,1 0-1,0 0 1,0-1 0,0 1-1,1 0 1,-1 0 0,0 0-1,2 0 1,-1-1-1,0 0 0,0 0 0,0 0 1,0 0-1,0 0 0,-1-1 0,1 1 0,0-1 0,0 1 1,0-1-1,-1 0 0,1 0 0,0 0 0,-1 0 0,4-2 1,4-4 0,0-1 0,0 0 0,-1 0 0,12-16 0,-8 5 15,16-30 0,3-5 17,-34 88 0,2-30-29,0 0 0,1 0 0,0 0 0,0 1 0,0-1 0,0 0 0,2 8 0,-2-11 0,0 0-1,1 0 1,-1-1-1,0 1 1,1 0-1,-1-1 1,0 1-1,1 0 1,-1-1-1,1 1 1,-1 0-1,1-1 1,0 1 0,-1-1-1,1 1 1,-1-1-1,1 1 1,0-1-1,0 1 1,1-1 1,-1 0 1,0 0 0,0 0-1,1 1 1,-1-1 0,0 0-1,0-1 1,1 1-1,-1 0 1,0 0 0,0-1-1,0 1 1,1 0 0,-1-1-1,0 1 1,1-2 0,7-2 30,-1-2 0,-1 1 0,1-1 0,7-7 0,-9 7-4,1 1 0,-1-1 0,1 1 0,0 1 0,9-5 0,-15 9-30,-1-1 0,0 1-1,0 0 1,1 0 0,-1 0 0,0 0 0,0 0-1,0 0 1,1 0 0,-1 0 0,0 0 0,0 0-1,1 0 1,-1 0 0,0 0 0,0 0 0,1 0-1,-1 0 1,0 0 0,0 0 0,0 1 0,1-1-1,-1 0 1,0 0 0,0 0 0,0 0 0,1 0-1,-1 1 1,0-1 0,0 0 0,0 0-1,0 0 1,0 0 0,1 1 0,-1-1 0,0 0-1,3 13 16,-5 15-13,2-26-4,-5 32-199,2-25-323,2-1 0,0 1 0,0 0 1,0 0-1,1 0 0,2 18 0,-2-27 478,1 0 0,-1 0 0,1 0 0,-1 0-1,1-1 1,-1 1 0,0 0 0,1 0 0,-1 0 0,1 0-1,-1 0 1,0-1 0,1 1 0,-1 0 0,1 0 0,-1-1-1,0 1 1,1 0 0,-1-1 0,0 1 0,0 0 0,1-1-1,-1 1 1,0 0 0,0-1 0,1 1 0,-1 0 0,0-1-1,0 1 1,0-1 0,9-18-850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6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17700,'-7'15'1151,"0"0"0,-13 18-1,12-21-627,1 0-1,0 0 0,-9 25 0,15-32-457,-1-1 1,1 1-1,0 0 0,0 0 1,1 0-1,0 0 1,0 0-1,0 0 0,1 8 1,0-12-63,-1 0 0,0-1 1,0 1-1,1 0 0,-1 0 1,0 0-1,1 0 0,-1 0 1,1-1-1,-1 1 0,1 0 1,0 0-1,-1-1 0,1 1 1,0-1-1,-1 1 0,1 0 1,0-1-1,0 1 0,-1-1 1,3 1-1,-2-1-3,1 1-1,0-1 0,-1 0 1,1 0-1,0 0 1,0-1-1,-1 1 1,1 0-1,0-1 0,-1 1 1,1-1-1,0 1 1,-1-1-1,1 0 1,-1 1-1,3-3 0,6-3 7,0-1-1,-1-1 0,1 0 0,-1 0 1,-1 0-1,12-15 0,-1-3 43,20-34 1,-23 25-25,-23 48-26,0-1 1,1 1 0,0 1-1,-7 23 1,13-36 1,-6 17 15,1 1 0,1-1 0,-2 23 0,5-33-114,1 1 0,0 0-1,0 0 1,0-1-1,1 1 1,1 0 0,0-1-1,0 1 1,3 8 0,-4-15 13,0 1 1,1-1 0,-1 0-1,0 1 1,1-1 0,-1 0-1,1 0 1,0 0-1,0 0 1,0-1 0,0 1-1,0 0 1,0-1 0,0 1-1,1-1 1,-1 0 0,0 0-1,6 2 1,10 1-376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8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 17052,'-8'13'2850,"-2"13"-1870,-2 24-14,4 1 0,-4 62 0,6 106 346,4-108-677,2-92-427,2-23 84,2-30 89,-3 26-415,7-61-146,-2-106 1,-8 161 65,-2 11-56,3 4 162,1-1-1,-1 1 1,0 0 0,1 0-1,-1 0 1,1 0-1,0 1 1,-1-1 0,1 0-1,0 0 1,-1 0-1,1 0 1,0 0-1,0 0 1,0 1 0,0 0-1,0 5 8,0-1 0,0 0 1,1 1-1,0-1 0,0 0 0,1 0 0,-1 0 0,1 0 0,1 0 0,-1 0 0,1-1 0,0 1 1,4 6-1,-5-10 11,0 0-1,0 0 1,0 0 0,0 0 0,0 0 0,0-1 0,0 1-1,1-1 1,-1 1 0,1-1 0,-1 0 0,1 0 0,-1 0-1,1 0 1,0 0 0,-1-1 0,1 1 0,0-1 0,0 0-1,-1 0 1,1 0 0,0 0 0,0 0 0,0 0 0,-1-1-1,1 0 1,0 1 0,-1-1 0,1 0 0,-1 0 0,1 0-1,2-2 1,1-1 26,0 0 0,0 0 0,-1 0-1,1-1 1,-1 0 0,0 0 0,-1 0 0,1-1-1,-1 1 1,0-1 0,5-10 0,-5 8-1,0 0 1,0 0-1,-1-1 1,0 1 0,-1-1-1,0 1 1,0-1-1,0-16 1,-4 17-7,-3 11-10,-4 11-7,3 3 4,0 0 0,1 1 0,0 0 0,2 0 0,0 0 0,1 0 0,1 1 0,0-1 0,4 29 0,-3-43-10,1-1 0,0 1 0,0-1 0,0 0 1,0 0-1,0 0 0,1 0 0,-1 0 0,1 0 0,0 0 1,0 0-1,0 0 0,0-1 0,0 1 0,4 2 0,-5-4-2,1 0 0,0 0 0,0 0 0,-1 0 0,1-1 0,0 1 0,0 0 0,0-1 0,0 0 0,0 1-1,0-1 1,0 0 0,0 0 0,0 0 0,0 0 0,0 0 0,0 0 0,0-1 0,0 1 0,0-1-1,0 0 1,0 1 0,0-1 0,0 0 0,0 0 0,1-1 0,6-4 3,-1-1-1,-1 1 1,1-1 0,-1-1 0,0 0 0,-1 0-1,0 0 1,0 0 0,0-1 0,-1 0 0,-1 0 0,0-1-1,0 1 1,0-1 0,-2 0 0,1 0 0,-1 0-1,1-15 1,-3 25-8,0 0-1,1 0 1,-1-1 0,0 1-1,0 0 1,0 0-1,0-1 1,0 1 0,0 0-1,0-1 1,0 1-1,0 0 1,0 0-1,0-1 1,0 1 0,0 0-1,0 0 1,0-1-1,0 1 1,0 0 0,0 0-1,0-1 1,-1 1-1,1 0 1,0 0 0,0-1-1,0 1 1,0 0-1,-1 0 1,1 0 0,0-1-1,0 1 1,0 0-1,-1 0 1,1 0-1,0 0 1,0 0 0,0-1-1,-1 1 1,1 0-1,-9 10-35,-4 18-19,12-23 38,0 0 0,0 0-1,1 0 1,-1 1-1,1-1 1,0 0-1,1 0 1,-1 0-1,1 0 1,0 0-1,0 0 1,1 0-1,-1 0 1,1 0-1,5 8 1,-6-11 8,1 0 0,-1 0 0,1 0 0,-1 0 0,1 0 0,0 0 0,0-1 0,0 1 1,0-1-1,0 1 0,1-1 0,-1 0 0,0 0 0,0 0 0,1 0 0,-1 0 0,1 0 0,-1-1 0,1 1 0,-1-1 0,1 0 0,-1 0 0,1 0 0,-1 0 0,1 0 1,-1 0-1,1-1 0,-1 1 0,1-1 0,-1 0 0,1 0 0,-1 0 0,4-2 0,4-2 2,0 0 0,-1-1 1,0 0-1,0-1 0,0 0 0,0 0 1,12-15-1,-8 6 54,-1 1 0,-1-1-1,15-27 1,-23 37-2,0 0 0,0 0 0,-1-1 0,0 1-1,0-1 1,2-10 0,-4 20-26,0 0-1,0 1 0,0-1 1,1 0-1,-1 0 1,1 0-1,0 0 0,0 1 1,0-1-1,0 0 1,1-1-1,-1 1 1,1 0-1,0 0 0,0-1 1,0 1-1,0-1 1,0 1-1,1-1 0,-1 0 1,1 0-1,5 4 1,-5-4-17,1 0 0,0 0 0,-1 0 0,1 0 0,0-1 0,0 1 0,0-1 0,1 0 0,-1-1 0,0 1 0,0 0 0,1-1 0,-1 0 0,0 0 0,0-1 0,1 1 0,-1-1 0,0 0 1,5-1-1,-1-2-10,0 1 0,0-2 0,0 1 0,0-1 0,0 0 0,-1-1 0,0 0 0,0 0 0,-1-1 0,0 1 0,0-1 0,0-1 0,-1 1 0,7-13 0,-40 67-305,22-34-62,0 0 0,1 1-1,1-1 1,0 1-1,1 0 1,0 0 0,-1 22-1,4-36 305,0 1 0,0-1 0,0 1 0,0-1-1,0 0 1,0 1 0,0-1 0,0 1 0,0-1 0,0 0-1,0 1 1,0-1 0,0 1 0,0-1 0,1 0 0,-1 1 0,0-1-1,0 1 1,0-1 0,1 0 0,-1 1 0,0-1 0,0 0-1,1 1 1,-1-1 0,0 0 0,1 0 0,-1 1 0,0-1 0,1 0-1,11-6-1271,10-23 169,-21 27 1086,20-29-943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8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18 16035,'0'-15'1802,"0"15"-1756,0-1 0,0 1 0,-1 0 0,1 0-1,0 0 1,0 0 0,0 0 0,0 0 0,0 0 0,0 0 0,0-1-1,0 1 1,0 0 0,0 0 0,0 0 0,-1 0 0,1 0 0,0 0 0,0 0-1,0 0 1,0 0 0,0 0 0,0 0 0,0 0 0,-1 0 0,1 0-1,0 0 1,0 0 0,0 0 0,0 0 0,0 0 0,0 0 0,-1 0 0,1 0-1,0 0 1,0 0 0,0 0 0,0 0 0,0 0 0,0 0 0,0 0-1,-1 0 1,1 0 0,0 0 0,0 0 0,0 1 0,0-1 0,0 0 0,0 0-1,0 0 1,-2 2 266,1 0-1,-1 1 1,1-1-1,-1 0 0,1 0 1,0 1-1,0-1 1,0 1-1,0 2 0,-5 21 322,1 0 0,2 1 0,-1 34 0,7 83-343,0-57-207,3 23-135,-4-100 12,3-22 29,6-35 17,-9 39-9,29-161-152,-20 88 6,-6 75 94,0 12 38,7 19 25,-9-18-18,0 0 8,2 0 0,-1 1 0,1-2-1,0 1 1,0 0 0,1-1 0,12 11-1,-16-15 4,0-1 0,-1 1-1,1-1 1,0 0 0,0 0 0,0 1-1,0-1 1,0-1 0,0 1-1,1 0 1,-1 0 0,0-1-1,0 1 1,1-1 0,-1 0-1,0 0 1,0 0 0,1 0-1,-1 0 1,0 0 0,1 0 0,-1-1-1,0 1 1,0-1 0,0 0-1,1 0 1,-1 0 0,0 0-1,0 0 1,0 0 0,0 0-1,-1 0 1,4-4 0,0 0 18,0 0 1,-1 0-1,0-1 1,0 1-1,0-1 1,0 0-1,-1-1 0,0 1 1,-1-1-1,1 1 1,1-9-1,-4 15-16,0 0 0,0 0 0,0 0 0,0 0 0,0 0 0,0 0 0,1-1-1,-1 1 1,0 0 0,0 0 0,0 0 0,0 0 0,0 0 0,0-1 0,0 1 0,0 0 0,0 0 0,0 0-1,0 0 1,0-1 0,0 1 0,0 0 0,0 0 0,0 0 0,0 0 0,0-1 0,0 1 0,0 0-1,0 0 1,0 0 0,0 0 0,0-1 0,0 1 0,0 0 0,-1 0 0,1 0 0,0 0 0,0 0 0,0 0-1,0-1 1,0 1 0,0 0 0,-1 0 0,1 0 0,0 0 0,0 0 0,0 0 0,0 0 0,0 0 0,-1 0-1,1-1 1,-7 11 82,-6 18 9,-2 36 39,14-58-125,0 0 0,1 0 1,-1 0-1,1 0 0,1 0 1,-1 0-1,1 0 0,3 11 1,-4-16-9,1 1 1,-1-1 0,1 0 0,-1 0-1,1 0 1,0 0 0,-1 0-1,1 0 1,0 0 0,0 0 0,0 0-1,0 0 1,0 0 0,0 0 0,0 0-1,0-1 1,0 1 0,0 0-1,0-1 1,0 1 0,1-1 0,-1 1-1,0-1 1,0 0 0,1 0-1,-1 1 1,0-1 0,1 0 0,-1 0-1,0 0 1,0 0 0,1 0 0,-1-1-1,0 1 1,1 0 0,-1-1-1,0 1 1,0-1 0,0 1 0,1-1-1,1-1 1,4-1 1,0-1-1,0-1 1,0 1-1,0-1 1,7-8 0,11-12-17,-1-1 0,-2-2 0,0 0 0,18-34 0,-44 105-61,-5 7 82,-4 102 1,15 51 10,-1 14-31,-2-204 10,0-1 1,0 1-1,-6 17 0,7-27 12,-1 0 0,0 0 0,0 0 0,0 0 0,0-1 0,0 1 0,-1 0 0,1-1 0,-1 1 0,0-1 0,0 1 0,0-1 0,0 0 0,0 0 0,0 0 0,-1 0 0,1 0 0,-1-1 0,-4 4 0,5-5 6,1 0 0,0 0-1,-1 0 1,1 0 0,0 0 0,0 0-1,-1 0 1,1 0 0,0 0-1,0-1 1,-1 1 0,1 0-1,0-1 1,0 1 0,0-1 0,-1 0-1,1 1 1,0-1 0,0 0-1,0 1 1,0-1 0,0 0-1,0 0 1,1 0 0,-1 0 0,0 0-1,0 0 1,1 0 0,-1 0-1,0-3 1,-2-2 40,0 0 0,0 0 0,1 0 1,0 0-1,-1-7 0,-1-6 27,1 1-1,2-1 1,0 1 0,0-1 0,2 0 0,5-30 0,-4 36-78,1 0 1,1 0 0,0 0 0,0 0 0,1 0 0,1 1 0,0 0-1,1 0 1,1 1 0,8-11 0,-12 17-105,1 1 1,-1 0-1,1 1 1,0-1-1,-1 1 1,2 0-1,-1 0 0,0 0 1,1 1-1,-1 0 1,1 0-1,0 0 1,-1 1-1,1 0 1,0 0-1,7 0 0,3-2-619,-14 3 674,0 0 0,0 0 0,0-1 0,0 1 0,0-1 0,0 1 0,0-1 0,-1 0 0,1 0 0,0 0 0,0 0 0,-1 0 0,1 0 0,-1-1 0,1 1 0,-1 0 0,1-1 0,-1 1 1,0-1-1,2-2 0,5-17-568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9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46 12715,'-33'-9'560,"11"-5"-384,-1-9-200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19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0 20404,'3'3'302,"-1"1"0,0-1 0,0 1 0,0-1 0,0 1 0,-1 0 0,1 0 0,-1-1 0,0 1 0,0 0 0,0 5 0,2 49 1435,-2-12-1195,8 30-39,0 101 0,-10-150-477,-1 0-1,-1 0 0,-2-1 0,0 1 1,-2-1-1,0-1 0,-17 38 0,6-27-83,-1-1-1,-2-1 1,-1-1 0,-35 41-1,37-52-26,0 0-1,-1-2 1,-1-1-1,-1 0 0,-1-2 1,-42 23-1,26-19-84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0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20 15899,'6'-18'2237,"-4"16"-1061,-2 13-161,-29 288 2189,17-151-2531,12-145-623,-1 1 0,1 0 0,0-1 0,0 1 0,0 0 0,2 5 1,-2-9-43,0 1 0,0-1 0,0 0 0,0 0 0,0 0 0,0 1 0,0-1 0,0 0 0,1 0 0,-1 0 0,0 0 1,0 1-1,0-1 0,0 0 0,0 0 0,1 0 0,-1 0 0,0 0 0,0 0 0,0 1 0,1-1 0,-1 0 0,0 0 0,0 0 1,0 0-1,1 0 0,-1 0 0,0 0 0,0 0 0,0 0 0,1 0 0,-1 0 0,0 0 0,0 0 0,1 0 0,-1 0 1,0 0-1,0 0 0,0 0 0,1 0 0,-1 0 0,0 0 0,0-1 0,0 1 0,0 0 0,1 0 0,-1 0 0,0 0 0,0 0 1,0-1-1,0 1 0,1 0 0,-1 0 0,6-7 129,-1 0 0,0 0 0,8-15 1,-10 17-141,130-230 510,-84 144-467,-43 80-38,1 0-1,0 0 0,14-16 1,-21 27-3,0-1 0,1 1 0,-1-1 1,0 1-1,1 0 0,-1-1 0,1 1 1,-1-1-1,0 1 0,1 0 0,-1 0 1,1-1-1,-1 1 0,1 0 0,-1 0 0,1 0 1,0-1-1,-1 1 0,1 0 0,-1 0 1,1 0-1,-1 0 0,1 0 0,-1 0 1,1 0-1,0 0 0,-1 0 0,1 1 1,0-1-1,0 1-1,0 0 1,0-1 0,-1 1 0,1 0 0,0 0 0,-1-1 0,1 1 0,0 0 0,-1 0 0,1 0 0,-1 0 0,1 2 0,9 38-20,-10-38 19,7 44-28,2 60 1,-9-90 31,0-1 0,-1 0 0,-1 1 0,-1-1 0,0 0 0,-1 0 0,-9 21 0,13-36-44,-1 0 0,1 1-1,-1-1 1,1 0 0,-1 0 0,0 0 0,1 0 0,-1 1 0,0-1-1,0 0 1,1 0 0,-1-1 0,0 1 0,0 0 0,0 0 0,0 0-1,0-1 1,-1 1 0,1 0 0,-2 0 0,2-1 19,0-1 0,1 1 0,-1 0 0,0-1 0,0 1 0,1-1 0,-1 1 0,0-1 0,1 1 0,-1-1 0,1 1 1,-1-1-1,0 0 0,1 0 0,0 1 0,-1-1 0,1 0 0,-1 1 0,1-1 0,0 0 0,-1 0 0,1 0 0,0 0 0,0 1 0,0-1 0,0 0 1,0 0-1,0 0 0,0 0 0,0 1 0,0-3 0,2-44-305,3 16 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1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33 16508,'1'-1'121,"-1"0"1,1-1-1,-1 1 1,0 0-1,1-1 1,-1 1 0,0 0-1,0-1 1,1 1-1,-1 0 1,0-1 0,0 1-1,-1 0 1,1-1-1,0 1 1,0 0-1,-1-2 1,0 2-55,1 1 0,-1-1 0,1 1 0,0-1 0,-1 1 0,0-1 0,1 1 0,-1-1 0,1 1 0,-1 0 0,1-1 0,-1 1 0,0 0 0,1 0 0,-1-1 0,0 1 0,1 0 0,-1 0 0,0 0 0,1 0 0,-1 0 0,0 0 0,-1 0 0,-1 0 80,-1 1-1,1 0 1,-1 0-1,1 0 1,-1 0-1,1 0 1,0 1-1,0-1 1,-1 1-1,1 0 1,-3 3-1,-13 12 84,2 1 0,0 1 0,2 1 0,0 0 0,1 1 0,1 1 0,1 0 0,1 0 0,-16 45 1,26-62-197,-14 43 220,14-45-228,1 0 0,-1 0 0,1 1 0,-1-1 0,1 0-1,0 1 1,0-1 0,1 0 0,-1 0 0,1 1-1,1 5 1,-1-8-20,-1-1-1,1 1 1,0 0-1,-1-1 0,1 1 1,0 0-1,-1-1 1,1 1-1,0-1 1,0 1-1,0-1 0,0 0 1,-1 1-1,1-1 1,0 0-1,0 1 1,0-1-1,0 0 0,0 0 1,0 0-1,0 0 1,0 0-1,0 0 1,0 0-1,0 0 1,0-1-1,0 1 0,-1 0 1,1 0-1,0-1 1,0 1-1,0-1 1,1 0-1,29-16 45,-4-7-16,0-1 1,-2 0-1,-1-2 0,22-33 1,-14 20 2,46-59 19,-63 87-60,-15 12 4,1 0-1,-1 0 1,0 0-1,0-1 0,1 1 1,-1 0-1,0 0 1,1 1-1,-1-1 0,0 0 1,0 0-1,1 0 1,-1 0-1,0 0 0,0 0 1,1 0-1,-1 0 1,0 0-1,0 1 0,1-1 1,-1 0-1,0 0 1,0 0-1,1 0 0,-1 1 1,0-1-1,0 0 1,0 0-1,0 1 0,1-1 1,-1 0-1,0 1 1,1 2-4,0 1 1,0-1 0,-1 0 0,1 1 0,-1-1-1,0 1 1,0 5 0,-1 5-8,0 0 2,1-1 0,0 0 0,0 0 0,2 1 0,3 16 0,-4-27 9,0-1 0,-1 1 1,1-1-1,0 1 0,1-1 1,-1 0-1,0 1 0,1-1 0,-1 0 1,1 0-1,0 0 0,0 0 1,0 0-1,0 0 0,0-1 0,0 1 1,0-1-1,0 1 0,1-1 0,-1 0 1,1 0-1,-1 0 0,1 0 1,-1 0-1,1 0 0,-1-1 0,1 1 1,0-1-1,-1 0 0,1 0 1,0 0-1,4-1 0,5 0 2,0-2 1,0 1-1,0-1 0,0-1 1,-1 0-1,20-11 0,66-41 36,-81 46-27,14-11 7,-19 13-21,0 0 0,1 1 1,19-9-1,-30 16 2,0-1 0,0 1 0,-1 0 1,1-1-1,0 1 0,0 0 0,0 0 0,0-1 0,-1 1 0,1 0 0,0 0 0,0 0 0,0 0 1,0 0-1,0 0 0,-1 0 0,1 1 0,0-1 0,0 0 0,0 0 0,0 1 0,-1-1 0,1 0 1,0 1-1,0-1 0,-1 1 0,1-1 0,0 1 0,0-1 0,-1 1 0,1 0 0,-1-1 1,1 1-1,-1 0 0,1-1 0,-1 1 0,1 0 0,-1 0 0,1 1 0,0 3-2,1 0-1,-1 0 0,-1 1 1,1-1-1,-1 9 0,2 9-13,-2-22 20,0 1-1,1-1 0,-1 1 0,1-1 0,-1 1 0,1-1 1,0 0-1,0 1 0,-1-1 0,1 0 0,0 1 0,0-1 1,0 0-1,0 0 0,1 0 0,-1 0 0,0 0 0,0 0 1,1 0-1,-1-1 0,2 2 0,0-1 2,0-1 0,-1 1-1,1-1 1,0 1 0,-1-1 0,1 0 0,0 0-1,-1 0 1,1-1 0,0 1 0,4-2-1,6-2 10,0-1 0,0-1 0,22-12-1,-28 14-12,54-32-5,-24 14-182,65-30-1,-100 52 171,0-1-1,-1 0 0,1 0 0,0 1 0,0-1 0,0 1 1,0-1-1,-1 1 0,1 0 0,0 0 0,0 0 1,0 0-1,0 0 0,0 0 0,2 1 0,-3 0 5,-1-1 0,1 1-1,0 0 1,0 0 0,0 0-1,-1-1 1,1 1 0,0 0 0,-1 0-1,1 0 1,-1 0 0,1 0-1,-1 0 1,1 0 0,-1 0 0,0 1-1,0-1 1,1 0 0,-1 0-1,0 0 1,0 0 0,0 0 0,0 0-1,-1 3 1,1 15 53,-1-12-182,1 0 0,-1-1 0,2 1 1,-1-1-1,1 1 0,2 7 0,-3-12 101,1-1-1,-1 1 1,1-1-1,0 0 0,0 1 1,-1-1-1,1 0 0,0 0 1,0 0-1,0 1 1,1-1-1,-1 0 0,0 0 1,0-1-1,0 1 1,1 0-1,-1 0 0,0-1 1,1 1-1,-1 0 0,1-1 1,-1 0-1,1 1 1,-1-1-1,1 0 0,-1 0 1,1 1-1,-1-1 1,1 0-1,-1-1 0,1 1 1,1 0-1,27-7-295,7-9-119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1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136 269 18436,'-6'3'383,"-13"8"667,0 1 0,-27 23 0,42-32-943,0 0 0,0 0 0,1 1-1,-1 0 1,1 0 0,0 0 0,1 0 0,-1 0 0,0 1 0,1-1 0,0 1 0,0-1 0,1 1 0,-1 0-1,1 0 1,0 0 0,-1 7 0,2-11-86,0 1-1,0-1 1,0 1-1,1-1 1,-1 0-1,0 1 0,0-1 1,1 0-1,-1 1 1,1-1-1,-1 0 1,1 1-1,0-1 1,-1 0-1,1 0 1,0 0-1,0 1 1,0-1-1,0 0 1,0 0-1,0 0 1,2 1-1,-1-1-14,0 0-1,0 0 1,0-1 0,0 1-1,1 0 1,-1-1-1,0 0 1,1 1 0,-1-1-1,0 0 1,1 0-1,2-1 1,3 0-25,-1 0 1,0-1 0,0 0-1,1 0 1,-2-1-1,1 0 1,10-6-1,-6 2-7,-1-2 0,0 0 0,13-14 0,-14 13-48,0 1 0,1 0 0,12-9 0,-21 19 65,-1 0 0,1 0 0,-1 1 0,1-1 0,-1 0 0,0 0 0,1 1 0,-1-1-1,0 0 1,0 0 0,0 1 0,0-1 0,0 0 0,0 3 0,0-4 8,0 5 4,0-1 0,0 1 1,1 0-1,0-1 0,0 1 0,0-1 1,0 1-1,1-1 0,3 8 0,-4-10 5,1 1 0,-1-1-1,1 0 1,0 0 0,0 0-1,0 0 1,0-1-1,0 1 1,0 0 0,0-1-1,0 1 1,1-1 0,-1 0-1,1 0 1,-1 0 0,1 0-1,-1 0 1,1-1-1,3 1 1,5 0 20,0 0-1,0-1 1,0 0 0,0-1-1,0 0 1,-1-1 0,1 0-1,0-1 1,18-7 0,2-3 20,-2-1-1,30-18 1,-33 16-26,0-1 0,-1-1 0,-1-1 0,0 0 0,-2-2 0,0-1 0,-1-1 0,-2-1 0,0-1 0,23-41 0,-37 56-7,0 1 1,-1-1 0,3-14 0,-6 22-11,-1 0 0,1 0 0,-1 0 0,0 0 0,0 0 0,0 0 0,0 0 0,0 0 0,0 0 0,-1-4 0,0 5-3,1 1 1,0-1-1,-1 1 0,1-1 0,0 1 1,-1-1-1,1 1 0,-1-1 0,1 1 1,-1-1-1,1 1 0,-1-1 0,0 1 1,1 0-1,-1-1 0,1 1 0,-1 0 1,0-1-1,1 1 0,-1 0 1,0 0-1,1 0 0,-1 0 0,0 0 1,1 0-1,-1-1 0,0 2 0,1-1 1,-1 0-1,0 0 0,-1 0 0,-2 1 8,1 1 0,-1-1-1,0 1 1,0 0 0,0 0 0,1 0-1,-1 0 1,1 0 0,0 1-1,-1 0 1,1 0 0,0 0-1,1 0 1,-4 4 0,-6 9 44,-16 27 1,22-33-34,0 1 0,1 0 0,0 1 1,0-1-1,1 1 0,1 0 0,-2 13 0,4-20-85,0-1 0,1 1 0,0 0 0,0 0 0,0 0 0,1 0 0,0 0 0,0 0-1,0 0 1,0 0 0,1-1 0,0 1 0,0 0 0,0-1 0,0 0 0,1 1 0,0-1 0,0 0 0,0 0 0,5 4 0,-3-4-2,0 1 1,0-1-1,0-1 1,1 1-1,0-1 1,0 0-1,0 0 1,10 3-1,20 3-295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3T09:10:03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14507,'-3'22'1192,"11"-2"-1048,11 1-56,4 4 320,16 6-223,2 1-105,7 7-224,-3 2-121,-2 1-207,-8 0-664,-11 6 912,-5-6-144,-11-1-168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2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 17372,'0'3'283,"0"-1"0,-1 0 0,1 0 0,0 1 0,0-1 0,1 0 0,-1 1 0,0-1 0,1 0 0,-1 0 1,1 0-1,0 1 0,0-1 0,0 0 0,0 0 0,0 0 0,0 0 0,0-1 0,1 1 0,-1 0 0,1 0 0,2 2 0,0 0-49,0-1-1,0 1 1,0-1-1,0 0 0,1 0 1,-1-1-1,1 1 1,9 3-1,-1-3-153,-1-1 0,1-1 1,-1 0-1,1 0 0,0-1 0,-1-1 1,1 0-1,0 0 0,22-7 1,-3-1-248,-1-2 0,47-22 1,-3-7-348,-65 35 369,0-2-1,-1 1 1,0-1 0,-1 0-1,10-11 1,-11 6-262,-13 11 127,-18 15 137,-3 10 304,2 1 0,0 1 0,-38 54 0,-48 99 845,94-147-616,-22 60-1,33-75-706,1 1 0,0-1 0,2 1 0,0-1 0,0 30 0,6-49-500,2-8 673,2-17-262,2-8-3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3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0 17044,'-3'0'2192,"-5"2"-1352,-4 10-336,-2 2 2329,-1 6-2121,-1 3-160,3 1-208,0-1-88,4-1-136,2-1-120,5-6-368,2-2-272,3-10 816,3-6-280,5-5-104,4-3-40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3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50 606 19564,'11'2'1431,"5"1"-335,0-1 0,17 1 0,-19-4-842,0 0 1,0 0-1,0-1 1,13-4-1,-22 5-231,-1 0 0,0 0 0,-1 0-1,1-1 1,0 0 0,0 0 0,0 0 0,-1 0-1,1 0 1,-1-1 0,0 1 0,0-1 0,0 0-1,0 0 1,0 0 0,-1 0 0,5-7 0,-7 9-20,1 0 0,-1 0 0,0 0 0,0 0 0,1 1 0,-1-1 0,0 0 0,0 0 0,0 0 0,0 0 0,0 0 0,0 0 0,0 0 0,0 0 0,-1 0 0,1 0 0,0 0 0,0 0 0,-1 0 0,1 1 0,-1-1 1,1 0-1,-1 0 0,1 0 0,-1 1 0,1-1 0,-1 0 0,0 0 0,1 1 0,-1-1 0,0 1 0,0-1 0,1 1 0,-1-1 0,0 1 0,0-1 0,0 1 0,0 0 0,0-1 0,0 1 0,1 0 0,-1 0 0,0-1 0,-2 1 1,-3-1 0,0 0 1,-1 1 0,1-1 0,0 1 0,-10 1 0,4 1-5,1 1-1,0 0 1,0 1-1,0 0 1,1 0-1,-1 1 1,1 1-1,0 0 1,1 0-1,-1 1 1,1 0-1,1 1 1,-1-1-1,1 2 1,1-1-1,-1 1 1,2 1 0,-1-1-1,1 1 1,1 0-1,-9 20 1,13-28-3,0 1 0,1-1 1,-1 1-1,1 0 1,-1 0-1,1-1 1,0 1-1,0 0 0,0 0 1,0-1-1,1 1 1,-1 0-1,1-1 0,-1 1 1,1 0-1,2 3 1,-2-4 1,0 0-1,1 0 1,-1 0 0,1-1 0,-1 1 0,1-1 0,0 1-1,0-1 1,0 1 0,-1-1 0,1 0 0,1 0-1,-1 0 1,0 0 0,4 1 0,1-1-77,0 1 1,0-2-1,0 1 0,0-1 1,0 0-1,0 0 0,-1-1 0,1 0 1,0 0-1,0-1 0,12-4 1,-6 0-80,0 0-1,0-1 1,-1-1 0,0 0 0,0 0 0,-1-1 0,0-1 0,0 0 0,9-12 0,22-36-298</inkml:trace>
  <inkml:trace contextRef="#ctx0" brushRef="#br0" timeOffset="1">253 0 19276,'-17'9'1945,"13"4"-1473,2-4-232,8 0 1016,11 0-872,1-3-488,7 2 104,3-3-72,1-1-104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3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183 252 17300,'-19'20'1601,"-34"27"-1,39-37-1067,1 1-1,1 0 0,0 0 0,1 2 0,0-1 0,1 2 0,-12 18 1,21-31-492,1 0 0,-1 0 0,1 0 0,-1 0 0,1 0 0,-1 0-1,1 0 1,0 0 0,-1 1 0,1-1 0,0 0 0,0 0 0,0 0 0,0 0 0,0 1 0,0-1 0,1 1 0,-1-1-23,0-1 1,0 1-1,1-1 0,-1 0 0,1 1 0,-1-1 0,0 1 0,1-1 1,-1 0-1,1 1 0,-1-1 0,1 0 0,-1 0 0,1 1 0,-1-1 1,1 0-1,-1 0 0,1 0 0,-1 0 0,1 1 0,-1-1 0,1 0 1,-1 0-1,2 0 0,2-1 19,0 1 0,0-1 0,0 1 0,0-1 1,-1 0-1,1-1 0,0 1 0,4-3 0,10-7 29,0 0 0,0-1-1,-1-1 1,-1-1-1,0 0 1,23-28 0,72-108 52,-89 119-104,-1 0 1,-1-2 0,18-37-1,-38 70-13,1-1 0,-1 0 0,1 1 0,-1-1 0,1 0 0,-1 1 0,1-1 0,-1 0 0,0 0 0,1 0 0,-1 1 0,0-1 0,0 0 0,0 0-1,0 0 1,0 0 0,0 1 0,0-1 0,0 0 0,0-1 0,-14 21 9,-13 28 13,-27 68 0,47-98-59,1 1 1,0 1-1,1-1 0,1 1 0,1 0 0,1 0 1,0 30-1,2-43-91,1 0 0,0 0 0,0-1 0,0 1-1,0 0 1,1-1 0,0 1 0,0-1 0,1 0 0,-1 0 0,1 0 0,0 0 0,0 0 0,1-1 0,0 1 0,0-1 0,0 0 0,0 0 0,0 0 0,1-1 0,0 1 0,-1-1 0,1 0-1,1 0 1,6 2 0,30 7-454,2-6-215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4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20212,'3'3'1745,"8"0"-1209,4 3-256,5 0 832,3 0-400,8 1-880,1-6-576,-4 1 696,-5-5-160,-10-5-176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4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47 18460,'12'-9'1240,"-8"7"-988,-1 0 0,0 0 0,0 0 0,1-1 0,-1 0 0,-1 1 0,1-1 1,0 0-1,-1 0 0,4-5 0,-6 8-214,0 0 0,0-1 1,0 1-1,0 0 0,0 0 1,0 0-1,0 0 0,0 0 1,0 0-1,0 0 0,0 0 0,0-1 1,0 1-1,0 0 0,0 0 1,0 0-1,0 0 0,0 0 1,0 0-1,0 0 0,0 0 1,0-1-1,0 1 0,0 0 0,0 0 1,0 0-1,0 0 0,0 0 1,0 0-1,0 0 0,0 0 1,0 0-1,0-1 0,0 1 0,0 0 1,-1 0-1,1 0 0,0 0 1,0 0-1,0 0 0,0 0 1,0 0-1,0 0 0,0 0 1,0 0-1,0 0 0,-1 0 0,1 0 1,0 0-1,0 0 0,0 0 1,0 0-1,-9 2 833,-10 6-193,-7 8-597,1 1 0,1 1 0,0 1-1,1 1 1,1 1 0,2 1 0,0 0 0,1 2 0,-20 33-1,31-44-92,1 0 0,0 1-1,-5 15 1,11-27-7,0 1 0,0 0-1,0-1 1,1 1 0,-1 0 0,0 0 0,1 0 0,0 0-1,0-1 1,0 1 0,0 0 0,0 0 0,0 0 0,1 0-1,-1-1 1,1 1 0,0 0 0,0 0 0,0-1 0,0 1-1,1-1 1,-1 1 0,3 3 0,-1-4-68,0-1-1,0 1 1,-1 0 0,2-1 0,-1 0-1,0 0 1,0 0 0,0 0 0,0 0-1,1-1 1,-1 1 0,0-1 0,1 0-1,-1 0 1,0 0 0,1 0 0,-1-1-1,0 0 1,0 1 0,1-1 0,-1 0-1,6-3 1,6-2-765,0-1 0,0 0-1,17-12 1,78-62-1276,-108 80 2093,57-45-1253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5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172 150 16027,'-41'29'1801,"19"-14"-683,-34 31 1,50-41-909,1 0 0,0 0-1,1 1 1,-1 0 0,1 0 0,0 1 0,0-1-1,1 1 1,0-1 0,-4 14 0,6-19-170,1 1 1,-1 0-1,1 0 0,0-1 1,0 1-1,0 0 0,-1 0 1,2-1-1,-1 1 1,0 0-1,0 0 0,1 0 1,-1-1-1,1 1 1,-1 0-1,1-1 0,0 1 1,-1-1-1,1 1 1,0 0-1,0-1 0,1 2 1,1-1-5,-1 0 0,1 0 0,-1 0 0,1-1 0,-1 1 1,1-1-1,0 1 0,0-1 0,0 0 0,0 0 0,5 0 0,2 1 14,1-1 0,-1 0-1,0-1 1,1 0-1,-1-1 1,17-3-1,-8-1 6,0-1-1,0-1 1,-1 0-1,0-2 0,0 0 1,-1-1-1,0 0 1,26-23-1,-21 12-8,-21 20-41,0 0 0,0 0 0,-1 0 0,1 0 0,0 0 1,0 0-1,-1 0 0,1 0 0,0-1 0,-1 1 1,1 0-1,-1 0 0,0-1 0,1 1 0,-1 0 0,0-1 1,0 1-1,0-2 0,-1 3-1,0-1 0,0 1-1,0 0 1,0-1 0,0 1 0,0 0 0,0 0-1,0 0 1,0 0 0,0 0 0,0 0 0,0 0-1,0 1 1,0-1 0,0 0 0,0 0 0,0 1 0,0-1-1,0 1 1,-1 0 0,-10 5 81,0 0-1,0 1 1,1 1-1,0 0 1,1 0 0,-1 1-1,2 0 1,-1 1 0,1 0-1,-13 20 1,21-29-69,0 0 1,1 0-1,-1 0 1,1 0-1,-1 0 1,1 0-1,-1 0 1,1 0-1,-1 0 1,1 0-1,0 1 1,0-1 0,0 0-1,-1 0 1,1 0-1,0 0 1,0 1-1,1 1 1,-1-3-6,1 1 0,-1-1 0,0 1 0,1-1 0,-1 1 0,1-1 1,-1 1-1,1-1 0,-1 0 0,1 1 0,-1-1 0,1 0 0,0 1 0,-1-1 1,1 0-1,0 0 0,-1 1 0,1-1 0,-1 0 0,1 0 0,0 0 0,-1 0 1,2 0-1,4 0 23,-1 0 0,1-1 0,0 0 0,0 0 0,9-3 0,19-9-9,-1-1 0,45-27-1,-51 26-36,-25 14 9,-1 0 0,0 0 1,0 1-1,1-1 0,-1 0 0,1 1 1,-1-1-1,0 1 0,1-1 1,-1 1-1,1 0 0,-1-1 1,1 1-1,-1 0 0,1 0 0,-1 0 1,1 0-1,2 1 0,-3 0 0,0 0-1,0 0 0,0 0 1,0 0-1,-1 1 0,1-1 1,0 0-1,0 1 0,-1-1 1,1 0-1,-1 1 0,1-1 1,-1 1-1,1-1 0,-1 0 1,0 1-1,0 2 0,0-3 4,0 0 0,0 0 0,1 1 0,-1-1 0,0 0 0,0 0 0,1 0 0,-1 0 0,1 0 0,-1 0 0,1 0 0,-1 0 0,1 0 0,0 0 0,-1-1 0,1 1 0,0 0 0,0 0 0,0-1 0,-1 1 0,1 0 0,0-1 0,0 1 0,0-1 0,0 1 0,2 0 0,-1-1 4,0 0 0,0 0 0,1 0 0,-1 0 0,0 0 0,0 0 0,0-1 0,0 1 0,1-1 0,-1 0 0,0 1 0,3-3 0,7-3 53,-1-1 0,0 0 0,14-13 0,-22 18-33,9-8 135,-1 0-1,0-1 0,0 0 0,-1-1 1,0 0-1,-1 0 0,-1-1 0,10-19 1,-18 31-152,1 0 1,-1 0 0,1-1-1,-1 1 1,1 0-1,0 0 1,0-1 0,0 1-1,-1 0 1,1 0-1,0 0 1,0 0 0,1 0-1,-1 0 1,0 1-1,0-1 1,0 0 0,1 1-1,-1-1 1,0 0-1,0 1 1,1 0 0,-1-1-1,1 1 1,-1 0-1,0-1 1,1 1 0,-1 0-1,1 0 1,1 0-1,2 2-49,0-1-1,1 1 1,-1 0-1,0 0 1,0 1-1,6 4 1,4 1-54,-9-5 37,41 24-347,-44-25 367,-1 0 0,1-1 0,-1 1 0,1 1 0,-1-1 0,0 0 0,0 1 0,0-1 0,0 1 0,0-1 0,0 1 0,-1 0 0,3 5 0,-4-7 27,0 1 0,0-1-1,0 0 1,0 1-1,0-1 1,0 1-1,0-1 1,-1 0 0,1 1-1,0-1 1,-1 0-1,1 1 1,-1-1 0,0 0-1,1 0 1,-1 1-1,0-1 1,-1 1-1,-21 21-54,10-11 50,-1 3 14,10-12 6,1 0-1,0 0 0,0 0 1,0 1-1,0-1 1,0 1-1,1 0 1,-1 0-1,-1 5 1,4-9-2,0 1-1,0-1 1,0 1 0,0-1 0,0 1 0,0-1-1,0 1 1,0-1 0,0 1 0,0-1 0,0 1-1,0-1 1,1 0 0,-1 1 0,0-1 0,0 1-1,0-1 1,1 1 0,-1-1 0,0 0 0,1 1-1,-1-1 1,0 1 0,1-1 0,-1 0 0,0 1-1,1-1 1,-1 0 0,1 0 0,-1 1 0,0-1-1,1 0 1,-1 0 0,1 0 0,-1 0 0,1 1-1,-1-1 1,1 0 0,-1 0 0,1 0 0,-1 0-1,1 0 1,-1 0 0,1 0 0,-1 0 0,1-1-1,-1 1 1,1 0 0,-1 0 0,1 0 0,27-6 24,-10-1-1,-1 0 1,0-1-1,-1-1 0,0-1 0,25-19 0,-33 24 6,-1-1 0,-1-1 0,1 1 1,-1-1-1,0 0 0,-1-1 0,0 1 0,0-1 0,0 0 1,-1 0-1,0-1 0,-1 1 0,4-15 0,-7 23-24,0-1-1,0 1 1,0-1-1,0 1 1,0 0-1,0-1 1,0 1-1,1-1 0,-1 1 1,0-1-1,0 1 1,0 0-1,0-1 1,0 1-1,1 0 1,-1-1-1,0 1 1,0-1-1,1 1 1,-1 0-1,0 0 1,1-1-1,-1 1 1,0 0-1,1-1 1,-1 1-1,0 0 1,1-1-1,9 9 132,-3-1-155,0-2 15,0 0 1,0-1 0,1 0 0,-1-1-1,1 1 1,-1-1 0,1-1 0,0 1-1,0-2 1,1 1 0,-1-1 0,0 0-1,0-1 1,1 1 0,-1-2 0,16-1-1,-4-1 2,0-1 0,0-1 0,-1-1 0,1 0-1,31-16 1,-50 21 1,18-8 16,-1-1-1,24-17 1,-38 24-6,1 0 0,-1-1 0,-1 1 0,1-1-1,0 0 1,-1 0 0,0 0 0,0 0 0,0-1 0,-1 1 0,1-1 0,-1 0 0,0 1 0,0-1 0,1-7 0,-3 11-7,0 0 1,1-1 0,-1 1 0,0 0-1,0-1 1,0 1 0,0 0 0,0 0-1,-1-1 1,1 1 0,0 0 0,-1-1-1,1 1 1,-1 0 0,1 0 0,-1-1-1,1 1 1,-1 0 0,0 0 0,0 0-1,-1-2 1,0 2 2,0 0 0,0-1 0,0 1 0,0 0 1,0 0-1,0 0 0,0 0 0,0 1 0,0-1 0,0 1 0,-5-1 0,0 0 4,0 1 0,1 0 0,-1 0 0,0 1 0,0 0 0,1 0 0,-1 1 0,-6 1 0,3 2-5,0 0 0,0 0-1,1 1 1,0 0 0,0 1 0,1-1 0,0 2 0,0-1-1,-11 15 1,15-17-2,0 0 0,1 0-1,0 0 1,0 1 0,0 0 0,1-1-1,-1 1 1,0 7 0,2-9-1,0-1-1,1 1 1,0-1 0,0 1-1,0-1 1,0 1 0,0-1-1,1 1 1,-1-1 0,1 1 0,0-1-1,0 0 1,0 1 0,1-1-1,1 4 1,1-2-48,0 0 0,0 0 0,0-1-1,1 1 1,0-1 0,0 0 0,0 0 0,0-1 0,1 1 0,-1-1-1,1 0 1,0-1 0,0 1 0,0-1 0,8 2 0,10 2-234,1-2 1,37 4 0,2-5 19,3-2-72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26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0 470 16283,'587'-114'5343,"5"49"-2420,-292 36-2200,329-51 28,-8-50 81,-571 117-748,-56 8-1750,4 4 1462,0 0-1,0 0 1,0 0-1,0-1 1,0 1-1,0-1 1,0 1-1,0-1 1,1 0-1,-1 0 1,-2-3 0,1-7-563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1:42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9 196 11218,'-8'4'1982,"7"-8"-6,2 3-1820,0 0 1,-1 0-1,1 0 1,0 0-1,0 0 1,0 0-1,0 0 1,0 0-1,0 1 1,0-1-1,0 0 1,2 0-1,18-6 275,0 2-1,0 0 1,0 2-1,0 0 1,24 1-1,-1-1-69,690-63 1696,580-2-1779,-1296 68-276,2110-15 109,-1720 12-114,12 0 14,-1 21-3,51 10-119,-348-27 94,225-28 0,-324 22-238,-22 5 256,0 0-1,0 0 1,0 0-1,0 0 1,0-1-1,0 1 1,0 0-1,0-1 1,0 1-1,-1-1 0,1 1 1,0-1-1,0 1 1,0-1-1,-1 1 1,1-1-1,0 0 1,-1 0-1,1 1 1,-1-1-1,1-1 1,-1 6-73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37:24.4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9841 235 11338,'-46'-26'125,"0"2"0,-2 1-1,-1 3 1,0 3 0,-93-22 0,-264-20-184,121 36 186,-413 20 0,-285 94 35,790-66-131,-721 87 160,-8-47-118,582-62-53,1-15 1,-448-73-1,462 28 116,-92-15 34,-4 30 4,238 41-36,1 7 1,0 9-1,-263 55 0,164-5 119,-398 149-1,515-146-233,130-51-21,2 1-1,-57 41 1,74-47-3,0 1-1,1 0 1,0 1-1,1 1 1,1 0-1,-20 31 1,25-33-2,1 0 1,0 1-1,0 0 1,2 0 0,-1 0-1,2 0 1,0 1 0,1-1-1,0 1 1,1 17 0,1-18-3,1 0 0,1 0 0,0 0 0,1 0 0,0 0 0,1-1 0,1 1 0,12 24 0,-8-21-3,2 0 0,0-1 1,1 0-1,0 0 0,27 24 0,-11-16-5,1-1 1,1-1-1,1-2 0,1-1 0,1-2 0,49 20 0,13-3-16,2-4 0,188 33-1,210-9-59,602-22-122,-755-28 178,1742 61 113,-1337-37-29,3118-127 302,-3208 34-255,-10-55 69,-638 118-163,199-59 73,-179 50-56,1-2-1,-1-1 0,-1-1 1,43-30-1,-60 36-13,1 0-1,-1-1 0,-1 0 1,0-1-1,0 0 1,-1 0-1,8-14 0,-14 19-8,1 0 0,-1 0-1,0 0 1,-1 0-1,0-1 1,0 1 0,0-1-1,-1 0 1,0 1-1,0-1 1,-1 0 0,1 0-1,-1 1 1,-1-1-1,0 0 1,0 1 0,-3-12-1,1 9 2,-1 0 0,0 0 0,-1 1 0,0-1-1,0 1 1,-1 0 0,0 0 0,-11-10 0,3 4 0,-1 2 0,0 0-1,0 0 1,-20-10 0,-123-51-7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3T09:10:03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18 254 13491,'-17'-20'944,"23"-2"-696,10-2-104,16-3 216,7 2-8,5-4-368,3 0-96,1 0 152,1 2 0,-12 5-128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42:31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1537 181 10010,'-65'-32'535,"-2"3"1,-2 3-1,0 2 1,-1 4-1,-1 3 0,-117-12 1,140 26-411,-87 4 0,109 2-96,1 0-1,0 2 1,0 1-1,0 1 1,-27 11-1,29-8-26,8-3 2,0-1-1,0 0 1,0-1 0,-1-1-1,-25 4 1,-114-3 1,107-5-1,0 1 0,-90 15 0,105-5-19,32-10 0,0-1 0,0 0 0,1 1 0,-1-1 0,0 1 0,0-1 1,1 1-1,-1-1 0,0 1 0,1-1 0,-1 1 0,1-1 0,-1 1 0,1 0 0,-1 0 1,1-1-1,-1 1 0,1 0 0,-1 0 0,1-1 0,0 1 0,-1 0 0,1 0 0,0 0 0,0 0 1,0-1-1,0 1 0,0 0 0,0 0 0,0 0 0,0 0 0,0 0 0,0-1 0,0 1 1,1 0-1,-1 0 0,0 1 0,8 13-193,-5-8 76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368" units="cm"/>
          <inkml:channel name="Y" type="integer" max="6912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0-04-26T21:21:26.227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 contextRef="#ctx0" brushRef="#br0">-1058-485 0,'0'0'16,"0"0"-1,0 0 1,0 0 0,0 0-1,0 0 1,0 0-1,0 0 1,0 0 0,0 0-1,0 0 1,0 0 0,0 0-1,0 0 1,0 0-1,0 0 1,0 0 0,0 0-16,0 0 15,0 0 1,0 0 0,10 53-1,-5-53 1,6 5-1,5 6 1,0-1 0,-6-4-1,-5-6 1</inkml:trace>
  <inkml:trace contextRef="#ctx0" brushRef="#br0" timeOffset="-3589.69">0 0 0,'0'0'0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20" units="cm"/>
          <inkml:channel name="Y" type="integer" max="1728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6T21:21:31.057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 contextRef="#ctx0" brushRef="#br0">325-639 296 0,'2'-14'228'0,"5"9"-56"15,1 5 0-15,0 2-171 16,7 5 8-16,0-1-11 16,4 5 14-16,2-1-9 15,8 3 12-15,-3-1-10 16,14 5 10-16,-2-2-13 0,10 0 10 15,1-3-10-15,16-3 16 16,-8-3-5-16,12 0 23 16,-6-3-9-16,11-6 13 15,-11 3-17-15,17-6 8 16,-8-2-18-16,8-1 12 16,-2 1-15-16,8-1 10 15,-12 1-14-15,14-3 8 16,-10 3-9-16,-2-7 21 15,-13 3-7-15,5-9 18 16,-16 0-9-16,1-5 13 16,-9 1-20-16,3 0 16 15,-16 4-16-15,-3 4 12 16,-14 4-16-16,-1 3 14 16,-9 3-17-16,-6-5 10 15,-9-1-17-15,-3 5 6 0,-9-1-18 16,-9 1-19-16,-2 14-37 15,-10 3 191-15,0-1-450 16,-5 5 189-16</inkml:trace>
  <inkml:trace contextRef="#ctx0" brushRef="#br0" timeOffset="340.17">1144-1058 495 0,'-16'-10'175'0,"-1"-5"29"16,4 11-135-16,7-1-18 16,-1 1-27-16,1 8 9 15,8 5-24-15,-2 8 8 16,-4 4-17-16,-4 17 10 15,8 4-12-15,-7 10 12 16,-3 1-11-16,3 2 12 16,3-9-11-16,-6-4 11 15,3-10-10-15,10-11 10 16,1-10-14-16,8-11 9 0,9-13-17 16,13-17-68-16,-2-1-147 15,12-16 4-15,-4 1-125 16</inkml:trace>
  <inkml:trace contextRef="#ctx0" brushRef="#br0" timeOffset="572.29">1477-1117 301 0,'15'-17'255'0,"-7"7"-42"15,-6 6-66-15,-6 8-48 16,0 11-69-16,-4 10-2 16,-3 9-25-16,-4 10 15 15,1 0-6-15,-1 4 20 16,6-8-9-16,1-2 11 15,2-2-14-15,4-2 5 16,0-9-20-16,4-2 11 16,2-8-13-16,6-7 12 15,3-8 2-15,-2-10-268 16,-3-3 94-16</inkml:trace>
  <inkml:trace contextRef="#ctx0" brushRef="#br0" timeOffset="-706.72">-378 368 374 0,'-11'-15'237'16,"1"3"-22"-16,5-1-66 0,3-4-83 16,2 2-37-16,5-4 11 15,1 1-19-15,2-6 17 16,1-1-12-16,5-7 14 16,-1 1-17-16,8-1 9 0,-2-4-20 15,4 7 12-15,-2 4-16 16,5 4 9-16,-5 0-16 15,6 2 10-15,0-2-15 16,7-3 11-16,0 8-11 16,4-12 11-16,2 5-12 15,-2-4 12-15,-5 1-13 16,3-3 12-16,-2 12-11 0,0-2 12 16,3 4-12-16,1 3 12 15,0 1-10-15,0 3 11 16,-4 4-11-16,-3-1 13 15,-3 7-11-15,-1 1 10 16,-8-3-11-16,6 0 10 16,-3-3-12-16,5 1 11 15,-4 4-11-15,7 1 10 16,-7 1-12-16,2 6 11 16,-8-1-11-16,4-1 11 15,-4 3-10-15,0 1 12 16,-3 3-10-16,3 4 11 15,-4 0-11-15,2 4 11 16,-3-2-10-16,3 7 9 16,-2-7-10-16,3 0 12 15,-3 0-12-15,0-7 9 0,-1-1-10 16,1 4 11-16,-5 0-13 16,7 2 11-16,-4 4-11 15,1-4 11-15,-7 2-10 16,5 4 12-16,-8-10-10 15,7 4 10-15,1-4-10 16,5 6 9-16,-5-11-10 0,-1 5 10 16,-1 0-10-1,-1-1 10-15,-3-3-10 0,4 2 11 16,-1-1-12-16,-3-1 11 16,2 1-12-16,-2-1 11 15,-6 0-8-15,0-3 12 16,0 0-8-16,-2-1 20 15,4-5-10-15,-2 2 15 16,0 0-12-16,8-4 11 16,-8 2-18-16,0-2 9 15,2 0-13-15,0-4 18 16,-5 4-7-16,5-2 17 16,-2 0-12-16,9-2 9 15,3-1-20-15,3-1 4 16,-5 0-17-16,9-7 12 15,-2 3-10-15,0-5 10 16,-5 2-9-16,11 1 9 0,-4 1-10 16,-2 3 9-16,2-1-10 15,8-1 11-15,-6 3-11 16,-2 1 10-16,-3 0-11 16,1 2 10-16,-4 4-10 15,1 2 8-15,-1-2-10 16,4 6 11-16,-7 0-10 0,5 3 10 15,-5-3-8-15,3 2 11 16,-1-1-11-16,1 1 11 16,-1-4-11-16,1 3 10 15,-1-3-11-15,7 0 10 16,-2-2-10-16,2 0 11 16,2-2-11-16,-2 0 11 15,-3-2-12-15,3-2 12 16,-2 2-12-16,2-4 11 15,-5 1-9-15,1-1 11 16,-2-2-11-16,-3-1 11 16,-4-3-10-16,5 1 12 15,-1-2-13-15,0 5 12 16,-1 0-12-16,-3 3 11 16,-2-3-12-16,2 0 11 15,0-3-10-15,3-4 9 16,-1 1-10-16,0-3 11 15,1 0-11-15,1-4 11 0,3 2-10 16,-3-4 10-16,3 4-12 16,-1 2 12-16,-1 8-12 15,-3-3 12-15,-2 1-12 16,5-1 11-16,1 1-11 16,5-10 11-16,4 15-11 15,2-9 11-15,-2 2-12 0,0 1 11 16,-2 5-11-16,2-5 11 15,0 3-11-15,8 7 11 16,0-4-10-16,5-3 12 16,-5 3-12-16,5 2 12 15,-3-2-11-15,3 1 11 16,-5 5-12-16,3-2 11 16,1 4-11-16,-3-2 11 15,-3 0-12-15,-4 3 11 16,0 3-10-16,-2 0 10 15,-6 0-10-15,6 5 11 16,-2 2-11-16,4-5 12 16,-2 7-11-16,4-9 10 15,-4 0-10-15,6-1 11 16,-4-3-11-16,0-4 10 16,-2 4-9-16,0 4 10 0,0 0-12 15,-2 3 10-15,-5-1-12 16,1 5 11-16,-2-3-12 15,-5-1 13-15,-2-3-9 16,5 5 12-16,-3-3-10 16,4-2 10-16,-3 1-10 15,10 5 9-15,-5 1-10 0,3-2 10 16,-7-1-10-16,7 3 11 16,-11-3-11-16,5-6 10 15,-3 5-10-15,3 1 9 16,1-3-10-16,1-3 10 15,-3 4-11-15,7-3 11 16,-5-5-11-16,-1-3 11 16,5 1-9-16,1 2 10 15,-2-4-9-15,4 4 9 16,-3 0-9-16,1-4 10 16,-2-4-10-16,-3 3 10 15,1-3-10-15,2-3 11 16,-9 1-12-16,8-1 13 15,-5-1-12-15,1-3 11 16,3 4-11-16,1 1 11 0,-5 4-10 16,-1-9 10-16,0 4-10 15,-2 1 14-15,-4-1-7 16,3-6 12-16,-1 3-12 16,-2-5 12-16,0 0-14 15,0 0 7-15,-2 0-13 16,-1 2 11-16,3 0-12 15,-2-2 11-15,2 2-12 16,-2-4 12-16,0-2-12 16,0-2 11-16,2 2-11 15,-2-3 11-15,-2 7-12 0,2 3 11 16,-1 1-11-16,-1 0 12 16,2 0-11-16,0 3 12 15,-2-3-9-15,0 0 10 16,-1 0-6-16,-1 1 7 15,0 1-12-15,-1-2 9 16,3 5-11-16,-2-3 4 16,2 7-5-16,2 0 11 15,-3 1-9-15,3-1 12 16,0 0-11-16,0-3 11 16,0 3-11-16,0-7 10 15,-2 1-11-15,2-5 11 16,-3 4-12-16,1-2 12 0,2 7-11 15,0-3 11-15,2 3-12 16,0 2 12-16,-4-1-12 16,-1-1 11-16,3 4-12 15,-2-3 12-15,-4-1-11 16,-1 2 11-16,1-1-10 16,-3-1 10-16,5 2-10 15,-2 1 9-15,-5-3-11 0,0-3 11 16,1 1-11-16,-1-1 11 15,3 7-10-15,-1-6 11 16,-2 1-11-16,-1 1 10 16,-7-5-11-16,-7 1 12 15,3 7-13-15,-7-3 14 16,-1 8-11-16,3-2 11 16,9 2-9-16,-8-2 11 15,5-5-10-15,1-1 10 16,-2 0-11-16,0-7 10 15,6-2-11-15,-2 4 10 16,2-4-11-16,0-1 12 16,2 3-12-16,-2-2 11 15,0 4-12-15,-4 1 11 16,2-3-11-16,-4-4 11 16,1 4-11-16,-1-8 12 15,2 4-12-15,-9 0 11 0,1 2-12 16,-3-2 10-16,-2 5-11 15,0-3 10-15,7 6-11 16,-3 1 11-16,1 1-11 16,-3-3 11-16,2 3-9 15,-8 1 11-15,3 1-11 16,-8-1 12-16,7 0-10 16,-8-3 10-16,8 3-10 15,-6-3 9-15,6 5-10 0,-6 2 9 16,2 1-11-16,-3 1 10 15,3 2-10-15,-4 5 10 16,4-1-9-16,-7 2 10 16,5 3-10-16,-4 3 11 15,8-1-9-15,0-1 10 16,8-1-1-16,-2-1 2 16,-1-4-11-16,1 0 10 15,0 3-10-15,-10 1-1 16,6 1-1-16,-6 5 9 15,0 1-10-15,-5 0 11 16,9 2-11-16,-8 4 11 16,8 2-10-16,-9 4 11 15,7-1-11-15,-6 3 12 16,12-8-11-16,-6 0 11 0,12-4-10 16,-1 6 10-16,5-4-10 15,-5 0 9-15,10-2-10 16,-4 2 9-16,6-4-9 15,-3 6 9-15,6 2-11 16,-10 4 12-16,5-4-11 16,-4 5 11-16,0-3-10 15,-3 0 11-15,5 1-11 16,-8 3 10-16,3 1-11 0,-8 3 10 16,3-1-11-16,-7 6 12 15,2-4-11-15,-4 1 12 16,10-1-11-16,-2 2 12 15,9-7-12-15,2 7 11 16,8-8-12-16,0 5 11 16,5-5-12-16,4 7 10 15,6-9-10-15,0 5 9 16,0-5-9-16,4 3 11 16,-4-8-10-16,0 4 11 15,-2-8-9-15,4-4 10 16,-6 2-10-16,4-7 10 15,0-2-13-15,0-1 10 16,2-1-12-16,4-8 8 0,2 4-12 16,9-15-76-16,4 0 528 15,9-33-812-15,1-11 366 16</inkml:trace>
  <inkml:trace contextRef="#ctx0" brushRef="#br0" timeOffset="-6351.03">548 164 331 0,'-6'-11'102'15,"2"5"26"-15,0-7-58 16,-3 3-12-16,-1-5 34 0,4 2-6 15,-7-4 16-15,3 3-31 16,-3-5 2-16,3 2-37 16,-3 2 8-16,1 5-24 15,-5 10 10-15,2-5-17 16,-6 12 9-16,0-5-18 16,-4 0 7-16,0-8-13 0,-8 20 9 15,1-1-11 1,-4 8 10-16,-1 6-9 0,-1 5 12 15,6-5-12-15,-1 7 12 16,3 0-11-16,9 6 11 16,2 0-13-16,3 6 12 15,3-10-13-15,3 8 12 16,-3-4-12-16,5 2 12 16,2-10-12-16,6 2 13 15,13-5-13-15,-1-1 12 16,7-7-11-16,5 2 12 15,-3-6-10-15,0-7 11 16,9-4-9-16,5-8 10 16,6-4-10-16,5-15 12 15,0-2-9-15,7-13 15 16,-11 0-9-16,7-10 13 16,-7 2-12-16,5-3 12 0,-14 7-15 15,8-4 10-15,-16 10-11 16,-2 1 18-16,-10 7-8 15,-9 1 26-15,-8 6-9 16,-8-2 17-16,-3 2-19 16,-8-2 8-16,-2 2-26 15,-7 4 6-15,-1 1-18 16,-7 7 10-16,2 1-13 16,0 0 9-16,5-1-11 0,-5 5 10 15,6 2-10-15,1 2 11 16,6 3-11-16,4 3 12 15,8-6-12-15,5 0 9 16,6 0-46-16,8-4-59 16,7 4-257-16,12-2 28 15</inkml:trace>
  <inkml:trace contextRef="#ctx0" brushRef="#br0" timeOffset="-5548.24">2469 134 267 0,'11'-8'187'16,"-7"1"1"-16,-2-1-23 15,-4 2-42-15,0-5 17 16,-4 3-50-16,-5-1 3 15,0 5-34-15,-10 0-3 0,-2 4-37 16,-8 8 2-16,-9 5-25 16,-9 14 9-16,1 1-10 15,-9 14 13-15,2-4-10 16,2 6 13-16,3-6-12 16,4 6 13-16,12-4-14 15,9 9 11-15,4-9-12 16,10 4 9-16,7-10-12 15,4 3 9-15,6-11-11 0,13-3 13 16,8-6-10-16,18-5 13 16,3-18-8-16,17-13 11 15,-1-10-11-15,11-18 11 16,-7-3-9-16,6-11 20 16,-7 4-9-16,-4-2 19 15,-17 6-8-15,-8 1 24 16,-19 12-11-16,-17-3 19 15,-14 18-14-15,-11 0 8 16,-11 6-27-16,-17 2 1 16,-1 13-23-16,-11-2 7 15,4 10-14-15,-5 2 9 16,10 2-30-16,1 3-56 16,7 0 360-16,8 3-642 15,19-3 272-15</inkml:trace>
  <inkml:trace contextRef="#ctx0" brushRef="#br0" timeOffset="15692.42">6117-1388 326 0,'2'-9'287'15,"-2"5"-47"-15,0 0-39 0,-8 6-84 0,8 0-47 16,-11 4-22-16,1 7-14 16,-9 12-17-16,2 7 2 15,-15 14-8-15,3 5 10 0,-3 14-11 16,5-12 9-16,-1 3-11 15,9-16 5-15,7-2-10 16,1-23 9-16,5 4-11 16,4-11 8-16,8 1-19 15,3-11-3-15,7 2-46 16,6-15 1-16,7-6-238 16,3-13 49-16</inkml:trace>
  <inkml:trace contextRef="#ctx0" brushRef="#br0" timeOffset="15933.2">6484-1374 691 0,'4'-2'199'16,"-4"11"45"-16,-13 5-188 16,-4 3-40-16,-4 15-4 0,-6 4 16 15,-7 8 3-15,9-4 13 16,0 19-8-16,6-13 3 15,6-2-19-15,7-2-3 16,4-10-15-16,4-17 7 16,10-3-11-16,5-5 12 15,15-14-45-15,-3-7-15 16,15-18-242-16,5-8 39 0</inkml:trace>
  <inkml:trace contextRef="#ctx0" brushRef="#br0" timeOffset="16203.61">7065-1441 602 0,'8'2'220'16,"-12"6"15"-16,-13 7-150 0,-8 6-46 16,-2 4-10-16,-9 11 0 15,8 2 14-15,-1 2-6 16,10-4 8-16,2 8-14 15,11-8-3-15,2-2-18 16,4-3 3-16,8-10-14 16,9-8 10-16,0-11-10 15,6-6 10-15,10-13-25 0,3-2-5 16,4-12-49-16,2 1-8 16,3-6-134-16,-5 11-65 15,0 0-17-15</inkml:trace>
  <inkml:trace contextRef="#ctx0" brushRef="#br0" timeOffset="14291.87">4255-352 640 0,'-10'0'179'15,"1"0"43"-15,3 0-164 16,4 0-28-16,0-4 5 16,2-13 2-16,2-4 11 15,2-9-7-15,2-6 1 16,7-10-13-16,4 2-3 0,6-9-17 15,0 0 1-15,7-8-11 16,-1 9 8-16,7-9-11 16,2 6 12-16,6-8-12 15,-2 6 11-15,9-6-7 16,-7 12 8-16,4-2-12 16,-5 16 12-16,5-1-12 15,-6 6 7-15,2 0-6 16,-4 9 9-16,7 0-10 15,-11 6 11-15,6 0-11 16,-2 1 9-16,4-1-10 16,-2 2 11-16,11-2-12 15,-7 2 12-15,13-1-12 16,-15-1 12-16,15-4-11 16,-10 2 13-16,12-2-11 15,-11 0 13-15,13 2-10 16,-16 6 10-16,3 5-11 0,-14-1 10 15,2 5-11-15,-9-2 10 16,1 6-10-16,-7 0 13 16,5 0-8-16,-5 4 11 15,4 4-10-15,0-8 9 16,9 2-10-16,-2-2 10 16,8 5-9-16,-8-5 13 15,6 6-9-15,-11 0 10 0,3 9-13 16,-9-5 6-16,7 7-12 15,-7-2 8-15,12 0-11 16,-3-5 10-16,8-1-10 16,-8-7 12-16,10-2 1 15,-8-2 17-15,6-5-4 16,-3 1 12-16,3 2-9 16,-2-2-2-16,4-1-16 15,-6 7 3-15,9-2-12 16,-5 0 9-16,4 2-9 15,-4 0 10-15,4-2-11 16,-10 2 10-16,8 0-11 16,-8 0 9-16,1-2-9 15,-5 6 10-15,6-2-10 16,-11-2 11-16,11 0-10 0,-5 4 9 16,11-6-9-16,-6 2 10 15,11-6-11-15,-10 2 12 16,12-3-12-16,-11 1 10 15,4-4-11-15,-4 3 11 16,2 3-11-16,-6 2 10 16,6 0-10-16,-7 2 11 15,9 0-11-15,-4-2 12 16,4-5-10-16,-8-1 10 0,4 2-10 16,-13-1 11-16,-2-3-13 15,-1 6 11-15,-1 1-11 16,-11 1 10-16,7-2-10 15,-9 8 11-15,1-4-10 16,-7 5 10-16,8-5-8 16,-5 2 10-16,1-7-11 15,0 5 12-15,-6-2-11 16,-4-2 10-16,2 6-9 16,2 5 2-16,4-5 0 15,3 4 10-15,3 7-11 16,3-7 8-16,-5 9-2 15,-2-7 0-15,5 11-12 16,-7-2 11-16,-8 10-10 16,6-1 11-16,2 9-10 0,-2-5 11 15,9 6-10-15,-3-3 10 16,-1 5-10-16,-5-4 10 16,2 2-11-16,-4-7 10 15,2 1-10-15,-4-5 10 16,4 9-11-16,0-7 11 15,-2 9-9-15,7 0 10 16,1 0-10-16,-6-11 10 0,0 8-11 16,0-11 10-16,0-6-10 15,0 5 9-15,1 5-10 16,1-5 11-16,0 6-11 16,-4 5 11-16,0-5-11 15,2 3 11-15,-2-1-10 16,0-2 9-16,-2 7-9 15,4-6 9-15,-4 1-9 16,4-4 9-16,-2-2-9 16,4-4 10-16,-4 0-10 15,5-4 11-15,-3 0-2 16,0 2 11-16,-2-5-10 16,6-1 11-16,-4 2-10 15,2-3 3-15,1 1-11 16,-1-1 10-16,-2 1-12 15,0-5 11-15,-4 2-8 0,2-3 11 16,0 5-10-16,0-4 11 16,0 7-13-16,4-2 9 15,-2 5-13-15,2-5 11 16,1 6-11-16,-3-5 10 16,2 3-10-16,-4-2 11 15,2 0-10-15,-2-5 10 16,0-2-9-16,-2-2 11 15,4 3-11-15,-2-5 9 0,-2-4-9 16,2 4 7-16,2-2-10 16,0 0 10-16,-2 2-9 15,4 6 10-15,-4-3-10 16,5 1 10-16,-5 4-10 16,0-3 11-16,0 1-11 15,2-1 12-15,-4-1-10 16,2-10 10-16,-2 10-10 15,2-8 10-15,0 0-9 16,0 4 15-16,-5-2-1 16,3-6 10-16,0 8-7 15,-2-4 9-15,-2-1-15 16,3 10 0-16,-1-7-11 16,2-2 8-16,-6 8-13 15,1-2 11-15,3-2-9 16,-6 5 10-16,-3-1-9 15,5-4 12-15,-5 0-10 0,0 0 9 16,-1-6-7-16,5-2 9 16,-1-3-11-16,1 1 11 15,-3 2-10-15,9 6 8 16,-7-3-10-16,-1 1 10 16,3 2-12-16,-5-2 9 0,-1-6-10 15,5 4 11-15,-3 6-12 16,5 0 11-16,-1 0-10 15,-1 0 12-15,1 4-11 16,4-1 11-16,-7-8-10 16,3 3 11-16,-3 0-10 15,-10-6 10-15,4-4-10 16,-4-1 11-16,7-6-12 16,-5 2 11-16,4 3-12 15,-2-1 11-15,2 3-13 16,3 1 12-16,1 1-11 15,1-7 10-15,-3 2-10 16,0-1 12-16,3-3-10 16,-3 0 10-16,0 0-11 15,1 2 12-15,1 3-12 16,1-1 11-16,-3 5-11 0,5 1 10 16,-5 1-11-16,3 2 11 15,-3-2-10-15,0-1 11 16,-6-1-11-16,2-1 10 15,1-1-10-15,-1-1 10 16,-2 5-11-16,6 0 10 16,-4-1-11-16,0 7 11 15,1 0-12-15,-1 0 11 16,0 2-11-16,2 1 12 0,-4 1-11 16,7 2 13-16,-7 0-12 15,4 3 12-15,0 1-12 16,3 1 11-16,-5-1-12 15,6-1 12-15,1 1-11 16,-1-1 11-16,-2 1-11 16,5-1 11-16,2 1-11 15,-5-1 10-15,7 3-11 16,8 1 10-16,-8 6-11 16,4-2 11-16,4 6-9 15,0-2 10-15,-4 2-9 16,2-4 10-16,-6 0-10 15,-6-10 10-15,3-1-9 0,5 0 11 16,0-6-10-16,2 3 9 16,11 3-11-16,-11-4 11 15,2-4-12-15,-6 5 11 16,4-1-10-16,-5 0 12 16,3 4-12-16,-2-1 11 15,0-5-9-15,0 4 10 16,-7-6-10-16,5-6 12 15,-5 4-11-15,1 2 10 16,-5-15-10-16,7 4 10 0,-3 5-12 16,-4-7 11-16,3-3-10 15,1 11 9-15,-10-3-12 16,8 4 11-16,-3 2-11 16,3 6 10-16,-4-4-11 15,2 2 12-15,-8-2-11 16,6 0 11-16,-6 2-11 15,0-2 11-15,4 2-11 16,2 0 12-16,-8 3-12 16,6-3 11-16,-4 0-11 15,2 0 12-15,-5 2-13 16,5-4 12-16,-8 4-11 16,4 0 11-16,-1 5-11 15,1-9 12-15,2 4-10 16,6-4 9-16,-4 11-9 15,4-9 10-15,-2 2-11 0,0-2 10 16,-2 0-9-16,6-4 9 16,-6 2-11-16,5 6 12 15,-3 3-12-15,0-3 11 16,-5-2-10-16,6 1 10 16,-10-3-11-16,5-2 11 15,0-2-11-15,6 4 12 16,4 4-11-16,3 0 11 0,3-6-11 15,1 2 11-15,-6-6-11 16,3 2 11-16,3-2-10 16,-3 6 9-16,3 0-10 15,0-6 9-15,2 6-10 16,1-4 9-16,-1-4-11 16,6 3 10-16,0 3-8 15,-4-6 10-15,4 0-9 16,-4 4 11-16,-4-15-11 15,6 4 12-15,2-2-11 16,-6-6 11-16,6-6-11 16,-2 10 10-16,-11-10-10 15,5 2 11-15,2 6-11 16,-5 2 12-16,-3-4-12 16,3 8 11-16,-1 0-11 15,-3 1 10-15,-1 1-11 0,1 1 11 16,-4-3-11-16,0 0 10 15,0-1-9-15,3 1 10 16,-3 0-12-16,2 3 10 16,-2 4-11-16,2 1 9 15,-4 1-11-15,5 6 12 16,-5 2-10-16,2 3 12 16,-2-3-10-16,2 0 12 15,-2 0-12-15,2-4 0 0,3 3 1 16,-1-1 11-16,0-2-12 15,2 0 11-15,1 2 0 16,-1 0-1-16,-2 0-12 16,5 0 11-16,-5 4-12 15,5 1 11-15,-7 1-9 16,2 3 9-16,0-1-10 16,3 5 12-16,-1 0-11 15,5-1 10-15,-1 7-11 16,5 1 10-16,-2 3-9 15,1 2 11-15,1 1-12 16,0-5 12-16,0 8-12 16,6-12 12-16,-2 4-11 15,0-4 11-15,0 2-11 0,2-6 12 16,-4 0-11-16,2 4 10 16,0-11-10-16,2 1 10 15,-2-3-11-15,2 0 12 16,0-8-11-16,-4 9 12 15,4-3-9-15,-2-6 11 16,-2 0-10-16,-2-3 11 16,-5-3-10-16,-3 4 9 15,-5-5-12-15,2 3 11 16,-6-9-12-16,4 3 10 0,5-3-11 16,-3 4 10-16,2 1-13 15,1 10 12-15,-5-2-12 16,-2 4 12-16,10 2-11 15,-1-4 12-15,-1 0-10 16,7 4 10-16,-2-2-10 16,-7 0 11-16,3 5-11 15,-5-5 10-15,-4 2-10 16,2-2 10-16,-4 0-11 16,-2 3 9-16,-7-1-9 15,7-4 10-15,-2 6-10 16,2 0 12-16,0-4-10 15,4 3 10-15,-11-1-10 16,7-6 10-16,-2 6-11 16,-3-4 11-16,-1 2-11 0,6 0 11 15,-7 2-11-15,5-4 10 16,-5 3-11-16,5-6 12 16,-4 1-13-16,1-2 13 15,1 4-11-15,4 4 11 16,-2-2-10-16,3 1 10 15,3-1-10-15,5-4 10 16,-1-3-10-16,0-1 11 0,3 2-12 16,1-5 10-16,-6 9-12 15,5 0 11-15,3 0-11 16,-1 2 11-16,1 5-11 16,7-5 12-16,-4 2-10 15,4-2 10-15,0 0-9 16,-3 0 10-16,7 1-10 15,-6-3 11-15,0-3-10 16,-2-3 9-16,-3 4-10 16,-3 0 9-16,-1-4-9 15,-4 1 10-15,2 3-10 16,-1-12 10-16,-8 1-10 16,8-2 9-16,-8 0-1 15,3 5 1-15,2-1-13 16,11-6 12-16,-5 7-11 15,9-3 1-15,0 3 0 0,-2 3 12 16,4 3-12-16,-1 2 12 16,-1 0-11-16,0 0 10 15,4 2-10-15,-8-2 11 16,3 4-10-16,3-4 9 16,-2 0-9-16,2-2 9 15,4 4-14-15,-2-3 11 0,2 6-12 16,-2-1 10-16,4 2-9 15,1-2-4-15,3 4-87 16,3-4-43-16,-9-14-292 16,-4-14 1-16</inkml:trace>
  <inkml:trace contextRef="#ctx0" brushRef="#br0" timeOffset="15198.05">4900-1066 599 0,'-5'4'179'0,"8"0"25"16,5 7-155-16,9 1-44 15,4-5-3-15,8-5-8 16,5 4 15-16,15-4-1 16,-3 0 14-16,19 0-7 15,-21 1 21 1,3 1-22-16,56-4-13 0,-6 0 9 16,10 2-4-16,-10 2 13 15,-15 2-6-15,-6-4 12 16,19 3-9-16,-5-7-6 15,14-5-4-15,-18-10 7 16,19 7-11-16,-16-3 10 16,8-8 3-16,-9 9 2 15,11 1-7-15,-19 5 9 16,2 4-11-16,-19 6 6 0,3 2-13 16,-18 0 8-16,5-3-11 15,-13 1 10-15,2-8-2 16,-2 1 16-16,8-3-6 15,-8-4 13-15,11-7-9 16,-9 4 4-16,-4 0-11 16,-15 5 5-16,0 2-7 15,-10 6 11-15,-5 0-8 16,-1 2 7-16,-3-2-9 16,0 0 8-16,-2-2-5 15,2 2 8-15,1-2-7 16,1 2 9-16,-2 0-8 15,3 0 3-15,-3-3-12 16,-2 1 7-16,-2 0-11 0,0 2-4 16,-4-2 1-16,-1 2 8 15,-3-2-10-15,0 0-14 16,-5-4-63-16,0 1-31 16,-4-5-250-16,3 1 11 15</inkml:trace>
  <inkml:trace contextRef="#ctx0" brushRef="#br0" timeOffset="17109.29">6195-161 621 0,'-6'0'190'0,"-9"0"39"16,2 0-157-16,-6 5-29 16,0-5 4-16,-4 0 10 15,2-5 10-15,-4 14-4 16,2-9 0-16,-3 4-21 16,1 9-12-16,-4 4-23 15,1-7 0-15,-3 22-11 0,5-5 10 16,-5 9-10-16,6 0 12 15,1-1-11-15,8-5 9 16,-1 6-10-16,10-13 11 16,3 4-10-16,4-6 10 15,4 2-10-15,5-8 8 16,6 0-9-16,1-4 11 16,8-3-9-16,3-10 12 15,5-9-7-15,-1-8 11 0,7-16-10 16,-2-1 8-16,2-11-9 15,-13 1 8-15,-4 2-11 16,-8 8 13-16,-13 2 0 16,-11 13 11-16,-6 7-10 15,-6 3 9-15,-4 3-14 16,-1-3-1-16,3 11-13 16,4 6 10-16,0-1-10 15,4-3-7-15,11 10-71 16,6-5 428-16,10-18-691 15,7-4 309-15</inkml:trace>
  <inkml:trace contextRef="#ctx0" brushRef="#br0" timeOffset="17832.25">7600-112 703 0,'-2'0'169'0,"-3"2"60"0,-1-2-195 15,-4 15-13-15,-5-3 15 16,-13 14 7-16,3-3 13 16,-13 13-5-16,2-5 2 15,-1 9-19-15,5 0-6 16,5 4-15-16,6-6 5 15,2 2-9-15,8-10 9 16,5-5-11-16,4-8 6 16,10-2-10-16,5-11 8 15,10-4-9-15,6-9 11 0,7-9-7 16,-2-8 13-16,10-10-6 16,-6-4 12-16,2-4-7 15,-8 4 11-15,-3 4-3 16,-8 5 10-16,-4 3-7 15,-9 7 7-15,-3 4-12 16,-5 1-2-16,-13-5-15 16,0 0 4-16,-6 6-13 15,-4 2 9-15,-4 3-15 16,4 10 10-16,-7 10-38 16,3 5-19-16,-5 4-69 15,5 15-245-15,6 10 35 16</inkml:trace>
  <inkml:trace contextRef="#ctx0" brushRef="#br0" timeOffset="7442.04">3383 1969 383 0,'-4'-11'311'0,"-9"11"-67"0,-3 0-9 15,1 2-205-15,0 0-13 16,-2 0 6-16,-4-2 6 16,2 7 11-16,-2-3-8 15,0 4 9-15,0 9-16 16,2 0-10-16,0 4-14 15,2-2 7-15,0 4-10 16,7-4 11-16,1 4-12 16,3-2 9-16,6 5-10 15,0-1 11-15,6 0-12 16,1-2 9-16,3-4-8 16,1-2 9-16,4-8-10 15,-1-5 13-15,5-6-7 16,2-5 12-16,7-18-7 15,1-6 10-15,13-20-8 16,0-6 9-16,5-12-9 16,-1 6 11-16,3 1-7 0,-41 35 42 47,-4 14 44-47,0 1-36 0,-1-28-11 0,-18 15-3 15,-17 3-21-15,-10 10-7 16,10 8-14-16,3-3 5 15,6 7-14-15,2 0 10 16,4 7-12-16,2 1 10 0,7 5-14 16,4-3 13-16,4 3-58 15,2 4-21-15,10-3-70 16,3-5-21-16,10 3-220 16,3 3 50-16</inkml:trace>
  <inkml:trace contextRef="#ctx0" brushRef="#br0" timeOffset="8607.04">3385 1093 737 0,'5'8'157'16,"5"9"66"-16,5 2-211 15,6 6-17-15,2-2 8 16,15 0-3-16,-2-4 13 15,8 0-5-15,4-4 14 16,20-4-8-16,-7-7 7 16,21-6-7-16,2-3 13 0,15-14-3 15,-6-2 11-15,12-4-6 16,-16 4 6-16,6-4-16 16,-20 10 2-16,-1 0-14 15,-23 5 4-15,1 1-12 16,-16 3 10-16,-2-2 1 15,-11-3 22-15,-2-4 6 16,-8-1 17-16,-5-6-8 16,0 1 0-16,-5-4-22 15,1 2-7-15,-2 0-14 16,-6 4 5-16,-5 4-11 16,-1 7 8-16,-11 3-10 15,0 5-4-15,-3 9-58 16,1 1-15-16,-8 5-266 15,12 8 33-15</inkml:trace>
  <inkml:trace contextRef="#ctx0" brushRef="#br0" timeOffset="6550.52">2111 1486 583 0,'-2'-2'169'16,"2"-2"39"-16,6-4-155 16,5-3-36-16,2-4-3 15,5-4-3-15,8-8 0 16,-3 0 2-16,6-9-1 15,3 6-1-15,4-5-2 16,-5 7-5-16,7-1-1 16,-6 8-1-16,4-5-1 15,-7 10 1-15,9-8 6 0,-8 7 3 16,1 1 2-16,-1 5 1 16,-1 1 0-16,-6 3-5 15,3 3-3-15,-14 2 4 16,3 2-4-1,19-6 3-15,4-7 12 16,6 0-11 0,8-8-1-16,-5 2-2 15,-1 0 2-15,-4 5 0 16,0-1 0-16,-6 2-1 0,2 1-2 16,-2 3-2-16,-2-6-1 15,-1 3 0-15,1 8 1 16,-2-1 3-16,-3-5 1 15,-2 6 3-15,5 4 2 16,-2-5 0-16,7-5 0 16,-7-1 1-16,6 5 0 15,0-9-2-15,-5-4 0 16,-6 0-4-16,13 5 0 16,-8-1-4-16,4 2 0 15,-1-1-1-15,9 3 0 16,-2-4-1-16,7-6 1 15,-3 0-1-15,9 2 1 16,-7-4 0-16,9 0-1 16,-5 8 0-16,5-2-1 0,-4 9 0 15,5 4 0-15,-9 4 0 16,-1 4 0-16,-6 2 0 16,0 3-1-16,-8-3 1 15,1 4 0-15,-3-3 0 16,4 1-1-16,-7 1 2 15,2-1-1-15,-1 3 0 0,3-1 1 16,-1 1 0-16,4-1 0 16,-1 1 0-16,1-3-1 15,-2-2-1-15,1-1 0 16,-1 1 1-16,-1-2 0 16,-1 2 1-16,2 11 0 15,-7-2 2-15,6 2 0 16,-5-2 0-16,3 2-1 15,-1-9 1-15,3 5-1 16,-6-3 0-16,5 5 1 16,-3-7 0-16,1 5 0 15,-12 0 0-15,6-3 1 16,-8 1-1-16,1 3 3 16,-4-3 2-16,8 4 1 15,-11 4-2-15,9 0 2 16,-11-3-4-16,0 8 0 0,-1-8-3 15,3 3 1-15,-4-4-1 16,5 4 1-16,-1-6-1 16,-2 1 2-16,3-1-1 15,-3 0 0-15,-2-1-1 16,7 3 1-16,-7 0-2 16,-4 0 1-16,4-1 1 15,5 7 0-15,-9-6 0 16,4 2 1-16,2-2-2 0,1 6-1 15,-5-6 0-15,6 6 0 16,-4 0-1-16,3 0 0 16,-5-4-1-16,2 1 1 15,2 1 0-15,3-2 1 16,-1-4-1-16,3 2 0 16,-3-3 1-16,-4-1 1 15,-2-5-1-15,1 5 1 16,-1-3 0-16,-4-4 0 15,4 1 4-15,-2-3 0 16,2 4 1-16,0 2-1 16,2 3-1-16,-2-5-2 15,0 5-3-15,-4-7 2 16,4 0-1-16,-2-4 1 16,0 2-2-16,0-4 6 15,2 2 0-15,-2-2 5 0,0-2-1 16,-4 6 6-16,4 0-3 15,-2 0 0-15,2-2-1 16,-2 2 0-16,0 0-5 16,-4-2-3-16,3 9-2 15,-5 1-1-15,2-1-2 16,-3 3 1-16,7 3 1 16,-8-4 0-16,5-9 0 0,-3 4 2 15,0-4-1-15,-5-6 1 16,2 4 0-16,-1 2 3 15,8-2 0-15,-7-2 1 16,3 6 1-16,-1 3-3 16,5-5-3-16,-7 2-2 15,7 4-2-15,2-3-1 16,0 1 1-16,-4-2 0 16,-1 2 1-16,3-1 1 15,-4-5 1-15,4 0 0 16,-3 6 0-16,1-6 2 15,-5-6-1-15,9 1 1 16,-2-1 1-16,0 0 0 16,6-3-2-16,2 14 0 15,-6-5-1-15,0 4 0 0,0-4-1 16,-9 2 0-16,1-2-1 16,-3 2 0-16,1-6 1 15,5 2 1-15,-1 4-1 16,-5-6 0-16,5 1 0 15,3 6-1-15,-5-6 0 16,6 3-1-16,4 3 2 16,-7-3-1-16,-3-3 1 0,4 8-3 15,-9-5 2-15,4 0-1 16,3 2 1-16,-3 2-2 16,1-6 1-16,-1 8-1 15,-1-2 0-15,-5-4 2 16,4 5 1-16,1-1 0 15,-5 2 1-15,2-8-1 16,4 6 0-16,-8-8 0 16,7 6-1-16,-3-8 1 15,7 12 0-15,-3-10-1 16,5 6 0-16,-3-8 1 16,3 6 0-16,0-7-1 15,-1 9 0-15,-3 1 1 16,1-3 0-16,-5 0 0 15,3 2 0-15,-6-13 1 16,3 3-1-16,-1 1-2 0,0 1 2 16,-2 0-1-16,5-1-1 15,-3 1 0-15,4-2 2 16,1-9-2-16,1 0 2 16,-3 6-1-16,1-1 1 15,1-3 0-15,-3 9-1 16,0 4 0-16,3 0-1 15,-5 2-1-15,3 4 1 16,-3-2-2-16,2-4 1 0,-4 2 0 16,0 2 1-16,3 2 1 15,3 2 0-15,-6 1 1 16,0 1 0-16,1-4-1 16,5 3 0-16,-8-5 1 15,11 10-2-15,-5-9 0 16,3 9 1-16,-5-6-1 15,4 7-1-15,-3-9 2 16,7 11 1-16,1 0-2 16,2-9 1-16,-9 0 1 15,0 1-1-15,3 1-1 16,-1-6 1-16,-6 5 0 16,11 5 0-16,2-5 0 15,-2-1 0-15,1 2 0 16,5 3 0-16,-4-5-2 15,2 5 0-15,4 1 1 0,-6-3-1 16,4 6 1-16,-4-5 2 16,4-2 0-16,-9-5 1 15,7 7-1-15,0-8 2 16,-2 0-2-16,-2 0 1 16,4 1 0-16,-11-8 0 15,-6-3 0-15,6 2 0 16,-1-5 0-16,1 5 0 0,0-3-1 15,7 1 0-15,-2-1-1 16,-1 1-1-16,1-3 2 16,-3 7-1-16,5 0 0 15,-3-2 0-15,3 6 0 16,-4 0 0-16,1-4 0 16,-4 1 0-16,1 10-1 15,-3-9 1-15,-2 4 0 16,5-4 0-16,-7 2 0 15,2-2 0-15,0 8 0 16,6-6-1-16,-8 2 2 16,5 2 0-16,-1-4-1 15,-2-4 1-15,0 4 0 16,3 0-2-16,-1 0 1 16,0-2 0-16,-2 2-1 15,2-2 1-15,-3 0 0 0,3 0 0 16,-4 8 1-16,8-2-1 15,-6-2-1-15,5 2 0 16,-3-4 0-16,2 0 1 16,-10 0 0-16,9 0 1 15,-3-6-1-15,2 14 2 16,-2-8-2-16,11-2 0 16,-7 9 0-16,5-5 2 15,-1-13-2-15,3 9 0 0,-2 0 1 16,-1-6 0-16,3 3-2 15,-3 5 1-15,-1 0 0 16,4-8 0-16,-5 2 1 16,0 1-1-16,5-5 1 15,-6 2 0-15,-3 1-1 16,4 1 1-16,-1-3 0 16,-3 7 0-16,4-2-1 15,3-4 0-15,-1 1 1 16,-1 1-1-16,4-2 1 15,-3-3 0-15,-1 3 0 16,-1 1 0-16,-2-1-1 16,3 0-1-16,-7 3 2 15,4-3 0-15,-3 4-1 0,-1-3 0 16,-2 3-1-16,2 0-1 16,-2 4 2-16,2-2 0 15,-2 0-1-15,2 4 2 16,-4 0 0-16,7 2-1 15,-5-2-1-15,2 5 1 16,4-3-1-16,0 4-1 16,-3-4 0-16,3-1 2 15,0 1-1-15,3 4 2 0,-1-8-2 16,7 9 1-16,0 1-1 16,0-4-1-16,-1 3 1 15,3 4-1-15,0-7 0 16,0 4 1-16,0-3 0 15,0-1 1-15,0-2 0 16,2-2 1-16,-4 0 0 16,2 3 0-16,-1-1 0 15,-1-2 0-15,2 2 0 16,0-6-1-16,0 6 0 16,2 0-1-16,-2-8 1 15,0 6-1-15,0 5 1 16,2 1 0-16,-5-8 0 15,3 13 0-15,-4-7 0 16,2 0 0-16,-3-4 2 16,1 1-1-16,-4-1 1 0,-1 0 0 15,0 0 0-15,-3-2-2 16,1 2 2-16,3 0-1 16,-1-2 1-16,-4-6 0 15,-2 2-1-15,7 4-2 16,-5-5 3-16,-2-1-3 15,7 6 1-15,1-4 1 0,-3 2 0 16,5-7-3-16,3 14 2 16,-4-10 0-16,-1 12 0 15,1-9 0-15,-1-1 1 16,5 3-1-16,-2 5 1 16,2-7-1-16,0 2 0 15,-5-3-1-15,-1-1 2 16,-3 0-1-16,5 0-1 15,-3 2 1-15,-6 8-1 16,5-4-1-16,-3 0 0 16,-6 0 1-16,2 5 0 15,0-9 0-15,-6 6 0 16,-1 0 1-16,-5 2 0 16,-3-4 1-16,-2 3 1 15,2-12 1-15,-6 3-1 16,9-2 0-16,-3-1 0 0,7-1 0 15,-3 4-1-15,7 2 1 16,-4-7-1-16,1-3 0 16,-3 3-1-16,6-1 1 15,-5-3 0-15,9-2 0 16,-4 7-1-16,9-1-1 16,1-1 0-16,4 4-2 15,5 8-1-15,4-7 0 0,0 8-1 16,0-6 2-16,4 6 0 15,3-1 1-15,8 0 6 16,-1-2-25-16,16 10 142 16,6-35-523-16,1-23 196 15</inkml:trace>
  <inkml:trace contextRef="#ctx0" brushRef="#br0" timeOffset="9159.98">4097 785 185 0,'-2'-4'179'0,"2"-2"-10"16,2-3-18-16,2 5-17 16,1 4-27-16,-3 2-13 15,-2 0-16-15,-4 13-8 16,-5 4-6-16,-3 17-9 15,-5 1-1-15,-9 16-16 16,5-4-6-16,-4 5-15 16,6-14 0-16,4 0-14 15,9-12 8-15,0-5-12 16,10-10 7-16,2-5-11 16,7-10 11-16,6-4-11 15,6-7 10-15,7-10-9 16,1-3 7-16,10-3-27 15,-6-5 4-15,6-10-17 16,-1 2 9-16,2 0-7 0,-6 0 24 16,2 12-2-16,-13 11 17 15,-8 11-12-15,-10 6 11 16,-7 12-3-16,-13-1 15 16,-4 16-2-16,-4 0 20 15,-8 15-2-15,-4 2 7 0,3 9-9 16,1-3 4-16,6 3-14 15,10-15 3-15,7-5-13 16,6-10 1-16,11-19-9 16,12-12 6-16,9-15-320 15,-9-7 109-15</inkml:trace>
  <inkml:trace contextRef="#ctx0" brushRef="#br0" timeOffset="7964.92">4184 1863 326 0,'19'9'134'16,"-9"-3"6"-16,7 5-78 0,-4-5-35 15,6 0 8-15,-7-1 21 16,1-1 19-16,-3-2 17 16,-3 2 7-16,-7-2-11 15,2 2-21-15,-2 7-15 16,-9 4-9-16,3 6 0 16,-7 6-5-16,-3 3 5 15,1-3-10-15,11 0-1 16,4-1-16-16,8-3 0 0,9-4-10 15,8-2 6-15,9-3-10 16,-5-9 10-16,3-5-8 16,-1-3 8-16,-3-7-6 15,-9-5 12-15,4-2-1 16,-2 0 15-16,4-6 5 16,-6 4-1-16,0-4-6 15,-6 2 6-15,-7-2 1 16,1 4 1-16,-7-4 8 15,-5 0 8-15,-1-5-13 16,-7 3-4-16,-10-2-18 16,0 3-2-16,-9 3-16 15,1 9 6-15,-9 5-15 16,2 7 9-16,-6 7-15 16,6 10-7-16,-4 4-107 0,8 0 19 15,-8 12-304-15,12-5 13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3T09:10:21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16163,'14'-1'921,"6"2"-881,2 1-64,7 18 120,12 11-312,13 5-168,5 1-73,1 2 345,-6 2-64,-1-6-96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3T09:10:21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11 417 16844,'-8'-12'1224,"6"-11"-976,2-5-144,13 1 280,9-3-16,11-9-400,7 0-232,16-5-384,4-2 544,9-10-136,-1-17-56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04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 13259,'8'57'3366,"-26"250"-1516,7-187-1574,-30 904 258,62-555-389,33-3-27,3 40 8,-39-15-46,-27 0-1,0 45 38,43 162-292,-33-682-2,3 26-159,-4-40 313,1 1 0,-1-1-1,1 1 1,0-1 0,0 0 0,0 1 0,0-1 0,0 0 0,0 0 0,0 1 0,1-1 0,2 3-1,7-2-197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05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77 550 12211,'-13'5'332,"0"-1"-39,1 1 1,-18 11-1,29-16-279,1 0 1,-1 0-1,1 1 0,-1-1 1,1 0-1,-1 0 1,1 1-1,0-1 0,-1 1 1,1-1-1,-1 0 1,1 1-1,0-1 0,-1 1 1,1-1-1,0 0 1,0 1-1,-1-1 0,1 1 1,0-1-1,0 1 1,0-1-1,0 1 0,-1-1 1,1 1-1,0 0 1,0 0-1,1 0 7,-1-1 0,1 1 1,-1 0-1,1-1 0,-1 1 0,1-1 0,-1 1 1,1-1-1,0 0 0,-1 1 0,1-1 1,0 1-1,-1-1 0,1 0 0,0 0 0,1 1 1,32 5 370,11-4-116,0-2-1,54-7 1,92-21 209,-162 24-405,542-98 875,147-23-176,858-16 442,8 109-638,-646 20-438,-2-22-84,-823 27-50,742-64 66,-710 40-927,-136 27 28,-16-1 561,-5 0-117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40:05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84 13859,'-9'-10'658,"4"4"-353,0 0-1,0-1 0,0 1 0,1-1 1,0 0-1,0 0 0,-4-12 1,8 19-277,0 0 0,0-1 1,0 1-1,0 0 1,0-1-1,0 1 0,0 0 1,0-1-1,0 1 0,0 0 1,1 0-1,-1-1 1,0 1-1,0 0 0,0-1 1,0 1-1,0 0 1,0 0-1,1-1 0,-1 1 1,0 0-1,0 0 0,0-1 1,1 1-1,-1 0 1,0 0-1,0 0 0,1-1 1,-1 1-1,0 0 1,0 0-1,1 0 0,-1 0 1,0 0-1,1 0 0,-1 0 1,0-1-1,1 1 1,-1 0-1,0 0 0,0 0 1,1 0-1,-1 0 1,0 0-1,1 1 0,-1-1 1,0 0-1,1 0 0,-1 0 1,1 0-1,19 5 545,26 12-41,68 38 0,-40-19-445,37 12 12,141 39 1,-227-80-93,-10-3-2,28 11 0,-40-14-1,1 1 0,-1 0 1,1 0-1,-1 0 0,0 0 0,0 0 0,0 1 1,0 0-1,-1-1 0,1 1 0,-1 0 0,5 6 1,-7-7 0,1 0 1,0 0-1,0 0 0,-1-1 1,1 1-1,-1 0 1,0 0-1,0 0 1,0 0-1,1 0 0,-2 0 1,1 0-1,0 0 1,0 0-1,-1 0 1,1 0-1,-1 0 0,1 0 1,-1 0-1,0 0 1,0 0-1,0-1 1,0 1-1,0 0 0,-3 2 1,-3 5 29,-1-1 0,0-1 1,-15 12-1,17-14-17,-183 125 415,35-27-625,59-34 96,67-52 13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064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3584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6C623F-5A89-4F6B-B0D8-3142D21F65AF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7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1A1DAE7-36E9-4E62-907F-C6D2BAEC3DC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03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894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D088B04-D973-4DE8-AC03-B1F696C1E115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1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28D59F9-AF27-478B-ABBE-5ADADA2E5190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1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818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689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640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9247B2-41D2-489C-A107-E1842452A0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17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5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69C26F5-D671-40CF-8D25-8DC4A0306CB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17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346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287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019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80A0D1-2000-4D58-B44F-FAD67E50474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3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92581E5-F558-44C7-ACC4-B7162D3C67E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39834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91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785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12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46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6272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29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5391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22.11.2022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5.xml"/><Relationship Id="rId3" Type="http://schemas.openxmlformats.org/officeDocument/2006/relationships/image" Target="../media/image1.jpeg"/><Relationship Id="rId7" Type="http://schemas.openxmlformats.org/officeDocument/2006/relationships/customXml" Target="../ink/ink2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10" Type="http://schemas.openxmlformats.org/officeDocument/2006/relationships/image" Target="../media/image4.png"/><Relationship Id="rId4" Type="http://schemas.openxmlformats.org/officeDocument/2006/relationships/hyperlink" Target="http://www.bernhardkoester.de/vorlesungen/inhalt.html" TargetMode="External"/><Relationship Id="rId9" Type="http://schemas.openxmlformats.org/officeDocument/2006/relationships/customXml" Target="../ink/ink3.xml"/><Relationship Id="rId1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11" Type="http://schemas.openxmlformats.org/officeDocument/2006/relationships/image" Target="NULL"/><Relationship Id="rId5" Type="http://schemas.openxmlformats.org/officeDocument/2006/relationships/customXml" Target="../ink/ink41.xml"/><Relationship Id="rId10" Type="http://schemas.openxmlformats.org/officeDocument/2006/relationships/customXml" Target="../ink/ink42.xml"/><Relationship Id="rId4" Type="http://schemas.openxmlformats.org/officeDocument/2006/relationships/image" Target="../media/image13.png"/><Relationship Id="rId9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51.png"/><Relationship Id="rId21" Type="http://schemas.openxmlformats.org/officeDocument/2006/relationships/customXml" Target="../ink/ink16.xml"/><Relationship Id="rId42" Type="http://schemas.openxmlformats.org/officeDocument/2006/relationships/image" Target="../media/image559.png"/><Relationship Id="rId47" Type="http://schemas.openxmlformats.org/officeDocument/2006/relationships/customXml" Target="../ink/ink29.xml"/><Relationship Id="rId63" Type="http://schemas.openxmlformats.org/officeDocument/2006/relationships/customXml" Target="../ink/ink37.xml"/><Relationship Id="rId68" Type="http://schemas.openxmlformats.org/officeDocument/2006/relationships/image" Target="../media/image54.png"/><Relationship Id="rId7" Type="http://schemas.openxmlformats.org/officeDocument/2006/relationships/customXml" Target="../ink/ink9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30.png"/><Relationship Id="rId29" Type="http://schemas.openxmlformats.org/officeDocument/2006/relationships/customXml" Target="../ink/ink20.xml"/><Relationship Id="rId11" Type="http://schemas.openxmlformats.org/officeDocument/2006/relationships/customXml" Target="../ink/ink11.xml"/><Relationship Id="rId24" Type="http://schemas.openxmlformats.org/officeDocument/2006/relationships/image" Target="../media/image550.png"/><Relationship Id="rId32" Type="http://schemas.openxmlformats.org/officeDocument/2006/relationships/image" Target="../media/image554.png"/><Relationship Id="rId37" Type="http://schemas.openxmlformats.org/officeDocument/2006/relationships/customXml" Target="../ink/ink24.xml"/><Relationship Id="rId40" Type="http://schemas.openxmlformats.org/officeDocument/2006/relationships/image" Target="../media/image558.png"/><Relationship Id="rId45" Type="http://schemas.openxmlformats.org/officeDocument/2006/relationships/customXml" Target="../ink/ink28.xml"/><Relationship Id="rId53" Type="http://schemas.openxmlformats.org/officeDocument/2006/relationships/customXml" Target="../ink/ink32.xml"/><Relationship Id="rId58" Type="http://schemas.openxmlformats.org/officeDocument/2006/relationships/image" Target="../media/image567.png"/><Relationship Id="rId66" Type="http://schemas.openxmlformats.org/officeDocument/2006/relationships/image" Target="../media/image571.png"/><Relationship Id="rId5" Type="http://schemas.openxmlformats.org/officeDocument/2006/relationships/customXml" Target="../ink/ink8.xml"/><Relationship Id="rId61" Type="http://schemas.openxmlformats.org/officeDocument/2006/relationships/customXml" Target="../ink/ink36.xml"/><Relationship Id="rId19" Type="http://schemas.openxmlformats.org/officeDocument/2006/relationships/customXml" Target="../ink/ink15.xml"/><Relationship Id="rId14" Type="http://schemas.openxmlformats.org/officeDocument/2006/relationships/image" Target="../media/image429.png"/><Relationship Id="rId22" Type="http://schemas.openxmlformats.org/officeDocument/2006/relationships/image" Target="../media/image549.png"/><Relationship Id="rId27" Type="http://schemas.openxmlformats.org/officeDocument/2006/relationships/customXml" Target="../ink/ink19.xml"/><Relationship Id="rId30" Type="http://schemas.openxmlformats.org/officeDocument/2006/relationships/image" Target="../media/image553.png"/><Relationship Id="rId35" Type="http://schemas.openxmlformats.org/officeDocument/2006/relationships/customXml" Target="../ink/ink23.xml"/><Relationship Id="rId43" Type="http://schemas.openxmlformats.org/officeDocument/2006/relationships/customXml" Target="../ink/ink27.xml"/><Relationship Id="rId48" Type="http://schemas.openxmlformats.org/officeDocument/2006/relationships/image" Target="../media/image562.png"/><Relationship Id="rId56" Type="http://schemas.openxmlformats.org/officeDocument/2006/relationships/image" Target="../media/image566.png"/><Relationship Id="rId64" Type="http://schemas.openxmlformats.org/officeDocument/2006/relationships/image" Target="../media/image570.png"/><Relationship Id="rId69" Type="http://schemas.openxmlformats.org/officeDocument/2006/relationships/customXml" Target="../ink/ink40.xml"/><Relationship Id="rId8" Type="http://schemas.openxmlformats.org/officeDocument/2006/relationships/image" Target="../media/image426.png"/><Relationship Id="rId51" Type="http://schemas.openxmlformats.org/officeDocument/2006/relationships/customXml" Target="../ink/ink31.xml"/><Relationship Id="rId3" Type="http://schemas.openxmlformats.org/officeDocument/2006/relationships/customXml" Target="../ink/ink7.xml"/><Relationship Id="rId12" Type="http://schemas.openxmlformats.org/officeDocument/2006/relationships/image" Target="../media/image428.png"/><Relationship Id="rId17" Type="http://schemas.openxmlformats.org/officeDocument/2006/relationships/customXml" Target="../ink/ink14.xml"/><Relationship Id="rId25" Type="http://schemas.openxmlformats.org/officeDocument/2006/relationships/customXml" Target="../ink/ink18.xml"/><Relationship Id="rId33" Type="http://schemas.openxmlformats.org/officeDocument/2006/relationships/customXml" Target="../ink/ink22.xml"/><Relationship Id="rId38" Type="http://schemas.openxmlformats.org/officeDocument/2006/relationships/image" Target="../media/image557.png"/><Relationship Id="rId46" Type="http://schemas.openxmlformats.org/officeDocument/2006/relationships/image" Target="../media/image561.png"/><Relationship Id="rId59" Type="http://schemas.openxmlformats.org/officeDocument/2006/relationships/customXml" Target="../ink/ink35.xml"/><Relationship Id="rId67" Type="http://schemas.openxmlformats.org/officeDocument/2006/relationships/customXml" Target="../ink/ink39.xml"/><Relationship Id="rId20" Type="http://schemas.openxmlformats.org/officeDocument/2006/relationships/image" Target="../media/image548.png"/><Relationship Id="rId41" Type="http://schemas.openxmlformats.org/officeDocument/2006/relationships/customXml" Target="../ink/ink26.xml"/><Relationship Id="rId54" Type="http://schemas.openxmlformats.org/officeDocument/2006/relationships/image" Target="../media/image565.png"/><Relationship Id="rId62" Type="http://schemas.openxmlformats.org/officeDocument/2006/relationships/image" Target="../media/image569.png"/><Relationship Id="rId70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5.png"/><Relationship Id="rId15" Type="http://schemas.openxmlformats.org/officeDocument/2006/relationships/customXml" Target="../ink/ink13.xml"/><Relationship Id="rId23" Type="http://schemas.openxmlformats.org/officeDocument/2006/relationships/customXml" Target="../ink/ink17.xml"/><Relationship Id="rId28" Type="http://schemas.openxmlformats.org/officeDocument/2006/relationships/image" Target="../media/image552.png"/><Relationship Id="rId36" Type="http://schemas.openxmlformats.org/officeDocument/2006/relationships/image" Target="../media/image556.png"/><Relationship Id="rId49" Type="http://schemas.openxmlformats.org/officeDocument/2006/relationships/customXml" Target="../ink/ink30.xml"/><Relationship Id="rId57" Type="http://schemas.openxmlformats.org/officeDocument/2006/relationships/customXml" Target="../ink/ink34.xml"/><Relationship Id="rId10" Type="http://schemas.openxmlformats.org/officeDocument/2006/relationships/image" Target="../media/image427.png"/><Relationship Id="rId31" Type="http://schemas.openxmlformats.org/officeDocument/2006/relationships/customXml" Target="../ink/ink21.xml"/><Relationship Id="rId44" Type="http://schemas.openxmlformats.org/officeDocument/2006/relationships/image" Target="../media/image560.png"/><Relationship Id="rId52" Type="http://schemas.openxmlformats.org/officeDocument/2006/relationships/image" Target="../media/image564.png"/><Relationship Id="rId60" Type="http://schemas.openxmlformats.org/officeDocument/2006/relationships/image" Target="../media/image568.png"/><Relationship Id="rId65" Type="http://schemas.openxmlformats.org/officeDocument/2006/relationships/customXml" Target="../ink/ink38.xml"/><Relationship Id="rId4" Type="http://schemas.openxmlformats.org/officeDocument/2006/relationships/image" Target="../media/image424.png"/><Relationship Id="rId9" Type="http://schemas.openxmlformats.org/officeDocument/2006/relationships/customXml" Target="../ink/ink10.xml"/><Relationship Id="rId13" Type="http://schemas.openxmlformats.org/officeDocument/2006/relationships/customXml" Target="../ink/ink12.xml"/><Relationship Id="rId18" Type="http://schemas.openxmlformats.org/officeDocument/2006/relationships/image" Target="../media/image547.png"/><Relationship Id="rId39" Type="http://schemas.openxmlformats.org/officeDocument/2006/relationships/customXml" Target="../ink/ink25.xml"/><Relationship Id="rId34" Type="http://schemas.openxmlformats.org/officeDocument/2006/relationships/image" Target="../media/image555.png"/><Relationship Id="rId50" Type="http://schemas.openxmlformats.org/officeDocument/2006/relationships/image" Target="../media/image563.png"/><Relationship Id="rId55" Type="http://schemas.openxmlformats.org/officeDocument/2006/relationships/customXml" Target="../ink/ink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E4660936-E158-5076-2DD6-322E300D846A}"/>
                  </a:ext>
                </a:extLst>
              </p14:cNvPr>
              <p14:cNvContentPartPr/>
              <p14:nvPr/>
            </p14:nvContentPartPr>
            <p14:xfrm>
              <a:off x="10164034" y="772106"/>
              <a:ext cx="439920" cy="1911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E4660936-E158-5076-2DD6-322E300D846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55394" y="763466"/>
                <a:ext cx="45756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84E1C87D-C61F-4422-BDBE-41A2BA6B6226}"/>
                  </a:ext>
                </a:extLst>
              </p14:cNvPr>
              <p14:cNvContentPartPr/>
              <p14:nvPr/>
            </p14:nvContentPartPr>
            <p14:xfrm>
              <a:off x="10024714" y="2220746"/>
              <a:ext cx="949680" cy="35532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84E1C87D-C61F-4422-BDBE-41A2BA6B622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015714" y="2212106"/>
                <a:ext cx="967320" cy="37296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B4DF918F-57CD-2C71-29A9-759A691C76C5}"/>
              </a:ext>
            </a:extLst>
          </p:cNvPr>
          <p:cNvGrpSpPr/>
          <p:nvPr/>
        </p:nvGrpSpPr>
        <p:grpSpPr>
          <a:xfrm>
            <a:off x="623613" y="2437413"/>
            <a:ext cx="129240" cy="176040"/>
            <a:chOff x="623613" y="2437413"/>
            <a:chExt cx="129240" cy="176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1CD2339D-9719-5947-7D7B-8303593F1DF4}"/>
                    </a:ext>
                  </a:extLst>
                </p14:cNvPr>
                <p14:cNvContentPartPr/>
                <p14:nvPr/>
              </p14:nvContentPartPr>
              <p14:xfrm>
                <a:off x="623613" y="2437413"/>
                <a:ext cx="127440" cy="160920"/>
              </p14:xfrm>
            </p:contentPart>
          </mc:Choice>
          <mc:Fallback xmlns=""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1CD2339D-9719-5947-7D7B-8303593F1DF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14973" y="2428413"/>
                  <a:ext cx="14508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C8B82D69-051E-3FBE-4F4B-1ACA087C82D0}"/>
                    </a:ext>
                  </a:extLst>
                </p14:cNvPr>
                <p14:cNvContentPartPr/>
                <p14:nvPr/>
              </p14:nvContentPartPr>
              <p14:xfrm>
                <a:off x="637653" y="2521653"/>
                <a:ext cx="115200" cy="91800"/>
              </p14:xfrm>
            </p:contentPart>
          </mc:Choice>
          <mc:Fallback xmlns=""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C8B82D69-051E-3FBE-4F4B-1ACA087C82D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29013" y="2512653"/>
                  <a:ext cx="132840" cy="109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95D58F17-6E88-C798-3722-C81AE544F29A}"/>
              </a:ext>
            </a:extLst>
          </p:cNvPr>
          <p:cNvGrpSpPr/>
          <p:nvPr/>
        </p:nvGrpSpPr>
        <p:grpSpPr>
          <a:xfrm>
            <a:off x="521733" y="2957973"/>
            <a:ext cx="159480" cy="150480"/>
            <a:chOff x="521733" y="2957973"/>
            <a:chExt cx="159480" cy="15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22569DB9-6136-DCDE-8BEE-B1256215F4FD}"/>
                    </a:ext>
                  </a:extLst>
                </p14:cNvPr>
                <p14:cNvContentPartPr/>
                <p14:nvPr/>
              </p14:nvContentPartPr>
              <p14:xfrm>
                <a:off x="521733" y="2978493"/>
                <a:ext cx="146160" cy="87480"/>
              </p14:xfrm>
            </p:contentPart>
          </mc:Choice>
          <mc:Fallback xmlns=""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22569DB9-6136-DCDE-8BEE-B1256215F4F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12733" y="2969853"/>
                  <a:ext cx="16380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3755937C-0975-09B2-0E1C-79078D3637C2}"/>
                    </a:ext>
                  </a:extLst>
                </p14:cNvPr>
                <p14:cNvContentPartPr/>
                <p14:nvPr/>
              </p14:nvContentPartPr>
              <p14:xfrm>
                <a:off x="550893" y="2957973"/>
                <a:ext cx="130320" cy="150480"/>
              </p14:xfrm>
            </p:contentPart>
          </mc:Choice>
          <mc:Fallback xmlns=""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3755937C-0975-09B2-0E1C-79078D3637C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42253" y="2948973"/>
                  <a:ext cx="147960" cy="168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471790" y="1483414"/>
            <a:ext cx="6999223" cy="4146761"/>
            <a:chOff x="1187624" y="908720"/>
            <a:chExt cx="4536504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flipV="1">
            <a:off x="1471791" y="1875360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/>
          <p:nvPr/>
        </p:nvSpPr>
        <p:spPr>
          <a:xfrm>
            <a:off x="7233448" y="5712498"/>
            <a:ext cx="15728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1471790" y="1156792"/>
            <a:ext cx="4572705" cy="450738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1"/>
          <p:cNvSpPr txBox="1"/>
          <p:nvPr/>
        </p:nvSpPr>
        <p:spPr>
          <a:xfrm>
            <a:off x="2716756" y="886385"/>
            <a:ext cx="268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Equilibrium 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=Y=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*</a:t>
            </a:r>
            <a:endParaRPr lang="de-DE" sz="1600" dirty="0"/>
          </a:p>
        </p:txBody>
      </p:sp>
      <p:sp>
        <p:nvSpPr>
          <p:cNvPr id="17" name="TextBox 35"/>
          <p:cNvSpPr txBox="1"/>
          <p:nvPr/>
        </p:nvSpPr>
        <p:spPr>
          <a:xfrm>
            <a:off x="7721564" y="2164443"/>
            <a:ext cx="2754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= Demand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37"/>
          <p:cNvCxnSpPr/>
          <p:nvPr/>
        </p:nvCxnSpPr>
        <p:spPr>
          <a:xfrm flipH="1" flipV="1">
            <a:off x="6561822" y="2050388"/>
            <a:ext cx="1173617" cy="2720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1"/>
              <p:cNvSpPr txBox="1"/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0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15"/>
          <p:cNvCxnSpPr/>
          <p:nvPr/>
        </p:nvCxnSpPr>
        <p:spPr>
          <a:xfrm flipV="1">
            <a:off x="2255683" y="4880280"/>
            <a:ext cx="0" cy="78389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8"/>
          <p:cNvCxnSpPr/>
          <p:nvPr/>
        </p:nvCxnSpPr>
        <p:spPr>
          <a:xfrm flipV="1">
            <a:off x="2255683" y="3573793"/>
            <a:ext cx="0" cy="1306487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9"/>
          <p:cNvSpPr/>
          <p:nvPr/>
        </p:nvSpPr>
        <p:spPr>
          <a:xfrm rot="10800000">
            <a:off x="968761" y="3594833"/>
            <a:ext cx="1270198" cy="1306487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4" name="TextBox 34"/>
          <p:cNvSpPr txBox="1"/>
          <p:nvPr/>
        </p:nvSpPr>
        <p:spPr>
          <a:xfrm>
            <a:off x="-3883" y="4235210"/>
            <a:ext cx="1584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Iinventory has to decrease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45"/>
          <p:cNvCxnSpPr>
            <a:stCxn id="16" idx="2"/>
          </p:cNvCxnSpPr>
          <p:nvPr/>
        </p:nvCxnSpPr>
        <p:spPr>
          <a:xfrm>
            <a:off x="4058021" y="1255717"/>
            <a:ext cx="366734" cy="13871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2"/>
          <p:cNvSpPr txBox="1"/>
          <p:nvPr/>
        </p:nvSpPr>
        <p:spPr>
          <a:xfrm>
            <a:off x="4020177" y="3174145"/>
            <a:ext cx="493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/>
              <a:t>Etc.</a:t>
            </a:r>
          </a:p>
        </p:txBody>
      </p:sp>
      <p:sp>
        <p:nvSpPr>
          <p:cNvPr id="34" name="Right Brace 32"/>
          <p:cNvSpPr/>
          <p:nvPr/>
        </p:nvSpPr>
        <p:spPr>
          <a:xfrm>
            <a:off x="5810788" y="1429678"/>
            <a:ext cx="233707" cy="772304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1784593" y="32134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903">
                <a:solidFill>
                  <a:sysClr val="windowText" lastClr="000000"/>
                </a:solidFill>
              </a:rPr>
              <a:t>Adaption process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5801909" y="8787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7" name="TextBox 14"/>
          <p:cNvSpPr txBox="1"/>
          <p:nvPr/>
        </p:nvSpPr>
        <p:spPr>
          <a:xfrm>
            <a:off x="17061" y="3572358"/>
            <a:ext cx="1650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Demand larger than Production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Connector 42"/>
          <p:cNvCxnSpPr/>
          <p:nvPr/>
        </p:nvCxnSpPr>
        <p:spPr>
          <a:xfrm flipV="1">
            <a:off x="4422255" y="2762068"/>
            <a:ext cx="7685" cy="2822285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2"/>
          <p:cNvCxnSpPr/>
          <p:nvPr/>
        </p:nvCxnSpPr>
        <p:spPr>
          <a:xfrm flipH="1">
            <a:off x="1471789" y="2725144"/>
            <a:ext cx="2932775" cy="26427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ihandform 48"/>
          <p:cNvSpPr/>
          <p:nvPr/>
        </p:nvSpPr>
        <p:spPr>
          <a:xfrm>
            <a:off x="1926907" y="5182207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1621374" y="5302930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cxnSp>
        <p:nvCxnSpPr>
          <p:cNvPr id="55" name="Straight Connector 43"/>
          <p:cNvCxnSpPr/>
          <p:nvPr/>
        </p:nvCxnSpPr>
        <p:spPr>
          <a:xfrm>
            <a:off x="5746187" y="1492434"/>
            <a:ext cx="2098" cy="762328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4267103" y="5705951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>
          <a:xfrm>
            <a:off x="1110405" y="2556675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11"/>
              <p:cNvSpPr txBox="1"/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75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34"/>
          <p:cNvSpPr txBox="1"/>
          <p:nvPr/>
        </p:nvSpPr>
        <p:spPr>
          <a:xfrm>
            <a:off x="6147507" y="1365374"/>
            <a:ext cx="3134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Production larger than demand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34"/>
          <p:cNvSpPr txBox="1"/>
          <p:nvPr/>
        </p:nvSpPr>
        <p:spPr>
          <a:xfrm>
            <a:off x="6069787" y="1600456"/>
            <a:ext cx="1556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Inventory built-up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E0E3CB3-881E-4CFA-80D6-F70BA648874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Box 14">
            <a:extLst>
              <a:ext uri="{FF2B5EF4-FFF2-40B4-BE49-F238E27FC236}">
                <a16:creationId xmlns:a16="http://schemas.microsoft.com/office/drawing/2014/main" id="{4CC65F43-EF73-9261-A36A-F83F59F758F2}"/>
              </a:ext>
            </a:extLst>
          </p:cNvPr>
          <p:cNvSpPr txBox="1"/>
          <p:nvPr/>
        </p:nvSpPr>
        <p:spPr>
          <a:xfrm>
            <a:off x="-48300" y="914083"/>
            <a:ext cx="1781257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7877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3" grpId="0" animBg="1"/>
      <p:bldP spid="24" grpId="0"/>
      <p:bldP spid="33" grpId="0"/>
      <p:bldP spid="34" grpId="0" animBg="1"/>
      <p:bldP spid="37" grpId="0"/>
      <p:bldP spid="72" grpId="0"/>
      <p:bldP spid="73" grpId="0"/>
      <p:bldP spid="75" grpId="0"/>
      <p:bldP spid="81" grpId="0"/>
      <p:bldP spid="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935" y="912001"/>
            <a:ext cx="3327391" cy="209881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602" y="2879312"/>
            <a:ext cx="4426080" cy="272514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97458"/>
            <a:ext cx="12094029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Scrappage Allowance 2009 (Germany): Increase of government expenditure 5 Bil.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420011" y="3199062"/>
            <a:ext cx="1401346" cy="31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52"/>
              <a:t>Source: </a:t>
            </a:r>
            <a:r>
              <a:rPr lang="de-DE" sz="1452" dirty="0" err="1"/>
              <a:t>Destatis</a:t>
            </a:r>
            <a:endParaRPr lang="de-DE" sz="1452" dirty="0"/>
          </a:p>
        </p:txBody>
      </p:sp>
      <p:sp>
        <p:nvSpPr>
          <p:cNvPr id="17" name="TextBox 9"/>
          <p:cNvSpPr txBox="1"/>
          <p:nvPr/>
        </p:nvSpPr>
        <p:spPr>
          <a:xfrm>
            <a:off x="7061537" y="566200"/>
            <a:ext cx="22589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>
                <a:latin typeface="Arial" panose="020B0604020202020204" pitchFamily="34" charset="0"/>
                <a:cs typeface="Arial" panose="020B0604020202020204" pitchFamily="34" charset="0"/>
              </a:rPr>
              <a:t>Real economic growth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048" name="Freihand 2047"/>
              <p14:cNvContentPartPr/>
              <p14:nvPr/>
            </p14:nvContentPartPr>
            <p14:xfrm>
              <a:off x="9295023" y="7538712"/>
              <a:ext cx="381240" cy="174960"/>
            </p14:xfrm>
          </p:contentPart>
        </mc:Choice>
        <mc:Fallback xmlns="">
          <p:pic>
            <p:nvPicPr>
              <p:cNvPr id="2048" name="Freihand 204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278103" y="7521792"/>
                <a:ext cx="41508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65" name="Freihand 2064"/>
              <p14:cNvContentPartPr/>
              <p14:nvPr/>
            </p14:nvContentPartPr>
            <p14:xfrm>
              <a:off x="2165583" y="728592"/>
              <a:ext cx="3165120" cy="1420920"/>
            </p14:xfrm>
          </p:contentPart>
        </mc:Choice>
        <mc:Fallback xmlns="">
          <p:pic>
            <p:nvPicPr>
              <p:cNvPr id="2065" name="Freihand 206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49383" y="713112"/>
                <a:ext cx="3197880" cy="1449360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Rechteck 21">
            <a:extLst>
              <a:ext uri="{FF2B5EF4-FFF2-40B4-BE49-F238E27FC236}">
                <a16:creationId xmlns:a16="http://schemas.microsoft.com/office/drawing/2014/main" id="{64B51B7E-C9AC-4C55-94E4-E4DCB6A250F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65FA3A5-EC0C-6718-FE82-1536480921EF}"/>
              </a:ext>
            </a:extLst>
          </p:cNvPr>
          <p:cNvSpPr txBox="1"/>
          <p:nvPr/>
        </p:nvSpPr>
        <p:spPr>
          <a:xfrm>
            <a:off x="2383972" y="2879311"/>
            <a:ext cx="23077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/>
              <a:t>Incoming orders</a:t>
            </a:r>
          </a:p>
        </p:txBody>
      </p:sp>
    </p:spTree>
    <p:extLst>
      <p:ext uri="{BB962C8B-B14F-4D97-AF65-F5344CB8AC3E}">
        <p14:creationId xmlns:p14="http://schemas.microsoft.com/office/powerpoint/2010/main" val="1449113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996287" y="249147"/>
            <a:ext cx="10365473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177" dirty="0">
                <a:solidFill>
                  <a:sysClr val="windowText" lastClr="000000"/>
                </a:solidFill>
              </a:rPr>
              <a:t>Der </a:t>
            </a:r>
            <a:r>
              <a:rPr lang="en-US" sz="2177" dirty="0" err="1">
                <a:solidFill>
                  <a:sysClr val="windowText" lastClr="000000"/>
                </a:solidFill>
              </a:rPr>
              <a:t>Multiplikatoreffekt</a:t>
            </a:r>
            <a:r>
              <a:rPr lang="en-US" sz="2177" dirty="0">
                <a:solidFill>
                  <a:sysClr val="windowText" lastClr="000000"/>
                </a:solidFill>
              </a:rPr>
              <a:t>: Die </a:t>
            </a:r>
            <a:r>
              <a:rPr lang="en-US" sz="2177" dirty="0" err="1">
                <a:solidFill>
                  <a:sysClr val="windowText" lastClr="000000"/>
                </a:solidFill>
              </a:rPr>
              <a:t>Abwrackprämie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im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Keynesianischen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Gütermarktmodell</a:t>
            </a:r>
            <a:endParaRPr lang="en-US" sz="2177" dirty="0">
              <a:solidFill>
                <a:sysClr val="windowText" lastClr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88831" y="1412294"/>
            <a:ext cx="4703353" cy="4180758"/>
            <a:chOff x="1187624" y="908720"/>
            <a:chExt cx="5184576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518457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7153597" y="5622001"/>
            <a:ext cx="1210588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 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3188831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6"/>
              <p:cNvSpPr txBox="1"/>
              <p:nvPr/>
            </p:nvSpPr>
            <p:spPr>
              <a:xfrm>
                <a:off x="7369589" y="2261510"/>
                <a:ext cx="2076274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𝐸𝑥𝑝𝑒𝑛𝑑𝑖𝑡𝑢𝑟𝑒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 smtClean="0">
                          <a:latin typeface="Cambria Math"/>
                          <a:cs typeface="Arial" panose="020B0604020202020204" pitchFamily="34" charset="0"/>
                        </a:rPr>
                        <m:t> 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600" dirty="0">
                              <a:solidFill>
                                <a:srgbClr val="000000"/>
                              </a:solidFill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de-DE" sz="1600" baseline="30000" dirty="0">
                              <a:solidFill>
                                <a:srgbClr val="000000"/>
                              </a:solidFill>
                            </a:rPr>
                            <m:t>D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261510"/>
                <a:ext cx="2076274" cy="343620"/>
              </a:xfrm>
              <a:prstGeom prst="rect">
                <a:avLst/>
              </a:prstGeom>
              <a:blipFill>
                <a:blip r:embed="rId3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35"/>
              <p:cNvSpPr txBox="1"/>
              <p:nvPr/>
            </p:nvSpPr>
            <p:spPr>
              <a:xfrm>
                <a:off x="543758" y="4093615"/>
                <a:ext cx="1830833" cy="84619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increase</m:t>
                      </m:r>
                      <m: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of</m:t>
                      </m:r>
                      <m: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governemnt</m:t>
                      </m:r>
                    </m:oMath>
                  </m:oMathPara>
                </a14:m>
                <a:endParaRPr lang="de-DE" sz="1633" b="0" i="0">
                  <a:latin typeface="Cambria Math" panose="02040503050406030204" pitchFamily="18" charset="0"/>
                  <a:ea typeface="Cambria Math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expenditure</m:t>
                      </m:r>
                    </m:oMath>
                  </m:oMathPara>
                </a14:m>
                <a:endParaRPr lang="de-DE" sz="1633" b="0" i="0">
                  <a:latin typeface="Cambria Math" panose="02040503050406030204" pitchFamily="18" charset="0"/>
                  <a:ea typeface="Cambria Math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33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de-DE" sz="1633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𝐺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58" y="4093615"/>
                <a:ext cx="1830833" cy="846194"/>
              </a:xfrm>
              <a:prstGeom prst="rect">
                <a:avLst/>
              </a:prstGeom>
              <a:blipFill>
                <a:blip r:embed="rId4"/>
                <a:stretch>
                  <a:fillRect r="-239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/>
              <p:cNvSpPr txBox="1"/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19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41"/>
          <p:cNvCxnSpPr/>
          <p:nvPr/>
        </p:nvCxnSpPr>
        <p:spPr>
          <a:xfrm flipV="1">
            <a:off x="5017912" y="3759758"/>
            <a:ext cx="0" cy="176797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48"/>
              <p:cNvSpPr txBox="1"/>
              <p:nvPr/>
            </p:nvSpPr>
            <p:spPr>
              <a:xfrm>
                <a:off x="6773417" y="5649947"/>
                <a:ext cx="41703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3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417" y="5649947"/>
                <a:ext cx="417037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32"/>
          <p:cNvCxnSpPr/>
          <p:nvPr/>
        </p:nvCxnSpPr>
        <p:spPr>
          <a:xfrm flipV="1">
            <a:off x="3188831" y="1804240"/>
            <a:ext cx="5029975" cy="3135569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5"/>
              <p:cNvSpPr txBox="1"/>
              <p:nvPr/>
            </p:nvSpPr>
            <p:spPr>
              <a:xfrm>
                <a:off x="7369589" y="2948443"/>
                <a:ext cx="1791388" cy="455638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de-DE" sz="1633" b="1"/>
                  <a:t>Multiplicator</a:t>
                </a:r>
                <a14:m>
                  <m:oMath xmlns:m="http://schemas.openxmlformats.org/officeDocument/2006/math">
                    <m:r>
                      <a:rPr lang="de-DE" sz="1633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1633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𝒀</m:t>
                        </m:r>
                      </m:num>
                      <m:den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𝑮</m:t>
                        </m:r>
                      </m:den>
                    </m:f>
                  </m:oMath>
                </a14:m>
                <a:endParaRPr lang="en-US" sz="1633" b="1" dirty="0"/>
              </a:p>
            </p:txBody>
          </p:sp>
        </mc:Choice>
        <mc:Fallback xmlns="">
          <p:sp>
            <p:nvSpPr>
              <p:cNvPr id="28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948443"/>
                <a:ext cx="1791388" cy="455638"/>
              </a:xfrm>
              <a:prstGeom prst="rect">
                <a:avLst/>
              </a:prstGeom>
              <a:blipFill>
                <a:blip r:embed="rId7"/>
                <a:stretch>
                  <a:fillRect l="-1000" b="-1250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feld 36"/>
          <p:cNvSpPr txBox="1"/>
          <p:nvPr/>
        </p:nvSpPr>
        <p:spPr>
          <a:xfrm>
            <a:off x="7127003" y="1134218"/>
            <a:ext cx="57419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38" name="Right Brace 29"/>
          <p:cNvSpPr/>
          <p:nvPr/>
        </p:nvSpPr>
        <p:spPr>
          <a:xfrm rot="10800000">
            <a:off x="2816107" y="4221241"/>
            <a:ext cx="261297" cy="653244"/>
          </a:xfrm>
          <a:prstGeom prst="rightBrace">
            <a:avLst>
              <a:gd name="adj1" fmla="val 8333"/>
              <a:gd name="adj2" fmla="val 51850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9EA81AA2-B4C4-43F6-9316-D4D951C82E4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Box 14">
            <a:extLst>
              <a:ext uri="{FF2B5EF4-FFF2-40B4-BE49-F238E27FC236}">
                <a16:creationId xmlns:a16="http://schemas.microsoft.com/office/drawing/2014/main" id="{8E04C774-493E-8C5E-0C25-C907E2591A50}"/>
              </a:ext>
            </a:extLst>
          </p:cNvPr>
          <p:cNvSpPr txBox="1"/>
          <p:nvPr/>
        </p:nvSpPr>
        <p:spPr>
          <a:xfrm>
            <a:off x="1448985" y="1542942"/>
            <a:ext cx="1781257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836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3" grpId="0"/>
      <p:bldP spid="28" grpId="0" animBg="1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Multiplier effect 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50613" y="566809"/>
            <a:ext cx="11464444" cy="140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External increase of demand, increase of government expenditure of </a:t>
            </a:r>
            <a:r>
              <a:rPr lang="de-DE" sz="2000" dirty="0">
                <a:solidFill>
                  <a:srgbClr val="000000"/>
                </a:solidFill>
              </a:rPr>
              <a:t>∆G = </a:t>
            </a:r>
            <a:r>
              <a:rPr lang="de-DE" sz="2000">
                <a:solidFill>
                  <a:srgbClr val="000000"/>
                </a:solidFill>
              </a:rPr>
              <a:t>5 and marginal propensity to consum of  </a:t>
            </a:r>
            <a:r>
              <a:rPr lang="de-DE" sz="2000" dirty="0" err="1">
                <a:solidFill>
                  <a:srgbClr val="000000"/>
                </a:solidFill>
              </a:rPr>
              <a:t>c</a:t>
            </a:r>
            <a:r>
              <a:rPr lang="de-DE" sz="2000" baseline="-25000" dirty="0" err="1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srgbClr val="000000"/>
                </a:solidFill>
              </a:rPr>
              <a:t>=</a:t>
            </a:r>
            <a:r>
              <a:rPr lang="de-DE" sz="2000">
                <a:solidFill>
                  <a:srgbClr val="000000"/>
                </a:solidFill>
              </a:rPr>
              <a:t>0,9:</a:t>
            </a:r>
          </a:p>
          <a:p>
            <a:pPr eaLnBrk="1" hangingPunct="1">
              <a:buClrTx/>
              <a:buFontTx/>
              <a:buNone/>
            </a:pP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→ additional government consumption ∆G increases directly income Y bei ∆Y</a:t>
            </a:r>
            <a:r>
              <a:rPr lang="de-DE" sz="2000" baseline="-25000">
                <a:solidFill>
                  <a:srgbClr val="000000"/>
                </a:solidFill>
              </a:rPr>
              <a:t>1</a:t>
            </a:r>
            <a:r>
              <a:rPr lang="de-DE" sz="2000">
                <a:solidFill>
                  <a:srgbClr val="000000"/>
                </a:solidFill>
              </a:rPr>
              <a:t>= ∆G</a:t>
            </a: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→</a:t>
            </a: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ED438B8-106A-4BB9-ADA4-9201A166A7F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1994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(Government expenditure) Multiplier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1524000" y="79819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Multiplier: How much increases one variable, if another variable increase by one unit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u="sng">
                <a:solidFill>
                  <a:srgbClr val="000000"/>
                </a:solidFill>
              </a:rPr>
              <a:t>Government expenditure Multiplier:</a:t>
            </a:r>
            <a:endParaRPr lang="de-DE" sz="2400" u="sng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Change of equilibrium income, of governement expenditure increases by one unit.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B724838-27D2-41A1-920E-3ECDE2DF2AF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690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Multiplier effect (example)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2001" y="1009782"/>
            <a:ext cx="8359697" cy="360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C(Y)= 100+0,8Y;	I=400; G=200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Calculate equlibrium income?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Change in equilibrium income, if governement expenditure increades by 100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Calculate the government expenditure multiplier?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1CBD8A8-9743-4FD4-BC6B-0E9E4B7F96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36306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462015" y="987731"/>
            <a:ext cx="3300077" cy="3454221"/>
            <a:chOff x="462015" y="987731"/>
            <a:chExt cx="3300077" cy="3454221"/>
          </a:xfrm>
        </p:grpSpPr>
        <p:grpSp>
          <p:nvGrpSpPr>
            <p:cNvPr id="39" name="Group 7"/>
            <p:cNvGrpSpPr/>
            <p:nvPr/>
          </p:nvGrpSpPr>
          <p:grpSpPr>
            <a:xfrm>
              <a:off x="963382" y="1042140"/>
              <a:ext cx="2798710" cy="2904421"/>
              <a:chOff x="1187624" y="908720"/>
              <a:chExt cx="5184576" cy="4608512"/>
            </a:xfrm>
          </p:grpSpPr>
          <p:cxnSp>
            <p:nvCxnSpPr>
              <p:cNvPr id="40" name="Straight Arrow Connector 8"/>
              <p:cNvCxnSpPr/>
              <p:nvPr/>
            </p:nvCxnSpPr>
            <p:spPr>
              <a:xfrm>
                <a:off x="1187624" y="5517232"/>
                <a:ext cx="518457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9"/>
              <p:cNvCxnSpPr/>
              <p:nvPr/>
            </p:nvCxnSpPr>
            <p:spPr>
              <a:xfrm flipV="1">
                <a:off x="1187624" y="908720"/>
                <a:ext cx="0" cy="460851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13"/>
            <p:cNvSpPr txBox="1"/>
            <p:nvPr/>
          </p:nvSpPr>
          <p:spPr>
            <a:xfrm>
              <a:off x="3354086" y="3980287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14"/>
            <p:cNvSpPr txBox="1"/>
            <p:nvPr/>
          </p:nvSpPr>
          <p:spPr>
            <a:xfrm>
              <a:off x="462015" y="987731"/>
              <a:ext cx="5116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de-DE" sz="1200" dirty="0">
                  <a:solidFill>
                    <a:srgbClr val="000000"/>
                  </a:solidFill>
                </a:rPr>
                <a:t>Y</a:t>
              </a:r>
              <a:r>
                <a:rPr lang="de-DE" sz="1200" baseline="30000" dirty="0">
                  <a:solidFill>
                    <a:srgbClr val="000000"/>
                  </a:solidFill>
                </a:rPr>
                <a:t>D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9537680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4224338" y="18559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Consequences of Keynesian economics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Disequilibria over time are possible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Aggregate demand is too low in order to fully utilize labor force.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→ Permant high unemployment level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Aggregate demand exceeds the capacity of production.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 → Economy is overheating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Especially full employment is not reached via a euqilibrium process, but can only be reached within a specific parameter constellation of the Economy → the Economy needs external interference!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ABC7385-D6AE-4A00-AE87-5E73AF386EB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420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367213" y="263507"/>
            <a:ext cx="612140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>
                <a:solidFill>
                  <a:srgbClr val="000000"/>
                </a:solidFill>
                <a:latin typeface="Sparkasse Rg" pitchFamily="34" charset="0"/>
              </a:rPr>
              <a:t>Yield Curve: Liquidity premium theory</a:t>
            </a:r>
            <a:endParaRPr lang="de-DE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210948" name="Text Box 2"/>
          <p:cNvSpPr txBox="1">
            <a:spLocks noChangeArrowheads="1"/>
          </p:cNvSpPr>
          <p:nvPr/>
        </p:nvSpPr>
        <p:spPr bwMode="auto">
          <a:xfrm>
            <a:off x="3824" y="660629"/>
            <a:ext cx="8084262" cy="4489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800">
                <a:solidFill>
                  <a:schemeClr val="tx1"/>
                </a:solidFill>
                <a:cs typeface="Times New Roman" pitchFamily="18" charset="0"/>
              </a:rPr>
              <a:t>Preferences between creditors and debtors differ. Investors are in general </a:t>
            </a:r>
            <a:r>
              <a:rPr lang="de-DE" sz="1800" b="1">
                <a:solidFill>
                  <a:schemeClr val="tx1"/>
                </a:solidFill>
                <a:cs typeface="Times New Roman" pitchFamily="18" charset="0"/>
              </a:rPr>
              <a:t>risk avers.</a:t>
            </a:r>
          </a:p>
          <a:p>
            <a:pPr eaLnBrk="1" hangingPunct="1"/>
            <a:endParaRPr lang="de-DE" sz="1800" dirty="0">
              <a:solidFill>
                <a:schemeClr val="tx1"/>
              </a:solidFill>
            </a:endParaRPr>
          </a:p>
          <a:p>
            <a:pPr eaLnBrk="1" hangingPunct="1"/>
            <a:r>
              <a:rPr lang="de-DE" sz="1800" dirty="0">
                <a:solidFill>
                  <a:schemeClr val="tx1"/>
                </a:solidFill>
              </a:rPr>
              <a:t>		</a:t>
            </a:r>
          </a:p>
          <a:p>
            <a:pPr eaLnBrk="1" hangingPunct="1"/>
            <a:r>
              <a:rPr lang="de-DE" sz="1800" dirty="0">
                <a:solidFill>
                  <a:schemeClr val="tx1"/>
                </a:solidFill>
              </a:rPr>
              <a:t>		→</a:t>
            </a:r>
            <a:r>
              <a:rPr lang="de-DE" sz="1800">
                <a:solidFill>
                  <a:schemeClr val="tx1"/>
                </a:solidFill>
              </a:rPr>
              <a:t>	Creditors will demand a premium since they lower their liquidity 			for the maturity of the loan. For this loss of liquidity they want to be 			compensated.</a:t>
            </a:r>
          </a:p>
          <a:p>
            <a:pPr eaLnBrk="1" hangingPunct="1"/>
            <a:endParaRPr lang="de-DE" sz="1800">
              <a:solidFill>
                <a:schemeClr val="tx1"/>
              </a:solidFill>
            </a:endParaRPr>
          </a:p>
          <a:p>
            <a:pPr eaLnBrk="1" hangingPunct="1"/>
            <a:r>
              <a:rPr lang="de-DE" sz="1800">
                <a:solidFill>
                  <a:schemeClr val="tx1"/>
                </a:solidFill>
              </a:rPr>
              <a:t>		→	the longer the maturity higher the liquidity premium</a:t>
            </a:r>
          </a:p>
          <a:p>
            <a:pPr eaLnBrk="1" hangingPunct="1"/>
            <a:endParaRPr lang="de-DE" sz="1800">
              <a:solidFill>
                <a:schemeClr val="tx1"/>
              </a:solidFill>
            </a:endParaRPr>
          </a:p>
          <a:p>
            <a:pPr eaLnBrk="1" hangingPunct="1"/>
            <a:r>
              <a:rPr lang="de-DE" sz="1800">
                <a:solidFill>
                  <a:schemeClr val="tx1"/>
                </a:solidFill>
              </a:rPr>
              <a:t>		→	in general we expect long term interest rates to be higher than short 			term interest rates 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5E66477-4EA5-4E1E-982C-4A89596B2C6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61C71FE-A595-8594-602D-004005AA5D71}"/>
              </a:ext>
            </a:extLst>
          </p:cNvPr>
          <p:cNvGrpSpPr/>
          <p:nvPr/>
        </p:nvGrpSpPr>
        <p:grpSpPr>
          <a:xfrm>
            <a:off x="8587475" y="233668"/>
            <a:ext cx="3486960" cy="3316680"/>
            <a:chOff x="8587475" y="233668"/>
            <a:chExt cx="3486960" cy="3316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D007CEB1-BD03-BBEF-393B-3AD4D9A13A54}"/>
                    </a:ext>
                  </a:extLst>
                </p14:cNvPr>
                <p14:cNvContentPartPr/>
                <p14:nvPr/>
              </p14:nvContentPartPr>
              <p14:xfrm>
                <a:off x="8938115" y="1103788"/>
                <a:ext cx="71280" cy="1893600"/>
              </p14:xfrm>
            </p:contentPart>
          </mc:Choice>
          <mc:Fallback xmlns=""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D007CEB1-BD03-BBEF-393B-3AD4D9A13A5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929475" y="1095148"/>
                  <a:ext cx="88920" cy="19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1791F87B-3F09-ECD0-7BF0-DA49A1FECD90}"/>
                    </a:ext>
                  </a:extLst>
                </p14:cNvPr>
                <p14:cNvContentPartPr/>
                <p14:nvPr/>
              </p14:nvContentPartPr>
              <p14:xfrm>
                <a:off x="8663075" y="2694268"/>
                <a:ext cx="2844360" cy="218880"/>
              </p14:xfrm>
            </p:contentPart>
          </mc:Choice>
          <mc:Fallback xmlns=""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1791F87B-3F09-ECD0-7BF0-DA49A1FECD9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654075" y="2685268"/>
                  <a:ext cx="286200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EF3D150B-39B0-6131-CE39-2F82A1C814F8}"/>
                    </a:ext>
                  </a:extLst>
                </p14:cNvPr>
                <p14:cNvContentPartPr/>
                <p14:nvPr/>
              </p14:nvContentPartPr>
              <p14:xfrm>
                <a:off x="11402675" y="2566108"/>
                <a:ext cx="273240" cy="262800"/>
              </p14:xfrm>
            </p:contentPart>
          </mc:Choice>
          <mc:Fallback xmlns=""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EF3D150B-39B0-6131-CE39-2F82A1C814F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393675" y="2557108"/>
                  <a:ext cx="29088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5A59FF72-D2F4-EC6E-B16C-8D34F7AFC9FE}"/>
                    </a:ext>
                  </a:extLst>
                </p14:cNvPr>
                <p14:cNvContentPartPr/>
                <p14:nvPr/>
              </p14:nvContentPartPr>
              <p14:xfrm>
                <a:off x="8768195" y="888508"/>
                <a:ext cx="310320" cy="268200"/>
              </p14:xfrm>
            </p:contentPart>
          </mc:Choice>
          <mc:Fallback xmlns=""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5A59FF72-D2F4-EC6E-B16C-8D34F7AFC9F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759195" y="879508"/>
                  <a:ext cx="32796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0DA443EA-A796-4915-808E-8DF2D0BC236A}"/>
                    </a:ext>
                  </a:extLst>
                </p14:cNvPr>
                <p14:cNvContentPartPr/>
                <p14:nvPr/>
              </p14:nvContentPartPr>
              <p14:xfrm>
                <a:off x="8587475" y="957988"/>
                <a:ext cx="85680" cy="184680"/>
              </p14:xfrm>
            </p:contentPart>
          </mc:Choice>
          <mc:Fallback xmlns=""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0DA443EA-A796-4915-808E-8DF2D0BC236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578835" y="949348"/>
                  <a:ext cx="10332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36E55A33-524C-98D3-8A6A-A570BE484CE4}"/>
                    </a:ext>
                  </a:extLst>
                </p14:cNvPr>
                <p14:cNvContentPartPr/>
                <p14:nvPr/>
              </p14:nvContentPartPr>
              <p14:xfrm>
                <a:off x="8625635" y="797428"/>
                <a:ext cx="31320" cy="5760"/>
              </p14:xfrm>
            </p:contentPart>
          </mc:Choice>
          <mc:Fallback xmlns=""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36E55A33-524C-98D3-8A6A-A570BE484CE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616995" y="788788"/>
                  <a:ext cx="489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E6131608-915F-9263-752E-763964688917}"/>
                    </a:ext>
                  </a:extLst>
                </p14:cNvPr>
                <p14:cNvContentPartPr/>
                <p14:nvPr/>
              </p14:nvContentPartPr>
              <p14:xfrm>
                <a:off x="11080475" y="2909908"/>
                <a:ext cx="147960" cy="228600"/>
              </p14:xfrm>
            </p:contentPart>
          </mc:Choice>
          <mc:Fallback xmlns=""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E6131608-915F-9263-752E-76396468891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1071835" y="2901268"/>
                  <a:ext cx="1656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D0F2DA55-AB8B-628F-52B7-530B800C2230}"/>
                    </a:ext>
                  </a:extLst>
                </p14:cNvPr>
                <p14:cNvContentPartPr/>
                <p14:nvPr/>
              </p14:nvContentPartPr>
              <p14:xfrm>
                <a:off x="11229155" y="2956348"/>
                <a:ext cx="385560" cy="85320"/>
              </p14:xfrm>
            </p:contentPart>
          </mc:Choice>
          <mc:Fallback xmlns=""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D0F2DA55-AB8B-628F-52B7-530B800C223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1220515" y="2947708"/>
                  <a:ext cx="40320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68028DD4-C526-C43A-6AF4-94C0E016ADC4}"/>
                    </a:ext>
                  </a:extLst>
                </p14:cNvPr>
                <p14:cNvContentPartPr/>
                <p14:nvPr/>
              </p14:nvContentPartPr>
              <p14:xfrm>
                <a:off x="11513195" y="2895148"/>
                <a:ext cx="54360" cy="16200"/>
              </p14:xfrm>
            </p:contentPart>
          </mc:Choice>
          <mc:Fallback xmlns=""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68028DD4-C526-C43A-6AF4-94C0E016ADC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1504195" y="2886508"/>
                  <a:ext cx="7200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E29F4DBC-4EA9-7F57-63E2-3F95D44528E5}"/>
                    </a:ext>
                  </a:extLst>
                </p14:cNvPr>
                <p14:cNvContentPartPr/>
                <p14:nvPr/>
              </p14:nvContentPartPr>
              <p14:xfrm>
                <a:off x="11698235" y="2925028"/>
                <a:ext cx="192240" cy="116280"/>
              </p14:xfrm>
            </p:contentPart>
          </mc:Choice>
          <mc:Fallback xmlns=""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E29F4DBC-4EA9-7F57-63E2-3F95D44528E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1689595" y="2916028"/>
                  <a:ext cx="20988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C4E3BF2D-FBFB-DA53-D36A-ED3F8E670437}"/>
                    </a:ext>
                  </a:extLst>
                </p14:cNvPr>
                <p14:cNvContentPartPr/>
                <p14:nvPr/>
              </p14:nvContentPartPr>
              <p14:xfrm>
                <a:off x="9363995" y="1122508"/>
                <a:ext cx="1816200" cy="1302480"/>
              </p14:xfrm>
            </p:contentPart>
          </mc:Choice>
          <mc:Fallback xmlns=""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C4E3BF2D-FBFB-DA53-D36A-ED3F8E670437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355355" y="1113868"/>
                  <a:ext cx="1833840" cy="13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7D44782C-E432-C974-A78D-CD8FB452E309}"/>
                    </a:ext>
                  </a:extLst>
                </p14:cNvPr>
                <p14:cNvContentPartPr/>
                <p14:nvPr/>
              </p14:nvContentPartPr>
              <p14:xfrm>
                <a:off x="10344275" y="759988"/>
                <a:ext cx="98280" cy="437040"/>
              </p14:xfrm>
            </p:contentPart>
          </mc:Choice>
          <mc:Fallback xmlns=""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7D44782C-E432-C974-A78D-CD8FB452E309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335635" y="750988"/>
                  <a:ext cx="115920" cy="45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703B6659-C789-8CE5-55E8-7317ACA19DA5}"/>
                    </a:ext>
                  </a:extLst>
                </p14:cNvPr>
                <p14:cNvContentPartPr/>
                <p14:nvPr/>
              </p14:nvContentPartPr>
              <p14:xfrm>
                <a:off x="10251395" y="1052668"/>
                <a:ext cx="341640" cy="144720"/>
              </p14:xfrm>
            </p:contentPart>
          </mc:Choice>
          <mc:Fallback xmlns=""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703B6659-C789-8CE5-55E8-7317ACA19DA5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242395" y="1043668"/>
                  <a:ext cx="35928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0802B4A6-3FF2-ADFB-FBC9-50AC6B69EB57}"/>
                    </a:ext>
                  </a:extLst>
                </p14:cNvPr>
                <p14:cNvContentPartPr/>
                <p14:nvPr/>
              </p14:nvContentPartPr>
              <p14:xfrm>
                <a:off x="10911995" y="3162628"/>
                <a:ext cx="142920" cy="290880"/>
              </p14:xfrm>
            </p:contentPart>
          </mc:Choice>
          <mc:Fallback xmlns=""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0802B4A6-3FF2-ADFB-FBC9-50AC6B69EB57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903355" y="3153628"/>
                  <a:ext cx="16056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92211B51-C519-FF52-40C0-C1DD390B9509}"/>
                    </a:ext>
                  </a:extLst>
                </p14:cNvPr>
                <p14:cNvContentPartPr/>
                <p14:nvPr/>
              </p14:nvContentPartPr>
              <p14:xfrm>
                <a:off x="11059235" y="3251188"/>
                <a:ext cx="184320" cy="157320"/>
              </p14:xfrm>
            </p:contentPart>
          </mc:Choice>
          <mc:Fallback xmlns=""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92211B51-C519-FF52-40C0-C1DD390B950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1050595" y="3242548"/>
                  <a:ext cx="2019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038745EC-ACEB-3415-5844-3748D41467CE}"/>
                    </a:ext>
                  </a:extLst>
                </p14:cNvPr>
                <p14:cNvContentPartPr/>
                <p14:nvPr/>
              </p14:nvContentPartPr>
              <p14:xfrm>
                <a:off x="11297915" y="3312028"/>
                <a:ext cx="73800" cy="120600"/>
              </p14:xfrm>
            </p:contentPart>
          </mc:Choice>
          <mc:Fallback xmlns=""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038745EC-ACEB-3415-5844-3748D41467C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1289275" y="3303028"/>
                  <a:ext cx="9144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57735E6D-21D9-35A9-8851-89D216A605CD}"/>
                    </a:ext>
                  </a:extLst>
                </p14:cNvPr>
                <p14:cNvContentPartPr/>
                <p14:nvPr/>
              </p14:nvContentPartPr>
              <p14:xfrm>
                <a:off x="11456315" y="3210868"/>
                <a:ext cx="293040" cy="217080"/>
              </p14:xfrm>
            </p:contentPart>
          </mc:Choice>
          <mc:Fallback xmlns=""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57735E6D-21D9-35A9-8851-89D216A605C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1447675" y="3202228"/>
                  <a:ext cx="31068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8D6A9D9B-AE6B-40E3-570F-9F8397549047}"/>
                    </a:ext>
                  </a:extLst>
                </p14:cNvPr>
                <p14:cNvContentPartPr/>
                <p14:nvPr/>
              </p14:nvContentPartPr>
              <p14:xfrm>
                <a:off x="11814515" y="3198268"/>
                <a:ext cx="202680" cy="352080"/>
              </p14:xfrm>
            </p:contentPart>
          </mc:Choice>
          <mc:Fallback xmlns=""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8D6A9D9B-AE6B-40E3-570F-9F8397549047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1805875" y="3189628"/>
                  <a:ext cx="22032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51CF24AF-4903-A214-17FA-9F83ED736011}"/>
                    </a:ext>
                  </a:extLst>
                </p14:cNvPr>
                <p14:cNvContentPartPr/>
                <p14:nvPr/>
              </p14:nvContentPartPr>
              <p14:xfrm>
                <a:off x="11825675" y="3121228"/>
                <a:ext cx="28440" cy="16920"/>
              </p14:xfrm>
            </p:contentPart>
          </mc:Choice>
          <mc:Fallback xmlns=""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51CF24AF-4903-A214-17FA-9F83ED736011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1816675" y="3112228"/>
                  <a:ext cx="4608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870FEF4F-3F63-8F35-C68F-D0A98BF9ABCF}"/>
                    </a:ext>
                  </a:extLst>
                </p14:cNvPr>
                <p14:cNvContentPartPr/>
                <p14:nvPr/>
              </p14:nvContentPartPr>
              <p14:xfrm>
                <a:off x="11920355" y="3117988"/>
                <a:ext cx="154080" cy="376560"/>
              </p14:xfrm>
            </p:contentPart>
          </mc:Choice>
          <mc:Fallback xmlns=""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870FEF4F-3F63-8F35-C68F-D0A98BF9ABC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1911715" y="3108988"/>
                  <a:ext cx="171720" cy="39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F1B53092-4458-CB73-EE32-8FCAC7059792}"/>
                    </a:ext>
                  </a:extLst>
                </p14:cNvPr>
                <p14:cNvContentPartPr/>
                <p14:nvPr/>
              </p14:nvContentPartPr>
              <p14:xfrm>
                <a:off x="10016675" y="351388"/>
                <a:ext cx="114120" cy="177840"/>
              </p14:xfrm>
            </p:contentPart>
          </mc:Choice>
          <mc:Fallback xmlns=""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F1B53092-4458-CB73-EE32-8FCAC7059792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0008035" y="342388"/>
                  <a:ext cx="13176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FEF93D14-4DF2-E6DB-6CCC-6EFC58392827}"/>
                    </a:ext>
                  </a:extLst>
                </p14:cNvPr>
                <p14:cNvContentPartPr/>
                <p14:nvPr/>
              </p14:nvContentPartPr>
              <p14:xfrm>
                <a:off x="10181915" y="357148"/>
                <a:ext cx="455400" cy="134640"/>
              </p14:xfrm>
            </p:contentPart>
          </mc:Choice>
          <mc:Fallback xmlns=""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FEF93D14-4DF2-E6DB-6CCC-6EFC58392827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0172915" y="348508"/>
                  <a:ext cx="47304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F298C89E-788F-F9B3-5E6D-981BC524AA65}"/>
                    </a:ext>
                  </a:extLst>
                </p14:cNvPr>
                <p14:cNvContentPartPr/>
                <p14:nvPr/>
              </p14:nvContentPartPr>
              <p14:xfrm>
                <a:off x="10680155" y="233668"/>
                <a:ext cx="295200" cy="161640"/>
              </p14:xfrm>
            </p:contentPart>
          </mc:Choice>
          <mc:Fallback xmlns=""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F298C89E-788F-F9B3-5E6D-981BC524AA6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0671155" y="224668"/>
                  <a:ext cx="31284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6A92BC61-85E7-FB96-5370-2184F3E24969}"/>
                    </a:ext>
                  </a:extLst>
                </p14:cNvPr>
                <p14:cNvContentPartPr/>
                <p14:nvPr/>
              </p14:nvContentPartPr>
              <p14:xfrm>
                <a:off x="10704995" y="538948"/>
                <a:ext cx="181440" cy="218520"/>
              </p14:xfrm>
            </p:contentPart>
          </mc:Choice>
          <mc:Fallback xmlns=""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6A92BC61-85E7-FB96-5370-2184F3E24969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0695995" y="529948"/>
                  <a:ext cx="19908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73FBA939-6523-9573-A68B-C0FA51759E9B}"/>
                    </a:ext>
                  </a:extLst>
                </p14:cNvPr>
                <p14:cNvContentPartPr/>
                <p14:nvPr/>
              </p14:nvContentPartPr>
              <p14:xfrm>
                <a:off x="10931075" y="545788"/>
                <a:ext cx="40680" cy="69120"/>
              </p14:xfrm>
            </p:contentPart>
          </mc:Choice>
          <mc:Fallback xmlns=""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73FBA939-6523-9573-A68B-C0FA51759E9B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0922435" y="536788"/>
                  <a:ext cx="583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72F1D6ED-FEF4-46D1-57C8-61024364749C}"/>
                    </a:ext>
                  </a:extLst>
                </p14:cNvPr>
                <p14:cNvContentPartPr/>
                <p14:nvPr/>
              </p14:nvContentPartPr>
              <p14:xfrm>
                <a:off x="11039795" y="339148"/>
                <a:ext cx="127080" cy="277200"/>
              </p14:xfrm>
            </p:contentPart>
          </mc:Choice>
          <mc:Fallback xmlns=""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72F1D6ED-FEF4-46D1-57C8-61024364749C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1031155" y="330148"/>
                  <a:ext cx="14472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05B7DA28-B9B2-6C57-4C72-82EAB50DCB3F}"/>
                    </a:ext>
                  </a:extLst>
                </p14:cNvPr>
                <p14:cNvContentPartPr/>
                <p14:nvPr/>
              </p14:nvContentPartPr>
              <p14:xfrm>
                <a:off x="11221955" y="386308"/>
                <a:ext cx="163440" cy="180000"/>
              </p14:xfrm>
            </p:contentPart>
          </mc:Choice>
          <mc:Fallback xmlns=""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05B7DA28-B9B2-6C57-4C72-82EAB50DCB3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1213315" y="377668"/>
                  <a:ext cx="18108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A0EFF018-FE36-DF12-3CEC-1BA1C63BB885}"/>
                    </a:ext>
                  </a:extLst>
                </p14:cNvPr>
                <p14:cNvContentPartPr/>
                <p14:nvPr/>
              </p14:nvContentPartPr>
              <p14:xfrm>
                <a:off x="11468555" y="495388"/>
                <a:ext cx="72000" cy="12600"/>
              </p14:xfrm>
            </p:contentPart>
          </mc:Choice>
          <mc:Fallback xmlns=""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A0EFF018-FE36-DF12-3CEC-1BA1C63BB885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1459555" y="486748"/>
                  <a:ext cx="8964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B95C3A1B-CAE8-AC2F-8998-D398927DF6DE}"/>
                    </a:ext>
                  </a:extLst>
                </p14:cNvPr>
                <p14:cNvContentPartPr/>
                <p14:nvPr/>
              </p14:nvContentPartPr>
              <p14:xfrm>
                <a:off x="10842155" y="767188"/>
                <a:ext cx="123120" cy="143640"/>
              </p14:xfrm>
            </p:contentPart>
          </mc:Choice>
          <mc:Fallback xmlns=""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B95C3A1B-CAE8-AC2F-8998-D398927DF6DE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0833515" y="758548"/>
                  <a:ext cx="14076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BD23D58C-C9C8-896D-F2A4-5DD3DB70C2B9}"/>
                    </a:ext>
                  </a:extLst>
                </p14:cNvPr>
                <p14:cNvContentPartPr/>
                <p14:nvPr/>
              </p14:nvContentPartPr>
              <p14:xfrm>
                <a:off x="11017115" y="712468"/>
                <a:ext cx="568080" cy="137160"/>
              </p14:xfrm>
            </p:contentPart>
          </mc:Choice>
          <mc:Fallback xmlns=""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BD23D58C-C9C8-896D-F2A4-5DD3DB70C2B9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1008115" y="703828"/>
                  <a:ext cx="58572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4A5BB3C4-869D-C549-FA8F-FB49DA161257}"/>
                    </a:ext>
                  </a:extLst>
                </p14:cNvPr>
                <p14:cNvContentPartPr/>
                <p14:nvPr/>
              </p14:nvContentPartPr>
              <p14:xfrm>
                <a:off x="10718675" y="848188"/>
                <a:ext cx="1000440" cy="169560"/>
              </p14:xfrm>
            </p:contentPart>
          </mc:Choice>
          <mc:Fallback xmlns=""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4A5BB3C4-869D-C549-FA8F-FB49DA161257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0709675" y="839548"/>
                  <a:ext cx="1018080" cy="187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40" name="Freihand 39">
                <a:extLst>
                  <a:ext uri="{FF2B5EF4-FFF2-40B4-BE49-F238E27FC236}">
                    <a16:creationId xmlns:a16="http://schemas.microsoft.com/office/drawing/2014/main" id="{A36F9DD4-A5AB-D79E-1E71-63DE7FBCCE53}"/>
                  </a:ext>
                </a:extLst>
              </p14:cNvPr>
              <p14:cNvContentPartPr/>
              <p14:nvPr/>
            </p14:nvContentPartPr>
            <p14:xfrm>
              <a:off x="5688755" y="566308"/>
              <a:ext cx="2386800" cy="72000"/>
            </p14:xfrm>
          </p:contentPart>
        </mc:Choice>
        <mc:Fallback xmlns="">
          <p:pic>
            <p:nvPicPr>
              <p:cNvPr id="40" name="Freihand 39">
                <a:extLst>
                  <a:ext uri="{FF2B5EF4-FFF2-40B4-BE49-F238E27FC236}">
                    <a16:creationId xmlns:a16="http://schemas.microsoft.com/office/drawing/2014/main" id="{A36F9DD4-A5AB-D79E-1E71-63DE7FBCCE53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5679755" y="557668"/>
                <a:ext cx="2404440" cy="8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5CD8BA9F-034F-9831-3DF4-C3D2B6EE9AF8}"/>
                  </a:ext>
                </a:extLst>
              </p14:cNvPr>
              <p14:cNvContentPartPr/>
              <p14:nvPr/>
            </p14:nvContentPartPr>
            <p14:xfrm>
              <a:off x="4255955" y="147268"/>
              <a:ext cx="4077720" cy="57708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5CD8BA9F-034F-9831-3DF4-C3D2B6EE9AF8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4246955" y="138628"/>
                <a:ext cx="4095360" cy="59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00FEFE9E-A07D-0D48-57AD-E9FD054816D5}"/>
                  </a:ext>
                </a:extLst>
              </p14:cNvPr>
              <p14:cNvContentPartPr/>
              <p14:nvPr/>
            </p14:nvContentPartPr>
            <p14:xfrm>
              <a:off x="10997315" y="280828"/>
              <a:ext cx="553680" cy="6516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00FEFE9E-A07D-0D48-57AD-E9FD054816D5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0988675" y="272188"/>
                <a:ext cx="571320" cy="8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768981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669472D-9B81-C748-378F-13BF3602B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563" y="752212"/>
            <a:ext cx="4584589" cy="275563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5C7F89A-74B2-259E-4D12-8B8175936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64" y="3507844"/>
            <a:ext cx="4584589" cy="2755631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D5B417EA-65A8-BF6A-2ABE-2A8F40FE2AC0}"/>
              </a:ext>
            </a:extLst>
          </p:cNvPr>
          <p:cNvSpPr txBox="1"/>
          <p:nvPr/>
        </p:nvSpPr>
        <p:spPr>
          <a:xfrm>
            <a:off x="7874054" y="149629"/>
            <a:ext cx="56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USA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70FB0C7-6E11-7B70-9223-0E64465E05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6422" y="3507844"/>
            <a:ext cx="4584589" cy="2755631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B0AEB834-6751-FF8D-6043-2AA8748832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6422" y="752213"/>
            <a:ext cx="4584589" cy="2755631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E2F2810-D0BD-ADBA-9D2D-477771C146D4}"/>
              </a:ext>
            </a:extLst>
          </p:cNvPr>
          <p:cNvSpPr txBox="1"/>
          <p:nvPr/>
        </p:nvSpPr>
        <p:spPr>
          <a:xfrm>
            <a:off x="2157669" y="149629"/>
            <a:ext cx="1042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Germany</a:t>
            </a:r>
          </a:p>
        </p:txBody>
      </p:sp>
    </p:spTree>
    <p:extLst>
      <p:ext uri="{BB962C8B-B14F-4D97-AF65-F5344CB8AC3E}">
        <p14:creationId xmlns:p14="http://schemas.microsoft.com/office/powerpoint/2010/main" val="255019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3021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Keynesian Economics</a:t>
            </a:r>
            <a:endParaRPr lang="de-DE" sz="2903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352380" y="464900"/>
            <a:ext cx="953145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u="sng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 run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capacities are not fully utilized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4772" lvl="1">
              <a:lnSpc>
                <a:spcPct val="140000"/>
              </a:lnSpc>
              <a:spcBef>
                <a:spcPct val="20000"/>
              </a:spcBef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Consumptions- and investment plans are totally fulfilled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the supply-side to adjust due to changes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Supply and demand are only equalized via changes in production </a:t>
            </a:r>
            <a:r>
              <a:rPr lang="en-US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in prices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3" name="Rechteck 2"/>
          <p:cNvSpPr/>
          <p:nvPr/>
        </p:nvSpPr>
        <p:spPr>
          <a:xfrm>
            <a:off x="0" y="5534692"/>
            <a:ext cx="8689605" cy="976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Wingdings"/>
              <a:buChar char="à"/>
            </a:pP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Aggregate Demand determines the equilibrium in the     	economy.</a:t>
            </a:r>
            <a:endParaRPr lang="en-US" sz="2177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C26C183-3FD4-40DC-BAC3-0947CC12616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391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3477578" y="16273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Keynesian Cross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0" y="626576"/>
            <a:ext cx="12192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1600">
                <a:solidFill>
                  <a:srgbClr val="000000"/>
                </a:solidFill>
              </a:rPr>
              <a:t>Aggregate demand Y</a:t>
            </a:r>
            <a:r>
              <a:rPr lang="de-DE" sz="1600" baseline="30000">
                <a:solidFill>
                  <a:srgbClr val="000000"/>
                </a:solidFill>
              </a:rPr>
              <a:t>D</a:t>
            </a:r>
            <a:r>
              <a:rPr lang="de-DE" sz="1600">
                <a:solidFill>
                  <a:srgbClr val="000000"/>
                </a:solidFill>
              </a:rPr>
              <a:t>: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=C+I+G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>
                <a:solidFill>
                  <a:srgbClr val="000000"/>
                </a:solidFill>
              </a:rPr>
              <a:t>C (private consumption); </a:t>
            </a:r>
            <a:r>
              <a:rPr lang="de-DE" sz="1600" dirty="0">
                <a:solidFill>
                  <a:srgbClr val="000000"/>
                </a:solidFill>
              </a:rPr>
              <a:t>I </a:t>
            </a:r>
            <a:r>
              <a:rPr lang="de-DE" sz="1600">
                <a:solidFill>
                  <a:srgbClr val="000000"/>
                </a:solidFill>
              </a:rPr>
              <a:t>(Investment); G (Government expenditure); I and G sare exogenously fixed variables, C depends positively on aggregate income (production) Y</a:t>
            </a:r>
          </a:p>
          <a:p>
            <a:pPr eaLnBrk="1" hangingPunct="1">
              <a:buClrTx/>
              <a:buFontTx/>
              <a:buNone/>
            </a:pPr>
            <a:endParaRPr lang="de-DE" sz="16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>
                <a:solidFill>
                  <a:srgbClr val="000000"/>
                </a:solidFill>
              </a:rPr>
              <a:t>Keynesian consumption function: </a:t>
            </a: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C(Y)=C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			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&gt;0 </a:t>
            </a:r>
            <a:r>
              <a:rPr lang="de-DE" sz="1600">
                <a:solidFill>
                  <a:srgbClr val="000000"/>
                </a:solidFill>
              </a:rPr>
              <a:t>(autonous consumption); </a:t>
            </a:r>
            <a:r>
              <a:rPr lang="de-DE" sz="1600" dirty="0">
                <a:solidFill>
                  <a:srgbClr val="000000"/>
                </a:solidFill>
              </a:rPr>
              <a:t>0&lt;</a:t>
            </a:r>
            <a:r>
              <a:rPr lang="de-DE" sz="1600" dirty="0" err="1">
                <a:solidFill>
                  <a:srgbClr val="000000"/>
                </a:solidFill>
              </a:rPr>
              <a:t>c</a:t>
            </a:r>
            <a:r>
              <a:rPr lang="de-DE" sz="1600" baseline="-25000" dirty="0" err="1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&lt;1</a:t>
            </a:r>
            <a:r>
              <a:rPr lang="de-DE" sz="1600">
                <a:solidFill>
                  <a:srgbClr val="000000"/>
                </a:solidFill>
              </a:rPr>
              <a:t>(marginal propensity to consum)</a:t>
            </a: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>
                <a:solidFill>
                  <a:srgbClr val="000000"/>
                </a:solidFill>
              </a:rPr>
              <a:t>Euqilibrium: With aggregate income (production) Y is determined by the aggreate demand Y</a:t>
            </a:r>
            <a:r>
              <a:rPr lang="de-DE" sz="1600" baseline="30000">
                <a:solidFill>
                  <a:srgbClr val="000000"/>
                </a:solidFill>
              </a:rPr>
              <a:t>D</a:t>
            </a:r>
            <a:r>
              <a:rPr lang="de-DE" sz="1600">
                <a:solidFill>
                  <a:srgbClr val="000000"/>
                </a:solidFill>
              </a:rPr>
              <a:t> →</a:t>
            </a: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Y=Y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Y+I+G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A2D1D1B-FEDB-4DC2-9A50-23D1281233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1473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Consumption</a:t>
            </a:r>
            <a:endParaRPr lang="de-DE" sz="2903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546849" y="576796"/>
            <a:ext cx="10907552" cy="9444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>
                <a:solidFill>
                  <a:prstClr val="black"/>
                </a:solidFill>
              </a:rPr>
              <a:t>Germany (</a:t>
            </a:r>
            <a:r>
              <a:rPr lang="en-US" sz="2000" dirty="0">
                <a:solidFill>
                  <a:prstClr val="black"/>
                </a:solidFill>
              </a:rPr>
              <a:t>2019</a:t>
            </a:r>
            <a:r>
              <a:rPr lang="en-US" sz="2000">
                <a:solidFill>
                  <a:prstClr val="black"/>
                </a:solidFill>
              </a:rPr>
              <a:t>) savings rate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prstClr val="black"/>
                </a:solidFill>
                <a:sym typeface="Wingdings" panose="05000000000000000000" pitchFamily="2" charset="2"/>
              </a:rPr>
              <a:t>s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 dirty="0">
                <a:solidFill>
                  <a:prstClr val="black"/>
                </a:solidFill>
                <a:sym typeface="Wingdings" panose="05000000000000000000" pitchFamily="2" charset="2"/>
              </a:rPr>
              <a:t>= 10,9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% </a:t>
            </a:r>
            <a:r>
              <a:rPr lang="en-US" sz="2000">
                <a:solidFill>
                  <a:prstClr val="black"/>
                </a:solidFill>
              </a:rPr>
              <a:t>:</a:t>
            </a:r>
          </a:p>
          <a:p>
            <a:pPr>
              <a:lnSpc>
                <a:spcPct val="120000"/>
              </a:lnSpc>
              <a:spcAft>
                <a:spcPts val="544"/>
              </a:spcAft>
            </a:pPr>
            <a:br>
              <a:rPr lang="en-US" sz="200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4" name="Textfeld 3"/>
          <p:cNvSpPr txBox="1"/>
          <p:nvPr/>
        </p:nvSpPr>
        <p:spPr>
          <a:xfrm>
            <a:off x="490819" y="3769658"/>
            <a:ext cx="10907552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>
                <a:solidFill>
                  <a:prstClr val="black"/>
                </a:solidFill>
              </a:rPr>
              <a:t>→</a:t>
            </a:r>
            <a:r>
              <a:rPr lang="en-US" sz="2000">
                <a:solidFill>
                  <a:prstClr val="black"/>
                </a:solidFill>
              </a:rPr>
              <a:t>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+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 dirty="0">
                <a:solidFill>
                  <a:prstClr val="black"/>
                </a:solidFill>
              </a:rPr>
              <a:t>=1</a:t>
            </a:r>
            <a:r>
              <a:rPr lang="en-US" sz="2000" dirty="0">
                <a:solidFill>
                  <a:prstClr val="black"/>
                </a:solidFill>
              </a:rPr>
              <a:t>	→	 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=1 –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>
                <a:solidFill>
                  <a:prstClr val="black"/>
                </a:solidFill>
              </a:rPr>
              <a:t>=89,1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prstClr val="black"/>
                </a:solidFill>
                <a:sym typeface="Wingdings" panose="05000000000000000000" pitchFamily="2" charset="2"/>
              </a:rPr>
              <a:t>%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546849" y="2628900"/>
            <a:ext cx="10907552" cy="10392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>
                <a:solidFill>
                  <a:prstClr val="black"/>
                </a:solidFill>
              </a:rPr>
              <a:t>Income Y is divided into consumption and savings (compare the circular flow!)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4441773"/>
            <a:ext cx="8689605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Interpretation</a:t>
            </a:r>
            <a:r>
              <a:rPr lang="de-DE" sz="2000">
                <a:solidFill>
                  <a:prstClr val="black"/>
                </a:solidFill>
              </a:rPr>
              <a:t>: If we have1000 additional Euros, then 839,1 Euros are directly spent  for consumption (first derivative of the consumption function!)</a:t>
            </a:r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490819" y="1402955"/>
            <a:ext cx="10907552" cy="9521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>
                <a:solidFill>
                  <a:prstClr val="black"/>
                </a:solidFill>
              </a:rPr>
              <a:t>What is then the consumption rate </a:t>
            </a:r>
            <a:r>
              <a:rPr lang="en-US" sz="2000" dirty="0">
                <a:solidFill>
                  <a:prstClr val="black"/>
                </a:solidFill>
              </a:rPr>
              <a:t>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 dirty="0">
                <a:solidFill>
                  <a:prstClr val="black"/>
                </a:solidFill>
              </a:rPr>
              <a:t>?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5F7ACC9-ED3E-4A81-88BD-EC678A2CB0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83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Consumption</a:t>
            </a:r>
            <a:endParaRPr lang="de-DE" sz="2903" b="1" dirty="0"/>
          </a:p>
        </p:txBody>
      </p:sp>
      <p:grpSp>
        <p:nvGrpSpPr>
          <p:cNvPr id="7" name="Group 23"/>
          <p:cNvGrpSpPr/>
          <p:nvPr/>
        </p:nvGrpSpPr>
        <p:grpSpPr>
          <a:xfrm>
            <a:off x="3515452" y="549060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6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7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27"/>
          <p:cNvCxnSpPr/>
          <p:nvPr/>
        </p:nvCxnSpPr>
        <p:spPr>
          <a:xfrm flipV="1">
            <a:off x="3515452" y="810358"/>
            <a:ext cx="3984785" cy="267829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28"/>
          <p:cNvSpPr/>
          <p:nvPr/>
        </p:nvSpPr>
        <p:spPr>
          <a:xfrm flipH="1">
            <a:off x="2969358" y="3488656"/>
            <a:ext cx="539830" cy="1175838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2" name="TextBox 29"/>
          <p:cNvSpPr txBox="1"/>
          <p:nvPr/>
        </p:nvSpPr>
        <p:spPr>
          <a:xfrm>
            <a:off x="18037" y="3918212"/>
            <a:ext cx="2610010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Autonomous consumption</a:t>
            </a:r>
          </a:p>
          <a:p>
            <a:r>
              <a:rPr lang="de-DE" sz="1600">
                <a:solidFill>
                  <a:srgbClr val="000000"/>
                </a:solidFill>
              </a:rPr>
              <a:t>C</a:t>
            </a:r>
            <a:r>
              <a:rPr lang="de-DE" sz="1600" baseline="-25000">
                <a:solidFill>
                  <a:srgbClr val="000000"/>
                </a:solidFill>
              </a:rPr>
              <a:t>0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=100</a:t>
            </a:r>
          </a:p>
        </p:txBody>
      </p:sp>
      <p:sp>
        <p:nvSpPr>
          <p:cNvPr id="13" name="TextBox 30"/>
          <p:cNvSpPr txBox="1"/>
          <p:nvPr/>
        </p:nvSpPr>
        <p:spPr>
          <a:xfrm>
            <a:off x="6555887" y="4852038"/>
            <a:ext cx="117532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(y)</a:t>
            </a:r>
          </a:p>
        </p:txBody>
      </p:sp>
      <p:sp>
        <p:nvSpPr>
          <p:cNvPr id="14" name="TextBox 31"/>
          <p:cNvSpPr txBox="1"/>
          <p:nvPr/>
        </p:nvSpPr>
        <p:spPr>
          <a:xfrm>
            <a:off x="1188533" y="549060"/>
            <a:ext cx="2229169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Consumption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C(y)</a:t>
            </a:r>
          </a:p>
        </p:txBody>
      </p:sp>
      <p:cxnSp>
        <p:nvCxnSpPr>
          <p:cNvPr id="15" name="Straight Arrow Connector 33"/>
          <p:cNvCxnSpPr/>
          <p:nvPr/>
        </p:nvCxnSpPr>
        <p:spPr>
          <a:xfrm>
            <a:off x="4560642" y="2835412"/>
            <a:ext cx="13064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35"/>
          <p:cNvCxnSpPr/>
          <p:nvPr/>
        </p:nvCxnSpPr>
        <p:spPr>
          <a:xfrm flipV="1">
            <a:off x="5842372" y="1986196"/>
            <a:ext cx="0" cy="84921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6"/>
          <p:cNvSpPr txBox="1"/>
          <p:nvPr/>
        </p:nvSpPr>
        <p:spPr>
          <a:xfrm>
            <a:off x="5841333" y="2215620"/>
            <a:ext cx="3331361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+ 0,891€ Consumption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 corresponds to savings of 0,109€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7"/>
          <p:cNvSpPr txBox="1"/>
          <p:nvPr/>
        </p:nvSpPr>
        <p:spPr>
          <a:xfrm>
            <a:off x="4400910" y="2966061"/>
            <a:ext cx="2315436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+ 1</a:t>
            </a: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€ Income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06501" y="507899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C(y)=</a:t>
            </a:r>
            <a:r>
              <a:rPr lang="de-DE" dirty="0">
                <a:solidFill>
                  <a:srgbClr val="000000"/>
                </a:solidFill>
              </a:rPr>
              <a:t> 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Y=100+0,838Y</a:t>
            </a:r>
            <a:endParaRPr lang="de-DE" sz="1633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AA9EF4D-D393-497D-9B25-FE8AE1F44E0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35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7" grpId="0"/>
      <p:bldP spid="18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Keynesian Cross</a:t>
            </a:r>
            <a:endParaRPr lang="de-DE" sz="2903" b="1" dirty="0"/>
          </a:p>
        </p:txBody>
      </p:sp>
      <p:grpSp>
        <p:nvGrpSpPr>
          <p:cNvPr id="7" name="Group 7"/>
          <p:cNvGrpSpPr/>
          <p:nvPr/>
        </p:nvGrpSpPr>
        <p:grpSpPr>
          <a:xfrm>
            <a:off x="209171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3"/>
          <p:cNvSpPr txBox="1"/>
          <p:nvPr/>
        </p:nvSpPr>
        <p:spPr>
          <a:xfrm>
            <a:off x="5326384" y="5650112"/>
            <a:ext cx="11528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425961" y="1346970"/>
            <a:ext cx="1723549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906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Gütermarktgleichgewicht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455043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10"/>
          <p:cNvCxnSpPr/>
          <p:nvPr/>
        </p:nvCxnSpPr>
        <p:spPr>
          <a:xfrm flipV="1">
            <a:off x="4550439" y="1804240"/>
            <a:ext cx="5291272" cy="1959731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3"/>
          <p:cNvSpPr txBox="1"/>
          <p:nvPr/>
        </p:nvSpPr>
        <p:spPr>
          <a:xfrm>
            <a:off x="7610928" y="5650112"/>
            <a:ext cx="11528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2830251" y="1346970"/>
            <a:ext cx="1781257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3" name="Straight Connector 23"/>
          <p:cNvCxnSpPr/>
          <p:nvPr/>
        </p:nvCxnSpPr>
        <p:spPr>
          <a:xfrm flipV="1">
            <a:off x="4550439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27"/>
          <p:cNvSpPr/>
          <p:nvPr/>
        </p:nvSpPr>
        <p:spPr>
          <a:xfrm>
            <a:off x="7580785" y="2709583"/>
            <a:ext cx="522595" cy="1235582"/>
          </a:xfrm>
          <a:prstGeom prst="rightBrace">
            <a:avLst>
              <a:gd name="adj1" fmla="val 8333"/>
              <a:gd name="adj2" fmla="val 20842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31"/>
          <p:cNvSpPr txBox="1"/>
          <p:nvPr/>
        </p:nvSpPr>
        <p:spPr>
          <a:xfrm>
            <a:off x="8835946" y="3690297"/>
            <a:ext cx="261321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consumption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C(Y)=</a:t>
            </a:r>
            <a:r>
              <a:rPr lang="de-DE" sz="1600" dirty="0">
                <a:solidFill>
                  <a:srgbClr val="000000"/>
                </a:solidFill>
              </a:rPr>
              <a:t>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2"/>
          <p:cNvSpPr txBox="1"/>
          <p:nvPr/>
        </p:nvSpPr>
        <p:spPr>
          <a:xfrm>
            <a:off x="8150864" y="2549962"/>
            <a:ext cx="2717411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Investment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I +</a:t>
            </a:r>
          </a:p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Government expenditure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cxnSp>
        <p:nvCxnSpPr>
          <p:cNvPr id="19" name="Straight Arrow Connector 33"/>
          <p:cNvCxnSpPr/>
          <p:nvPr/>
        </p:nvCxnSpPr>
        <p:spPr>
          <a:xfrm flipH="1" flipV="1">
            <a:off x="9449765" y="3380454"/>
            <a:ext cx="653244" cy="2528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5"/>
          <p:cNvSpPr txBox="1"/>
          <p:nvPr/>
        </p:nvSpPr>
        <p:spPr>
          <a:xfrm>
            <a:off x="8450785" y="177459"/>
            <a:ext cx="2941831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 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Y+I+G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37"/>
          <p:cNvCxnSpPr>
            <a:stCxn id="20" idx="2"/>
          </p:cNvCxnSpPr>
          <p:nvPr/>
        </p:nvCxnSpPr>
        <p:spPr>
          <a:xfrm flipH="1">
            <a:off x="9329543" y="798078"/>
            <a:ext cx="592158" cy="11133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514092" y="4033917"/>
            <a:ext cx="1446229" cy="1097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633"/>
              <a:t>Investment </a:t>
            </a:r>
            <a:r>
              <a:rPr lang="de-DE" sz="1633" dirty="0"/>
              <a:t>I</a:t>
            </a:r>
          </a:p>
          <a:p>
            <a:pPr algn="ctr"/>
            <a:r>
              <a:rPr lang="de-DE" sz="1633" dirty="0"/>
              <a:t>+</a:t>
            </a:r>
          </a:p>
          <a:p>
            <a:pPr algn="r"/>
            <a:r>
              <a:rPr lang="de-DE" sz="1633"/>
              <a:t>Governement</a:t>
            </a:r>
          </a:p>
          <a:p>
            <a:pPr algn="r"/>
            <a:r>
              <a:rPr lang="de-DE" sz="1633"/>
              <a:t>expenditure </a:t>
            </a:r>
            <a:r>
              <a:rPr lang="de-DE" sz="1633" dirty="0"/>
              <a:t>G</a:t>
            </a:r>
          </a:p>
        </p:txBody>
      </p:sp>
      <p:cxnSp>
        <p:nvCxnSpPr>
          <p:cNvPr id="24" name="Straight Connector 30"/>
          <p:cNvCxnSpPr/>
          <p:nvPr/>
        </p:nvCxnSpPr>
        <p:spPr>
          <a:xfrm flipV="1">
            <a:off x="4576695" y="3110727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-26766" y="6358804"/>
            <a:ext cx="6886116" cy="3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14" b="1" u="sng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Equilibrium</a:t>
            </a:r>
            <a:r>
              <a:rPr lang="en-US" sz="1700" b="1" u="sng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Expenditure (</a:t>
            </a:r>
            <a:r>
              <a:rPr lang="de-DE" sz="1700" dirty="0">
                <a:solidFill>
                  <a:srgbClr val="000000"/>
                </a:solidFill>
              </a:rPr>
              <a:t>Y</a:t>
            </a:r>
            <a:r>
              <a:rPr lang="de-DE" sz="1700" baseline="30000" dirty="0">
                <a:solidFill>
                  <a:srgbClr val="000000"/>
                </a:solidFill>
              </a:rPr>
              <a:t>D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</a:t>
            </a:r>
            <a:r>
              <a:rPr lang="en-US" sz="17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</a:t>
            </a:r>
            <a:r>
              <a:rPr lang="en-US" sz="1700" b="1" u="sng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Income</a:t>
            </a:r>
            <a:r>
              <a:rPr lang="en-US" sz="17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(Y) </a:t>
            </a:r>
            <a:r>
              <a:rPr lang="en-US" sz="17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Production 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(Y) = </a:t>
            </a:r>
            <a:r>
              <a:rPr lang="de-DE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17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n-US" sz="1700" b="1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8496156" y="119954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22" name="Right Brace 28"/>
          <p:cNvSpPr/>
          <p:nvPr/>
        </p:nvSpPr>
        <p:spPr>
          <a:xfrm flipH="1">
            <a:off x="3968866" y="5070458"/>
            <a:ext cx="539830" cy="419391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8" name="Textfeld 27"/>
          <p:cNvSpPr txBox="1"/>
          <p:nvPr/>
        </p:nvSpPr>
        <p:spPr>
          <a:xfrm>
            <a:off x="1952807" y="5070458"/>
            <a:ext cx="2145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Autonomer Konsum 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endParaRPr lang="de-DE" sz="1633" dirty="0"/>
          </a:p>
        </p:txBody>
      </p:sp>
      <p:sp>
        <p:nvSpPr>
          <p:cNvPr id="29" name="Right Brace 28"/>
          <p:cNvSpPr/>
          <p:nvPr/>
        </p:nvSpPr>
        <p:spPr>
          <a:xfrm flipH="1">
            <a:off x="3968122" y="3763971"/>
            <a:ext cx="539830" cy="1258404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0" name="Right Brace 28"/>
          <p:cNvSpPr/>
          <p:nvPr/>
        </p:nvSpPr>
        <p:spPr>
          <a:xfrm flipH="1">
            <a:off x="1736086" y="3885891"/>
            <a:ext cx="539830" cy="1745342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1" name="Textfeld 30"/>
          <p:cNvSpPr txBox="1"/>
          <p:nvPr/>
        </p:nvSpPr>
        <p:spPr>
          <a:xfrm>
            <a:off x="7690" y="4184043"/>
            <a:ext cx="2065924" cy="11522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633"/>
              <a:t>Aggregate demand not dependent on income Y</a:t>
            </a:r>
            <a:endParaRPr lang="de-DE" sz="1633" dirty="0"/>
          </a:p>
        </p:txBody>
      </p:sp>
      <p:cxnSp>
        <p:nvCxnSpPr>
          <p:cNvPr id="32" name="Straight Connector 30"/>
          <p:cNvCxnSpPr/>
          <p:nvPr/>
        </p:nvCxnSpPr>
        <p:spPr>
          <a:xfrm flipV="1">
            <a:off x="7516290" y="2693443"/>
            <a:ext cx="6643" cy="2899609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0"/>
          <p:cNvCxnSpPr/>
          <p:nvPr/>
        </p:nvCxnSpPr>
        <p:spPr>
          <a:xfrm flipV="1">
            <a:off x="4576694" y="2659129"/>
            <a:ext cx="2939596" cy="34314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3569335" y="2508777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653505" y="5625944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9" name="TextBox 35"/>
          <p:cNvSpPr txBox="1"/>
          <p:nvPr/>
        </p:nvSpPr>
        <p:spPr>
          <a:xfrm>
            <a:off x="4639792" y="768461"/>
            <a:ext cx="3930884" cy="12669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de-DE" sz="1633">
                <a:latin typeface="Arial" panose="020B0604020202020204" pitchFamily="34" charset="0"/>
                <a:cs typeface="Arial" panose="020B0604020202020204" pitchFamily="34" charset="0"/>
              </a:rPr>
              <a:t>°-Line: locus of every possibility with </a:t>
            </a:r>
            <a:endParaRPr lang="de-DE" sz="16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dirty="0">
                <a:solidFill>
                  <a:srgbClr val="000000"/>
                </a:solidFill>
              </a:rPr>
              <a:t>Y</a:t>
            </a:r>
            <a:r>
              <a:rPr lang="de-DE" sz="2000" baseline="30000" dirty="0">
                <a:solidFill>
                  <a:srgbClr val="000000"/>
                </a:solidFill>
              </a:rPr>
              <a:t>D</a:t>
            </a:r>
            <a:r>
              <a:rPr lang="de-DE" sz="2000" dirty="0"/>
              <a:t>=</a:t>
            </a:r>
            <a:r>
              <a:rPr lang="de-DE" sz="2000"/>
              <a:t>Y → possible equlibria</a:t>
            </a:r>
            <a:endParaRPr lang="de-DE" sz="2000" dirty="0"/>
          </a:p>
          <a:p>
            <a:r>
              <a:rPr lang="de-DE" sz="2000"/>
              <a:t>Linear linear through the origin with</a:t>
            </a:r>
          </a:p>
          <a:p>
            <a:r>
              <a:rPr lang="de-DE" sz="2000"/>
              <a:t>Slope 1</a:t>
            </a:r>
            <a:endParaRPr lang="de-DE" sz="2000" dirty="0"/>
          </a:p>
        </p:txBody>
      </p:sp>
      <p:cxnSp>
        <p:nvCxnSpPr>
          <p:cNvPr id="40" name="Straight Arrow Connector 37"/>
          <p:cNvCxnSpPr/>
          <p:nvPr/>
        </p:nvCxnSpPr>
        <p:spPr>
          <a:xfrm>
            <a:off x="7340463" y="1688024"/>
            <a:ext cx="855278" cy="2448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ihandform 42"/>
          <p:cNvSpPr/>
          <p:nvPr/>
        </p:nvSpPr>
        <p:spPr>
          <a:xfrm>
            <a:off x="5089402" y="5090615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783869" y="5211338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sp>
        <p:nvSpPr>
          <p:cNvPr id="46" name="TextBox 14"/>
          <p:cNvSpPr txBox="1"/>
          <p:nvPr/>
        </p:nvSpPr>
        <p:spPr>
          <a:xfrm>
            <a:off x="-2258" y="2155093"/>
            <a:ext cx="40639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Intersection or 45°-Line and aggregate demand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14"/>
          <p:cNvSpPr txBox="1"/>
          <p:nvPr/>
        </p:nvSpPr>
        <p:spPr>
          <a:xfrm>
            <a:off x="3408277" y="5873938"/>
            <a:ext cx="3934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Intersection or 45°-Line and aggregate demand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1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8" grpId="0"/>
      <p:bldP spid="20" grpId="0"/>
      <p:bldP spid="23" grpId="0"/>
      <p:bldP spid="25" grpId="0" animBg="1"/>
      <p:bldP spid="27" grpId="0"/>
      <p:bldP spid="22" grpId="0" animBg="1"/>
      <p:bldP spid="28" grpId="0"/>
      <p:bldP spid="29" grpId="0" animBg="1"/>
      <p:bldP spid="30" grpId="0" animBg="1"/>
      <p:bldP spid="31" grpId="0"/>
      <p:bldP spid="37" grpId="0"/>
      <p:bldP spid="38" grpId="0"/>
      <p:bldP spid="39" grpId="0"/>
      <p:bldP spid="43" grpId="0" animBg="1"/>
      <p:bldP spid="44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889</Words>
  <Application>Microsoft Office PowerPoint</Application>
  <PresentationFormat>Breitbild</PresentationFormat>
  <Paragraphs>180</Paragraphs>
  <Slides>17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255</cp:revision>
  <cp:lastPrinted>2022-03-02T20:18:27Z</cp:lastPrinted>
  <dcterms:created xsi:type="dcterms:W3CDTF">2022-03-01T20:52:11Z</dcterms:created>
  <dcterms:modified xsi:type="dcterms:W3CDTF">2022-11-22T07:43:29Z</dcterms:modified>
</cp:coreProperties>
</file>