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3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notesSlides/notesSlide4.xml" ContentType="application/vnd.openxmlformats-officedocument.presentationml.notesSlide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notesSlides/notesSlide5.xml" ContentType="application/vnd.openxmlformats-officedocument.presentationml.notesSlide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notesSlides/notesSlide6.xml" ContentType="application/vnd.openxmlformats-officedocument.presentationml.notesSlide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372" r:id="rId2"/>
    <p:sldId id="1400" r:id="rId3"/>
    <p:sldId id="1401" r:id="rId4"/>
    <p:sldId id="1402" r:id="rId5"/>
    <p:sldId id="1403" r:id="rId6"/>
    <p:sldId id="1404" r:id="rId7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3447" autoAdjust="0"/>
  </p:normalViewPr>
  <p:slideViewPr>
    <p:cSldViewPr snapToGrid="0">
      <p:cViewPr varScale="1">
        <p:scale>
          <a:sx n="72" d="100"/>
          <a:sy n="72" d="100"/>
        </p:scale>
        <p:origin x="4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0T08:18:00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10 11626,'-27'23'696,"2"2"-1,0 1 0,1 0 1,2 2-1,-22 34 0,41-58-639,1 0 1,-1 0-1,1 1 0,0-1 0,1 0 1,-1 1-1,1-1 0,0 1 0,0 0 1,0-1-1,0 1 0,1 9 0,0-13-33,0 1 0,1 0-1,-1-1 1,1 1-1,-1-1 1,1 0-1,-1 1 1,1-1 0,0 1-1,0-1 1,0 0-1,0 0 1,0 1-1,0-1 1,0 0 0,2 2-1,0-2-1,-1 1 0,1-1 0,-1 0 1,1 0-1,0 0 0,-1 0 0,1 0 0,0-1 0,0 1 0,-1-1 0,1 0 1,4 0-1,8 0 35,0-2 0,0 0 1,0 0-1,0-1 1,21-8-1,72-32 215,-102 41-256,88-43 440,-3-4 0,117-83 0,-196 122-196,-25 15-59,-11 10-139,1 1-1,0 0 0,1 2 1,0 1-1,2 0 1,0 2-1,1 0 0,2 1 1,-20 30-1,35-48-56,0 0 1,-1 0-1,2 0 0,-1 0 0,0 0 0,1 0 0,0 0 0,0 1 0,0-1 0,1 0 1,-1 1-1,1-1 0,0 0 0,1 7 0,-1-8-8,1 0 0,1 0 0,-1 0 0,0-1 1,1 1-1,-1 0 0,1-1 0,0 1 0,0-1 0,0 1 0,0-1 0,0 0 0,0 0 0,1 0 1,-1 0-1,1 0 0,0 0 0,-1-1 0,1 1 0,0-1 0,6 2 0,4 1-87,0-1 0,0 0 0,0 0 0,1-2 0,-1 0 0,1 0 0,0-1 0,-1-1 0,1 0 0,18-4 0,13-5-448,76-27 0,-56 12-165,-2-3 0,98-57 0,-161 85 703,0-1 1,0 1 0,1 0-1,-1 0 1,0 0 0,0-1-1,0 1 1,0 0 0,1 0-1,-1 0 1,0-1-1,0 1 1,1 0 0,-1 0-1,0 0 1,0 0 0,1 0-1,-1-1 1,0 1 0,0 0-1,1 0 1,-1 0 0,0 0-1,1 0 1,-1 0 0,0 0-1,0 0 1,1 0-1,-1 0 1,0 0 0,0 0-1,1 0 1,-1 0 0,0 1-1,1-1 1,-1 0 0,0 0-1,0 0 1,1 0 0,-1 0-1,0 1 1,0-1-1,1 0 1,-5 10 174,-11 16 140,-1-1-1,-27 31 0,20-27 21,-23 39-1,40-59-265,1 0 1,1 1-1,0-1 0,0 1 0,1 0 0,0 0 0,0 0 0,-1 18 0,4-27-63,0 1 0,0 0 0,0 0 0,0 0 1,0-1-1,1 1 0,-1 0 0,1 0 0,-1-1 1,1 1-1,-1 0 0,1-1 0,0 1 1,0 0-1,0-1 0,0 1 0,0-1 0,0 0 1,0 1-1,1-1 0,1 2 0,0-2-19,-1 0 0,0 0 0,1 0-1,-1 0 1,1 0 0,-1-1 0,1 1 0,-1-1-1,1 0 1,0 1 0,-1-1 0,1 0 0,3-1-1,5-1-20,0 0 0,-1-1 0,1 0-1,-1-1 1,19-9 0,-2-2-26,0-2 1,34-27-1,-19 5-100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0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3 741 16412,'-3'4'1877,"6"-5"-1423,11-9-221,118-100 1986,-41 36-1541,40-45 107,155-185 1,-197 195-725,-87 107-62,-1 0 0,1 1-1,0-1 1,0 0 0,0 1 0,0-1-1,0 1 1,0 0 0,2-2 0,-3 3 0,-1 0 0,1 0 0,-1 0 1,1 0-1,-1-1 0,0 1 0,1 0 1,-1 0-1,1 0 0,-1 0 0,1 0 1,-1 0-1,1 1 0,-1-1 0,0 0 1,1 0-1,-1 0 0,1 0 0,-1 0 1,0 1-1,1-1 0,-1 0 1,1 0-1,-1 1 0,0-1 0,1 0 1,-1 1-1,1 0 0,0 2-3,1 0 0,-1 1 0,0-1 0,0 0 0,0 1 0,0 0 0,-1-1-1,1 7 1,6 127-117,-6-78 468,14 92-1,-13-142-324,0 0-1,0-1 0,1 1 0,6 12 0,22 26 136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107 154 10514,'8'-6'3316,"13"-10"2351,-17 11-2593,11-17-610,-6 9-1979,-1-1 1,0 1 0,10-28 0,-17 40-485,-1 1 1,1-1-1,-1 0 1,0 0-1,0 0 1,1 1-1,-1-1 1,0 0-1,0 0 1,0 0-1,0 1 1,0-1-1,0 0 1,0 0-1,0 0 0,0 0 1,0 1-1,-1-1 1,1 0-1,0 0 1,-1 0-1,1 1 1,0-1-1,-2-1 1,2 2-2,-1-1 0,0 1-1,0 0 1,0-1 0,1 1 0,-1 0 0,0 0 0,0-1-1,0 1 1,0 0 0,0 0 0,0 0 0,1 0 0,-1 0-1,0 1 1,0-1 0,0 0 0,-1 1 0,-4 0-5,1 1 0,0 0 1,-1 1-1,1-1 0,0 1 1,-6 5-1,-2 3 14,1 0-1,-1 1 1,2 1 0,0 0-1,1 0 1,0 1-1,1 0 1,0 1 0,1 0-1,1 1 1,0-1 0,-8 32-1,15-45-3,-1-1-1,1 1 0,0 0 1,-1 0-1,1 0 1,0 0-1,0 0 0,0 0 1,0 0-1,1 0 0,-1 0 1,0 0-1,1-1 1,-1 1-1,1 0 0,0 0 1,0 0-1,0-1 1,0 1-1,1 1 0,-1-2-15,0 0 0,0 0-1,1-1 1,-1 1-1,0 0 1,1-1-1,-1 1 1,1-1-1,-1 1 1,1-1 0,-1 0-1,1 0 1,-1 1-1,1-1 1,-1 0-1,1 0 1,-1-1-1,1 1 1,1-1 0,6-1-180,0-1 0,-1 0 0,0 0 0,0-1 0,0 0 0,0 0 0,8-7 0,54-47-507,-34 26 246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2:08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 18316,'-3'16'1960,"-5"7"-1368,-9 10-223,-3 8 1167,-7 12-848,-4 4-248,-3 4-112,2-4-88,2-5-232,2-5-176,4-11-480,1-9-272,7-21 728,3-10-168,2-21-112</inkml:trace>
  <inkml:trace contextRef="#ctx0" brushRef="#br0" timeOffset="1">84 166 17524,'22'3'2272,"1"5"-1424,5 2-375,3 3 1383,7 0-864,0 3-184,0-1-816,1 0-624,-9-6 552,-1-4-128,-1-5-104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2:08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20092,'14'26'1841,"6"-1"-1185,3 1-296,0 3 720,-2 3-88,-9 8-488,-6 4-183,-15 18-313,-11 6-185,-16 12-487,-9 1-400,-18-1 864,-4-1-184,-3-8-104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2:2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164 262 16139,'18'-17'1149,"-1"0"0,-1-1 0,20-30 0,-32 43-843,0-2-1,0 1 1,-1 0-1,0-1 1,0 0-1,0 0 1,-1 1-1,0-1 1,-1-1-1,1 1 0,-1 0 1,-1 0-1,0 0 1,0-1-1,-1-12 1,1 18-257,0 0 1,-1 1 0,1-1-1,-1 0 1,1 0-1,-1 1 1,1-1-1,-1 0 1,0 1 0,0-1-1,0 1 1,0-1-1,0 1 1,0-1 0,0 1-1,0 0 1,0-1-1,-1 1 1,1 0 0,-1 0-1,1 0 1,-1 0-1,1 0 1,-1 0-1,1 1 1,-1-1 0,0 0-1,1 1 1,-1 0-1,0-1 1,0 1 0,1 0-1,-1 0 1,0 0-1,0 0 1,0 0-1,1 0 1,-1 0 0,0 0-1,-2 2 1,-2-1-2,0 1-1,0 1 1,0-1 0,0 1-1,0 0 1,1 1 0,-1-1-1,1 1 1,-8 8 0,-1 2-28,0 2 0,1 0 1,1 0-1,0 1 0,2 1 1,0 0-1,-12 30 1,12-23-9,2 2 0,1-1 0,1 1 1,1 0-1,-1 33 0,4-21 5,3-1 0,1 1 0,2-1 0,1 0-1,2 0 1,2-1 0,1 0 0,20 46 0,-17-56-11,-5-10-1341,-20-33-598,-40-52 683,15 21 406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2:20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0 543 16692,'3'-2'1864,"9"4"-952,8-1-288,9 4 841,8-2-225,7 1-336,2 1-240,3-4-992,2-1-544,-4-4 760,-1-2-248,-3-5-96</inkml:trace>
  <inkml:trace contextRef="#ctx0" brushRef="#br0" timeOffset="1">808 1 18268,'0'3'165,"-1"-1"0,1 1 0,-1 0 0,0 0 1,0-1-1,0 1 0,0 0 0,-1-1 0,1 1 0,-1-1 1,1 0-1,-1 1 0,0-1 0,-4 4 0,-2 4 187,-14 24 76,1 1 0,2 0 0,1 2 0,2 0 0,1 1 0,-17 76 0,29-104-377,1 1-1,1-1 1,0 1 0,1 0-1,0-1 1,2 21 0,-1-27-48,0-1 1,0 1-1,0-1 0,0 1 1,0-1-1,1 0 1,-1 1-1,1-1 0,0 0 1,0 0-1,0 0 1,0 0-1,1-1 1,-1 1-1,1-1 0,0 1 1,-1-1-1,1 0 1,0 0-1,0 0 1,1 0-1,-1-1 0,0 1 1,5 0-1,1 1-297,1-1 0,-1-1-1,1 1 1,-1-2 0,1 1-1,-1-1 1,1-1 0,-1 0 0,15-3-1,-10 1-60,1-1 0,-1-1 0,0 0-1,-1-1 1,19-11 0,17-13-628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2:2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4 13363,'12'-3'2080,"-12"17"-839,-3 7-433,-15 14 2288,-5 5-1463,-11 9-449,-2 0-184,-1-3-328,0 0-144,7-13-263,4-3-257,7-17-585,16-11-495,-5-7 872,15-10-168,5-13-120</inkml:trace>
  <inkml:trace contextRef="#ctx0" brushRef="#br0" timeOffset="1">118 54 17292,'0'17'1864,"0"6"-1040,0 0-272,9 5 913,4-4-305,8 2-328,8-4-352,5-6-720,6-2-344,0-8 512,1-4-184,-12-2-72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2:21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18804,'17'9'1952,"-2"8"-1159,5 4-289,5 10 968,1 3-424,1 10-248,-4 2-151,-7 7-281,-9 1-136,-10-2-128,-9-4-136,-12-7-544,-4-6-457,-7-10 881,0-6-136,6-8-160</inkml:trace>
  <inkml:trace contextRef="#ctx0" brushRef="#br0" timeOffset="1">501 350 16828,'0'9'2040,"15"-3"-1096,7-6-392,11-4 1545,9-4-889,13-3-536,3 2-264,2-3-800,-2 1-544,-14-1 784,-6 0-184,-16 2-136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2:21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 17644,'-3'8'2488,"7"0"-1383,19-8-417,9-5 1992,19-1-1471,4-5-193,8 2-544,3 0-336,-2 0 640,-4 6-696,-10 4-40,-10 5-16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2:22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18612,'0'0'47,"0"0"0,0 0 1,0 0-1,0 0 0,0 1 0,0-1 1,0 0-1,0 0 0,0 0 0,0 0 0,1 0 1,-1 0-1,0 0 0,0 0 0,0 0 0,0 0 1,0 0-1,0 0 0,0 0 0,0 0 1,0 0-1,1 1 0,-1-1 0,0 0 0,0 0 1,0 0-1,0 0 0,0 0 0,0 0 1,0 0-1,1 0 0,-1 0 0,0-1 0,0 1 1,0 0-1,0 0 0,0 0 0,0 0 1,0 0-1,0 0 0,0 0 0,1 0 0,-1 0 1,0 0-1,0 0 0,0 0 0,0 0 1,0 0-1,0 0 0,0-1 0,0 1 0,0 0 1,0 0-1,0 0 0,0 0 0,0 0 0,0 0 1,0 0-1,0 0 0,0-1 0,0 1 1,0 0-1,0 0 0,0 0 0,1 15 1501,-4 31-164,3-39-977,-9 168 1997,9-154-2260,1 0 1,1-1 0,1 1 0,1-1-1,1 0 1,10 29 0,-13-44-117,0 0 1,0-1 0,1 1-1,0-1 1,0 1 0,0-1-1,0 0 1,1 0-1,-1 0 1,1 0 0,0-1-1,0 0 1,1 0 0,-1 0-1,1 0 1,-1 0-1,1-1 1,6 2 0,-4-2-10,-1 0 1,1-1 0,0 0 0,0-1-1,0 1 1,0-2 0,-1 1 0,1 0-1,0-1 1,0-1 0,0 1-1,-1-1 1,11-4 0,7-5 42,0-1 0,-1-2 0,-1 0 0,0-1 0,0-2 1,18-19-1,-24 26 8,-16 10-68,0 0 0,0 0 0,0 0 0,0 0 0,1 0 0,-1 0 0,0 0 1,0 0-1,0 0 0,1 0 0,-1-1 0,0 1 0,0 1 0,0-1 0,0 0 1,1 0-1,-1 0 0,0 0 0,0 0 0,0 0 0,1 0 0,-1 0 0,0 0 1,0 0-1,0 0 0,0 0 0,1 0 0,-1 1 0,0-1 0,0 0 0,0 0 1,0 0-1,0 0 0,0 0 0,1 1 0,-1-1 0,0 0 0,0 0 0,0 3 17,0 0-1,0 0 0,0-1 0,0 1 0,0 0 0,-1 0 1,0 3-1,-3 18 12,4-23-29,0 0 1,0 0 0,0 1 0,1-1-1,-1 0 1,0 0 0,0 0-1,0 0 1,1 0 0,-1 0-1,1 0 1,-1 0 0,0 0 0,1 0-1,0-1 1,-1 1 0,1 0-1,0 0 1,-1 0 0,1-1-1,0 1 1,0 0 0,-1-1 0,1 1-1,0 0 1,0-1 0,2 1-1,-1 0 4,1-1 0,-1 1-1,0-1 1,1 0-1,-1 0 1,1 0 0,-1-1-1,1 1 1,-1-1-1,0 1 1,5-2 0,5-3 20,0 0 0,0-1 0,14-10-1,3-4 9,29-18 41,-54 36-71,0-1 1,0 1-1,1 1 0,-1-1 1,1 1-1,-1-1 0,1 1 1,0 1-1,-1-1 0,1 1 1,5-1-1,-9 2-4,0-1 1,0 0-1,0 1 0,0-1 1,0 1-1,0-1 0,0 1 0,0-1 1,0 1-1,0 0 0,0 0 0,-1-1 1,1 1-1,0 0 0,-1 0 1,1 0-1,0 0 0,-1 0 0,1 0 1,-1 0-1,1 0 0,-1 0 1,0 0-1,1 0 0,-1 0 0,0 0 1,0 0-1,0 0 0,0 0 0,0 0 1,0 0-1,0 0 0,0 2 1,-5 43-43,3-34 31,1-4-75,0 0 0,1 0 0,0-1 0,1 11 0,-1-17 64,0-1 0,0 1 1,0 0-1,0-1 1,1 1-1,-1 0 1,0-1-1,0 1 1,1-1-1,-1 1 1,0 0-1,1-1 0,-1 1 1,0-1-1,1 1 1,-1-1-1,1 1 1,-1-1-1,1 1 1,-1-1-1,1 1 1,-1-1-1,1 0 0,0 1 1,1-1 17,-1 0 0,0 0-1,0-1 1,1 1 0,-1 0 0,0-1 0,0 1 0,1-1-1,-1 1 1,0-1 0,0 1 0,0-1 0,0 0 0,0 0 0,0 0-1,0 1 1,0-1 0,1-2 0,15-16-198,4-8-45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2:22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 19356,'7'13'2249,"-2"3"-1441,-5 10-304,-5 6 1256,-7 9-647,-2 8-217,-6 3-288,-1 3-104,-2-6-176,-2 0-168,1-12-240,1-6-304,2-13-768,2-10-369,4-11 1161,4-8-272,2-14-280</inkml:trace>
  <inkml:trace contextRef="#ctx0" brushRef="#br0" timeOffset="1">0 160 18212,'16'3'2512,"2"8"-1463,6 2-345,5 6 1656,10 4-1079,4 4-225,1 1-360,3 2-296,-1-2-888,-4-7 584,-18 2-168,-9-9-48,-10-12-80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2:23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78 15907,'1'-2'308,"4"-6"351,0 0-1,-1 0 0,5-15 1,-9 22-572,1-1 0,-1 1 0,0 0 0,0 0 0,1 0 0,-1-1 1,0 1-1,0 0 0,0 0 0,0-1 0,-1 1 0,1 0 0,0 0 0,0 0 1,-1 0-1,0-2 0,1 2 26,-1 1-1,0-1 1,0 0 0,1 1 0,-1-1 0,0 1 0,0-1-1,0 1 1,1 0 0,-1-1 0,0 1 0,0 0 0,0 0 0,0-1-1,0 1 1,0 0 0,0 0 0,0 0 0,0 0 0,1 0-1,-1 0 1,0 0 0,0 1 0,0-1 0,-1 0 0,-3 2 83,-1 0 1,1 0 0,-1 0 0,1 1-1,0-1 1,0 1 0,1 1 0,-1-1-1,1 1 1,-1-1 0,1 1 0,0 0-1,-6 8 1,-1 3-34,0 1 1,1-1-1,-9 19 0,9-11-86,0 0-1,2 1 1,0 1-1,2-1 0,1 1 1,1 0-1,0 0 1,2 0-1,2 1 1,0-1-1,1 0 1,1 1-1,8 29 1,-8-45-60,2 0 1,-1 1-1,1-1 1,1 0-1,0-1 0,0 1 1,1-1-1,0 0 1,1-1-1,0 1 0,0-1 1,1-1-1,-1 1 1,2-1-1,-1-1 0,1 0 1,0 0-1,1 0 0,-1-1 1,1-1-1,12 5 1,-11-7-231,-16-7-80,-25-18-373,12 11 285,-41-38-871,-78-85 0,132 130 1284,1 0 0,0-1 0,0 1 0,-3-7 0,6 11-12,1 0-1,-1 1 0,1-1 1,-1 0-1,1 0 1,-1 1-1,1-1 0,0 0 1,0 0-1,-1 0 0,1 1 1,0-1-1,0 0 1,0 0-1,0 0 0,0 0 1,0 0-1,0 1 1,0-1-1,0 0 0,0 0 1,0 0-1,1 0 1,-1 1-1,0-1 0,1 0 1,-1 0-1,0 0 0,1 1 1,-1-1-1,1 0 1,-1 1-1,1-1 0,0 0 1,-1 1-1,1-1 1,0 1-1,-1-1 0,1 1 1,0-1-1,-1 1 1,1 0-1,1-1 0,12-2 143,-1 0 0,1 2 0,0-1 0,-1 2 0,15 0 0,8 0-53,-27 0-63,84-7-1123,-83 6 890,1-1 0,-1 0 1,1-1-1,-1-1 0,0 1 0,15-9 1,0-4-305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18892,'-5'0'296,"0"1"1,0 0-1,1 0 1,-1 0-1,1 1 0,-1 0 1,1 0-1,-1 0 1,1 0-1,0 1 0,0 0 1,0-1-1,0 2 1,1-1-1,-6 6 0,6-7-132,1 1-1,0 0 0,-1-1 0,1 1 0,0 0 1,0 0-1,0 1 0,1-1 0,-1 0 0,1 1 0,0-1 1,0 1-1,0-1 0,0 1 0,0-1 0,1 1 1,0 0-1,0-1 0,0 1 0,0-1 0,1 5 0,-1-7-163,1 1 0,0-1-1,0 1 1,-1-1-1,1 0 1,0 1-1,0-1 1,1 0 0,-1 0-1,0 1 1,0-1-1,0 0 1,1 0-1,-1-1 1,1 1-1,-1 0 1,0 0 0,1-1-1,2 2 1,34 7-15,-18-5 12,-17-3 7,0-1 0,0 1 0,0 1 1,0-1-1,0 0 0,0 1 0,0 0 1,0-1-1,-1 1 0,1 0 0,-1 0 1,1 1-1,-1-1 0,0 0 0,3 4 1,-4-4-1,-1 0 0,1-1 1,0 1-1,-1 0 0,0 0 1,1 0-1,-1 0 0,0 0 1,0-1-1,0 1 0,0 0 1,0 0-1,0 0 1,0 0-1,-1 0 0,1 0 1,-1-1-1,1 1 0,-1 0 1,0 0-1,0-1 0,0 1 1,0 0-1,0-1 0,0 1 1,-3 2-1,-1 3 36,-1-1 0,0 0 0,0 0 0,-1 0 0,0-1 0,0 0 1,-15 8-1,18-11-37,-1 0 1,1 0 0,0 0 0,-1-1-1,1 0 1,-1 0 0,1 0 0,-1 0-1,1-1 1,-1 0 0,1 1 0,-1-2-1,0 1 1,1-1 0,-1 1 0,-6-3-1,9 2-2,1 1 0,0-1-1,-1 1 1,1-1 0,0 0-1,-1 0 1,1 0 0,0 0-1,0 0 1,0 0 0,-2-2-1,-6-16-25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2:2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 19220,'-2'-23'2129,"2"15"-1345,2 5-344,-2 11 1256,0 7-464,0 10-599,1 5-265,1 7-272,2 0-168,-1-1-448,2 0-465,4-10 825,2-2-136,4-7-136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2:2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20956,'-18'21'1529,"2"0"-1,0 1 0,-18 35 0,10-15-1429,-26 70 0,42-91-88,1 0 0,-4 25 1,10-39-17,-1-1 1,2 1 0,-1 0-1,1-1 1,0 1 0,1 0-1,-1 0 1,1-1 0,1 1-1,-1-1 1,4 9-1,-4-13-42,0 1-1,0-1 0,1 1 1,0-1-1,-1 0 0,1 0 0,0 0 1,0 0-1,0 0 0,0 0 0,0 0 1,1-1-1,-1 1 0,0-1 0,1 0 1,-1 0-1,1 1 0,-1-2 0,1 1 1,0 0-1,-1 0 0,1-1 0,0 1 1,0-1-1,0 0 0,-1 0 0,1 0 1,0 0-1,0-1 0,-1 1 0,6-2 1,4-1-620,1-1 1,-1 0-1,1-1 1,-1-1-1,14-8 1,-3 0-57,-1-1 0,26-24 1,-2 0-684</inkml:trace>
  <inkml:trace contextRef="#ctx0" brushRef="#br0" timeOffset="1">560 132 19540,'6'0'1945,"-9"10"-1073,-6 7-320,-8 9 1072,-1 8-199,-7 9-561,2 4-216,-1 1-272,1-1-32,6-6-336,5-5-88,7-18-280,4-7-136,1-14-600,4-11-473,-1-12 1145,-3-5-264,-4-2-72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2:2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19404,'-17'0'2369,"6"4"-1513,11 1-280,5-1 1568,16 1-967,5-2-281,11 3-440,1 0-64,3 3-280,-1 1-192,-6 3-600,-5 1-392,-9 0 864,-2-3-168,-7-5-161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2:25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19164,'24'20'2009,"7"5"-1129,-1-1-328,1 5 1384,-2 3-912,-6 7-287,-5 2-161,-10 6-288,-6 7-64,-13 4-104,-7-1-112,-12-2-320,-2-2-424,-3-13 656,-2-12-112,8-22-48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2:25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56 22725,'-6'-3'2000,"14"0"-1440,8-2-240,17 0 809,5-1-233,11-1-480,7 1-264,6 1-424,-3-1-216,-5 3-640,-4 0-409,-16 0 1137,-8 3-272</inkml:trace>
  <inkml:trace contextRef="#ctx0" brushRef="#br0" timeOffset="1">102 141 18492,'-3'11'2168,"14"-5"-1183,9-4-377,18-7 1088,5-4-264,10-2-439,1 1-265,1-4-808,-2 2-480,-2 2 512,-5 4-112,-6 5-120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3:1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0 514 16379,'1'-5'503,"1"1"-1,-1 0 0,1-1 1,0 1-1,4-7 0,2-5 9,43-81 2993,117-168-1,-150 237-3115,-13 19-185,1 0 0,1-1 0,-1 2 0,1-1 0,1 1 0,13-12-1,-21 20-194,0 0 0,0 0 0,0 0 0,0-1 0,1 1 0,-1 0 0,0 0 0,0 0 0,0 0 0,0 0 0,0 0 0,1 0 0,-1 0-1,0 0 1,0 0 0,0 0 0,0 0 0,0 0 0,1 0 0,-1 0 0,0 0 0,0 0 0,0 0 0,0 0 0,0 0 0,1 0 0,-1 0 0,0 0-1,0 0 1,0 0 0,0 0 0,0 0 0,1 0 0,-1 0 0,0 1 0,0-1 0,0 0 0,0 0 0,0 0 0,0 0 0,0 0 0,1 0-1,-1 1 1,0-1 0,0 0 0,0 0 0,0 0 0,0 0 0,0 0 0,0 1 0,0-1 0,0 0 0,0 0 0,0 0 0,0 0 0,0 0-1,0 1 1,0-1 0,0 0 0,0 0 0,0 0 0,0 0 0,0 0 0,0 1 0,-2 13 123,2-12-84,-33 247 514,31-219-581,2 0 0,1 0 0,1 1 1,1-2-1,2 1 0,11 38 1,-15-64-96,1 0 0,0 0 0,0 0 0,0-1 1,0 1-1,0 0 0,1-1 0,0 0 0,4 5 1,-6-7 31,-1-1 0,1 1 1,0-1-1,-1 1 1,1-1-1,0 1 1,-1-1-1,1 0 1,0 1-1,0-1 0,0 0 1,-1 0-1,1 0 1,0 1-1,0-1 1,0 0-1,-1 0 1,1 0-1,0 0 0,1 0 1,-1-1 5,0 0 1,0 1-1,0-1 1,0 0 0,0 1-1,-1-1 1,1 0-1,0 0 1,0 0-1,-1 1 1,1-1-1,0 0 1,-1 0-1,1 0 1,-1 0-1,0 0 1,1 0-1,-1-1 1,0 1 0,1-1-1,1-9-762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3:1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17020,'0'4'2200,"15"-2"-992,11-4-431,17-10 1911,9-3-1264,12-4-407,4-2-129,2-4-464,-3 5-296,-7 2-792,-11 3-472,-15 1 920,-11 2-209,-6-2-167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3:19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29 16620,'26'-29'2986,"-26"29"-2964,0 0 1,0 0-1,0 0 1,1 0-1,-1 0 1,0 0-1,0 0 1,0 0-1,0 0 1,0 0-1,0 0 1,0 0-1,0 0 1,0 0-1,0 0 1,0 0-1,1 0 1,-1 0-1,0 0 1,0 0-1,0 1 1,0-1-1,0 0 1,0 0-1,0 0 1,0 0-1,0 0 1,0 0-1,0 0 1,0 0-1,0 0 1,0 0-1,0 0 1,1 0-1,-1 0 1,0 0-1,0 1 1,0-1-1,0 0 1,0 0-1,0 0 1,0 0-1,0 0 1,0 0-1,0 0 1,0 0-1,0 0 1,0 0-1,0 1 1,0-1-1,0 0 1,0 0-1,0 0 1,-1 0-1,1 0 1,0 0-1,0 0 1,0 0-1,0 0 1,0 0-1,0 0 1,0 0-1,0 0 1,0 1-1,0-1 1,0 0 0,0 0-1,0 0 1,-3 9 937,-160 318 3156,88-187-3857,69-128-268,1-3-141,0 1 1,0-1-1,-12 16 1,16-25 122,1 0-1,0 1 1,0-1 0,0 0-1,0 1 1,-1-1 0,1 0-1,0 1 1,0-1 0,-1 0-1,1 0 1,0 1 0,0-1-1,-1 0 1,1 0 0,0 1 0,-1-1-1,1 0 1,0 0 0,-1 0-1,1 0 1,0 0 0,-1 1-1,1-1 1,0 0 0,-1 0-1,1 0 1,0 0 0,-1 0-1,1 0 1,-1 0 0,1 0-1,0 0 1,-1 0 0,1-1 0,0 1-1,-1 0 1,1 0 0,0 0-1,-1 0 1,1 0 0,0-1-1,-1 1 1,1 0 0,0 0-1,-1-1 1,1 1 0,0 0-1,0 0 1,-1-1 0,1 1-1,0 0 1,0-1 0,0 1 0,0 0-1,-1-1 1,1 1 0,0 0-1,0-1 1,0 1 0,0 0-1,0-1 1,0 1 0,0-1-1,-3-30-747,2 27 796,1-41-561,0-7-192</inkml:trace>
  <inkml:trace contextRef="#ctx0" brushRef="#br0" timeOffset="1">21 139 17700,'9'11'2344,"3"4"-1360,5 9-335,4 5 1167,7 8-544,0 3-159,5 7-625,-1 2-560,1-1 176,-4 1-104,-2-9-152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3:2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55 19148,'-18'5'1642,"18"-5"-1627,0 0 1,0 0 0,0 0-1,0 0 1,0 0 0,1 0-1,-1 0 1,0 0 0,0 0-1,0 0 1,0 0 0,0 1-1,0-1 1,0 0 0,1 0-1,-1 0 1,0 0 0,0 0-1,0 0 1,0 1 0,0-1-1,0 0 1,0 0-1,0 0 1,0 0 0,0 0-1,0 0 1,0 1 0,0-1-1,0 0 1,0 0 0,0 0-1,0 0 1,0 1 0,0-1-1,0 0 1,0 0 0,0 0-1,0 0 1,0 0 0,0 0-1,0 1 1,0-1 0,0 0-1,-1 0 1,1 0 0,0 0-1,0 0 1,0 0-1,0 0 1,0 1 0,0-1-1,0 0 1,-1 0 0,1 0-1,0 0 1,0 0 0,0 0-1,0 0 1,0 0 0,-1 0-1,1 0 1,0 0 0,0 0-1,0 0 1,0 0 0,15 4 411,54 4 595,0-3 1,74-4-1,-107-1-859,1010-77 355,-980 70-751,-58 7 132,-8 2 0,-33 4-57,-574 61-62,-4-39 706,526-25-396,-190-4 539,258-2-526,17 3-102,0-1 0,0 1 0,0 0 0,0 0 0,0 0 0,0 0 0,0 0 0,-1 0 0,1 0 0,0 0 0,0 0 0,0 0 0,0 0 0,0 0 0,0 0 0,0 0 0,0 0 0,0 0 0,0-1 0,0 1 0,0 0 0,0 0 0,0 0 0,0 0 0,0 0 0,0 0 0,0 0-1,0 0 1,0 0 0,0 0 0,0-1 0,0 1 0,0 0 0,0 0 0,0 0 0,0 0 0,0 0 0,0 0 0,0 0 0,0 0 0,0 0 0,0 0 0,0 0 0,0-1 0,0 1 0,0 0 0,0 0 0,0 0 0,1 0 0,-1 0 0,0 0 0,0 0 0,0 0 0,0 0 0,0 0 0,0 0-1,0 0 1,0 0 0,0 0 0,0 0 0,0 0 0,1 0 0,-1 0 0,0 0 0,0 0 0,0 0 0,0 0 0,0 0 0,0 0 0,33-7 62,343-1 231,-290 9-236,180 3 119,269 2-1122,-629 1 158,-1038 69-838,1030-63 573,82-9 409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47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267 288 17116,'0'-1'223,"1"0"0,-1-1 0,0 1 1,0 0-1,1-1 0,-1 1 1,0 0-1,0-1 0,0 1 0,-1 0 1,1-1-1,0 1 0,0 0 0,-1-1 1,1 1-1,-1 0 0,1 0 1,-1-1-1,0 1 0,1 0 0,-2-2 1,0 1 58,0 1 1,0-1 0,0 1 0,0-1 0,0 1-1,0-1 1,0 1 0,0 0 0,-1 0 0,1 0-1,-3 0 1,-2-1 15,1 1 1,-1 0-1,1 0 0,-1 1 1,0-1-1,1 2 0,-1-1 1,-8 2-1,7 0-243,0 1-1,0 1 1,0-1-1,0 1 1,1 0-1,0 1 1,0 0-1,0 0 1,0 0-1,1 1 1,0 0-1,0 0 1,-9 14 0,7-9-34,1 0 1,0 1-1,1-1 1,0 1-1,1 0 1,0 1-1,1-1 1,-3 17 0,6-26-15,0-1 1,1 0 0,0 1 0,-1-1 0,1 1-1,0-1 1,0 0 0,1 1 0,-1-1 0,0 1 0,1-1-1,-1 0 1,1 1 0,0-1 0,0 0 0,0 0 0,0 0-1,0 1 1,3 2 0,-2-3 2,0-1-1,-1 0 0,1-1 1,0 1-1,0 0 1,0 0-1,0-1 1,0 1-1,0-1 1,0 0-1,0 1 1,0-1-1,0 0 1,0 0-1,0 0 1,0 0-1,0-1 1,0 1-1,0-1 0,-1 1 1,1-1-1,0 0 1,0 1-1,0-1 1,2-1-1,9-5 25,0 0-1,-1-1 1,1 0-1,-1-1 1,-1-1-1,0 0 1,0 0-1,12-15 1,-1-3 54,-1-1 1,24-42-1,-32 49-6,-2-1-1,0 0 1,-1 0 0,-1-1-1,-1 0 1,-2-1 0,0 0-1,3-40 1,-11 51 86,2 14-164,0 0 0,0 0 0,0 0 0,0 0 0,0 0 0,0 0 0,-1-1 0,1 1 0,0 0 0,0 0 0,0 0 0,0 0 0,0 0 0,-1 0-1,1 0 1,0 0 0,0 0 0,0 0 0,0 0 0,-1 0 0,1 0 0,0 0 0,0 0 0,0 0 0,0 0 0,-1 0 0,1 0 0,0 0 0,0 0 0,0 0 0,0 0 0,0 0-1,-1 0 1,1 1 0,0-1 0,0 0 0,0 0 0,0 0 0,0 0 0,-12 18 174,4 7-124,2 0-1,1 0 0,0 1 1,2 0-1,2 0 1,0-1-1,1 1 1,5 29-1,1-21-26,3 0-1,0 0 0,3-1 0,15 33 1,-6-13-617,-20-49 437,1-1 1,-1 0-1,0 0 1,1 0-1,0 0 1,-1 0-1,1 0 1,0 0-1,4 3 1,-6-6 126,1 1-1,-1-1 1,1 0 0,-1 0-1,1 1 1,-1-1 0,1 0 0,-1 0-1,1 0 1,-1 0 0,1 0-1,-1 1 1,1-1 0,0 0 0,-1 0-1,1 0 1,-1-1 0,1 1-1,-1 0 1,1 0 0,-1 0 0,2 0-1,-1-1-16,1 0 0,0 0 0,-1 0-1,1-1 1,-1 1 0,1 0 0,-1 0-1,1-1 1,1-2 0,13-18-628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5 19860,'-1'0'77,"1"-1"1,-1 1-1,1 0 0,-1-1 0,1 1 0,-1 0 1,1-1-1,-1 1 0,1 0 0,-1-1 1,0 1-1,1 0 0,-1 0 0,1 0 0,-1 0 1,0 0-1,1 0 0,-1 0 0,1 0 0,-1 0 1,0 0-1,1 0 0,-1 0 0,1 0 0,-1 0 1,0 0-1,1 0 0,-1 1 0,1-1 1,-1 0-1,1 1 0,-1-1 0,0 0 0,1 1 1,-1-1-1,1 0 0,0 1 0,-1-1 0,1 1 1,-1 0-1,-22 20 968,23-20-888,-27 29 345,2 2 0,2 1 0,1 0 0,1 2 0,2 0 0,-24 63 0,36-79-436,1 1-1,1 0 1,1 0 0,1 0-1,0 0 1,2 0 0,0 1-1,3 25 1,-1-36-90,0-1-1,1 0 1,1 0 0,-1 0-1,1 0 1,1 0-1,0 0 1,8 13 0,-8-16-69,1-1 0,-1 1 1,1-1-1,0 0 0,0-1 0,0 1 1,1-1-1,-1 0 0,1 0 1,0-1-1,0 0 0,14 5 0,-14-6 44,0 0 0,0-1 0,1 0 0,-1 0 0,0-1 0,1 0 0,-1 0-1,1 0 1,-1-1 0,0 0 0,12-3 0,25-12-352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4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22 15059,'-2'-21'3570,"-5"34"-381,-4 38-454,-16 137 101,23-144-2326,2 0 0,5 56 1,-3-94-436,1 1 1,0-1-1,0 1 1,0-1-1,1 0 1,0 0 0,6 11-1,-7-15-57,0 0 0,0-1 1,0 1-1,0-1 0,0 0 0,0 1 0,1-1 0,-1 0 1,0 0-1,1 0 0,-1 0 0,1 0 0,0 0 0,-1 0 0,1-1 1,0 1-1,-1 0 0,1-1 0,0 1 0,0-1 0,-1 0 1,1 0-1,0 0 0,0 0 0,0 0 0,-1 0 0,1 0 0,0 0 1,0-1-1,0 1 0,2-2 0,4-1 26,0 0 0,-1 0 0,0-1 0,1 0 0,-1-1-1,-1 0 1,12-9 0,41-47 168,-43 43-133,94-109 157,-110 126-236,1 0 1,-1 1 0,1-1 0,-1 0-1,1 1 1,0-1 0,0 0 0,-1 1 0,1-1-1,0 1 1,0-1 0,-1 1 0,1 0-1,0-1 1,0 1 0,0 0 0,1-1-1,-2 2 1,1-1-1,-1 0 0,0 0 1,0 1-1,1-1 0,-1 0 1,0 0-1,1 1 0,-1-1 1,0 0-1,0 1 0,0-1 1,1 0-1,-1 1 1,0-1-1,0 0 0,0 1 1,0-1-1,0 0 0,0 1 1,0-1-1,0 1 0,0-1 1,0 0-1,0 1 0,0-1 1,0 1-1,-7 40-5,5-29-9,2-11 13,-1 4 2,0 0 1,1 0 0,0 0 0,-1 0 0,2 9 0,0-13-1,-1 0-1,0 0 1,0 0 0,1-1 0,-1 1 0,0 0-1,1 0 1,-1-1 0,0 1 0,1 0-1,-1-1 1,1 1 0,0 0 0,-1-1 0,1 1-1,-1-1 1,1 1 0,0-1 0,-1 1 0,1-1-1,0 1 1,0-1 0,-1 0 0,1 1-1,0-1 1,0 0 0,0 0 0,0 1 0,-1-1-1,1 0 1,0 0 0,0 0 0,0 0 0,0 0-1,-1 0 1,1 0 0,0-1 0,0 1 0,0 0-1,0 0 1,-1-1 0,3 0 0,8-3-3,1-1 0,-1-1 1,0 1-1,20-16 0,-22 15-10,0 0 0,1 0 0,-1 1 0,1 0 0,0 1 1,20-7-1,-29 11 8,0 0 1,-1 0 0,1 0 0,0 0 0,0 0 0,-1 0-1,1 0 1,0 0 0,0 0 0,-1 0 0,1 0 0,0 0-1,0 0 1,-1 1 0,1-1 0,0 0 0,-1 0 0,1 1-1,0-1 1,-1 1 0,1-1 0,-1 1 0,1-1-1,-1 1 1,1-1 0,-1 1 0,1-1 0,0 2 0,0 0-2,0 0 0,-1 0 0,1 0 1,0 0-1,-1 0 0,1 0 0,-1 0 1,0 1-1,0 3 0,0 5-11,-1 1 0,-4 19-1,4-29 14,-6 53-1554,8-65 1289,1-4-48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48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19300,'0'17'2537,"-1"4"-1497,-2 5-376,-4 3 1761,3 9-1137,-2-1-208,1 0-472,2 0-176,1-7-456,2-1-224,2-6-592,1-3-472,0-9-1225,-3-10 1953,2 1-392,-2-11-328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4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 18108,'-1'-1'124,"1"0"0,-1 0-1,1 0 1,-1 0 0,1 0 0,0 0 0,0 0 0,0 0 0,-1 0 0,1 0-1,0 0 1,0 0 0,0 0 0,0 0 0,1 0 0,-1 0 0,0 0-1,0 0 1,1 0 0,-1 0 0,0 0 0,1 0 0,-1 0 0,1 0 0,-1 0-1,2-1 1,1 1 134,0 0 0,-1 0 0,1 1 0,0-1-1,0 1 1,0-1 0,0 1 0,-1 0 0,7 1-1,196 6 2900,-168-3-2982,0 1-1,0 2 0,52 17 1,-81-21-136,-1 0 0,0 0 0,0 1 0,0-1 1,0 1-1,-1 1 0,1-1 0,-1 1 0,7 8 1,-11-11-26,0-1 1,-1 1 0,0 0 0,1 0 0,-1 0-1,0 0 1,0 0 0,0 0 0,0 1-1,-1-1 1,1 0 0,-1 0 0,1 0 0,-1 1-1,0-1 1,0 0 0,1 1 0,-2-1-1,1 0 1,0 1 0,0-1 0,-1 0 0,1 0-1,-1 1 1,0-1 0,0 0 0,0 0 0,0 0-1,0 0 1,0 0 0,0 0 0,-1 0-1,1 0 1,-1-1 0,-2 3 0,-5 5 51,0-1 1,-1 0-1,0 0 0,0-1 1,-1-1-1,0 1 1,-11 4-1,2-3-166,1-1 0,-1 0 0,-28 5 0,26-12-916,18-4 693,11-1 62,11-1-185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49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22669,'0'8'2368,"-7"4"-1455,-2 2-385,0 1 1448,0 2-600,1 5-687,2 2-241,2-2-344,2 0-168,2-3-312,5-1-177,-2-2-719,0-3-480,-3-5 1272,-3-5-296,-5-1-129</inkml:trace>
  <inkml:trace contextRef="#ctx0" brushRef="#br0" timeOffset="1">8 176 16756,'-7'-3'2104,"13"2"-1152,7-1-368,13 1 1481,7-1-625,9-2-640,9 1-448,7-2-2688,3 3 2232,-6-1-296,5 2-232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49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166 331 18772,'-1'-2'198,"-1"1"-1,1-1 1,-1 0 0,0 1 0,1-1-1,-1 1 1,0-1 0,0 1-1,0 0 1,0 0 0,0 0 0,0 0-1,0 0 1,0 0 0,-1 1-1,1-1 1,0 1 0,0-1-1,-1 1 1,1 0 0,0 0 0,-1 0-1,1 0 1,0 1 0,0-1-1,-1 0 1,1 1 0,0 0 0,0-1-1,-3 3 1,-2-1 62,0 1-1,0 0 1,1 0 0,-1 1-1,1 0 1,0 0 0,0 0-1,-7 7 1,9-6-217,0 0-1,1 1 1,-1-1 0,1 1-1,0 0 1,0-1 0,1 1-1,0 1 1,-3 9 0,5-13-32,-1-1-1,1 1 1,0-1 0,0 1 0,0-1 0,0 0 0,0 1 0,1-1 0,-1 1 0,1-1 0,-1 1 0,2 2-1,-1-3 3,0-1 0,0 0 0,0 1-1,0-1 1,0 0 0,0 0-1,0 0 1,0 0 0,1 0 0,-1 0-1,0 0 1,1 0 0,-1 0-1,0 0 1,1-1 0,-1 1-1,1-1 1,-1 1 0,1-1 0,0 0-1,1 1 1,4-1 22,1 0 0,-1 0 0,1-1 0,-1 0 0,1 0 0,-1 0 0,0-1 0,0 0 0,0-1 0,0 0 0,0 0 0,0 0 0,-1-1 0,11-7 0,2-3 36,-1-1 0,0-1 0,22-23 1,-18 14 6,0-1 0,-2-1 0,0-1 0,-2-1 0,-1 0 0,-2-1 1,-1-1-1,-1-1 0,14-49 0,-24 64 13,-3 17-88,0 0 0,0 0 0,0 0 0,0 0 0,-1 0-1,1 0 1,0 0 0,0 0 0,0 0 0,0 0 0,0 0-1,0 0 1,0 0 0,0 0 0,0 0 0,0 0 0,0 0 0,0 0-1,0 0 1,0 0 0,0 0 0,0 0 0,0 0 0,0 0-1,-1 0 1,1 0 0,0 0 0,0 0 0,0 0 0,0 0-1,0 0 1,0 0 0,0 0 0,0 0 0,0 0 0,0 0-1,0 0 1,0 0 0,0 0 0,-12 31 153,-3 23-83,-10 67 0,21-94-79,1 1-1,1 0 1,2 0-1,4 40 1,-3-60-70,0 0 0,1-1 0,0 1 0,0-1 0,1 0 0,0 1 0,4 7 0,-5-12 46,0 1 0,1-1 1,-1 0-1,1 0 0,-1-1 0,1 1 1,0 0-1,0-1 0,0 0 0,0 0 0,1 0 1,-1 0-1,1 0 0,-1-1 0,6 3 1,20 1-161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5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17676,'1'4'3091,"-9"25"-1600,-47 156 4991,48-151-6023,2 0 0,1 0 0,0 56 0,4-84-400,0 0 1,1 1-1,0-1 1,0 0-1,1 0 1,-1 0 0,1 0-1,0-1 1,1 1-1,-1 0 1,6 7-1,-6-11-43,0 1-1,0-1 0,0 0 1,0 0-1,1 0 0,-1 0 1,1 0-1,-1-1 0,1 1 1,0-1-1,-1 1 0,1-1 1,0 0-1,0 0 1,0-1-1,0 1 0,0 0 1,0-1-1,0 0 0,0 0 1,0 0-1,0 0 0,0 0 1,0 0-1,3-2 0,4 0 10,0 0 0,-1-1 0,1-1 0,-1 1 0,0-2 0,12-6 0,48-37 101,-36 24-89,-32 23-37,1-1 0,0 1 1,-1 0-1,1 0 0,0 0 1,0 1-1,0-1 0,0 0 0,0 1 1,2-1-1,-3 1-1,-1 0 0,1 0 0,-1 0 0,1 0 0,-1 0 0,1 1 0,-1-1 0,1 0 0,-1 0 0,1 1 0,-1-1 0,1 0 0,-1 1 0,1-1 0,-1 0 0,0 1 1,1-1-1,-1 1 0,0-1 0,1 1 0,-1-1 0,0 0 0,0 1 0,1-1 0,-1 1 0,0-1 0,0 1 0,0 0 0,0-1 0,0 1 0,0-1 0,0 1 0,0-1 0,0 1 0,0-1 0,0 1 0,0-1 0,0 2 0,0 5-7,0 0 0,0 1 0,1-1 1,0 0-1,1 0 0,2 7 0,-4-11 8,1-1 0,0 0 1,0 0-1,1 0 0,-1 0 0,0 0 1,1 0-1,-1 0 0,1 0 0,0 0 1,-1-1-1,1 1 0,0-1 0,0 1 1,0-1-1,0 0 0,0 0 0,0 0 1,1 0-1,-1 0 0,0 0 1,4 0-1,1 0-1,1 0-1,-1 0 1,1-1 0,0 0 0,-1 0 0,1-1-1,13-3 1,50-19-149,-51 15 44,35-7 0,-55 14 108,1 1 0,0 0 0,0-1 1,0 1-1,-1 0 0,1 0 0,0 0 1,0-1-1,0 1 0,0 0 0,-1 0 1,1 0-1,0 1 0,0-1 0,0 0 1,0 0-1,0 0 0,-1 1 0,1-1 1,0 0-1,0 1 0,-1-1 0,1 0 1,0 1-1,0-1 0,-1 1 0,1-1 1,-1 1-1,1 0 0,0-1 0,-1 1 1,1 0-1,-1-1 0,1 1 0,-1 0 1,0 0-1,1-1 0,-1 1 0,1 2 1,-1 1 0,0 0 0,0 0 0,0 1 0,-1-1 0,1 0 0,-3 7 1,0 8-1566,4-18 1207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51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 22525,'1'1'159,"-1"0"0,0 0 0,0 0 0,1 0 0,-1 0 1,0 1-1,0-1 0,0 0 0,0 0 0,-1 0 0,1 0 0,0 0 0,0 1 0,-1-1 1,1 0-1,-1 0 0,1 0 0,-1 0 0,1 0 0,-2 1 0,-1 5 397,2-5-390,1 1 1,-1-1 0,0 1 0,1 0 0,-1-1 0,1 1-1,0 0 1,0-1 0,0 1 0,0 0 0,0-1-1,1 1 1,-1 0 0,1-1 0,-1 1 0,1-1 0,0 1-1,0-1 1,1 1 0,-1-1 0,0 0 0,1 0-1,1 3 1,0-3-98,0 0-1,-1 0 0,1 0 1,1 0-1,-1 0 1,0 0-1,0-1 0,1 0 1,-1 0-1,0 0 1,1 0-1,0 0 0,-1-1 1,1 1-1,-1-1 1,8 0-1,2-1-93,1-1 0,-1 0-1,0-1 1,0 0 0,0-1 0,0 0 0,-1-1 0,15-8-1,-5 1-340,0-2-1,-1 0 0,27-23 0,-47 36 329,0 0-1,0 0 1,-1 0-1,1 1 0,0-1 1,0 0-1,0 1 1,0-1-1,0 1 1,0-1-1,0 1 0,0-1 1,0 1-1,2-1 1,-3 2 29,1-1 1,-1 0 0,0 0 0,0 1 0,1-1 0,-1 0-1,0 1 1,0-1 0,0 0 0,0 1 0,0-1 0,0 0-1,0 1 1,1-1 0,-1 0 0,0 1 0,0-1 0,0 0-1,0 1 1,0-1 0,-1 0 0,1 1 0,0-1 0,0 0-1,0 1 1,0-1 0,0 0 0,0 1 0,-1-1 0,-14 37 85,14-35-61,-45 91 413,-46 96 487,42-60-3798,44-111 2354,3-15-157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51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20500,'11'17'2249,"13"-8"-1249,10-1-416,23-2 1161,8-7-337,9-2-576,-1 0-360,-4 1-824,-8 2-432,-18 0 624,-15 2-144,-25 7-120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5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18804,'11'2'2641,"13"2"-1513,21-5-456,7-2 1816,12-2-1231,5 1-273,0 1-936,-4-4-344,-8 9 288,-9 1-184,-16 2-152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52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172 361 19084,'-2'-4'245,"-1"1"0,1-1 0,-1 1 0,0 0 0,-1-1 0,1 1 0,0 1 0,-1-1 0,0 0 0,0 1 0,1 0 0,-1 0 0,-1 0 0,-7-2 0,9 3-129,0 1 0,0-1 0,0 1-1,0 0 1,0 0 0,0 0 0,0 0 0,0 1-1,0-1 1,0 1 0,0 0 0,1 0 0,-1 0 0,0 0-1,0 0 1,1 1 0,-1-1 0,0 1 0,1 0-1,0 0 1,-1-1 0,-3 6 0,1-1-42,0 0 0,1 0 0,0 1 0,0-1 0,0 1 0,1 0 0,0 0 0,0 1 0,-3 11-1,5-15-46,0-1 0,1 0 0,-1 1 0,0-1 0,1 1 0,0-1-1,0 1 1,0-1 0,1 1 0,-1-1 0,1 1 0,-1-1 0,1 1-1,0-1 1,1 0 0,-1 0 0,0 1 0,1-1 0,0 0 0,0 0-1,0 0 1,0-1 0,4 5 0,-3-5 16,0 0 0,0 0-1,0-1 1,1 1 0,-1-1 0,1 0-1,-1 0 1,1 0 0,-1 0 0,1 0 0,0-1-1,-1 0 1,1 0 0,0 0 0,-1 0-1,1 0 1,6-2 0,0 0 33,-1-1 1,1 1-1,-1-2 1,0 1-1,14-9 0,-4 0 21,-1 0 0,-1-2 0,0 0 0,-1 0 0,-1-2-1,0 0 1,23-33 0,-20 21 32,0 0 0,-3-1 0,0-1 1,16-47-1,-31 77-127,21-70 302,-19 63-248,-1-1 0,0 0 0,0 1 1,-1-1-1,1 0 0,-2 1 1,0-9-1,1 16-50,0 0-1,0-1 1,0 1 0,0 0 0,0-1-1,0 1 1,0-1 0,0 1-1,0 0 1,-1-1 0,1 1 0,0 0-1,0-1 1,0 1 0,0 0 0,-1-1-1,1 1 1,0 0 0,0-1 0,-1 1-1,1 0 1,0 0 0,0-1 0,-1 1-1,1 0 1,0 0 0,-1 0 0,1 0-1,0-1 1,-1 1 0,1 0 0,-1 0-1,1 0 1,0 0 0,-1 0 0,1 0-1,-1 0 4,0 0 0,0 1-1,0-1 1,1 1-1,-1-1 1,0 1 0,0-1-1,1 1 1,-1-1-1,0 1 1,1-1 0,-1 1-1,1 0 1,-1-1-1,1 1 1,-1 1 0,-5 8 15,1 1 0,0 1 0,0-1 0,2 1 0,-1 0 0,-1 13 0,-10 78 2,12-74-20,1 0 1,3 45-1,0-64-108,0-1 1,0 0-1,1 0 0,0 0 1,1 0-1,0 0 1,0-1-1,1 1 1,0-1-1,0 0 1,1 0-1,7 9 1,-8-13 19,-1-1 0,1 0 0,0 0 0,0 0 0,1 0 1,-1-1-1,0 0 0,1 0 0,0 0 0,-1 0 0,1-1 1,0 0-1,0 1 0,0-2 0,-1 1 0,1-1 0,0 0 0,9 0 1,23-2-446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2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36 15827,'1'-3'777,"7"-15"1169,-7 17-1844,-1 1 1,0-1-1,1 1 0,-1-1 0,0 1 0,0-1 0,0 0 0,0 1 0,1-1 1,-1 1-1,0-1 0,0 0 0,0 1 0,0-1 0,0 0 0,-1 1 0,1-1 1,0 1-1,0-1 0,0 0 0,0 1 0,-1-2 0,0 2 45,1 0 0,-1 0 0,0 1 0,1-1 0,-1 0 0,0 0 0,1 0 0,-1 1-1,1-1 1,-1 0 0,1 1 0,-1-1 0,0 0 0,1 1 0,-1-1 0,1 1 0,0-1 0,-1 1 0,1-1 0,-1 1 0,1-1 0,0 1-1,-1 0 1,1-1 0,0 1 0,0-1 0,-1 1 0,1 0 0,-10 22 752,10-23-890,-17 44 580,-16 64 0,29-90-608,1 0-1,0 0 1,1 0 0,1 0 0,1 0-1,3 33 1,-2-49-24,-1 0 0,0 0 0,1 0 0,-1 0 0,1 0 0,-1 0 0,1 0 0,0 0 0,0-1 0,0 1 0,0 0 0,0 0 0,0-1 0,1 1 0,-1-1 0,0 1 0,1-1 0,-1 0 0,1 1 0,0-1 0,-1 0 0,1 0 0,0 0 0,0 0 0,0-1 0,-1 1 0,1 0 0,3 0 0,1-1-38,-1 1-1,1-1 1,-1 0-1,0-1 0,1 1 1,-1-1-1,0 0 0,1-1 1,5-1-1,17-8-305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52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19468,'-25'152'6836,"20"-93"-5049,5 110 0,1-157-1711,0-1 0,1 1 0,0-1 0,1 0 0,0 1 0,0-1 0,10 17 0,-12-25-71,0-1 0,1 1 0,-1-1 0,1 1 0,0-1 0,0 0 1,0 0-1,0 0 0,0 0 0,0 0 0,0 0 0,1-1 0,-1 1 0,1-1 0,-1 1 0,1-1 0,-1 0 0,1 0 0,0 0 0,0 0 0,-1-1 0,1 1 0,0-1 1,0 0-1,0 0 0,0 0 0,0 0 0,-1 0 0,1 0 0,0-1 0,0 0 0,0 1 0,-1-1 0,1 0 0,0 0 0,2-2 0,10-5 14,0-1-1,-1 0 1,0-1-1,0-1 1,-1 0 0,19-22-1,23-19 26,-54 51-44,0 0 0,-1 0-1,1 1 1,0-1 0,0 0 0,0 0 0,0 1 0,0-1 0,0 1 0,0-1 0,0 1 0,0-1 0,0 1 0,0 0 0,0-1 0,0 1 0,1 0 0,-1 0 0,0 0 0,0 0 0,0 0 0,2 0 0,-2 1 0,0 0-1,0 0 1,-1 0 0,1 0 0,0 0 0,0 0-1,-1 0 1,1 0 0,-1 0 0,1 0-1,-1 0 1,1 1 0,-1-1 0,0 0 0,0 0-1,1 0 1,-1 1 0,0-1 0,0 0-1,0 2 1,0 2 4,0 0-1,1 0 1,0 0 0,0-1-1,0 1 1,0 0-1,1 0 1,0-1 0,0 1-1,0-1 1,1 1-1,-1-1 1,1 0 0,0 0-1,0 0 1,7 6-1,-6-7 3,0-1-1,0 1 0,0-1 0,1 0 1,-1 0-1,1 0 0,0 0 1,-1-1-1,1 0 0,0 0 0,0 0 1,0-1-1,0 0 0,0 0 0,0 0 1,0 0-1,4-1 0,10-3-24,-1 0 0,0-1 0,0-1 0,23-11 0,-21 8-70,0 1 1,34-8 0,-53 16 86,0 0 0,0 0 0,0-1 0,-1 1 0,1 0-1,0 0 1,0 0 0,0 0 0,0 0 0,0 0 0,0 1 0,0-1-1,0 0 1,0 0 0,-1 1 0,1-1 0,0 0 0,0 1 0,0-1-1,0 1 1,-1-1 0,1 1 0,0-1 0,-1 1 0,1 0 0,0-1 0,-1 1-1,1 0 1,-1-1 0,1 1 0,-1 0 0,1 0 0,-1 0 0,1-1-1,-1 1 1,0 0 0,0 0 0,1 0 0,-1 0 0,0 0 0,0 0-1,0 0 1,0 0 0,0-1 0,0 1 0,0 0 0,0 0 0,0 0 0,-1 1-1,0 8-1,-1 0 0,0 0 0,-6 15 0,5-15-162,-2 16-526,8-28 522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53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60 18660,'-6'-8'1715,"3"9"-121,-1 18 793,3-8-1800,-18 119 3510,7 66-2720,11-194-1361,3 31 118,-2-32-127,0 0 1,0 0-1,0 0 0,1 1 0,-1-1 0,0 0 0,0 0 1,1 0-1,-1 0 0,1 0 0,-1 0 0,1-1 0,-1 1 1,1 0-1,0 0 0,-1 0 0,1 0 0,0-1 1,0 1-1,0 0 0,-1-1 0,1 1 0,0 0 0,2 0 1,-2-1-5,0 0 1,0 0 0,0 0 0,0-1-1,0 1 1,0 0 0,0 0 0,0-1 0,0 1-1,0-1 1,0 1 0,0-1 0,0 1-1,0-1 1,0 0 0,0 1 0,-1-1-1,1 0 1,0 1 0,-1-1 0,1 0 0,0 0-1,-1 0 1,1 0 0,0-2 0,13-28 42,-6 7-15,-2-1 0,-1 0 1,3-32-1,-1-79 8,-7 119-37,0 0 0,-2 0 0,1 1 1,-2-1-1,-7-23 0,5 30-34,1 12-20,-1 14-9,5-11 59,0 0 0,1 0 0,-1 0 0,1 0 0,0 0 0,0 0 0,0 0 0,1-1 0,0 1 0,0 0 0,0-1 0,0 1 0,1-1 0,-1 0 1,1 0-1,0 0 0,1 0 0,-1 0 0,1-1 0,0 1 0,-1-1 0,1 0 0,9 5 0,-5-4 7,0 1 0,0-2 0,1 1 0,-1-1 0,1 0 0,0-1 0,0 0 0,0 0 0,0-1 0,0 0 0,1-1 0,11 0 0,-9-2 1,-1 0-1,1 0 1,0-1-1,-1-1 0,0 0 1,0 0-1,0-1 1,0-1-1,-1 0 1,0 0-1,12-10 1,-4 0 0,-1 0 1,0-1 0,-1 0 0,21-32 0,-38 53-14,-1 0 0,1 0 0,-1 0 0,1 0 0,-1 7-1,-1 3 2,-6 22-271,2 0 0,1 1 0,2 0 1,2 0-1,1 0 0,7 67 0,-1-80-51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5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21741,'1'26'2144,"-2"11"-1320,-2 4-336,-2 10 1089,0 2-457,4 2-368,1-1-240,5-13-376,2-7-144,4-11-224,0-6-96,-1-9-344,0-7-264,-9-7-681,-2-6-191,-12-10 1264,-2-4-304,-6-11-168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54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74 15827,'-10'-6'2025,"10"11"-817,2 6-392,10 1 1209,5 2-129,11-4-376,7 1-239,8-8-377,4-3-248,2-9-840,-2-11-2849,6-12 2801,-9-3-416,-7-2-328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54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243 305 16235,'-5'-2'657,"-1"-1"-1,0 1 1,1 0-1,-1 1 0,0-1 1,0 1-1,0 0 0,-1 1 1,1-1-1,0 1 1,0 1-1,-9 0 0,8 1-410,-1 0 1,1 0-1,-1 0 0,1 1 0,0 0 0,0 0 0,0 1 0,0 0 1,-7 6-1,8-5-232,-1 0 0,1 0 1,1 1-1,-1 0 0,1 0 0,0 0 1,0 1-1,1 0 0,0 0 0,0 0 1,0 0-1,1 1 0,0-1 1,1 1-1,0 0 0,0 0 0,0 0 1,1 0-1,0 14 0,1-19-3,0 0 0,0 0 0,0-1-1,1 1 1,-1 0 0,1 0 0,0 0 0,0 0 0,0-1-1,0 1 1,0 0 0,0-1 0,1 1 0,-1-1-1,1 1 1,0-1 0,0 0 0,0 0 0,3 4-1,-2-5-1,0 1 0,0-1 0,0 0-1,0 0 1,0 0 0,0 0 0,0-1-1,0 1 1,0-1 0,0 1 0,0-1-1,0 0 1,1-1 0,-1 1 0,4-1-1,5-2 7,-1 0 0,1-1 0,-1 0 0,0-1-1,0 0 1,0-1 0,-1 0 0,12-9 0,2-5 71,-1-1 0,0-2 0,-1 0 0,-2-1 1,-1-1-1,0-1 0,-2-1 0,-1-1 1,-1 0-1,-2 0 0,-1-2 0,-1 0 0,11-46 1,-19 65 27,-1 1 0,0-1 1,-1 0-1,0-16 1,-5 16 128,-3 12-68,-6 15-24,7 1-121,0 0-1,1 0 1,1 1-1,0-1 1,-1 31-1,2-3-25,5 49 1,0-68-158,0 0 1,2-1 0,1 1 0,1-1 0,1 0 0,19 44 0,-23-63-116,0-1 0,0 0-1,1 1 1,5 6 0,-8-11 247,-1-1 1,1 1-1,-1-1 0,1 1 0,-1 0 1,1-1-1,0 1 0,-1-1 1,1 1-1,0-1 0,-1 1 1,1-1-1,0 0 0,0 1 1,-1-1-1,1 0 0,0 1 0,0-1 1,0 0-1,-1 0 0,1 0 1,0 0-1,0 0 0,0 0 1,0 0-1,-1 0 0,1 0 0,0 0 1,0-1-1,0 1 0,-1 0 1,1 0-1,0-1 0,0 1 1,-1-1-1,1 1 0,0 0 1,-1-1-1,1 1 0,0-2 0,13-19-617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5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14907,'-1'2'245,"-1"0"-1,1 0 0,0 0 1,0 0-1,0 0 0,0 0 1,0 0-1,0 0 0,1 1 1,-1-1-1,1 0 0,-1 1 1,1 2-1,-1 2 236,-10 68 2794,-2 121 0,12-188-3178,2 119 1170,0-114-1100,1 1 0,0 0 1,1-1-1,1 0 0,0 1 0,0-1 0,8 13 0,-11-23-126,1 0 0,0 1 0,0-1 0,0-1 0,0 1-1,0 0 1,0 0 0,1-1 0,0 1 0,-1-1 0,1 0-1,0 0 1,0 0 0,0 0 0,0-1 0,0 1 0,1-1 0,-1 1-1,0-1 1,1 0 0,-1-1 0,1 1 0,-1-1 0,1 1-1,-1-1 1,1 0 0,0 0 0,-1-1 0,1 1 0,-1-1 0,1 1-1,5-3 1,3-2 16,0 0 0,1-1 0,-2 0 0,1-1 0,-1 0 0,0-1 0,0 0 0,-1-1 0,11-12 0,2-4 28,-1-1 0,29-43 0,-41 53-32,1 0 0,-2-1 0,0 0 0,11-31 1,-22 54-38,-2 10-7,0 0 0,2 0-1,-1 1 1,1 22 0,2-36-10,0 1 0,1-1 0,-1 0 0,1 0 0,-1 1 0,1-1 0,0 0 0,1 0 0,-1 0-1,0 0 1,1 0 0,3 4 0,-4-5 2,1 0-1,0-1 0,0 1 1,-1-1-1,1 0 0,0 0 1,0 0-1,0 0 0,0 0 0,0 0 1,1 0-1,-1-1 0,0 1 1,0-1-1,1 0 0,-1 1 1,0-1-1,0 0 0,1 0 1,3-1-1,4-1 2,1 0 0,-1-1 1,0 0-1,0-1 0,0 0 0,-1-1 1,1 0-1,-1 0 0,10-8 0,-6 4 3,1 0-1,24-9 1,-38 18-5,1-1 0,0 1 1,0-1-1,0 1 0,0 0 1,0-1-1,0 1 0,0 0 1,0 0-1,0 0 1,0 0-1,0 0 0,0 0 1,0 0-1,1 0 0,-1 0 1,0 0-1,0 0 1,0 1-1,0-1 0,0 0 1,-1 1-1,1-1 0,0 1 1,0-1-1,0 1 0,0 0 1,0-1-1,-1 1 1,1 0-1,0-1 0,0 1 1,-1 0-1,1 0 0,-1 0 1,1 0-1,-1 0 1,1 0-1,-1-1 0,1 1 1,-1 0-1,0 0 0,1 2 1,0 5-3,0 0 0,0 0 0,0 0 0,-2 14-1,1-7-10,-6 62-627,6-77 642,0 0 1,0 0 0,0 0-1,0 0 1,0 0 0,0 0-1,1-1 1,-1 1 0,0 0-1,0 0 1,0 0 0,0 0-1,0 0 1,0 0 0,0 0-1,1 0 1,-1 0 0,0 0-1,0 0 1,0 0 0,0 0 0,0 0-1,0 0 1,1 0 0,-1 0-1,0 0 1,0 0 0,0 0-1,0 0 1,0 0 0,0 0-1,0 0 1,1 1 0,-1-1-1,0 0 1,0 0 0,0 0-1,0 0 1,0 0 0,0 0-1,0 0 1,0 0 0,0 0-1,0 1 1,1-1 0,-1 0-1,0 0 1,0 0 0,0 0-1,0 0 1,0 0 0,0 0-1,0 1 1,0-1 0,0 0-1,6-10-82,4-9-65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56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22885,'6'-11'622,"1"-1"1,0 1-1,1 0 1,0 1 0,15-14-1,-19 20-484,-1 1 0,1 0 0,-1 0 0,1 0 0,0 1 0,0-1 0,1 1 0,-1 0 0,0 0-1,1 0 1,-1 1 0,1 0 0,0 0 0,-1 0 0,1 0 0,0 1 0,0 0 0,7 0 0,-10 0-116,1 1 0,-1 0 0,0 0 1,1 0-1,-1 0 0,0 0 0,0 0 0,0 0 0,0 1 1,0-1-1,0 1 0,0-1 0,0 1 0,0 0 0,-1 0 1,1 0-1,-1 0 0,0 0 0,1 0 0,-1 0 0,0 0 0,0 1 1,0-1-1,-1 0 0,1 1 0,0-1 0,-1 1 0,0-1 1,1 1-1,-1 2 0,1 10-8,-1 0 0,-1 0 0,-3 26 0,3-37-6,-16 70-1,11-53-4,-6 36 0,12-55 3,-1-1-1,1 1 1,0 0-1,0 0 1,0-1 0,0 1-1,0 0 1,0 0-1,0 0 1,1-1 0,-1 1-1,1 0 1,-1 0-1,1-1 1,0 1 0,0-1-1,-1 1 1,1 0-1,0-1 1,0 1 0,0-1-1,1 0 1,-1 1-1,2 1 1,0-2 6,-1 0 1,1 0-1,0 0 1,-1 0-1,1-1 1,0 1-1,-1-1 1,1 1-1,0-1 1,0 0-1,0 0 1,-1 0-1,1-1 1,3 0-1,6-2 42,1 0 0,-1-1 1,0 0-1,0-1 0,18-10 0,-7 1 46,-2-1-1,1-1 0,-2-1 0,0 0 1,-1-2-1,-1 0 0,-1-1 1,-1-1-1,0-1 0,-2 0 1,-1 0-1,19-42 0,-20 25 124,-12 36-198,1 0 0,-1 1 0,1-1 0,-1 0 0,0 0 1,0 1-1,0-1 0,-1 0 0,1 1 0,-1-1 0,1 0 0,-2-3 1,2 6-26,0-1 0,-1 1 0,1 0 0,0-1 0,0 1 1,0-1-1,0 1 0,0 0 0,-1-1 0,1 1 0,0-1 1,0 1-1,-1 0 0,1-1 0,0 1 0,-1 0 0,1 0 1,0-1-1,-1 1 0,1 0 0,0 0 0,-1-1 0,1 1 1,-1 0-1,1 0 0,0 0 0,-1 0 0,1-1 0,-1 1 1,1 0-1,0 0 0,-1 0 0,1 0 0,-1 0 0,1 0 1,-1 0-1,1 0 0,0 1 0,-1-1 0,1 0 0,-1 0 1,1 0-1,-1 0 0,0 1 0,1 0-38,-1-1 0,0 1 0,1 0 0,-1 0 0,0 0 0,1-1 0,-1 1 0,1 0 0,0 0 0,-1 0 0,1 0 0,0 0-1,-1 0 1,1 0 0,0 0 0,0 0 0,0 0 0,0 0 0,0 1 0,0 0-5,0 0-1,0 0 0,1 0 1,-1 0-1,1-1 1,0 1-1,-1 0 1,1-1-1,0 1 1,0 0-1,0-1 1,0 1-1,0-1 1,0 1-1,0-1 0,1 1 1,-1-1-1,1 0 1,-1 0-1,3 2 1,0-1-6,-1 0 0,1 0-1,0-1 1,0 1 0,0-1 0,0 0 0,0 0 0,7 0 0,21 1-389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3:4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17980,'2'26'1792,"-7"11"-1072,-1 2-272,-3 10 785,0 0-201,3 2-248,1-5-216,3-6-344,1-7-72,1-13-440,1-3-256,-1-15-504,2-1-192,-7-7 864,-1-6-273,-11-10-167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3:4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13899,'0'-10'2176,"6"2"-887,6-1-441,10 4 2041,1 2-1161,12-2-416,5 2-248,7 0-431,-1-1-313,0 4-929,-3 0 665,-3-6-208,-4-4-80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3:4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1 373 18060,'53'-53'4155,"204"-214"1008,-212 217-4807,-38 47-239,-5 11-61,-7 19-19,4-23-27,1-4-10,-48 227 116,39-168-449,-4 113 1,13-168 86,0 0 0,0-1 0,0 1 1,1 0-1,-1-1 0,1 1 0,0 0 1,0-1-1,0 1 0,2 3 0,-2-5 244,-6-5-354,-1-1 26,-9-3-166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2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36 18716,'-13'8'990,"-1"1"-71,1 0 1,-1 1 0,1 1-1,-14 15 1,25-24-865,0 0 0,-1 1 0,1-1 1,1 1-1,-1 0 0,0-1 0,1 1 0,-1 0 1,1 0-1,0 0 0,0 0 0,0 1 0,0-1 0,1 0 1,-1 0-1,1 0 0,0 1 0,0-1 0,0 0 1,0 0-1,0 1 0,1-1 0,0 0 0,-1 0 0,1 0 1,0 0-1,1 0 0,1 4 0,-1-4-38,1 1-1,-1-1 1,1 0-1,0 0 1,0 0-1,0 0 1,1 0-1,-1-1 1,1 0-1,-1 1 1,1-1-1,0 0 1,0-1-1,0 1 1,0-1-1,0 0 1,0 0-1,0 0 1,0 0-1,1-1 1,-1 0-1,0 0 1,6 0-1,1-1 68,0 0 0,-1 0-1,1-1 1,0 0 0,-1-1 0,1 0-1,-1-1 1,11-6 0,-11 5 43,0-1 1,0-1-1,-1 1 1,0-2-1,0 1 1,-1-1-1,0-1 0,10-12 1,-16 18-103,1 0 1,-1 0-1,0 0 1,0 0-1,-1-1 1,1 1-1,-1-1 1,1 1-1,-1-1 1,0 1-1,-1-1 0,1 0 1,0 1-1,-1-1 1,0 0-1,0 0 1,0 1-1,-1-1 1,1 0-1,-1 0 1,0 1-1,0-1 1,0 0-1,0 1 1,0 0-1,-1-1 0,0 1 1,0 0-1,-2-4 1,1 4-105,1 0 0,0 1 0,-1 0 0,1 0 0,-1-1 0,0 1 0,0 1 0,0-1 0,0 0 0,0 1 0,0-1 0,0 1 0,-1 0 0,1 0 0,-5 0 0,2 0-63,0 0 0,0 1 0,0 0 0,0 0 0,0 1 0,0 0-1,-11 2 1,-8 5-352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3:48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16379,'1'9'1793,"10"-8"-953,4-1-240,13-1 953,5-5-201,10-2-296,6-1-144,3 1-320,2 2-200,-4 2-616,-2 0-424,-12 1 560,-3 0-136,-9-4-128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3:4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 17156,'2'-7'599,"0"-1"1,1 1-1,0 0 1,0 0 0,1 0-1,0 0 1,0 1-1,1-1 1,6-6 0,-7 9-387,-1 0 1,0 1-1,1 0 1,0-1-1,-1 2 0,1-1 1,1 0-1,-1 1 1,0-1-1,0 1 1,1 1-1,0-1 1,-1 0-1,1 1 1,8-1-1,-12 2-182,0 0 0,0 0-1,0 0 1,0 0 0,0 0 0,0 0 0,0 0 0,0 0-1,0 1 1,0-1 0,0 0 0,0 1 0,0-1-1,0 1 1,-1-1 0,1 1 0,0-1 0,0 1 0,0 0-1,-1-1 1,1 1 0,0 0 0,-1 0 0,1-1 0,0 3-1,0-1 0,0 0-1,0 1 0,0-1 0,-1 1 0,1-1 1,-1 1-1,0-1 0,0 1 0,0-1 0,0 4 1,-2 5 0,1 1 0,-2-1 0,-4 15 0,-17 34-7,-4 12-19,25-63-7,1 0 0,0-1 0,1 1 0,0 0 0,0 0-1,1 11 1,-1-19 2,1 1 1,0 0-1,1 0 0,-1 0 0,0 0 0,0-1 0,1 1 1,-1 0-1,1 0 0,0-1 0,0 1 0,-1 0 0,1-1 1,0 1-1,0 0 0,0-1 0,1 0 0,-1 1 0,0-1 1,0 0-1,1 1 0,-1-1 0,1 0 0,-1 0 0,1 0 1,0 0-1,-1-1 0,1 1 0,0 0 0,-1-1 0,1 1 1,0-1-1,0 1 0,0-1 0,-1 0 0,1 0 0,0 0 1,0 0-1,0 0 0,3-1 0,4 0 9,0-1-1,-1 0 1,1-1-1,-1 0 1,0 0 0,0-1-1,10-6 1,1-2 67,1-1 1,-2 0-1,0-2 1,-1 0-1,22-26 0,-33 35-28,0-1-1,-1 0 1,0 0-1,0 0 0,0 0 1,-1-1-1,-1 0 0,1 0 1,-1 0-1,-1-1 0,1 1 1,-1-1-1,-1 1 0,0-1 1,0 1-1,0-1 1,-2-12-1,0 15-10,0 1 1,-1-1-1,1 1 0,-1-1 1,-1 1-1,-3-7 0,4 9-23,1 0 0,-1 1-1,0 0 1,1-1-1,-1 1 1,0 0 0,-1 0-1,1 0 1,0 0-1,0 0 1,-1 1-1,1-1 1,-6-2 0,7 6-26,7 5-74,7 6-235,-3-8 87,-1 0 0,1-1 0,0 0 0,0 0-1,0-1 1,0-1 0,0 1 0,14 0 0,11-2-213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3:4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252 309 16708,'2'-2'198,"-1"0"0,1 0 0,0 0 0,-1 0-1,0 0 1,1-1 0,-1 1 0,0 0 0,0-1 0,-1 1 0,1-1 0,0 1 0,-1-1 0,1 0 0,-1 1 0,0-1 0,0 1 0,0-1 0,0 0 0,0 1 0,-1-1 0,1 1 0,-1-1 0,0 1 0,0-1 0,0 1 0,0-1 0,-1-2 0,0 2-49,-1 1-1,1-1 1,0 1 0,-1 0-1,1 0 1,-1 0 0,0 0-1,1 0 1,-1 0 0,0 1-1,0 0 1,0-1 0,0 1-1,0 0 1,-1 0 0,1 1-1,0-1 1,0 1 0,-1-1-1,1 1 1,0 0 0,-5 1-1,1 0-109,-1 0 0,1 1 0,0 0 0,0 0 0,0 1 0,0 0 0,0 0 0,1 1 0,-1 0 0,1 0 0,0 0 0,0 1 0,1 0 0,-1 0 0,-7 10 0,3-3-44,1 0 0,0 1 0,1 0 0,0 0 0,1 1 1,-8 23-1,12-30 1,1 0 0,0 1 1,1-1-1,0 0 1,0 1-1,0 12 0,1-19 5,0 1-1,0-1 1,0 1-1,0-1 0,1 0 1,-1 1-1,0-1 1,1 0-1,-1 1 0,1-1 1,-1 0-1,1 0 1,0 0-1,0 1 0,-1-1 1,1 0-1,0 0 1,0 0-1,0 0 0,0 0 1,0 0-1,0 0 1,1-1-1,-1 1 0,0 0 1,0-1-1,0 1 1,1-1-1,-1 1 0,0-1 1,1 1-1,-1-1 1,0 0-1,1 0 0,-1 0 1,1 0-1,-1 0 1,0 0-1,1 0 0,-1 0 1,0 0-1,3-1 1,6-2 4,0 0 0,-1 0 1,1 0-1,-1-1 0,0-1 1,0 0-1,-1 0 1,15-11-1,64-61 204,-74 65-160,34-34 250,50-64-1,-73 78-48,-1 0 1,-1-2-1,22-46 0,-42 72-118,-5 9-91,-8 12-23,-10 21 15,1 2-1,-23 59 1,36-76-209,1-1 0,0 1-1,2 0 1,0 1 0,1-1-1,1 1 1,0 29-1,3-42-76,-1 0-1,1 0 0,1 0 0,-1 0 0,4 9 0,-4-14 211,-1-1 0,1 1 0,0-1 0,-1 1 1,1-1-1,0 0 0,0 0 0,0 1 0,0-1 0,0 0 0,0 0 0,0 0 1,0 0-1,0 0 0,1 0 0,-1 0 0,0 0 0,1-1 0,-1 1 0,1 0 1,-1-1-1,1 1 0,-1-1 0,1 0 0,-1 1 0,1-1 0,-1 0 0,1 0 1,-1 0-1,3 0 0,16-7-700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3:50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14747,'34'-21'4129,"-25"15"-3246,0 0-1,-1 1 1,2 0-1,-1 0 1,0 1-1,1 0 1,0 1 0,17-3-1,-26 5-860,0 1 0,0 0 0,-1 0 0,1 0 0,0 0 0,0 0 0,0 0 0,0 0 0,0 0 0,-1 0 0,1 0 0,0 0 0,0 0 0,0 1 0,-1-1 0,1 0 0,0 0 0,0 1 0,0-1 0,-1 1 0,1-1 0,0 1 0,-1-1 0,1 1 0,0-1 0,-1 1 0,1 0 0,-1-1 0,1 1 0,-1 0 0,1 0 0,-1-1 0,0 1 0,1 0 0,-1 0 0,0-1 0,0 1 0,1 0 0,-1 0 0,0 0 0,0 0 0,0 0 0,0-1 0,0 1 0,0 0-1,0 0 1,-1 1 0,0 5-17,0 1-1,-1-1 0,-1 0 0,-4 11 0,4-9 22,-15 32-10,-12 36-12,28-70-1,0 0 0,0 0 0,1 0-1,0 0 1,0 1 0,1-1 0,0 0-1,1 10 1,-1-16-2,0-1 1,0 1-1,0 0 1,1 0-1,-1 0 1,0-1-1,0 1 1,1 0-1,-1 0 0,1 0 1,-1-1-1,0 1 1,1 0-1,-1-1 1,1 1-1,0-1 1,-1 1-1,1 0 1,0-1-1,-1 1 0,1-1 1,0 1-1,-1-1 1,3 1-1,-2-1 2,1 1 0,0-1 0,0 0 0,0 0 0,-1 0 0,1 0 0,0 0-1,0-1 1,-1 1 0,1 0 0,2-1 0,5-3 15,0 1 0,-1-2 0,12-6-1,-18 10-14,35-24 125,-1-2-1,-1-1 0,-1-2 1,-2-1-1,39-48 1,-71 79-127,32-44 201,-31 42-188,1 0 0,-1 0 0,0 0 0,0-1 0,0 1 0,0 0 0,-1 0 0,1 0 0,-1-1 0,1 1 0,-1 0 0,0-1 0,0 1 0,0 0 1,0-1-1,0 1 0,0 0 0,-1-1 0,0-3 0,0 5-9,1 1 1,-1-1 0,0 1 0,1-1 0,-1 1 0,0-1 0,0 1-1,0-1 1,1 1 0,-1 0 0,0-1 0,0 1 0,0 0 0,0 0-1,1-1 1,-1 1 0,0 0 0,0 0 0,0 0 0,0 0-1,0 0 1,0 0 0,0 1 0,1-1 0,-1 0 0,0 0 0,0 1-1,0-1 1,0 0 0,1 1 0,-1-1 0,0 1 0,0-1 0,1 1-1,-2 0 1,1 0-5,0-1 0,0 1 0,0 0 0,0-1 0,0 1 0,0 0 0,0 0 0,0-1 0,0 1 0,0 0 0,1 0 0,-1 0 0,0 0 0,1 0 0,-1 0 0,1 0 0,-1 0 0,1 1 0,0-1 0,-1 0 0,1 0 0,0 0 0,0 0-1,0 1 1,-1-1 0,1 0 0,1 0 0,-1 2 0,1-1-8,0 0-1,1 0 0,-1-1 0,1 1 1,-1 0-1,1-1 0,0 1 1,-1-1-1,1 0 0,0 1 0,0-1 1,0 0-1,0 0 0,0 0 1,0-1-1,1 1 0,-1 0 0,0-1 1,0 1-1,0-1 0,4 0 1,3 1-256,1-1 0,-1 0 1,0 0-1,9-2 0,42-14-371,-31 7 255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01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1278 1 10394,'-385'26'1623,"90"-1"-465,255-24-998,16-1 4,1 1 0,-41 7 1,57-6-128,1-1 0,-1 1 1,1 1-1,-1-1 0,1 1 1,0 0-1,0 1 0,0-1 0,0 1 1,1 1-1,0-1 0,-1 1 0,-7 9 1,-2 8 79,0 0 0,2 1 0,-19 42 0,13-24 0,-33 67 355,5 2 0,5 2 0,5 2 0,-24 123-1,52-182-301,2 1-1,3-1 0,2 1 0,10 100 0,-3-115-151,2-1-1,1 1 1,3-2-1,1 1 1,1-2-1,3 1 0,24 42 1,-30-63-27,2 0 0,0 0 0,1-2 0,1 1 0,0-2 0,24 20 0,-27-25 4,2-1 1,0-1 0,0 0-1,0-1 1,1 0 0,0-1-1,0-1 1,0 0 0,27 5-1,-16-7 4,1-1-1,0 0 1,0-3-1,0 0 1,-1-1-1,1-1 1,40-12-1,0-4 24,105-45 0,58-44 92,349-220 0,-458 250-32,-5-5-1,192-177 0,-277 231-16,-2-2-1,-1-1 0,-1-1 1,38-65-1,-55 80-10,0-1 0,-1 0 0,-1 0-1,9-39 1,-14 45-10,0 0-1,-1-1 0,0 0 1,-1 1-1,-1-1 1,0 1-1,-1-1 0,-4-16 1,4 22-7,-1 0 0,0 0 0,-1 0 0,0 0 0,0 0 0,0 1 0,-1 0 0,0 0 0,0 0 0,-12-11 0,7 9 5,-1 1 0,0-1 0,-1 2 0,0-1 0,0 2 0,-15-7-1,-5 2 33,0 0-1,-1 2 1,0 2 0,-55-6-1,-98 8-274,37 2-350,140 2 515,0 0-1,1 0 1,-13-4 0,-5-9-182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3:4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3 435 14491,'0'0'64,"-1"0"0,1 0 0,0 0 0,0 1 0,0-1 0,0 0 0,0 0 0,-1 0 0,1 1 0,0-1 0,0 0 0,0 0 0,0 1 0,0-1 0,0 0 0,0 0 0,0 0 0,0 1 0,0-1 0,0 0 0,0 0 0,0 1 0,0-1 0,0 0 0,0 0 0,0 1 0,0-1 0,0 0 0,1 0 0,-1 0 0,0 1 0,0-1 0,0 0 0,0 0 0,0 0 0,1 1 0,-1-1 0,0 0 0,0 0 0,0 0 0,1 0 0,-1 1 0,11-8 1518,20-23 94,-26 25-1227,307-309 3801,-228 227-3578,-89 94-578,0 1 0,0 1 0,1-1 0,-7 16 0,-19 56-39,24-63-32,-4 8 52,2 0-1,1 1 0,-6 41 1,12-59-162,0 1 1,1 0-1,0-1 1,0 1-1,1-1 1,0 1 0,0-1-1,1 1 1,0-1-1,0 0 1,1 1-1,0-1 1,1-1 0,0 1-1,5 7 1,-9-14-18,1 0 4,0-1-1,-1 1 1,1 0-1,-1-1 0,1 1 1,-1 0-1,1-1 0,-1 1 1,0 0-1,1 0 1,-1-1-1,0 1 0,1 0 1,-1 0-1,0 0 1,0 0-1,0-1 0,0 3 1,-8-4-559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3:44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68 16828,'20'4'2032,"6"-4"-1256,14-9-248,9-2 993,11-2-457,4 2-128,5 0-288,-5 4-160,-3 2-344,-2 0-232,-13 5-568,-8 3-320,-15 2 760,-5-2-184,-13 3-136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3:45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93 16331,'-51'174'5634,"-12"46"-3719,90-313-1762,4 2 0,54-111 0,-83 195-138,1 1 0,1 0 0,-1 0 0,1 0 0,8-9 0,-12 15-13,0 0-1,0 0 1,0-1-1,1 1 1,-1 0-1,0 0 1,0 0-1,0 0 1,0-1-1,1 1 1,-1 0-1,0 0 1,0 0-1,0 0 1,1 0-1,-1 0 1,0 0-1,0 0 1,0 0-1,1 0 1,-1 0-1,0-1 1,0 1-1,0 0 1,1 0-1,-1 0 1,0 1-1,0-1 1,1 0-1,-1 0 1,0 0-1,0 0 1,0 0-1,1 0 1,-1 0-1,0 0 1,0 0-1,0 0 1,0 1-1,1-1 1,-1 0-1,0 0 1,0 0-1,0 0 1,0 0-1,1 1 1,-1-1-1,0 0 1,0 0 0,0 0-1,0 1 1,0-1-1,0 0 1,0 0-1,0 0 1,0 1-1,0-1 1,0 0-1,0 0 1,0 1-1,0-1 1,1 15 36,-1-14-32,0 9 21,2 27 30,-2-36-49,1 0 0,-1 0 1,0 1-1,1-1 0,-1 0 1,0 0-1,1 0 0,0 0 1,-1 0-1,1 0 0,0 0 1,-1 0-1,1-1 0,0 1 1,0 0-1,0 0 0,0 0 1,0-1-1,-1 1 0,2-1 1,-1 1-1,0 0 0,0-1 1,0 0-1,0 1 0,0-1 1,2 1-1,2-1 28,0 0 1,1 0-1,-1-1 1,0 1-1,0-1 1,0 0-1,0-1 1,0 1-1,5-3 0,46-24 217,-37 18-171,37-22 148,-35 19-151,1 1-1,0 1 1,39-14-1,-61 24-72,1 1 0,0 0 1,0-1-1,-1 1 0,1 0 0,0 0 0,0-1 1,0 1-1,-1 0 0,1 0 0,0 0 1,0 0-1,0 0 0,-1 0 0,1 0 1,0 1-1,0-1 0,-1 0 0,1 0 0,0 1 1,0-1-1,-1 0 0,1 1 0,0-1 1,0 0-1,-1 1 0,1-1 0,-1 1 0,1 0 1,0-1-1,-1 1 0,1-1 0,-1 1 1,0 0-1,1-1 0,-1 1 0,1 0 0,-1 0 1,0-1-1,1 1 0,-1 0 0,0 0 1,0-1-1,0 1 0,0 0 0,0 0 0,0 0 1,0-1-1,0 3 0,0 5 60,-1 0-1,-1 1 1,1-1 0,-4 9 0,3-6-17,-17 64 228,-26 137-152,44-193-621,3-9 261,-2-10 231,0 1-1,0-1 0,0 0 0,0 0 1,0 0-1,0 0 0,0 0 0,0 0 1,0 0-1,0 0 0,0 0 0,0 1 1,1-1-1,-1 0 0,0 0 0,0 0 1,0 0-1,0 0 0,0 0 0,0 0 1,0 0-1,0 0 0,0 0 0,0 0 1,1 0-1,-1 0 0,0 0 0,0 0 1,0 0-1,0 0 0,0 0 0,0 0 1,0 0-1,1 0 0,-1 0 0,0 0 1,0 0-1,0 0 0,0 0 0,0 0 1,0 0-1,0 0 0,0 0 0,1 0 1,-1 0-1,0 0 0,0 0 0,0 0 1,0 0-1,0 0 0,0 0 0,0 0 1,0-1-1,10-10-268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3:4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143 355 18660,'0'-2'138,"0"1"-1,0-1 1,0 0-1,0 0 1,0 1-1,0-1 1,0 0-1,-1 1 1,1-1-1,-1 0 1,1 1 0,-1-1-1,0 1 1,1-1-1,-1 1 1,0-1-1,0 1 1,0-1-1,-1 0 1,1 1-88,0 1 0,1 0 0,-1 0 0,1 0 0,-1-1 0,0 1 0,1 0 0,-1 0 0,1 0 0,-1 0 1,0 0-1,1 0 0,-1 0 0,1 0 0,-1 0 0,0 0 0,1 0 0,-1 1 0,1-1 0,-2 0 0,-16 14 861,6-1-817,1 0-1,0 0 1,1 1 0,1 0 0,0 1 0,1 0-1,1 0 1,0 1 0,-8 30 0,15-45-92,0-1 0,-1 1 0,1 0 0,0-1 0,0 1 1,0 0-1,0-1 0,0 1 0,0 0 0,0-1 1,0 1-1,0 0 0,0-1 0,0 1 0,0 0 1,0-1-1,0 1 0,1 0 0,-1-1 0,0 1 1,0 0-1,1-1 0,-1 1 0,0-1 0,1 1 1,-1-1-1,1 1 0,0 0 2,0-1 0,0 0 1,0 0-1,0 0 0,0 0 0,0 0 0,0 0 0,0 0 1,-1 0-1,1 0 0,0 0 0,0 0 0,0-1 1,0 1-1,0 0 0,0-1 0,0 0 0,5-2 26,0 0-1,0-1 0,-1 0 0,10-8 0,6-12 116,0 0 0,-2-1 0,-1-1-1,-1-1 1,21-44 0,-6-1 383,24-80 0,-49 128-249,7-29 0,-79 303 342,59-222-608,1-9-6,1 0 1,1 0 0,1 1-1,0-1 1,2 25-1,0-43-40,0 0-1,0 0 0,0 0 0,0 0 1,0-1-1,0 1 0,0 0 0,0 0 1,1 0-1,-1 0 0,0 0 0,1 0 1,-1-1-1,1 1 0,-1 0 0,1 0 1,-1 0-1,1-1 0,-1 1 0,1 0 1,0-1-1,-1 1 0,1-1 0,0 1 1,0-1-1,1 1 0,-1-1-51,0 0-1,0 0 1,1 0-1,-1 0 1,0 0-1,0-1 1,1 1-1,-1 0 1,0-1-1,0 1 1,0-1-1,0 0 1,0 1-1,0-1 1,0 0-1,0 1 1,2-3-1,2-3-390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3:47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67 172 13211,'5'-8'879,"-1"1"0,-1-1-1,1 0 1,-1 1 0,0-2 0,-1 1 0,0 0 0,1-10 0,-10 35 2301,1-7-2841,-17 54 76,2 0-1,-14 80 1,32-116-421,5-21 4,4-18 32,105-330 46,-105 441-100,-6-80 22,5 38 6,-5-54-4,1 0 0,-1 0 0,1-1-1,0 1 1,1-1 0,-1 1 0,0-1-1,1 1 1,0-1 0,0 0 0,4 6 0,-5-8-1,0-1 1,1 1 0,-1 0 0,1 0 0,-1-1 0,1 1 0,-1 0 0,1-1 0,-1 0 0,1 1 0,0-1 0,-1 0 0,1 0 0,-1 0 0,1 0-1,0 0 1,-1 0 0,1 0 0,-1-1 0,1 1 0,0 0 0,-1-1 0,1 1 0,-1-1 0,1 0 0,-1 0 0,0 1 0,1-1 0,-1 0 0,0 0-1,3-2 1,4-4 11,0 0-1,-1 0 0,12-13 0,11-20 12,-2-1 0,-2-2-1,40-86 1,-75 180 66,-10 34-37,1-15 28,-12 116 0,29-183-119,1 1 0,0-1-1,0 1 1,0-1-1,0 1 1,1-1 0,-1 1-1,2 4 1,-1-7-33,-1 0 1,1 0-1,0 0 0,-1 0 1,1 0-1,0 0 0,0-1 1,0 1-1,0 0 1,-1-1-1,1 1 0,0 0 1,0-1-1,0 1 0,0-1 1,1 0-1,-1 1 0,0-1 1,0 0-1,0 1 1,0-1-1,0 0 0,0 0 1,0 0-1,1 0 0,0-1 1,5 1-379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2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18324,'-1'7'3699,"2"12"-2260,-1-4-927,-3 16-137,-7 34 0,4-27-388,6-37 0,0-1 0,-1 0 0,1 0-1,0 1 1,0-1 0,0 0 0,0 0 0,0 1 0,0-1 0,0 0 0,0 0 0,0 1 0,-1-1 0,1 0 0,1 1 0,-1-1 0,0 0 0,0 1 0,0-1 0,0 0 0,0 0 0,0 1 0,0-1 0,0 0 0,0 0 0,0 1 0,1-1 0,-1 0 0,0 0 0,0 1 0,0-1-1,0 0 1,1 0 0,-1 0 0,0 1 0,0-1 0,1 0 0,-1 0 0,0 0 0,0 0 0,1 0 0,-1 1 0,0-1 0,0 0 0,1 0 0,-1 0 0,0 0 0,1 0 0,-1 0 0,0 0 0,1 0 0,15-8 53,-9 5-179,8-4-22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02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2589 125 11715,'-53'-24'445,"-1"3"1,-2 2 0,0 2 0,-65-10 0,37 17 53,0 3 1,-132 8-1,-169 33 359,303-25-746,34-4-60,-190 25 93,175-19-109,-107 33 0,131-29-34,0 2 1,2 1-1,0 2 0,1 2 1,1 1-1,1 2 1,-48 45-1,-1 12 34,-104 134 1,144-163 64,2 2 1,3 1-1,-48 93 0,75-126-63,2 0 1,0 1-1,1 0 0,1 1 0,1 0 0,2 0 0,0 0 0,2 1 0,1-1 0,0 1 0,2-1 0,7 43 0,-2-43-30,1-1 0,1 0 0,1 0 0,1-1 0,1 0 0,1-1 0,1 0 0,1-1 0,0-1-1,2 0 1,1-1 0,28 27 0,-20-24-10,1-1 0,1-2 1,0 0-1,1-2 0,2-1 0,-1-1 0,2-2 0,-1-1 0,36 9 0,-6-8 1,1-2-1,0-3 1,0-3-1,1-2 1,66-6-1,4-8 9,167-37 0,-227 33 39,-1-3-1,-1-3 0,-1-3 0,-1-3 0,-1-3 0,-1-3 0,-2-2 0,91-68 0,-92 52 350,-1-2 1,106-121-1,-125 121-54,-2-2 0,-3-1 0,59-115 0,-84 144-262,-2 1 1,-1-1-1,-1-1 0,-1 1 1,-2-1-1,-1-1 1,2-29-1,-6 46-71,-1 0 0,0 0 0,-1 1 0,0-1 0,-1 0 1,0 1-1,-1-1 0,-1 1 0,1-1 0,-2 1 0,1 1 0,-2-1 0,1 0 1,-2 1-1,1 1 0,-1-1 0,-1 1 0,1 0 0,-15-12 0,7 9-72,-2 0 0,0 2-1,0-1 1,-1 2 0,0 1-1,-26-9 1,11 6-290,0 2 0,-65-8 0,43 13 101,10 3-77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3:3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1 464 19276,'1'-1'222,"1"0"0,-1 0 1,0 0-1,0 0 0,1 0 0,-1 0 0,0 0 1,0 0-1,0 0 0,0-1 0,0 1 0,0 0 0,1-3 1,2-3 232,120-163 3763,-70 89-3829,54-107 1,-126 232-335,3 1 0,1 0 0,-8 49 0,12-55-44,-14 81 8,21-99-96,1 0-1,1 0 1,3 37-1,-1-54-117,0 0-1,0 1 1,0-1 0,1 0-1,-1 1 1,1-1-1,0 0 1,1 0-1,-1-1 1,1 1 0,-1 0-1,1-1 1,0 0-1,6 6 1,-6-3-503,-7-5 153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3:3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16772,'10'7'1784,"5"-2"-920,3-2-264,8-1 889,3-2-177,7-5-272,0 0-184,1-1-512,0 0-344,1 0-800,-1 1-400,-7 2 912,-2 2-232,-10 2-232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3:3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15491,'-2'23'5344,"-3"15"-2651,-1 13-1581,5-34-836,-1 3 65,3 38 1,-1-53-311,0 0 0,1-1 0,0 0 0,0 1 1,0-1-1,0 1 0,1-1 0,-1 0 1,1 0-1,0 0 0,1 0 0,-1 0 0,1 0 1,3 4-1,-5-7-24,1 0 0,-1 0 1,1 0-1,-1 0 0,1 0 0,-1 0 1,1 0-1,0 0 0,-1-1 0,1 1 0,0-1 1,-1 1-1,1-1 0,0 0 0,0 1 1,0-1-1,-1 0 0,1 0 0,0 0 1,2-1-1,0 0-49,0 0-1,0 0 1,0-1 0,0 0 0,0 1 0,-1-1-1,1-1 1,5-3 0,2-3-410,-1 0 0,0-1 0,-1 0 1,13-17-1,-5-1-2612,0-1 0,22-54 0,-48 134 4975,-42 122 4325,27-96-4442,-18 95 0,40-164-2196,1-1 0,1 1 0,-1 15 0,1-23 384,1 0 1,-1 1 0,0-1 0,0 0-1,0 1 1,0-1 0,0 0 0,0 1 0,0-1-1,0 0 1,0 0 0,1 1 0,-1-1-1,0 0 1,0 1 0,0-1 0,1 0-1,-1 0 1,0 0 0,0 1 0,1-1 0,-1 0-1,0 0 1,1 0 0,-1 1 0,0-1-1,0 0 1,1 0 0,-1 0 0,0 0-1,1 0 1,-1 0 0,0 0 0,1 0 0,-1 0-1,0 0 1,1 0 0,-1 0 0,0 0-1,1 0 1,-1 0 0,0 0 0,1 0-1,-1 0 1,0 0 0,0-1 0,1 1 0,-1 0-1,1 0 1,10-7-583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3:39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95 194 27262,'8'-26'22,"-7"24"-11,-3 5-1,-14 42 28,9-26-24,-18 50 2,-26 116 1,49-151-15,2-34-2,0 1 0,0 0 0,0 0 1,0 0-1,0-1 0,0 1 1,1 0-1,-1-1 0,0 1 1,0 0-1,1 0 0,-1-1 0,0 1 1,1 0-1,-1-1 0,1 1 1,-1-1-1,1 1 0,-1-1 1,1 1-1,-1-1 0,1 1 0,-1-1 1,1 1-1,0-1 0,-1 1 1,1-1-1,0 0 0,-1 0 1,1 1-1,0-1 0,0 0 1,-1 0-1,1 0 0,0 0 0,0 0 1,-1 0-1,1 0 0,0 0 1,0 0-1,-1 0 0,2 0 1,3-2 2,-1 1 1,0-1-1,0 0 1,0 0-1,0 0 1,-1 0 0,1-1-1,-1 1 1,1-1-1,-1 0 1,4-5-1,32-41 30,-33 39-20,25-35 166,-2-2 0,-2-1 1,-3-2-1,-1 0 1,-3-1-1,25-97 1,-44 140 252,-6 23-278,-7 29-49,11-40-98,-8 39 17,1-1 0,2 1 0,-1 86-1,7-123-174,1 0-1,-1 0 0,1 0 1,0-1-1,1 1 0,-1-1 1,1 1-1,1-1 1,-1 1-1,0-1 0,1 0 1,0 0-1,1 0 0,-1-1 1,1 1-1,-1-1 0,2 0 1,-1 0-1,0 0 1,1 0-1,-1-1 0,1 0 1,0 0-1,0 0 0,0-1 1,10 4-1,4 2-523,1-2-213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3:4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57 19988,'-6'10'651,"0"1"-1,0 1 0,1-1 0,0 1 1,1-1-1,1 1 0,0 0 0,0 1 1,2-1-1,-1 0 0,1 16 0,1-27-636,0 1 0,0-1 1,0 0-1,0 0 0,0 0 0,0 0 0,1 1 0,-1-1 0,0 0 0,1 0 0,-1 0 0,0 0 0,1 0 0,0 0 1,-1 0-1,1 0 0,0 0 0,-1 0 0,1 0 0,0 0 0,0-1 0,0 1 0,0 0 0,-1 0 0,1-1 0,0 1 1,0-1-1,0 1 0,1-1 0,-1 1 0,0-1 0,0 0 0,0 1 0,0-1 0,0 0 0,0 0 0,1 0 0,-1 0 1,0 0-1,0 0 0,0 0 0,0 0 0,1 0 0,-1-1 0,0 1 0,0 0 0,0-1 0,1 0 0,6-2-141,-1 0 0,1-1 0,-1 0-1,0 0 1,10-7 0,13-15-1039,-1-2-1,-1 0 1,27-37 0,-20 25-386,-31 35 1318,-3 3 161,0 1 0,0-1 0,0 1 0,0 0 1,1-1-1,-1 1 0,1 0 0,-1 0 1,1 0-1,-1 0 0,1 0 0,-1 0 1,1 0-1,3 0 0,-4 1 75,-1 0 1,0-1-1,0 1 0,0 0 1,0 0-1,1 0 0,-1 1 1,0-1-1,0 0 1,0 0-1,1 0 0,-1 0 1,0 0-1,0 0 0,0 0 1,0 0-1,1 0 0,-1 0 1,0 0-1,0 1 0,0-1 1,0 0-1,1 0 1,-1 0-1,0 0 0,0 0 1,0 1-1,0-1 0,0 0 1,0 0-1,0 0 0,0 0 1,0 1-1,1-1 0,-1 0 1,0 0-1,0 0 0,0 0 1,0 1-1,0-1 1,-1 13 249,-7 14 334,-15 29 1068,-3-2-1,-48 77 1,5-10-276,64-112-1593,1-1 1,0 1 0,1-1-1,-1 1 1,-1 12 0,5-11-89,7-4-96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3:4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18020,'12'2'2200,"7"-1"-1392,7-1-343,1 0 1399,18-1-936,1-1-152,10-1-304,2-2-247,-1-1-538,-5 3-335,-11 0-552,-7 2-160,-20 4 920,-11 6-272,-17 2-305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3:41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16772,'-10'6'2048,"5"-1"-1232,14-1-168,11 1 1009,14-1-313,1-1-144,11 0-384,3 1-103,0-3-385,-3 2-408,-5-3 176,-4 2-40,-11-1-152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1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1238 33 9474,'-57'-12'706,"0"2"0,-1 4 0,1 1 1,-86 5-1,113 3-604,0 0 0,1 2-1,-1 1 1,1 2 0,1 1 0,-1 1 0,1 1 0,1 1 0,0 2 0,-34 23 0,23-9-14,0 3 1,2 1 0,1 2 0,-44 55-1,37-33 48,1 1 0,-46 91 0,66-107-96,3 0 1,1 1 0,2 0 0,2 1 0,2 1-1,2 0 1,-7 83 0,15-96-33,1 0 0,1 0 0,1 0 0,2-1 0,1 1 0,2-1 0,1 0 0,1 0 0,1-1 0,2 0 0,1-1 0,20 32 0,-10-26-5,2 0 0,1-2-1,2-1 1,1-1 0,1-1-1,2-2 1,0-1 0,2-2-1,1-1 1,49 24 0,-50-30 3,0-3 1,1 0 0,1-2-1,0-2 1,1-1 0,0-2-1,0-2 1,1-1 0,-1-2-1,1-2 1,61-6 0,-45-3 105,0-3 1,-1-2 0,-1-2-1,0-3 1,-1-2-1,-1-2 1,-1-2 0,45-32-1,-2-6 368,-4-5 0,156-153 1,-180 157-152,-4-4 0,91-130 0,-127 160-262,-1 0 0,-2-2-1,-2 0 1,-1-2 0,-3 0 0,-1 0-1,13-68 1,-24 90-53,0 0 0,-2 0 0,0-1 0,-1 1 0,-1 0 0,-1 0 0,-1 0 0,-1 0 0,0 0 0,-2 1 0,0-1 0,-1 1 0,-1 1 0,-1 0 0,0 0 0,-1 0 0,-1 1 0,-1 1 0,-1 0 0,0 0 0,-29-25 0,20 24-105,0 1-1,-1 2 0,-1 0 1,0 2-1,-1 0 0,0 2 1,0 1-1,-1 0 1,-34-5-1,13 6-113,-1 1 0,-1 3 0,1 2 1,-63 4-1,16 10-171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3:2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36 415 15395,'-30'18'4419,"25"-14"-1002,19-13-782,8-6-2087,-1-1 1,-1 0-1,-1-2 1,0 0-1,-1-1 0,21-29 1,-8 3-260,52-98-1,-41 54-95,-45 119-59,-14 39-128,4-20-15,2 1 0,2 1 1,-3 73-1,15-95-796,3-11-2934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2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17260,'-3'49'2540,"-2"-1"1,-15 67-1,-5 50-1095,26-149-1408,-1-16-36,0 1-1,0-1 1,0 0-1,1 0 1,-1 0 0,0 0-1,0 0 1,0 0 0,0 0-1,0 1 1,0-1 0,1 0-1,-1 0 1,0 0-1,0 0 1,0 0 0,0 0-1,0 0 1,1 0 0,-1 0-1,0 0 1,0 0-1,0 0 1,0 0 0,0 0-1,1 0 1,-1 0 0,0 0-1,0 0 1,0 0-1,0 0 1,0 0 0,1 0-1,-1 0 1,0-1 0,0 1-1,0 0 1,0 0 0,0 0-1,0 0 1,1 0-1,-1 0 1,0 0 0,0 0-1,0-1 1,0 1 0,18-25 33,-11 13-29,-4 8-10,0 0-1,0 0 0,1 0 1,0 0-1,-1 1 1,1-1-1,0 1 0,1 0 1,-1 0-1,0 1 1,1-1-1,0 1 0,0 0 1,-1 0-1,1 1 1,0-1-1,0 1 0,0 0 1,1 0-1,-1 1 1,0 0-1,0 0 0,0 0 1,1 0-1,-1 1 0,0 0 1,0 0-1,0 0 1,0 1-1,0-1 0,0 1 1,-1 0-1,1 1 1,-1-1-1,1 1 0,-1 0 1,0 0-1,8 7 1,-8-6-10,1 0 0,-1 0 1,0 1-1,0-1 0,0 1 1,5 8-1,-9-11 27,1-1-1,0 0 0,-1 1 1,0-1-1,1 1 0,-1-1 1,0 1-1,0-1 0,0 1 1,0-1-1,0 1 0,0-1 1,0 1-1,0-1 0,0 0 1,-1 1-1,1-1 0,-1 1 1,1-1-1,-1 0 1,0 1-1,1-1 0,-1 0 1,0 1-1,0-1 0,0 0 1,0 0-1,0 0 0,0 0 1,0 0-1,0 0 0,-3 1 1,-15 12 264,0-1 1,-1 0 0,-31 13-1,38-21-293,0 1 0,1-2-1,-2 0 1,1-1 0,0 0 0,-1-1-1,-17 1 1,30-3-47,0 1-1,-1-1 1,1 0 0,0 0 0,0 0-1,0 0 1,0-1 0,0 1 0,0 0-1,0 0 1,0-1 0,0 1 0,0-1-1,0 1 1,0-1 0,0 1 0,-2-2-1,3 2-49,0-1-1,0 1 0,0-1 1,0 1-1,0-1 0,0 1 1,0-1-1,0 1 1,0-1-1,0 1 0,0-1 1,0 1-1,0 0 0,0-1 1,0 1-1,1-1 0,-1 1 1,0-1-1,0 1 0,1 0 1,-1-1-1,0 1 0,1 0 1,-1-1-1,0 1 1,1 0-1,-1-1 0,5-3-590,-1 1 0,1-1 0,0 1-1,-1 0 1,8-3 0,13-4-538,3 1-159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3:24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16700,'0'0'100,"0"1"0,-1-1 1,1 1-1,0-1 0,0 1 1,0 0-1,1-1 0,-1 1 1,0-1-1,0 1 0,0-1 1,0 1-1,0 0 0,1-1 1,-1 1-1,0-1 0,1 1 1,-1-1-1,0 1 0,1-1 1,-1 1-1,0-1 0,1 0 1,-1 1-1,1-1 0,-1 0 1,1 1-1,-1-1 1,1 0-1,-1 1 0,1-1 1,-1 0-1,1 0 0,-1 0 1,1 1-1,0-1 0,-1 0 1,1 0-1,-1 0 0,1 0 1,-1 0-1,1 0 0,0 0 1,-1 0-1,1-1 0,-1 1 1,1 0-1,-1 0 0,1 0 1,0-1-1,40-12 1997,-32 9-1562,78-29 912,1 4-1,146-28 1,-195 54-1941,-30 3-419,0 0-1,0-1 1,11-2-1,-28-5-705,-5 2 554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3:25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18492,'-15'208'6972,"0"102"-6117,13-243-3461,2-67 2559,0 0 0,0 0-1,-1 0 1,1 0 0,0 0 0,0 0 0,0 1-1,0-1 1,0 0 0,0 0 0,0 0-1,-1 0 1,1 0 0,0 0 0,0 0 0,0 0-1,0 0 1,0 0 0,-1 1 0,1-1-1,0 0 1,0 0 0,0 0 0,0 0 0,0 0-1,-1 0 1,1 0 0,0 0 0,0 0-1,0 0 1,0 0 0,-1-1 0,1 1 0,0 0-1,0 0 1,0 0 0,0 0 0,0 0-1,0 0 1,-1 0 0,1 0 0,0 0 0,0 0-1,0 0 1,0-1 0,0 1 0,0 0-1,0 0 1,-1 0 0,1 0 0,0 0 0,0-1-1,0 1 1,0 0 0,0 0 0,0 0-1,0 0 1,0 0 0,0-1 0,0 1 0,0 0-1,0 0 1,-8-12-1452,-10-34-655,6 19 1240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3:25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3 284 16219,'-1'-16'3702,"0"14"-3431,1 0 0,0 0-1,-1 1 1,1-1 0,0 0-1,0 0 1,1 0 0,-1 0-1,0 0 1,0 0 0,1 0-1,0 0 1,-1 0 0,1 0-1,1-1 1,11-25 553,2 2-1,1-1 1,1 2 0,40-46 0,-52 65-790,1 1-1,0 0 1,0 0 0,0 0-1,0 1 1,1 0 0,-1 0-1,1 1 1,0 0 0,0 0-1,1 0 1,-1 1 0,1 0-1,-1 1 1,1-1 0,-1 2-1,1-1 1,0 1 0,-1 0-1,1 0 1,0 1 0,-1 0-1,1 1 1,-1-1 0,11 5-1,-11-3-38,0-1-1,-1 1 0,1 1 1,-1-1-1,1 1 0,-1 1 0,-1-1 1,1 1-1,0 0 0,-1 0 1,0 0-1,0 1 0,5 8 1,-9-11 10,1 0 0,0 0 0,-1 0-1,0 0 1,1 1 0,-1-1 0,-1 1 0,1-1 0,0 1 0,-1-1 0,0 1 0,0-1 0,0 1 0,0-1 0,0 1 0,-1-1 0,0 1 0,1-1 0,-1 1 0,-1-1 0,1 0 0,0 0 0,-1 1 0,1-1 0,-1 0 0,0 0 0,0-1 0,-1 1 0,-2 3 0,-4 2 51,1 0 1,-1-1-1,0-1 1,-1 0 0,1 0-1,-1 0 1,-1-1-1,1-1 1,-1 0 0,1 0-1,-1-1 1,0-1 0,0 0-1,-1 0 1,1-1-1,0 0 1,-1-1 0,1 0-1,-15-3 1,7-2-543,19 5 401,-1 0 0,1 0 0,-1 0 0,1 0 0,-1 0 0,1-1-1,-1 1 1,0 0 0,1 0 0,0-1 0,-1 1 0,1 0 0,-1-1 0,1 1 0,-1-1-1,1 1 1,0 0 0,-1-1 0,1 1 0,0-1 0,-1 1 0,1-1 0,0 1-1,-1-1 1,1 1 0,0-1 0,0 1 0,0-2 0,0 2 24,1 0 0,-1-1 0,1 1 0,0 0-1,-1 0 1,1-1 0,0 1 0,-1 0 0,1 0 0,0 0 0,-1 0 0,1 0 0,0 0 0,-1 0 0,1 0-1,0 0 1,-1 0 0,1 0 0,0 0 0,0 1 0,12 4-841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3:3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202 230 17772,'1'-3'475,"0"1"0,0-1 0,0 0 1,-1 0-1,0 0 0,1 0 0,-1 0 1,0 0-1,0 0 0,-1-4 0,0 6-379,1 0-1,-1 0 1,1 0-1,-1 0 1,0 1-1,1-1 1,-1 0-1,0 0 1,0 0-1,1 1 0,-1-1 1,0 0-1,0 1 1,0-1-1,0 1 1,0-1-1,0 1 1,0-1-1,0 1 1,0 0-1,0 0 1,0-1-1,0 1 0,0 0 1,0 0-1,0 0 1,0 0-1,0 0 1,-1 0-1,1 0 1,0 1-1,-1-1 1,-5 2-44,-1-1 0,0 1-1,1 0 1,0 1 0,-1 0 0,1 0 0,0 1 0,1 0 0,-1 0 0,1 0 0,-1 1 0,1 0 0,0 0 0,-8 10 0,7-7-70,0 0 0,1 1 0,-1 0 1,2 0-1,-1 1 0,1-1 0,1 1 0,0 0 0,0 0 0,-2 12 0,5-18 13,0 0-1,1 1 0,-1-1 1,1 1-1,0 0 0,0-1 1,1 1-1,-1-1 1,3 8-1,-3-11 6,1 0 1,-1 0 0,1 0-1,-1 0 1,1 0-1,0 0 1,-1 0-1,1 0 1,0 0 0,0 0-1,0 0 1,0 0-1,0 0 1,0-1-1,0 1 1,0 0 0,0-1-1,0 1 1,0-1-1,0 1 1,0-1 0,1 0-1,-1 1 1,0-1-1,0 0 1,1 0-1,-1 0 1,0 0 0,0 0-1,0 0 1,1 0-1,-1 0 1,0 0-1,0-1 1,0 1 0,1 0-1,1-2 1,5-1 19,0 0 0,0-1 1,0 0-1,0-1 1,-1 0-1,0 0 0,1 0 1,-2-1-1,11-11 1,3-6 155,25-35 0,-19 21 172,-2-2 0,-2-1 0,-1 0 0,20-58 0,-40 95-293,0 0-1,0 0 1,0 0-1,0 0 1,-1 0-1,1 0 1,-1 0-1,0-4 1,0 7-51,0 0 1,0 0-1,0 0 1,0 0-1,0 0 1,0 0-1,-1 0 1,1 0-1,0-1 1,0 1-1,0 0 1,0 0-1,0 0 1,0 0-1,0 0 1,0 0 0,-1 0-1,1 0 1,0 0-1,0 0 1,0 0-1,0 0 1,0 0-1,0 0 1,0 0-1,0 0 1,-1 0-1,1 0 1,0 0-1,0 0 1,0 0-1,0 0 1,0 0-1,0 0 1,0 0-1,0 0 1,-1 0-1,1 1 1,0-1-1,0 0 1,0 0-1,0 0 1,0 0-1,0 0 1,0 0-1,0 0 1,0 0-1,0 0 1,0 0-1,0 1 1,0-1-1,0 0 1,0 0-1,0 0 1,-1 0-1,1 0 1,0 0 0,-9 17 114,-4 10-97,1 0 0,1 1-1,2 0 1,1 0 0,1 1-1,1 0 1,-3 52 0,13-44-1297,4-15-2567,-7-21 2989,3-3-148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3:3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37 15107,'5'-13'2023,"5"-10"3869,-14 36-3575,-34 112 519,13 5-4535,24-127 1743,-6 26-3360,7-28 3200,0-1-1,-1 1 0,1 0 1,0-1-1,-1 1 1,1-1-1,0 1 0,-1-1 1,1 1-1,-1-1 1,1 1-1,-1-1 0,1 0 1,-1 1-1,1-1 1,-1 1-1,1-1 0,-1 0 1,1 0-1,-1 1 1,0-1-1,1 0 0,-1 0 1,1 0-1,-1 0 0,0 1 1,1-1-1,-1 0 1,0 0-1,1 0 0,-1-1 1,0 1-1,1 0 1,-1 0-1,0 0 0,1 0 1,-1-1-1,1 1 1,-2-1-1,-8-6-1283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3:32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14587,'3'-13'720,"0"1"-1,1 0 0,1 0 1,0 1-1,1-1 1,0 1-1,0 0 1,1 1-1,1 0 0,0 0 1,0 0-1,1 1 1,0 0-1,19-13 1,-20 16-570,0 1 1,0 0-1,1 0 1,0 1-1,0 0 1,0 0-1,1 1 1,-1 1-1,1 0 1,-1 0-1,1 0 1,0 1-1,0 1 1,0 0-1,-1 0 1,1 1-1,0 0 1,0 1-1,14 4 1,-18-4-150,-1 0 1,0 0 0,0 0 0,0 1 0,0 0-1,0 0 1,0 0 0,-1 1 0,0 0-1,1 0 1,-2 0 0,1 0 0,0 0-1,-1 1 1,0 0 0,4 7 0,-5-8 2,0-1 0,-1 1 1,0 0-1,1 0 0,-2 1 1,1-1-1,0 0 0,-1 0 1,0 0-1,0 1 0,0-1 1,0 0-1,-1 0 0,0 0 0,0 0 1,0 0-1,0 0 0,0 0 1,-1 0-1,0 0 0,0 0 1,-4 6-1,0-3 22,1-1 0,-1 1-1,0-1 1,-1-1 0,1 1 0,-1-1 0,0 0-1,-1-1 1,1 1 0,-1-2 0,-9 4-1,11-4-96,-1 0 0,-1-1 0,1 0-1,0-1 1,0 1 0,-1-1 0,1-1-1,0 1 1,-1-2 0,1 1 0,-1-1-1,1 0 1,-9-2 0,16 3 17,-1 0-1,0 0 1,1 0 0,-1-1 0,0 1 0,1 0-1,-1 0 1,1-1 0,-1 1 0,0 0-1,1-1 1,-1 1 0,1-1 0,-1 1-1,1-1 1,0 1 0,-1-1 0,1 1 0,-1-1-1,1 1 1,0-1 0,-1 0 0,1 0-1,0 0 35,0 1-1,0-1 1,0 1 0,1-1-1,-1 1 1,0-1-1,0 1 1,0-1 0,1 1-1,-1-1 1,0 1-1,1 0 1,-1-1-1,1 1 1,-1 0 0,0-1-1,1 1 1,-1 0-1,1-1 1,-1 1 0,1 0-1,-1 0 1,1-1-1,-1 1 1,1 0-1,-1 0 1,1 0 0,0 0-1,20-5-550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3:3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17636,'0'0'55,"0"0"1,0 0 0,0 0-1,0 0 1,0 0 0,0 0 0,0 0-1,0 0 1,0 0 0,0-1-1,0 1 1,0 0 0,0 0-1,0 0 1,0 0 0,1 0-1,-1 0 1,0 0 0,0 0-1,0 0 1,0 0 0,0-1-1,0 1 1,0 0 0,0 0-1,0 0 1,0 0 0,0 0-1,0 0 1,0 0 0,0 0 0,0 0-1,1 0 1,-1 0 0,0 0-1,0 0 1,0 0 0,0 0-1,0 0 1,0 0 0,0 0-1,0 0 1,0 0 0,1 0-1,-1 0 1,0 0 0,0 0-1,0 0 1,0 0 0,0 0-1,0 0 1,0 0 0,0 0-1,0 0 1,0 0 0,1 0 0,-1 0-1,0 0 1,0 0 0,0 0 55,0 0-55,0 0-1,0 1 1,2 8 1966,-2 11-204,-1 7-995,1-1 0,7 51 0,-5-66-970,1 0-1,0 1 1,0-1-1,1 0 0,1-1 1,-1 1-1,2-1 0,0 0 1,7 11-1,-9-16-601,-11-12-1958,-5-3 1888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3:33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51 17972,'-2'-3'2088,"5"-1"-1152,7-1-319,7 0 1183,4 1-296,10-1-527,5-1-257,4 0-472,1 1-304,-1 2-864,-2-1 864,-19 5-193,-8 1-111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14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1646 42 10650,'-8'-5'167,"-1"0"0,1 1-1,-1 0 1,0 0 0,-1 1 0,1 0-1,-1 1 1,-13-2 0,-80-2 369,86 5-383,-55 1 113,0 2 0,1 4 0,-1 3 0,1 3 0,-74 23 0,91-18-218,1 2 0,0 2 0,2 3 0,1 2 0,1 2 0,1 2 0,-44 37 1,47-29 45,1 2 0,2 2 1,2 1-1,2 2 0,2 2 1,1 1-1,-43 84 1,57-90-56,3 0 1,1 2-1,2 0 1,2 1 0,2 0-1,2 1 1,2 0 0,2 0-1,2 1 1,3 54-1,4-55-37,2-1-1,2 0 1,2 0-1,2-1 0,2 0 1,1-1-1,3-1 1,1 0-1,3-2 1,1 0-1,1-1 0,2-2 1,2-1-1,2-1 1,1-1-1,1-1 0,45 33 1,-56-50 11,1-1 1,1-1 0,0 0-1,1-2 1,0-1 0,1-1-1,0-1 1,0-2 0,1 0-1,0-1 1,0-2 0,1-1-1,-1-1 1,1-1 0,0-1-1,-1-1 1,1-2 0,-1-1-1,0-1 1,42-13-1,-26 3 57,0-3 0,-2-1 0,47-30 0,107-90 313,-138 92-182,-2-4 0,-3-1 0,66-86 0,-45 37 189,74-134 1,-92 137 11,77-198 1,-114 249-314,-2-2 0,-2 1 0,-2-2 0,-3 1 0,-1-1 0,-1-77 0,-6 116-92,-1 0 0,0 0 1,0 0-1,-1 0 0,-1 1 1,0-1-1,0 1 0,-1-1 0,0 1 1,-1 0-1,0 1 0,-1-1 0,-10-13 1,10 17-25,0 0-1,0 1 1,0 0 0,-1 0 0,0 0 0,0 1-1,0 0 1,0 0 0,-1 1 0,1 0 0,-1 0-1,0 1 1,0 0 0,0 0 0,0 1 0,0 0 0,0 0-1,-11 1 1,-4 1-151,1 1-1,-1 1 1,1 1-1,-38 12 1,-88 39-468,72-26 384,-3 1-138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1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13595,'28'18'477,"1"-1"1,53 22-1,66 15-404,-67-26 37,477 144 75,-458-150-123,0-4 1,1-4-1,178 0 1,-13-33 709,-195 12-351,-61 6-319,31-2 335,-39 3-371,1 0 0,-1 0 0,1 0 0,-1 1 0,0-1 0,0 1 0,1-1-1,-1 1 1,0 0 0,0 0 0,1 0 0,-1 0 0,3 2 0,-5-2-25,0 0 1,1 0-1,-1 0 1,1 0-1,-1 0 1,0 0-1,0 1 0,0-1 1,0 0-1,0 0 1,0 0-1,0 0 1,0 0-1,0 1 1,0-1-1,-1 0 0,1 0 1,0 0-1,-1 0 1,1 0-1,-1 0 1,1 0-1,-1 0 1,0 0-1,1 0 0,-1 0 1,0-1-1,0 1 1,-1 1-1,2-1-33,-1 0 1,1-1-1,0 1 0,-1-1 0,1 1 1,-1-1-1,1 1 0,0-1 0,-1 0 1,1 1-1,-1-1 0,1 1 0,-1-1 0,0 0 1,1 1-1,-1-1 0,1 0 0,-1 0 1,1 0-1,-1 1 0,0-1 0,1 0 1,-1 0-1,0 0 0,1 0 0,-1 0 0,0 0 1,1 0-1,-1 0 0,1 0 0,-1-1 1,0 1-1,1 0 0,-1 0 0,1 0 1,-1-1-1,0 1 0,1 0 0,-1-1 1,1 1-1,-1 0 0,1-1 0,-1 1 0,1-1 1,0 1-1,-1-1 0,1 1 0,-1-1 1,1 1-1,0-1 0,-1 1 0,1-1 1,0 1-1,0-1 0,-1-1 0,-3-12-302,2 8 252,0-1 1,0 1 0,-1 0-1,-5-9 1,-6-5-106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23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155 115 19180,'0'0'93,"0"-1"-1,0 1 0,0 0 1,0-1-1,0 1 1,0-1-1,0 1 0,0 0 1,0-1-1,-1 1 1,1-1-1,0 1 1,0 0-1,0-1 0,0 1 1,-1 0-1,1-1 1,0 1-1,0 0 0,-1-1 1,1 1-1,0 0 1,0-1-1,-1 1 1,1 0-1,0 0 0,-1-1 1,1 1-1,0 0 1,-1 0-1,1 0 0,-1 0 1,-14 2 1460,-14 16-73,17-8-1243,0 1 0,1 0 0,0 1 1,1 1-1,0-1 0,1 2 0,-14 25 0,22-38-226,0 1-1,1-1 0,-1 0 0,1 1 1,-1-1-1,1 0 0,-1 1 0,1-1 0,0 1 1,0-1-1,-1 0 0,1 1 0,0-1 0,0 1 1,1-1-1,-1 3 0,0-4-5,1 0 0,-1 1 0,1-1 0,-1 0 0,0 1 0,1-1 0,-1 0 0,1 0 0,-1 1 0,1-1 0,-1 0 0,1 0 0,-1 0 1,1 1-1,-1-1 0,1 0 0,-1 0 0,1 0 0,-1 0 0,1 0 0,-1 0 0,1 0 0,-1 0 0,1-1 0,-1 1 0,1 0 0,-1 0 0,2-1 0,6-2 35,1 0-1,-1-1 1,13-8-1,-15 8-35,19-10 24,6-5 40,54-23 1,-76 38-62,-1 1 1,1 0-1,0 1 0,0 0 1,0 0-1,0 0 0,0 2 1,0-1-1,0 1 1,1 0-1,14 3 0,-22-3 3,1 1-1,-1-1 1,1 1-1,-1 0 1,1 0-1,-1 0 0,0 1 1,1-1-1,-1 0 1,0 1-1,0-1 1,0 1-1,0 0 1,-1 0-1,1 0 1,0 0-1,-1 0 1,1 0-1,-1 0 0,0 0 1,3 5-1,-9-11 710,-2-10-355,-21-143 1419,27 148-1749,1 10-165,1 0 1,-1 0 0,1 0-1,-1-1 1,1 1-1,0 0 1,-1 0 0,1-1-1,0 1 1,-1 0 0,1-1-1,0 1 1,0-1 0,0 1-1,-1-1 1,1 0 0,0 1-1,0-1 1,0 0-1,0 1 1,0-1 0,0 0-1,0 0 1,0 0 0,0 0-1,1 0 1,1 0-6,-1 0 0,1 0-1,-1 0 1,0 0 0,1 0 0,-1-1-1,1 1 1,-1-1 0,0 0 0,0 0 0,1 0-1,3-2 1,15-13-811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1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11242,'0'6'100,"0"0"0,1 0-1,-1 0 1,1 0-1,0 0 1,1 0 0,-1 0-1,1 0 1,0-1-1,1 1 1,-1-1 0,1 1-1,0-1 1,1 0 0,-1 0-1,1 0 1,0-1-1,0 1 1,1-1 0,5 4-1,7 7 103,1-2 0,1 0 0,0-2 0,21 11 0,2-4 51,1 0 1,0-3-1,1-2 0,1-2 0,0-1 0,1-3 0,-1-1 0,91-2 0,-12-10 27,-1-6-1,131-29 1,-142 19-97,131-43 1,-235 63 45,1-1 39,1-1 1,0 0 0,9-5-1,-18 8-241,1 0-1,0 0 1,-1 0-1,1 0 1,0 0-1,-1 0 1,0-1-1,1 1 1,-1 0-1,0-1 1,1 0-1,-1 1 1,0-1-1,0 1 0,0-1 1,-1 0-1,1 0 1,0 0-1,-1 1 1,1-1-1,-1 0 1,1 0-1,-1-2 1,-7-19 290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1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10298,'-6'8'144,"0"0"1,1 1-1,0 0 0,0 0 0,1 0 1,0 0-1,-2 12 0,5-17-115,0 1 0,0-1 0,1 0-1,0 1 1,0-1 0,0 0 0,1 1 0,-1-1-1,1 0 1,0 1 0,0-1 0,1 0-1,-1 0 1,1 0 0,0 0 0,0 0 0,0 0-1,0-1 1,5 6 0,1 0 66,1-1 0,0 0-1,0 0 1,1 0 0,-1-2 0,2 1 0,-1-1-1,16 7 1,94 31 560,-117-43-644,455 125 838,-313-97-657,179 14-1,-216-38 67,-1-4 1,1-5-1,175-30 0,-136 5-68,-2-6-1,149-58 1,-245 78-289,-34 11 20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1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2083 8954,'15'21'367,"1"-1"-1,1 0 1,0-1-1,2-1 1,0-1-1,1-1 1,0 0 0,36 19-1,-3-9-298,1-3-1,0-2 1,2-3-1,1-2 1,0-2-1,73 7 1,360 8 53,-438-28-76,505 6 244,4-27-90,-131-19-141,410-21-12,-177 63-4,245-9 23,457-151 130,-873 67 124,162-29 270,9 26-28,-583 85-510,510-64 190,-426 44-62,253-78 0,-158 13 284,-4-10 0,-5-12 0,300-188 0,-435 233-346,525-327 36,-455 268-130,-43 29 3,-94 67-33,82-57 50,-104 69-164,0 0 0,37-42 0,-58 57 105,0 0-1,0 0 1,0 0 0,-1 0-1,0-1 1,0 0-1,0 0 1,-1 0-1,4-14 1,-2-8-77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19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364 52 13755,'1'-1'145,"-1"-1"-1,1 1 1,0-1-1,-1 1 1,1-1-1,-1 1 1,0 0 0,1-1-1,-1 1 1,0-1-1,0 0 1,0 1-1,0-1 1,0 1 0,-1-1-1,1 1 1,0-1-1,-1 1 1,1-1-1,-1 1 1,1 0 0,-1-1-1,-1-1 1,1 2-2,0-1-1,-1 1 1,0 0 0,1-1 0,-1 1 0,0 0 0,0 0 0,0 0-1,1 1 1,-1-1 0,0 0 0,0 1 0,0-1 0,0 1 0,0 0 0,0-1-1,-3 1 1,-5 0 68,0 1-1,1 0 1,-1 0-1,1 1 1,-1 0-1,1 1 1,0 0-1,0 1 1,0-1-1,0 2 1,1-1 0,-11 8-1,0 1-24,2 1 0,0 0 0,0 1-1,-18 21 1,22-20-81,0 1 0,0 0 0,2 1-1,-13 25 1,21-38-90,1 1-1,-1-1 1,1 1-1,0 0 1,0 0-1,1-1 1,0 1-1,0 1 1,0-1-1,1 0 1,0 0-1,0 0 0,0 0 1,1 0-1,0 0 1,0 0-1,1 0 1,-1 0-1,4 7 1,-3-10-38,1 1 0,-1-1 0,1 0 0,-1 0 0,1 0 0,0 0 1,0-1-1,1 1 0,-1-1 0,0 0 0,1 0 0,-1 0 0,1 0 0,0-1 0,0 1 0,-1-1 0,1 0 1,0 0-1,0-1 0,0 1 0,5-1 0,1 1-142,0-1 1,0 0-1,0-1 0,0-1 0,-1 1 1,1-1-1,16-6 0,-10 0 45,1 0-1,-2 0 1,1-2-1,-1 0 1,23-21-1,16-22-365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1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17356,'-2'0'131,"0"1"0,0-1 1,0 1-1,0 0 0,0-1 1,0 1-1,0 0 0,1 1 1,-1-1-1,0 0 0,0 0 1,1 1-1,-1-1 0,1 1 1,-3 2-1,-20 29 208,21-30-185,-6 13 67,0 1 0,1 0 0,0 1 0,1 0 0,2 0 0,-1 0 0,2 0 0,1 1 0,0 0 0,1 0 0,1 0 0,1 0 0,0 0 0,5 27 0,-4-40-203,1 0 0,-1 1 0,1-1 0,0 0 1,1 0-1,0 0 0,0 0 0,0 0 0,0-1 0,8 10 0,-9-13-12,0-1 0,0 1 1,0 0-1,0 0 0,0-1 0,1 1 0,-1-1 0,1 0 0,-1 1 0,1-1 1,-1 0-1,1-1 0,-1 1 0,1 0 0,0-1 0,0 1 0,-1-1 0,1 0 1,0 0-1,-1 0 0,1 0 0,0-1 0,0 1 0,-1-1 0,1 0 0,0 1 1,3-3-1,3-1 31,1-1 1,-1 0-1,0 0 1,-1-1-1,1 0 1,13-13-1,41-51 410,-14 15 129,-49 55-567,0 0-1,0-1 0,0 1 1,1 0-1,-1 0 1,0 0-1,0 0 0,1 0 1,-1-1-1,0 1 0,0 0 1,1 0-1,-1 0 1,0 0-1,0 0 0,1 0 1,-1 0-1,0 0 0,1 0 1,-1 0-1,0 0 1,0 0-1,1 0 0,-1 0 1,0 0-1,0 0 0,1 0 1,-1 0-1,0 0 1,0 1-1,1-1 0,-1 0 1,0 0-1,0 0 1,1 0-1,-1 0 0,0 1 1,0-1-1,0 0 0,1 0 1,-1 0-1,0 1 1,0-1-1,0 0 0,0 0 1,0 1-1,0-1 0,1 0 1,-1 0-1,0 1 1,0-1-1,0 0 0,0 1 1,0-1-1,0 0 0,0 0 1,0 1-1,0-1 1,0 0-1,0 0 0,0 1 1,-1-1-1,4 25 104,-3-21-70,0 9-22,2 0 0,-1 0 0,1 0 0,1-1 0,5 15 0,-7-24-23,1 1 0,-1-1 0,1 0 0,0 1 0,0-1-1,0 0 1,0 0 0,1 0 0,-1-1 0,1 1 0,0-1 0,0 1 0,0-1 0,0 0 0,0 0 0,0 0 0,0 0 0,1-1-1,-1 1 1,1-1 0,-1 0 0,6 1 0,12 1-51,-17-3 16,-1 0 1,0 0-1,1 1 0,-1-1 0,0 1 0,0 0 0,0 0 1,5 2-1,-7-2 6,0 0 1,0 0-1,0 0 1,-1 0-1,1 0 1,-1 0-1,1 0 1,0 0-1,-1 0 1,0 0-1,1 0 1,-1 0-1,0 0 1,1 0-1,-1 0 1,0 0-1,0 0 1,0 1-1,0-1 1,0 0-1,0 0 1,0 0-1,0 0 1,-1 0-1,1 1 1,0-1-1,-1 0 1,1 0-1,-1 0 1,0 1-1,-19 49-1373,19-49 1014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2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174 229 16908,'2'-2'275,"1"0"0,-1 0 0,0-1 0,1 1 1,-1 0-1,0-1 0,-1 0 0,1 1 0,0-1 0,-1 0 1,0 0-1,1 0 0,-1 0 0,1-4 0,-2 6-181,0 0-1,0 0 1,0 0-1,0 0 1,0 0-1,0 0 1,0 1-1,-1-1 0,1 0 1,0 0-1,0 0 1,-1 0-1,1 0 1,-1 0-1,1 1 1,0-1-1,-1 0 0,0 0 1,1 1-1,-2-2 1,1 1 12,-1 0 1,0 0-1,1 0 1,-1 0-1,0 0 1,1 1 0,-1-1-1,0 1 1,0-1-1,0 1 1,0 0-1,0-1 1,-3 1-1,-1 1-47,0-1 0,1 1-1,-1 0 1,0 0 0,1 1-1,-1 0 1,1 0-1,-1 0 1,1 1 0,0-1-1,0 1 1,0 0 0,0 1-1,-8 7 1,5-3-40,-1 0 0,1 1 0,1 0 0,0 0 0,0 1 0,-8 14-1,12-18-15,1 0 0,-1 0 0,1 1 0,0-1 0,-2 10 0,4-15 0,0 0 1,0 1-1,-1-1 1,1 0-1,0 0 1,0 0-1,0 0 0,0 0 1,0 0-1,0 0 1,1 0-1,-1 0 0,0 0 1,0 0-1,1 0 1,-1 0-1,1 0 1,-1 0-1,1 0 0,-1 0 1,1 0-1,-1-1 1,1 1-1,0 0 1,0 0-1,-1-1 0,1 1 1,0 0-1,0-1 1,0 1-1,0-1 0,0 1 1,-1-1-1,1 1 1,0-1-1,0 0 1,0 1-1,0-1 0,1 0 1,-1 0-1,0 0 1,0 0-1,2 0 0,5 0 15,0-1 0,1-1 0,-1 0 0,0 0-1,0 0 1,0-1 0,0 0 0,9-6 0,60-36 77,-71 41-85,46-33 110,-36 24-80,0 1-1,2 1 1,28-15 0,-45 26-38,-1 0 0,1-1 0,0 1 1,-1 0-1,1-1 0,0 1 1,-1 0-1,1 0 0,0 0 0,0 0 1,-1-1-1,1 1 0,0 0 0,0 0 1,0 1-1,-1-1 0,1 0 1,0 0-1,0 0 0,-1 0 0,1 1 1,0-1-1,-1 0 0,1 1 0,0-1 1,-1 0-1,1 1 0,0-1 1,-1 1-1,1-1 0,-1 1 0,1-1 1,-1 1-1,1-1 0,-1 1 1,1 0-1,-1-1 0,0 1 0,1 0 1,-1-1-1,0 1 0,0 0 0,1 0 1,-1-1-1,0 1 0,0 1 1,1 6 10,0-1 0,-1 1 0,0-1 0,-1 10 0,0 4 3,1-20-12,0 1 0,1 0 0,-1 0 0,0 0 0,1 0 0,-1 0 0,1 0 0,-1 0 0,1-1 0,0 1 0,0 0 0,-1 0 0,1-1 0,1 1 0,-1-1 1,0 1-1,0-1 0,1 1 0,-1-1 0,0 0 0,4 2 0,-3-2-3,0 0 0,0-1 1,0 1-1,0-1 0,1 1 0,-1-1 1,0 0-1,0 0 0,0 0 0,1-1 1,-1 1-1,0 0 0,0-1 1,0 1-1,0-1 0,2-1 0,7-2-53,-1-2-1,0 1 0,0-1 1,0-1-1,16-14 0,-13 9-315,0 0 0,-1-1-1,-1 0 1,0-1 0,-1-1 0,17-30-1,-28 46 360,1 0 0,0 0 0,0 0 0,0 0 0,0-1 0,0 1 0,0 0 0,0 0 0,0 0 0,1 0 0,-1 0-1,0 0 1,1 0 0,-1 0 0,0-1 0,1 1 0,-1 0 0,1 0 0,-1 0 0,1-1 0,0 1 0,-1 0 0,1 0 0,0-1-1,-1 1 1,1-1 0,0 1 0,0-1 0,-1 1 0,1-1 0,0 1 0,0-1 0,0 0 0,0 1 0,0-1 0,0 0 0,-1 0-1,1 0 1,0 0 0,1 0 0,3 1 20,-1-1-1,1 1 1,-1 0 0,0 0-1,1 1 1,-1-1-1,0 1 1,0 0 0,0 0-1,0 0 1,0 1-1,0-1 1,-1 1 0,1 0-1,-1 0 1,0 0-1,0 0 1,0 1 0,0-1-1,-1 1 1,1 0-1,-1 0 1,3 6 0,2 5-6,0 0 1,-2 1 0,1 0 0,-2 0 0,3 17 0,-3-7 19,-1-1-1,-1 1 1,-2 38 0,0-52 24,-2 0 0,1 0 0,-2 0 0,1 0-1,-2 0 1,0-1 0,0 0 0,-1 1 0,-9 15 0,12-24-28,1-1 1,-1 0-1,0 0 1,0 1-1,0-1 1,0 0-1,0-1 1,0 1-1,-1 0 0,1-1 1,0 1-1,-1-1 1,0 1-1,1-1 1,-1 0-1,-4 1 1,6-2-13,0 0 0,-1 0 0,1 0 0,0 0 0,-1 0 0,1-1 0,0 1 0,-1 0 0,1-1 0,0 1 0,0-1 0,-1 1 0,1-1 0,0 0 0,0 1 1,0-1-1,0 0 0,0 0 0,0 0 0,0 0 0,0 0 0,0 0 0,0 0 0,0 0 0,0 0 0,1 0 0,-1 0 0,1-1 0,-1 1 0,1 0 0,-1 0 0,1-1 0,-1 1 1,1 0-1,0-2 0,-2-7-3,1 1 0,0-1 0,1 1 1,0-1-1,1 1 0,-1 0 0,2-1 1,-1 1-1,1 0 0,1-1 1,0 1-1,0 1 0,8-17 0,0 6-21,0 0 1,1 0-1,1 1 0,27-30 0,-12 21-23,3 1 1,0 1 0,61-37-1,25-17 65,-106 70 10,-1 0 0,16-17 0,-24 25-28,-1-1 0,1 1 1,-1-1-1,0 1 1,1-1-1,-1 0 1,0 1-1,0-1 1,0 0-1,0 0 0,0 0 1,-1 0-1,1 0 1,-1 0-1,1 0 1,-1 0-1,0 0 1,0 0-1,1 0 1,-1 0-1,-1 0 0,1 0 1,0 0-1,0 0 1,-1 0-1,-1-4 1,1 4 0,-1 1 0,1-1 0,-1 1 0,0 0 0,1 0 0,-1-1 0,0 1 0,0 0 0,0 0 0,0 1 0,0-1 0,0 0 0,0 1 0,0-1 0,0 1 0,0 0 0,0-1 0,0 1 0,0 0 0,0 0 0,0 1 0,-1-1 0,1 0 0,0 1 0,-2 0 0,-5 1 18,1 0 1,-1 1 0,1 0 0,-14 7 0,14-6-12,1 1 1,0 0-1,0 0 1,0 1-1,0 0 1,1 0-1,0 0 1,1 1-1,-7 9 1,10-14-32,1 0 0,0 0-1,0 0 1,0 0 0,0 0 0,0 0 0,1 0 0,-1 0 0,1 0 0,-1 0 0,1 0 0,0 0 0,0 1 0,0-1 0,0 0 0,0 0-1,0 0 1,1 1 0,-1-1 0,1 0 0,-1 0 0,1 0 0,0 0 0,0 0 0,0 0 0,0 0 0,0 0 0,0 0 0,1-1 0,-1 1-1,0 0 1,1-1 0,0 1 0,-1-1 0,1 0 0,0 1 0,0-1 0,-1 0 0,1 0 0,0 0 0,3 1 0,11 4-147,0 0 0,-1-1 1,2 0-1,-1-2 0,0 0 0,1 0 1,24-1-1,21-1-175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24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179 481 13579,'0'-3'227,"0"0"0,1 0 0,-1 0 1,-1 0-1,1 0 0,0 0 0,0 0 0,-1 0 0,0 1 1,0-1-1,0 0 0,0 0 0,0 0 0,0 1 0,-1-1 1,1 1-1,-1-1 0,0 1 0,1-1 0,-1 1 0,-4-3 1,4 4-129,0 0 1,0 0 0,0 0 0,0 0 0,-1 0 0,1 0 0,0 1 0,0-1 0,-1 1 0,1 0-1,0-1 1,-1 1 0,1 0 0,0 1 0,-1-1 0,1 0 0,0 1 0,-1-1 0,1 1 0,0 0 0,0-1-1,-1 1 1,1 0 0,0 1 0,0-1 0,0 0 0,-2 3 0,-5 2-9,1 0 1,1 1 0,-1 0-1,1 1 1,1-1-1,-1 1 1,-5 10-1,8-12-62,1 0-1,0 0 1,0 0-1,0 1 1,0-1-1,1 1 0,0 0 1,1 0-1,-1-1 1,1 1-1,0 9 0,1-14-13,0-1 0,0 1 0,0-1-1,0 1 1,1-1 0,-1 1-1,0-1 1,1 0 0,-1 1-1,1-1 1,-1 1 0,1-1-1,0 0 1,0 1 0,0-1-1,-1 0 1,1 0 0,0 0 0,0 1-1,1-1 1,-1 0 0,2 1-1,-1-1 10,0 0-1,1-1 1,-1 1-1,0 0 1,0-1-1,1 0 1,-1 1-1,0-1 1,0 0-1,1 0 1,-1-1-1,0 1 1,4-1-1,2-1 45,-1 0 0,1-1-1,-1 1 1,0-2 0,1 1-1,-1-1 1,11-8 0,-9 4 30,0 0 1,-1-1 0,0 0 0,-1 0-1,1-1 1,8-16 0,-12 18-31,0 1 1,-1-1 0,0 1-1,0-1 1,0 0-1,-1 0 1,0-1 0,-1 1-1,0 0 1,0-10-1,-1 17-52,0-1-1,0 1 0,0 0 0,0 0 0,-1-1 0,1 1 1,0 0-1,-1-1 0,1 1 0,-1 0 0,-1-2 1,2 2-9,0 1 0,0 0 0,-1-1 0,1 1 0,0 0 0,-1 0 0,1 0 0,0-1 0,0 1 0,-1 0 0,1 0 0,0 0 0,-1 0 0,1-1 0,-1 1 0,1 0 0,0 0 1,-1 0-1,1 0 0,0 0 0,-1 0 0,1 0 0,0 0 0,-1 0 0,1 0 0,-1 0 0,0 1 1,-1 0 0,1-1 1,0 1-1,0 0 0,0 0 0,0 0 1,0 0-1,0 0 0,1 0 0,-1 0 0,0 0 1,0 0-1,1 0 0,-1 0 0,1 0 0,-1 1 1,1-1-1,-1 0 0,1 0 0,0 1 1,-1 1-1,0 0-9,1 0 0,0-1 0,-1 1 0,1 0 1,0 0-1,0 0 0,0 0 0,1 0 0,-1 0 1,1 0-1,0-1 0,0 1 0,0 0 0,1 3 0,-1-5 2,0 1 0,0-1-1,1 0 1,-1 0 0,0 0-1,1 1 1,-1-1 0,1-1-1,-1 1 1,1 0 0,-1 0-1,1 0 1,-1-1 0,1 1-1,0-1 1,-1 1 0,1-1-1,0 0 1,0 0 0,-1 1-1,1-1 1,0 0-1,0-1 1,2 1 0,4-2 21,0 0 1,0 0 0,0 0-1,-1-1 1,1-1-1,-1 1 1,0-1-1,0 0 1,0 0 0,-1-1-1,1 0 1,-1 0-1,0-1 1,-1 0-1,1 0 1,6-10 0,0-1 48,0 0 1,-2 0-1,0-1 1,-1-1 0,9-26-1,-8 15 38,11-55 1,-19 72-91,0 1 0,-1-1 1,-1 0-1,0 0 1,0 1-1,-2-1 0,-2-14 1,4 25-18,0 1 1,0 0-1,0 0 1,-1 0-1,1 0 1,0-1-1,-1 1 1,1 0-1,-1 0 1,1 0-1,-1 0 1,1 0-1,-1 0 1,0 0-1,0 0 1,1 1-1,-1-1 1,0 0-1,0 0 1,0 0-1,0 1 1,0-1-1,0 1 1,0-1-1,0 0 1,0 1-1,0 0 1,0-1 0,0 1-1,-1 0 1,1 0-1,0-1 1,0 1-1,-1 0 1,0 1-1,0-1 1,0 1-1,0 0 1,1 0-1,-1 0 1,0 0-1,1 0 1,-1 0 0,0 0-1,1 0 1,0 0-1,-1 1 1,1-1-1,0 1 1,0-1-1,0 1 1,-1 0-1,2-1 1,-1 1 0,-1 2-1,-1 4-1,-1 2 0,2-1 0,-1 0 0,2 1 1,-1-1-1,0 15 0,4 62-14,-1-59 18,8 76-8,24 112 0,7 65-3,-36-191 83,-13-114 349,-17-109 207,-9-60-137,35 193-514,0 0-1,0 0 1,0 0-1,0 0 1,0 0-1,0 0 1,0 0-1,0 0 1,0 0-1,1 0 1,-1 0-1,0 0 0,1 0 1,-1 0-1,0 0 1,1 0-1,0 0 1,-1 0-1,1 1 1,-1-1-1,1 0 1,0 0-1,-1 1 1,1-1-1,0 0 0,0 1 1,0-1-1,0 1 1,0-1-1,-1 1 1,1-1-1,0 1 1,0 0-1,0 0 1,1-1-1,6 0-384,-1 0 0,1 0 0,-1 1 0,10 0-1,14-1-1265,-22-1 1352,0 0 1,0-1 0,0 0 0,13-6 0,4-8-609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25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27 101 15539,'2'-7'1199,"4"-14"1058,-6 20-2197,0 1 0,0 0 0,0-1-1,0 1 1,1 0 0,-1-1 0,0 1 0,0 0-1,1-1 1,-1 1 0,0 0 0,1 0 0,-1-1-1,0 1 1,1 0 0,-1 0 0,0 0 0,1 0-1,-1-1 1,0 1 0,1 0 0,-1 0-1,1 0 1,-1 0 0,0 0 0,1 0 0,-1 0-1,0 0 1,1 0 0,-1 0 0,1 0 0,-1 0-1,0 0 1,1 1 0,-1-1 0,0 0-1,1 0 1,-1 0 0,0 0 0,1 1 0,-1-1-1,0 0 1,1 0 0,-1 1 0,0-1 0,0 0-1,1 0 1,-1 1 0,0 0 0,3 3 105,0 0 1,0 1-1,-1-1 0,0 1 1,0-1-1,0 1 1,0 0-1,-1 0 1,0 0-1,0 0 0,0 7 1,0-6-38,9 71 814,-2 106 0,0-2-64,-21-249-315,-38-108 0,27 102-528,19 60-33,-1-6-50,8 18 18,6 9 7,-2-1 12,1 1-1,-1-2 1,1 1 0,0-1-1,1 0 1,0 0-1,-1-1 1,1 0 0,1-1-1,-1 0 1,0 0 0,1 0-1,0-1 1,-1-1 0,1 1-1,11-1 1,-10-1 7,0-1 0,1 0 0,-1 0 0,0-1 0,0 0 0,0-1 0,0 0 1,0-1-1,-1 0 0,1 0 0,-1-1 0,0 0 0,15-12 0,-14 9 11,0-1 0,-1 0 1,0-1-1,0 0 0,-1 0 0,0-1 1,-1 0-1,0 0 0,-1-1 0,0 0 1,-1 0-1,0 0 0,-1 0 0,0-1 1,2-19-1,-5 29-1,-1 0-1,0 0 1,0 0 0,0-1 0,0 1-1,-1 0 1,1 0 0,-1 0 0,0-1-1,-2-5 1,2 8-3,1 1-1,-1-1 0,1 0 1,-1 0-1,0 0 0,1 0 1,-1 1-1,0-1 0,0 0 1,0 1-1,1-1 1,-1 1-1,0-1 0,0 1 1,0-1-1,0 1 0,0 0 1,0-1-1,0 1 0,0 0 1,0 0-1,0 0 1,0-1-1,0 1 0,0 0 1,0 1-1,0-1 0,0 0 1,0 0-1,0 0 0,0 1 1,0-1-1,0 0 1,0 1-1,0-1 0,-1 1 1,-3 2 3,0 0 0,0 0-1,0 1 1,0-1 0,1 1 0,0 0 0,0 0 0,0 1 0,0-1 0,1 1 0,-1 0 0,1 0 0,0 0 0,-2 6 0,-2 5 8,1 0 0,0 0 0,-5 26 0,9-35-12,1 0 1,0 1-1,0-1 0,1 1 1,0-1-1,0 0 0,1 1 1,0-1-1,2 11 0,-2-15-7,0 0-1,0-1 0,1 1 1,-1 0-1,0 0 1,1-1-1,0 1 1,0-1-1,-1 1 1,1-1-1,1 0 0,-1 0 1,0 0-1,1 0 1,-1 0-1,1 0 1,-1-1-1,1 1 1,0-1-1,-1 0 0,1 1 1,0-1-1,0-1 1,0 1-1,4 0 1,2 0-31,0-1 1,-1-1-1,1 1 1,0-1-1,-1-1 1,1 0 0,-1 0-1,1 0 1,-1-1-1,0-1 1,0 1-1,9-7 1,-1 2-92,28-9 0,-43 17 125,0-1 0,0 1 0,-1 0 0,1 0 0,0 0 0,0-1 0,0 1 0,-1 0 0,1 0 1,0 0-1,0 0 0,-1 0 0,1 1 0,0-1 0,0 0 0,0 0 0,-1 0 0,1 1 0,0-1 0,-1 0 0,1 1 0,0-1 0,0 1 0,-1-1 1,1 0-1,0 2 0,0-1 5,0 0 1,-1 1-1,1-1 0,0 1 1,-1-1-1,1 0 1,-1 1-1,0-1 0,1 1 1,-1-1-1,0 1 1,0-1-1,0 3 1,-1 6 40,0 1 1,-1-1 0,-4 14 0,5-17-25,-2 6 23,-2 6 67,-3 30-1,8-48-111,-1-1 0,1 0-1,0 0 1,0 0-1,0 0 1,0 0 0,0 1-1,0-1 1,0 0 0,0 0-1,0 0 1,0 0 0,0 1-1,0-1 1,0 0-1,0 0 1,0 0 0,0 0-1,0 1 1,0-1 0,0 0-1,0 0 1,0 0 0,0 0-1,0 1 1,0-1-1,0 0 1,0 0 0,0 0-1,0 0 1,0 0 0,1 1-1,-1-1 1,0 0 0,0 0-1,0 0 1,0 0-1,0 0 1,0 0 0,1 0-1,-1 1 1,0-1 0,0 0-1,0 0 1,0 0 0,1 0-1,-1 0 1,7-8-639,5-17-1079,-10 16 1474,-1 0 0,0 0-1,1-12 1,-2-3-437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2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19452,'15'0'477,"0"-1"-1,-1-1 1,1 0 0,0-1-1,-1-1 1,0 0-1,1 0 1,-2-2 0,1 0-1,-1 0 1,0-2 0,23-15-1,-34 22-457,-1-1 1,1 1-1,0-1 0,-1 0 0,1 0 0,-1 1 0,0-1 1,1 0-1,-1 0 0,0 0 0,1-4 0,-2 6-11,0-1 0,0 1 0,0-1 0,0 0 0,0 1 0,0-1 0,0 0 0,0 1 0,-1-1 0,1 1 0,0-1 0,0 0 0,0 1 0,-1-1 0,1 1 0,0-1 0,-1 1 0,1-1 0,-1 1 0,1-1 0,0 1 0,-1-1 0,1 1 0,-1 0 0,1-1 0,-1 1 0,1-1 0,-1 1 0,0 0 0,1 0 0,-1-1 0,1 1 0,-1 0 0,0 0 0,1 0 0,-1 0 0,1 0 0,-1 0 0,0 0 0,1 0 0,-1 0 0,0 0 0,1 0 0,-2 0 0,-5 0 36,0 1 1,1-1 0,-1 1-1,0 1 1,0-1 0,0 1 0,1 1-1,-1-1 1,1 1 0,-1 0 0,1 0-1,0 1 1,-8 6 0,6-4-11,0 0 1,0 1-1,1 0 0,0 0 1,1 1-1,-1-1 1,1 2-1,-9 16 1,13-20-64,0 0 1,0 0 0,0 0-1,0 0 1,1 1-1,0-1 1,0 1 0,1-1-1,0 1 1,-1-1-1,2 1 1,-1-1-1,1 1 1,1 7 0,-1-11 4,0 1 1,0-1-1,0 1 1,1-1-1,-1 0 1,0 1 0,1-1-1,0 0 1,-1 0-1,1 0 1,0 0-1,0-1 1,0 1-1,0 0 1,0-1 0,0 0-1,1 1 1,-1-1-1,1 0 1,-1 0-1,0 0 1,1 0 0,0-1-1,-1 1 1,1-1-1,-1 1 1,1-1-1,0 0 1,-1 0-1,1 0 1,4-1 0,34-7-217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26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18436,'0'0'100,"0"-1"0,1 1 0,-1-1 0,1 1 0,-1-1 0,1 1 1,-1 0-1,1-1 0,-1 1 0,1-1 0,-1 1 0,1 0 0,-1 0 0,1-1 0,-1 1 0,1 0 1,0 0-1,-1 0 0,1 0 0,0 0 0,-1-1 0,1 1 0,-1 0 0,1 1 0,0-1 0,-1 0 0,1 0 1,0 0-1,-1 0 0,1 0 0,-1 1 0,1-1 0,0 0 0,10 22 1576,-9-15-1466,17 62 983,-13-43-1000,15 38 0,-16-52-115,0-1 1,0 0-1,1-1 0,1 1 1,0-1-1,0 0 0,10 10 1,-15-18-45,1 0 0,-1 0 1,0 0-1,0-1 0,1 1 0,-1-1 0,1 1 1,-1-1-1,1 0 0,0 0 0,-1 0 1,1 0-1,0-1 0,0 1 0,0-1 1,0 1-1,-1-1 0,1 0 0,0 0 1,0-1-1,0 1 0,0 0 0,0-1 1,-1 0-1,1 0 0,0 1 0,0-2 1,-1 1-1,1 0 0,-1 0 0,1-1 1,-1 0-1,0 1 0,1-1 0,-1 0 1,2-3-1,5-3 100,-1-1 0,0 0 0,0-1 0,-1 0 0,-1 0 0,1-1 0,-2 1 0,1-1 0,-2 0 0,7-20 0,-7 16-3,0-1-1,-1 1 0,-1-1 0,0 1 0,-1-1 0,-1 0 0,-3-29 0,2 41-99,0-1 0,0 1 0,-1-1 0,1 1 0,-1 0 0,0 0 0,0 0 0,-4-7 0,5 10-27,0 0 0,0 0-1,0 0 1,1 0 0,-1 0 0,0 0-1,0 0 1,0 0 0,0 1-1,0-1 1,-1 0 0,1 1-1,0-1 1,0 1 0,0-1-1,-1 1 1,1-1 0,0 1-1,0 0 1,-1 0 0,1 0 0,0 0-1,-1 0 1,1 0 0,0 0-1,-1 0 1,1 0 0,0 0-1,0 1 1,-1-1 0,1 1-1,0-1 1,0 1 0,0-1-1,-2 2 1,-6 8-164,13-3-493,-2-7 511,0 1 0,0 0 1,0 0-1,0-1 1,1 1-1,-1-1 0,0 0 1,0 0-1,0 1 1,3-2-1,4 0 19,0-1-1,0 0 1,0-1 0,14-6-1,-3 1-213,12-4-217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2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 15747,'1'19'2006,"0"0"-1,-3 22 1,1-24-619,0 0 1,4 33 0,-3-49-1347,0 0 0,0 0 0,0 0 0,0 1 1,1-1-1,-1 0 0,0 0 0,0 0 0,1 0 0,-1 1 0,1-1 1,-1 0-1,1 0 0,-1 0 0,1 0 0,0 0 0,0 0 1,-1 0-1,1-1 0,0 1 0,0 0 0,0 0 0,0 0 0,0-1 1,0 1-1,0-1 0,0 1 0,0-1 0,0 1 0,0-1 0,0 1 1,1-1-1,-1 0 0,0 0 0,0 0 0,0 1 0,0-1 0,1 0 1,-1-1-1,0 1 0,0 0 0,0 0 0,1 0 0,1-1 1,5-3 52,-1 1 1,0-1-1,1 0 1,-1 0-1,8-7 1,-13 10-90,40-31 218,-22 16-96,0 0 1,1 2-1,0 1 0,38-17 0,-56 29-115,0 0 1,0 0-1,1 0 0,-1 1 0,0-1 1,1 1-1,-1 0 0,0 0 0,1 0 1,-1 1-1,0-1 0,1 1 0,-1-1 0,0 1 1,1 0-1,-1 1 0,0-1 0,0 0 1,0 1-1,0 0 0,3 2 0,3 1-11,-7-4-4,0-1 0,-1 1 0,1-1 1,-1 0-1,1 0 0,0 0 0,-1 0 1,1 0-1,-1 0 0,1 0 1,0 0-1,-1 0 0,1-1 0,-1 1 1,1-1-1,-1 1 0,1-1 0,-1 0 1,1 0-1,2-1 0,27-22-30,-30 23 32,13-11-15,-8 6 10,-1 0-1,1 1 0,0 0 0,1 1 1,-1-1-1,1 1 0,0 0 0,0 1 1,0-1-1,11-2 0,-17 6 7,0 0 0,0 0-1,1 0 1,-1 0 0,0 0-1,0 0 1,1 0 0,-1 0 0,0 0-1,0 1 1,1-1 0,-1 0-1,0 1 1,0-1 0,0 1-1,0-1 1,0 1 0,0 0 0,0 0-1,0-1 1,0 1 0,1 1-1,0 1 0,0-1-1,0 1 1,-1 0-1,1-1 1,-1 1-1,0 0 0,0 0 1,2 6-1,0 4-1,-1 1-1,-1-1 0,0 17 1,-1-28 4,1 24-22,0-14-16,0-1-1,-1 1 1,0 0-1,-4 18 1,-3-72-1314,1 1 1092,-2-11-85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2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83 16820,'-75'45'4269,"67"-39"-3736,0 0 0,0 0-1,1 1 1,-1 0 0,2 1 0,-11 12 0,16-18-479,0-1 1,0 0-1,1 0 1,-1 0 0,0 1-1,1-1 1,-1 0-1,0 1 1,1-1 0,0 0-1,-1 1 1,1-1-1,0 1 1,0-1-1,0 1 1,0-1 0,0 1-1,0-1 1,0 1-1,0-1 1,0 0 0,1 1-1,-1-1 1,1 2-1,0-1-19,1-1 0,-1 1 0,1-1-1,-1 0 1,1 1 0,-1-1 0,1 0-1,0 0 1,-1 0 0,1 0 0,0 0 0,0-1-1,0 1 1,-1 0 0,4 0 0,8 1 20,1-1 1,-1 1 0,0-2-1,15-1 1,52-5 146,-55 2-178,0 2 0,1 1 1,-1 0-1,1 2 0,47 8 1,-72-9-21,1 0 1,-1 1-1,0-1 1,1 0-1,-1 1 1,0-1-1,0 1 1,0-1-1,1 1 1,-1-1-1,0 1 1,0 0-1,0 0 1,0-1-1,0 1 1,0 0 0,0 0-1,0 0 1,-1 0-1,2 2 1,-2-3-1,0 0 1,0 0-1,0 1 1,0-1 0,0 0-1,0 0 1,0 0-1,-1 0 1,1 0 0,0 0-1,0 1 1,0-1 0,0 0-1,0 0 1,0 0-1,-1 0 1,1 0 0,0 0-1,0 0 1,0 0-1,0 0 1,0 0 0,-1 0-1,1 0 1,0 0-1,0 0 1,0 0 0,0 0-1,-1 0 1,1 0 0,0 0-1,0 0 1,0 0-1,0 0 1,0 0 0,-1 0-1,1 0 1,0 0-1,0 0 1,0 0 0,0 0-1,0 0 1,-1 0 0,1 0-1,0-1 1,0 1-1,0 0 1,-10-4 139,7 1-109,-1-1 0,1 1 0,0-1 0,0 0 0,0 0 0,0 0 0,0 0 0,1 0 1,0 0-1,0-1 0,0 1 0,1-1 0,-1 0 0,0-6 0,-1-2-10,1 0-1,1 1 1,0-1 0,1-16-1,0 28-24,0 1-1,0-1 0,0 1 1,1-1-1,-1 1 0,0-1 1,0 1-1,0-1 1,0 1-1,0-1 0,1 1 1,-1-1-1,0 1 0,0-1 1,1 1-1,-1-1 0,0 1 1,1 0-1,-1-1 0,1 1 1,-1 0-1,0-1 0,1 1 1,-1 0-1,1-1 0,-1 1 1,1 0-1,-1 0 0,1 0 1,-1-1-1,1 1 0,-1 0 1,1 0-1,-1 0 0,1 0 1,-1 0-1,1 0 0,0 0 1,-1 0-1,1 0 0,-1 0 1,1 0-1,-1 0 0,1 1 1,-1-1-1,1 0 0,-1 0 1,1 1-1,34 16-45,-19-8 3,-6-6 32,0 0 0,0-1 0,0 0 0,0-1 1,0 0-1,0-1 0,0 1 0,0-2 0,0 0 0,0 0 0,0-1 0,0 0 0,16-6 0,-18 6 14,-1-1 0,0-1-1,1 1 1,-1-1 0,-1-1-1,1 1 1,-1-1-1,1 0 1,-2-1 0,1 1-1,0-1 1,-1 0 0,0-1-1,-1 1 1,1-1-1,-1 0 1,5-13 0,-6 8 18,-6 11 1,-12 17 1,8-4-18,1 1-1,0-1 0,1 1 0,0 0 1,1 0-1,1 1 0,0-1 0,0 1 1,2-1-1,-1 27 0,2-37-5,1-1 0,-1 0 1,1 0-1,-1 0 0,1 0 0,0 0 1,0 1-1,0-2 0,0 1 0,0 0 0,1 0 1,-1 0-1,0 0 0,1-1 0,-1 1 0,1-1 1,0 1-1,0-1 0,2 2 0,-3-2-45,0-1-1,0 1 0,1-1 1,-1 1-1,0-1 0,1 1 1,-1-1-1,0 0 0,1 0 1,-1 0-1,0 0 1,1 0-1,-1 0 0,0 0 1,1 0-1,-1-1 0,0 1 1,1 0-1,-1-1 0,0 1 1,0-1-1,1 1 0,-1-1 1,0 0-1,0 1 1,0-1-1,0 0 0,0 0 1,0 0-1,0 0 0,0 0 1,1-2-1,1-1-227,0 0-1,-1-1 1,1 1 0,-1-1-1,0 0 1,-1 1 0,1-1-1,-1 0 1,2-10-1,0-48-859,-3 58 1035,-1-44-782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27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14675,'-4'-3'1680,"4"10"-1031,1 7-297,7 5 1512,2 4-1080,6-2-1032,-1 0-1264,3-1 1344,2-1-240,0-6-160</inkml:trace>
  <inkml:trace contextRef="#ctx0" brushRef="#br0" timeOffset="1">319 171 19860,'-34'33'2589,"-15"17"-303,46-46-2054,-1 1-1,1 0 1,-1 0 0,1 0 0,1 0-1,-1 0 1,1 1 0,-3 10-1,4-15-219,1-1 0,0 1 0,0 0 0,0-1 0,0 1 0,0 0 0,0-1-1,0 1 1,0 0 0,0-1 0,0 1 0,0-1 0,0 1 0,0 0 0,0-1-1,1 1 1,-1-1 0,0 1 0,0 0 0,1-1 0,-1 1 0,0-1 0,1 1-1,-1-1 1,1 1 0,-1-1 0,0 1 0,2 0 0,-1-1-5,0 1 0,0-1-1,1 0 1,-1 1 0,0-1 0,1 0 0,-1 0 0,0 0 0,0 0 0,1 0 0,-1 0-1,3 0 1,1-2-6,1 1-1,-1 0 0,1-1 1,-1 0-1,7-4 0,-2-1 12,0 0-1,-1 0 0,0-1 1,-1 0-1,1-1 0,-2 0 0,1 0 1,-1-1-1,0 1 0,7-18 1,-14 27-13,0 0 1,0 0 0,0 0-1,0 0 1,0 0 0,0 0 0,0 0-1,0 0 1,0 0 0,0 0-1,-1 0 1,1 0 0,0 0 0,0 0-1,0 0 1,0 0 0,0 0-1,0 0 1,0 0 0,0 0 0,0 0-1,0 0 1,0 0 0,-1 0-1,1 0 1,0 0 0,0 0 0,0-1-1,0 1 1,0 0 0,0 0 0,0 0-1,0 0 1,0 0 0,0 0-1,0 0 1,0 0 0,0 0 0,0 0-1,0-1 1,0 1 0,0 0-1,0 0 1,-8 8-7,2 2 8,1 0 0,0 1 0,1 0 0,0-1 0,-3 14 0,5-17 1,1 0 0,0 0 0,0 0 1,1 0-1,-1 0 0,1 0 0,1 0 0,0 1 0,2 10 1,-2-16-39,-1 0 0,1 0 0,0 0 0,0 0 0,0-1 0,0 1 0,0 0 0,0 0 0,0-1 0,1 1 0,-1-1 0,1 1 0,-1-1 0,1 1 0,-1-1 0,1 0 0,0 0 1,0 0-1,-1 0 0,1 0 0,0 0 0,0-1 0,0 1 0,0 0 0,0-1 0,0 0 0,0 1 0,3-1 0,-2 0-81,0 0-1,1-1 1,-1 1 0,0-1-1,0 1 1,1-1-1,-1 0 1,0-1 0,0 1-1,0 0 1,0-1-1,0 1 1,-1-1 0,1 0-1,0 0 1,-1 0 0,4-4-1,15-23-391,4-8-170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27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16884,'-10'19'1432,"0"0"1,1 1-1,2-1 0,-10 37 1,13-40-958,1 0 0,0 0 0,2 1 0,-1-1 0,2 1 0,3 26 0,-3-41-471,0 1-1,0-1 0,1 1 1,0-1-1,-1 1 1,1-1-1,0 0 0,0 1 1,0-1-1,0 0 1,0 1-1,1-1 1,-1 0-1,1 0 0,0 0 1,-1 0-1,1-1 1,0 1-1,0 0 0,0-1 1,0 1-1,0-1 1,0 0-1,1 0 0,-1 0 1,0 0-1,1 0 1,-1 0-1,1 0 1,-1-1-1,1 1 0,-1-1 1,5 0-1,6-1-134,1 0 1,-1 0-1,0-2 0,0 0 0,17-6 1,4 0-175,-33 8 296,0 1 1,0 0 0,0-1-1,0 1 1,1 0 0,-1 0 0,0 0-1,0 0 1,0 0 0,0 0-1,0 0 1,1 0 0,-1 1-1,0-1 1,0 0 0,0 1 0,0-1-1,0 1 1,2 0 0,-3 0 12,1-1 0,-1 1 0,1 0 0,-1-1 0,0 1 0,1 0 0,-1 0 0,0-1 0,0 1 0,0 0 0,1 0 0,-1-1 1,0 1-1,0 0 0,0 0 0,0-1 0,0 1 0,0 0 0,0 0 0,-1 0 0,1 0 0,-2 4 42,1 0 1,-1 0-1,0-1 0,-1 1 0,1-1 1,-1 1-1,-3 3 0,0 0-2,-1 0 0,0-1 0,0 0 0,-1 0 0,0-1 0,0 0 0,0 0-1,-1-1 1,0 0 0,0-1 0,0 0 0,-1 0 0,1-1 0,-1 0 0,0-1 0,-20 3 0,29-5-156,0 0 1,-1 0-1,1 0 0,0-1 1,-1 1-1,1 0 0,0-1 1,-1 1-1,1-1 1,0 1-1,0-1 0,-1 0 1,0 0-1,2 0 77,-1 1 0,1 0 0,0-1 0,-1 1 0,1-1-1,0 1 1,0 0 0,-1-1 0,1 1 0,0-1 0,0 1 0,0 0 0,0-1 0,0 1 0,0-1 0,-1 1-1,1-1 1,0 1 0,0-1 0,0 1 0,0-1 0,1 1 0,-1-1 0,0 1 0,0-1 0,0 1 0,0 0-1,0-1 1,1 1 0,-1-1 0,0 1 0,0 0 0,1-1 0,-1 1 0,0-1 0,0 1 0,1 0 0,-1-1 0,0 1-1,1 0 1,0-1 0,10-7-673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28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1 478 17740,'2'0'604,"1"0"-1,-1 1 1,1 0 0,-1-1 0,0 1 0,1 0-1,3 3 1,16 4 1537,-13-7-1971,0 0 0,0 0 0,0-1 0,0-1 0,1 1 0,-1-1 0,0-1 0,0 0 1,-1 0-1,14-5 0,-16 4-141,1 0 1,-1 0-1,0 0 0,0-1 1,0 0-1,-1 0 1,0 0-1,1-1 1,-1 0-1,-1 0 0,1 0 1,-1 0-1,0-1 1,5-8-1,-8 12-20,0 1 0,0-1 1,0 0-1,0 0 0,-1 0 0,1 1 0,0-1 0,-1 0 1,1 0-1,-1 0 0,0 0 0,0 0 0,0 0 0,0 0 0,0 0 1,0 0-1,0 0 0,-1 0 0,1 0 0,-1 0 0,1 0 1,-1 0-1,0 0 0,0 1 0,0-1 0,0 0 0,0 0 0,0 1 1,0-1-1,-1 1 0,-2-3 0,2 2-4,-1 1 0,1-1 0,-1 1 0,0 0 0,1 0 0,-1 0 0,0 0 0,0 0 1,0 1-1,0 0 0,1-1 0,-1 1 0,0 0 0,0 0 0,0 0 0,0 1 0,0-1 0,0 1 0,0 0 0,1 0 0,-5 1 0,-2 2 1,1 1-1,0-1 1,0 1-1,0 1 1,1-1-1,-1 2 1,1-1-1,-10 13 1,13-15-3,1 0 0,0 0 0,-1 1 0,2 0 1,-1-1-1,0 1 0,1 0 0,0 0 0,0 0 0,1 1 0,-1-1 0,1 0 0,0 1 1,1-1-1,-1 1 0,1 7 0,0-12 2,1 1 0,-1 0 0,0 0-1,1-1 1,-1 1 0,1 0 0,0 0 0,0-1 0,-1 1 0,1-1 0,0 1 0,0-1 0,0 1-1,1-1 1,-1 0 0,0 1 0,1-1 0,-1 0 0,3 2 0,-1-1 4,1-1-1,-1 0 1,0 0 0,0 0-1,0 0 1,1 0 0,-1-1 0,1 1-1,-1-1 1,4 0 0,4-1 14,0 0 0,0 0 1,0-1-1,-1-1 0,17-5 0,-5-2 8,0-1-1,-1-1 0,0 0 1,-1-1-1,0-2 0,-1 0 1,-1-1-1,28-31 0,-16 11 0,0-1 0,-3-2 1,34-60-1,-54 88-26,-1-1 1,0 1-1,-1-1 1,0 0-1,-1-1 1,0 1-1,-1-1 1,0 0 0,1-14-1,-4 26-4,0 1 0,0-1 1,0 0-1,0 0 0,0 0 0,0 0 0,0 0 0,0 0 1,0 0-1,0 0 0,-1 1 0,1-1 0,0 0 0,-1 0 1,1 0-1,-1 0 0,1 1 0,-1-1 0,1 0 0,-1 0 1,1 1-1,-2-2 0,1 2 0,0-1 0,0 1 0,1 0-1,-1 0 1,0 0 0,0 0 0,0 0 0,0 0 0,0 0 0,0 0 0,1 0 0,-1 0-1,0 0 1,0 0 0,0 1 0,0-1 0,1 0 0,-3 1 0,-2 2 0,-1 1-1,1-1 1,0 1 0,0 0-1,-5 5 1,-3 5 5,1 0 1,0 0-1,1 1 0,1 1 0,1 0 1,0 0-1,-13 34 0,17-35 11,0 0-1,1 0 1,0 1-1,1-1 1,1 1-1,1 0 1,0-1-1,1 1 1,3 26-1,-2-35-1,1-1-1,0 1 0,0 0 0,1-1 0,-1 0 0,1 1 0,1-1 1,-1 0-1,1-1 0,0 1 0,1-1 0,-1 0 0,1 0 0,7 6 1,-9-8-60,1 0 0,0-1 1,0 1-1,0-1 0,0 0 0,0 0 1,0 0-1,1-1 0,-1 1 1,1-1-1,-1 0 0,1 0 1,-1-1-1,1 1 0,0-1 0,-1 0 1,1 0-1,-1-1 0,1 1 1,0-1-1,7-2 0,-9 1 39,-1 1-1,1-1 1,-1 0-1,1 1 1,-1-1 0,0 0-1,0 0 1,0-1-1,0 1 1,0 0-1,0-1 1,-1 1-1,1-1 1,-1 1 0,0-1-1,0 0 1,0 1-1,0-1 1,1-6-1,-1 7-15,8-27-234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29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71 932 9066,'-1'-1'128,"0"0"-1,0 1 1,0-1-1,0 1 1,0 0 0,0-1-1,0 1 1,0 0 0,0 0-1,0-1 1,0 1 0,0 0-1,0 0 1,0 0 0,0 0-1,0 0 1,0 1-1,0-1 1,0 0 0,-1 0-1,1 1 1,0-1 0,1 0-1,-3 2 1,1-1 95,-1 1 0,1 0 0,0 0 1,-1 0-1,1 0 0,0 0 0,0 0 0,-3 6 0,3-5 31,-1 2 0,1-1-1,-1 0 1,1 0 0,1 1-1,-1-1 1,1 1-1,-1 0 1,1-1 0,1 1-1,-1 7 1,1-10-190,1 0-1,-1 0 1,1 0 0,-1 0-1,1-1 1,0 1-1,0 0 1,0 0 0,0-1-1,0 1 1,1-1 0,-1 1-1,0-1 1,1 1-1,-1-1 1,1 0 0,-1 1-1,1-1 1,0 0-1,-1 0 1,1 0 0,2 0-1,4 2 93,0 0 0,0-1-1,16 3 1,4-1 53,0-2-1,0-1 1,36-4 0,-46 2-144,585-60 1016,-468 44-936,2124-336 220,-1680 235-366,446-86 9,8 30 0,-840 149 7,210-35-116,-414 47-599,-1-1 560,0-11-31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30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16636,'3'10'569,"-1"1"1,1 0 0,-1 0 0,-1 1 0,0-1 0,-1 12 0,2 16 638,0-14-636,24 185 2576,-25-205-3052,0 0-1,1 0 0,-1-1 0,1 1 1,0 0-1,0-1 0,1 1 0,3 5 1,-5-9-68,0 0 1,0 1-1,0-1 1,0 0-1,0-1 1,0 1-1,1 0 1,-1 0-1,0 0 1,1-1 0,-1 1-1,0-1 1,1 1-1,-1-1 1,1 1-1,-1-1 1,1 0-1,-1 0 1,0 0-1,1 0 1,-1 0 0,1 0-1,-1 0 1,1 0-1,-1 0 1,1-1-1,-1 1 1,1-1-1,-1 1 1,0-1-1,1 1 1,0-2 0,6-2 66,0-1 1,-1-1 0,0 1-1,0-1 1,0 0 0,-1 0 0,0-1-1,8-12 1,40-65 423,-47 71-450,27-48 164,-3-1-1,-3-1 0,35-120 1,-61 175-224,0 2-23,0 0-1,-1 0 0,0 0 0,1-12 1,-32 71-4295,21-40 3451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30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120 135 16980,'1'-1'162,"0"0"0,0 0 0,1 0 0,-1 0 0,0 0 0,-1 0 0,1 0 0,0 0 0,0 0 0,0 0 0,-1-1 0,1 1 0,0-2 0,-1 3-62,0-1 0,1 1 1,-1-1-1,0 1 0,0-1 0,0 0 0,0 1 0,0-1 0,-1 1 0,1-1 0,0 1 0,0-1 0,0 1 1,0-1-1,0 1 0,-1-1 0,1 1 0,0 0 0,0-1 0,-1 1 0,1-1 0,0 1 0,-2-1 1,1 0 36,0 0 1,0 1 0,0-1-1,-1 1 1,1-1 0,0 1-1,-1 0 1,1-1 0,0 1 0,-1 0-1,1 0 1,0 0 0,-1 0-1,1 0 1,-1 0 0,1 0-1,0 0 1,-1 1 0,1-1 0,0 1-1,0-1 1,-1 1 0,1-1-1,0 1 1,-2 1 0,-5 3 135,0 1 0,1 0 0,0 0 0,0 0 1,0 1-1,1 1 0,-6 8 0,8-11-226,0 0 0,1 1-1,0-1 1,0 1 0,0 0-1,1 0 1,0 0 0,0 0 0,0 0-1,1 1 1,-1 8 0,2-14-43,0 1 0,0-1-1,0 1 1,1-1 0,-1 0 0,1 1 0,-1-1 0,1 0 0,-1 1 0,1-1 0,0 0 0,-1 1 0,1-1 0,0 0 0,0 0-1,0 0 1,0 0 0,0 0 0,0 0 0,1 0 0,-1 0 0,0 0 0,0-1 0,1 1 0,-1 0 0,0-1 0,1 1 0,-1-1-1,0 1 1,1-1 0,-1 0 0,1 0 0,1 0 0,6 1-1,0 0 0,-1-1 1,1 0-1,11-2 0,29-6 13,69-19 0,15-4 25,-99 28 411,-37-1-373,0-1 0,0 1 0,0-1-1,0 1 1,1-1 0,0 0-1,0 0 1,0 0 0,0 0-1,-1-10 1,1 6-6,0 3-31,-2-7 16,1 0 0,0 0 1,0 0-1,1 0 0,0-17 0,3 29-58,-1 1 0,0 0-1,0-1 1,0 1 0,0 0 0,0-1-1,0 1 1,1 0 0,-1 0 0,0-1 0,0 1-1,0 0 1,1 0 0,-1-1 0,0 1-1,0 0 1,1 0 0,-1-1 0,0 1-1,1 0 1,-1 0 0,0 0 0,0 0-1,1 0 1,-1-1 0,0 1 0,1 0 0,-1 0-1,0 0 1,1 0 0,-1 0 0,0 0-1,1 0 1,-1 0 0,0 0 0,1 0-1,-1 0 1,0 1 0,1-1 0,-1 0 0,0 0-1,1 0 1,-1 0 0,0 0 0,1 1-1,19 9-115,-14-7 31,3 1-241,-1-1 0,1 1 1,1-1-1,-1-1 0,0 0 0,1 0 0,-1-1 1,13 0-1,-18-1 107,1 0 0,-1-1 1,1 1-1,-1-1 0,0 0 0,1 0 1,-1-1-1,0 0 0,0 1 0,0-1 1,0 0-1,0-1 0,-1 1 1,1-1-1,-1 0 0,1 0 0,-1 0 1,0 0-1,5-7 0,8-14-782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3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19580,'1'15'1921,"-2"7"-1145,-6 4-224,3 7 840,-2 4-232,1 4-359,1 1-113,2-6-296,2-5-200,2-5-288,4-5-168,1-4-392,-1-1-321,2-4-535,-3 0 1072,1-3-208,-2 4-160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3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85 18252,'0'-4'297,"0"0"0,0 0-1,-1 0 1,0 0 0,0 0 0,0 0 0,0 1 0,-1-1-1,1 0 1,-1 1 0,-2-5 0,2 7-212,1 0 0,0 0 1,0 0-1,0 0 0,0 1 1,0-1-1,-1 0 0,1 0 0,0 1 1,-1-1-1,1 1 0,-1-1 0,1 1 1,0 0-1,-1-1 0,1 1 1,-1 0-1,1 0 0,-1 0 0,1 0 1,-1 0-1,1 0 0,-1 1 1,1-1-1,0 0 0,-1 1 0,1-1 1,-1 1-1,1 0 0,0-1 0,-1 1 1,1 0-1,-1 1 0,-6 2 55,2 1-1,-1 1 0,0-1 0,1 1 1,0 0-1,0 1 0,1-1 0,0 1 1,0 0-1,-6 12 0,0 1-83,1 1 1,-11 38-1,18-52-55,1 1 0,0 0 1,1 0-1,0 1 1,0 10-1,0-18-1,1 0 0,0 1 1,0-1-1,0 1 0,0-1 0,1 0 0,-1 1 1,0-1-1,1 1 0,-1-1 0,0 0 0,1 0 1,0 1-1,-1-1 0,1 0 0,0 0 0,0 0 1,-1 1-1,1-1 0,0 0 0,0 0 0,0 0 1,0 0-1,1-1 0,-1 1 0,0 0 0,0 0 1,0-1-1,1 1 0,-1-1 0,0 1 0,1-1 0,-1 1 1,0-1-1,1 0 0,-1 0 0,0 0 0,2 0 1,3 0 0,0-1 1,0 0-1,0-1 0,-1 0 1,1 0-1,-1 0 1,1 0-1,-1-1 1,0 0-1,0 0 0,0 0 1,8-8-1,8-7 13,24-27 0,-45 44-14,40-46 78,56-89 0,-87 123-59,1 3 34,-8 20-20,-10 29-1,7-33-27,-3 11-10,-2 9 26,-2 29-1,7-50-46,0 1-1,1-1 1,0 0-1,0 1 0,1-1 1,0 0-1,-1 1 0,2-1 1,-1 0-1,1 0 1,-1 0-1,4 5 0,-4-8-35,-1-1 0,1 0 1,0 0-1,0 0 0,0 0 0,0 0 0,0 0 0,0-1 0,0 1 0,0 0 0,1 0 0,-1-1 0,0 1 0,0-1 0,1 1 1,-1-1-1,0 1 0,1-1 0,-1 0 0,0 0 0,1 1 0,-1-1 0,1 0 0,-1 0 0,0-1 0,1 1 0,-1 0 1,0 0-1,1-1 0,-1 1 0,0 0 0,1-1 0,0 0 0,3-1-250,-1-1-1,0 1 1,1-1-1,-1 0 1,0 0-1,-1 0 1,1 0 0,4-6-1,3-6-289,0-1 1,15-31-1,-23 41 432,26-50-1062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3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19972,'-38'79'3054,"20"-45"-2081,2 1 0,-15 46 1,29-74-834,-3 11 249,0 0 0,-2 24-1,6-39-358,1 1 0,-1-1 1,1 1-1,0-1 0,0 1 0,0-1 0,1 1 0,-1-1 1,1 0-1,0 1 0,0-1 0,0 0 0,0 0 0,1 1 0,-1-1 1,1 0-1,0 0 0,0-1 0,3 5 0,-3-5-38,0-1-1,1 0 0,-1 1 1,0-1-1,0 0 0,1-1 0,-1 1 1,1 0-1,-1-1 0,0 1 1,1-1-1,-1 0 0,1 0 1,-1 0-1,1 0 0,-1 0 1,1 0-1,-1-1 0,1 1 1,-1-1-1,1 0 0,-1 1 1,3-3-1,8-2-86,-1-2 0,24-14-1,-21 11 29,-8 6 23,1-1 1,0 1-1,-1 1 0,1-1 1,16-3-1,-23 7 45,1-1 0,0 1-1,-1 0 1,1 0 0,0-1 0,0 1 0,-1 1 0,1-1 0,0 0 0,-1 0 0,1 1-1,0-1 1,-1 1 0,1-1 0,0 1 0,-1 0 0,1-1 0,-1 1 0,1 0-1,-1 0 1,0 0 0,1 0 0,-1 0 0,0 1 0,0-1 0,0 0 0,0 1 0,0-1-1,0 1 1,0-1 0,0 1 0,0-1 0,-1 1 0,1-1 0,-1 1 0,1 1-1,1 5 51,-1 0 0,0 0 0,0 0 0,-1 0 0,0 0 0,0 0 0,-1 0 0,0 0 0,0-1 0,-1 1 0,0 0 0,-1 0 0,-4 9 0,4-9 28,-1 0 1,1-1-1,-2 1 1,1-1-1,-1 0 1,0 0-1,-1-1 1,1 1-1,-1-1 1,-1-1-1,1 1 1,-11 6-1,12-10-206,1 0 0,-1 0 0,0-1-1,0 0 1,0 0 0,0 0 0,0 0-1,0-1 1,0 0 0,-1 0 0,1 0-1,0-1 1,0 0 0,0 0 0,0 0-1,0 0 1,0-1 0,1 0-1,-1 0 1,0 0 0,1-1 0,-1 1-1,1-1 1,0 0 0,0 0 0,0-1-1,-5-5 1,5 0-636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2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 20180,'2'7'2321,"-2"-2"-1601,-3-5-840,3-6 2752,0-2-2159,-3-1-17,0 0-408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32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58 425 16660,'-7'2'876,"0"0"1,0 1 0,0 0 0,-9 6 0,15-8-717,0-1 0,0 1 0,0 0 0,0 0 1,0 0-1,0 0 0,0 0 0,0 0 0,0 0 0,0 0 0,1 0 1,-1 1-1,-1 1 0,2-2-71,0 0 1,0-1-1,0 1 1,0 0 0,0 0-1,0-1 1,0 1-1,1 0 1,-1-1-1,0 1 1,0 0-1,1-1 1,-1 1 0,0 0-1,1-1 1,-1 1-1,1 0 1,-1-1-1,1 1 1,-1-1-1,1 1 1,-1-1 0,1 1-1,-1-1 1,1 1-1,0-1 1,-1 0-1,2 1 1,1 1 7,1-1 0,-1 1 0,1-1 0,0 0 0,0 0 0,-1 0 0,1-1 0,0 1 0,0-1-1,0 0 1,0 0 0,0 0 0,0-1 0,-1 1 0,5-2 0,6-1-8,-1-1 1,25-10-1,-14 3-62,-1 0 0,0-2 0,-1 0 0,-1-1 0,0-2 0,-1 0 0,0-1 0,-2-1 0,0 0 0,26-36 0,-30 25-9,-13 14-14,-1 15-4,-1 0 0,1-1-1,0 1 1,0 0 0,-1-1 0,1 1 0,0 0 0,-1-1-1,1 1 1,-1 0 0,1-1 0,0 1 0,-1 0-1,1 0 1,-1 0 0,1 0 0,-1-1 0,1 1 0,-1 0-1,1 0 1,0 0 0,-1 0 0,1 0 0,-1 0-1,1 0 1,-1 0 0,1 0 0,-1 0 0,1 0-1,-1 1 1,-4 0-1,-1 1 0,1 0 0,0 0 0,0 0 0,0 0 1,1 1-1,-1 0 0,1 0 0,-1 1 0,1-1 0,0 1 0,-6 7 0,-6 7-10,-21 32 0,25-33 4,2 1 0,0 1-1,-9 22 1,15-31 5,1-1 1,0 1-1,0 1 0,1-1 0,0 0 0,1 1 0,0-1 0,1 14 0,0-22 3,0 0-1,1 0 0,-1 1 1,0-1-1,1 0 0,-1 0 1,1 0-1,-1 0 0,1 1 1,0-1-1,0 0 0,0 0 1,0-1-1,1 1 0,-1 0 1,0 0-1,1 0 0,-1-1 1,1 1-1,3 2 0,-3-3 0,0 0 0,1-1 0,-1 1 0,0-1 0,1 1-1,-1-1 1,0 1 0,1-1 0,-1 0 0,0 0 0,1-1-1,-1 1 1,1 0 0,-1-1 0,0 1 0,3-2 0,6-2 0,0-1 1,0 0 0,-1 0 0,0-1-1,0-1 1,13-10 0,11-13 14,-2-2 0,-1-1-1,35-48 1,67-120 35,-124 185-48,-1 4-3,-1 0 0,0 0 0,-1-1 0,0 0 0,-1 0 0,0 0 1,2-15-1,-7 28 1,1-1 0,-1 1-1,0 0 1,0-1 0,0 1 0,0-1 0,0 1 0,0 0 0,0-1 0,0 1 0,0-1 0,0 1 0,0 0 0,0-1 0,-1 1-1,1 0 1,0-1 0,0 1 0,0 0 0,0-1 0,-1 1 0,1 0 0,0-1 0,0 1 0,-1 0 0,1-1 0,0 1 0,0 0-1,-1 0 1,1-1 0,0 1 0,-1 0 0,1 0 0,0 0 0,-1 0 0,0-1 0,-13 6 0,5 2-1,0 1-1,0 0 1,1 0 0,0 1-1,1 0 1,-1 0 0,2 1-1,-10 18 1,6-9 10,1 0 0,1 1 0,-11 42 0,16-47 4,1-1 1,0 1-1,1 0 0,1 0 0,0 0 1,1 0-1,0 0 0,7 28 0,-6-37-56,-1 0 0,1 0 0,0 0 0,1 0 0,0 0 0,0-1 0,0 1 0,0-1 0,1 0-1,0 0 1,0 0 0,0 0 0,0-1 0,1 1 0,0-1 0,0 0 0,0-1 0,0 1 0,1-1 0,-1 0-1,1-1 1,0 1 0,8 1 0,-12-3-88,-1-1 0,0 1 0,1-1 0,-1 0 0,0 1 0,1-1 0,-1 0 0,1 0 0,-1 0 0,0 0 0,1 0 0,-1-1 0,0 1 0,1 0 0,-1-1 0,0 1 0,1-1 0,-1 1 0,0-1 0,1 0 0,-1 1 0,0-1 0,0 0 0,0 0 0,0 0 0,0 0 0,0 0 0,0 0 0,1-2 0,0 0-13,-2 1 0,1-1 0,0 1 1,0-1-1,-1 0 0,1 1 0,-1-1 1,0 0-1,0 1 0,0-1 0,0 0 1,-1 0-1,1 1 0,-2-5 1,-11-25-1098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33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21205,'18'-2'1416,"-1"-1"32,4 2-1624,4-2 776,-4-2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33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19476,'60'6'1889,"17"-19"-1209,10-2-256,14-8 632,5-4-120,-4-4-656,-7 0-496,-25 7 1280,-13 3-1024,-34 5-64,-15 6-80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34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16956,'26'5'1944,"16"-5"-944,5-6-336,24-9 1081,8-1-473,16-7-200,2 0-224,-6 0-1080,-5 3-488,-16 5 664,-7 6-200,-23-5-152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35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6 460 17756,'-6'26'2315,"6"-25"-2267,0-1-1,0 1 1,0-1 0,0 0 0,0 1-1,0-1 1,0 1 0,1-1-1,-1 1 1,0-1 0,0 1-1,0-1 1,0 1 0,1-1-1,-1 0 1,0 1 0,0-1-1,1 1 1,-1-1 0,0 0-1,1 1 1,-1-1 0,0 0-1,1 1 1,-1-1 0,0 0-1,1 0 1,-1 1 0,1-1-1,-1 0 1,1 0 0,-1 0-1,0 0 1,1 1 0,-1-1-1,1 0 1,-1 0 0,1 0-1,-1 0 1,1 0 0,-1 0-1,1 0 1,-1 0 0,1-1-1,-1 1 1,1 0 0,-1 0-1,0 0 1,1 0 0,-1-1-1,1 1 1,12-5 387,-1 0 0,-1-1 0,1 0-1,-1-1 1,19-15 0,50-49 375,-70 62-693,38-39 180,-2-1 1,-2-3 0,-3-1-1,53-88 1,-80 118-191,-13 63 63,-2-9-157,2 1 0,6 41 0,-6-65-107,0-1-1,1 1 1,0 0-1,0 0 1,1-1-1,0 1 1,0-1 0,1 0-1,0 0 1,0 0-1,1 0 1,-1-1 0,1 0-1,10 10 1,-12-14 34,0 0 1,0-1-1,0 1 1,1 0 0,-1-1-1,0 0 1,1 0-1,6 1 1,5-1-299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3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177 116 17260,'5'-7'490,"-1"0"1,0-1 0,-1 1 0,1-1 0,-1 1-1,-1-1 1,0 0 0,0 0 0,0 0-1,0-16 1,-2 23-427,1 1 0,-1-1 0,-1 0 0,1 1 0,0-1 0,0 1-1,0-1 1,0 0 0,0 1 0,0-1 0,-1 1 0,1-1 0,0 1 0,0-1 0,-1 1-1,1-1 1,0 1 0,-1-1 0,1 1 0,-1-1 0,1 1 0,-1 0 0,1-1 0,-1 1-1,1 0 1,-1-1 0,1 1 0,-1 0 0,1-1 0,-1 1 0,1 0 0,-2 0 0,1 0 27,-1 0-1,0 0 1,1 0 0,-1 1 0,0-1 0,0 0 0,1 1 0,-1 0 0,1-1 0,-1 1 0,-1 1 0,-5 3 106,1-1 0,0 1 1,-12 12-1,3 1-136,1 0-1,0 2 1,2-1 0,0 2-1,1 0 1,1 0 0,1 1-1,1 1 1,-10 35 0,18-54-61,0 0 0,0 0 0,1 0 0,0 0 0,-1 0-1,1 0 1,1 0 0,-1 0 0,0 0 0,1 0 0,2 7 0,-3-11 0,1 1 0,-1 0 0,1 0 0,-1 0 0,1-1 0,-1 1 0,1 0 0,0 0 0,-1-1 0,1 1 1,0 0-1,0-1 0,-1 1 0,1-1 0,0 1 0,0-1 0,0 0 0,0 1 0,0-1 0,0 1 0,2-1 0,-1 0 0,0 0 0,0 0 1,0 0-1,0-1 0,0 1 0,0 0 0,0-1 1,0 1-1,0-1 0,0 0 0,3-1 1,8-6 4,-1 1 1,-1-2 0,1 1-1,14-16 1,-17 16-4,0-1 1,0 2-1,1-1 0,0 1 0,0 1 1,1-1-1,14-4 0,-24 10-3,1 1 1,-1-1-1,1 1 0,-1 0 0,1 0 0,-1-1 1,1 1-1,-1 0 0,1 1 0,0-1 0,-1 0 0,1 0 1,-1 1-1,1-1 0,-1 1 0,1-1 0,-1 1 1,0-1-1,1 1 0,-1 0 0,0 0 0,1 0 1,-1 0-1,0 0 0,0 0 0,0 0 0,0 0 1,0 0-1,0 1 0,0-1 0,0 0 0,0 1 1,-1-1-1,1 0 0,0 1 0,0 2 0,3 6-10,-1 1 1,-1 0-1,1 0 0,0 12 0,-2-14 6,4 36-21,-1 1 1,-2 0 0,-6 61-1,2-86 42,-1 1-1,-1-1 1,-1-1-1,0 1 1,-2-1-1,0 0 1,-1 0-1,-1-1 1,-17 27-1,21-39 8,-1-1 0,0 1 1,0-1-1,0 0 0,-14 9 0,18-14-17,1 0 0,-1 0 0,0 0-1,1 0 1,-1 0 0,0-1 0,0 1 0,0-1 0,1 1 0,-1-1-1,0 0 1,0 1 0,0-1 0,-3-1 0,4 1-3,0 0 0,-1-1 0,1 0 0,0 1 0,0-1-1,0 0 1,0 1 0,0-1 0,0 0 0,0 0 0,0 0 0,0 0 0,1 0 0,-1 0 0,0 0 0,1 0 0,-1 0 0,0 0 0,1 0 0,0-1-1,-1 1 1,1 0 0,-1 0 0,1-3 0,-1-3-5,0-1-1,1 0 0,0 1 1,0-1-1,0 1 1,1-1-1,0 1 0,1-1 1,0 1-1,4-11 0,6-13-30,17-31-1,-28 59 32,25-46-25,3 0 0,2 2 0,47-56 1,-23 40 35,99-88 1,-143 142-6,35-29-19,-42 35 9,-1 1 1,0 0-1,1 0 0,-1 1 0,1-1 1,-1 1-1,1-1 0,0 1 0,0 0 0,-1 0 1,1 1-1,4-1 0,-7 1 3,0 0-1,0 1 0,0-1 1,0 0-1,0 1 0,0-1 1,0 0-1,0 1 0,0-1 1,0 1-1,0 0 0,-1-1 1,1 1-1,0 0 0,0-1 1,-1 1-1,1 0 0,0 0 1,-1-1-1,1 1 1,-1 0-1,1 0 0,-1 0 1,0 0-1,1 0 0,-1 0 1,0 0-1,1 0 0,-1 0 1,0 0-1,0 0 0,0 2 1,-2 33-60,-9 29 2,4-27 124,-3 53 1,10-90-53,-1 1 0,1-1 0,0 0 0,0 1 0,1-1 0,-1 0 0,0 1 0,0-1 0,1 0 0,-1 1 0,1-1 0,0 2 0,-1-3-6,1 1 1,-1-1 0,0 0 0,0 0 0,1 0 0,-1 1 0,0-1 0,0 0-1,1 0 1,-1 0 0,0 0 0,1 0 0,-1 0 0,0 0 0,1 0-1,-1 0 1,0 0 0,0 0 0,1 0 0,-1 0 0,0 0 0,1 0-1,-1 0 1,0 0 0,1 0 0,-1 0 0,0 0 0,0 0 0,1 0 0,-1-1-1,0 1 1,1 0 0,2-3 25,0 1 0,-1 0 0,1-1 0,0 0 0,-1 0 0,0 0 0,4-6 0,4-11 48,-1 0 0,-1-1 0,-1 0 0,-1 0 1,0-1-1,-2 0 0,0 0 0,0-28 0,-4 49-76,1-14 45,-2 1 1,-1-21-1,2 32-40,-1 0-1,1 1 1,-1-1-1,1 0 1,-1 1-1,0-1 1,0 0-1,0 1 1,-1-1-1,1 1 1,0 0-1,-1-1 1,0 1 0,1 0-1,-1 0 1,0 0-1,0 0 1,0 0-1,-4-2 1,6 4-7,0 0-1,-1-1 1,1 1 0,0 0-1,0 0 1,0 0 0,0 0 0,-1 0-1,1 0 1,0 0 0,0-1 0,0 1-1,0 0 1,-1 0 0,1 0 0,0 0-1,0 0 1,0 0 0,-1 0-1,1 0 1,0 0 0,0 0 0,0 0-1,-1 0 1,1 0 0,0 0 0,0 0-1,0 0 1,0 0 0,-1 0 0,1 0-1,0 1 1,0-1 0,0 0-1,-1 0 1,1 0 0,0 0 0,0 0-1,0 0 1,0 1 0,0-1 0,0 0-1,-1 0 1,1 0 0,0 0 0,0 1-1,0-1 1,0 0 0,0 0-1,0 0 1,0 0 0,0 1 0,0-1-1,0 0 1,0 0 0,0 0 0,0 1-1,0-1 1,0 1-1,0 0 0,0-1 0,0 1 1,1-1-1,-1 1 0,0 0 0,0-1 1,1 1-1,-1-1 0,0 1 0,1-1 1,-1 1-1,1-1 0,-1 0 0,0 1 1,1-1-1,-1 1 0,1-1 1,0 1-1,4 1-3,0 0 0,1-1-1,-1 1 1,0-1 0,1 0 0,-1-1 0,1 1 0,-1-1 0,0 0 0,11-1 0,6-3-167,29-7 0,-27 5-92,44-8 14,-42 9 77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37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218 200 16468,'1'-2'138,"-1"1"0,1 0 0,0-1 0,-1 1 0,1-1 0,-1 1 0,0-1 0,1 0 0,-1 1 0,0-1 0,0 1 0,0-1 0,0 1 0,0-1 0,0 0 0,-1 1 0,1-1 0,0 1 0,-1-1 0,1 1 0,-1-1 0,0 1 0,1-1 0,-1 1 0,0 0 0,0-1 0,0 1 0,0 0 0,0 0 0,0 0 0,0 0 0,0 0 0,-1 0 0,-1-1 0,1 0 64,-1 1-1,0-1 1,0 1-1,0 0 1,-1 0 0,1 1-1,0-1 1,0 0-1,0 1 1,-1 0 0,1 0-1,0 0 1,0 0-1,-1 1 1,1-1 0,-3 2-1,-2 0-86,0 1-1,1 1 1,0 0-1,0 0 1,0 0-1,0 1 1,1 0-1,-1 0 0,1 1 1,1-1-1,-1 1 1,1 1-1,-6 7 1,4-3-111,0 0 0,1 0-1,0 0 1,1 0 0,0 1 0,1 0 0,-6 22 0,10-33-4,0 1 1,-1-1-1,1 1 0,0 0 1,0-1-1,0 1 0,0 0 0,0-1 1,0 1-1,1 0 0,-1-1 1,0 1-1,1-1 0,-1 1 1,2 2-1,-2-4 4,1 1-1,0-1 1,-1 1 0,1-1 0,-1 1-1,1-1 1,0 1 0,-1-1 0,1 1-1,0-1 1,-1 0 0,1 1 0,0-1-1,0 0 1,0 0 0,-1 1 0,1-1-1,0 0 1,0 0 0,0 0 0,-1 0-1,2 0 1,2-1 14,0 1 1,-1-1-1,1 0 0,0-1 0,-1 1 1,1-1-1,-1 1 0,0-1 0,1 0 1,4-4-1,12-11 98,-2-1-1,24-28 1,-23 23 9,31-26-1,-46 45-116,1 1 0,0 0 0,0 0 1,0 0-1,1 1 0,-1 0 0,1 0 0,-1 0 0,1 0 0,0 1 0,0 0 1,-1 0-1,9 0 0,9 2-10,-1 0 0,28 5 0,9 0-22,-58-6 24,0 0-1,0 0 0,0 0 1,0 0-1,0 0 0,0 0 1,0 0-1,0 1 0,0-1 1,0 0-1,0 1 0,0-1 1,0 0-1,0 1 0,0-1 1,0 1-1,-1 0 1,1-1-1,0 1 0,0 0 1,-1-1-1,1 1 0,0 0 1,-1 0-1,1 0 0,0 0 1,-1-1-1,0 1 0,1 0 1,-1 0-1,1 0 1,-1 0-1,0 0 0,0 0 1,1 0-1,-1 0 0,0 0 1,0 0-1,0 0 0,0 0 1,0 0-1,-1 2 0,-1 5 6,0 0-1,0 0 1,-1-1-1,-5 13 1,1-4 2,3-6-4,2-8-6,1 1 0,0 0 0,-1 0 0,1 0 0,1 0 0,-1 0 0,0 0 0,1 0 0,-1 0 0,1 0 0,0 6 0,1-8 2,-1-1 0,0 0-1,0 0 1,0 1-1,1-1 1,-1 0-1,0 0 1,0 1-1,1-1 1,-1 0 0,0 0-1,1 0 1,-1 1-1,0-1 1,1 0-1,-1 0 1,0 0-1,1 0 1,-1 0 0,0 0-1,1 0 1,-1 0-1,0 0 1,1 0-1,-1 0 1,0 0-1,1 0 1,-1 0-1,0 0 1,1 0 0,-1 0-1,0 0 1,1 0-1,-1 0 1,0 0-1,1-1 1,-1 1-1,0 0 1,1 0 0,-1 0-1,0-1 1,0 1-1,1 0 1,-1-1-1,15-11-38,0-3-34,23-33-1,-26 31 60,1 1 0,15-15-1,-27 30 13,0 0 0,0 1-1,0-1 1,0 0-1,0 0 1,0 1-1,0-1 1,0 1-1,0-1 1,0 1 0,0-1-1,0 1 1,0 0-1,3-1 1,-4 1 1,1 0 0,-1 0 1,1 0-1,0 1 0,-1-1 0,1 0 0,-1 0 1,1 0-1,-1 1 0,1-1 0,-1 0 1,1 1-1,-1-1 0,1 0 0,-1 1 0,1-1 1,-1 1-1,1-1 0,-1 1 0,1 0 1,1 4-8,0-1 0,0 1 0,0 0 0,0 0 0,0 8 0,4 9-26,-5-20 41,1 0 0,-1 0 0,0 1 0,1-1 0,-1 0 0,1 0-1,0 0 1,-1 0 0,1-1 0,0 1 0,0 0 0,0-1 0,0 1 0,1-1 0,-1 0 0,0 0 0,4 1-1,-2 0 26,1-1-1,0 0 1,-1-1-1,1 1 0,0-1 1,-1 0-1,1 0 1,9-2-1,0-1 81,0-1 0,-1 0 0,1-1 1,-1 0-1,17-9 0,-20 8-16,1 0-1,-1 0 1,0-1 0,-1 0 0,0-1-1,11-10 1,-18 15-73,1 0 1,-1 0-1,0 0 0,0 0 1,0-1-1,0 1 0,-1 0 0,1-1 1,-1 1-1,0-1 0,0 0 0,0 1 1,-1-1-1,1 0 0,-1 0 0,0 1 1,0-1-1,0 0 0,0 0 0,-1 1 1,1-1-1,-1 0 0,-2-5 1,0 2-12,1 1 1,-2-1 0,1 1 0,-1 0-1,0 0 1,0 0 0,0 1 0,-1 0-1,0 0 1,0 0 0,0 0 0,-1 1 0,0-1-1,1 1 1,-1 1 0,-10-5 0,16 8-15,-1 0 0,1-1 0,0 1 0,-1 0 0,1 0 0,0 0 0,-1 0 0,1 0 0,-1-1 0,1 1 1,0 0-1,-1 0 0,1 0 0,-1 0 0,1 0 0,0 0 0,-1 0 0,1 0 0,-1 1 0,1-1 0,0 0 0,-1 0 1,1 0-1,0 0 0,-1 0 0,1 1 0,0-1 0,-1 0 0,1 0 0,0 1 0,-1-1 0,1 0 0,0 0 0,0 1 1,-1-1-1,1 0 0,0 1 0,0-1 0,-1 0 0,1 1 0,0-1 0,0 1 0,0-1 0,0 0 0,0 1 0,0-1 1,0 1-1,0-1 0,0 0 0,0 1 0,0-1 0,0 1 0,0-1 0,0 0 0,0 1 0,0 0 0,8 22-623,-3-17 388,-1 0-1,1 0 0,0-1 1,1 1-1,-1-1 0,1-1 0,0 1 1,0-1-1,1 0 0,-1 0 1,1-1-1,0 0 0,0 0 0,7 2 1,24 1-604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38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65 16868,'-5'9'500,"0"-1"0,1 1 1,0 0-1,1 0 0,0 1 1,1-1-1,0 1 0,-2 18 1,2 81 1279,2-83-1571,23 321 998,-21-332-1123,-3-30-52,-3-33 9,-11-72 79,58 135-72,-36-15-45,0 0-1,0-1 1,0 1 0,0-2-1,0 1 1,0-1 0,0 0-1,-1 0 1,1-1 0,-1 1-1,1-2 1,-1 1 0,0-1-1,0 0 1,6-5 0,8-8 88,-1-1 1,30-34-1,-25 23 156,0-1 0,27-46 0,-43 61-141,0 0 1,-1 0-1,-1 0 1,0-1-1,-1 0 1,-1 0-1,0 0 1,1-17-1,-5 28-78,1 1 0,-1 0-1,0 0 1,-1 0 0,1 0-1,-1-1 1,1 1 0,-1 0-1,-1 0 1,1 0 0,-3-5 0,3 7-24,0 0 0,0 1 1,-1 0-1,1-1 1,0 1-1,-1 0 1,1-1-1,-1 1 1,1 0-1,-1 0 0,1 0 1,-1 0-1,0 0 1,0 1-1,1-1 1,-1 1-1,0-1 0,0 1 1,0-1-1,0 1 1,0 0-1,1 0 1,-1 0-1,0 0 1,0 0-1,-3 1 1,-3 1-5,1 0 1,0 0-1,0 1 1,0 0 0,0 0-1,0 1 1,0 0 0,1 0-1,0 0 1,0 1 0,0 0-1,0 0 1,1 1 0,0-1-1,0 1 1,-5 8 0,0 1-5,0 0 0,1 1 0,0 1 0,1-1 0,-8 30 1,13-39-1,1 1 1,0 0 0,1 0 0,0 0 0,0 0 0,1 0 0,-1 0-1,2 0 1,-1 0 0,1 0 0,4 15 0,-3-19 1,0 1 1,0 0-1,0-1 0,1 1 1,-1-1-1,1 0 1,0 0-1,1 0 1,-1 0-1,1-1 0,-1 1 1,1-1-1,0 0 1,0 0-1,1 0 0,-1-1 1,1 1-1,-1-1 1,9 3-1,34 9-3,-31-9 6,0-1 0,-1 2 0,28 14 0,-38-18-11,-1 1 0,1 1 0,-1-1-1,0 1 1,0-1 0,0 1 0,-1 0 0,1 1 0,-1-1 0,0 0 0,0 1 0,0 0 0,-1 0 0,0 0 0,3 10-1,-2-2-543,0 0-1,-1 0 0,-1 0 0,0 21 1,-1-31 40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4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1 442 16195,'0'-21'3835,"0"59"-1490,5 38-1324,3 0 0,25 110-1,-32-181-929,0-1-1,1 1 1,0-1 0,0 1-1,3 5 1,-5-10-71,0 1-1,1-1 1,-1 1 0,0-1 0,1 0 0,-1 1 0,0-1 0,1 0 0,-1 1 0,0-1 0,1 0 0,-1 0 0,1 1 0,-1-1 0,0 0 0,1 0 0,-1 1 0,1-1 0,-1 0 0,1 0 0,-1 0 0,1 0 0,0 0 0,0 0 2,-1-1 1,1 1-1,0 0 1,-1-1-1,1 1 1,0-1-1,-1 1 1,1-1-1,-1 1 1,1-1-1,-1 0 1,1 1-1,-1-1 1,1 0-1,-1 1 1,0-1-1,1 0 1,-1 0-1,1-1 1,2-11 148,1-1 0,-1 0-1,-1 0 1,-1 0 0,0 0 0,-2-28 0,1 19-66,-1-2-108,0-1 0,-1 1 0,-2 0-1,-1 0 1,-1 0 0,-13-36 0,69 83-3862,-37-18 3124,-1 0 1,1-1-1,0-1 1,0 0-1,1 0 1,-1-1-1,0-1 1,24-2-1,-28 1 613,-1 0 0,1-1 0,-1 0 0,1 0 0,-1-1 0,0 0 0,0 0 0,0-1 0,0 0 0,0 0 0,-1-1 0,0 0 0,0 0 0,7-8 0,-12 12 276,-1-1 0,0 1-1,0 0 1,-1-1-1,1 0 1,0 1 0,0-1-1,-1 1 1,1-1-1,-1 0 1,1-1 0,-4-3 1398,-7 11-393,4 0-890,2 0 1,-1 0 0,0 0 0,1 0-1,0 1 1,0 0 0,1 0-1,0 0 1,-4 8 0,2-1-112,1 0 0,0 0 0,-4 23 1,7-28-120,0-1 1,1 1 0,0 0 0,0-1 0,0 1-1,4 13 1,-4-19-28,0-1-1,1 1 1,-1-1-1,1 0 1,-1 1-1,1-1 0,-1 0 1,1 1-1,0-1 1,-1 0-1,1 0 1,0 0-1,0 0 1,0 1-1,0-1 1,0 0-1,0-1 1,0 1-1,1 0 1,-1 0-1,0 0 1,0-1-1,1 1 1,-1-1-1,0 1 1,1-1-1,-1 1 0,0-1 1,1 0-1,-1 0 1,1 0-1,-1 1 1,1-1-1,-1-1 1,0 1-1,1 0 1,-1 0-1,1 0 1,-1-1-1,0 1 1,1-1-1,-1 1 1,2-2-1,5-2 36,0 0 0,0-1 0,0 0 0,-1-1 0,0 1 0,0-2 0,0 1 0,-1 0 0,10-15 0,1-3 178,25-45 0,-5-16 154,-34 78-302,0-1 1,0 0-1,-1 0 1,0 0 0,0 0-1,0-17 1,-2 27-74,1 0 0,-1 0-1,1-1 1,0 1 0,-1 0 0,1-1 0,0 1 0,0 0 0,0-1 0,0 1-1,0-1 1,1 0 0,-1 1 0,0-1 0,1 0 0,-1 0 0,1 0 0,-1 0 0,1 0-1,-1 0 1,1 0 0,0 0 0,-1-1 0,1 1 0,0-1 0,0 1 0,0-1-1,-1 0 1,1 0 0,0 1 0,0-1 0,0-1 0,0 1 0,2 0 0,4-1 5,-1 0 0,1-1 0,-1 1 0,1-1 0,-1-1 0,0 1 0,9-6 0,-2 0 37,-1-2 0,1 1 0,-1-2 0,-1 0 0,0 0 0,-1-1 0,0-1 0,-1 0 0,0 0 0,-1-1 0,0 0 0,-1-1 0,-1 0 0,-1 0 0,0-1 0,0 1-1,-2-1 1,0 0 0,2-17 0,-6 28-21,0 0-1,0 1 0,0-1 1,-1 0-1,0 1 0,0-1 1,0 1-1,0-1 0,-3-5 1,4 9-17,0 1 1,-1-1-1,1 0 1,-1 0-1,0 0 1,1 0 0,-1 0-1,0 1 1,1-1-1,-1 0 1,0 0-1,0 1 1,1-1 0,-1 1-1,0-1 1,0 1-1,0-1 1,0 1-1,0-1 1,0 1-1,0 0 1,0-1 0,0 1-1,0 0 1,0 0-1,0 0 1,0 0-1,0 0 1,0 0 0,0 0-1,0 0 1,0 1-1,0-1 1,0 0-1,0 1 1,0-1 0,0 0-1,0 1 1,0-1-1,0 1 1,0-1-1,0 1 1,0 0 0,1-1-1,-2 2 1,-6 4 2,1 1 1,0 0 0,0 0-1,1 1 1,0 0-1,0 0 1,0 0 0,1 1-1,1 0 1,-6 13 0,2-1 10,1 0 0,1 1 0,-6 35 0,9-41 0,1-1-1,1 1 0,1 0 0,0 0 1,1-1-1,6 32 0,-6-43-12,0 0 0,0-1 0,0 1-1,1 0 1,0 0 0,-1-1 0,1 1 0,0-1 0,1 1-1,-1-1 1,1 0 0,-1 0 0,1 0 0,0 0 0,0 0-1,0-1 1,0 0 0,1 1 0,-1-1 0,1 0 0,-1 0-1,1-1 1,0 1 0,0-1 0,0 0 0,-1 0 0,1 0-1,0-1 1,0 1 0,0-1 0,8 0 0,-6-1-2,-1 1 0,1-1 0,0 0 0,0-1 0,-1 0 0,1 0 0,-1 0 0,1 0 0,-1-1 0,0 0 0,0 0 0,0 0 0,-1-1 0,1 1 0,-1-1-1,1 0 1,5-8 0,3-6 5,0 0 0,-1-1-1,12-26 1,-23 43-6,0 0 0,0 0-1,0 0 1,1 0 0,-1 0 0,0 0-1,1 1 1,-1-1 0,1 0 0,0 1-1,0-1 1,0 1 0,-1 0 0,1-1-1,1 1 1,-1 0 0,0 0 0,0 0 0,0 1-1,0-1 1,1 0 0,-1 1 0,3-1-1,3 1-2,1 0-1,-1 1 1,0 0-1,0 0 1,9 3-1,14 2-5,-13-4 15,0-1-1,0 0 1,0-1 0,0-1 0,25-4-1,-34 3-1,-1 0 0,1 0 0,-1-1-1,1 0 1,-1-1 0,0 0-1,0 0 1,-1 0 0,1-1 0,-1 0-1,0-1 1,0 0 0,6-7-1,-12 12-1,0 0-1,0-1 0,1 1 0,-1-1 0,0 1 1,0-1-1,-1 1 0,1-1 0,0 0 0,0 1 0,-1-1 1,1 0-1,-1 0 0,0 1 0,1-1 0,-1 0 1,0 0-1,0 0 0,0 0 0,0 1 0,0-1 0,-1 0 1,1 0-1,-1 0 0,1 1 0,-2-4 0,1 3 0,0 1 0,0-1-1,-1 0 1,1 1 0,-1 0-1,1-1 1,-1 1 0,1 0 0,-1 0-1,0-1 1,0 1 0,1 1-1,-1-1 1,0 0 0,0 0-1,0 1 1,0-1 0,0 1 0,0 0-1,0-1 1,0 1 0,0 0-1,0 0 1,-3 0 0,-2 2 2,-1-1 1,1 1-1,0 0 1,0 0-1,0 1 1,0 0 0,0 0-1,0 1 1,1 0-1,-1 0 1,1 0-1,0 1 1,1 0-1,-1 0 1,1 1-1,0-1 1,0 1-1,1 0 1,-6 9-1,8-11-7,-1 1 0,1 0 0,0 0 0,0 0 0,0 0 0,1 0 0,-1 0 0,1 1 0,1-1 0,-1 0 0,1 1 0,0 6 0,1-8-15,-1 0 1,1 0-1,0 0 0,1 0 1,-1 0-1,1 0 0,-1 0 1,1 0-1,1 0 1,-1-1-1,0 1 0,1-1 1,0 0-1,-1 0 0,1 0 1,1 0-1,2 3 0,4 0-46,1 0 0,-1-1 0,1 0-1,-1 0 1,1-1 0,1-1 0,-1 1 0,0-2-1,1 0 1,20 1 0,31 3-128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4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7489 118 13691,'-35'-6'460,"0"-2"0,1-1 0,0-1-1,0-2 1,-37-20 0,53 24-544,-1 1 0,1 1 0,-1 1 0,0 0 0,-1 2 0,1 0 0,-1 1 0,-24 0 0,-24 4-322,-67 11 1,125-12 377,-451 69-622,-51 5 1011,77-48 259,-1-23-153,-126 5 177,513-7-563,-527 20 994,-1-26-333,317-9-623,-302-11-225,0 37-125,289 12-691,-375 85 0,564-90 917,2 4 0,0 3 0,-122 60 0,159-64 126,2 2 0,1 1-1,1 3 1,2 1 0,1 2 0,1 1 0,-52 62 0,77-81-96,1 2 1,0 0-1,2 0 0,-1 0 1,2 2-1,0-1 1,1 1-1,-6 25 1,10-30-37,1-1-1,1 1 1,-1 0 0,2-1 0,0 1-1,1 0 1,0 0 0,1-1 0,0 1 0,1 0-1,0-1 1,1 0 0,7 16 0,1-5-66,1-1 1,1 0 0,1-1-1,0-1 1,2 0-1,0-1 1,23 19 0,14 7-234,81 53 0,12-5 85,215 100 0,-231-136 217,1-6-1,3-6 1,2-6-1,167 26 1,574 23-26,-472-79 41,-1-18 0,-1-17-1,-1-17 1,-2-19 0,453-129-1,192-138 28,-581 128 34,-373 153-40,-2-4 1,154-118-1,-208 140-13,-1-1 0,-1-2 0,-1-1-1,-2-1 1,-2-2 0,-1-1 0,40-75 0,-61 98 0,0 0 0,-1-1 0,-1 1 0,0-2 0,-2 1 1,1 0-1,1-33 0,-5 37-4,-1 0 0,0 0 0,0 1 0,-1-1 1,-1 0-1,0 0 0,0 1 0,-1 0 0,-1 0 0,0 0 0,-11-19 0,5 14 0,-1 0-1,0 1 1,-1 0-1,-1 1 1,0 0-1,-1 2 1,-27-19-1,18 16-4,1 2 0,-2 1 0,0 1-1,-50-15 1,18 12-11,-2 3-1,1 3 1,-1 2-1,-87 2 1,-456 59-267,456-35 226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09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40 19412,'17'-29'1830,"-12"19"-1008,-11 19 422,-18 32-870,3 1 1,1 0 0,2 2 0,2 0-1,-13 55 1,26-85-362,1 0-1,0 1 0,0-1 1,2 0-1,0 1 1,2 19-1,-1-29-7,0-1 1,0 0-1,0 0 0,0 0 1,1 0-1,-1 0 0,1 0 0,0-1 1,1 1-1,-1 0 0,4 3 0,-4-5 1,0 0-1,0 0 1,1 0-1,-1 0 1,1-1-1,-1 1 0,1-1 1,0 0-1,-1 0 1,1 0-1,0 0 1,0 0-1,0-1 0,-1 1 1,1-1-1,0 0 1,0 0-1,3 0 1,0 0-62,-1-1 1,1 0 0,-1-1-1,0 1 1,1-1 0,-1 0-1,0 0 1,0 0 0,0-1-1,-1 0 1,1 0 0,-1 0-1,1-1 1,-1 1 0,0-1 0,0 0-1,-1 0 1,7-9 0,-2 2-51,-1-1 0,0 0 0,-1 0 1,0-1-1,-1 1 0,6-21 0,2-30-235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2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219 136 16099,'4'-6'707,"-1"-1"0,1 1 1,-1-1-1,-1 1 0,1-1 0,-1 0 0,0 0 0,0 0 0,1-14 0,-3 19-575,0 0 1,0 0-1,0 0 0,0 0 1,0 0-1,0 0 1,0 0-1,0 0 1,-1 0-1,1 0 0,-1 1 1,0-1-1,1 0 1,-1 0-1,0 0 1,0 1-1,0-1 1,0 0-1,0 1 0,-1-1 1,1 1-1,0-1 1,-1 1-1,1 0 1,-1 0-1,0-1 0,1 1 1,-1 0-1,0 0 1,1 1-1,-1-1 1,0 0-1,0 1 0,0-1 1,0 1-1,0-1 1,0 1-1,0 0 1,0 0-1,-3 0 0,-1 0-78,1 1-1,0 0 0,0 0 1,0 1-1,0-1 0,0 1 1,0 0-1,0 0 0,0 1 1,1-1-1,-1 1 0,1 0 0,0 1 1,0-1-1,0 1 0,-6 6 1,-1 3-29,0 1 0,1 0 0,-15 26 0,17-25-23,0 0-1,1 0 0,1 1 0,0 0 0,1 0 1,1 0-1,0 1 0,2 0 0,-2 30 0,3-43-20,2-1-1,-1 0 0,0 0 0,1 1 1,-1-1-1,1 0 0,0 0 0,0 0 0,0 0 1,0 0-1,1 0 0,-1 0 0,1 0 1,0 0-1,3 3 0,-3-4-53,0-1 0,0 1 1,0-1-1,0 1 0,1-1 0,-1 0 0,0 0 0,1 0 1,-1 0-1,1-1 0,-1 1 0,1-1 0,-1 1 0,1-1 1,-1 0-1,1 0 0,-1 0 0,1 0 0,-1-1 0,5 0 1,5-2-170,0-1 0,0-1 1,0 0-1,-1 0 0,1-1 1,-1-1-1,-1 0 0,1 0 1,11-12-1,25-23-517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5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842 1 11715,'-24'62'389,"3"1"1,4 1 0,-12 73 0,16-72-173,-68 292 328,-60 340-267,99-246-233,26 1-51,-14 213-4,-32-62 458,-8 90 224,35-164-520,-5 51-51,-25 0 325,9-250 34,-15 106 124,56-304-311,1 174 1,17-263-562,2 0-1,1 0 1,13 42 0,-26-103 43,-4-7-95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4:5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43 183 12875,'-5'11'441,"-4"6"386,-11 32 0,18-42-668,0 1-1,0 0 0,1 0 1,0 0-1,1 0 0,0 0 0,1 10 1,6 26 253,2 0 0,2-1-1,28 73 1,2 5-165,-33-89-189,-6-21-34,1 0 1,0 0-1,1 0 1,-1-1-1,2 1 0,10 17 1,-15-27-24,1-1 1,0 1-1,-1 0 1,1-1-1,0 1 1,-1-1-1,1 1 1,0-1-1,0 1 1,-1-1-1,1 1 1,0-1-1,0 0 1,0 0-1,0 1 1,-1-1-1,1 0 0,0 0 1,0 0-1,0 0 1,0 0-1,0 0 1,0 0-1,0 0 1,-1 0-1,1 0 1,0-1-1,0 1 1,0 0-1,0-1 1,0 1-1,0-1 1,4-1 8,-1-1 0,0 0 0,0 0 0,-1 0 0,6-5 0,17-20-18,-1-1-1,-1-1 0,-1-1 0,18-35 1,67-142-562,11-65 322,-67 130 44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0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16556,'2'-2'237,"-1"0"1,1 0 0,-1 1-1,1-1 1,-1 1 0,1-1-1,0 1 1,0 0 0,-1 0 0,1 0-1,3-1 1,-5 2-184,1-1 1,0 1-1,-1 0 1,1 0-1,-1 0 1,1 0-1,0 0 1,-1 0-1,1 1 0,-1-1 1,1 0-1,0 0 1,-1 0-1,1 1 1,-1-1-1,1 0 1,-1 0-1,1 1 0,-1-1 1,1 0-1,-1 1 1,1-1-1,-1 1 1,1-1-1,-1 1 1,0-1-1,1 1 0,-1-1 1,0 1-1,1-1 1,-1 1-1,0-1 1,0 1-1,1 0 1,-1-1-1,0 1 0,0-1 1,0 1-1,0 0 1,0-1-1,0 1 1,0-1-1,0 1 1,0 0-1,19 195 1921,-11-90-1803,11 52-2302,-19-151 1862,-2-7-32,-5-8-179,5 6 411,-10-16-568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09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32 320 12635,'-2'2'282,"-1"0"0,1 0 0,-1 0 1,1 0-1,0 1 0,0-1 1,0 1-1,0-1 0,1 1 0,-1 0 1,1-1-1,0 1 0,-1 0 0,1 0 1,0 0-1,1 0 0,-1 0 0,0 0 1,1 1-1,0 2 0,-1-4-213,1 0 0,0 0 0,0 0 0,1 0 0,-1-1 0,0 1 0,0 0 0,1 0 0,-1 0 0,1-1 0,0 1 0,0 0 0,-1-1-1,1 1 1,0-1 0,0 1 0,0-1 0,0 1 0,1-1 0,-1 0 0,0 1 0,1-1 0,-1 0 0,1 0 0,-1 0 0,1 0 0,-1 0 0,1 0 0,0-1 0,-1 1 0,1 0 0,0-1 0,0 0 0,-1 1 0,4-1-1,-1 0 4,-1 0-1,1-1 1,-1 1-1,0-1 0,1 0 1,-1 0-1,0-1 0,0 1 1,0 0-1,0-1 1,0 0-1,0 0 0,0 0 1,-1 0-1,1 0 0,4-5 1,3-4 218,0-1 1,12-17-1,-4 2 33,-2 0-1,-1-1 1,-1 0 0,-2-1 0,0-1-1,-2 0 1,-2 0 0,0-1 0,5-56-1,-14 103-332,2 0 1,0 0-1,1-1 0,0 1 0,1-1 0,6 17 0,-6-24-138,0 0 0,1 0 0,-1 0 0,1 0 0,1-1-1,7 10 1,-10-14 50,1 0 0,0 1 0,0-2 0,0 1 0,1 0 0,-1-1 0,1 1 0,-1-1 0,1 0 0,0 0 0,0-1 0,0 1 0,0-1 0,4 1 0,17 0-445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10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15003,'6'14'3578,"8"109"660,6 78-3369,-15-120-795,0-30-823,-5 97-1,0-147 701,0 0-1,0 0 1,0 0-1,0 0 1,0 0-1,0 0 1,0 0-1,-1 0 1,1-1-1,0 1 1,-1 0 0,1 0-1,0 0 1,-1 0-1,1 0 1,-1-1-1,0 1 1,1 0-1,-1 0 1,1-1-1,-1 1 1,0 0-1,0-1 1,1 1-1,-1-1 1,0 1-1,0-1 1,0 1-1,0-1 1,1 0-1,-1 1 1,0-1-1,0 0 1,0 0-1,-2 1 1,-14-1-605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10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50 573 14723,'3'6'1729,"6"-3"-1033,10-3-56,0 0 832,9-6-320,3-4-127,1 0-217,3-2-128,-3-4-272,-4 1-304,-5-2-624,-2 0-304,-9-1-257,-2-4 793,-10-4-280,0-3-192</inkml:trace>
  <inkml:trace contextRef="#ctx0" brushRef="#br0" timeOffset="1">68 32 15507,'-24'-9'1857,"9"3"-905,-1 0-336,7 3 976,6 0-199,8 1-417,1 1-216,11-1-384,2 2-192,6 0-536,6 0-296,2 0-568,-2 0 2240,-1 0-1240,1 0-56,-5 2-80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1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12987,'8'68'2139,"-5"-41"-1016,1 0 0,12 46 0,-16-72-1088,0 1 1,1-1 0,-1 0 0,1 1 0,-1-1-1,1 0 1,-1 0 0,1 0 0,0 1 0,0-1 0,-1 0-1,1 0 1,0 0 0,0 0 0,0 0 0,0-1-1,0 1 1,0 0 0,0 0 0,1-1 0,-1 1-1,0 0 1,0-1 0,0 1 0,1-1 0,-1 0-1,0 1 1,1-1 0,-1 0 0,0 0 0,1 0-1,-1 0 1,0 0 0,1 0 0,-1 0 0,0 0-1,1-1 1,-1 1 0,0 0 0,0-1 0,2 0 0,6-3 60,0-1 0,-1 0 0,1 0 1,13-12-1,-3 2 158,-14 12-192,0 0 1,0 0-1,1 0 0,-1 0 1,1 1-1,7-3 0,-12 5-45,0 0 0,1 0-1,-1 0 1,0 0-1,0 0 1,0 0 0,0 0-1,1 0 1,-1 0-1,0 0 1,0 0-1,0 1 1,0-1 0,0 0-1,0 1 1,0-1-1,0 1 1,0 0 0,0-1-1,0 1 1,0 0-1,0-1 1,0 1 0,0 0-1,0 0 1,-1 0-1,1 0 1,0 0 0,-1 0-1,1 0 1,-1 0-1,1 0 1,-1 0 0,1 0-1,-1 0 1,0 0-1,1 0 1,-1 1 0,0-1-1,0 0 1,0 1-1,3 24 209,-2-1-1,-1 1 0,-3 29 0,1-24-35,4-20-90,4-14-316,6-17-91,-5 3 550,-1-1-1,-1 0 0,6-32 0,-3 0-168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1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19332,'0'2'132,"1"0"0,0 0 1,0 0-1,-1 0 0,1 0 0,-1-1 0,0 1 0,0 0 1,0 0-1,0 0 0,0 0 0,0 0 0,-1 4 0,1 6 109,50 489 2568,-37-427-2635,-7-46-103,-5-23-25,-1-10 15,-28-124-2,14 70-53,2 0 0,-7-95 0,19 153-7,0 0 0,0-1 0,0 1 0,0 0-1,0-1 1,0 1 0,0 0 0,0 0 0,0-1-1,1 1 1,-1 0 0,1 0 0,-1-1 0,1 1-1,-1 0 1,1 0 0,-1 0 0,1 0 0,0 0 0,0 0-1,0 0 1,-1 0 0,1 0 0,0 0 0,0 0-1,0 1 1,3-2 0,0 1-6,0 0-1,0 0 1,0 1 0,0-1-1,0 1 1,0 0 0,8 1-1,-3-1 5,1 0-1,-1 0 0,1-1 1,-1-1-1,0 0 0,1 0 1,-1-1-1,0 0 1,0 0-1,-1-1 0,1 0 1,-1-1-1,0 0 0,0 0 1,0-1-1,0 1 0,-1-2 1,0 1-1,8-12 1,-8 10 69,0-1 1,-1 0 0,0-1 0,-1 1 0,0-1-1,0 0 1,-1 0 0,-1-1 0,0 1 0,0-1-1,-1 0 1,0 0 0,-1 0 0,0 0 0,0 0-1,-3-18 1,2 28-48,0 0 0,0 0-1,0-1 1,0 1 0,-1 0-1,1 0 1,0 0 0,-1-1-1,1 1 1,-1 0 0,1 0-1,-1 0 1,0 0 0,1 0-1,-1 0 1,0 0 0,0 0-1,1 0 1,-1 0 0,0 0 0,0 0-1,0 1 1,0-1 0,-3-1-1,3 2-6,0 0 0,0 0 0,0 0-1,0 0 1,-1 1 0,1-1 0,0 0-1,0 1 1,0-1 0,0 0 0,0 1-1,0-1 1,0 1 0,0 0 0,0-1-1,0 1 1,0 0 0,0 0 0,0-1-1,1 1 1,-1 0 0,0 0 0,0 0-1,1 0 1,-1 0 0,1 0 0,-1 1-1,-7 12 11,2-1-1,0 1 0,0 1 0,2-1 1,-1 1-1,2 0 0,-2 17 1,1 2 4,1 1 1,3 36 0,0-56-29,1 1-1,1-1 1,7 29 0,-7-39-50,-1-1 1,1 1-1,0 0 1,1-1-1,-1 0 0,1 1 1,3 3-1,-4-6-34,-1 0 0,1 0-1,-1-1 1,1 1 0,0-1-1,0 0 1,0 1-1,0-1 1,0 0 0,0 0-1,0 0 1,1-1 0,-1 1-1,0 0 1,0-1 0,3 1-1,-3-1-53,-1 0 0,1 0 0,-1 0 0,1 0 0,-1 0 1,1-1-1,0 1 0,-1 0 0,1-1 0,-1 1 0,1-1 0,-1 0 0,0 1 0,1-1 0,-1 0 0,0 0 0,1 0 0,-1 0 0,1-1 0,17-27-1240,-9 9 438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11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32 13867,'4'-1'658,"-2"0"-335,0 1 0,-1-1 1,1 0-1,0 1 0,0-1 0,-1 0 1,1 0-1,0-1 0,-1 1 1,1 0-1,-1 0 0,1-1 0,1-2 1,-3 4-189,-1 0 1,1-1 0,0 1-1,-1 0 1,1-1-1,-1 1 1,1 0 0,-1 0-1,1 0 1,-1 0 0,1-1-1,-1 1 1,1 0-1,-1 0 1,1 0 0,-1 0-1,1 0 1,-1 0 0,1 0-1,-1 0 1,1 1-1,-1-1 1,1 0 0,-1 0-1,1 0 1,-1 0 0,1 1-1,-1-1 1,0 1-1,-17 5 816,10-1-871,-1 1-1,1 0 0,0 0 1,0 0-1,0 1 0,1 0 0,1 1 1,-1 0-1,1 0 0,0 0 1,1 0-1,0 1 0,0 0 0,1 0 1,0 1-1,0-1 0,-3 20 0,6-28-81,1 1-1,-1-1 0,1 1 0,0 0 0,0-1 0,0 1 1,0-1-1,0 1 0,0-1 0,0 1 0,1-1 1,-1 1-1,1-1 0,-1 1 0,1-1 0,-1 1 0,2 0 1,-2-1-3,1-1 1,-1 1 0,1-1 0,0 0 0,-1 1-1,1-1 1,-1 0 0,1 1 0,0-1 0,-1 0 0,1 0-1,0 0 1,0 0 0,-1 0 0,1 0 0,0 0-1,-1 0 1,1 0 0,0 0 0,-1 0 0,1 0 0,0 0-1,-1 0 1,2-1 0,3-1-14,0 0 0,-1-1 0,0 1-1,1-1 1,-1 0 0,0 0 0,0 0 0,4-5 0,2-2-7,0-1 1,-1-1 0,0 0 0,0 0 0,-2-1-1,1 0 1,-2 0 0,0 0 0,0-1-1,-1 0 1,4-18 0,-10 21 0,-4 16-16,-5 17-17,7-13-38,1 1 1,0 0 0,1 0-1,0 0 1,0 0-1,1 0 1,0 0 0,3 15-1,-2-21-31,0 0 0,0 1-1,0-1 1,1 0 0,-1 0-1,1 0 1,0 0 0,0 0-1,5 6 1,-5-8 36,0 0-1,0 0 1,0 0 0,0-1-1,0 1 1,0-1 0,1 1 0,-1-1-1,0 0 1,1 0 0,-1 0-1,1 0 1,-1 0 0,1-1-1,-1 1 1,1-1 0,4 1-1,31-6-497,4-8-216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12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17540,'-9'31'1058,"1"0"1,2 1-1,2-1 1,-2 43-1,12 128-314,-5-178-690,-1-13 10,1 0 1,0 0-1,0 0 1,1 0-1,1 0 1,4 13-1,-5-25 372,0-7-184,0-12 74,-3-8 28,-2 0 0,0 1 0,-2-1-1,-11-36 1,16 64-352,0 0 1,-1 0-1,1 0 0,0 0 0,0 0 0,0 0 0,0 1 0,0-1 0,0 0 0,0 0 0,0 0 0,-1 0 0,1 0 0,0 0 0,0 0 0,0 0 0,0 0 1,0 0-1,0 0 0,-1 0 0,1 0 0,0 0 0,0 0 0,0 0 0,0 0 0,0 0 0,0 0 0,-1 0 0,1 0 0,0 0 0,0 0 0,0 0 0,0 0 1,0 0-1,0 0 0,-1-1 0,1 1 0,0 0 0,0 0 0,0 0 0,0 0 0,0 0 0,0 0 0,0 0 0,0 0 0,0-1 0,0 1 0,0 0 0,0 0 1,-1 0-1,1 0 0,0 0 0,1 5 1,-1 1 1,1 0-1,0 0 0,0 0 1,1 0-1,-1-1 1,1 1-1,1-1 0,3 7 1,-1-2-14,0 0 0,1-1 1,0 0-1,10 11 0,-13-17 3,0 0 1,1 0-1,-1 0 0,1 0 1,0-1-1,-1 0 0,1 0 0,0 0 1,0 0-1,1 0 0,-1-1 1,0 0-1,0 0 0,1 0 1,-1 0-1,1-1 0,-1 0 0,0 0 1,1 0-1,-1 0 0,1-1 1,-1 1-1,0-1 0,1 0 1,-1-1-1,0 1 0,0-1 0,7-3 1,-2 1 16,-1-1 1,0 0-1,0-1 0,0 0 1,0 0-1,-1-1 1,0 1-1,-1-2 1,1 1-1,-1-1 1,-1 0-1,6-10 0,-4-3 76,-9 14-23,-8 13 2,5 0-61,1 0 1,0 0 0,0 0 0,0 0-1,1 1 1,0 0 0,0-1-1,-3 13 1,3-8-83,1 0 1,-1 1-1,2-1 1,-1 21-1,2-30 45,0-1-1,0 0 1,0 0-1,0 0 1,0 1-1,0-1 1,0 0-1,1 0 1,-1 0-1,0 1 1,1-1-1,-1 0 1,1 0-1,-1 0 0,1 0 1,0 0-1,-1 0 1,3 1-1,-3-1-17,1-1-1,-1 0 0,1 0 1,0 0-1,-1 0 0,1 1 1,-1-1-1,1 0 0,0 0 1,-1 0-1,1 0 0,0-1 1,-1 1-1,1 0 0,-1 0 1,1 0-1,0 0 0,-1-1 1,1 1-1,-1 0 0,1 0 1,0-1-1,-1 1 0,1-1 1,3-2-128,-1 0 0,0 0-1,0 0 1,0 0 0,0 0 0,0-1 0,0 1 0,1-5 0,9-22-436,-4-8-41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25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18580,'-1'2'455,"0"0"-1,0 1 1,-1-1 0,1 0-1,0 1 1,-1-1-1,1 0 1,-1 0 0,-2 2-1,-6 10 793,-34 48 1065,31-45-1803,0 0-1,1 1 1,-14 31-1,25-49-485,1 1-1,-1 0 0,1-1 0,0 1 0,-1 0 1,1-1-1,0 1 0,0 0 0,-1-1 0,1 1 1,0 0-1,0 0 0,0-1 0,0 1 0,0 0 1,0 0-1,0-1 0,0 1 0,0 0 0,1-1 1,-1 1-1,0 1 0,1-2-9,0 0-1,-1 1 1,1-1 0,-1 0 0,1 0 0,-1 0-1,1 0 1,0 0 0,-1 0 0,1 0-1,-1 0 1,1 0 0,0 0 0,-1-1 0,1 1-1,-1 0 1,1 0 0,-1 0 0,1-1-1,0 0 1,31-20 154,-32 21-166,50-42 64,-38 31-58,0 0-1,0 0 1,1 2 0,0-1 0,1 2-1,0 0 1,27-11 0,-38 18-7,-1 0 0,0 1 1,1-1-1,-1 1 0,1-1 0,-1 1 1,0 0-1,1 0 0,-1 0 0,1 1 1,-1-1-1,1 1 0,-1-1 0,0 1 0,1 0 1,-1 0-1,4 2 0,-1 0-6,0 1-1,-1 0 1,1 0-1,-1 0 1,6 8-1,5 5-19,-14-15 24,1 0 1,1 0-1,-1-1 1,0 1-1,0-1 1,1 1-1,-1-1 1,1 0-1,-1 0 0,1 0 1,-1 0-1,1-1 1,0 1-1,-1-1 1,1 1-1,0-1 1,-1 0-1,1 0 1,0 0-1,0 0 1,-1-1-1,1 1 1,0-1-1,2-1 1,8-2-1,-1-1 1,1 0 0,19-12 0,-8 4-3,-15 8 3,1 1-1,0 0 1,0 0 0,17-3-1,-25 7 2,-1-1-1,1 1 0,-1 0 0,1-1 0,0 1 0,-1 0 1,1 0-1,0 0 0,-1 1 0,1-1 0,-1 0 0,1 0 1,0 1-1,-1-1 0,1 1 0,-1 0 0,1-1 0,-1 1 1,0 0-1,1 0 0,-1 0 0,0 0 0,1 0 0,-1 0 1,0 0-1,0 0 0,0 1 0,0-1 0,0 0 0,0 1 1,-1-1-1,1 1 0,0-1 0,-1 1 0,1-1 0,-1 1 1,1-1-1,-1 1 0,1 3 0,0 8 1,-1 0 0,-1 0 0,-2 23-1,1-24-7,2-12 9,0 0 0,0 0 0,0 0 0,0 0 0,0 0 0,0 0 0,0 0 0,0 1 0,0-1 0,0 0 0,0 0 0,0 0 0,0 0 0,0 0 0,0 0 0,0 1 0,0-1 0,0 0 0,0 0 0,0 0 0,0 0 0,0 0 0,0 0 0,0 1 0,0-1 0,0 0 0,0 0 0,0 0 0,1 0 0,-1 0 0,0 0 0,0 0 0,0 0 0,0 1 0,0-1 0,0 0 0,0 0 0,0 0 0,1 0 0,-1 0 0,0 0 0,0 0 0,0 0 1,0 0-1,0 0 0,0 0 0,1 0 0,-1 0 0,0 0 0,0 0 0,0 0 0,0 0 0,0 0 0,1 0 0,9-6 30,9-12 11,-18 17-39,25-26 37,-10 9-3,26-22-1,-38 36-32,1 0 0,-1 1 0,1 0-1,0 0 1,0 0 0,1 1 0,-1-1-1,0 1 1,1 0 0,0 1 0,6-2-1,-10 3-3,1 0-1,-1 0 1,0 0-1,0 0 0,1 0 1,-1 1-1,0-1 1,0 1-1,1-1 1,-1 1-1,0 0 0,0 0 1,0 0-1,0 0 1,0 0-1,0 0 0,0 1 1,-1-1-1,4 4 1,0 1-2,0 1 0,0-1 0,-1 1 0,5 10 0,-6-11 0,1 1 1,-1-1-1,1 0 1,0-1-1,6 7 1,-9-11 0,0 0 1,0-1 0,0 1 0,0-1 0,0 1-1,0-1 1,0 1 0,0-1 0,0 1-1,0-1 1,0 0 0,0 0 0,0 0 0,0 1-1,0-1 1,0 0 0,1 0 0,-1 0-1,0-1 1,0 1 0,0 0 0,0 0-1,0-1 1,0 1 0,0 0 0,0-1 0,0 1-1,0-1 1,0 1 0,0-1 0,1-1-1,4-3 5,0 0 0,0 0 0,8-11-1,2 0-2,-14 14-3,0 0 0,0 1 0,1-1 1,-1 0-1,1 1 0,0-1 0,-1 1 1,1 0-1,0 0 0,0 0 0,5-1 1,-7 2-3,0 0 0,0 0 0,0 0 0,1 0 0,-1 1 1,0-1-1,0 0 0,0 1 0,0-1 0,0 0 0,0 1 0,0 0 1,0-1-1,0 1 0,0-1 0,0 1 0,0 0 0,0 0 0,-1 0 1,1 0-1,0-1 0,0 1 0,-1 0 0,1 0 0,-1 0 1,1 0-1,-1 0 0,1 1 0,-1-1 0,0 0 0,1 0 0,-1 0 1,0 2-1,2 11-510,-1-1 0,0 1 0,-1-1 0,-2 20 0,1-28-1595,3-22 1405,5-8-100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1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16788,'-3'10'1432,"2"3"-1088,-1 1-120,7 1 296,1-1-400,3-1 1200,2-3-1152,-2 2-64,2-1-15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1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29 16964,'-16'28'1629,"11"-22"-1258,1 1 0,0 0-1,1 0 1,-6 14 0,9-20-340,0-1 0,0 0 0,-1 1 0,1-1 0,0 0-1,0 1 1,0-1 0,0 0 0,0 1 0,0-1 0,0 0 0,0 1 0,0-1 0,0 0 0,0 1-1,0-1 1,0 0 0,1 1 0,-1-1 0,0 0 0,0 1 0,0-1 0,0 0 0,0 0 0,1 1-1,-1-1 1,0 0 0,0 0 0,1 1 0,-1-1 0,0 0 0,0 0 0,1 1 0,-1-1 0,0 0-1,1 0 1,-1 0 0,0 0 0,1 0 0,-1 1 0,20-3 337,19-14-291,-9 0 42,-12 7 62,27-12-1,-41 19-127,0 1 0,1-1-1,-1 1 1,0 0 0,1 1-1,-1-1 1,0 1 0,1 0-1,-1 0 1,1 0-1,-1 0 1,7 2 0,11 11 248,-20-12-289,-1 0 0,0 1 0,1-1 0,-1 0 0,0-1-1,1 1 1,-1 0 0,1 0 0,-1 0 0,1-1 0,0 1 0,-1-1 0,1 1 0,0-1-1,-1 0 1,1 0 0,0 0 0,-1 0 0,1 0 0,0 0 0,0 0 0,-1 0 0,1-1 0,3 0-1,1-2 40,0-1-1,0 1 0,0-1 0,-1 0 0,1-1 1,6-6-1,-8 7 2,1-1 0,0 1 1,0 0-1,0 0 0,1 1 0,-1-1 1,10-3-1,-15 7-45,1 0-1,0 0 1,0 0 0,-1-1-1,1 1 1,0 0 0,0 0-1,-1 0 1,1 0-1,0 0 1,0 0 0,-1 1-1,1-1 1,0 0 0,0 0-1,-1 0 1,1 1 0,0-1-1,-1 0 1,1 1 0,0-1-1,-1 1 1,1-1 0,0 1-1,-1-1 1,1 1 0,-1-1-1,1 1 1,-1 0 0,1-1-1,-1 1 1,0-1 0,1 1-1,-1 0 1,0 0-1,1-1 1,-1 1 0,0 0-1,0 0 1,0-1 0,0 1-1,1 0 1,-1 1 0,0 5 7,1 1 1,-1-1-1,0 13 1,-1-13-1,-7 83-78,8-84 231,4-5-163,2-6-3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28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16844,'9'3'1488,"6"13"-904,1 4-168,2 14 536,5 10-159,7 8-145,3 5-16,2 1-240,0-3-80,-1-6-144,-5-6-80,-2-9-280,-5-8-264,-7-15-440,-7-8 1888,-14-13-1072,-10-9-40,-20-17-80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2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19 413 15147,'-1'2'190,"-1"-1"-1,1 0 0,-1 1 1,1 0-1,0-1 0,-1 1 1,1 0-1,0 0 0,0-1 1,0 1-1,0 0 0,1 0 1,-1 0-1,0 0 0,1 0 1,0 0-1,-1 1 0,1-1 1,0 0-1,0 0 0,0 0 1,0 0-1,0 0 0,1 0 1,-1 0-1,1 0 1,-1 0-1,1 0 0,0 0 1,0 0-1,0 0 0,0 0 1,0 0-1,0-1 0,0 1 1,1 0-1,-1-1 0,1 1 1,-1-1-1,1 1 0,-1-1 1,1 0-1,0 0 0,3 2 1,-4-3-163,0 1-1,0-1 1,0 1 0,0-1 0,0 0-1,0 0 1,0 1 0,0-1 0,0 0 0,0 0-1,0 0 1,0 0 0,1 0 0,-1 0 0,0-1-1,0 1 1,0 0 0,0-1 0,0 1-1,0 0 1,0-1 0,0 1 0,0-1 0,0 1-1,0-1 1,0 0 0,-1 0 0,1 1 0,0-1-1,0 0 1,0 0 0,-1 0 0,1 0 0,-1 1-1,2-3 1,2-4 48,1 0 1,-1-1-1,5-11 0,-6 13-28,19-51 199,-3 0 0,16-80 0,-6 21-98,-27 109-143,-1 2-5,1-1 1,-1 1 0,1 0 0,0-1 0,1 1 0,-1 0-1,1 0 1,0 1 0,4-6 0,-7 9-2,1 1 1,0-1-1,-1 1 1,1-1 0,0 1-1,-1-1 1,1 1-1,0 0 1,0 0-1,-1-1 1,1 1-1,0 0 1,0 0-1,-1 0 1,1 0-1,0 0 1,0 0-1,0 0 1,-1 0-1,1 0 1,0 0 0,0 0-1,-1 1 1,1-1-1,0 0 1,-1 0-1,1 1 1,0-1-1,0 1 1,-1-1-1,1 0 1,-1 1-1,1-1 1,0 1-1,-1 0 1,1 0-1,24 28-22,-18-20 13,20 24 32,1-2-1,63 55 1,-76-74 51,0-1 0,0-1 1,1 0-1,0-1 0,1-1 0,0 0 1,0-1-1,1-1 0,22 5 1,6-5 74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3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11 329 12483,'-2'-2'258,"1"-1"0,0 1 0,0-1 0,0 1 1,0-1-1,0 0 0,0 1 0,0-1 0,1 0 0,0 0 1,-1 1-1,1-1 0,0 0 0,0 0 0,1 0 0,-1 1 1,1-1-1,-1 0 0,1 1 0,2-6 0,2-6 780,1 0-1,10-19 1,-15 31-926,9-17 1019,23-32 0,-29 45-986,1 1 0,0-1 0,0 1 0,0 0 0,0 0 0,1 1-1,0 0 1,0 0 0,8-4 0,-13 7-119,1 0 0,0 0 0,0 1 0,0-1 0,0 1 0,0-1 0,0 1 0,0 0 0,0-1 0,0 1 0,0 0 0,0 0 0,0 0 0,0 1 0,0-1 0,0 1 0,0-1 0,0 1 0,4 1 0,-4-1-9,1 1-1,-1 0 1,1 0-1,-1 0 1,0 0 0,0 1-1,0-1 1,0 0-1,0 1 1,0-1 0,2 6-1,1 5 2,0-1 0,-1 1 0,-1 0-1,4 24 1,-2 1 8,-2-1 0,-2 1 0,-4 48 0,2-82 200,0-5-44,-2-13 81,-4-38 29,4 29-144,-4-27 138,-12-67 231,21 124-500,0 0 0,0-1 0,1 1 0,0-1 0,0 1 0,0-1 0,1 0 0,0 0 0,4 5 0,-6-9-19,1 1 0,-1-1-1,1 0 1,-1 0 0,1 0 0,0 0 0,0 0-1,0-1 1,0 1 0,0-1 0,0 0-1,0 0 1,0 0 0,0 0 0,1 0-1,-1-1 1,0 0 0,1 1 0,-1-1-1,0 0 1,1-1 0,-1 1 0,0-1-1,1 1 1,4-3 0,3-1 2,1-1-1,-1 0 1,0-1 0,0 0 0,0 0-1,-1-2 1,12-10 0,1-2 2,36-43 1,-49 49-4,10-11-14,-19 24 8,0 0 1,0 0-1,0 0 1,0 0-1,0 0 1,1 0-1,-1 0 1,0 1-1,1-1 1,-1 1-1,0-1 1,1 1-1,-1-1 1,1 1-1,2-1 1,-4 1 4,0 0 0,0 0 0,0 0 0,0 0 0,-1 0 0,1 0-1,0 0 1,0 0 0,0 0 0,0 0 0,0 0 0,0 0 0,-1 0 0,1 0 0,0 1 0,0-1 0,0 0 0,0 0 0,0 0 0,0 0 0,0 0 0,0 0 0,-1 0 0,1 0 0,0 0 0,0 1 0,0-1 0,0 0 0,0 0 0,0 0 0,0 0 0,0 0 0,0 0 0,0 1 0,0-1 0,0 0 0,0 0 0,0 0 0,0 0 0,0 0 0,0 0 0,0 1 0,0-1 0,0 0 0,0 0 0,0 0 0,0 0 0,0 0 0,0 0 0,0 1 0,0-1 0,0 0 0,0 0 0,1 0 0,-33-23 15,28 19-10,-1 0 1,0 0-1,-1 0 0,-10-6 0,15 10-3,1 0-1,-1-1 0,0 1 1,1 0-1,-1 0 1,1 0-1,-1 0 1,0 0-1,1 0 0,-1 0 1,0 0-1,1 0 1,-1 0-1,0 0 1,1 0-1,-1 0 0,0 0 1,1 0-1,-1 1 1,1-1-1,-1 0 0,0 1 1,1-1-1,-1 0 1,1 1-1,-1-1 1,1 0-1,-1 1 0,1-1 1,-1 1-1,1-1 1,0 1-1,-1-1 1,1 1-1,0 0 0,-1-1 1,1 1-1,0-1 1,0 1-1,-1 0 0,1-1 1,0 2-1,-5 33-39,5-27 32,-9 170 9,9-178 4,0 1 1,1 0-1,-1 0 0,0 0 1,0-1-1,1 1 0,-1 0 0,0 0 1,1-1-1,-1 1 0,1 0 1,-1-1-1,1 1 0,-1-1 0,1 1 1,0-1-1,-1 1 0,1-1 0,0 1 1,1 0-1,18 9 38,-10-6-29,1 3-82,-2-2-109,0 0 0,0 0 0,1 0 0,11 3 0,-19-8-49,0 0 1,0 0-1,0 0 1,0 0 0,-1 0-1,1-1 1,0 1-1,0-1 1,0 1-1,-1-1 1,1 0 0,0 0-1,-1 1 1,1-1-1,0 0 1,1-2-1,24-21-970,-3-6 75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39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96 263 19580,'0'-1'121,"0"-1"1,0 1-1,0 0 0,-1 0 0,1 0 0,-1 0 1,1 0-1,-1 0 0,1 0 0,-1 0 1,1 0-1,-1 0 0,0 0 0,1 1 0,-1-1 1,0 0-1,0 0 0,0 1 0,-2-2 0,3 2-57,-1 0 0,0 0 0,1 0 0,-1 0 0,0 0 0,0 0-1,1 0 1,-1 0 0,0 1 0,1-1 0,-1 0 0,0 0 0,1 1-1,-1-1 1,1 0 0,-1 1 0,0-1 0,1 1 0,-1-1 0,1 1-1,-1-1 1,0 1 0,-3 4 121,1 0 0,-1 0 0,1 0 0,0 0 0,-4 10 0,-3 13-9,1 0 1,-7 32 0,13-46-164,1 1 0,0-1 0,1 1 0,1 0 0,0 0 0,3 15 0,-3-28-8,0 0-1,0 0 1,1 0 0,-1-1-1,1 1 1,0 0-1,-1-1 1,1 1 0,0 0-1,0-1 1,0 1-1,0-1 1,2 3 0,-2-4-2,0 1 1,0-1 0,0 1-1,0-1 1,0 0 0,0 1-1,-1-1 1,1 0 0,0 1-1,0-1 1,0 0 0,0 0-1,0 0 1,0 0 0,0 0-1,0 0 1,0 0 0,0-1-1,0 1 1,0 0 0,0 0-1,0-1 1,0 1-1,0-1 1,0 1 0,-1-1-1,1 1 1,1-2 0,5-3 22,-1 0 0,0 0 0,-1-1 0,1 1 1,-1-1-1,0-1 0,-1 1 0,0-1 0,0 0 0,5-11 1,4-13 173,11-35 1,-19 50-120,-1 7-10,-1-1 0,0 0-1,0 1 1,-1-1 0,0 0 0,-1 0-1,0-16 1,-8 64 129,5-21-188,-2 51-12,4-63-1,0-1 1,1 0-1,-1 0 0,1 1 0,0-1 1,0 0-1,0 0 0,0 0 1,1 0-1,-1 0 0,1 0 0,4 5 1,-5-8-1,-1-1 0,2 1 1,-1 0-1,0 0 1,0-1-1,0 1 0,0-1 1,0 1-1,0-1 1,1 1-1,-1-1 0,0 0 1,0 1-1,1-1 0,-1 0 1,0 0-1,0 0 1,1 0-1,-1 0 0,0 0 1,0-1-1,1 1 0,-1 0 1,0-1-1,0 1 1,1-1-1,-1 1 0,0-1 1,0 1-1,0-1 0,0 0 1,0 0-1,0 1 1,1-2-1,7-5 2,-1 0 0,16-16 0,-17 16-2,31-36 7,-2-2 1,-2-1 0,54-98-1,-83 136-1,0 0-1,0-1 1,-1 0-1,0 0 1,-1 0-1,0 0 1,-1-1-1,4-18 0,-6 27-3,0 1 0,0-1-1,0 0 1,0 0-1,0 1 1,0-1-1,0 0 1,0 1-1,0-1 1,0 0-1,0 0 1,0 1-1,0-1 1,-1 0 0,1 1-1,0-1 1,0 0-1,-1 1 1,1-1-1,-1 0 1,1 1-1,0-1 1,-1 1-1,1-1 1,-1 1-1,1-1 1,-1 1 0,0-1-1,1 1 1,-1-1-1,0 1 1,1 0-1,-1-1 1,0 1-1,1 0 1,-1 0-1,0-1 1,1 1 0,-1 0-1,0 0 1,0 0-1,1 0 1,-1 0-1,0 0 1,1 0-1,-1 0 1,0 0-1,0 0 1,0 1-1,-4 0 6,0 1 0,0 0 0,0 0-1,0 1 1,-7 4 0,-1 2 1,0 1 0,1 0 0,0 0 1,0 1-1,1 1 0,1 0 0,0 0 0,-10 17 0,17-24-12,0 0-1,0 0 0,0 1 0,1-1 0,0 1 1,0-1-1,0 1 0,1 0 0,0-1 0,0 1 0,0 0 1,1 0-1,0 0 0,0 0 0,0 0 0,1-1 0,0 1 1,0 0-1,0 0 0,1-1 0,0 1 0,0-1 1,0 1-1,1-1 0,4 7 0,0-3-168,1 0 1,0-1-1,0 0 0,1 0 0,0-1 1,0 0-1,1 0 0,-1-1 0,1-1 0,1 0 1,-1 0-1,1-1 0,0 0 0,0-1 1,0 0-1,23 2 0,8-1-418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40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304 110 14411,'5'-3'575,"0"-1"1,0 0-1,0-1 0,-1 1 0,1-1 0,-1 0 1,0 0-1,5-8 0,-8 11-462,-1 1 1,1 0-1,0-1 1,-1 1-1,1 0 1,-1-1-1,0 1 1,1-1-1,-1 1 1,0 0-1,0-1 1,0 1-1,0-1 1,0 1-1,0-1 1,0 1-1,0-1 1,-1 1-1,1-1 1,0 1-1,-1 0 1,1-1-1,-1 1 1,0 0-1,1-1 1,-1 1-1,0 0 1,0 0-1,0 0 0,0 0 1,0 0-1,0 0 1,0 0-1,0 0 1,-1 0-1,1 0 1,0 0-1,0 1 1,-1-1-1,1 0 1,0 1-1,-1 0 1,-1-1-1,-5-1 29,1 0-1,-1 0 1,1 1 0,-1 0-1,1 0 1,-1 1 0,0 0-1,0 0 1,1 1-1,-1 0 1,1 1 0,-1-1-1,1 1 1,-12 5-1,4-1-48,1 1-1,-1 0 0,2 1 0,-1 0 1,1 1-1,-15 13 0,19-12-68,0-1 1,1 1-1,0 0 0,0 1 0,1 0 0,0 0 1,1 1-1,1-1 0,0 1 0,-7 25 0,10-29-13,0 0-1,1-1 1,0 1-1,1 0 0,0 0 1,0 0-1,0 0 0,3 12 1,-2-15-4,1 0 0,0 0 0,-1 0 0,2 0 0,-1 0 0,0 0 0,1-1 0,0 1 1,0-1-1,1 0 0,-1 0 0,1 0 0,6 5 0,-3-4-7,-1-2-1,1 1 1,0-1-1,-1 0 1,1 0-1,1-1 1,-1 0-1,0 0 1,1 0 0,-1-1-1,0 0 1,1-1-1,-1 0 1,1 0-1,0-1 1,-1 1 0,0-2-1,11-2 1,-8 2-5,1-1 0,-1 0-1,0-1 1,0 0 0,0-1 0,0 0 0,-1-1 0,0 0 0,0 0 0,0-1-1,-1 0 1,9-9 0,-16 15 5,0 0 0,0 0 0,0 0 0,0 0-1,0-1 1,0 1 0,0 0 0,-1 0 0,1-1 0,0 1-1,-1-1 1,1 1 0,-1-1 0,1 1 0,-1-1 0,0 1-1,1-1 1,-1 1 0,0-1 0,0 1 0,0-1 0,0 1-1,-1-1 1,1 0 0,0 1 0,-1-1 0,1 1 0,-2-3-1,1 2 3,-1 0-1,0 1 0,0-1 0,0 1 1,0-1-1,0 1 0,0 0 0,0 0 0,-1-1 1,1 2-1,0-1 0,-1 0 0,1 0 1,0 1-1,-1-1 0,1 1 0,-6 0 1,-3-1 2,0 1 0,0 1 0,0 0 1,-1 0-1,1 1 0,0 0 0,1 1 1,-1 1-1,0-1 0,-14 9 0,25-12-3,-1 0-1,0 0 0,1 0 1,-1 1-1,1-1 1,-1 0-1,1 0 0,-1 1 1,1-1-1,-1 0 0,1 1 1,0-1-1,-1 1 1,1-1-1,-1 1 0,1-1 1,0 0-1,0 1 1,-1-1-1,1 1 0,-1 0 1,11 2-9,23-7-67,4-8-116,0-1 1,-1-2 0,46-25-1,0-1-394,-80 40 548,1 0 0,0 0 1,0-1-1,0 2 0,-1-1 0,1 0 1,6 0-1,-8 1 30,-1 0-1,1 0 0,0 0 1,-1 1-1,1-1 1,-1 0-1,1 1 1,0-1-1,-1 0 1,1 1-1,-1-1 1,1 0-1,-1 1 1,1-1-1,-1 1 1,1-1-1,-1 1 1,1 0-1,-1-1 0,0 1 1,1-1-1,-1 1 1,0 0-1,0-1 1,1 1-1,-1 0 1,0-1-1,0 1 1,0 0-1,0-1 1,0 1-1,0 0 1,0-1-1,0 1 1,0 0-1,0 0 1,0 14-18,-1 0 1,-3 17 0,-1 11-961,4-43 956,1 1-1,0-1 1,0 0 0,0 0-1,0 1 1,0-1 0,0 0-1,0 0 1,0 1 0,0-1-1,0 0 1,0 1 0,0-1-1,0 0 1,0 1 0,0-1-1,0 0 1,0 0 0,0 1-1,0-1 1,0 0 0,0 0-1,0 1 1,1-1 0,-1 0-1,0 0 1,0 1 0,0-1-1,0 0 1,1 0 0,-1 1-1,0-1 1,0 0 0,1 0-1,-1 0 1,0 0 0,1 1-1,10-10-487,5-8 22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4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18260,'0'24'1872,"-4"10"-1192,-1 1-303,2 5 839,1 3-520,4-4-672,1 0-408,3-7-704,0-3 2152,-1-6-1312,-2-5-104,-6-7-136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4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7 216 14083,'-1'-4'228,"-1"-1"-1,1 0 1,0 0-1,1 0 1,-1 0-1,1 0 1,0 0-1,0 0 1,0 0 0,1 0-1,-1 0 1,1 0-1,1 0 1,-1 0-1,1 1 1,0-1-1,0 0 1,0 1 0,0-1-1,1 1 1,0 0-1,0 0 1,0 0-1,0 0 1,1 1-1,-1-1 1,1 1 0,0 0-1,0 0 1,0 0-1,1 0 1,-1 1-1,0 0 1,8-3-1,6-2 52,1 0 0,0 2 0,1 0-1,-1 1 1,1 0 0,0 2 0,23 0-1,-19 2-250,-1 1-1,0 1 1,1 1 0,-1 1-1,40 12 1,-56-13-20,0-1 0,0 2 0,0-1 0,0 1 1,0-1-1,-1 2 0,6 4 0,-10-8 4,0 1-1,-1 0 0,1-1 1,-1 1-1,1 0 0,-1 0 1,0 0-1,0 0 0,1 0 1,-1 0-1,-1 0 0,1 0 1,0 0-1,0 1 0,-1-1 0,0 0 1,1 0-1,-1 1 0,0-1 1,0 0-1,0 1 0,0-1 1,0 0-1,-1 0 0,1 1 1,-1-1-1,0 2 0,-3 4 34,1-1 0,-1 0-1,0-1 1,-1 1 0,0-1 0,0 0-1,0 0 1,-1 0 0,-6 5-1,-8 5 146,-33 21 0,35-26-311,0 0 0,-32 12 0,43-20 25,0-1 0,0 1 0,1-2 0,-1 1 1,0-1-1,-1 0 0,1 0 0,0-1 0,0 0 0,0 0 0,-12-3 0,3-3-277</inkml:trace>
  <inkml:trace contextRef="#ctx0" brushRef="#br0" timeOffset="1">646 1 17996,'12'15'1904,"-6"17"-1080,-4 3-383,-1 5 1343,-1 6-960,5 1-184,-4 1-88,5-5-432,1-2-168,-1-10-344,3-4-112,-5-13-440,1-5-160,-5-12 744,-6-8-264,-5-13-89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41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17044,'0'-7'279,"0"1"1,1-1 0,-1 1 0,1-1 0,1 1 0,-1 0 0,1 0-1,0-1 1,1 1 0,-1 0 0,5-7 0,-2 7 11,0 0 1,0 0-1,0 0 1,1 0-1,0 1 1,0 0-1,0 1 1,1-1-1,9-4 1,3-1 57,0 1 0,1 0-1,0 2 1,39-10 0,-47 15-329,-1 0 0,1 0 0,-1 1 0,1 1 0,-1 0 0,1 0 0,-1 1 0,1 1 0,-1 0 0,19 5 0,-26-5-18,0 0 0,1 0 0,-1 0 0,0 0 0,0 1 0,0 0 0,-1-1 0,1 2 0,-1-1 0,0 0 0,1 1 0,-1-1 0,-1 1 0,1 0 0,-1 0-1,1 0 1,-1 0 0,0 0 0,-1 1 0,1-1 0,-1 1 0,1-1 0,-2 1 0,1-1 0,0 1 0,-1 0 0,0 6 0,0 2 14,-1 0 0,-1 0 1,0 0-1,-1-1 0,0 1 1,-1 0-1,-1-1 0,-8 19 1,5-16 96,-1 0 1,1-1 0,-2 0-1,0-1 1,-1 0 0,0-1-1,-1 0 1,0 0-1,-27 17 1,12-15 51,3-9 17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2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7 141 17124,'2'1'235,"0"0"0,0 1 0,0-1 0,0 0 1,1 0-1,-1-1 0,0 1 0,0 0 0,1-1 1,-1 1-1,0-1 0,1 0 0,-1 0 0,1 0 1,-1 0-1,0 0 0,1 0 0,-1-1 0,0 1 1,1-1-1,-1 0 0,0 1 0,0-1 0,0 0 1,1 0-1,-1-1 0,3-1 0,5-4 539,0-1 0,0-1-1,17-17 1,-22 20-679,-4 6-86,29-35 562,-29 33-543,1 0-1,-1 1 1,0-1-1,0 0 1,1 0-1,-1 0 1,-1 0 0,1 0-1,0-1 1,0 1-1,-1 0 1,1 0-1,-1 0 1,0-1 0,0 1-1,0 0 1,0-3-1,0 4-18,0 1-1,-1-1 1,1 1 0,0-1-1,-1 1 1,1-1-1,-1 1 1,1-1-1,0 1 1,-1 0-1,1-1 1,-1 1 0,1 0-1,-1-1 1,1 1-1,-1 0 1,1 0-1,-1-1 1,0 1 0,1 0-1,-1 0 1,1 0-1,-1 0 1,0 0-1,1 0 1,-1 0-1,1 0 1,-1 0 0,1 0-1,-1 0 1,0 0-1,1 0 1,-1 0-1,1 1 1,-1-1-1,0 0 1,-21 10 122,11-2-89,0 0-1,0 0 1,1 1-1,0 0 1,1 1-1,0 0 1,-13 19-1,17-21-19,-1 1-1,1 0 1,0 0-1,1 0 1,0 0-1,1 1 1,0 0-1,0 0 1,1 0-1,-2 18 1,4-26-17,0 1 1,0-1-1,0 1 1,0-1-1,1 0 1,-1 1-1,1-1 1,-1 1-1,1-1 1,0 0-1,0 1 1,0-1-1,0 0 1,1 0-1,-1 0 1,0 0-1,1 0 1,0 0-1,-1 0 1,1 0 0,0-1-1,0 1 1,0-1-1,0 1 1,0-1-1,0 0 1,0 1-1,1-1 1,-1-1-1,0 1 1,1 0-1,-1 0 1,0-1-1,1 1 1,2-1-1,8 1-152,0 0 0,0-1 0,0-1 0,0 0 0,17-4-1,-16 3-187,0-2-1,0 0 0,0 0 0,0-1 1,-1-1-1,1-1 0,13-8 0,14-13-336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4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18 21701,'-1'-1'84,"1"1"0,-1-1-1,0 0 1,0 0 0,0 0 0,0 1 0,0-1 0,1 1 0,-1-1 0,0 1 0,0-1 0,0 1 0,-1-1 0,1 1 0,0 0 0,0-1 0,0 1 0,0 0 0,0 0 0,0 0 0,0 0 0,0 0 0,-1 0-1,0 1 1,-1-1 10,0 1 0,0 1 0,0-1 0,1 0-1,-1 1 1,1-1 0,-1 1 0,1 0 0,-3 2-1,-4 4 111,0 1 0,1 0-1,-10 15 1,13-16-188,0-1 0,0 1 0,1 1 0,0-1 0,0 0 0,1 1 0,0 0 0,1 0 0,0 0 0,0 0 0,0 15 0,1-23-16,1 0 0,0 0 0,0 0 0,0 0 0,0 0 0,0 0 0,0-1 0,0 1 0,0 0 0,0 0 0,0 0 0,1 0 0,-1 0 0,0 0 0,1 0 0,-1 0 0,0 0 0,1-1 1,-1 1-1,1 0 0,0 0 0,-1-1 0,1 1 0,-1 0 0,1-1 0,0 1 0,0 0 0,-1-1 0,1 1 0,0-1 0,0 1 0,0-1 0,0 0 0,-1 1 0,1-1 0,0 0 0,0 0 0,0 1 0,0-1 0,0 0 0,0 0 0,0 0 0,0 0 0,0 0 0,0 0 0,0-1 0,0 1 0,0 0 0,-1 0 0,1-1 0,2 0 0,3-1-4,0-1 0,0 0 0,0 0 0,-1-1-1,1 1 1,6-8 0,18-18 8,-24 22-8,1-1 0,0 2 0,1-1 0,-1 1 0,1 0 0,13-7 0,-21 13 2,1-1 1,0 1-1,0-1 1,0 1-1,0 0 0,0 0 1,0-1-1,0 1 0,-1 0 1,1 0-1,0 0 0,0 0 1,0 0-1,0 0 0,0 0 1,0 0-1,0 0 0,0 0 1,0 1-1,0-1 0,0 0 1,0 1-1,0-1 0,-1 1 1,1-1-1,0 1 0,0-1 1,0 1-1,-1-1 1,1 1-1,0 0 0,-1-1 1,1 1-1,-1 0 0,1 0 1,-1 0-1,1-1 0,-1 1 1,1 0-1,0 1 0,1 4-4,0 1-1,-1-1 0,1 1 0,0 11 1,-2-14-4,5 46 100,-3 0 0,-3 1-1,-1-1 1,-3 0-1,-1-1 1,-3 1-1,-17 51 1,25-95-42,-1-1 1,1 0-1,-1-1 1,0 1 0,-1 0-1,1 0 1,-1-1-1,-6 9 1,9-13-41,-1 0 0,1 0 0,0 0 0,0 1 0,-1-1 0,1 0 0,0 0 0,0 0 0,-1 1 0,1-1 0,0 0 0,-1 0 0,1 0 1,0 0-1,-1 0 0,1 0 0,0 0 0,-1 0 0,1 0 0,0 0 0,-1 0 0,1 0 0,0 0 0,-1 0 0,1 0 0,0 0 0,0 0 0,-1 0 0,1 0 0,0 0 0,-1 0 0,1-1 0,-1 1 0,-5-12 87,1-16-128,5 28 33,-1-32-79,2 0 0,1 0 1,1 1-1,2-1 0,1 1 1,2 0-1,1 0 0,1 1 1,2 0-1,0 1 0,26-42 1,-31 60 69,1 0 0,0 0 0,1 1 0,0 0 1,0 0-1,11-8 0,-17 15 10,0 1 0,0 0 0,1-1 0,-1 1 0,0 0 0,1 1 0,-1-1 0,1 1 0,0-1 0,-1 1 0,1 0 0,0 0 0,0 1 0,0-1 0,0 1 0,0 0 0,-1 0-1,1 0 1,0 0 0,0 1 0,0 0 0,0 0 0,0 0 0,6 2 0,-7 0-2,0-1-1,1 1 1,-1 0-1,0-1 1,0 1-1,-1 1 1,1-1-1,0 0 0,-1 1 1,0-1-1,0 1 1,0 0-1,0 0 1,-1 0-1,0 0 1,2 6-1,6 15 110,-9-25-101,0 0 1,1 0-1,-1 0 1,0-1 0,0 1-1,0 0 1,0 0-1,0 0 1,0-1-1,0 1 1,0 0 0,1 0-1,-1 0 1,0 0-1,0 0 1,0-1 0,0 1-1,1 0 1,-1 0-1,0 0 1,0 0 0,0 0-1,0 0 1,1 0-1,-1 0 1,0 0-1,0 0 1,0 0 0,1 0-1,-1 0 1,0 0-1,0 0 1,0 0 0,1 0-1,-1 0 1,0 0-1,0 0 1,0 0-1,1 0 1,-1 0 0,0 0-1,0 0 1,0 0-1,0 0 1,1 0 0,-1 1-1,0-1 1,0 0-1,0 0 1,0 0 0,1 0-1,-1 0 1,0 1-1,0-1 1,0 0-1,0 0 1,0 1 0,3-21 244,-2 6-78,0-1 0,-2 1-1,0 0 1,-5-26 0,5 34-130,-1 0 0,1 0 0,-1 0 0,-1 0 0,1 1 0,-1-1 0,0 1 0,0 0 0,0 0-1,-1 0 1,0 0 0,0 1 0,0-1 0,-6-4 0,10 9-47,-1-1 0,1 1 0,0-1 0,-1 1 0,1-1 0,-1 1 0,1 0 0,-1-1-1,1 1 1,-1 0 0,1-1 0,-1 1 0,1 0 0,-1 0 0,0-1 0,1 1 0,-1 0 0,1 0 0,-1 0 0,0 0 0,1 0 0,-1 0 0,1 0 0,-1 0 0,0 0-1,1 0 1,-1 0 0,1 0 0,-2 1 0,3 0-49,0-1 0,-1 1 0,1 0 0,0 0 0,0-1 0,0 1 0,-1 0 0,1-1 0,0 1 0,0-1 0,0 1 0,0-1 0,0 1 0,0-1 0,0 0 0,0 0 0,0 1 0,0-1 0,2 0 0,20 3-835,-1 0 0,1-2 0,27-2 0,-10 1 70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4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177 133 17580,'-19'3'1386,"0"2"0,1 1-1,0 0 1,-24 12 0,38-16-1313,0 0 0,1 0 0,-1 0 0,0 1-1,1-1 1,-1 1 0,1 0 0,0 0 0,0 1-1,0-1 1,0 0 0,1 1 0,-1 0 0,1 0-1,0 0 1,0-1 0,0 2 0,1-1 0,0 0 0,-1 0-1,1 0 1,1 1 0,-1-1 0,0 9 0,1-12-67,0 0 0,0 1 0,0-1 0,0 0 0,1 1 0,-1-1 0,0 0 0,0 1 0,1-1 0,-1 0 0,1 0 0,-1 0 0,1 1 0,0-1 0,-1 0 0,1 0 0,0 0 0,0 0 0,0 0 0,0 0 1,0 0-1,0 0 0,0 0 0,0-1 0,0 1 0,1 0 0,1 0-2,-1-1-1,1 1 1,-1-1 0,1 0 0,-1 1-1,1-1 1,-1-1 0,0 1 0,1 0-1,-1-1 1,1 1 0,4-2 0,4-2-28,0-1 1,0 0-1,0-1 1,16-11-1,-1-4-117,39-40 0,-11 9-58,-51 49 178,0 0 0,1 1 0,0-1 1,-1 1-1,1 0 0,0 0 0,5-2 0,-8 4 20,0-1 0,-1 1-1,1 0 1,0 0-1,0 0 1,0-1-1,-1 1 1,1 0-1,0 0 1,0 0-1,0 0 1,-1 1 0,1-1-1,0 0 1,0 0-1,-1 0 1,1 1-1,0-1 1,0 0-1,-1 1 1,1-1-1,0 1 1,-1-1 0,1 0-1,0 1 1,-1 0-1,1-1 1,-1 1-1,1-1 1,-1 1-1,1 0 1,-1-1-1,1 1 1,-1 0-1,0-1 1,1 1 0,-1 0-1,0 0 1,0-1-1,0 1 1,1 0-1,-1 0 1,0 0-1,0-1 1,0 3-1,1 36-22,1-39-44,0 0 0,-1 0 0,1-1-1,0 1 1,-1-1 0,1 1 0,-1-1-1,1 1 1,-1-1 0,1 0 0,-1 0-1,1 0 1,1-1 0,-1 1-15,0 0 24,0 0 1,0 0 0,-1 0-1,1 0 1,0 0 0,0 1-1,1-1 1,-1 1 0,0 0-1,3-1 1,-4 1 40,0 1 0,0-1 0,0 0 0,0 0 0,0 0 0,-1 1 0,1-1-1,0 0 1,0 1 0,0-1 0,-1 1 0,1-1 0,0 1 0,-1-1 0,1 1 0,0 0 0,-1-1 0,1 2 0,2 2 9,-1-1-1,-1 2 1,1-1-1,-1 0 1,1 0-1,-1 0 1,1 9-1,1 4 96,-2-12-64,0 0 0,1 0 0,0 0 0,-1 0 0,1 0 0,1-1 0,-1 1 0,1-1 0,0 0 0,0 1 0,0-1 0,0-1 0,1 1 0,0 0 0,4 3 0,-4-5-4,-1 0 0,1-1 1,-1 1-1,1-1 0,0 1 1,0-1-1,0 0 0,0-1 0,0 1 1,0-1-1,-1 0 0,1 0 1,0 0-1,0 0 0,0 0 0,0-1 1,0 0-1,0 0 0,0 0 1,4-2-1,3-2 16,0 1-1,-1-1 1,1-1 0,-1 0-1,11-9 1,-16 11-10,1-1 1,-1 0 0,0 1-1,-1-1 1,1-1-1,-1 1 1,0-1-1,-1 0 1,1 0-1,3-7 1,-7 12-20,0 1 1,0-1-1,0 1 0,1-1 1,-1 1-1,0 0 0,0-1 1,0 1-1,0-1 0,0 1 1,0-1-1,0 1 0,0-1 1,0 1-1,0-1 0,0 1 1,0-1-1,0 1 0,0-1 1,0 1-1,0-1 0,-1 1 1,1 0-1,0-1 0,0 1 1,-1-1-1,1 1 0,0-1 1,0 1-1,-1 0 0,1-1 1,-1 1-1,1 0 0,0 0 1,-1-1-1,1 1 0,-1 0 1,1 0-1,0-1 1,-1 1-1,1 0 0,-1 0 1,1 0-1,-1 0 0,1 0 1,-1-1-1,1 1 0,-1 0 1,1 0-1,-1 0 0,1 1 1,-1-1-1,1 0 0,0 0 1,-1 0-1,1 0 0,-1 0 1,1 0-1,-1 1 0,-3 0 32,0-1 0,1 1-1,-1 0 1,1 1 0,-1-1 0,-4 3-1,7-3-27,0-1-1,0 0 0,1 1 0,-1 0 0,0-1 0,0 1 0,1-1 0,-1 1 1,0 0-1,0-1 0,1 1 0,-1 0 0,1 0 0,-1 0 0,1-1 0,-1 1 0,1 0 1,0 0-1,-1 0 0,1 0 0,0 0 0,-1 0 0,1 0 0,0 0 0,0 0 1,0 0-1,0 0 0,0 0 0,0 0 0,0 0 0,1 1 0,0-1-3,0 0 0,-1 0-1,1 0 1,0 0-1,0 0 1,0-1 0,0 1-1,0 0 1,0-1 0,1 1-1,-1-1 1,0 1-1,0-1 1,0 1 0,0-1-1,1 0 1,-1 0 0,0 0-1,0 0 1,1 1-1,-1-2 1,0 1 0,0 0-1,1 0 1,0-1 0,6 0 13,0-1 1,0 0-1,-1 0 1,0-1 0,1 0-1,-1-1 1,0 0-1,0 0 1,-1 0 0,1-1-1,-1 1 1,0-2 0,0 1-1,-1-1 1,9-10-1,-9 9-188,-1 1 0,0-1-1,0 0 1,-1 0-1,1 0 1,3-14-1,-5 15-302,-1 1-1,0-1 1,-1 1-1,1-1 1,-1 1-1,0-1 1,0 0-1,-1 1 1,-2-12-1,1 7-454,2 7-323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43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83 15771,'-7'21'1587,"1"2"-1,0-1 0,2 1 0,-3 24 0,6-26-1243,0 1-1,1-1 0,1 1 0,1-1 1,1 0-1,0 0 0,13 38 0,-13-51-438,0 0-1,1 0 1,0-1-1,0 1 1,0-1-1,9 11 1,-12-17 24,0 1-1,1-1 1,-1 0 0,0 0-1,1 0 1,-1 0-1,0 0 1,1 0 0,-1 0-1,1 0 1,-1-1 0,1 1-1,0 0 1,-1-1 0,1 1-1,0-1 1,-1 0 0,1 0-1,0 0 1,0 0 0,-1 0-1,1 0 1,0 0 0,-1 0-1,1-1 1,0 1-1,0 0 1,-1-1 0,1 0-1,-1 1 1,1-1 0,-1 0-1,1 0 1,-1 0 0,1 0-1,-1 0 1,2-2 0,56-41 481,33-28 489,-82 62-871,0 0-1,0-1 1,-1 0 0,0-1-1,-1 0 1,7-15-1,-5 7 2,-1-1 0,0 0 0,6-29 0,-12 37-1,-1-1 1,0 1-1,0-1 1,-1 0-1,-1 1 1,-3-23-1,3 32-17,-1 1 0,1-1 0,-1 1 0,0-1 0,-1 1-1,1 0 1,-1-1 0,1 1 0,-1 0 0,0 0 0,0 0-1,-4-4 1,5 6-4,0 0-1,0 0 1,0 1 0,0-1-1,-1 0 1,1 1-1,0-1 1,0 1 0,-1-1-1,1 1 1,0-1-1,-1 1 1,1 0 0,0 0-1,-1 0 1,1 0-1,0 0 1,-1 0 0,1 0-1,0 0 1,-1 0-1,1 1 1,0-1 0,-1 1-1,1-1 1,0 1-1,0-1 1,0 1 0,-1 0-1,1-1 1,0 1-1,0 0 1,0 0 0,0 0-1,-1 1 1,-6 6 16,1 0 1,0 0 0,0 1-1,1 0 1,0 0 0,1 0 0,-1 1-1,2-1 1,0 1 0,-4 14-1,3-7 22,1-1-1,0 2 0,1-1 1,1 0-1,1 30 0,1-42-35,0 0-1,0 0 1,1 0-1,0 0 1,0 0-1,0 0 1,1-1-1,-1 1 1,1 0 0,0-1-1,1 0 1,-1 1-1,1-1 1,0 0-1,4 4 1,-3-4-25,0-1 0,0 1 0,0-1 0,1-1 0,0 1 0,-1-1 0,1 1 1,0-1-1,0-1 0,0 1 0,1-1 0,-1 1 0,10-1 0,61 2-407,3 0-130,-70-2 478,0 1-1,-1 0 1,1 0-1,-1 0 1,1 1-1,12 6 0,-19-8 67,0 0-1,1 1 1,-1-1-1,0 0 1,0 1-1,0 0 1,0-1-1,0 1 0,-1 0 1,1 0-1,0 0 1,-1 0-1,1 0 1,-1 0-1,0 0 0,0 1 1,0-1-1,0 0 1,0 1-1,0-1 1,-1 1-1,1-1 1,-1 4-1,0 1-13,-1 1 0,1-1 0,-2 1 0,1-1 0,-1 1 0,-3 7 0,2-7 5,1-1-14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45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2721 433 13411,'-13'-25'230,"-2"2"1,0-1-1,-2 2 1,-1 0-1,0 1 0,-35-30 1,18 22 67,-1 2 1,-1 1 0,-54-29-1,51 36-125,-1 2-1,0 2 1,-2 1-1,1 2 1,-1 2 0,-1 2-1,0 2 1,0 2-1,-45 1 1,6 6-115,0 3 0,0 3 1,-153 39-1,144-23-58,0 5 0,-103 48 0,127-45 5,2 3 1,1 2-1,-82 66 1,71-42 56,4 3 1,2 3 0,3 2 0,-59 83-1,88-100 74,2 2 0,2 1-1,2 2 1,4 2-1,1 0 1,-33 121-1,52-153-65,2 0-1,2 1 0,0-1 0,2 1 0,1 0 0,1-1 0,2 1 1,0 0-1,2-1 0,1 1 0,17 50 0,-8-45-25,1 0 0,2-2 0,1 0 0,1 0 1,2-2-1,1-1 0,1 0 0,2-2 0,44 39 0,-27-31-31,2-2-1,1-3 1,1-1-1,1-2 1,95 38-1,-106-51-3,1-1 0,1-3-1,0-1 1,0-1 0,1-3-1,0-1 1,0-1 0,0-3 0,0-1-1,0-1 1,0-3 0,-1-1-1,1-2 1,37-13 0,-13-1 50,-2-3 0,-1-3 0,-2-2 0,0-3 0,78-60 1,-54 29 78,-4-4 1,124-139 0,-139 131-40,-3-3 1,-4-3-1,-4-2 0,-3-2 1,-4-2-1,53-149 1,-76 178-24,-3-2 0,14-77 1,-30 114-45,0-1 0,-2 1 0,-1-37 0,-2 46-11,0 1 0,0 0 0,-1-1 0,-1 1 0,0 1 0,-13-26 0,14 32-25,0 1 0,0 0 1,-1 1-1,0-1 0,0 1 0,-1-1 1,0 1-1,0 1 0,0-1 0,0 1 1,-1 0-1,1 0 0,-1 0 0,0 1 0,0 0 1,-1 0-1,1 0 0,0 1 0,-1 0 1,0 0-1,1 1 0,-1 0 0,0 0 1,0 0-1,0 1 0,0 0 0,-12 2 1,0 1-118,1 1 0,0 1 0,0 0 0,0 1 0,0 1 0,1 0 1,-27 17-1,0 4-135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45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14363,'316'183'4489,"162"80"-3317,-72-40-1082,150 135 295,-153-79 1126,-384-269-1380,-175-146-1035,69 68 736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4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0 485 11827,'4'16'791,"0"1"-194,1 0 0,7 19 1,-11-33-404,0 0 1,1 0-1,-1 1 1,1-1-1,0 0 1,0 0 0,0 0-1,0-1 1,1 1-1,-1-1 1,1 1-1,0-1 1,-1 0-1,1 0 1,0 0 0,6 3-1,-7-4-70,0-1-1,0 0 1,0 1 0,0-1-1,0 0 1,0 0-1,0 0 1,0-1 0,0 1-1,0 0 1,0-1-1,0 1 1,0-1 0,0 0-1,-1 1 1,1-1 0,0 0-1,0 0 1,-1 0-1,1 0 1,0-1 0,-1 1-1,1 0 1,-1-1-1,0 1 1,2-3 0,2-3 175,0 1 0,-1-1 0,1 0 1,-2 0-1,5-11 0,0-4-30,-2 0 1,0 0-1,-1-1 0,-2 1 0,0-1 1,-1 0-1,-2 0 0,0 0 0,-5-33 1,0 21-190,-2 0 0,-2 0 0,-1 0 0,-1 1 0,-21-42 0,28 67-66,3 6-11,0 0 0,0 0-1,-1 0 1,1 0 0,-1 0-1,0 1 1,0-1 0,0 1 0,-3-3-1,20 22-112,1 0 0,1-2 0,0 1-1,1-2 1,0-1 0,1 0 0,1-1 0,39 18-1,-29-18-235,2 0-1,0-2 1,0-2-1,0-1 0,56 5 1,-13-9-210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4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28 150 16420,'11'-36'2477,"-11"34"-2350,1 1-1,-1 0 1,0 0 0,0-1 0,0 1 0,1 0 0,-1-1 0,0 1 0,-1 0-1,1-1 1,0 1 0,0 0 0,-1-1 0,1 1 0,0 0 0,-1 0 0,1-1-1,-1 1 1,0 0 0,1 0 0,-1 0 0,0 0 0,0 0 0,0 0 0,-1-2-1,1 3-67,1 0 0,-1 0 0,0 0 0,1 0-1,-1-1 1,0 1 0,1 0 0,-1 0 0,0 0 0,1 0-1,-1 1 1,0-1 0,0 0 0,1 0 0,-1 0-1,0 0 1,1 1 0,-1-1 0,1 0 0,-1 1 0,0-1-1,1 0 1,-1 1 0,1-1 0,-1 1 0,1-1-1,-1 1 1,1-1 0,-1 1 0,1-1 0,0 1 0,-1 0-1,1-1 1,0 1 0,-1 0 0,1-1 0,0 1-1,0 0 1,-1-1 0,1 1 0,0 1 0,-7 30 199,7-2-262,6-18-65,-6-12 65,0 1 1,1-1-1,-1 0 1,1 0 0,-1 0-1,0 0 1,1 0 0,-1 0-1,0 0 1,1 0-1,-1 0 1,1 0 0,-1 0-1,0 0 1,1 0 0,-1 0-1,1 0 1,-1 0-1,0 0 1,1 0 0,-1-1-1,0 1 1,1 0 0,-1 0-1,0 0 1,1-1 0,-1 1-1,0 0 1,1 0-1,-1-1 1,0 0 0,1 0-1,0 0 1,0 0 0,0 0 0,0 0 0,1 1 0,-1-1 0,0 0 0,0 0-1,0 1 1,1-1 0,-1 1 0,0-1 0,1 1 0,-1-1 0,0 1-1,1 0 1,-1 0 0,1-1 0,-1 1 0,0 0 0,3 1 0,-2 0 4,0 0 0,-1 0 1,1 0-1,-1 0 0,1 0 0,-1 1 1,1-1-1,-1 1 0,0-1 1,1 1-1,-1 0 0,0-1 1,0 1-1,0 0 0,0 2 1,8 15 19,-2 0 0,0 1 0,-1-1 0,-1 1 0,4 40 0,-6-32 10,-2 0 0,-1 0 0,-6 50 0,5-73-21,-5 31 16,5-34-19,1-1 0,-1 1-1,1 0 1,-1-1 0,1 1 0,-1-1-1,0 1 1,0-1 0,0 1 0,0-1-1,0 1 1,0-1 0,0 0 0,0 0-1,0 1 1,-2 0 0,2-2-5,1 0 1,0 0-1,-1 0 0,1 0 0,0 0 1,-1 0-1,1 0 0,-1 0 1,1 0-1,0 0 0,-1 0 0,1 0 1,0 0-1,0 0 0,-1-1 1,1 1-1,0 0 0,-1 0 0,1 0 1,0-1-1,0 1 0,-1 0 0,1 0 1,0 0-1,0-1 0,-1 1 1,1 0-1,0-1 0,0 1 0,0 0 1,0 0-1,-1-1 0,1 1 1,0 0-1,0-1 0,0 1 0,0 0 1,0-1-1,0 0 0,-4-15 35,4 14-29,-1-17-20,0 0 1,2-1-1,0 1 0,1 0 1,1 0-1,1 0 0,0 0 1,2 0-1,0 1 0,1 0 1,1 0-1,0 1 0,1 0 1,1 0-1,21-25 0,-25 35-4,1 0-1,0 0 1,1 1-1,0 0 0,0 1 1,0 0-1,13-6 1,-17 9 15,-1 0 0,1 1 0,-1 0 0,1-1 0,0 1 0,0 1 0,0-1 0,-1 1 0,1-1 0,0 1 0,0 0 0,0 0 0,0 1 0,0-1 0,-1 1 0,1 0 0,0 0 0,0 0 0,-1 0 0,1 1 0,3 1 0,-5-1-1,0 0 1,-1 0-1,1 0 1,0-1 0,-1 2-1,1-1 1,-1 0 0,1 0-1,-1 0 1,0 1-1,0-1 1,0 0 0,0 1-1,-1-1 1,1 1-1,0-1 1,-1 1 0,0 3-1,1 3 4,-1 0 1,0-1-1,-3 18 0,8-49 316,-2 11-134,-1-1 0,3-21 0,-5 9 320,-5-44 0,4 58-322,-1 0 0,-1 1 1,0-1-1,0 1 1,-1 0-1,-8-15 0,14 27-318,1 0-1,-1 0 1,1 0-1,-1 0 0,1 0 1,0 0-1,0-1 1,0 1-1,0-1 1,0 0-1,0 0 0,5 1 1,1 1-257,0-1 1,0-1-1,18 2 0,7-4-175,8-4-124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4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25 17524,'-24'32'1478,"10"-15"-511,-22 37 0,33-49-858,1-1 0,0 1 0,0 0 0,0-1 0,0 1 0,1 0-1,0 0 1,0 0 0,0 1 0,1-1 0,-1 0 0,1 0 0,1 8 0,0-12-104,-1 0 0,0 0 0,0 0 0,0-1 1,1 1-1,-1 0 0,0 0 0,1 0 0,-1-1 0,1 1 0,-1 0 1,1 0-1,-1-1 0,1 1 0,0 0 0,-1-1 0,1 1 0,0-1 1,-1 1-1,1-1 0,0 1 0,0-1 0,-1 0 0,1 1 0,0-1 1,0 0-1,0 1 0,0-1 0,-1 0 0,1 0 0,0 0 0,0 0 1,0 0-1,0 0 0,0 0 0,0 0 0,1 0 0,2-1 0,0 0 0,0 0 0,0-1 0,0 1 0,0-1-1,6-3 1,8-6 11,23-20 0,-31 23-2,1-1 0,0 1 0,0 1 0,1 0 0,0 0 0,23-7 0,-34 13-11,1 0 0,-1 1 1,1-1-1,-1 1 1,1 0-1,-1 0 1,1-1-1,0 1 1,-1 0-1,1 0 0,-1 0 1,1 1-1,0-1 1,-1 0-1,1 1 1,-1-1-1,1 1 1,-1-1-1,1 1 1,-1 0-1,1-1 0,-1 1 1,0 0-1,1 0 1,-1 0-1,0 0 1,0 0-1,0 0 1,0 1-1,0-1 0,2 3 1,0 2 29,-1 0-1,0 1 1,0-1-1,0 1 1,-1-1 0,1 10-1,5 22 170,-7-38-196,1 1 0,-1-1 1,0 1-1,1-1 1,-1 1-1,0 0 1,1-1-1,-1 1 0,1-1 1,-1 0-1,0 1 1,1-1-1,-1 1 1,1-1-1,0 0 0,-1 1 1,1-1-1,-1 0 1,1 1-1,-1-1 1,1 0-1,0 0 0,-1 0 1,1 0-1,0 0 1,-1 0-1,1 0 0,0 0 1,-1 0-1,1 0 1,-1 0-1,1 0 1,0 0-1,-1 0 0,1 0 1,0-1-1,-1 1 1,1 0-1,0-1 0,25-16 114,-23 15-104,21-18 44,21-24 0,-28 26-70,1 1 0,34-25-1,-52 42 7,1-1 0,0 0-1,0 1 1,0-1 0,0 1-1,0-1 1,0 1 0,0 0-1,0-1 1,0 1 0,0 0 0,0 0-1,0-1 1,0 1 0,0 0-1,1 0 1,0 0 0,-1 1 4,-1-1 1,1 0-1,-1 1 0,1-1 1,-1 0-1,1 1 1,-1-1-1,1 1 0,-1-1 1,0 1-1,1-1 0,-1 0 1,0 1-1,1 0 1,-1-1-1,0 1 0,0-1 1,0 1-1,1-1 0,-1 1 1,0-1-1,0 1 1,0 0-1,0 7 43,0-1 0,0 0 0,-1 0 0,-1 10-1,-1 0 120,3-10-77,-1 0 0,1-1-1,1 1 1,-1 0 0,1 0-1,3 11 1,-3-16-62,-1-1 0,1 1 0,0-1 0,-1 1 1,1-1-1,0 1 0,0-1 0,0 0 0,0 1 0,0-1 0,0 0 0,1 0 0,-1 0 0,0 0 0,1 0 0,-1 0 0,1 0 1,-1 0-1,1 0 0,-1-1 0,1 1 0,-1-1 0,1 1 0,-1-1 0,1 1 0,0-1 0,-1 0 0,1 0 0,0 0 0,-1 0 1,1 0-1,0 0 0,2-1 0,8-2 11,1 0-1,-1-1 1,0-1 0,0 0 0,-1 0 0,1-1-1,-1 0 1,0-1 0,-1-1 0,0 0 0,0 0 0,-1-1-1,13-14 1,-21 23-37,-1-1 0,1 0-1,-1 0 1,1 0 0,-1 0-1,1 1 1,-1-1 0,0 0-1,1 0 1,-1 0 0,0 0-1,1 0 1,-1 0 0,0 0-1,0 0 1,0 0 0,0 0-1,0 0 1,0 0 0,-1 0-1,1 0 1,0 0 0,0 0 0,-1 0-1,1 0 1,0 0 0,-1 0-1,1 0 1,-1 1 0,1-1-1,-1 0 1,0 0 0,1 0-1,-2 0 1,-3-4-243,0 1 1,0 0-1,-1 0 1,-8-5-1,-8-6-2271,21 14 2447,0 1 0,0-1-1,1 0 1,-1-1 0,0 1 0,0 0-1,1 0 1,-1 0 0,1 0-1,-1 0 1,1-1 0,0 1-1,-1 0 1,1 0 0,0-1 0,0 1-1,0 0 1,0-1 0,0 1-1,0-2 1,5-14-885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4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37 19388,'-3'5'316,"1"-1"-1,1 1 1,-1 0-1,1 0 1,-1-1-1,1 1 1,0 8-1,-1 0 95,-5 35 140,1 0 0,3 1 0,2-1 0,3 1 0,1-1 0,10 50 0,-11-90-554,-1-1-35,0-1 0,0 0 1,1 0-1,-1 0 0,2 0 0,-1 0 0,7 11 1,-9-17 27,0 0 0,0 0 0,0 1-1,0-1 1,1 0 0,-1 1 0,0-1 0,0 0 0,1 0 0,-1 0 0,0 1 0,0-1 0,1 0 0,-1 0 0,0 0 0,0 0 0,1 1 0,-1-1 0,0 0 0,1 0 0,-1 0 0,0 0 0,1 0 0,-1 0 0,0 0 0,1 0 0,-1 0 0,0 0 0,1 0 0,-1 0 0,0 0 0,1 0 0,7-10-278,2-18-81,-10 27 352,7-30-311,-5 20 248,1 0 0,-1 0 0,2 0 0,-1 0 0,1 0 0,1 1 1,0-1-1,13-17 0,-13 24 78,0 0-1,0 0 1,1 0 0,-1 1 0,1 0 0,0 1 0,0-1-1,10-2 1,17-8 5,-13 2 64,0-1 1,0-1-1,-1 0 0,-1-2 1,-1 0-1,0-1 1,-1-1-1,0 0 0,-2-1 1,0-1-1,15-27 0,-25 40 11,-1-2 0,0 1-1,-1 0 1,1 0 0,-1-1 0,-1 1-1,2-13 1,-3 19-55,1-1 0,-1 0 0,0 1 0,0-1 0,0 0 0,-1 1 0,1-1 0,0 1 0,0-1 0,-1 0 0,1 1 1,-1-1-1,0 1 0,1-1 0,-1 1 0,0 0 0,0-1 0,0 1 0,0 0 0,0 0 0,0-1 0,0 1 0,0 0 0,-1 0 0,1 0 0,0 0 0,-1 0 0,1 1 0,-1-1 0,1 0 0,-1 1 0,1-1 0,-1 1 0,1-1 1,-1 1-1,1 0 0,-1-1 0,0 1 0,1 0 0,-1 0 0,1 0 0,-3 1 0,-2 0-3,-1 0 0,0 0 0,1 1 0,-1 0 0,1 0 0,0 1 0,0-1 0,0 1 0,0 1 0,0-1 0,1 1 0,-1 0 0,1 0 0,0 1 0,0 0 0,-4 6 0,4-7-27,1 1 0,0 0 0,0 1 0,1-1 1,0 1-1,0 0 0,0-1 0,0 1 0,1 1 0,0-1 0,1 0 1,-1 0-1,1 1 0,0-1 0,1 1 0,0 12 0,0-17-7,1 1 0,-1 0-1,1 0 1,0-1-1,0 1 1,0-1 0,0 1-1,1-1 1,-1 1 0,1-1-1,-1 0 1,1 1 0,0-1-1,0 0 1,0 0 0,0-1-1,0 1 1,1 0-1,-1-1 1,0 1 0,1-1-1,-1 0 1,1 1 0,5 0-1,5 2-165,1-1 0,0 0 0,28 0 0,14 4-555,-50-5 629,0 0-1,0 0 1,-1 1-1,1-1 1,0 1 0,-1 0-1,0 1 1,0-1 0,0 1-1,0 0 1,0 0-1,-1 1 1,0-1 0,0 1-1,0 0 1,0 0 0,-1 1-1,5 10 1,-3-5-154,-1 1 0,-1-1 1,0 1-1,0 0 0,-2 0 1,1 0-1,-1 0 0,-2 21 1,1-21-34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4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 17388,'-3'81'3234,"-1"1"-957,5-73-2001,-1 0 0,1 0 0,1 0 0,0-1 0,0 1 0,6 14 0,-8-22-271,0 0 1,0-1-1,0 1 1,1-1 0,-1 1-1,0-1 1,1 1-1,-1-1 1,0 1 0,1 0-1,-1-1 1,0 0-1,1 1 1,-1-1 0,1 1-1,-1-1 1,1 0-1,-1 1 1,1-1-1,-1 0 1,1 1 0,0-1-1,-1 0 1,1 0-1,-1 1 1,1-1 0,0 0-1,0 0 0,0-1 0,0 1 0,0 0 0,0-1 0,-1 1-1,1-1 1,0 1 0,0-1 0,-1 1 0,1-1 0,0 0 0,-1 1-1,1-1 1,0 0 0,-1 0 0,1 0 0,18-37 60,-13 22-62,-1 1 0,0-1 0,-1 0 1,-1 0-1,-1-1 0,0 1 1,-1 0-1,-2-23 0,1 35-9,-1 1 1,0-1-1,0 1 1,0 0-1,0-1 0,0 1 1,-1 0-1,0 0 0,1 0 1,-4-4-1,4 7-2,1-1 1,-1 0-1,1 1 0,-1-1 0,1 1 1,-1-1-1,1 1 0,-1-1 0,0 1 1,1-1-1,-1 1 0,0-1 0,1 1 0,-1 0 1,0 0-1,1-1 0,-1 1 0,0 0 1,0 0-1,0 0 0,1 0 0,-1 0 1,0 0-1,0 0 0,1 0 0,-1 0 1,0 0-1,0 0 0,1 0 0,-1 0 1,0 1-1,0-1 0,1 0 0,-1 1 1,0-1-1,1 0 0,-1 1 0,0-1 0,1 1 1,-1-1-1,1 1 0,-1-1 0,1 1 1,-1 0-1,1-1 0,-1 1 0,1 0 1,-1-1-1,1 1 0,0 0 0,-1 1 1,0-1-63,0 0 1,1 0-1,-1 0 1,0 1-1,1-1 1,-1 0-1,0 1 1,1-1-1,0 1 1,-1-1-1,1 0 1,0 1 0,0-1-1,0 1 1,0-1-1,0 1 1,0-1-1,0 1 1,0-1-1,0 1 1,1-1-1,-1 0 1,1 1-1,-1-1 1,1 0-1,0 1 1,-1-1-1,1 0 1,0 1 0,0-1-1,0 0 1,0 0-1,0 0 1,2 1-1,-1 0-71,1 0-1,0 0 1,-1-1-1,1 0 1,0 1-1,0-1 1,0 0-1,1 0 1,-1-1-1,0 1 1,0-1-1,0 1 0,0-1 1,1 0-1,4-1 1,21-6-542,0-4-145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2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0 20740,'8'5'1953,"7"5"-1233,5 4-280,4 9 864,4 2-311,-2 10-297,-1 6-104,-12 14-256,-5 8-104,-13 12-96,-11 5-56,-18 1-160,-7 0-184,-11-8-592,-5-5-408,-4-13 991,-1-12-199,3-19-200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50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110 245 13731,'-7'4'504,"0"1"0,0-1 0,1 1 0,0 0 1,0 1-1,0 0 0,0 0 0,1 0 0,0 0 0,1 1 0,-1 0 0,-3 8 1,3-5-97,0 1 1,1 0-1,0 0 1,1 1-1,0-1 1,0 1-1,0 18 1,2-23-259,1 0-1,0 0 1,1 1 0,-1-1 0,1 0-1,1 0 1,0 0 0,4 14 0,-5-19-128,0 0 0,1 0 0,-1 0 0,0 0 0,1 0 0,-1 0 0,1 0 0,-1-1 0,1 1 0,0 0 0,0-1 0,0 0 0,0 1 0,0-1 0,0 0 0,0 0 0,0 0 0,0 0 1,1 0-1,-1-1 0,0 1 0,1-1 0,-1 1 0,0-1 0,1 0 0,-1 0 0,0 0 0,1 0 0,-1 0 0,5-2 0,0 0-38,-1 0 0,1 0-1,0-1 1,-1 0 0,0-1-1,0 0 1,0 1 0,0-2-1,0 1 1,-1-1 0,0 0-1,0 0 1,0 0 0,-1-1-1,1 1 1,4-10 0,5-8-93,-2-1 0,0 0 1,8-26-1,-4-5-155,-9 30 113,-5 20 82,-1 7 6,-1 8 118,0 0-1,0-1 1,1 1-1,1 0 1,-1 0-1,7 18 1,-7-26-43,-1 0 0,1 0 0,0 0 1,0 0-1,0 0 0,0 0 0,0 0 0,0-1 0,1 1 1,-1 0-1,0-1 0,1 1 0,0-1 0,-1 1 0,1-1 1,0 0-1,-1 0 0,1 0 0,0 0 0,0 0 0,0 0 1,0 0-1,0 0 0,0-1 0,0 1 0,1-1 0,-1 0 1,0 1-1,0-1 0,0 0 0,0 0 0,0-1 1,1 1-1,-1 0 0,0-1 0,0 1 0,3-2 0,3-2 5,0 1 0,-1-2 0,0 1-1,0-1 1,0 0 0,-1 0-1,0-1 1,0 0 0,0 0 0,0 0-1,6-11 1,3-5 14,-1-1 0,14-31 0,-16 28-3,-2 0 1,0-1-1,-2-1 1,8-46-1,-15 72-20,-1 1 0,1 0-1,-1 0 1,0-1-1,0 1 1,0 0-1,0-1 1,0 1-1,0 0 1,0-1 0,0 1-1,0 0 1,-1 0-1,1-1 1,0 1-1,-1 0 1,1 0-1,-1 0 1,0-1 0,1 1-1,-1 0 1,-1-1-1,2 2-1,0 0 0,-1 0-1,1 0 1,0 0 0,-1 0-1,1 0 1,-1 0-1,1 0 1,0 0 0,-1 0-1,1 0 1,0 0 0,-1 0-1,1 0 1,0 1 0,-1-1-1,1 0 1,0 0 0,0 0-1,-1 1 1,1-1 0,0 0-1,-1 0 1,1 1-1,0-1 1,-11 18 119,6-5-60,1 0 0,0 0 0,1 1-1,0 0 1,1-1 0,1 1 0,0 0 0,1 0 0,2 17 0,1-6-12,1 0 1,1 0-1,1 0 1,11 29-1,-10-34-95,1 1 1,1-1-1,1 0 0,1 0 0,1-1 1,25 31-1,-36-48 17,0-1-1,0 1 1,1-1-1,-1 0 1,0 0-1,1 0 1,0 1-1,-1-1 1,1-1 0,-1 1-1,1 0 1,0 0-1,0-1 1,3 2-1,-5-2 19,0 0 0,1 0 0,-1 0 0,0 0 0,0-1 1,0 1-1,0 0 0,1 0 0,-1 0 0,0 0 0,0 0 0,0-1 0,0 1 0,1 0 0,-1 0 0,0 0 0,0 0 0,0-1 0,0 1 0,0 0 0,0 0 0,0 0 0,0-1 0,0 1 0,1 0 0,-1 0 0,0 0 0,0-1 0,0 1 0,0 0 0,0 0 0,0 0 0,0-1 0,0 1 0,-1 0 0,1 0 0,0-1 0,-7-17-153,-20-23 31,-2 2-1,-1 1 0,-45-44 0,33 37 116,39 41-3,-2 0 27,2 0 0,-1-1 0,0 1 0,1-1-1,-3-5 1,6 10-10,0-1 1,0 1-1,-1 0 0,1-1 0,0 1 0,0 0 0,0-1 1,0 1-1,0 0 0,0-1 0,0 1 0,0 0 0,0-1 0,0 1 1,0 0-1,0-1 0,0 1 0,0 0 0,0-1 0,0 1 0,0 0 1,1-1-1,-1 1 0,0 0 0,0 0 0,0-1 0,0 1 1,1 0-1,-1-1 0,0 1 0,0 0 0,1 0 0,-1-1 0,2 1-10,0-1 0,-1 1 0,1 0-1,-1-1 1,1 1 0,0 0-1,-1 0 1,1 0 0,0 0-1,-1 0 1,4 1 0,119 12-968,-65-11 774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5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231 477 18124,'-1'-2'131,"1"0"0,-1 0 0,0 0 0,0 0 0,0 0 0,-1 0 0,1 0 0,0 1 1,-1-1-1,1 1 0,-1-1 0,1 1 0,-1-1 0,0 1 0,0 0 0,0 0 0,1 0 0,-1 0 0,0 0 0,0 0 0,0 1 0,-1-1 0,1 1 1,0-1-1,-3 1 0,-1-1 116,0 0 1,0 1 0,1 0 0,-1 0-1,0 0 1,0 1 0,0 0-1,-10 2 1,8 1-114,-1 0 0,1 0 0,0 0 0,0 1 0,0 0-1,1 1 1,0 0 0,0 0 0,0 0 0,1 1 0,0 0 0,-6 9 0,9-13-115,1 1 1,-1-1-1,1 1 0,0 0 1,0 0-1,0 0 1,1 0-1,-1 0 1,1 1-1,0-1 1,1 0-1,-1 1 1,1-1-1,-1 0 1,1 1-1,0-1 1,1 1-1,-1-1 1,1 0-1,0 1 1,0-1-1,0 0 1,1 0-1,0 0 0,-1 0 1,1 0-1,4 5 1,-4-6-8,1 0 0,0 0 0,0 0 0,-1 0-1,2-1 1,-1 1 0,0-1 0,1 0 0,-1 0 0,1 0 0,-1 0 0,1 0 0,0-1 0,0 0 0,0 0-1,0 0 1,0 0 0,0-1 0,0 1 0,0-1 0,0 0 0,0 0 0,0-1 0,0 1 0,0-1 0,0 0-1,7-2 1,-1-1 14,0 0 0,0 0 0,0-1-1,0 0 1,-1-1 0,0 0 0,0 0-1,0-1 1,9-10 0,-8 7-2,-1-1 1,0 1 0,-1-1 0,0-1 0,0 0-1,-2 0 1,1 0 0,-2-1 0,1 0 0,-2 0-1,0 0 1,0-1 0,-2 0 0,1 1 0,-2-1-1,1-19 1,-2 32-23,0 0 0,0 0 0,0 1 0,0-1-1,0 0 1,0 0 0,0 0 0,0 0 0,0 0 0,0 0 0,0 0-1,-1 0 1,1 0 0,0 0 0,-1 1 0,1-1 0,-1 0-1,1 0 1,-1 0 0,1 0 0,-1 1 0,1-1 0,-1 0 0,0 1-1,1-1 1,-1 1 0,0-1 0,0 0 0,-1 0 0,1 2-2,0-1 1,0 1-1,0-1 1,0 1 0,0-1-1,0 1 1,0 0-1,0-1 1,0 1-1,0 0 1,0 0 0,1 0-1,-1 0 1,0 0-1,1 0 1,-1 0 0,1 0-1,-1 0 1,1 0-1,-1 0 1,1 0-1,0 0 1,0 0 0,-1 1-1,1 0 1,-1 5-6,0 0 0,0-1-1,0 1 1,1-1 0,0 1 0,0 0 0,1-1 0,0 1 0,2 8-1,-2-13 0,-1-1 0,0 1-1,1-1 1,-1 1 0,1-1-1,0 1 1,-1-1 0,1 1-1,0-1 1,0 0 0,0 1-1,0-1 1,0 0 0,0 0-1,1 0 1,-1 0-1,0 0 1,0 0 0,1 0-1,-1 0 1,1 0 0,-1-1-1,1 1 1,-1-1 0,1 1-1,-1-1 1,1 1 0,-1-1-1,1 0 1,0 0 0,-1 0-1,1 0 1,-1 0 0,1 0-1,0 0 1,-1-1 0,1 1-1,-1 0 1,1-1-1,-1 1 1,1-1 0,-1 0-1,3-1 1,4-2-55,0-1 0,-1 0 0,0 0 0,0 0 0,-1-1 0,1 0 0,-1 0 0,-1-1 0,1 0 0,4-8 0,9-13-510,16-37 1,-14 18-163,-1-1 1,-3-1-1,15-70 1,-30 111 744,-1 4 34,0 0 0,0 0 0,0 0 0,-1-1 0,1 1 1,-1 0-1,0-1 0,0 1 0,-1-5 0,0 9 22,-1 1 0,1 0 0,0 0 0,0 0 0,-1-1 0,1 1 0,0 1 0,0-1 0,0 0 0,0 0 0,0 0 0,0 0 0,-1 3 0,-10 16 218,1 1-1,0 1 0,2-1 0,1 2 0,-11 43 1,6-6 168,-4 66 1,12-56-105,7 123 1,27 68-148,-27-246-204,0-2-10,0-1 0,-1 1-1,0 0 1,-2 17 0,1-30 9,0 0 0,0-1 1,0 1-1,-1 0 0,1 0 0,0 0 1,0-1-1,0 1 0,0 0 1,-1 0-1,1 0 0,0 0 0,0-1 1,0 1-1,-1 0 0,1 0 1,0 0-1,0 0 0,0 0 0,-1 0 1,1 0-1,0 0 0,0 0 1,-1 0-1,1 0 0,0 0 0,0 0 1,0 0-1,-1 0 0,1 0 1,0 0-1,0 0 0,-1 0 0,1 0 1,0 0-1,0 0 0,0 0 1,-1 0-1,1 0 0,0 0 0,0 1 1,0-1-1,-1 0 0,1 0 1,0 0-1,0 0 0,0 1 0,0-1 1,-1 0-1,1 0 0,0 0 0,0 1 1,0-1-1,0 0 0,0 0 1,0 0-1,0 1 0,0-1 0,0 0 1,0 0-1,0 1 0,0-1 1,-11-19-58,2-6-13,0 0 0,2 0 0,2 0 0,0-1 0,1 1 0,2-1 0,0 0 0,2 0 0,1 0 0,1 0 0,9-47 0,-7 62-41,-1 2-1,1-1 1,0 0-1,1 1 1,0 0 0,1 0-1,0 0 1,9-10 0,5-2-125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53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 17636,'-1'36'6133,"-1"-22"-5951,1 0 1,1 0 0,0 0 0,1-1-1,1 1 1,0 0 0,5 18 0,-6-31-179,-1 0 0,0 0 0,1 0 0,-1-1 0,1 1 0,-1 0 0,1 0 0,-1-1 1,1 1-1,0 0 0,-1-1 0,1 1 0,0-1 0,-1 1 0,1-1 0,0 1 0,0-1 0,-1 1 1,1-1-1,0 0 0,0 1 0,0-1 0,-1 0 0,1 0 0,0 0 0,0 0 0,0 0 0,0 0 0,0 0 1,0 0-1,0 0 0,-1 0 0,1 0 0,0 0 0,0-1 0,0 1 0,0 0 0,1-1 0,2-1 21,0-1 0,1 1 0,-1-1 0,0 0 0,6-6 0,31-34 217,-29 30-86,0-1 0,1 2 0,25-20 0,-36 31-138,-1 0 1,1 0-1,0 0 1,-1 0 0,1 0-1,0 1 1,0-1-1,-1 0 1,1 1 0,0-1-1,0 1 1,0 0-1,0 0 1,0 0 0,-1 0-1,3 0 1,-2 0-7,-1 1 1,0-1 0,0 1 0,0 0-1,1 0 1,-1-1 0,0 1 0,0 0-1,0 0 1,0 0 0,0 0-1,-1 0 1,1 0 0,0 0 0,0 0-1,-1 1 1,1-1 0,-1 0-1,1 0 1,-1 1 0,1-1 0,-1 0-1,1 3 1,-1-3-10,1 3 8,0 1 1,0-1-1,1 0 1,0 1-1,4 6 1,-5-10-10,-1 0-1,1 0 1,0 0 0,0 0-1,0 0 1,-1 0 0,1-1-1,0 1 1,0 0 0,0-1-1,0 1 1,0-1 0,1 1-1,-1-1 1,0 0 0,0 1-1,0-1 1,0 0 0,1 0-1,-1 1 1,0-1-1,0 0 1,0 0 0,0-1-1,1 1 1,-1 0 0,0 0-1,2-1 1,15-5 7,1-1-1,-1-1 1,0 0-1,22-15 1,-25 13-3,1 1 0,0 1 0,0 1 1,1 0-1,26-7 0,-40 14-2,-1-1 0,1 1 0,-1-1 0,1 1 0,0 0-1,-1 0 1,1 0 0,-1 0 0,1 1 0,0-1 0,-1 1 0,1-1 0,-1 1 0,1 0 0,-1 0-1,0 0 1,1 0 0,-1 1 0,0-1 0,0 0 0,0 1 0,0 0 0,0 0 0,0-1-1,0 1 1,-1 0 0,1 0 0,-1 0 0,1 1 0,-1-1 0,0 0 0,0 1 0,0-1-1,0 0 1,1 5 0,2 7 5,-2 0 0,0 0 1,0 1-1,-1-1 0,-1 16 0,0-25-25,-3-10-3031,4-14 2466,5 3-128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5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182 120 20564,'-2'-1'201,"-1"-1"0,0 1 0,0-1 0,0 1 0,0 0 0,0 0 0,0 0 0,0 1 0,0-1 0,0 1-1,0-1 1,0 1 0,0 0 0,0 0 0,-6 1 0,4 0 1,0 1 0,0-1 0,0 1 0,0 0 0,0 0 0,0 1 0,1-1 0,-8 6 1,4-2-104,1 0 0,0 1 0,0 0 0,0 0 0,1 0 0,0 1 0,1 0 0,0 0 0,-8 15 0,12-20-92,0-1 0,0 1-1,1-1 1,-1 1-1,0 0 1,1-1-1,-1 1 1,1 0 0,0-1-1,0 1 1,0 0-1,0-1 1,1 1-1,0 5 1,0-7-5,-1-1-1,0 1 1,1 0-1,-1 0 1,1-1-1,-1 1 1,1-1-1,-1 1 1,1 0-1,0-1 1,-1 1-1,1-1 1,0 1 0,-1-1-1,1 1 1,0-1-1,0 0 1,-1 1-1,2-1 1,0 0-1,0 1 0,0-1 0,0 0 0,0 0 0,0 0 0,0 0 0,0-1 0,0 1 0,0 0 0,0-1 0,2 0 0,4-2 6,0-1 0,1 0 0,-2 0 0,1 0 0,0-1 0,-1 0 0,7-7 0,45-47 237,-24 22 175,-34 37-401,1-1 1,-1 1-1,1 0 1,-1-1-1,1 1 1,0 0-1,-1 0 1,1 0-1,-1 0 1,1 0-1,0 0 1,-1 1-1,1-1 1,-1 0-1,1 1 1,-1-1-1,3 2 1,21 3-6,1-5-9,-1-2 1,41-8-1,-44 6-9,0 0 0,1 2 0,42 1 1,-63 1 3,0 0 0,-1 0 0,1 0 1,0 1-1,0-1 0,0 0 0,0 1 1,-1 0-1,1-1 0,0 1 1,0 0-1,-1 0 0,1 0 0,-1 0 1,1 0-1,-1 0 0,1 1 0,-1-1 1,0 0-1,1 1 0,-1-1 0,0 1 1,1 1-1,0 2 7,-1 0 0,0-1-1,0 1 1,0 0 0,0 0 0,-1 0-1,0 5 1,3 16 55,-3-25-57,0-1 0,0 0 0,0 1 0,0-1-1,0 0 1,0 0 0,0 1 0,1-1 0,-1 0 0,0 1 0,0-1 0,0 0 0,0 0 0,1 0-1,-1 1 1,0-1 0,0 0 0,1 0 0,-1 0 0,0 1 0,0-1 0,1 0 0,-1 0-1,0 0 1,0 0 0,1 0 0,-1 0 0,0 1 0,1-1 0,-1 0 0,0 0 0,1 0 0,-1 0-1,0 0 1,1 0 0,-1 0 0,0 0 0,0-1 0,1 1 0,-1 0 0,0 0 0,1 0 0,-1 0-1,0 0 1,0 0 0,1-1 0,14-7 81,-14 6-72,48-37 200,-40 30-210,1 0 0,-1 2 0,1-1 1,1 1-1,-1 0 0,1 1 1,14-6-1,-24 12-10,-1 0 0,1 0 0,0 0 0,-1-1 0,1 1 0,-1 0 0,1 0 0,0 0 1,-1 0-1,1 0 0,-1 0 0,1 0 0,0 0 0,-1 0 0,1 1 0,0-1 0,-1 0 0,1 0 0,-1 0 0,1 1 0,-1-1 0,1 0 0,-1 1 0,1-1 0,-1 0 0,1 1 0,-1-1 0,1 1 0,-1-1 1,1 1-1,7 20-150,-8-19 149,0 0 0,1 0 0,-1 0 0,1-1-1,-1 1 1,1 0 0,-1 0 0,1-1-1,0 1 1,0-1 0,0 1 0,0-1 0,0 1-1,0-1 1,0 1 0,1-1 0,-1 0 0,1 0-1,-1 0 1,3 2 0,6-1-40,1-1 0,0 0 0,0-1 0,-1 0 0,1-1 0,0 0 0,0 0 1,20-7-1,-11 4-92,19-2-81,-20 3 79,1 0 0,-1-2 0,0 0 1,0 0-1,19-10 0,-34 12 143,0 0-1,0 0 1,0 0 0,0 0 0,0-1 0,-1 1-1,0-1 1,0 0 0,6-8 0,-8 9 12,1 0 0,0 0 0,-1 0 0,0 0 0,0 0 0,1 0 0,-2 0 0,1-1 1,0 1-1,-1 0 0,1-1 0,-1 1 0,0 0 0,0-1 0,-1-4 0,1 8-12,0-1 1,-1 1-1,1-1 0,0 1 0,0-1 0,0 1 0,0-1 0,0 1 0,-1-1 0,1 1 1,0-1-1,-1 1 0,1 0 0,0-1 0,-1 1 0,1-1 0,0 1 0,-1 0 1,1-1-1,-1 1 0,1 0 0,0 0 0,-1-1 0,1 1 0,-1 0 0,1 0 0,-1 0 1,1-1-1,-1 1 0,1 0 0,-2 0 0,1 0 1,-1 1 0,1-1-1,-1 0 1,1 1 0,0-1 0,-1 1 0,1 0-1,0-1 1,-1 1 0,1 0 0,-2 1 0,-1 2 12,-1 0 0,1 0 0,0 0 0,-6 10 0,7-9 18,0 0 1,0 0-1,1 0 0,0 0 0,0 1 0,1-1 0,-1 1 0,1 0 0,0-1 1,1 1-1,-1 0 0,1-1 0,1 1 0,-1 0 0,2 8 0,-1-9-2,1-1 0,-1 1 1,1-1-1,0 1 0,0-1 0,1 0 0,-1 0 0,1 0 0,0 0 0,0 0 0,0-1 0,0 1 0,1-1 0,0 0 1,-1 0-1,1 0 0,0 0 0,9 3 0,-7-3-84,0 0 0,0-1 0,0 0 0,0 0 0,1 0 0,-1-1-1,1 0 1,-1 0 0,1 0 0,-1-1 0,1 0 0,11-2 0,1-2-79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5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13083,'0'1'38,"0"-1"0,0 0 1,-1 0-1,1 0 0,0 1 1,0-1-1,0 0 0,0 0 1,0 0-1,0 1 0,0-1 1,0 0-1,0 0 0,0 1 1,0-1-1,0 0 0,0 0 0,0 0 1,0 1-1,0-1 0,0 0 1,0 0-1,0 1 0,0-1 1,0 0-1,0 0 0,1 0 1,-1 1-1,0-1 0,0 0 1,0 0-1,0 0 0,0 0 1,1 1-1,-1-1 0,0 0 0,0 0 1,0 0-1,0 0 0,1 0 1,-1 0-1,0 0 0,0 1 1,0-1-1,1 0 0,-1 0 1,0 0-1,0 0 0,1 0 1,-1 0-1,16 5 15,-13-4 168,54 12 812,118 14 1,59-15-987,-175-10 64,104 3-80,185 10 22,0 25-5,-28 36 6,-5 21-8,286 70 3,-118-96-5,5-26 18,-37-5 39,-5 21 70,-73 12 66,197 32 355,-437-85-394,484 89 1272,-461-73-639,173 64 0,-314-94-786,-10-5-62,-1 0 0,1 1 1,0-1-1,-1 1 1,0 1-1,1-1 0,-1 0 1,0 1-1,0 0 1,0 0-1,5 6 0,-9-9 5,0 0-1,0 0 1,0 0-1,0 1 1,0-1-1,0 0 1,0 0-1,1 0 1,-1 1 0,0-1-1,0 0 1,0 0-1,0 1 1,0-1-1,0 0 1,0 0-1,-1 0 1,1 1-1,0-1 1,0 0-1,0 0 1,0 0-1,0 1 1,0-1-1,0 0 1,0 0-1,0 0 1,-1 1-1,1-1 1,0 0-1,0 0 1,0 0-1,0 0 1,-1 0-1,1 1 1,0-1-1,0 0 1,0 0-1,-1 0 1,-14 5-146,-16-1 11,-18-2-99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5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21 772 11715,'-1'0'114,"1"0"1,0 1 0,-1-1 0,1 0 0,-1 1 0,1-1-1,-1 0 1,1 0 0,-1 1 0,1-1 0,-1 0 0,0 0-1,1 0 1,-1 0 0,1 0 0,-1 0 0,1 0 0,-1 0-1,0 0 1,1 0 0,-1 0 0,1 0 0,-1 0 0,1 0-1,-1-1 1,1 1 0,-1 0 0,1 0 0,-2-1 0,2-1 128,-1 1 1,0-1 0,1 1 0,-1-1-1,1 0 1,0 1 0,-1-1 0,1 1 0,0-1-1,0-3 1,1-12 1091,0-1-1,5-26 1,-1 7-318,15-144 958,-5-256-1,-13 422-1915,-2 15-57,0 0 0,0 0 0,0 0 0,0-1 1,0 1-1,0 0 0,0 0 0,0 0 0,0 0 0,0 0 1,1-1-1,-1 1 0,0 0 0,0 0 0,0 0 0,0 0 1,0 0-1,0 0 0,1 0 0,-1 0 0,0 0 0,0-1 1,0 1-1,0 0 0,1 0 0,-1 0 0,0 0 0,0 0 1,0 0-1,0 0 0,1 0 0,-1 0 0,0 0 0,0 0 1,0 0-1,0 0 0,1 0 0,-1 1 0,17 15 114,-10-9-124,4 5 2,2-1 1,-1-1-1,2 0 1,-1 0-1,1-1 0,1-1 1,30 12-1,-9-6-194,2-2-1,46 10 0,-25-11-105,0-3 0,0-2 0,69-2 0,-25-9-8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5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65 21052,'2'-13'699,"-1"7"-362,0 0 1,-1-1-1,1 1 1,-1-11-1,0 17-318,0 0 0,0-1 0,0 1 0,0 0 0,0-1-1,-1 1 1,1 0 0,0-1 0,0 1 0,0 0 0,0-1 0,0 1-1,0 0 1,0-1 0,-1 1 0,1 0 0,0-1 0,0 1-1,-1 0 1,1-1 0,0 1 0,0 0 0,-1 0 0,1 0 0,0-1-1,0 1 1,-1 0 0,1 0 0,0 0 0,-1 0 0,1-1-1,0 1 1,-1 0 0,1 0 0,-1 0 0,1 0 0,0 0 0,-1 0-1,1 0 1,0 0 0,-1 0 0,1 0 0,0 0 0,-1 0-1,1 0 1,0 0 0,-1 1 0,1-1 0,0 0 0,-1 0 0,1 0-1,0 0 1,-1 1 0,1-1 0,0 0 0,-1 0 0,1 1-1,0-1 1,0 0 0,0 0 0,-1 1 0,1-1 0,-19 22 910,-7 21-593,2 1 0,2 1 1,1 1-1,-22 78 0,38-109-250,1-1-1,1 1 1,0 1-1,1-1 0,1 0 1,0 31-1,1-44-77,1 0 0,-1 0 0,0 0-1,0 0 1,1 0 0,-1 0 0,1 0 0,0 0 0,-1-1 0,1 1-1,0 0 1,0 0 0,0-1 0,1 1 0,-1 0 0,0-1 0,0 1-1,1-1 1,-1 0 0,1 1 0,-1-1 0,4 2 0,-2-2-69,0 0 0,0 0 0,0-1 0,1 1 1,-1-1-1,0 0 0,0 1 0,0-1 0,0-1 1,0 1-1,0 0 0,0-1 0,4-1 0,4-1-140,0-1-1,-1-1 1,0 1-1,0-2 0,0 1 1,0-1-1,10-9 1,-11 7 60,-1-1 1,12-13-1,14-28-423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59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20100,'-4'4'1682,"-7"16"-1025,1 0 0,0 0 0,-10 33 0,-13 70 1114,24-90-1530,7-23-161,-29 129 716,27-118-682,2 0-1,0 1 1,1-1-1,4 35 1,-3-53-103,1 0 0,-1 0 1,1 0-1,0 0 0,0 1 0,0-1 0,1 0 1,-1-1-1,1 1 0,-1 0 0,1 0 0,0-1 1,4 6-1,-4-7-7,0 1 0,0-1 0,0 0 0,0 1 0,0-1 0,0 0 0,1 0 1,-1-1-1,0 1 0,1 0 0,-1-1 0,0 1 0,1-1 0,-1 0 0,0 0 0,1 0 0,-1 0 0,1 0 1,-1 0-1,3-2 0,3 0 0,0 0 0,0-1 0,-1 0 0,1-1 0,-1 0 0,1 0 0,-2 0 0,1-1 0,0 0 0,6-7 1,11-11 10,24-30 1,-32 35-7,84-108 71,-81 105-47,-19 21-32,0 0 0,0 0 0,1-1 1,-1 1-1,0 0 0,0 0 0,0 0 0,1 0 0,-1-1 0,0 1 0,0 0 0,1 0 0,-1 0 0,0 0 0,0 0 0,1 0 0,-1 0 0,0 0 0,0 0 0,1 0 0,-1 0 0,0 0 0,0 0 0,1 0 0,-1 0 0,0 0 0,0 0 0,1 0 0,-1 0 0,0 0 0,0 0 0,1 0 0,-1 0 1,0 0-1,0 1 0,1-1 0,-1 0 0,0 0 0,0 0 0,0 1 0,4 12 27,-5 17 5,1-30-31,-14 83 71,9-57-57,0 0 0,2 0-1,0 35 1,3-60-36,0-1 1,0 1-1,0 0 0,0 0 1,0 0-1,0 0 1,0-1-1,0 1 0,1 0 1,-1 0-1,0 0 1,1-1-1,-1 1 0,0 0 1,1 0-1,-1-1 1,1 1-1,-1 0 0,1-1 1,-1 1-1,2 1 1,-1-2-37,-1 0 0,1 0 0,-1 0 0,1 0 1,0 0-1,-1 0 0,1 0 0,0 0 0,-1 0 1,1 0-1,0 0 0,-1-1 0,1 1 0,-1 0 1,1 0-1,0-1 0,-1 1 0,1 0 0,-1-1 1,1 1-1,0-1 0,3-3-353,0 1 0,0-1-1,0 0 1,0 0 0,4-8 0,33-55-1120,-18 25 532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5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81 17092,'-6'19'1468,"-1"0"0,-13 23 1,14-29-709,0-1 1,0 1-1,1 1 1,1-1 0,-5 24-1,9-36-713,0 0 0,0 0 0,0 0-1,-1 0 1,1 0 0,0 0 0,1 0-1,-1 0 1,0 0 0,0 0 0,0 0 0,1 0-1,-1-1 1,0 1 0,1 0 0,-1 0-1,1 0 1,-1 0 0,1 0 0,-1 0-1,1-1 1,-1 1 0,1 0 0,1 0 0,-1 0-18,1 0 1,-1-1 0,0 1-1,1-1 1,-1 0 0,1 1 0,-1-1-1,1 0 1,-1 0 0,1 0 0,-1 0-1,1 0 1,-1 0 0,3-1-1,5-1-8,0-1 0,0 0 0,17-9-1,-23 11 11,41-22-4,-28 13-13,0 2 1,0 0-1,1 1 0,24-6 0,-39 13-12,0-1 0,0 1 0,0 0 0,0 0 1,0 0-1,0 0 0,0 0 0,0 1 0,0-1 0,0 0 0,0 1 0,-1 0 0,1-1 0,0 1 0,0 0 0,0 0 0,-1 0 0,1 0 0,1 2 0,3 2 8,0 0 0,-1 1 1,9 11-1,-11-12-6,0 0-1,1-1 1,0 1 0,0-1 0,0 0 0,0 0 0,7 4-1,-8-7-1,1 1-1,-1-1 1,1 0-1,-1 0 1,1 0-1,0 0 0,-1 0 1,1-1-1,0 0 1,0 0-1,0 0 1,6-1-1,-2 0-13,-1-1 0,0 0 0,0 0 0,0-1 0,0 0 0,7-4 0,6-5-139,-1-2 1,36-30-1,-55 43 146,11-9-86,-6 5-6,1 0 1,-1 1-1,1-1 1,9-4-1,-15 9 91,0 0 0,1 0 0,-1 0-1,0 0 1,0 1 0,0-1 0,1 0 0,-1 0-1,0 0 1,0 0 0,0 0 0,1 1 0,-1-1-1,0 0 1,0 0 0,0 0 0,0 1 0,0-1 0,0 0-1,0 0 1,1 1 0,-1-1 0,0 0 0,0 0-1,0 1 1,0-1 0,0 0 0,0 0 0,0 1 0,0-1-1,0 0 1,0 0 0,0 0 0,0 1 0,-1-1-1,1 0 1,0 0 0,0 1 0,0-1 0,0 0-1,0 0 1,0 0 0,0 1 0,-1-1 0,1 0 0,-4 16-36,4-15 33,-3 10 26,0 0-1,1 0 0,0 0 0,1 0 0,1 11 1,0-16 5,0-1 1,1 1 0,-1-1 0,2 1 0,-1-1 0,0 0 0,1 1 0,0-1 0,0 0-1,1 0 1,-1 0 0,5 5 0,-3-5-52,-1 1 1,1 0-1,-1 0 1,0 0-1,-1 0 0,1 0 1,-1 1-1,-1-1 1,1 1-1,-1-1 0,0 1 1,0 0-1,-1-1 1,0 1-1,0 0 0,-1 0 1,0-1-1,0 1 1,0 0-1,-1-1 0,0 1 1,-3 6-1,-5 8 105,0 0 1,-1-1-1,-1 0 0,-1-1 1,-17 19-1,29-36-39,-1 0 0,0 0 0,1-1 1,-1 1-1,0 0 0,0-1 0,0 0 0,0 1 0,-2 0 0,3-2-29,1 0-1,0 1 1,0-1-1,0 0 0,0 0 1,-1 0-1,1 0 1,0 0-1,0 0 0,0 0 1,-1 0-1,1 0 1,0 0-1,0 0 0,0 0 1,-1 0-1,1 0 1,0 0-1,0 0 0,0-1 1,0 1-1,-1 0 0,1 0 1,0 0-1,0 0 1,0 0-1,0 0 0,-1 0 1,1 0-1,0-1 1,0 1-1,0 0 0,0 0 1,0 0-1,0 0 1,0-1-1,-1 1 0,3-16 147,8-13-90,1 0 0,25-44 0,-18 39-52,229-379-19,-215 362 10,-33 53 26,-23 35 197,-19 39 0,38-65-166,0 0 0,2 0-1,-1 1 1,1-1 0,1 1 0,0 0 0,-1 23 0,3-32-95,0 0 0,1 1 0,-1-1 0,0 0 0,1 1 0,0-1 0,0 0 1,0 0-1,0 1 0,1-1 0,-1 0 0,1 0 0,-1-1 0,1 1 0,0 0 1,0 0-1,0-1 0,1 1 0,-1-1 0,1 0 0,-1 0 0,1 0 1,0 0-1,0 0 0,0-1 0,0 1 0,0-1 0,0 0 0,0 1 0,0-1 1,1-1-1,3 2 0,7 0-277,0-1-1,0 0 1,0-1 0,0-1 0,0 0-1,23-4 1,10-7-323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6:0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18556,'-4'22'1597,"2"0"0,0 0 0,2 27 0,0-39-1268,1 0 0,0 1-1,1-1 1,0 0-1,1 0 1,0 0 0,1 0-1,8 17 1,-11-25-293,1 1 0,0-1-1,0 1 1,-1-1 0,1 0 0,1 0 0,-1 0-1,0 0 1,0 0 0,1-1 0,-1 1-1,1 0 1,-1-1 0,1 0 0,0 0 0,5 2-1,-3-2-13,0-1 0,0 1-1,-1-1 1,1 0 0,0 0-1,0-1 1,0 1 0,0-1-1,6-2 1,5-2-8,0-1 0,-1-1 1,0-1-1,26-16 0,-19 8 3,16-10 4,-36 24-22,1 1-1,-1-1 0,1 1 1,0 0-1,-1 0 0,1 0 1,0 0-1,0 0 0,0 1 1,5-1-1,-7 1 2,0 0 0,0 1 0,-1-1 0,1 0-1,0 1 1,-1-1 0,1 1 0,-1-1 0,1 1 0,0-1 0,-1 1 0,1-1-1,-1 1 1,1-1 0,-1 1 0,0 0 0,1-1 0,-1 1 0,0 0-1,1-1 1,-1 1 0,0 0 0,0-1 0,1 1 0,-1 0 0,0 0 0,0-1-1,0 1 1,0 0 0,0 0 0,0 0 0,-1 1 0,-2 29 1,2-25-2,0 4-11,-1-3 20,1 0 0,0 0 0,1 0 0,0 12 1,0-19-14,0 1 1,0 0 0,0 0 0,0 0 0,0-1 0,1 1 0,-1 0 0,0 0 0,0-1 0,1 1 0,-1 0 0,0-1 0,1 1 0,-1 0 0,1-1 0,-1 1-1,1 0 1,-1-1 0,1 1 0,0-1 0,-1 1 0,1-1 0,-1 1 0,1-1 0,0 0 0,0 1 0,-1-1 0,1 0 0,0 1 0,0-1 0,-1 0 0,1 0-1,0 0 1,0 0 0,-1 0 0,1 0 0,0 0 0,0 0 0,0 0 0,-1 0 0,1 0 0,0 0 0,0-1 0,-1 1 0,1 0 0,0 0 0,0-1 0,1 0-1,5-3-212,1 0-1,-1 0 1,0-1-1,0 0 0,0 0 1,-1-1-1,0 0 1,0 0-1,0-1 0,-1 1 1,0-1-1,0 0 1,-1-1-1,0 1 0,0-1 1,-1 1-1,3-10 1,2-17-489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4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1268 127 13003,'-10'-6'432,"0"0"0,-1 1 1,1 0-1,-1 1 0,0 0 0,-23-4 1,-1-1 555,31 8-914,-82-24 1237,-132-21 0,189 42-1247,0 2 0,0 1-1,-1 1 1,1 1 0,0 2 0,0 0-1,0 3 1,-46 13 0,28-2 212,0 2 0,-76 44 1,96-46-149,1 0 0,1 2 1,0 1-1,1 0 1,-32 38-1,42-40-103,2 0-1,0 1 1,1 0-1,0 1 1,2 0-1,1 1 1,0 0-1,2 0 1,-7 35-1,6-12-26,2-1 0,2 1 0,5 83 0,-1-103-7,2 0 0,0 0 0,2 0 1,0 0-1,2-1 0,0 1 0,2-2 0,1 1 0,0-1 0,2-1 0,0 0 0,2-1 0,0 0 0,1-1 0,1 0 0,1-2 0,20 18 0,-2-8-1,0-2 0,1-2 0,2-2 0,0-1 0,1-1 1,56 17-1,-36-18 14,1-3 0,1-2 0,113 9 0,-153-20-7,0-1 0,0-2 0,0 0 0,-1-1 0,28-6 0,-36 5 4,-1-1 0,0 0 0,-1 0 0,1-1 0,-1-1 0,0 0 0,0 0 0,-1-1 0,1 0 0,-1 0 0,8-11 0,4-5 74,-1-2 0,25-40 0,27-61 178,-63 110-224,86-173 243,-74 140-292,-1-1 0,12-54 0,-25 75-15,-2 0 0,0-1 0,-2 1 0,-1-1 0,-3-31 0,0 39 13,-2 1-1,-1-1 1,0 1 0,-1 0-1,-2 1 1,0-1-1,-19-36 1,22 48-29,-1 0 1,-1 1 0,1-1 0,-1 1-1,-1 0 1,1 1 0,-1 0-1,-1 0 1,1 0 0,-1 1 0,0 0-1,-1 0 1,1 1 0,-1 0-1,0 1 1,-1 0 0,1 0 0,-1 1-1,1 0 1,-1 1 0,0 0-1,0 0 1,0 1 0,0 1 0,0 0-1,-1 0 1,1 0 0,0 2-1,0-1 1,-17 6 0,-4 4-665,-1 1 1,2 1 0,-35 21-1,62-32 659,-48 26-788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6:00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15115,'0'3'2233,"0"3"-1193,0 4-384,0 1 1625,1 3-1009,1 1-280,-2-6-2728,0-2 1968,-8-7-400,-1-4-248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6:0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1 105 14299,'12'-12'1264,"0"-1"1,1 1-1,0 1 0,1 1 0,0 0 1,1 0-1,29-13 0,-43 22-1181,0 1-1,0-1 0,0 1 0,0 0 1,0-1-1,1 1 0,-1 0 1,0 0-1,0 0 0,0-1 1,0 1-1,1 1 0,-1-1 1,0 0-1,0 0 0,0 0 1,0 0-1,0 1 0,2 0 1,-2 0-48,0-1 1,-1 1 0,1-1-1,-1 1 1,1 0 0,-1 0-1,0-1 1,1 1 0,-1 0-1,1 0 1,-1-1 0,0 1-1,0 0 1,0 0 0,1 0 0,-1 0-1,0 0 1,0-1 0,0 1-1,-1 1 1,0 7 23,0-1 0,-1 0 0,0 0 0,-5 11 0,5-13-8,-9 26 13,-29 96 202,37-116-217,0 1 1,1 0 0,1 0-1,0 0 1,1 0-1,0 0 1,1 0 0,3 12-1,-4-21-28,1-1 0,0 0-1,-1 0 1,2 0 0,-1 0-1,0 0 1,1 0 0,-1 0-1,1 0 1,0-1 0,0 1-1,0 0 1,0-1 0,0 0-1,0 1 1,1-1 0,-1 0-1,1 0 1,0-1 0,0 1-1,-1 0 1,1-1 0,0 0-1,0 0 1,0 0 0,1 0-1,-1 0 1,0 0 0,0-1-1,0 1 1,1-1 0,5-1-1,2 1 21,-1-2-1,0 0 0,0 0 0,0-1 0,0 0 0,-1-1 0,1 0 0,-1 0 0,13-8 0,-1-2 16,0-1 0,-1-1 1,0-1-1,-1 0 0,-1-2 0,-1 0 0,-1-1 0,-1 0 0,0-2 0,-1 1 0,-2-2 1,12-26-1,-22 43-33,0 1-1,-1-1 1,1 0 0,-1 0 0,0 1 0,-1-1 0,1 0-1,-1 0 1,0 0 0,-1-7 0,0 11-15,1 0 0,-1 0-1,0 0 1,1 0 0,-1 0 0,0 1 0,0-1-1,0 0 1,0 1 0,0-1 0,-1 0-1,1 1 1,0 0 0,-1-1 0,1 1 0,-1 0-1,1 0 1,-1 0 0,0 0 0,1 0 0,-1 0-1,0 0 1,0 0 0,0 1 0,0-1-1,0 1 1,1-1 0,-1 1 0,0 0 0,0 0-1,0 0 1,0 0 0,-3 0 0,-1 1 3,1-1-1,-1 1 1,1 0 0,0 1 0,-1-1-1,1 1 1,0 0 0,0 0 0,0 1-1,0-1 1,-5 5 0,7-5-27,0 0-1,1 0 1,-1 0 0,1 1 0,-1-1-1,1 1 1,0 0 0,0 0 0,0-1-1,0 1 1,1 1 0,-1-1-1,1 0 1,-1 0 0,1 0 0,0 1-1,1-1 1,-2 7 0,2-9-24,0 0 0,0 0 1,0 0-1,0 0 0,0 0 0,0 0 1,0 0-1,0 0 0,1 0 0,-1 0 1,0-1-1,1 1 0,-1 0 0,1 0 1,-1 0-1,1 0 0,-1 0 0,1 0 1,-1-1-1,1 1 0,0 0 0,-1 0 1,1-1-1,0 1 0,0 0 0,0-1 1,0 1-1,-1-1 0,1 1 1,0-1-1,0 0 0,0 1 0,0-1 1,0 0-1,0 0 0,2 1 0,0-1-68,1 0 0,-1 0 0,1-1-1,-1 1 1,1-1 0,-1 1 0,1-1 0,-1 0-1,7-3 1,8-6-389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6:0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98 105 17220,'-4'-3'526,"-1"0"1,1-1 0,0 1-1,1-1 1,-1 0-1,1 0 1,-4-5 0,6 8-343,1 1 0,-1-1 0,1 1 0,-1 0 0,1-1 0,0 1 0,-1-1 0,1 1 0,0-1 0,0 0 0,-1 1 0,1-1 0,0 1 0,0-1 0,0 1 0,0-1 0,0 0 0,0 1 0,0-1 0,0 1 0,0-1 0,0 0 0,0 0-144,1 1-1,-1 0 1,1 0-1,-1 0 0,0 0 1,1 0-1,-1 0 0,1 0 1,-1 0-1,1 0 0,-1 0 1,0 0-1,1 0 1,-1 0-1,1 0 0,-1 0 1,1 1-1,-1-1 0,0 0 1,1 0-1,-1 0 1,0 1-1,1-1 0,-1 0 1,0 0-1,1 1 0,-1-1 1,1 1-1,3 1 47,1 1 1,0-1-1,0 0 0,0 0 1,0 0-1,0-1 0,1 1 0,-1-1 1,0-1-1,1 1 0,-1-1 1,1 0-1,-1 0 0,10-2 1,-11 2-55,0-1 0,0 1 0,0-1 0,0-1 0,0 1 0,0 0 0,0-1 0,0 0 0,-1 0 0,1 0 0,-1 0 0,1-1 0,-1 1 0,0-1 0,0 0 0,0 0 0,0 0 0,-1 0 0,5-7 0,-7 10-28,1-1 1,-1 0-1,1 1 0,-1-1 1,0 0-1,1 1 0,-1-1 0,0 0 1,1 0-1,-1 0 0,0 1 0,0-1 1,0 0-1,0 0 0,0 0 1,0 1-1,0-1 0,0 0 0,0 0 1,0 0-1,0 1 0,-1-1 0,1 0 1,0 0-1,0 0 0,-1 1 1,1-1-1,-1 0 0,1 1 0,0-1 1,-1 0-1,1 1 0,-1-1 0,0 1 1,1-1-1,-1 0 0,1 1 1,-1-1-1,0 1 0,0 0 0,1-1 1,-1 1-1,0 0 0,0-1 0,1 1 1,-1 0-1,0 0 0,0 0 1,0-1-1,1 1 0,-1 0 0,0 0 1,0 0-1,-1 1 0,-3-2 4,0 2-1,1-1 1,-1 0-1,0 1 1,0 0-1,0 0 1,1 0-1,-6 2 1,-1 3-6,1 1 0,0-1 0,0 2-1,1-1 1,0 1 0,0 1 0,1-1 0,0 1 0,0 1 0,1 0 0,1 0 0,-1 0 0,-6 18 0,5-13-7,2 1-1,0 0 1,1 1 0,0-1 0,2 1 0,0 0 0,0 0 0,2 0 0,0 18 0,2-29-36,-1 1 0,1-1 0,0 0-1,0 0 1,1 1 0,0-1 0,0 0 0,5 9 0,-6-13-25,0 0 1,1 0-1,-1 0 0,0-1 1,1 1-1,-1 0 1,1-1-1,0 1 0,-1-1 1,1 0-1,0 1 1,0-1-1,0 0 0,0 0 1,0 0-1,0-1 0,0 1 1,0 0-1,1-1 1,-1 1-1,0-1 0,0 0 1,0 0-1,1 1 1,-1-2-1,0 1 0,4-1 1,0 0-87,-1 0 1,0-1 0,1 0 0,-1-1-1,0 1 1,0-1 0,-1 1 0,1-2-1,0 1 1,5-6 0,5-5-241,20-25-1,6-12-471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6:0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10 18020,'4'-9'1427,"-7"9"-387,-14 18 35,-15 18 936,-32 46-1,44-53-1668,1 0-1,2 1 1,1 2 0,-20 54-1,34-80-349,0 1-1,0 0 1,1 0-1,0 0 1,0 1-1,1-1 1,-1 0 0,2 0-1,1 14 1,-2-18-65,1-1 0,0 1 1,0 0-1,0 0 1,1-1-1,-1 1 0,0 0 1,1-1-1,0 1 1,0-1-1,0 0 1,0 0-1,0 0 0,0 0 1,0 0-1,0 0 1,1 0-1,-1-1 0,1 1 1,0-1-1,-1 1 1,1-1-1,0 0 0,0 0 1,0-1-1,5 2 1,1-1-347,0-1 1,0 0-1,1 0 1,-1-1 0,0 0-1,0 0 1,0-1-1,0 0 1,0-1-1,0 0 1,16-8 0,-4 0-621,0-1 1,-1 0 0,27-23 0,-36 27 1325,-1-1 1,0 0-1,0-1 0,-1 1 1,11-21 2482,-26 33-1635,-8 7 66,6 0-851,1 0 0,0 1 0,0-1 0,1 1 0,0 1 0,1-1 0,0 1 0,1 0 0,0 0 0,1 0 0,0 1 0,1-1 0,-1 15 1,3-25-325,0 1 1,0-1-1,0 1 0,0-1 1,1 1-1,-1-1 1,1 1-1,0-1 1,-1 0-1,1 1 1,0-1-1,0 0 1,1 1-1,-1-1 1,0 0-1,1 0 1,-1 0-1,1 0 1,0 0-1,0-1 1,-1 1-1,1 0 1,0-1-1,5 3 1,-5-3-11,1 0 0,0-1 0,-1 1 0,1-1 0,0 1 0,-1-1 0,1 0 0,0 0-1,-1 0 1,1-1 0,0 1 0,0-1 0,-1 1 0,1-1 0,-1 0 0,1 0 0,-1 0 0,1 0 0,-1 0 0,1-1 0,-1 1 0,0-1 0,3-2 0,5-5 44,0 0 0,0-1 0,-1 0-1,0 0 1,-1-1 0,13-23 0,-17 27-34,0 0 1,0-1-1,-1 1 1,0-1-1,-1 0 1,0 0-1,0 0 1,0 0-1,-1 0 1,-1 0-1,1 0 0,-2-14 1,0 19-24,1 1 0,-1-1 0,0 1 0,0-1-1,0 1 1,-1 0 0,1 0 0,0-1 0,-1 1 0,0 0 0,1 0 0,-1 0 0,0 1 0,0-1 0,0 0-1,0 1 1,0-1 0,-1 1 0,1-1 0,0 1 0,-1 0 0,1 0 0,-1 0 0,1 1 0,-1-1 0,1 1-1,-6-1 1,6 0-106,-1 1 0,1 0 0,0 0 0,-1 0 0,1 0 0,-1 0 0,1 0 0,0 1 0,-1-1 0,1 1 0,0-1 0,-1 1 0,1 0 0,0 0 0,0 0 0,0 1 0,0-1 0,0 0-1,0 1 1,0-1 0,0 1 0,0 0 0,1-1 0,-1 1 0,1 0 0,-1 0 0,1 0 0,0 0 0,-2 4 0,3-5 8,-1 1 1,1-1-1,0 0 1,0 1-1,-1-1 1,1 1-1,0-1 1,1 0-1,-1 1 1,0-1-1,0 0 1,0 1-1,1-1 1,-1 0-1,1 1 1,-1-1-1,1 0 1,0 0-1,-1 0 1,1 1-1,0-1 1,0 0-1,0 0 1,0 0-1,-1 0 1,2 0-1,-1 0 1,0-1-1,0 1 1,2 1-1,13 6-893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6:02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10 21173,'0'0'75,"0"-1"1,0 1 0,0 0 0,0-1 0,0 1 0,0-1 0,0 1 0,-1-1 0,1 1-1,0 0 1,0-1 0,0 1 0,-1 0 0,1-1 0,0 1 0,0 0 0,-1-1 0,1 1-1,0 0 1,-1 0 0,1-1 0,0 1 0,-1 0 0,1 0 0,-1 0 0,1-1 0,0 1 0,-1 0-1,1 0 1,-1 0 0,1 0 0,0 0 0,-1 0 0,1 0 0,-1 0 0,1 0 0,-1 0-1,1 0 1,0 0 0,-1 0 0,1 0 0,-1 0 0,0 1 0,-22 2 1126,16-1-1034,1 1 0,-1 0 0,1 0 1,-1 0-1,1 1 0,0 0 1,0 0-1,1 1 0,-1 0 1,1 0-1,0 0 0,0 0 1,1 1-1,-1 0 0,-4 9 1,5-8-154,0 1 1,0 0-1,1 0 1,0 0-1,0 0 0,1 0 1,0 1-1,1-1 1,0 0-1,0 1 1,1 0-1,1 13 0,-1-19-79,0-1 0,0 0 0,0 1 0,1-1 0,-1 0 0,1 0 0,0 1-1,-1-1 1,1 0 0,0 0 0,0 0 0,1 0 0,-1 0 0,0 0-1,1 0 1,-1 0 0,1 0 0,0-1 0,-1 1 0,1-1 0,0 1 0,0-1-1,0 0 1,0 0 0,0 0 0,0 0 0,0 0 0,1 0 0,-1 0-1,0-1 1,0 1 0,1-1 0,-1 1 0,0-1 0,1 0 0,-1 0 0,5-1-1,2 0-590,0-1-1,0 0 1,0 0-1,0-1 0,0-1 1,-1 1-1,1-1 0,8-7 1,0 1-325,-2-1 1,1-1 0,-2 0-1,1-1 1,-2-1 0,0 0-1,-1 0 1,17-27 0,-19 15 3622,-10 17 219,0 9-2782,-1 0 0,1 0 0,-1 0-1,1 0 1,-1 0 0,1 0 0,-1 0 0,1 0 0,-1 1 0,1-1 0,-1 0 0,1 0 0,-1 1 0,1-1 0,-1 0-1,1 0 1,0 1 0,-1-1 0,1 0 0,0 1 0,-1-1 0,1 1 0,-1 0 0,-4 4 506,1 0 0,0 1 0,-1 0 1,2 0-1,-1 0 0,1 0 0,0 0 1,-4 14-1,3-9-223,1 1-1,0 0 1,1 0 0,-1 18-1,3-27-341,0-1-1,0 1 0,0 0 1,1 0-1,-1 0 1,1 0-1,-1 0 1,1-1-1,0 1 0,0 0 1,0-1-1,1 1 1,-1 0-1,3 3 1,-3-5-72,0 0 1,0 0 0,0-1 0,0 1 0,1 0 0,-1-1-1,0 1 1,0 0 0,0-1 0,1 0 0,-1 1 0,0-1 0,1 0-1,-1 0 1,0 1 0,0-1 0,1 0 0,-1 0 0,0 0-1,1-1 1,-1 1 0,0 0 0,1 0 0,-1-1 0,0 1-1,0-1 1,1 1 0,-1-1 0,0 0 0,0 1 0,0-1 0,0 0-1,2-1 1,10-9-132,0 0 0,0-1 0,-1-1 0,0 0 0,-1-1 0,-1 0 0,10-17 0,10-19-358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6:0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17284,'-1'8'561,"-1"0"0,1 1 0,-1-1 0,-1 0 1,1 0-1,-1 0 0,-7 11 0,-3 13 1172,-1 7-976,3 2 0,1 0-1,1 0 1,3 0-1,-2 79 1,9-106-799,3-22-97,3-22-121,-1-83-1115,-6 114 1349,0 0 0,0 1 0,1-1 0,-1 0 0,0 0 0,1 0 0,-1 0 0,1 0 0,-1 0 0,1 0 0,0 0-1,-1 0 1,1 0 0,0 0 0,0 0 0,-1 0 0,1-1 0,0 1 0,1 1 0,2 0 13,0 1 0,0-1-1,-1 0 1,1-1 0,8 3-1,-4-1 26,1-1 0,-1-1 0,1 0 0,-1 0 0,1 0 0,14-2 0,-8-1 16,0-2-1,-1 0 0,1 0 0,-1-2 0,0 1 0,0-2 0,0 0 0,-1-1 0,0 0 0,17-14 0,-36 47 700,5-19-662,1-1-1,0 1 1,0 0 0,0-1 0,0 1-1,1-1 1,0 1 0,0-1 0,0 1 0,5 9-1,2 3 76,18 30 0,-4-7-84,-6-9-42,-2 2 0,16 56-1,-26-73-11,0-1 0,-1 2-1,-1-1 1,-1 0 0,0 0-1,-1 1 1,-4 26 0,3-40 11,1 0 1,-1 0 0,0-1-1,0 1 1,-1 0-1,1-1 1,-1 1 0,0-1-1,0 0 1,0 0 0,0 1-1,-1-1 1,1 0 0,-1-1-1,-5 6 1,6-7 2,0 0-1,0 0 1,-1 0 0,1 0-1,0 0 1,0 0 0,-1-1 0,1 1-1,0-1 1,-1 0 0,1 0 0,0 1-1,-1-2 1,1 1 0,0 0-1,-1 0 1,1-1 0,0 1 0,-1-1-1,1 0 1,0 0 0,0 0 0,0 0-1,0 0 1,0 0 0,-4-3-1,-3-3 24,1 0 0,0 0 0,0-1 0,1 0 0,0 0 0,0 0 0,-9-19-1,-33-70-234,-11-73-1773,27 69-213,25 81 1476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6:03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19732,'0'-27'1881,"5"8"-1217,3 2-256,8 7 816,4-1-296,-10 2-416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6:0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107 365 22109,'-4'-1'262,"0"1"1,-1 0-1,1 0 1,-1 0-1,1 0 1,-1 1 0,1 0-1,0 0 1,-1 0-1,1 0 1,0 1-1,0-1 1,0 1-1,-6 4 1,7-4-181,1 1 1,-1-1 0,0 1-1,1 0 1,-1 0-1,1 0 1,0 0-1,0 0 1,0 1-1,0-1 1,0 1-1,1-1 1,0 1-1,0 0 1,0-1-1,-1 9 1,1-9-69,1 0 0,-1 0 0,1 0 0,0 0 0,0 0 0,0 0 0,0 0 1,1 0-1,-1-1 0,1 1 0,0 0 0,0 0 0,0 0 0,0 0 0,0-1 0,0 1 0,1 0 0,-1-1 1,1 1-1,0-1 0,3 4 0,-3-5 1,0 1 1,1-1-1,-1 0 0,0 0 1,1 0-1,-1 0 1,1-1-1,-1 1 1,1-1-1,0 1 0,-1-1 1,1 0-1,-1 0 1,1 0-1,0 0 0,-1 0 1,1-1-1,-1 1 1,1-1-1,-1 0 1,1 0-1,-1 0 0,1 0 1,-1 0-1,3-2 1,7-4 52,-1 0 1,0 0 0,0-1-1,-1-1 1,0 0 0,0 0-1,-1-1 1,0-1 0,8-12 0,-5 5 26,-1 0 0,0-1 1,-2 0-1,14-41 1,-21 55-77,-1 3-9,0-1 0,0 0 0,0 1-1,0-1 1,0 0 0,-1 0 0,1 1 0,-1-1 0,0 0 0,0 0 0,0 0 0,0 1 0,-1-1-1,1 0 1,-1-3 0,-3 6-7,2 7-8,1 8-6,2-13 11,-1 0-1,1 0 1,-1 0 0,1 0 0,0 0-1,-1-1 1,1 1 0,0 0 0,0 0-1,1-1 1,-1 1 0,0-1 0,0 1-1,1-1 1,-1 1 0,1-1 0,-1 0-1,1 0 1,0 0 0,0 0 0,-1 0-1,3 1 1,0-1-1,-1-1 0,0 1 0,1-1 0,-1 0 0,1 0 1,-1 0-1,1 0 0,-1 0 0,0-1 0,1 0 0,-1 1 0,4-3 0,5-2-1,1 0-1,-1-1 1,0 0 0,-1-1-1,18-14 1,-13 8-2,-2-1 0,0 0 1,0-1-1,-2-1 0,0 1 0,0-2 1,-2 0-1,0 0 0,-1-1 0,0 0 0,6-23 1,-14 31-31,-6 14 9,-8 17-11,-3 12 20,3 1 0,0 1 1,-9 45-1,-9 112 48,28-153-16,2 0-1,5 55 0,17 75 36,4 33-26,-25-194-23,0 0 0,-1-1 1,1 1-1,-3 9 1,2-15-1,1-1 1,-1 1-1,1 0 1,-1-1-1,0 1 1,1 0-1,-1-1 1,0 1-1,0-1 1,-2 3-1,2-4 0,1 1 0,-1-1 1,1 0-1,-1 1 0,0-1 0,1 0 0,-1 1 0,0-1 0,1 0 0,-1 0 0,1 0 1,-1 1-1,0-1 0,0 0 0,1 0 0,-1 0 0,0 0 0,1 0 0,-1 0 0,0 0 1,1-1-1,-1 1 0,0 0 0,1 0 0,-1 0 0,0-1 0,0 0 0,-1 0 4,0 0 0,0-1 0,0 0 0,0 0 0,0 1 0,0-1 0,0 0 0,1 0 0,-1-1-1,1 1 1,-1 0 0,1 0 0,0-1 0,-1-2 0,-12-40 48,13 39-43,-7-30 8,3 0 1,0 0 0,3 0-1,0 0 1,3-1-1,6-49 1,-6 77-116,0 1 0,1 0 0,0-1 0,0 1 0,1 0 0,0 0 0,0 0-1,1 1 1,0-1 0,0 1 0,1 0 0,0 0 0,0 0 0,0 1 0,1 0 0,0 0 0,1 0 0,-1 1 0,1 0 0,0 0-1,0 0 1,0 1 0,1 0 0,14-5 0,58-11-864,-43 12 307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6:04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16043,'1'2'181,"0"0"0,-1-1-1,1 1 1,0 0 0,-1-1 0,1 1-1,-1 0 1,0 0 0,1-1-1,-1 1 1,0 0 0,0 0-1,0 0 1,0-1 0,-1 1-1,1 0 1,0 0 0,-2 2-1,1 7 444,-4 104 3819,5-66-3160,9 75-1,-8-123-1273,0 8 80,0 0 0,1-1 0,0 1 0,7 15 0,-9-23-82,1 1-1,-1-1 1,1 0-1,0 0 1,-1 1 0,1-1-1,0 0 1,0 0-1,0 0 1,0 0-1,0 0 1,0 0-1,0 0 1,0 0 0,0 0-1,1-1 1,-1 1-1,0 0 1,1-1-1,-1 1 1,0-1-1,1 1 1,-1-1 0,0 0-1,1 0 1,-1 1-1,1-1 1,-1 0-1,1 0 1,-1-1-1,0 1 1,1 0 0,-1 0-1,1-1 1,-1 1-1,0 0 1,1-1-1,1-1 1,5-2 4,-1 0-1,1-1 1,-1 0-1,0-1 1,-1 1-1,1-1 1,-1-1 0,9-11-1,40-63 55,-50 73-58,27-48 45,-19 33-18,0 0 1,32-40 0,-45 63-34,1-1 0,-1 1 0,1-1 0,-1 1 0,1-1 0,-1 1 0,1-1 0,-1 1 0,1 0 0,-1-1 0,1 1 0,0 0 0,-1-1 0,1 1 0,-1 0 0,1 0 0,0 0 0,-1 0 0,1-1 0,0 1 0,6 8 16,-3 18 2,-4-25-19,0 84 38,0-45 3,4 44 0,-4-82-33,0 0-1,0 0 1,1 0 0,-1 0-1,0 0 1,1-1 0,0 1-1,-1 0 1,1 0-1,0 0 1,0 0 0,0-1-1,0 1 1,2 2 0,-2-4-3,0 1 0,-1-1 1,1 0-1,-1 1 0,1-1 1,0 0-1,-1 0 1,1 0-1,0 0 0,-1 1 1,1-1-1,0 0 0,-1 0 1,1 0-1,0 0 1,-1-1-1,1 1 0,0 0 1,-1 0-1,1 0 0,0 0 1,-1-1-1,1 1 1,-1 0-1,1-1 0,0 1 1,0-1-1,4-3 25,0 0 1,-1-1-1,1 1 0,-1-1 1,0 0-1,6-9 0,99-169 297,-108 181-326,-1 1-1,1-1 0,0 0 1,1 1-1,-1 0 0,0-1 1,0 1-1,1 0 1,-1 0-1,0-1 0,1 1 1,-1 0-1,3-1 0,-4 2 0,1 0 0,-1 0 0,1 0 0,-1 1 0,0-1 0,1 0-1,-1 0 1,0 0 0,1 0 0,-1 0 0,1 0 0,-1 1 0,0-1-1,1 0 1,-1 0 0,0 1 0,0-1 0,1 0 0,-1 0 0,0 1-1,0-1 1,1 0 0,-1 1 0,0-1 0,0 0 0,0 1 0,1-1 0,-1 0-1,0 1 1,0-1 0,0 1 0,0-1 0,0 0 0,0 1 0,1 6-1,0 0 0,-1 0 0,1 0 0,-2 0 0,0 7 0,-11 57 47,7-47-619,1 1 0,-2 33 1,7-52-603,2-8 608,5-13 134,-7 12 262,11-23-595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6:06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184 138 18444,'-5'0'331,"0"1"-1,0 0 1,0 0 0,1 1-1,-1-1 1,0 1-1,0 0 1,1 1 0,-1-1-1,1 1 1,0-1 0,0 1-1,0 1 1,0-1 0,-4 6-1,-4 3 132,0 1 0,2 1 0,-10 15-1,10-13-95,1 0 0,-12 28 0,18-37-286,1 0 1,0 0 0,0 0 0,1 0 0,-1 0 0,2 0 0,-1 1-1,1-1 1,0 10 0,0-16-66,1 1-1,-1-1 1,0 1-1,0-1 1,1 1 0,-1-1-1,1 0 1,-1 1-1,1-1 1,-1 0-1,1 1 1,0-1-1,0 0 1,0 0 0,-1 0-1,1 0 1,0 0-1,0 0 1,1 0-1,-1 0 1,0 0-1,0 0 1,0 0 0,1-1-1,-1 1 1,0 0-1,1-1 1,-1 1-1,0-1 1,1 0-1,-1 1 1,1-1-1,-1 0 1,1 0 0,-1 0-1,1 0 1,-1 0-1,3-1 1,4 0 14,0-1-1,-1 0 1,1-1 0,-1 0 0,1 0 0,6-4 0,115-74 224,-91 54-178,74-39-1,-109 65-75,0-1 0,0 1-1,1 0 1,-1-1-1,1 1 1,-1 1 0,1-1-1,-1 1 1,1-1 0,0 1-1,-1 0 1,1 0-1,6 1 1,-8 0 1,-1 0-1,1 0 1,0-1-1,-1 1 1,1 0 0,-1 0-1,1 1 1,-1-1-1,1 0 1,-1 0 0,0 1-1,1-1 1,-1 1-1,0-1 1,0 1 0,0 0-1,0-1 1,0 1-1,-1 0 1,1-1 0,-1 1-1,1 0 1,-1 0-1,1 0 1,-1 0 0,0-1-1,0 4 1,1 55 1,-1-60 1,0 0-1,0 0 0,0 1 1,0-1-1,0 0 0,0 1 1,0-1-1,0 0 1,0 1-1,0-1 0,0 0 1,0 0-1,0 1 1,0-1-1,0 0 0,0 1 1,0-1-1,1 0 1,-1 1-1,0-1 0,0 0 1,0 0-1,0 1 1,1-1-1,-1 0 0,0 0 1,0 0-1,0 1 1,1-1-1,-1 0 0,0 0 1,1 0-1,-1 0 0,0 1 1,0-1-1,1 0 1,-1 0-1,0 0 0,1 0 1,-1 0-1,0 0 1,0 0-1,1 0 0,-1 0 1,0 0-1,1 0 1,-1 0-1,0 0 0,1 0 1,-1 0-1,0 0 1,1 0-1,-1 0 0,0-1 1,0 1-1,1 0 0,-1 0 1,0 0-1,0 0 1,1-1-1,-1 1 0,0 0 1,0 0-1,0-1 1,1 1-1,-1 0 0,0 0 1,0-1-1,18-19 6,-16 18-10,15-22-112,-10 13-84,1 1 0,0 0 1,0 0-1,1 1 1,0 0-1,16-12 0,-25 21 166,1-1-1,-1 1 0,1 0 0,-1-1 1,1 1-1,-1-1 0,1 1 0,0 0 1,-1-1-1,1 1 0,0 0 0,-1 0 1,1 0-1,-1-1 0,1 1 0,0 0 0,0 0 1,-1 0-1,1 0 0,0 0 0,-1 0 1,1 0-1,0 1 0,-1-1 0,1 0 1,0 0-1,-1 0 0,1 1 0,-1-1 0,1 0 1,0 1-1,-1-1 0,1 0 0,-1 1 1,1-1-1,-1 1 0,1-1 0,-1 1 1,1 0-1,1 3-92,0 0 0,0 1 0,-1-1 0,0 0 1,1 8-1,6 17-262,-8-28 371,1 0 0,-1 0 0,0 0 0,1 0 0,-1 0 0,1-1 0,-1 1 0,1 0 0,-1 0 0,1-1 0,0 1 0,-1 0 0,1-1 0,0 1 0,0 0 0,0-1 0,-1 1 0,1-1 0,0 1 0,0-1 0,1 1 0,0-1-38,0 0 0,0 0 0,1 0 0,-1-1 0,0 1 0,0 0 0,0-1 0,0 1 0,0-1-1,0 0 1,0 0 0,0 0 0,0 0 0,0 0 0,2-2 0,29-26-969,-18 16 414,39-36-1422,-35 29 1274,1 2-1,1 1 1,35-23 0,-87 88 8413,49-60-6871,-6 1-751,-1-1 1,0 0-1,-1-1 0,14-21 1,-24 34-33,0 0 1,0 0-1,0 0 1,0 0-1,-1 0 0,1 0 1,0 0-1,0 0 1,0 0-1,0 0 1,0 1-1,0-1 0,0 0 1,0 0-1,0 0 1,0 0-1,0 0 1,0 0-1,-1 0 1,1 0-1,0 0 0,0 0 1,0 0-1,0 0 1,0 0-1,0 0 1,0 0-1,0 0 1,0 0-1,0 0 0,0 0 1,-1 0-1,1 0 1,0 0-1,0 0 1,0-1-1,0 1 0,0 0 1,0 0-1,0 0 1,0 0-1,0 0 1,0 0-1,0 0 1,0 0-1,0 0 0,0 0 1,-1 0-1,1 0 1,0 0-1,0 0 1,0-1-1,0 1 0,0 0 1,-8 7 59,2 3 20,1-1 0,0 1 0,0 0 0,1 1 0,1-1 0,-1 1 0,-1 14 0,4-20-41,0-1 0,0 1 1,1 0-1,-1 0 0,1 0 1,0 0-1,1-1 0,-1 1 0,1 0 1,0 0-1,0-1 0,1 1 1,-1 0-1,1-1 0,0 1 1,0-1-1,1 0 0,5 8 0,-6-10-27,0-1 0,0 1-1,0-1 1,0 1 0,1-1-1,-1 0 1,1 0 0,-1 0-1,1 0 1,-1 0-1,1-1 1,-1 1 0,1-1-1,0 1 1,-1-1 0,1 0-1,0 0 1,-1 0 0,1-1-1,0 1 1,-1-1 0,1 1-1,0-1 1,4-2 0,4-1-21,0-1 0,0-1 0,0 0 1,10-7-1,8-9-141,-2 0 0,0-1 0,-2-2 0,0-1 0,-2-1 0,34-50 0,-68 92 67,-13 22 271,17-21-68,1 0 0,0 0 0,1 0 0,1 1 0,0-1 0,1 1 0,1 0 0,1 0 0,1 27 0,4-1 69,2 0 1,17 67-1,-12-67-180,-2 1-1,-3 0 0,2 48 1,-7-75 40,-1 0 0,-1-1 0,-1 1 1,0 0-1,-1-1 0,-1 1 0,-1-1 1,0 0-1,-1-1 0,0 1 0,-12 18 0,16-31-14,0 1-1,-1-1 1,1 0-1,-1 0 1,0 1-1,0-2 0,0 1 1,0 0-1,-1-1 1,-6 4-1,9-5-22,0 0 0,-1-1 0,1 0 0,0 1-1,-1-1 1,1 0 0,-1 1 0,1-1 0,-1 0 0,1 0-1,-1 0 1,1-1 0,-1 1 0,1 0 0,0 0 0,-1-1 0,1 1-1,-1-1 1,1 1 0,0-1 0,-1 0 0,1 0 0,0 1-1,0-1 1,0 0 0,-1 0 0,1 0 0,0 0 0,0 0-1,0 0 1,1-1 0,-2-1 0,-3-4-7,1 0 1,1 0-1,-1 0 1,1-1-1,0 0 1,1 1-1,0-1 1,0 0-1,1 0 1,-1-11-1,1-2-127,1 0-1,4-39 1,1 32-131,1 1-1,1 1 1,1-1 0,1 1 0,2 0 0,0 1 0,2 1 0,1 0 0,1 0 0,0 1 0,2 1 0,1 1 0,1 1 0,0 0 0,30-22 0,36-17-354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2:4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91 14875,'4'-2'322,"-1"-1"0,0 1 1,0-1-1,0 0 0,-1 0 0,1 0 0,0 0 0,-1 0 0,0 0 1,0-1-1,0 1 0,2-5 0,-4 7-189,0 0 0,1 0 0,-1-1 0,0 1 0,0 0 0,0 0 0,0 0 0,0 0-1,0 0 1,0-1 0,0 1 0,0 0 0,-1 0 0,1 0 0,0 0 0,-1 0 0,1 0 0,-2-1 0,1 0 19,0 0 0,0 1-1,-1 0 1,1-1 0,-1 1 0,1 0 0,-1 0 0,0 0-1,1 0 1,-1 0 0,0 0 0,0 0 0,0 0 0,-2 0-1,-4-1 34,-1 0 0,0 1 0,0 0-1,-1 0 1,1 1 0,0 0 0,0 1-1,0-1 1,0 2 0,0 0-1,0 0 1,1 0 0,-1 1 0,0 0-1,-14 9 1,7-4-127,1 2 1,0 0-1,0 0 1,1 2-1,0-1 1,1 2-1,-12 14 1,6-3-14,1 0 1,1 2-1,1 0 1,2 1 0,0 0-1,2 1 1,1 1-1,1-1 1,1 2-1,2-1 1,1 1-1,1 1 1,-1 41-1,6-61-35,1-1 0,0 1-1,0 0 1,1 0-1,0 0 1,1-1 0,0 1-1,1-1 1,0 0 0,6 10-1,-7-15-5,0 0-1,1 0 1,-1 0 0,1-1-1,1 1 1,-1-1-1,0 0 1,1-1 0,0 1-1,0-1 1,0 0-1,0 0 1,0 0 0,1-1-1,-1 1 1,1-2-1,0 1 1,0 0-1,-1-1 1,8 0 0,-2 0 3,0-1 1,0 0-1,0-1 1,0-1 0,0 1-1,0-2 1,0 1-1,0-2 1,-1 1-1,0-2 1,0 1 0,18-12-1,-17 10 26,-1-1 0,0-1 0,0 0 0,-1 0 0,0-1 0,-1 0 0,0 0-1,0-1 1,-1 0 0,0 0 0,7-15 0,-12 20-2,0 0 0,0 0 0,-1 0 0,0 0 1,1 0-1,-2 0 0,1 0 0,-1 0 0,1-1 0,-1 1 0,-1 0 0,0-6 0,0 8-11,1 1 0,-1-1 0,0 0 0,0 1 0,0-1 0,0 1-1,-1-1 1,1 1 0,-1 0 0,1 0 0,-1-1 0,0 1 0,0 0 0,0 1 0,0-1 0,0 0-1,-1 1 1,1-1 0,0 1 0,-1-1 0,1 1 0,-1 0 0,1 0 0,-5-1 0,-2 1 11,0 0 0,0 0 1,0 1-1,-1 0 0,1 0 0,0 1 1,0 0-1,0 1 0,0 0 1,0 0-1,0 1 0,1 1 0,-13 5 1,7-2-166,2 0 0,-1 0-1,1 1 1,0 1 0,0 0 0,1 0 0,-18 21 0,26-26-116,0-1-1,1 1 1,0 0 0,0 0 0,-3 7 0,4-10 212,1-1 1,0 1 0,0-1-1,-1 1 1,1 0-1,0-1 1,0 1 0,0 0-1,0-1 1,-1 1 0,1-1-1,0 1 1,0 0 0,0-1-1,1 1 1,-1 0 0,0-1-1,0 1 1,0-1 0,0 1-1,1 0 1,-1-1 0,0 1-1,0-1 1,1 1-1,-1-1 1,0 1 0,1-1-1,-1 1 1,1-1 0,-1 1-1,1-1 1,-1 0 0,1 1-1,-1-1 1,1 0 0,-1 1-1,1-1 1,-1 0 0,1 1-1,0-1 1,-1 0 0,1 0-1,-1 0 1,1 0-1,1 0 1,0 0-22,0 0 0,0 0-1,0 0 1,0 0 0,0 0 0,0-1-1,0 1 1,0-1 0,0 0 0,0 0 0,3-1-1,39-27-828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6:2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31 12979,'-8'-13'1602,"-2"-2"35,7 13-117,5 7 940,2 7-1896,0 0 0,-2 1 0,1-1 1,0 19-1,1 1-186,40 232-25,113 377-1,-150-618-1328,-6-16-1,-6-16 355,-3-9-5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6:2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3 147 12915,'-1'12'441,"0"0"1,0 0-1,1-1 1,1 1 0,0 0-1,0 0 1,1-1-1,1 1 1,0-1-1,8 19 1,5 7 1259,34 59 0,-39-75-857,23 28 0,-30-44-693,0 1 0,1-1 1,0 0-1,0-1 0,0 1 0,0-1 0,1 0 1,0 0-1,0-1 0,7 4 0,-10-6-100,0-1 0,0 1-1,0-1 1,0 1 0,0-1 0,0 0-1,1 0 1,-1 0 0,0 0 0,0-1 0,0 0-1,0 1 1,0-1 0,0 0 0,0 0-1,0-1 1,0 1 0,0 0 0,-1-1-1,1 0 1,-1 0 0,1 0 0,-1 0-1,4-4 1,6-5 121,-2-2-1,1 0 1,12-20-1,-22 31-157,43-73 685,60-139 1,-32 59-414,-72 154-284,0 1-1,0 0 1,0 0 0,0-1-1,0 1 1,1 0-1,-1 0 1,0-1-1,0 1 1,0 0 0,0 0-1,0-1 1,0 1-1,0 0 1,0-1-1,0 1 1,0 0 0,0 0-1,0-1 1,0 1-1,0 0 1,-1 0-1,1-1 1,0 1 0,0 0-1,0 0 1,0-1-1,0 1 1,-1 0-1,1 0 1,0-1 0,0 1-1,0 0 1,-1 0-1,1 0 1,0 0-1,0-1 1,0 1 0,-1 0-1,1 0 1,0 0-1,0 0 1,-1 0-1,1 0 1,-9 1-30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6:25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26 17580,'9'-9'956,"7"-8"712,-9 18-435,-5 11 536,-16 150 828,5-87-2173,-4 19-39,6-54-254,2-1 1,1 75-1,4-112-132,0 1-1,0-1 1,1 0 0,-1 1 0,1-1 0,-1 0 0,1 1 0,2 2 0,-3-4-35,0-1 1,1 1 0,-1-1 0,0 1-1,1-1 1,-1 1 0,0-1 0,1 0-1,-1 1 1,1-1 0,-1 0 0,1 1-1,-1-1 1,1 0 0,-1 0 0,1 0-1,-1 1 1,1-1 0,-1 0-1,1 0 1,-1 0 0,1 0 0,-1 0-1,2 0 1,0-1-137,0 1 0,1-1-1,-1-1 1,0 1 0,0 0-1,0-1 1,0 1 0,0-1-1,0 1 1,0-1 0,0 0-1,-1 0 1,1 0 0,-1 0-1,3-3 1,51-92-1350,-23 36 523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6:2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634 131 18708,'0'12'1904,"-2"20"-1111,-6 5-297,1 15 984,-2 5-440,2 7-272,1 2-191,5-5-297,1-3-168,1-12-304,2-4-297,0-22-447,2-10-336,-5-16 920,-5-11-224,-5-16-184</inkml:trace>
  <inkml:trace contextRef="#ctx0" brushRef="#br0" timeOffset="1">73 70 16780,'-7'-5'643,"0"0"0,0 0 0,-1 1 0,-13-6-1,-1 4 3236,56 8-2934,1-1 1,-1-1 0,38-7-1,-21 3-609,71-8-48,-54 4-2038,116 2 1,-175 7 1484,0 0 1,-1 0-1,1 1 1,10 4-1,-15-4 75,12 2-776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7:00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143 172 11042,'-13'-7'775,"0"0"-1,1 0 0,0-2 1,0 0-1,1 0 0,-14-14 1,-3-3 1366,28 26-2097,0-1 1,-1 1-1,1-1 0,0 1 0,0 0 1,-1-1-1,1 1 0,0 0 1,-1-1-1,1 1 0,-1 0 1,1-1-1,0 1 0,-1 0 0,1 0 1,-1-1-1,1 1 0,-1 0 1,1 0-1,-1 0 0,1 0 0,-1 0 1,1 0-1,-1 0 0,1 0 1,-1 0-1,1 0 0,-1 0 0,1 0 1,-1 0-1,1 0 0,-1 0 1,1 0-1,-1 1 0,1-1 1,0 0-1,-1 1 0,0-1 4,1 1 0,0 0 0,0 0-1,0 0 1,0 0 0,0 0 0,0 0 0,1 0-1,-1 0 1,0 0 0,0 0 0,1 0 0,-1 0 0,0-1-1,1 1 1,-1 0 0,1 0 0,-1 0 0,1-1-1,1 2 1,3 4 65,1 0-1,-1 0 1,1-1 0,1 0-1,-1 0 1,1-1 0,0 0-1,0 0 1,14 6 0,3-2 39,0 0 0,27 5 0,5-3 24,1-3 0,0-3 0,0-1 0,78-8-1,225-42 192,-318 40-404,-4 2-218,-1-2 0,0-2 0,66-24 1,-100 32 196,-1 0 0,1 0 0,-1 0 1,0 0-1,1-1 0,-1 1 1,0-1-1,0 0 0,0 0 0,0 1 1,0-1-1,0 0 0,-1-1 1,2-1-1,-2 2 37,-1 1 1,0 0-1,0-1 1,1 1-1,-1 0 0,0-1 1,0 1-1,-1 0 1,1-1-1,0 1 1,0 0-1,-1-1 1,1 1-1,-1 0 0,1 0 1,-1-1-1,1 1 1,-1 0-1,0 0 1,0 0-1,1 0 1,-1 0-1,0 0 0,0 0 1,0 0-1,0 0 1,0 0-1,0 0 1,-1 1-1,-1-2 1,-34-19-472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7:26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16684,'6'0'352,"5"3"-1065,-17 1 882,-8 2-586,5 2-335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6:2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18612,'-4'42'2918,"-24"228"639,26-208-3437,3-1 0,11 87 0,-7-123-991,-4-21-409,-4-10 292,-2-4 809,-7-15-411,-3-10-113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6:2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16259,'-3'0'2129,"6"3"-1249,9 8-296,10 0 1673,13 1-1121,6-1-232,8-5-392,3-1-40,9-5-336,-1 0-232,-2-8-584,-6-3 608,-16 2-128,-9 0-96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6:5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85 123 19708,'1'-5'170,"0"-1"0,0 0 0,0 1 0,0-1 0,1 1 0,0-1 0,0 1 0,1 0 0,-1 0 0,1 0 0,0 0 0,1 0 0,-1 1-1,1-1 1,0 1 0,0 0 0,0 0 0,0 1 0,1-1 0,-1 1 0,1 0 0,0 0 0,0 0 0,0 1 0,1 0 0,-1 0 0,1 0 0,-1 1 0,1-1 0,-1 1 0,1 1-1,0-1 1,-1 1 0,1 0 0,0 0 0,6 1 0,-10 0-159,1 0 0,0 0 0,0 0 0,-1 0 0,1 0 0,-1 1 0,1-1 0,-1 1 0,0 0 0,0-1 0,1 1 0,-1 0 0,-1 0 0,1 1 0,0-1 0,0 0-1,-1 1 1,1-1 0,-1 0 0,0 1 0,0 0 0,0-1 0,0 1 0,0 0 0,0 0 0,-1-1 0,1 1 0,-1 0 0,0 0 0,0 0 0,0 4 0,-1 4-8,0 1 0,0-1 1,-1 0-1,-1 0 0,0 0 0,-8 19 1,-1-3 22,-2-2 1,-1 0-1,-1 0 1,-30 35-1,-87 81 182,131-139-204,1-1-9,0 0 1,0-1 0,0 1 0,1 0-1,-1 0 1,0 1 0,0-1 0,1 0-1,-1 0 1,0 0 0,1 0-1,-1 3 1,1-4 1,0 0 0,0 1 0,0-1 0,0 0 0,0 1 0,0-1 0,0 0 0,0 0 0,1 1 0,-1-1 0,0 0 0,0 0 0,0 1 0,0-1 0,1 0 0,-1 0 0,0 0 0,0 1 0,1-1 0,-1 0 0,0 0 0,0 0 0,1 0 0,-1 1 0,0-1 0,0 0 0,1 0 0,-1 0 0,0 0 0,1 0 0,-1 0 0,0 0 0,1 0 0,5 1-39,0-1 0,0-1 1,0 1-1,8-2 0,2 0 2,15 0-132,1 2 1,34 4-1,-52-3 100,1 2 1,0 0-1,-1 0 0,1 2 0,-1 0 0,22 10 0,-34-14 66,0 0-1,1 1 0,-1-1 0,0 0 0,0 1 0,0-1 0,0 1 1,0 0-1,0 0 0,0 0 0,-1 0 0,1 0 0,-1 0 0,1 0 0,-1 0 1,0 0-1,0 1 0,0-1 0,0 1 0,0-1 0,0 1 0,-1-1 1,1 1-1,-1 2 0,0-1 41,-1 1 0,0-1 0,0 0 0,0-1 0,0 1 0,-1 0 0,0 0 0,1 0 0,-1-1 0,-1 1 0,1-1 0,0 0 0,-1 0 0,-4 5 0,-19 18 364,-2-2-1,-1 0 1,-1-2 0,0-2-1,-2 0 1,-58 26-1,81-42-655,0 0 0,-1 0 0,0-1 0,-17 4-1,27-7 226,0 0 1,0 0-1,0 0 0,-1 0 0,1 0 0,0 0 0,0 0 0,-1 1 0,1-1 0,0 0 0,0 0 0,-1 0 0,1 0 0,0 0 0,0 0 0,0-1 0,-1 1 0,1 0 0,0 0 0,0 0 0,-1 0 0,1 0 0,0 0 0,0 0 0,0 0 0,-1 0 0,1-1 0,0 1 1,0 0-1,0 0 0,-1 0 0,1 0 0,0-1 0,0 1 0,0 0 0,0 0 0,0 0 0,0-1 0,-1 1 0,1 0 0,0 0 0,0-1 0,0 1 0,4-13-609,6-6-77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6:55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0 18852,'-16'31'1784,"-4"4"-1127,-7 8-209,-10 9 832,-4 5-464,-2 5-104,-1 1-48,2-3-264,7-1-95,4-6-193,5-8-216,10-12-697,5-9-343,3-21 952,2-12-200,-2-19-192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2:43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21653,'1'7'522,"-1"1"0,-1 0 0,1 0 0,-4 15 0,2-16-319,1 0-1,0 1 1,0-1 0,1 12-1,0-16-162,1 0 0,-1 0 0,1 0 0,0 0 0,0 0 0,0 0 0,0 0 0,1 0 0,-1 0 0,1-1 0,0 1 0,0-1 0,0 1 0,0-1 0,2 2 0,1 0-41,0 0-1,0 0 1,1-1-1,-1 0 1,1 0-1,-1-1 1,1 1-1,0-1 1,0 0-1,10 1 1,9 1-72,32 1 0,-41-4 54,2 0-24,1 1 0,-1 0 0,0 1 0,0 2 1,0-1-1,30 14 0,-43-16 57,0 1 1,-1-1-1,1 1 1,-1 0-1,0 0 1,1 1-1,-1-1 1,-1 1-1,1 0 1,-1 0-1,1 0 1,-1 0-1,0 1 1,-1-1-1,1 1 1,-1 0-1,0 0 1,0 0-1,0 0 1,-1 0-1,0 0 1,0 0-1,0 0 0,-1 1 1,1-1-1,-1 0 1,0 1-1,-1 4 1,-1 0 102,0 0-1,0 0 1,-1 0-1,-1-1 1,1 1 0,-1-1-1,-1 0 1,0 0 0,0-1-1,-1 1 1,0-1 0,0 0-1,-1-1 1,1 0 0,-2 0-1,1 0 1,-1-1-1,0 0 1,-12 6 0,13-7-115,-1-1 0,0 0 0,1-1 1,-1 0-1,-1 0 0,1 0 0,0-1 1,-1-1-1,1 1 0,-1-1 0,1-1 1,-1 0-1,0 0 0,1 0 0,-1-1 1,1-1-1,-1 1 0,1-1 0,0-1 1,-1 1-1,1-2 0,-15-7 0,12 3-10,1 0 0,-1-1 0,1-1 0,1 0 0,0 0 0,0 0 0,1-1 0,1-1-1,-1 1 1,2-1 0,0 0 0,-9-25 0,-10-37-296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6:55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58 16484,'-12'5'310,"0"0"0,0 1 1,1 1-1,0 0 0,0 0 1,0 1-1,1 0 0,0 1 1,1 0-1,0 1 0,0 0 1,1 0-1,0 1 0,1 0 1,0 0-1,1 1 0,0 0 1,1 0-1,0 0 0,1 0 1,1 1-1,0 0 0,-3 20 1,6-30-274,0-1 0,0 1 0,0-1 0,0 1 0,0-1 1,1 1-1,-1-1 0,1 1 0,0-1 0,-1 1 0,1-1 0,0 0 1,0 0-1,1 1 0,-1-1 0,0 0 0,1 0 0,-1 0 0,4 3 1,-3-4-11,0 0 0,0 0 0,0 0 0,0 0 0,0 0 0,1 0 0,-1-1 0,0 1 0,1-1 0,-1 1 0,0-1 0,1 0 0,-1 0 0,0 0 0,1 0 0,-1-1 0,0 1 0,1-1 0,-1 1 0,0-1 0,3-1 0,7-3 58,0-1-1,0 0 0,-1 0 0,0-1 0,-1-1 1,1 0-1,-1 0 0,13-16 0,-5 5 106,-1-2 1,-1 0-1,16-27 0,-25 36-100,-1 0-1,0 0 1,0-1-1,-2 0 1,6-20-1,-9 30-61,-1-1 0,1 0-1,-1 0 1,0 0 0,0 0-1,0 0 1,0 1 0,-1-1 0,0 0-1,-1-6 1,1 8-11,0 0 0,0 0 0,-1 0 0,1 0 0,0 0 0,-1 1 0,1-1 0,-1 0 0,1 1 0,-1-1 0,0 1 0,0-1 0,0 1 0,0 0 0,0 0 0,0 0 0,0 0 0,0 0 0,-3-1 0,0 1-5,0 0 0,-1 1 0,1-1 0,-1 1 0,0 0 0,1 0 0,-1 1 0,1 0 0,-1 0 0,1 0 0,0 0 0,-1 1 0,1 0 0,0 0 0,0 0 0,0 1 0,0 0 0,1 0 0,-1 0 0,1 1 0,-6 5 0,-1 0-86,1 1 0,0 1 0,1-1-1,0 2 1,1-1 0,0 1 0,-8 17 0,12-19-218,-1 1 1,2 0 0,-1 0 0,1 0-1,1 1 1,0-1 0,0 18 0,2-21 104,0-1 1,0 1 0,1-1 0,0 1 0,1-1 0,-1 1-1,1-1 1,1 0 0,0 0 0,0 0 0,0 0-1,7 10 1,19 16-731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6:5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57 345 17372,'-12'53'1975,"6"-31"-1247,2 0 1,0 1-1,1-1 1,-1 37-1,4-57-638,1 0-1,-1 0 1,0 0 0,0 0 0,1 0 0,0 0-1,-1 0 1,1 0 0,0 0 0,0 0 0,1 3-1,-1-5-59,0 1-1,-1-1 1,1 1-1,0 0 1,-1-1-1,1 0 1,0 1-1,0-1 1,0 1-1,-1-1 1,1 0-1,0 1 1,0-1-1,0 0 1,0 0 0,-1 0-1,1 0 1,0 0-1,0 0 1,0 0-1,0 0 1,0 0-1,0 0 1,-1 0-1,1 0 1,0-1-1,0 1 1,0 0-1,-1-1 1,1 1-1,1-1 1,4-3 60,1 0 0,-1 0 0,0-1 0,0 1 1,-1-2-1,1 1 0,-1 0 0,0-1 0,5-8 1,4-7 219,18-35 1,-22 36-111,-1-1 0,0-1 0,5-22 0,-12 38-156,0-1-1,-1 1 0,0 0 0,0 0 0,0-1 0,-1 1 0,0-1 1,0 1-1,-1 0 0,0-1 0,0 1 0,-1 0 0,1 0 0,-1 0 1,-5-11-1,5 15-33,1-1-1,-1 1 1,0 0 0,0 0 0,0 0 0,0 0 0,0 1 0,-1-1 0,1 0 0,0 1 0,-1 0-1,1-1 1,-1 1 0,1 0 0,-1 0 0,0 1 0,0-1 0,1 0 0,-1 1 0,0 0 0,0-1-1,1 1 1,-1 0 0,0 1 0,0-1 0,0 0 0,1 1 0,-1 0 0,0-1 0,1 1-1,-4 2 1,-2 0-58,0 0-1,0 1 1,0 0-1,1 1 0,-1-1 1,1 2-1,1-1 1,-1 1-1,-6 7 0,8-8-206,1 0 0,0 1-1,0 0 1,0 0 0,1 0-1,0 0 1,0 0 0,0 1-1,1-1 1,-2 9 0,4-15 232,0 0 0,0 1 1,0-1-1,0 1 0,0-1 1,0 0-1,0 1 1,0-1-1,0 1 0,0-1 1,0 0-1,0 1 0,0-1 1,0 1-1,0-1 0,0 0 1,0 1-1,1-1 0,-1 0 1,0 1-1,0-1 0,0 0 1,1 1-1,-1-1 1,0 0-1,1 1 0,-1-1 1,0 0-1,1 0 0,-1 1 1,0-1-1,1 0 0,-1 0 1,0 0-1,1 1 0,-1-1 1,1 0-1,-1 0 1,0 0-1,1 0 0,-1 0 1,1 0-1,-1 0 0,0 0 1,1 0-1,-1 0 0,1 0 1,-1 0-1,0 0 0,1 0 1,-1 0-1,1-1 0,15-4-738</inkml:trace>
  <inkml:trace contextRef="#ctx0" brushRef="#br0" timeOffset="1">803 1 18124,'-9'15'2000,"9"-3"-1136,12-3-319,22-2 1639,10-4-1192,20-3-352,7-2-95,11-4-441,3 0-264,-6 0-705,-8 1-399,-22 4 992,-14 1-232,-23 10-240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6:56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41 16444,'-8'11'2224,"25"-3"-984,17-7-440,21-2 1801,11-4-1017,9-3-423,3-1-137,3-1-728,-2 0-608,-16 1 368,-11 5-104,-18-1-200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7:02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95 19260,'1'-4'194,"0"1"-1,0-1 1,0 1-1,0-1 1,0 1-1,-1-1 1,0 0-1,0 1 1,0-1-1,0 0 1,-1-6 0,0 8-149,1 1 1,-1 0-1,1 0 1,-1-1 0,0 1-1,1 0 1,-1 0 0,0 0-1,0 0 1,0 0-1,0 0 1,0 0 0,0 0-1,0 0 1,0 0 0,-1 0-1,1 1 1,0-1 0,0 0-1,-1 1 1,1-1-1,0 1 1,-1 0 0,1-1-1,0 1 1,-1 0 0,1 0-1,-1 0 1,1 0-1,0 0 1,-1 0 0,1 0-1,-1 0 1,-1 1 0,-3 1 13,1-1 1,-1 1-1,1 0 1,0 0 0,0 1-1,0 0 1,0 0-1,0 0 1,1 0 0,-1 1-1,1-1 1,0 1-1,0 1 1,-6 7 0,-2 3-29,2 1-1,0 0 1,-9 20 0,10-20-32,2 2 0,0-1 0,1 1 0,0 0 0,-4 29 0,9-42 0,1 0 1,-1 0-1,1 1 0,0-1 1,0 0-1,1 0 0,-1 0 1,1 0-1,0 0 0,0 0 1,1 0-1,0 0 0,0-1 0,0 1 1,0 0-1,1-1 0,-1 0 1,1 1-1,0-1 0,1 0 1,-1-1-1,1 1 0,-1-1 1,1 1-1,6 3 0,8 3-2,1-2-1,36 13 0,-31-12-5,41 19-1,-58-24 9,-1-1 0,0 1 0,-1 0 0,1 1 0,-1-1 0,0 1 0,0 0 0,0 0 0,-1 1 0,1 0 0,3 6-1,-6-7 1,0 0-1,0 0 0,-1 0 0,0 0 0,0 0 0,0 1 0,0-1 0,-1 0 1,1 1-1,-1-1 0,-1 0 0,1 1 0,-1-1 0,0 0 0,0 1 0,-1-1 1,1 0-1,-1 0 0,0 0 0,-1 0 0,-3 6 0,-1 1 10,-1-1-1,1 0 1,-2-1-1,1 0 1,-2 0-1,1-1 1,-18 14-1,20-19 5,0 1-1,0-1 0,0 0 1,0-1-1,-1 1 0,0-2 1,1 1-1,-1-1 0,0 0 1,0-1-1,-12 2 1,14-3-4,1 0 1,-1-1-1,1 1 1,-1-1-1,1 0 1,0 0 0,-1-1-1,1 1 1,0-1-1,0-1 1,0 1-1,0-1 1,0 1 0,1-1-1,-1-1 1,1 1-1,-8-8 1,7 6-5,0-1 0,1 1 0,-1-1 0,1 0 1,0-1-1,1 1 0,0-1 0,0 1 0,0-1 0,1 0 0,0 0 1,0 0-1,1-1 0,-1 1 0,2 0 0,-1 0 0,1-1 0,0 1 1,1 0-1,-1-1 0,2 1 0,-1 0 0,4-10 0,0 2-4,1 0 0,1 1-1,0 0 1,1 1-1,0 0 1,1 0-1,1 0 1,0 1-1,1 1 1,11-11 0,134-103 37,-94 78 9,62-60 1,-117 99-27,1-1-1,-1 1 0,-1-1 1,0 0-1,0 0 0,0-1 1,4-13-1,-9 21-7,0-1 0,0 1 0,0-1 0,-1 0 0,1 1 0,-1-1 1,0 0-1,0 1 0,0-1 0,0 0 0,0 1 0,-1-1 0,1 0 0,-2-4 0,1 5-1,0 0-1,-1 0 0,1 1 0,0-1 1,-1 0-1,0 1 0,1-1 1,-1 0-1,0 1 0,1 0 0,-1-1 1,0 1-1,0 0 0,0 0 1,0 0-1,-1 0 0,1 1 0,0-1 1,0 0-1,-3 1 0,-7-2-69,0 1-1,0 1 1,0 0 0,0 0-1,0 1 1,0 1-1,0 0 1,0 1-1,0 0 1,1 1 0,-1 0-1,1 0 1,0 2-1,0-1 1,1 1-1,0 1 1,0 0-1,0 0 1,1 1 0,-14 15-1,21-20 114,0 0-1,0 0 1,0 0-1,0 0 1,1 1-1,0-1 1,-2 4-1,3-5-66,-1-1-1,1 1 1,0-1-1,0 0 1,0 1-1,-1-1 0,2 1 1,-1-1-1,0 0 1,0 1-1,0-1 1,1 1-1,-1-1 1,0 0-1,1 1 1,-1-1-1,1 0 1,0 1-1,-1-1 1,2 1-1,13 11-302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7:0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0 14491,'3'17'1672,"-18"21"-807,-13 8-265,-11 17 1008,-7 4-448,-6 10-143,-2 1-121,4-3-336,4-3-120,7-14-176,9-9-96,8-17-416,7-7-264,12-18-24,6-25 376,2-3-120,-1-12-128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7:0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77 15339,'-3'-2'125,"0"0"-1,-1 0 1,1 1 0,-1-1-1,1 1 1,-1 0-1,1 0 1,-1 0-1,1 0 1,-1 1-1,0-1 1,0 1 0,1 0-1,-1 0 1,0 0-1,1 1 1,-1 0-1,0-1 1,1 1-1,-1 0 1,1 1 0,-1-1-1,1 1 1,-1-1-1,1 1 1,-6 4-1,1 0 66,-1 0 0,1 0 0,1 1 0,-1 0 0,1 0-1,0 1 1,1 0 0,-10 15 0,13-18-118,0 1 0,1-1 1,0 1-1,0-1 0,0 1 0,1 0 1,-1 0-1,1 9 0,0-13-46,1 0 1,0 0-1,0-1 0,0 1 1,1 0-1,-1-1 0,0 1 1,1 0-1,-1-1 1,1 1-1,-1 0 0,1-1 1,0 1-1,0-1 0,0 1 1,0-1-1,0 1 0,0-1 1,0 0-1,0 1 0,0-1 1,1 0-1,-1 0 0,1 0 1,-1 0-1,0 0 1,1 0-1,0-1 0,-1 1 1,1 0-1,-1-1 0,1 1 1,0-1-1,1 1 0,2-1 19,0 0-1,0 1 1,0-2-1,0 1 1,0 0-1,0-1 1,0 0-1,-1 0 1,1-1-1,5-1 1,45-24 281,-49 24-288,14-8 72,-1 0 1,0-1-1,0-2 0,-2 1 1,1-2-1,-2-1 0,28-32 1,-40 44-94,-1-1 1,0 1-1,0-1 0,-1 0 1,0 0-1,2-5 1,-3 8-13,-1 1 1,0 0-1,1 0 1,-1-1 0,0 1-1,0 0 1,0 0-1,0-1 1,0 1-1,0 0 1,0 0-1,0-1 1,-1 1 0,1 0-1,0 0 1,-1 0-1,1-1 1,-1 1-1,1 0 1,-1 0-1,0 0 1,1 0 0,-1 0-1,0 0 1,0 0-1,0 0 1,0 0-1,0 1 1,0-1-1,0 0 1,0 0 0,-1 0-1,-3-1 3,-1 0 0,1 1 0,0-1 1,0 1-1,-1 0 0,1 1 0,0-1 0,-1 1 0,1 0 0,-1 1 0,1-1 0,0 1 1,-6 1-1,-3 2-39,0-1 0,0 2 1,-23 10-1,28-10-77,0 0 0,0 0-1,0 1 1,1 0 0,0 1 0,0-1 0,0 2 0,1-1 0,-11 15-1,14-16 100,1 0-1,-1 0 0,1 0 0,1 0 1,-1 0-1,1 1 0,0-1 1,0 1-1,1 0 0,0-1 0,0 1 1,0 0-1,1 0 0,0-1 0,1 1 1,0 7-1,8 17-226</inkml:trace>
  <inkml:trace contextRef="#ctx0" brushRef="#br0" timeOffset="1">631 766 17884,'-11'23'716,"1"1"1,-11 44-1,19-62-627,1-1-1,-1 1 1,2 0 0,-1 0-1,1 0 1,0 0 0,0 0-1,0-1 1,1 1 0,0 0-1,0 0 1,1 0 0,-1-1 0,1 1-1,0-1 1,1 1 0,-1-1-1,6 7 1,-6-10-27,0 1 1,1-1 0,0 1-1,-1-1 1,1 0-1,0 0 1,0 0-1,0 0 1,0-1-1,1 1 1,-1-1-1,0 0 1,1 0-1,-1 0 1,1-1-1,-1 1 1,1-1-1,-1 1 1,1-1-1,-1 0 1,1-1-1,-1 1 1,1-1-1,6-1 1,2-1 87,0-1 0,0-1 1,-1 0-1,1 0 0,19-13 0,-11 4 141,0 0 0,-2-1 0,1-1 0,22-26-1,-34 34-181,0 0-1,-1 0 0,0-1 1,-1 0-1,1 0 0,-2 0 1,1 0-1,-1-1 0,-1 0 1,0 0-1,0 0 0,2-19 0,-5 26-85,0-1-1,0 1 1,0 0-1,0-1 1,0 1-1,-1 0 0,0 0 1,0-1-1,0 1 1,0 0-1,0 0 1,0 0-1,-1 0 0,0 0 1,1 1-1,-1-1 1,0 0-1,0 1 1,-1-1-1,1 1 0,-1 0 1,1 0-1,-1 0 1,1 0-1,-1 0 1,0 0-1,0 1 0,0-1 1,0 1-1,0 0 1,0 0-1,-6-1 1,-2 0-17,0 0 0,0 0 1,-1 1-1,1 1 1,-1 0-1,1 0 1,0 1-1,-23 5 0,25-4-137,0 1-1,-1-1 1,1 2-1,0-1 0,1 2 1,-1-1-1,1 1 1,0 0-1,0 1 1,-14 12-1,21-17 11,0 0-1,0 1 1,-1-1 0,1 0-1,0 0 1,1 1-1,-1-1 1,0 1 0,0-1-1,0 1 1,1-1 0,-1 1-1,1-1 1,0 1 0,-1 0-1,1 1 1,0-2 53,0 0 0,0-1 1,1 1-1,-1 0 0,0 0 1,1 0-1,-1 0 0,1 0 0,-1-1 1,1 1-1,-1 0 0,1 0 1,0-1-1,-1 1 0,1-1 0,0 1 1,0 0-1,-1-1 0,1 1 1,0-1-1,0 0 0,0 1 0,-1-1 1,1 0-1,0 1 0,2-1 0,14 5-782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7:0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21020,'-11'33'1657,"0"9"-1225,-1 0-152,0 13 368,1 2-128,6 0-96,2-5-168,5-11-376,4-6-176,0-12-464,3-6-312,-4-11 816,-11-10-864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7:0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16828,'26'-9'2192,"14"8"-1096,0-4-448,9 1 1865,3-1-1217,0 5-536,0-2-351,-8 1-161,1-5-96,-18-10-168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7:2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70 16067,'0'-3'135,"0"1"-1,-1-1 0,0 0 0,0 1 0,0-1 1,0 1-1,0 0 0,0-1 0,0 1 0,-1 0 1,0 0-1,1-1 0,-1 1 0,0 0 0,0 1 1,0-1-1,0 0 0,0 1 0,0-1 0,0 1 1,-1-1-1,1 1 0,-1 0 0,-3-1 0,-3-2 197,0 1-1,0 0 0,-1 0 0,1 1 0,-15-1 0,17 3-209,0-1-1,0 1 1,0 1-1,0 0 1,0 0-1,0 0 1,1 0-1,-1 1 1,0 1-1,1-1 1,-1 1-1,1 0 1,0 0-1,0 1 1,0-1-1,1 1 1,-1 1-1,1-1 0,-8 10 1,5-4-65,0 1 0,0 0 0,1 0 0,1 1 0,0 0 0,0 0 0,1 1 0,1-1 0,-5 20 0,3-5-28,2 1-1,0 0 1,2-1-1,1 39 0,2-53-22,0 1 1,0-1-1,2 0 0,-1 0 0,2-1 0,-1 1 0,2-1 0,0 1 0,0-1 0,1-1 0,11 17 0,-13-23 0,1 1 1,0-1 0,0 0 0,1-1 0,-1 1 0,1-1 0,0 0 0,1-1 0,-1 1-1,0-1 1,1-1 0,0 1 0,0-1 0,0 0 0,0 0 0,0-1 0,0 0-1,0 0 1,0-1 0,0 0 0,0 0 0,11-2 0,0-1 32,1-1 0,-1 0 1,0-1-1,-1-1 0,1-1 0,-1-1 1,27-16-1,-16 7 69,-2-2 1,0-1-1,40-39 1,-50 42-14,0-1 0,-1 0 0,-1-1 1,-1-1-1,20-39 0,-29 49-51,0 1 0,-1-1-1,0 0 1,-1 0 0,0 0 0,0 0 0,-1 0-1,0 0 1,-2-20 0,1 24-26,-1 1-1,0 0 1,0-1-1,-1 1 1,1 0 0,-1 0-1,0 0 1,-1 0-1,1 1 1,-1-1-1,0 1 1,0-1-1,0 1 1,-1 0 0,1 0-1,-1 0 1,0 1-1,0-1 1,-1 1-1,-5-3 1,0 1-18,1 1 1,-1 0-1,0 1 0,0 0 0,-1 1 0,1 0 1,0 1-1,-1 0 0,1 0 0,-1 1 1,1 1-1,-1 0 0,-13 2 0,1 2-186,0 0 0,0 2 0,1 0 0,-41 20 1,54-23-45,0 1 0,0 0 1,0 1-1,0 0 1,1 0-1,0 0 0,0 1 1,0 1-1,1-1 1,-10 14-1,12-7-341,6-8-152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7:2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14 16436,'17'-12'1864,"-9"10"-1200,-17 18-176,-7 10 1345,-11 23-905,-7 9-24,-6 18-168,0 7-80,4 3-136,2-2-88,3-6-87,2-5-177,9-19-441,2-11-351,6-25-536,0-10 968,4-16-208,2-12-136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2:4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19988,'40'-13'2433,"8"12"-1297,1-1-432,4 4 1521,5 1-545,1 2-728,2-1-168,-6 2-648,-2-1-288,-5-4-792,-2-1 0,-8 0 712,-4-1-240,-4-4-152</inkml:trace>
  <inkml:trace contextRef="#ctx0" brushRef="#br0" timeOffset="1">1323 129 18300,'-8'38'2000,"-4"2"-1384,-5 1-319,2 4 1495,1-1-1248,0 1-288,4-4-664,0-6-400,3-6 672,-2-4-168,-1-18-96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7:28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39 10514,'-1'-2'317,"1"0"0,-1 0-1,1 0 1,-1 1-1,0-1 1,0 0 0,1 0-1,-1 0 1,-1 0 0,1 1-1,0-1 1,0 1-1,-1-1 1,1 1 0,0-1-1,-1 1 1,0 0 0,1 0-1,-1-1 1,0 1-1,0 0 1,1 1 0,-4-2-1,2 1-65,0 1 0,-1 0 0,1-1 0,0 1-1,-1 1 1,1-1 0,0 0 0,0 1 0,-1 0-1,1-1 1,0 1 0,0 1 0,0-1 0,-4 2-1,-3 3-1,-1 0 0,1 1 0,0 0 0,0 1 0,1 0 0,0 0 0,0 1-1,1 0 1,-12 17 0,17-21-218,-1 0-1,1 0 0,0 1 0,0-1 0,0 1 1,1-1-1,0 1 0,0 0 0,1 0 1,-1 0-1,1 0 0,0 0 0,1 0 1,0 0-1,0 0 0,0 1 0,1-1 0,-1 0 1,1 0-1,1 0 0,2 6 0,-3-9-23,0 0-1,1-1 0,0 1 0,-1-1 0,1 1 0,0-1 1,0 0-1,1 0 0,-1 1 0,0-2 0,1 1 0,-1 0 1,1 0-1,-1-1 0,1 0 0,0 1 0,0-1 1,0 0-1,0 0 0,0-1 0,0 1 0,0 0 0,0-1 1,0 0-1,0 0 0,0 0 0,0 0 0,0 0 0,0-1 1,0 1-1,6-3 0,-2 1 10,1 0-1,-1-1 1,0 1 0,0-2-1,0 1 1,0-1 0,0 0-1,-1 0 1,0-1-1,1 0 1,6-8 0,-8 8 8,-1-1 1,-1 1 0,1-1-1,-1 0 1,0 0 0,0 0-1,0 0 1,-1-1 0,2-10 0,-3 15-17,-1 0 1,1 0-1,-1 0 1,0 0-1,0 0 1,0 0-1,0 0 1,0 0-1,0 0 1,-1 0 0,1 0-1,-1 0 1,1 0-1,-1 0 1,0 0-1,0 0 1,0 0-1,0 0 1,0 1 0,0-1-1,0 0 1,-1 1-1,1-1 1,0 1-1,-1-1 1,0 1-1,1 0 1,-1-1-1,0 1 1,1 0 0,-1 0-1,0 0 1,-3-1-1,-1 1-40,1 0-1,-1 0 0,0 0 1,1 1-1,-1 0 1,0 0-1,1 0 1,-1 1-1,0 0 0,1 0 1,-1 0-1,1 1 1,-1-1-1,1 1 0,0 1 1,-9 4-1,10-5-17,1 0 1,-1 0-1,1 0 0,0 1 0,0-1 0,0 1 1,1-1-1,-1 1 0,1 0 0,-1 0 1,1 0-1,0 1 0,0-1 0,0 0 0,1 1 1,-1-1-1,1 1 0,0 0 0,0 0 1,0-1-1,0 1 0,1 0 0,-1 0 0,1 0 1,1 6-1,-1-7 15,1-1 1,0 1 0,-1-1-1,1 0 1,0 1-1,1-1 1,-1 0 0,0 0-1,2 3 1,16 15-417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7:2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52 126 13251,'4'14'833,"1"1"0,0 0 0,2-1 0,14 26 0,-18-36-661,0-1-1,0 1 1,0-1-1,0 0 1,0 0-1,1 0 1,0 0-1,-1 0 1,1-1-1,0 0 1,0 1-1,0-1 1,0-1 0,1 1-1,-1-1 1,0 0-1,1 0 1,-1 0-1,1 0 1,-1-1-1,7 0 1,-6 0-23,1 0 1,0 0-1,-1-1 0,1 0 1,-1-1-1,1 1 0,-1-1 1,1 0-1,-1 0 0,0 0 1,0-1-1,0 0 0,0 0 1,-1 0-1,1-1 0,-1 0 1,8-7-1,-10 7-69,1 1-1,-1-1 1,1 1-1,-1-1 1,0 0-1,-1 0 1,1 0-1,-1 0 1,1 0-1,-1 0 1,-1-1-1,1 1 1,-1 0-1,1-1 1,-1 1-1,0 0 1,-1-1-1,1 1 1,-1 0-1,1 0 1,-1 0-1,-1-1 1,1 1-1,-2-4 1,-2 0-11,0 0 1,0 0 0,0 0-1,-1 0 1,0 1 0,0 0 0,-1 0-1,0 1 1,0 0 0,0 0-1,-1 1 1,0-1 0,0 2-1,-1-1 1,1 1 0,-18-5 0,21 7-73,-1 1-1,0-1 1,0 1 0,0 1 0,0-1 0,0 1 0,0 0 0,0 0 0,1 1 0,-1 0-1,0 0 1,-6 2 0,7-1-54,1-1-1,-1 2 0,1-1 1,0 0-1,0 1 0,0 0 0,0 0 1,1 0-1,-1 0 0,1 1 1,0-1-1,0 1 0,0 0 1,0 0-1,1 0 0,-4 7 1,2-3-145,1 1 1,0-1 0,0 1 0,1 0 0,0 0 0,1 0 0,0 0 0,0 9 0,2 1-342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7:3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16 17940,'-3'-2'219,"-1"0"1,1 0-1,-1 0 0,1 1 1,-1-1-1,0 1 1,0 0-1,1 0 0,-1 0 1,0 1-1,0-1 1,0 1-1,0 0 0,0 0 1,0 0-1,0 1 1,0 0-1,0-1 0,-5 3 1,-4 1 65,1 0 0,-1 1 1,1 1-1,-18 10 0,17-7-198,1 0-1,-1 1 0,2 1 0,-1 0 0,2 0 0,-1 1 0,1 1 0,1-1 0,1 2 0,0-1 0,-10 24 1,10-21-61,2 1 1,0 0-1,1 0 1,1 1-1,1-1 1,0 1 0,1 0-1,1 0 1,2 34-1,0-47-54,-1 1 0,1 0-1,0 0 1,1 0-1,0-1 1,-1 1 0,2-1-1,-1 1 1,1-1-1,0 0 1,0 0 0,0 0-1,0 0 1,1-1-1,0 1 1,0-1 0,1 0-1,-1 0 1,1 0-1,-1-1 1,1 0 0,0 0-1,1 0 1,-1 0-1,0-1 1,1 0 0,-1 0-1,1 0 1,0-1-1,0 0 1,-1 0 0,1-1-1,8 1 1,-2-1-4,0-1-1,0 0 1,0 0 0,0-1-1,0-1 1,0 0 0,-1 0-1,1-1 1,-1-1 0,0 0 0,0-1-1,-1 0 1,20-14 0,6-20-207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7:39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5 19852,'3'-4'1489,"-3"10"-1145,0 4-104,9 6 536,8 4-208,8 7-288,-2 7-32,7 12-64,1 4-16,-8 16-80,-5 6-48,-18 15-8,-11 7-80,-24 11-480,-8 1-424,-15 1 816,-3-3-152,-8-14-72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7:55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10 17836,'11'-9'1939,"-6"9"10,-7 20 509,0-9-2527,-27 306 1667,24-107-4693,5-210 3075,0 0 0,0 1 0,0-1 1,0 0-1,0 0 0,0 0 1,0 0-1,0 1 0,-1-1 1,1 0-1,0 0 0,0 0 1,0 0-1,0 0 0,0 1 0,-1-1 1,1 0-1,0 0 0,0 0 1,0 0-1,-1 0 0,1 0 1,0 0-1,0 0 0,0 0 1,0 0-1,-1 1 0,1-1 1,0 0-1,0 0 0,0 0 0,-1 0 1,1 0-1,0-1 0,0 1 1,0 0-1,-1 0 0,1 0 1,0 0-1,0 0 0,0 0 1,-1 0-1,1 0 0,0 0 1,0 0-1,0-1 0,0 1 0,-1 0 1,1 0-1,0 0 0,0 0 1,0 0-1,0-1 0,0 1 1,-7-13-718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7:55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17 17604,'-1'-1'104,"1"1"0,0-1 0,0 1-1,0-1 1,0 0 0,0 1 0,0-1 0,0 1 0,0-1 0,0 1 0,0-1 0,0 1 0,0-1 0,1 1 0,-1-1-1,0 1 1,0-1 0,0 1 0,1-1 0,-1 1 0,0 0 0,1-1 0,-1 1 0,0-1 0,1 1 0,-1 0 0,0-1 0,1 1-1,-1 0 1,1-1 0,-1 1 0,1 0 0,-1 0 0,1 0 0,-1-1 0,1 1 0,-1 0 0,1 0 0,-1 0 0,1 0 0,-1 0-1,1 0 1,-1 0 0,1 0 0,-1 0 0,1 0 0,-1 0 0,2 0 0,39 3 1264,-19-1-872,98-5 407,53 4-2257,-171-1 1232,1 0-1,0 0 1,-1 1-1,1 0 1,0-1-1,-1 1 1,1 0-1,4 3 1,-6-4 99,-1 1 1,0-1-1,1 0 1,-1 1 0,1-1-1,-1 1 1,0-1 0,1 0-1,-1 1 1,0-1 0,0 1-1,0-1 1,1 1 0,-1-1-1,0 1 1,0-1-1,0 1 1,0-1 0,0 1-1,0-1 1,0 1 0,0 0-1,0-1 1,0 1 0,0-1-1,0 1 1,0-1 0,0 1-1,0-1 1,-1 1-1,1-1 1,0 1 0,0-1-1,-1 1 1,1-1 0,0 0-1,-1 1 1,1-1 0,0 1-1,-1-1 1,1 0 0,0 1-1,-1-1 1,1 0-1,-1 1 1,1-1 0,-1 0-1,1 0 1,-1 1 0,-13 9-614</inkml:trace>
  <inkml:trace contextRef="#ctx0" brushRef="#br0" timeOffset="1">1 173 16948,'0'16'1864,"6"-5"-944,9-3-320,10-4 1049,7-4-465,9-3-328,2-3-184,4-1-616,-2 0-440,-2 6 368,-7 2-144,0 1-144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7:56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17684,'2'29'1680,"1"0"-1280,-3 1-160,1 1 720,2 0-952,-1-5-376,4-11-696,-1-7 856,1-16-184,-2-7-184</inkml:trace>
  <inkml:trace contextRef="#ctx0" brushRef="#br0" timeOffset="0.53">46 1 17620,'0'0'1792,"-3"1"-1320,0 2-192,0 2 945,3-2-1337,0 0 1840,3-4-1608,3-2 16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7:5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17996,'-3'4'245,"0"0"0,0-1 0,-1 1 0,0 0 1,1-1-1,-1 0 0,0 0 0,0 0 0,-1-1 0,1 1 1,-1-1-1,1 0 0,-1 0 0,0-1 0,1 1 0,-11 1 1,11-2-7,3-1-235,1 0-1,0 0 1,0 0-1,0 0 0,-1 0 1,1 0-1,0 0 0,0 1 1,0-1-1,0 0 0,-1 0 1,1 0-1,0 0 0,0 0 1,0 0-1,0 0 0,0 1 1,-1-1-1,1 0 0,0 0 1,0 0-1,0 0 1,0 1-1,0-1 0,0 0 1,0 0-1,0 0 0,0 0 1,0 1-1,0-1 0,0 0 1,0 0-1,0 0 0,0 1 1,0-1-1,0 0 0,0 0 1,0 0-1,0 0 1,0 1-1,6 8-5,12 5-90,-1-7 13,1 0 0,1-1 0,25 5 0,-28-8 34,-1 0 0,0 1 0,0 1 1,0 1-1,26 14 0,-39-19 89,0 0 0,-1 0 0,1 0 0,-1 0 0,1 1 0,0-1 0,-1 0 0,0 1 0,1-1 0,-1 1 0,0 0 0,0-1 0,0 1 0,0 0 0,0 0 0,0 0 0,-1 0 0,1 0 0,-1 0 0,1 0 0,-1 0 0,0 0 0,0 0 0,0 0 0,0 0 0,0 0 0,0 0 0,0 0 0,-1 0 0,1 0 0,-1 0 0,1 0 0,-1 0 0,0-1 0,0 1 0,0 0 0,0 0 0,0 0 0,0-1 0,0 1 0,0-1 0,-1 1 0,1-1 0,-1 1 0,1-1 0,-3 2 0,-8 5 241,1 0 0,-1 0 1,-1-1-1,1 0 0,-1-1 0,-1 0 0,1-2 0,-16 5 0,5-4-405,0 0 1,-1-1 0,-46 0 0,70-4 13,0 0 1,1 0 0,-1 0-1,0 0 1,1 0-1,-1 0 1,0 0-1,1 0 1,-1 0-1,0-1 1,1 1 0,-1 0-1,0 0 1,1-1-1,-1 1 1,1 0-1,-1-1 1,1 1-1,-1-1 1,0 0 0,1 1 56,0-1 1,0 1 0,0-1 0,0 1-1,0-1 1,0 1 0,0-1-1,0 1 1,0-1 0,1 1 0,-1-1-1,0 1 1,0-1 0,1 1 0,-1-1-1,0 1 1,0-1 0,1 1 0,-1 0-1,1-1 1,-1 1 0,0 0 0,1-1-1,-1 1 1,1 0 0,-1 0 0,1-1-1,-1 1 1,1 0 0,15-9-848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7:57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18524,'0'0'43,"0"0"0,0 0 0,0 0 0,0 0 0,0 0 0,0 0 0,0 0 43,0 0-43,0 0 0,0 0 0,1 0 0,-1 0 0,0 0 0,0 0 0,0 0 0,0 0 0,0 0 0,0 0 0,0 0 1,0 0-1,0 0 0,0 0 0,0 0 0,0 0 0,0 0 0,0 0 0,1 0 0,-1 0 0,0 0 0,0 0 0,0 0 0,0 0 0,0 0 0,0 0 0,0 0 0,0 0 0,0 0 0,0 0 0,0 0 0,0 0 0,0 0 0,0 0 43,1 0-43,-1 0 0,0 0 0,0 0 0,0 0 0,-2 13 1119,-8 31-387,5-25-399,1-1-188,-31 157 1337,28-129-795,-3 83-1,10-128-742,0 0-1,0-1 0,0 1 1,0 0-1,0-1 0,0 1 1,0 0-1,0-1 0,0 1 1,0 0-1,0-1 1,1 1-1,-1-1 0,0 1 1,0 0-1,1-1 0,-1 1 1,0-1-1,2 2 0,6-6-370,11-23-341,-15 21 602,13-20-345,-13 17 383,1 1 1,0 0 0,1 1 0,0-1-1,8-6 1,-10 14 36,-4 6 42,-2 7 29,-1 1 99,2-5 158,-1-1-1,0 0 1,0 0 0,-1 0 0,0 0-1,-1 0 1,1-1 0,-6 8 0,5-15 740,4-7-802,5-10-365,0 10 72,0 1 1,1-1 0,9-8-1,-13 14 61,-1-1-1,0 1 1,1 0 0,0 0-1,-1 0 1,1 0-1,0 0 1,0 0-1,-1 0 1,1 0 0,0 1-1,0-1 1,0 1-1,0 0 1,0-1-1,0 1 1,0 0-1,0 0 1,0 0 0,0 0-1,3 1 1,-4 0 10,1 0 0,-1 0 1,0 0-1,1 0 0,-1 0 0,0 1 1,0-1-1,0 0 0,0 1 1,0-1-1,0 1 0,0-1 0,-1 1 1,1-1-1,0 1 0,-1-1 1,1 1-1,-1 0 0,0-1 0,1 4 1,3 37-33,-4-38 31,0-1 6,1 8 22,-1 0 1,0 0-1,0-1 1,-1 1-1,-1 0 1,-3 13-1,5-24-61,0 0 0,0 0 0,0 0 0,-1 0 0,1 0 0,0 0 0,0 0 0,0 0 0,0 0 0,0 0-1,-1 1 1,1-1 0,0 0 0,0 0 0,0 0 0,0 0 0,-1-1 0,1 1 0,0 0 0,0 0 0,0 0-1,0 0 1,0 0 0,-1 0 0,1 0 0,0 0 0,0 0 0,0 0 0,0 0 0,0 0 0,0 0 0,-1-1 0,1 1-1,0 0 1,0 0 0,0 0 0,0 0 0,0 0 0,0 0 0,0-1 0,0 1 0,0 0 0,0 0 0,0 0-1,0 0 1,0 0 0,0-1 0,-1 1 0,1 0 0,0 0 0,0 0 0,1 0 0,-1-1 0,0 1 0,0 0 0,-3-12-2014,6 6 1261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7:5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90 14131,'1'2'281,"-1"0"0,1 0-1,0 0 1,1 0 0,-1 0 0,0 0-1,1 0 1,-1-1 0,1 1 0,-1-1 0,1 1-1,0-1 1,0 1 0,-1-1 0,1 0 0,3 1-1,-4-1-190,0-1 0,1 0 0,-1 0 1,0 1-1,0-1 0,1 0 0,-1 0 0,0-1 0,0 1 0,1 0 0,-1 0 0,0-1 0,0 1 0,1 0 0,-1-1 0,0 1 0,0-1 0,0 0 0,0 1 0,0-1 0,0 0 1,0 0-1,0 0 0,0 1 0,0-1 0,0 0 0,0 0 0,-1 0 0,2-2 0,4-6 366,0 1 0,0-2 0,6-13 0,-11 22-399,0-1 0,-1 0 0,1 1 0,0-1-1,-1 0 1,1 1 0,-1-1 0,1 0 0,-1 0 0,0 1 0,0-1 0,0 0 0,0 0 0,0 0 0,0 1 0,0-1 0,-1 0 0,1 0 0,-1 1 0,1-1 0,-1 0 0,0 1 0,0-1 0,1 0 0,-1 1 0,0-1 0,0 1 0,-1 0 0,0-2 0,1 2-23,-1 1 0,1-1 0,-1 1 0,1-1 0,-1 1 0,1 0 0,-1 0 0,1 0 0,-1 0 0,1 0 0,-1 0 0,1 0 0,-1 0 1,1 0-1,-1 1 0,1-1 0,0 1 0,-1-1 0,1 1 0,-1-1 0,1 1 0,0 0 0,0 0 0,-1 0 0,1 0 0,-2 2 0,-4 2 43,0 1-1,1 0 1,-8 9-1,8-9-61,1 1 0,0 0 0,0 0 0,0 0 0,1 0 0,0 1-1,1 0 1,0 0 0,0 0 0,0 0 0,1 0 0,-1 13 0,3-20-15,0 0 1,0 1 0,0-1-1,0 0 1,0 0 0,0 1-1,1-1 1,-1 0 0,0 0-1,1 0 1,-1 1 0,1-1-1,0 0 1,-1 0 0,1 0-1,0 0 1,-1 0 0,1 0-1,0 0 1,0 0 0,0 0-1,0-1 1,0 1 0,0 0-1,0-1 1,0 1 0,0 0-1,1-1 1,-1 1 0,0-1-1,0 0 1,0 1 0,1-1-1,-1 0 1,0 0 0,0 0-1,1 0 1,1 0 0,4 0 0,0 0 0,1-1 0,-1 0 0,1 0 0,9-4 0,71-24 12,-62 19-110,0 0 0,0 2 0,1 2 1,49-7-1,-72 13 66,0 0 0,0 1 0,-1-1 0,1 1 0,0-1 0,-1 1 0,1 0 0,-1 1 0,1-1 0,-1 1 0,6 3 0,-7-5 34,-1 1 0,0 0 0,-1 0 1,1-1-1,0 1 0,0 0 0,0 0 0,0 0 1,0 0-1,-1 0 0,1 0 0,-1 0 1,1 0-1,0 0 0,-1 0 0,0 1 1,1-1-1,-1 0 0,0 0 0,0 0 1,1 1-1,-1-1 0,0 0 0,0 0 1,0 0-1,0 1 0,-1-1 0,1 0 1,0 0-1,0 0 0,-1 1 0,1-1 0,-1 0 1,1 0-1,-1 0 0,1 0 0,-1 0 1,0 0-1,-1 1 0,2-1 19,0-1 0,0 1 0,-1-1 0,1 0 0,0 1 1,-1-1-1,1 1 0,0-1 0,-1 0 0,1 1 0,-1-1 0,1 0 0,0 0 0,-1 1 0,1-1 0,-1 0 0,1 0 0,-1 0 0,1 0 0,-1 1 0,1-1 0,-1 0 0,1 0 0,-1 0 1,1 0-1,-1 0 0,1 0 0,-1 0 0,0-1 0,-13-10 413,-7-24 106,19 31-462,-1-3 23,-2-2-54,0 0 0,1 0 0,0-1 0,0 1 0,1-1-1,1 0 1,-3-12 0,6 22-75,-1-1 0,0 1 0,0 0-1,0 0 1,1 0 0,-1-1 0,0 1 0,0 0 0,0 0 0,1 0 0,-1-1-1,0 1 1,0 0 0,1 0 0,-1 0 0,0 0 0,1 0 0,-1 0 0,0 0-1,0-1 1,1 1 0,-1 0 0,0 0 0,1 0 0,-1 0 0,0 0 0,1 1-1,-1-1 1,0 0 0,0 0 0,1 0 0,-1 0 0,18 3-709,-8-1 607,11-4-187,5-10-105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2:44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1 20452,'-35'11'913,"-1"2"-1,1 1 0,-48 28 1,62-30-545,2 0 1,0 2-1,1 0 1,0 1 0,1 1-1,-27 33 1,39-43-299,1 0 0,0 1 0,0 0 0,0-1 0,-3 10 0,7-15-63,-1 0 1,1 0-1,-1 0 0,1 0 0,0 0 1,-1 0-1,1 1 0,0-1 0,0 0 1,0 0-1,0 0 0,0 0 0,0 0 0,0 1 1,0-1-1,0 0 0,1 0 0,-1 0 1,0 0-1,1 0 0,-1 0 0,1 0 1,-1 0-1,1 0 0,-1 0 0,1 0 1,0 0-1,0 0 0,-1 0 0,1 0 0,0-1 1,0 1-1,0 0 0,0-1 0,0 1 1,0-1-1,0 1 0,0-1 0,0 1 1,0-1-1,0 1 0,0-1 0,2 0 1,5 1 1,0 0 1,0 0 0,0-1 0,0-1 0,0 1 0,0-1 0,0 0-1,0-1 1,8-3 0,73-28-36,-75 27 12,16-6-96,0-2 0,-1-1 1,-1-1-1,46-35 0,-72 50 93,-1 0 0,1 0 1,-1 0-1,0-1 1,1 1-1,-1 0 0,0-1 1,0 1-1,0-1 0,0 1 1,0-1-1,0 1 1,-1-1-1,2-2 0,-2 4 3,0-1 0,0 1 0,-1-1 0,1 1 0,0-1 0,0 1 0,0 0 0,0-1 0,-1 1 0,1-1 0,0 1 0,0 0 0,-1-1 0,1 1 0,0-1 0,-1 1 0,1 0 0,0 0 0,-1-1 0,1 1 0,0 0 0,-1-1 1,1 1-1,-1 0 0,1 0 0,0 0 0,-1 0 0,1-1 0,-1 1 0,1 0 0,-1 0 0,0 0 0,-3 0-67,0-1-1,0 1 1,0 0 0,0 1 0,0-1 0,0 1 0,0 0 0,0 0 0,0 0 0,-5 2 0,2 1-245,0 0 1,0 0-1,0 1 0,1-1 1,-13 13-1,18-16 239,-1 1-1,0 0 1,0-1 0,1 1 0,-1 0-1,1 0 1,0 1 0,0-1-1,-1 0 1,1 0 0,1 0-1,-1 1 1,0-1 0,0 1 0,1-1-1,0 0 1,-1 1 0,1-1-1,0 1 1,0-1 0,0 1-1,0-1 1,2 5 0,11 14-587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7:58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75 170 10602,'6'-1'694,"1"0"-1,-1-1 0,1 0 1,-1 0-1,0-1 0,1 0 1,-2 0-1,7-4 0,11-4 1037,-12 6-1012,43-22 2611,-50 25-3084,0 0-1,-1-1 1,1 1-1,-1-1 1,0 0-1,0 0 1,0-1-1,0 1 1,0-1-1,-1 1 1,4-7-1,-6 9-192,1 0 0,-1 0-1,1-1 1,-1 1 0,0 0-1,1 0 1,-1-1-1,0 1 1,0 0 0,0-1-1,0 1 1,0 0-1,0-1 1,0 1 0,0-1-1,-1 1 1,1 0 0,0 0-1,-1-1 1,1 1-1,-1 0 1,0 0 0,1 0-1,-2-2 1,0 1 1,0 0 0,0 0 1,0 0-1,0 1 0,0-1 0,-1 1 1,1-1-1,-1 1 0,1 0 0,-1 0 0,-2-1 1,-2 0-9,0 0 0,0 0 0,0 1-1,-1 0 1,1 1 0,0-1 0,0 1 0,-11 2 0,10 0-36,0 1-1,1 0 1,0 0-1,-1 1 1,1-1 0,1 2-1,-1-1 1,0 1-1,1 0 1,0 0-1,0 1 1,1 0-1,0 0 1,0 0-1,0 0 1,0 1 0,-4 9-1,3-4-6,0 1-1,0 0 0,1 0 1,1 1-1,0-1 1,1 1-1,1 0 0,0 0 1,-1 14-1,3-20-11,0-1 0,1 1 0,-1 0 0,1-1 0,1 1 0,0 0-1,0-1 1,0 0 0,6 13 0,-6-17-37,0 0 0,0 0 1,0-1-1,0 1 0,0-1 0,1 1 0,-1-1 0,1 0 1,0 0-1,-1 0 0,1 0 0,0 0 0,0 0 0,1-1 0,-1 0 1,0 1-1,0-1 0,1-1 0,-1 1 0,0 0 0,1-1 1,-1 1-1,1-1 0,4-1 0,1 1-250,0-1 0,0 0 0,0-1 0,0 0 0,0-1 0,0 0 1,-1 0-1,12-6 0,-5 0-38,0 0-1,-2 0 1,23-20 0,3-8-550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7:59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93 14715,'5'2'5802,"-16"-4"-1762,3 3-4220,2 1 402,-1 1 1,1 0-1,0 1 0,-1-1 1,2 1-1,-1 0 0,0 1 0,1-1 1,0 1-1,0 0 0,-5 6 1,-5 8-95,-23 38-1,32-47-116,0 0 0,1 0 0,1 1 0,-1-1 0,-2 16 0,6-26-11,1 1 0,0-1 0,0 1 1,-1 0-1,1-1 0,0 1 0,0-1 0,0 1 1,0 0-1,0-1 0,0 1 0,0 0 0,0-1 1,0 1-1,0-1 0,1 1 0,-1 0 1,0-1-1,0 1 0,1-1 0,-1 1 0,0-1 1,0 1-1,1-1 0,-1 1 0,1 0 0,0-1 0,0 0-1,-1 1 0,1-1 1,0 0-1,0 0 0,-1 0 1,1 0-1,0 0 0,0 0 1,-1 0-1,1 0 0,0-1 1,0 1-1,-1 0 1,1 0-1,0-1 0,1 0 1,32-21-45,2-12-51,0-1 0,43-57-1,-4 4-18,-75 87 115,0 0 0,1 1 0,-1-1-1,1 1 1,-1-1 0,1 0 0,-1 1 0,1-1 0,-1 1-1,1 0 1,0-1 0,-1 1 0,1 0 0,0-1-1,-1 1 1,1 0 0,0-1 0,-1 1 0,1 0 0,1 0-1,-1 0 3,-1 1-1,0-1 0,1 0 1,-1 1-1,0-1 0,1 0 1,-1 1-1,0-1 0,0 1 0,0-1 1,1 1-1,-1-1 0,0 1 1,0-1-1,0 1 0,0-1 1,0 0-1,0 1 0,0-1 0,0 1 1,0-1-1,0 2 0,-6 39 62,5-36-63,-16 68 258,-3 0-1,-42 102 0,-80 129 829,131-279-1099,-7 13-171,17-41 124,1 0 0,-1 0 0,1 0 0,-1 0 1,1 0-1,0 0 0,1-4 0,9-21-227,0 1 0,2 0 0,21-34 0,-21 38 145,145-236-812,-32 55 747,-112 181 202,-8 13 2,0 0 1,0 1-1,1 0 1,1 0-1,8-10 1,-14 19 2,-1 0 0,0 0 0,0-1 0,0 1 0,0 0 1,0 0-1,0 0 0,0 0 0,0 0 0,0 0 0,0 0 0,0 0 0,1 0 1,-1 0-1,0 0 0,0 0 0,0-1 0,0 1 0,0 0 0,0 0 0,0 0 1,0 0-1,1 0 0,-1 0 0,0 0 0,0 0 0,0 0 0,0 0 0,0 0 1,0 0-1,0 0 0,1 0 0,-1 0 0,0 1 0,0-1 0,0 0 0,0 0 1,0 0-1,0 0 0,0 0 0,0 0 0,1 0 0,-1 0 0,0 0 0,0 0 1,0 0-1,0 0 0,0 1 0,0-1 0,0 0 0,0 0 0,0 0 0,0 0 1,0 0-1,0 0 0,0 1 0,1 10 17,-3 12 40,-21 73 312,-5 33 380,28-128-740,-1 25 205,1-25-209,0-1 1,0 1-1,0-1 1,0 1-1,0-1 0,0 1 1,0-1-1,1 1 1,-1-1-1,0 1 1,0-1-1,1 0 0,-1 1 1,0-1-1,0 1 1,1-1-1,-1 0 1,0 1-1,1-1 0,-1 0 1,0 1-1,1-1 1,-1 0-1,1 0 1,-1 1-1,1-1 0,-1 0 1,0 0-1,1 0 1,-1 0-1,1 0 1,-1 1-1,1-1 0,-1 0 1,1 0-1,-1 0 1,1 0-1,-1 0 1,1-1-1,-1 1 0,1 0 1,-1 0-1,1 0 1,-1 0-1,0 0 1,1-1-1,-1 1 0,1 0 1,-1 0-1,0-1 1,1 1-1,0-1 1,15-10 15,0-2 0,0 0 1,-1 0-1,-1-2 1,15-18-1,-2 3-11,35-41 9,51-49-39,-112 119 18,-1 0 0,1 0 0,0 1 1,-1-1-1,1 0 0,0 1 0,0-1 0,0 1 1,-1-1-1,1 1 0,0 0 0,0-1 0,0 1 1,0 0-1,1-1 0,-2 1 1,1 0-1,-1 1 1,0-1 0,0 0-1,0 0 1,1 1 0,-1-1-1,0 0 1,0 0-1,0 1 1,0-1 0,0 0-1,1 0 1,-1 1 0,0-1-1,0 0 1,0 1 0,0-1-1,0 0 1,0 0 0,0 1-1,0-1 1,0 0 0,0 1-1,0-1 1,0 0 0,0 1-1,0-1 1,-1 0 0,1 1-1,-11 32-36,-13 21 26,-1 0 64,-30 95 1,53-141-103,0-1 1,0 1-1,1-1 1,0 1-1,1 10 0,0-18 27,-1 0-1,1 0 1,0 1-1,0-1 1,0 0-1,0 1 1,0-1-1,0 0 1,0 1-1,0-1 1,0 0-1,0 0 1,0 1-1,0-1 1,0 0-1,0 1 0,0-1 1,0 0-1,1 1 1,-1-1-1,0 0 1,0 0-1,0 1 1,0-1-1,1 0 1,-1 0-1,0 1 1,0-1-1,0 0 1,1 0-1,-1 0 0,0 1 1,0-1-1,1 0 1,-1 0-1,0 0 1,1 0-1,-1 0 1,0 1-1,0-1 1,1 0-1,-1 0 1,0 0-1,1 0 1,-1 0-1,0 0 0,1 0 1,-1 0-1,0 0 1,1 0-1,-1 0 1,0 0-1,0-1 1,1 1-1,-1 0 1,0 0-1,1 0 1,15-17-676,0-10 314,3-6-134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8:00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112 350 17876,'-2'1'280,"-1"-1"1,1 1-1,0-1 1,0 1-1,-1 0 1,1 0-1,0 0 1,0 0-1,0 0 1,0 0-1,0 1 1,0-1-1,0 1 0,1-1 1,-1 1-1,0 0 1,1 0-1,0 0 1,-3 3-1,-3 6 19,1 1 0,-7 15 0,8-17-58,-2 6-176,0 0 0,1 0 0,1 0 0,1 1 0,0-1 1,-2 23-1,6-38-63,0 1 0,0-1 0,0 1 0,0-1 0,0 1 0,0-1 0,0 1 0,1-1 0,-1 1 0,1-1 0,-1 1 0,2 1 0,-2-2 0,0-1 0,0 0 1,1 0-1,-1 1 0,0-1 0,1 0 0,-1 0 0,0 1 0,1-1 0,-1 0 0,0 0 1,1 0-1,-1 1 0,1-1 0,-1 0 0,0 0 0,1 0 0,-1 0 0,1 0 1,-1 0-1,0 0 0,1 0 0,-1 0 0,1 0 0,-1 0 0,1 0 0,-1 0 1,1-1-1,2 0 6,0-1 1,0 0 0,0 0 0,0 0 0,0 0 0,0 0-1,-1-1 1,1 1 0,2-5 0,19-24 25,-2-1 0,-1-1 0,-2 0 1,-1-2-1,26-71 0,-41 96-53,-4 11 5,-6 18-10,-27 109 29,31-113-11,0 0-1,1 1 1,1-1 0,1 1 0,0-1-1,3 23 1,-2-36 4,-1 0 0,0-1 1,1 1-1,-1 0 0,1 0 0,0 0 0,-1-1 0,1 1 1,0 0-1,0-1 0,0 1 0,0-1 0,1 1 0,1 1 1,-2-2-1,0-1 0,-1 1 0,1-1 0,0 1 0,0-1 0,0 1 0,0-1 0,0 0 0,0 0 0,0 0 0,0 1 0,1-1 0,-1 0 0,0 0 0,0 0 0,0 0 0,0-1 0,0 1 0,1 0 0,3-2-5,0 0 0,0-1 0,-1 1 1,1-1-1,-1 0 0,0 0 0,0 0 0,0-1 0,4-4 0,26-29-1,-2-1 0,-1-1 1,-2-2-1,23-45 0,82-183 40,-130 258-37,-1 5-3,0 1 1,0-1-1,-1 0 1,0 0-1,2-10 1,-7 14 8,-2 6 0,-5 9 3,-29 55 494,-43 103 1,69-142-208,-10 38 0,20-58-217,1 0 1,0 0 0,0 0 0,1 0-1,0 1 1,1-1 0,0 0 0,3 17 0,-3-25-74,0-1 1,0 1 0,0 0-1,0-1 1,1 1 0,-1 0-1,0 0 1,0-1 0,1 1 0,-1 0-1,1-1 1,-1 1 0,0-1-1,1 1 1,-1 0 0,1-1 0,0 1-1,0 0 1,-1-1-3,1 0 1,-1 0-1,1 0 1,-1 0-1,1 0 1,-1 0-1,0 0 0,1 0 1,-1 0-1,1 0 1,-1 0-1,1 0 0,-1 0 1,0 0-1,1 0 1,-1-1-1,1 1 1,-1 0-1,0 0 0,1 0 1,-1-1-1,1 1 1,1-2-7,0 0 0,0 0 0,0 0 0,-1 0 0,1 0 0,0 0 1,-1-1-1,2-2 0,2-9-10,0 0 0,-1 0 1,-1-1-1,3-19 0,1-9-53,-7 43 70,0 0 0,0 0 0,0 0-1,0 0 1,0 0 0,0 1-1,0-1 1,0 0 0,0 0-1,0 0 1,0 0 0,0 0-1,0 0 1,0 0 0,0 1-1,1-1 1,-1 0 0,0 0-1,0 0 1,0 0 0,0 0-1,0 0 1,0 0 0,0 0-1,0 0 1,0 0 0,0 0-1,0 0 1,1 1 0,-1-1-1,0 0 1,0 0 0,0 0-1,0 0 1,0 0 0,0 0-1,0 0 1,0 0 0,1 0-1,-1 0 1,0 0 0,0 0-1,0 0 1,0 0 0,0 0-1,0 0 1,0 0 0,1 0-1,-1 0 1,0 0 0,0-1-1,0 1 1,0 0 0,0 0-1,0 0 1,0 0 0,0 0-1,0 0 1,0 0 0,1 0-1,-1 0 1,0 0 0,0 0-1,0-1 1,8 28-36,-6-19 31,1 1 1,0-1-1,0 0 1,1 0 0,4 8-1,-6-14 5,0 1-1,-1-1 1,1 0 0,0 0-1,0 0 1,0 0-1,1-1 1,-1 1-1,0 0 1,1-1 0,-1 0-1,1 1 1,-1-1-1,1 0 1,0 0-1,-1-1 1,1 1-1,0 0 1,0-1 0,4 0-1,0 0-8,1-1 0,0 0-1,-1 0 1,1-1 0,-1 0 0,1 0 0,-1-1-1,0 0 1,0-1 0,0 1 0,12-9-1,3-4-50,-1 0 0,21-21-1,-32 26 42,18-17-84,-28 28 102,1 0 0,-1 0 1,0-1-1,0 1 0,0 0 1,1 0-1,-1 0 0,0 0 1,0 0-1,1-1 0,-1 1 1,0 0-1,1 0 0,-1 0 1,0 0-1,0 0 0,1 0 1,-1 0-1,0 0 0,1 0 1,-1 0-1,0 0 0,0 0 1,1 0-1,-1 0 0,0 0 1,1 1-1,-1-1 0,0 0 1,0 0-1,1 0 0,-1 0 1,0 0-1,1 1 0,-1 0 4,0 0 0,1 1-1,-1-1 1,0 0-1,1 0 1,-1 1 0,0-1-1,0 0 1,0 1-1,0-1 1,0 0 0,-1 0-1,1 2 1,-19 87 193,14-71-127,0 0 0,1 1 0,1 0 1,1-1-1,1 1 0,1 0 0,2 26 0,6-23 43,-8-22-117,0-1 1,1 1-1,-1-1 0,0 1 0,1-1 0,-1 0 1,0 1-1,1-1 0,-1 1 0,1-1 0,-1 0 1,1 0-1,-1 1 0,1-1 0,-1 0 0,1 0 1,-1 0-1,1 1 0,-1-1 0,1 0 0,-1 0 1,1 0-1,-1 0 0,1 0 0,-1 0 1,1 0-1,-1 0 0,1 0 0,-1 0 0,1 0 1,-1-1-1,1 1 0,-1 0 0,1 0 0,-1 0 1,1-1-1,-1 1 0,1 0 0,-1-1 0,1 1 1,-1 0-1,0-1 0,1 1 0,-1 0 0,1-1 1,-1 0-1,5-5-275,-1 1 1,1-1 0,-1 0-1,-1-1 1,1 1-1,-1 0 1,-1-1 0,1 0-1,-1 0 1,0 0-1,2-11 1,1-14-820,0-39-1,-4 66 1100,2-51-1146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8:0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21309,'-3'4'1920,"0"-2"-1352,0 1-232,1 0 784,2 2-543,0-1 535,3-1-928,4 8-104,2 0 16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8:01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78 12059,'2'-1'289,"-1"0"0,1 0 1,-1 0-1,0 0 0,1 0 1,-1 0-1,0 0 0,0 0 1,0-1-1,1 1 1,-1 0-1,-1-1 0,1 1 1,0-1-1,0 1 0,0-1 1,-1 1-1,1-1 0,-1 1 1,1-1-1,-1 0 1,0 1-1,0-1 0,0 0 1,1 1-1,-2-1 0,1 0 1,0 1-1,0-1 0,0 0 1,-1 1-1,0-3 1,0 2-113,0 1 0,0-1 0,0 1 0,0 0 0,0-1 0,-1 1 0,1 0 0,0 0 0,-1 0 0,1 0 0,-1 0 0,1 0 0,-1 0 0,1 0 0,-1 1 0,0-1 0,0 0 0,1 1 0,-1 0 0,0-1 0,0 1 0,1 0 0,-1 0 0,0 0 0,0 0 0,1 0 0,-1 0 0,0 1 0,0-1 0,-3 2 0,-1 0-106,1 0 1,-1 1-1,0 0 1,1 0-1,0 0 0,0 1 1,0 0-1,0 0 0,0 0 1,1 0-1,-1 1 0,-4 6 1,-2 4-50,1 1 1,-16 31-1,19-34-35,1 0 0,1 1 0,0 0 0,1 0 1,-5 29-1,9-42 10,0 0 1,-1 0-1,1 0 1,0 0-1,0 0 1,0 0-1,0 0 1,0 0-1,0 0 1,0 0-1,0 0 1,0 0-1,1 0 1,-1 0-1,0 0 1,1 0-1,-1 0 1,1 0-1,-1-1 1,1 1-1,-1 0 1,1 0-1,-1 0 1,1 0-1,0-1 1,0 1-1,-1 0 1,1-1-1,0 1 1,0 0-1,0-1 1,0 1-1,0-1 1,-1 0-1,1 1 1,0-1-1,0 0 1,0 1-1,0-1 1,0 0-1,0 0 1,0 0-1,0 0 1,1 0 0,-1 0-1,0 0 1,0 0-1,1-1 1,4 0-22,1-1 1,0 0 0,-1 0 0,1-1 0,-1 0 0,8-4 0,113-81-346,-91 61 215,0 2 1,67-35-1,-98 57 136,0 1 1,1 0-1,-1 0 0,1 0 1,-1 1-1,1 0 0,0 0 1,9 0-1,-14 1 18,1 0 0,-1 0 0,1 1 0,-1-1 1,1 0-1,-1 1 0,0-1 0,1 1 0,-1-1 0,1 1 1,-1 0-1,0 0 0,0 0 0,1-1 0,-1 1 0,0 0 1,0 0-1,0 1 0,0-1 0,0 0 0,0 0 0,0 0 1,0 1-1,-1-1 0,1 0 0,0 1 0,-1-1 0,1 1 1,-1-1-1,0 1 0,1-1 0,-1 1 0,0-1 0,0 1 1,0 1-1,0 3 4,1-3 14,-1 0 0,0 0 0,0 0 0,1 0 0,0 0 0,-1 0 0,3 4-1,-3-6-12,1-1 0,-1 1-1,0-1 1,0 0 0,1 1-1,-1-1 1,0 0-1,1 1 1,-1-1 0,1 0-1,-1 0 1,0 1 0,1-1-1,-1 0 1,1 0-1,-1 0 1,0 1 0,1-1-1,-1 0 1,1 0 0,-1 0-1,1 0 1,16-7 93,31-29 41,-26 18-94,27-17 0,-42 31-44,-1 1 0,1-1-1,0 1 1,0 0 0,0 0 0,1 1-1,-1 0 1,15-1 0,-20 2-4,0 1 1,-1 0 0,1 0-1,0 0 1,-1 1-1,1-1 1,0 0-1,-1 0 1,1 1 0,0-1-1,-1 1 1,1 0-1,-1-1 1,1 1 0,-1 0-1,1 0 1,-1 0-1,0 0 1,1 0-1,-1 0 1,0 0 0,2 3-1,-2-2 4,1 1 0,-1 0-1,1 0 1,-1 0 0,0 0 0,0 0-1,-1 1 1,1-1 0,0 0 0,-1 7-1,0 2 59,-1 1-1,0 0 0,-1 0 1,-6 22-1,5-23 14,-8 20 279,10-33-442,0-1 1,0 1 0,0 0 0,0 0 0,0 0 0,0-1-1,0 1 1,0 0 0,0-1 0,0 1 0,0-2 0,-2-3-54,-6-7-129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8:0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24093,'2'3'1640,"-2"6"-1351,-2-3-249,2 2-112,2-4-761,5-1 745,9-1-192,2-1-168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8:02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63 20892,'-6'25'1689,"6"-18"-1249,0-8-296,5-10 472,-2-3-616,0-4 160,6-6-216,0-2-160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8:57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202 259 19124,'0'-2'173,"3"-8"352,0 0 0,-1 0 0,1-16 0,-3 24-438,0 0 1,0 0-1,0-1 1,0 1 0,0 0-1,0 0 1,-1 0-1,1 0 1,-1 0 0,0 0-1,1 0 1,-1 0-1,0 0 1,0 1 0,0-1-1,0 0 1,-1 0-1,1 1 1,0-1-1,-1 1 1,1-1 0,-1 1-1,0 0 1,-2-2-1,3 2-5,-1 1-1,0-1 0,0 1 1,0-1-1,0 1 1,0 0-1,0 0 0,0 0 1,0 0-1,0 0 0,0 1 1,0-1-1,0 0 0,0 1 1,0 0-1,0-1 0,1 1 1,-1 0-1,0 0 1,0 0-1,1 0 0,-1 0 1,0 0-1,1 1 0,-1-1 1,1 0-1,-2 4 0,-6 4 124,0 1 0,-13 21 0,22-30-189,-15 23 72,1 0-1,2 1 1,0 1-1,2 0 1,0 1-1,2 0 1,-6 40-1,12-29-24,2-38-60,-1 1-1,1 0 1,0-1-1,1 1 0,-1 0 1,0-1-1,0 1 0,0 0 1,0-1-1,0 1 0,1-1 1,-1 1-1,0 0 0,0-1 1,1 1-1,-1-1 0,0 1 1,1-1-1,-1 1 1,1-1-1,-1 1 0,1-1 1,-1 1-1,1-1 0,-1 0 1,1 1-1,-1-1 0,1 0 1,0 1-1,-1-1 0,1 0 1,-1 0-1,1 0 1,0 1-1,-1-1 0,1 0 1,0 0-1,-1 0 0,1 0 1,0 0-1,-1 0 0,1 0 1,0-1-1,-1 1 0,1 0 1,-1 0-1,1 0 1,0-1-1,4-1 8,0 0-1,-1-1 1,1 0 0,-1 0-1,0 0 1,0 0-1,0-1 1,0 1 0,5-8-1,29-43 25,-29 39-23,33-56 144,-3-1 0,-3-3 0,34-99 0,-63 153 18,-8 26 31,-15 44 50,10-25-204,-37 146 112,35-131-202,2 1-1,-2 53 1,8-88-49,-1 0 1,2 0 0,-1 0-1,1 1 1,-1-1 0,1 0-1,4 9 1,-5-13 42,0 0 0,1 0 0,-1 0 0,1-1 0,-1 1 0,1 0 0,0 0 0,-1-1 0,1 1 0,0-1 0,-1 1 0,1-1 0,0 1 0,0-1 0,-1 1 0,1-1 0,0 1 0,0-1 0,1 1 0,0-1-14,0 0 0,-1 0 0,1 0 0,0 0 0,0-1 0,0 1 0,-1 0 0,1-1 0,0 1 0,0-1 0,-1 0 0,1 1 0,2-2 0,23-16-347,4-7-123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8:5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36 179 20340,'1'1'103,"1"0"0,-1 0 0,1 0 0,0 0-1,-1 0 1,1-1 0,0 1 0,0-1 0,0 1-1,0-1 1,-1 0 0,1 0 0,0 0 0,0 0 0,0 0-1,0 0 1,0 0 0,-1 0 0,1-1 0,0 1-1,0-1 1,0 1 0,-1-1 0,1 0 0,0 0-1,-1 0 1,3-1 0,6-4 194,-1 0 0,0 0 0,11-11 0,-2 1 114,22-25 1,-36 36-340,0 1 1,0-1 0,-1 0 0,0 0-1,0 0 1,0 0 0,0-1 0,-1 1 0,0-1-1,0 0 1,1-8 0,-3 14-57,0-1 0,1 1-1,-1-1 1,0 1 0,0-1 0,0 1 0,0-1-1,0 1 1,0-1 0,0 1 0,0-1 0,0 0 0,0 1-1,0-1 1,-1 1 0,1-1 0,0 1 0,0 0-1,0-1 1,-1 1 0,1-1 0,0 1 0,-1-1 0,1 1-1,0-1 1,-1 1 0,1 0 0,0-1 0,-1 1-1,1 0 1,-1 0 0,1-1 0,-1 1 0,-1 0 11,1 0 1,0 0 0,-1 0-1,1 0 1,0 1-1,0-1 1,-1 0 0,1 1-1,0-1 1,0 1-1,0-1 1,-1 1 0,0 1-1,-5 3 69,0 0-1,1 0 0,-10 10 1,-5 10-12,1 1 0,1 1 1,1 0-1,2 2 1,0 0-1,2 1 1,1 0-1,-9 36 1,20-58-77,0 0 0,0 0 0,1 0 0,-1 13 0,2-20-24,0 0-1,0 0 0,0 0 1,0 0-1,0 0 1,0 0-1,1 0 1,-1-1-1,0 1 1,0 0-1,1 0 0,-1 0 1,0 0-1,1 0 1,-1 0-1,1-1 1,-1 1-1,1 0 1,-1 0-1,1-1 0,0 1 1,-1 0-1,1-1 1,0 1-1,0-1 1,0 1-1,-1-1 1,1 1-1,0-1 0,0 0 1,0 1-1,0-1 1,0 0-1,0 1 1,-1-1-1,1 0 1,0 0-1,0 0 0,0 0 1,0 0-1,0 0 1,0 0-1,0 0 1,0-1-1,0 1 1,0 0-1,0-1 0,1 0 1,7-2-191,-1-1 0,0 1 1,0-2-1,0 1 0,0-1 0,-1-1 1,0 1-1,0-1 0,0-1 0,8-9 1,7-11-131,25-39 1,-15 16-278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8:5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14579,'0'0'74,"0"0"0,0 0 0,1 0 0,-1 0 0,0 0 0,0 0 0,1 0 1,-1 0-1,0 0 0,0 0 0,1 0 0,-1 0 0,0 0 0,0 0 0,1 0 0,-1 0 0,0 0 0,0 1 0,1-1 0,-1 0 0,0 0 0,0 0 0,0 0 0,1 0 0,-1 1 0,0-1 0,0 0 1,0 0-1,0 0 0,1 1 0,-1-1 0,0 0 0,0 0 0,0 1 0,0-1 0,0 1 0,1 14 1165,-6 17 609,5-31-1538,-22 124 3307,5 66-2383,2-20-642,12-145-452,-1 11 407,-13 54 1,22-146 69,7-9-525,3 0 1,35-94-1,-37 124-89,2 0-1,2 1 1,1 1 0,1 0 0,2 1 0,25-28-1,-38 50-8,0 0 0,1 1 0,0 0 0,0 1 0,1 0 0,13-7 0,-20 13 1,1-1 0,-1 1-1,1-1 1,0 1 0,-1 0-1,1 0 1,0 1 0,-1-1-1,1 1 1,6 0 0,-7 0-1,-1 1 1,0-1 0,1 1 0,-1 0-1,0 0 1,1 0 0,-1 0 0,0 0 0,0 0-1,0 0 1,0 1 0,0-1 0,0 1-1,-1-1 1,1 1 0,0 0 0,-1 0 0,2 2-1,1 2 12,-1 0 0,0 0 0,-1 0 0,1 0 0,-1 0-1,-1 1 1,1-1 0,-1 1 0,0-1 0,0 1 0,-1-1-1,0 1 1,0-1 0,-1 1 0,0 0 0,0-1 0,0 0-1,-1 1 1,0-1 0,-4 9 0,1-1 86,-1-1 0,0-1 0,-1 1-1,-1-1 1,0 0 0,-1-1 0,0 0 0,-16 16 0,20-23-49,0 0 0,0 0 0,-1 0 0,1-1 1,-1 0-1,0 0 0,1 0 0,-1-1 0,-1 0 0,1 0 0,0 0 1,0-1-1,-1 0 0,1 0 0,-11-1 0,13 0-171,0 0 0,-1-1 0,1 0 1,0 0-1,-1 0 0,1-1 0,0 1 0,0-1 0,0 0 0,0 0 0,0 0 0,1-1 0,-1 1 1,1-1-1,-1 0 0,1 0 0,0 0 0,0 0 0,0-1 0,1 1 0,-1-1 0,1 0 1,-4-6-1,5 7 19,0 0-1,0 1 1,0-1 0,0 0 0,0 0 0,0 1-1,1-1 1,-1 0 0,1 0 0,0 0 0,0 0-1,0 0 1,0 0 0,1 0 0,-1 0 0,1 0-1,0 1 1,-1-1 0,1 0 0,1 0 0,-1 1 0,0-1-1,2-2 1,15-17-919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2:4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67 18372,'4'30'1313,"0"0"0,-2 57 0,-2-51 9,6 48 0,-6-82-1288,0 0 0,0 0 1,1 0-1,-1-1 1,1 1-1,-1 0 0,1 0 1,0 0-1,0-1 1,0 1-1,0 0 1,0-1-1,1 3 0,-1-4-20,-1 0 0,1 1-1,-1-1 1,0 0 0,1 0-1,-1 1 1,1-1 0,-1 0-1,1 0 1,0 0 0,-1 0-1,1 0 1,-1 1 0,1-1-1,-1 0 1,1 0 0,-1 0-1,1-1 1,-1 1 0,1 0-1,-1 0 1,1 0 0,-1 0-1,1 0 1,-1-1-1,1 1 1,-1 0 0,2-1-1,0-1 22,1 0 0,-1 0-1,0-1 1,0 1-1,0-1 1,0 1-1,0-1 1,-1 1-1,1-1 1,-1 0 0,1 0-1,-1 0 1,1-4-1,2-12 97,0-1 0,-2 0 0,0 0 0,-1 0 0,-1 1 0,0-1 0,-2 0 0,-1 0 0,0 0 0,-10-31 0,11 44-87,-1 0 1,0 1 0,0-1 0,-1 1 0,0 0-1,-8-11 1,11 16-41,0 0-1,0-1 1,0 1-1,0 0 1,0 0-1,-1 0 1,1 0-1,0 0 1,-1 1-1,1-1 1,0 0-1,-1 0 1,1 1-1,-1-1 1,1 1-1,-1 0 1,0-1-1,1 1 1,-1 0-1,1 0 1,-1 0-1,1 0 1,-1 0-1,0 0 1,1 1-1,-1-1 0,1 0 1,-1 1-1,1-1 1,-1 1-1,1-1 1,-1 1-1,1 0 1,0 0-1,-1 0 1,0 1-1,-3 2-205,1 1-1,0 0 0,0 0 1,0 0-1,0 1 1,1-1-1,0 1 0,0 0 1,1-1-1,0 2 0,0-1 1,0 0-1,1 0 0,-1 0 1,1 1-1,1-1 1,0 11-1,0-16 161,0 1 1,0-1-1,0 0 1,0 1-1,1-1 1,-1 0-1,1 1 1,-1-1-1,1 0 1,-1 0-1,1 0 1,0 0-1,0 2 0,12 1-731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8:59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18780,'11'-1'1078,"1"-1"-1,-1 0 1,21-8-1,-30 10-929,0-1-1,0 0 0,0 0 0,0 0 0,0 0 0,0 0 0,0 0 1,0-1-1,0 1 0,0-1 0,0 1 0,-1-1 0,1 0 0,-1 1 0,1-1 1,-1 0-1,0 0 0,0 0 0,0 0 0,0 0 0,0-1 0,0 1 1,0 0-1,-1 0 0,1-1 0,0-2 0,-2 5-137,1 0-1,0 0 1,0 0-1,0 0 1,0-1-1,0 1 1,0 0-1,0 0 1,0 0-1,0 0 1,0 0-1,0 0 1,-1 0-1,1-1 1,0 1 0,0 0-1,0 0 1,0 0-1,0 0 1,0 0-1,-1 0 1,1 0-1,0 0 1,0 0-1,0 0 1,0 0-1,0 0 1,-1 0-1,1 0 1,0 0-1,0 0 1,0 0-1,0 0 1,-1 0-1,1 0 1,0 0 0,0 0-1,0 0 1,0 0-1,0 0 1,0 0-1,-1 0 1,1 0-1,0 1 1,0-1-1,0 0 1,0 0-1,0 0 1,0 0-1,0 0 1,-1 0-1,1 0 1,0 1-1,0-1 1,0 0 0,0 0-1,0 0 1,0 0-1,0 0 1,0 1-1,-9 8 172,5-3-139,0 1 0,0 0 1,1-1-1,0 1 1,0 0-1,0 0 1,1 1-1,0-1 0,1 0 1,0 1-1,0-1 1,0 1-1,1-1 1,0 1-1,1 8 0,0-14-37,-1-1-1,0 1 0,1 0 1,0-1-1,-1 1 0,1-1 0,0 1 1,0-1-1,-1 1 0,1-1 0,0 0 1,1 1-1,-1-1 0,0 0 1,0 0-1,0 0 0,1 0 0,-1 0 1,0 0-1,2 1 0,0-1 0,0 0 0,0-1 0,0 1 0,0 0 0,0-1 0,0 0 0,0 1 0,0-1 1,0 0-1,4-1 0,6-2 2,0 1 1,-1-2-1,25-9 0,37-24 12,-59 28-14,1 0-1,1 1 1,0 1-1,0 0 1,33-7-1,-47 13-3,0 1 1,-1-1-1,1 1 0,0 0 0,-1 0 0,1 0 1,0 0-1,0 1 0,-1-1 0,1 1 1,-1-1-1,1 1 0,-1 0 0,1 0 0,-1 0 1,1 1-1,4 2 0,-4-1 8,0 1 0,0-1 0,0 1 0,-1-1 0,1 1 0,-1 0 0,0 0 0,0 0 0,2 8 0,-2-8 8,-1 0 0,1 0 0,0 0 0,0 0 0,1 0 0,-1-1 0,0 1 0,1-1 0,0 0 0,5 4 0,-7-6-59,0 0 0,1 0 1,-1-1-1,0 1 1,1 0-1,-1-1 0,1 1 1,-1-1-1,1 0 0,0 1 1,-1-1-1,1 0 1,-1 0-1,1 0 0,-1 0 1,1-1-1,0 1 1,-1 0-1,1-1 0,-1 1 1,1 0-1,-1-1 0,1 0 1,-1 1-1,0-1 1,1 0-1,-1 0 0,0 0 1,1 0-1,-1 0 0,2-2 1,1-1-59,0 0 0,0 0-1,0-1 1,0 1 0,5-10 0,5-10-244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8:59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311 243 14987,'-4'-3'238,"0"1"0,0 0 0,0 0 0,0 0 0,-1 0 0,1 0 0,-1 1 0,1 0-1,-1 0 1,1 0 0,-1 1 0,0 0 0,1-1 0,-1 1 0,0 1 0,1-1 0,-1 1 0,0 0 0,1 0 0,-1 0 0,1 1-1,-1-1 1,1 1 0,0 0 0,0 1 0,-8 4 0,-2 3 258,0 1 1,0 1-1,2 0 0,-1 0 1,-20 28-1,22-27-273,1 0-1,1 1 1,0 1-1,1-1 1,0 1 0,1 1-1,1-1 1,-8 31-1,14-44-201,-1 0 0,1 1 0,0-1 0,-1 0 0,1 0 0,0 0 0,0 0 0,1 0 0,-1 0 0,0 0 0,1 0 0,-1 0 0,1 0 0,-1 0 0,1 0 0,0 0 0,0 0 0,2 2 0,-2-3-6,0 0 0,0 0 0,1 0-1,-1 0 1,0 0 0,1-1 0,-1 1 0,1-1-1,-1 1 1,1-1 0,-1 1 0,1-1 0,-1 0 0,1 0-1,-1 1 1,1-1 0,-1 0 0,1-1 0,1 1 0,5-1 10,0-1 1,-1 0 0,1-1 0,-1 0 0,1 0 0,-1 0 0,0-1 0,8-6 0,7-7-3,-1 0 1,0-2 0,-2 0-1,0-1 1,19-28 0,-1-4 17,33-65 1,-16 15 1,-46 85-19,-1-1 0,0-1 1,6-29-1,-13 47-22,1 1-1,-1 0 1,0 0 0,0 0-1,0 0 1,0-1 0,0 1-1,0 0 1,0 0 0,0 0-1,0-1 1,1 1-1,-1 0 1,0 0 0,0 0-1,0-1 1,0 1 0,0 0-1,0 0 1,0 0 0,0-1-1,0 1 1,-1 0 0,1 0-1,0 0 1,0-1 0,0 1-1,0 0 1,0 0 0,0 0-1,0 0 1,0-1 0,0 1-1,-1 0 1,1 0 0,0 0-1,0 0 1,0 0 0,0-1-1,0 1 1,-1 0 0,1 0-1,0 0 1,-8 7 38,-7 15-2,0 7 0,1 1 1,2 0 0,-11 39 0,17-46-25,1-1-1,1 1 1,1-1 0,1 1-1,1 33 1,2-50-16,-1-1 1,1 1-1,0 0 0,0 0 1,1 0-1,0 0 0,0-1 1,0 1-1,5 7 0,-6-12-2,0 1-1,0-1 1,0 1-1,1-1 0,-1 1 1,0-1-1,1 0 0,-1 0 1,1 0-1,0 1 0,-1-1 1,1-1-1,0 1 1,0 0-1,-1 0 0,1-1 1,0 1-1,0-1 0,0 1 1,0-1-1,0 0 1,0 0-1,-1 0 0,1 0 1,0 0-1,0 0 0,0-1 1,0 1-1,0 0 1,0-1-1,0 0 0,1 0 1,4-2-21,0-1 1,0 1 0,-1-1-1,0 0 1,0-1-1,0 0 1,0 0 0,-1 0-1,1 0 1,-2-1 0,7-8-1,4-9-93,22-44 0,-19 31 48,-18 62 325,-1-16-204,0-1 0,1 1 1,0 0-1,1 0 0,0 0 1,0-1-1,1 1 0,5 14 1,-6-20-42,0-1 1,1 0 0,0 0-1,0 0 1,0 0 0,0 0 0,0 0-1,1 0 1,-1 0 0,1-1-1,0 0 1,-1 1 0,1-1-1,0 0 1,0 0 0,1 0-1,-1-1 1,0 1 0,1-1 0,-1 0-1,1 0 1,-1 0 0,1 0-1,-1-1 1,1 1 0,5-1-1,5-1-12,0 0 0,1-1 0,-1 0 0,0-1-1,0-1 1,21-8 0,-18 6-40,1 0 0,0 2 0,20-3 1,-37 6 30,0 1 0,1 0 0,-1 0 0,0-1 0,0 1 0,0 0 0,1 0 0,-1 0 0,0 1 0,0-1 0,0 0 0,0 0 0,1 1 0,-1-1 0,0 0 0,0 1 0,0-1 0,0 1 0,0 0 0,0-1 0,0 1 0,0 0 0,0-1 0,0 1 0,0 0 0,-1 0 0,1 0 0,0 0 0,0 0 0,-1 0 0,1 0 0,-1 0 0,1 0 0,-1 0 0,1 0 0,-1 1 0,0-1 0,0 0 0,1 0 0,-1 0 0,0 0 0,0 2 0,0-1-139,1 1 0,-1-1 0,1 0 0,0 1 0,0-1 1,-1 0-1,2 0 0,-1 1 0,0-1 0,2 2 0,-3-4 97,1 1-1,-1-1 1,1 0 0,-1 1 0,1-1 0,-1 0-1,1 1 1,-1-1 0,1 0 0,-1 0-1,1 1 1,-1-1 0,1 0 0,0 0-1,-1 0 1,1 0 0,-1 0 0,1 0 0,-1 0-1,1 0 1,0 0 0,-1 0 0,1 0-1,-1 0 1,1 0 0,-1-1 0,1 1 0,0 0-1,-1 0 1,1-1 0,0 0 0,16-12-386,-15 10 272,18-16-614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00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 19620,'1'-2'1977,"-5"2"-1209,-6 2-352,-3 7 1008,-1 3-264,-2 4-511,0 4-209,0 2-216,3 1-72,3-1-264,1-1-144,8-2-569,1-4-463,3-9 1016,6-4-184,8-10-192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00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51 164 17748,'-19'18'2377,"16"-17"-2118,1 0 1,0 1-1,0-1 0,0 1 0,0 0 1,0 0-1,1-1 0,-1 1 1,0 0-1,1 0 0,-1 1 0,1-1 1,0 0-1,0 0 0,0 1 1,0-1-1,0 1 0,0-1 0,0 4 1,1-5-207,1 0 0,-1 0 0,0 0 0,1 0 0,-1-1 0,0 1 0,1 0 1,-1 0-1,1-1 0,-1 1 0,1 0 0,0-1 0,-1 1 0,1-1 0,0 1 0,-1-1 1,1 1-1,0-1 0,0 1 0,-1-1 0,1 0 0,0 1 0,0-1 0,0 0 0,-1 0 0,1 1 1,0-1-1,0 0 0,0 0 0,0 0 0,1 0 0,29-2 639,-18-2-547,-1 0-1,1 0 1,-1-1 0,-1-1-1,1 1 1,-1-2 0,0 0-1,18-14 1,-11 5-44,0 0 0,-1-1 1,27-34-1,-41 46-82,1 0 1,-1-1-1,1 1 0,-2-1 1,1 0-1,3-11 0,-5 16-13,-1 0 1,0 0-1,0 0 0,0 0 1,0 0-1,0 1 0,0-1 0,0 0 1,0 0-1,0 0 0,0 0 1,0 0-1,-1 0 0,1 0 1,0 1-1,-1-1 0,1 0 0,0 0 1,-1 0-1,1 1 0,-2-2 1,1 1 1,0 0 0,-1 0 0,1 1 0,-1-1 1,1 1-1,0-1 0,-1 1 0,1 0 0,-1-1 1,1 1-1,-1 0 0,1 0 0,-1 0 0,1 0 1,-1 0-1,1 1 0,-1-1 0,-1 1 0,-6 1 37,-1 1 0,1 0 0,0 0 0,0 1-1,0 0 1,1 1 0,-15 10 0,-2 3 138,-25 25 1,36-29-79,0 0 0,0 1-1,-13 20 1,22-29-75,1 1 0,0 1 0,0-1 0,0 1 0,1-1 0,0 1 0,1 0-1,-1 0 1,2 0 0,-2 12 0,2-18-56,1 1 1,0-1-1,0 1 0,0-1 0,0 1 1,1-1-1,-1 1 0,1-1 0,0 1 1,-1-1-1,1 1 0,0-1 0,0 0 1,1 1-1,-1-1 0,0 0 0,1 0 1,-1 0-1,1 0 0,0 0 0,0-1 1,0 1-1,0 0 0,0-1 0,0 1 1,0-1-1,0 0 0,0 0 1,4 2-1,0-1-45,0-1 0,0 0-1,0 0 1,0 0 0,-1-1 0,1 1 0,0-2 0,0 1 0,0-1 0,0 1-1,10-4 1,-2 0-35,0-1-1,17-9 0,34-20-333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01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 21061,'0'0'41,"0"0"1,0 0 0,0-1-1,0 1 1,0 0 0,0 0-1,0 0 1,1-1 0,-1 1 0,0 0-1,0 0 1,0 0 0,0 0-1,0-1 1,0 1 0,0 0-1,0 0 1,1 0 0,-1 0 0,0 0-1,0-1 1,0 1 0,0 0-1,1 0 1,-1 0 0,0 0 0,0 0-1,0 0 1,0 0 0,1 0-1,-1 0 1,0 0 0,0 0-1,0 0 1,1 0 0,-1 0 0,0 0-1,0 0 1,0 0 0,1 0-1,-1 0 1,0 0 0,0 0 0,0 0-1,0 0 1,1 0 0,-1 0-1,0 0 1,0 0 0,0 1-1,0-1 1,1 0 0,-1 0 0,0 0-1,0 0 1,0 0 0,0 1-1,0-1 1,0 0 0,0 0 0,1 0-1,-1 0 1,0 1 0,0-1-1,0 0 1,0 0 0,0 0-1,0 1 1,0-1 0,6 19 913,-5 8 523,-1 0 1,-6 53-1,0 16-711,6-95-765,0-1 0,0 1-1,0 0 1,0 0 0,0 0-1,0 0 1,0 0 0,1 0 0,-1 0-1,0 0 1,1 0 0,-1 0-1,1 0 1,-1-1 0,1 1 0,-1 0-1,1 0 1,-1-1 0,1 1-1,0 0 1,-1-1 0,1 1 0,0 0-1,0-1 1,0 1 0,-1-1-1,1 0 1,0 1 0,0-1 0,0 1-1,0-1 1,0 0 0,0 0-1,0 0 1,0 0 0,1 1 0,6-1-16,-1 0 0,0-1 0,1 0 1,9-2-1,20-1-109,-35 5 113,0-1 0,1 0 1,-1 1-1,0-1 0,0 1 0,0 0 0,0 0 0,0-1 1,0 2-1,0-1 0,0 0 0,0 0 0,0 0 0,-1 1 1,1-1-1,-1 1 0,1 0 0,-1-1 0,3 5 0,-2-4 2,-1 1 0,0 0-1,0 0 1,-1 0 0,1 0-1,0 1 1,-1-1 0,0 0-1,0 0 1,0 0 0,0 0-1,-1 5 1,-1 2 16,0 0 1,-1-1-1,0 0 0,-1 1 1,1-1-1,-2-1 0,-10 18 0,7-16 50,0 1-1,-1-2 0,0 1 1,-1-1-1,-12 10 0,19-17-50,0 1-1,-1-1 1,1 0 0,0 0-1,-1 0 1,0 0-1,1-1 1,-1 1 0,0-1-1,0 0 1,1 0 0,-1-1-1,0 1 1,0-1-1,0 0 1,0 1 0,0-2-1,0 1 1,0 0 0,0-1-1,-5-1 1,8 1-66,0 1 0,-1-1 0,1 0 0,0 1 0,0-1 0,0 0 0,0 0 0,0 0 0,0 0 0,1 0 0,-1 0 0,0 0 0,0 0 0,0 0 0,1 0 0,-1 0 0,1 0 0,-1 0 0,1-1 0,-1 1 0,1 0 0,0 0 0,0-1 0,-1 1 0,1 0 0,0 0 0,0-1 0,0 1 0,0 0 0,1-1 0,-1 1 0,0 0 0,1 0 0,-1-1 0,0 1 0,1 0 0,0-2 0,1-2-209,0 1 0,1-1 0,0 0 0,0 1 0,0-1 0,0 1 0,8-8 0,17-9-506,4-1-249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01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76 18140,'5'0'131,"4"1"817,0-2 0,0 1-1,0-1 1,15-4-1,-22 5-772,-1 0 1,0-1-1,0 1 0,1-1 0,-1 0 0,0 1 0,0-1 0,0 0 1,0 0-1,0 1 0,0-1 0,0 0 0,0 0 0,0 0 0,0 0 1,0 0-1,0-2 0,0 2-63,-1 0 0,0-1-1,0 1 1,1-1 0,-1 1 0,0 0 0,0-1 0,-1 1 0,1-1 0,0 1 0,0 0-1,-1-1 1,1 1 0,-1 0 0,1-1 0,-1 1 0,1 0 0,-1 0 0,0 0 0,-1-2-1,1 1-80,-1 0 1,0 0-1,0 0 0,0 0 0,0 0 0,0 0 0,0 1 0,0-1 0,-1 1 0,1 0 0,0 0 0,-1 0 1,1 0-1,-1 0 0,1 0 0,-1 1 0,0-1 0,1 1 0,-1 0 0,0-1 0,1 1 0,-1 0 0,0 1 0,1-1 1,-5 1-1,0 1-14,0-1 1,-1 1 0,1 1 0,0-1 0,0 1 0,0 0-1,-12 9 1,12-7-6,1 0-1,-1 1 1,1 0 0,0 0-1,1 1 1,-1 0-1,1 0 1,0 0 0,1 1-1,0-1 1,0 1-1,-4 15 1,6-19-12,1-1 0,0 1 0,0 0 0,1 0 0,-1 0 0,1 0 0,0 0 0,0-1 0,0 1 0,1 0 0,-1 0 0,1 0 0,0 0 0,0-1 0,0 1 0,1 0 0,-1-1 0,1 1 0,0-1 0,0 1 0,0-1 0,0 0 0,1 0 0,-1 0 0,1 0 0,0-1 0,0 1 0,0-1 0,0 1 0,5 2 0,-2-2-107,1 0-1,-1 0 1,1 0 0,0-1 0,-1 0-1,1-1 1,0 1 0,0-1 0,1 0 0,-1-1-1,0 0 1,0 0 0,13-2 0,-6-1-108,0 0 0,0-1 0,0-1 1,0 0-1,22-12 0,9-7-290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0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58 17756,'6'-10'869,"12"-20"856,-17 29-1610,0-1 0,0 1 1,0-1-1,1 1 0,-1 0 0,0 0 1,0-1-1,1 1 0,-1 0 1,1 0-1,-1 0 0,1 1 1,-1-1-1,4-1 0,-5 2-48,1 0 0,-1 0 0,1 0 0,-1 0-1,0 1 1,1-1 0,-1 0 0,1 0-1,-1 0 1,0 0 0,1 1 0,-1-1 0,0 0-1,1 0 1,-1 1 0,0-1 0,1 0-1,-1 1 1,0-1 0,0 0 0,1 1 0,-1-1-1,0 1 1,0-1 0,0 0 0,1 1 0,-1-1-1,0 1 1,0-1 0,0 0 0,0 1-1,0-1 1,0 1 0,2 19 1163,-2-19-1157,-2 50 1155,-3 0 0,-19 89 0,9-61-756,-24 262 604,39-334-1070,0 0 0,0 0-1,0-1 1,1 1 0,-1 0 0,4 8-1,-4-15-6,0 1 1,0-1-1,0 0 0,0 0 0,0 0 0,0 0 0,0 0 1,0 1-1,0-1 0,0 0 0,0 0 0,0 0 1,0 0-1,0 1 0,0-1 0,0 0 0,0 0 0,0 0 1,0 0-1,0 0 0,0 0 0,1 0 0,-1 1 0,0-1 1,0 0-1,0 0 0,0 0 0,0 0 0,0 0 0,0 0 1,1 0-1,-1 0 0,0 0 0,0 0 0,0 0 1,0 1-1,0-1 0,1 0 0,-1 0 0,0 0 0,0 0 1,0 0-1,0 0 0,0 0 0,1 0 0,-1 0 0,0-1 1,0 1-1,0 0 0,0 0 0,0 0 0,1 0 0,-1 0 1,0 0-1,0 0 0,0 0 0,0 0 0,0 0 1,0 0-1,1-1 0,-1 1 0,0 0 0,0 0 0,0 0 1,4-11-48,0-26-209,-1 0 0,-4-73 0,0 38-44,0 54 219,0 8 23,1 0 0,0 1 1,3-17-1,-3 24 52,0 1 0,0-1 1,1 1-1,-1-1 0,0 1 1,1 0-1,0-1 0,-1 1 1,1 0-1,0-1 0,-1 1 1,1 0-1,0 0 0,0-1 0,0 1 1,0 0-1,0 0 0,0 0 1,1 1-1,-1-1 0,0 0 1,0 0-1,1 0 0,-1 1 1,0-1-1,1 1 0,-1-1 1,1 1-1,2-1 0,31 1-2,-1 1 1,1 2-1,-1 2 0,45 11 0,-67-14 6,0 1 0,0 0 0,0 1 0,0 1 0,19 10 0,-28-14 5,-1 1-1,1-1 0,-1 1 1,1 0-1,-1 0 0,0 0 1,0 0-1,0 1 0,0-1 1,0 0-1,0 1 0,0 0 1,-1-1-1,0 1 1,1 0-1,-1 0 0,0 0 1,0 0-1,0 0 0,-1 0 1,1 0-1,-1 0 0,0 0 1,0 0-1,0 0 1,0 0-1,0 0 0,-2 5 1,0 2 26,-2 0 0,1 0 0,-2-1 0,1 1 0,-1-1 0,0 0 0,-1-1 0,0 1 1,0-1-1,-1 0 0,0 0 0,-12 9 0,59-60 29,-20 24-122,1 1 0,1 0-1,0 2 1,35-20 0,-56 36 54,1-1-1,0 0 1,-1 0 0,1 1 0,0-1 0,-1 1 0,1-1 0,0 1 0,0 0 0,-1 0 0,1 0 0,0 0 0,0 0 0,0 0 0,3 1-1,-4 0 6,0-1-1,0 1 0,0-1 0,0 1 0,0 0 1,1 0-1,-2 0 0,1 0 0,0-1 0,0 1 1,0 0-1,0 1 0,-1-1 0,1 0 0,0 0 1,-1 0-1,1 2 0,2 5-7,-1 1 0,-1-1 0,1 1 0,-1 0 0,-1 13 0,2 7 51,-1-22-24,0 0 1,1 1-1,0-1 0,0 0 1,1 0-1,0 0 0,6 11 1,-7-15-3,0 0 1,0-1 0,0 1-1,0-1 1,1 1-1,-1-1 1,1 0 0,-1 0-1,1 0 1,0 0-1,0 0 1,0-1 0,0 0-1,0 1 1,0-1 0,0 0-1,0 0 1,0 0-1,1-1 1,2 1 0,3-1 6,0-1 0,-1 1 0,1-2 0,-1 1 0,1-1 0,-1 0 0,0-1 0,0 0 0,0-1 0,0 1 0,0-1 0,6-5 0,-5 3 0,0 0-1,0-1 1,-1 0-1,0 0 1,0-1-1,-1 0 1,0 0-1,0-1 1,6-10-1,-11 16-12,0 0 0,-1-1 0,1 1 0,-1 0 0,0 0 0,0-1 0,0 1-1,0-1 1,-1 1 0,1-1 0,-1 1 0,0-1 0,0 0 0,0 1 0,0-1 0,-1 1 0,0-1 0,1 1 0,-1-1 0,-1 1-1,1 0 1,0-1 0,-4-4 0,2 4 2,0 0-1,-1 0 1,1 0-1,-1 0 1,0 1-1,0 0 1,-1-1-1,1 2 1,-1-1 0,1 0-1,-1 1 1,0 0-1,0 0 1,0 0-1,-6 0 1,-33-6 49,42 8-54,0 0 1,0 0-1,0 0 1,-1 0-1,1 0 1,0 0-1,0 0 1,0 1-1,-1-1 1,1 1-1,0 0 1,0 0-1,0-1 1,0 1-1,0 1 1,-3 1-1,5-3-1,-1 1-1,1-1 1,0 1-1,0-1 1,-1 0-1,1 1 1,0-1-1,0 1 1,0-1-1,0 1 1,0-1-1,0 0 1,-1 1-1,1-1 1,0 1-1,0-1 1,0 1-1,1-1 1,-1 1-1,0-1 1,0 0-1,0 1 1,0-1-1,0 1 1,0-1-1,1 0 1,-1 1-1,0-1 1,0 1-1,1-1 1,-1 0-1,0 1 1,0-1-1,1 0 1,-1 1-1,1-1 1,-1 0-1,0 0 1,1 1-1,0-1 1,17 10 0,1-4-51,1 0-1,1-1 1,-1-1 0,35 2 0,-19-5-481,68-5 0,-94 3 296,1-1 0,-1 0 0,0-1 0,1 0 0,13-6 0,-19 7 228,-1-1-1,1 1 0,-1-1 1,0 0-1,1 0 0,-2 0 1,1 0-1,0-1 0,-1 1 1,1-1-1,-1 0 0,0 0 1,3-6-1,-6 9 28,1 1 1,-1 0 0,0-1-1,0 1 1,1 0-1,-1-1 1,0 1 0,0 0-1,0-1 1,0 1-1,1 0 1,-1-1 0,0 1-1,0-1 1,0 1-1,0 0 1,0-1 0,0 1-1,0-1 1,0 1-1,0 0 1,0-1-1,0 1 1,0-1 0,-1 1-1,1 0 1,0-1-1,0 1 1,0 0 0,-1-1-1,1 1 1,0 0-1,0-1 1,0 1 0,-1 0-1,1-1 1,0 1-1,-1 0 1,1 0 0,0-1-1,-1 1 1,1 0-1,0 0 1,-1 0 0,1-1-1,-1 1 1,1 0-1,0 0 1,-1 0-1,0 0 1,0 0-9,-1 0-1,0 0 0,1 0 1,-1 0-1,0 0 1,1 0-1,-1 0 1,0 1-1,1-1 1,-3 1-1,-1 3 22,-1-1 0,1 1 0,0 0 0,0 0 0,0 1-1,1-1 1,-1 1 0,1 0 0,0 0 0,-5 8 0,1 1 114,1 0-1,0 0 1,-6 18-1,11-26-70,0 1 0,0 0-1,0 1 1,1-1-1,0 0 1,1 0 0,0 1-1,0-1 1,1 9 0,-1-14-66,1 0 0,-1 0 0,1 0 1,-1 0-1,1 0 0,0 0 0,0 0 1,0-1-1,0 1 0,0 0 0,0-1 1,0 1-1,0-1 0,1 1 0,-1-1 1,1 0-1,-1 1 0,1-1 0,0 0 1,-1 0-1,1 0 0,0 0 0,0 0 1,-1-1-1,1 1 0,0 0 0,0-1 1,0 0-1,0 1 0,0-1 0,0 0 1,0 0-1,0 0 0,0 0 0,0 0 1,0-1-1,0 1 0,2-1 1,3 0-34,0-1 1,-1 1 0,1-2 0,0 1 0,-1 0 0,0-1 0,0-1 0,0 1 0,0-1 0,9-7 0,0-2-99,-2-1 0,18-22 0,-5 6 81,5-1 45,-30 30-8,1-1-1,-1 1 1,1-1-1,0 1 1,-1 0 0,1 0-1,0 0 1,0 0 0,0 0-1,0 0 1,0 0-1,0 1 1,0-1 0,0 1-1,0-1 1,0 1-1,4 0 1,-6 0 1,0 0 1,1 0-1,-1 1 1,1-1-1,-1 0 0,0 0 1,1 0-1,-1 1 1,0-1-1,1 0 1,-1 1-1,0-1 0,0 0 1,1 1-1,-1-1 1,0 0-1,0 1 0,0-1 1,1 0-1,-1 1 1,0-1-1,0 0 0,0 1 1,0-1-1,0 1 1,0-1-1,0 1 0,0-1 1,0 0-1,0 1 1,-3 17-34,3-17 37,-1 0 0,1 0-1,-1 0 1,1 0 0,0 0 0,-1 1 0,1-1 0,0 0-1,0 0 1,0 0 0,0 0 0,0 0 0,0 0-1,0 0 1,1 0 0,-1 1 0,0-1 0,0 0 0,1 0-1,-1 0 1,2 2 0,-1-3 0,0 0 1,-1 0-1,1 0 0,0 0 1,0 0-1,0 0 1,0 0-1,0 0 0,0 0 1,0-1-1,-1 1 0,1 0 1,0-1-1,0 1 0,0 0 1,0-1-1,-1 1 0,1-1 1,0 1-1,-1-1 0,1 0 1,0 1-1,-1-1 1,1 0-1,0 1 0,-1-1 1,1-1-1,15-22 41,-11 9-49,-1-1-1,0 1 0,-1-1 1,-1 0-1,0 0 0,-1-19 1,-1 35 4,0 0 1,0-1 0,0 1 0,0-1-1,0 1 1,0 0 0,0-1-1,-1 1 1,1-1 0,0 1 0,0 0-1,-1-1 1,1 1 0,0 0 0,0-1-1,-1 1 1,1 0 0,0-1-1,-1 1 1,1 0 0,0 0 0,-1 0-1,1-1 1,0 1 0,-1 0-1,1 0 1,-1 0 0,1 0 0,0-1-1,-1 1 1,1 0 0,-1 0-1,1 0 1,0 0 0,-1 0 0,1 0-1,-1 0 1,1 0 0,-1 1 0,1-1-1,0 0 1,-1 0 0,1 0-1,0 0 1,-1 0 0,1 1 0,-1-1-1,1 0 1,-1 1 0,-18 8 22,11-2 22,0 1 0,0 0 0,0 0 0,1 0 0,1 1 0,-1-1 0,1 2 0,-6 13-1,7-14 17,2-1-1,-1 1 0,1-1 1,1 1-1,0 0 1,0 0-1,0 0 0,1 0 1,1 0-1,0 13 0,0-19-46,1 0-1,-1 0 1,1 0-1,0 0 1,0 0-1,0 0 1,0 0-1,0-1 1,0 1-1,1 0 1,0-1-1,-1 1 1,1-1-1,0 0 1,0 0 0,3 3-1,-1-2-4,0-1 0,0 1-1,0-1 1,0 0 0,0 0 0,1 0-1,-1 0 1,1-1 0,5 1 0,8 1-58,-1-1 0,0-2-1,0 1 1,26-4 0,-31 2-49,0-1 0,0 0 0,0-1 0,0 0-1,14-6 1,-23 8 15,1 0 0,-1-1 0,0 0-1,0 1 1,0-1 0,1-1 0,-2 1 0,1 0-1,0-1 1,0 1 0,-1-1 0,0 0 0,1 0 0,-1 0-1,0 0 1,0 0 0,-1-1 0,1 1 0,-1 0-1,1-1 1,0-3 0,-1 0-153,3-21-482,-3 27 658,-1 0 0,0-1 0,0 1 0,0 0 0,0-1 0,0 1 0,-1 0 0,1 0 1,0-1-1,0 1 0,-1 0 0,1-1 0,-1 1 0,0 0 0,1 0 0,-2-2 0,-1 5 113,1-1 1,-1 0-1,1 1 0,-1 0 1,1-1-1,-1 1 0,1 0 1,0 0-1,-3 4 0,3-4 2,0 0-1,1 0 1,-1 1-1,1-1 1,0 0 0,0 1-1,-1-1 1,2 1-1,-1-1 1,0 1-1,0 0 1,1-1-1,-1 1 1,1 0-1,0 4 1,0-6-46,0 0 1,0 0-1,1 0 1,-1-1-1,0 1 1,0 0-1,1 0 1,-1-1-1,1 1 1,-1 0-1,0-1 0,1 1 1,-1 0-1,1-1 1,-1 1-1,1-1 1,0 1-1,-1-1 1,1 1-1,0-1 1,0 1-1,1 0-16,-1-1 0,1 1 0,0-1 0,-1 0 0,1 0 0,-1 0-1,1 0 1,0 0 0,-1 0 0,1 0 0,0 0 0,-1 0 0,1-1 0,2 0 0,-2 0 10,1 0 0,-1 0 1,1-1-1,-1 1 0,0-1 1,1 1-1,-1-1 0,0 0 1,0 0-1,0 0 0,0 0 1,0 0-1,-1 0 0,1-1 1,-1 1-1,2-3 0,-1 2 26,0 0 1,0 0-1,0 0 0,0 0 0,0 1 0,0-1 1,1 1-1,-1 0 0,1 0 0,-1 0 0,1 0 0,3-2 1,-2 2-27,0 0 0,0 1 0,0-1 0,0 1 0,1 0 1,4-1-1,-8 2 21,0 0 0,0 0 0,1 0 1,-1 0-1,0 1 0,0-1 0,0 0 1,1 0-1,-1 1 0,0-1 0,0 1 0,0-1 1,0 1-1,0-1 0,0 1 0,0 0 1,0-1-1,0 1 0,0 0 0,0 0 0,-1 0 1,1 0-1,0 0 0,0 0 0,-1 0 1,1 1-1,6 11 104,-2 0-1,0 0 1,0 0 0,-2 1-1,1 0 1,-2 0 0,2 14 0,-4-25-116,0-3-12,0 0 1,0 1-1,0-1 1,0 0-1,0 0 1,0 0-1,0 1 1,0-1-1,1 0 0,-1 0 1,0 0-1,0 1 1,0-1-1,0 0 1,0 0-1,0 0 1,1 0-1,-1 1 0,0-1 1,0 0-1,0 0 1,0 0-1,1 0 1,-1 0-1,0 0 0,0 0 1,0 1-1,1-1 1,-1 0-1,0 0 1,0 0-1,0 0 1,1 0-1,-1 0 0,0 0 1,0 0-1,0 0 1,1 0-1,-1 0 1,12-6-261,8-12-2588,-13 8 2362,2-2-134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05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 15395,'11'-12'5345,"-12"28"-1377,-1-1-3736,-7 75 1367,2-36-1362,0 104 1,9-151-195,1-12-19,2-11 11,12-135 234,-12 100-163,-4 51-51,2 4-32,5 9-22,-5-7 4,-2-3-5,1 0 1,0-1-1,0 1 0,0 0 1,1 0-1,-1-1 0,0 0 0,1 1 1,0-1-1,0 0 0,-1 0 0,1 0 1,0-1-1,1 1 0,-1-1 0,0 0 1,5 2-1,-3-2 1,0-1 0,-1 0 1,1 0-1,0 0 0,-1 0 1,1-1-1,0 0 0,-1 0 0,1 0 1,-1 0-1,1-1 0,6-3 1,6-4 19,0-1 1,0 0-1,-1-1 1,16-15-1,54-56 270,-80 76-257,-5 6-30,-1 0 0,0 0 0,0 0 1,0 0-1,1 0 0,-1-1 0,0 1 0,0 0 1,0 0-1,1 0 0,-1 0 0,0 0 0,0-1 1,0 1-1,0 0 0,0 0 0,1 0 1,-1 0-1,0-1 0,0 1 0,0 0 0,0 0 1,0 0-1,0-1 0,0 1 0,0 0 1,0 0-1,0-1 0,0 1 0,0 0 0,0 0 1,0 0-1,0-1 0,0 1 0,0 0 1,0 0-1,0-1 0,0 1 0,0 0 0,0 0 1,0 0-1,0-1 0,-1 1 0,1 0 1,-12 0 80,-16 7 18,15-1-15,1 0 0,0 1 0,0 1 0,0 0 0,1 0 0,0 1 0,1 1 0,-12 12 0,16-16-23,1 1 0,-1 0 0,1 0 0,1 1 0,-1-1 0,1 1 0,1 0 0,-1 0-1,1 0 1,1 1 0,0-1 0,0 1 0,0 0 0,0 10 0,2-17-57,0 1-1,0 0 1,0-1-1,1 1 1,-1-1 0,1 1-1,-1-1 1,1 1-1,0-1 1,0 0 0,0 1-1,0-1 1,0 0-1,1 0 1,-1 1 0,1-1-1,-1 0 1,1 0-1,0-1 1,3 4 0,-2-3-63,1 0 1,0 0 0,0-1 0,-1 1 0,1-1 0,0 0 0,0 1 0,0-2 0,1 1-1,-1-1 1,7 1 0,4-2-337,-1 0-1,1-1 0,0 0 1,-1-1-1,0-1 0,18-7 1,-1-2-300,49-30 0,-23 10-208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06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192 236 18444,'-48'33'3797,"25"-17"-1784,-38 32 1,55-42-1844,0 0 0,0 1 1,0-1-1,1 1 0,0 1 0,1-1 0,0 1 1,0-1-1,-6 17 0,9-22-153,1 0-1,-1 0 1,0-1-1,1 1 1,0 0 0,-1 0-1,1 0 1,0 0-1,0-1 1,0 1-1,0 0 1,0 0 0,1 0-1,-1 0 1,1 0-1,-1-1 1,1 1 0,-1 0-1,1 0 1,0-1-1,0 1 1,1 1 0,0-1-11,-1-1 0,1 0 0,-1 0 0,1-1 0,0 1 0,-1 0 0,1 0 0,0-1 0,0 1 0,0-1 0,0 0-1,-1 1 1,1-1 0,0 0 0,0 0 0,0 0 0,0 0 0,0 0 0,0-1 0,-1 1 0,5-2 0,6-2-1,-1 0 0,1 0 0,-1-2 0,0 1 0,0-2 0,0 1 0,-1-1 0,0-1 0,15-15 0,7-9 52,33-46-1,-64 77-55,-13 23-7,0 1 0,2 0-1,1 1 1,0 0-1,-6 31 1,14-47-11,-1 0 1,1 0-1,0 1 1,0 11-1,1-19-5,0 0 0,1 0 0,-1 0 0,0 0 0,0 0 0,0 0 0,0 0 0,1-1 0,-1 1-1,1 0 1,-1 0 0,0 0 0,1 0 0,-1-1 0,1 1 0,0 0 0,-1 0 0,1-1 0,0 1 0,0 0 0,1 0-39,-1-1 1,0 0 0,0 0 0,0 0 0,1 0 0,-1 0 0,0 0 0,0 0 0,1 0 0,-1 0 0,0-1 0,0 1 0,0 0 0,0-1 0,1 1 0,-1-1 0,0 1 0,0-1 0,0 0 0,2-1 0,4-3-85,0-1 0,0 0 0,-1 0 0,11-14 1,5-8-329</inkml:trace>
  <inkml:trace contextRef="#ctx0" brushRef="#br0" timeOffset="1">595 0 20372,'-1'6'871,"1"0"1,-1 0-1,0 0 0,0 0 0,-4 8 0,-1 4-335,0-1 0,-2 0 0,0 0 0,-1 0 0,-16 22 0,24-38-242,4-6-100,10-13-20,19-24-90,-31 41-68,0 0-12,0 1 1,-1-1-1,1 0 1,0 1-1,-1-1 1,1 0-1,-1 0 1,1 0-1,-1 1 1,1-1-1,-1 0 1,0 0-1,1 0 1,-1 0-1,0 0 0,0 0 1,0 0-1,0 0 1,0-1-1,0-1-2,-3-13 140,2 11 46,-6 15-154,5-7-52,-26 46 304,2 1 1,3 1-1,-23 69 0,44-113-244,-1 1 0,2-1 1,-1 0-1,1 1 1,0-1-1,1 1 0,0 11 1,0-17-42,0 0 0,1 0 0,-1 0 0,1 0 0,0 0 0,-1 0 0,1 0 0,0 0 0,0-1 0,0 1 0,0 0 0,0 0 0,1-1 0,-1 1 0,1-1 0,-1 1 0,1-1 0,-1 0 0,1 0 0,-1 0 0,1 1 0,0-1 0,0-1 0,0 1 0,0 0 0,0 0 0,-1-1 0,1 1 0,0-1 0,0 0 0,0 1 0,3-1 0,5 0-236,0-1 1,1 0-1,-1 0 1,0-1-1,0 0 1,0-1-1,0 0 1,0-1-1,-1 0 1,1 0-1,-1-1 1,15-10-1,-1 1-329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0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 20516,'4'-8'1857,"1"8"-1281,-5 11-240,-3 12 824,0 6-296,-2 10-343,1 6-273,-1 1-400,2 1-225,0-5-559,1-6-288,2-11 904,0-8-208,2-16-240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0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16 18852,'-4'-11'2040,"-1"7"-1439,-1 4-281,5 3 1536,7-2-960,4 5-520,16-6-168,17-6-72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2:45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17 21012,'2'-2'269,"1"0"0,0 0 0,-1 1-1,1-1 1,0 1 0,0 0-1,0-1 1,0 2 0,0-1 0,0 0-1,0 0 1,0 1 0,1 0-1,-1-1 1,0 1 0,0 1 0,5-1-1,2 2 5,-1-1 1,1 1-1,-1 1 0,15 5 0,-18-6-221,1 2 1,-1-1-1,1 1 1,-1 0-1,0 0 0,0 0 1,-1 1-1,0 0 0,1 0 1,-2 1-1,1 0 0,-1-1 1,1 1-1,-2 1 0,1-1 1,-1 0-1,0 1 0,0 0 1,0 0-1,1 9 0,-2-6-38,0 1 0,-1-1 0,0 1 0,-1-1 0,0 1 0,-1 0 0,0-1-1,0 0 1,-1 1 0,-1-1 0,0 0 0,0 0 0,-7 15 0,6-16-5,0-1 0,0 1 0,-1-1 0,0 0 0,-1 0 1,1-1-1,-2 1 0,1-1 0,-1-1 0,0 1 0,0-1 1,-1 0-1,-15 9 0,33-19-30,-1 1 0,1 1-1,-1 0 1,1 0 0,0 1 0,0 0 0,-1 1 0,1 0 0,0 0 0,0 1 0,0 0 0,11 4-1,-8-2-25,0 1 0,0 0 0,0 1 0,0 0 0,-1 1-1,1 1 1,-2 0 0,15 11 0,-21-14 60,0 0-1,0 0 1,-1 1 0,1-1-1,-1 1 1,-1 0 0,1 0-1,-1 1 1,0-1-1,0 1 1,0 0 0,-1-1-1,0 1 1,0 0 0,0 1-1,-1-1 1,0 0 0,0 0-1,0 1 1,-1-1 0,0 0-1,-1 1 1,1-1 0,-1 0-1,0 0 1,-1 1 0,1-1-1,-1 0 1,0 0-1,-1-1 1,0 1 0,0 0-1,0-1 1,-8 10 0,2-4 107,-1-2 1,0 1 0,0-2 0,-1 1-1,-1-1 1,1-1 0,-1 0 0,-1 0-1,1-2 1,-1 1 0,0-2-1,0 0 1,-20 4 0,10-3-12,-1-2 0,1-1 0,-1 0 0,0-2 0,1-1 1,-47-7-1,66 7-202,3 1 28,-1 0 0,1 0 0,-1 0 0,1-1 0,-1 1 0,1 0 0,-1-1 0,1 1 0,0-1 0,-1 0 0,1 1 0,-2-2 0,4 1-28,0 1-1,-1-1 1,1 0 0,0 1-1,0-1 1,0 1 0,0 0-1,-1-1 1,1 1 0,0 0-1,0-1 1,0 1 0,0 0-1,0 0 1,0 0 0,0 0-1,0 0 1,0 0 0,0 0-1,2 0 1,1 0-341,9-1-90,0 0-1,0-1 1,0 0-1,0-1 1,-1-1 0,1 0-1,23-12 1,18-12-683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0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20 20060,'4'-6'663,"-4"5"-537,1 0 0,0 0-1,-1 0 1,1 0 0,0 0 0,0 0 0,0 0 0,0 0 0,0 0-1,0 1 1,0-1 0,0 0 0,1 0 0,-2 18 1562,-15 39-121,8-32-1460,2 1 0,-5 28 1,10-52-106,0-1 0,0 1 0,0-1 1,0 1-1,0-1 0,0 1 1,0-1-1,0 1 0,0-1 0,0 1 1,0-1-1,0 1 0,0-1 1,1 1-1,-1-1 0,0 1 0,0-1 1,0 1-1,1-1 0,-1 1 1,0-1-1,1 0 0,-1 1 0,0-1 1,1 1-1,-1-1 0,0 0 1,1 1-1,0-1 0,0 0 2,0 1-1,0-1 0,0 0 1,0 0-1,0 0 1,0 0-1,0 0 1,0-1-1,0 1 0,0 0 1,0 0-1,0-1 1,2 0-1,32-19 62,-35 20-62,31-22 93,55-36 206,-77 54-265,-1 0 1,0 0-1,1 0 1,0 1-1,-1 0 1,1 1 0,1 0-1,14-1 1,-22 3-26,-1 0 1,1 0-1,-1 0 1,1 0-1,0 0 0,-1 0 1,1 1-1,-1-1 1,1 1-1,0-1 1,-1 1-1,0 0 1,1-1-1,-1 1 1,1 0-1,-1 0 0,0 0 1,1 0-1,-1 0 1,2 3-1,-2-2 3,1 0 0,-1 1 0,0-1 0,0 1 0,0-1 0,0 1 0,0 0 0,-1-1 0,1 1 0,-1 0 0,0 4 0,0 6 35,-1 0 0,0 0 0,-1 0 0,-4 14 0,5-24-33,-4 19-460,10-30-1332,8-14 1400,19-32-446,-10 24 198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0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18604,'-33'49'3414,"26"-41"-2947,1 0-1,0 1 1,0 0 0,1 0 0,0 0 0,1 0-1,0 1 1,0 0 0,-3 19 0,6-29-445,1 1 1,0 0-1,0-1 0,0 1 1,0 0-1,0-1 1,0 1-1,0-1 1,0 1-1,1 0 1,-1-1-1,0 1 0,0-1 1,0 1-1,1 0 1,-1-1-1,0 1 1,1-1-1,-1 1 1,0-1-1,1 1 0,-1-1 1,1 1-1,-1-1 1,1 1-1,-1-1 1,1 0-1,-1 1 1,1-1-1,-1 0 0,1 1 1,0-1-1,-1 0 1,1 0-1,-1 0 1,1 0-1,0 1 1,-1-1-1,1 0 0,1 0 1,25-4 232,-27 4-253,34-11 86,0-1 0,42-22 0,-51 21-75,0 2 1,1 0-1,1 2 0,53-11 0,-78 19-11,-1 1 0,1-1-1,0 1 1,0 0 0,0-1 0,0 1 0,-1 0 0,1 1 0,0-1 0,0 0 0,0 0 0,-1 1 0,1-1-1,0 1 1,0-1 0,-1 1 0,1 0 0,0 0 0,-1 0 0,1 0 0,-1 0 0,1 0 0,-1 0 0,0 0-1,1 0 1,-1 1 0,0-1 0,0 1 0,2 2 0,-2-1 12,-1 0 0,1 0 1,-1 0-1,1 0 0,-1 0 0,0 0 0,0 0 0,-1 0 0,1 0 1,-1 0-1,1-1 0,-1 1 0,0 0 0,0 0 0,0 0 0,0 0 1,-2 2-1,3-5-11,0 0 0,0 0 1,0 0-1,0 0 0,0 0 1,1 0-1,-1 0 1,0 0-1,0 0 0,0 0 1,0 0-1,0 0 0,0 0 1,0 0-1,0 0 0,1 0 1,-1 0-1,0 0 0,0 0 1,0 0-1,0 0 0,0 0 1,0 1-1,0-1 0,0 0 1,0 0-1,0 0 0,1 0 1,-1 0-1,0 0 0,0 0 1,0 0-1,0 0 1,0 0-1,0 1 0,0-1 1,0 0-1,0 0 0,0 0 1,0 0-1,0 0 0,0 0 1,0 0-1,0 0 0,0 1 1,0-1-1,0 0 0,0 0 1,0 0-1,0 0 0,0 0 1,0 0-1,0 0 0,0 0 1,0 1-1,0-1 0,0 0 1,-1 0-1,1 0 1,0 0-1,0 0 0,0 0 1,0 0-1,0 0 0,0 0 1,0 0-1,0 0 0,0 0 1,-1 1-1,14-8 127,17-13-15,-28 18-97,4-2-4,12-10 46,35-19 0,-48 30-61,0 1 1,0 0-1,0 0 0,0 0 1,0 0-1,1 1 0,-1 0 0,0 0 1,1 0-1,-1 1 0,1-1 1,-1 2-1,7-1 0,-10 1-3,0 0 1,1-1-1,-2 1 0,1 0 1,0 0-1,0 0 0,0 0 0,0 0 1,-1 0-1,1 1 0,0-1 0,-1 1 1,1-1-1,-1 1 0,0 0 0,1-1 1,-1 1-1,0 0 0,0 0 0,0 0 1,0 0-1,-1 0 0,1 0 1,0 3-1,1 3 44,0 1 1,-1 0 0,0 0-1,-1 11 1,0-18-19,-3 7-1710,3-5 1348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0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20492,'-6'15'1672,"-1"0"0,-8 16 0,7-18-864,1 1-1,-8 22 1,11-24-606,-9 32 194,13-41-375,-1 0 0,0-1 0,1 1 0,0 0 0,-1 0 0,1 1 0,0-1 0,1 0 0,-1 0 0,2 5-1,-2-7-18,1 0 0,0-1 0,-1 1 0,1 0 0,0-1 0,0 1 0,-1-1 0,1 1 0,0-1 0,0 0 0,0 1 0,0-1 0,-1 0 0,1 1 0,0-1 0,0 0 0,0 0 0,0 0 0,0 0 0,0 0 0,0 0 0,0 0 0,0 0 0,-1 0 0,1 0 0,0 0 0,0-1 0,1 1 0,25-9-4,-5-2-4,-1 0 0,-1-1 0,24-19-1,-28 19 5,0 0 0,1 2 0,0 0-1,0 0 1,27-9 0,-42 19 4,0-1 1,0 0 0,0 1 0,0 0-1,0-1 1,0 1 0,0 0-1,0 0 1,4 1 0,-6-1-1,1 0 0,0 0 0,-1 1 0,1-1 0,0 0 0,-1 1 0,1-1 0,-1 0 0,1 1 0,0-1 0,-1 1 0,1-1 0,-1 1 0,1-1 0,-1 1 0,0-1 0,1 1 0,-1-1 0,1 2 0,0 1 11,0 1-1,-1-1 1,1 1 0,-1-1-1,1 1 1,-1-1 0,-1 1-1,1 5 1,-1 17 83,2-25-92,-1-1 0,0 1 0,0-1 0,0 1-1,1 0 1,-1-1 0,0 1 0,1-1 0,-1 1 0,0-1-1,1 1 1,-1-1 0,1 1 0,-1-1 0,1 1 0,-1-1-1,1 0 1,-1 1 0,1-1 0,-1 0 0,1 1 0,0-1-1,-1 0 1,1 0 0,-1 1 0,1-1 0,0 0 0,-1 0-1,1 0 1,0 0 0,-1 0 0,1 0 0,0 0 0,-1 0-1,1 0 1,0 0 0,-1-1 0,2 1 0,29-10 62,-25 8-56,3-2-27,-1 1 39,1 0-1,-1 1 1,18-4 0,-25 6-61,1 0 0,0 0 0,-1-1 1,1 1-1,0 1 0,-1-1 0,1 0 0,0 0 1,-1 1-1,1-1 0,0 1 0,-1-1 0,1 1 1,-1-1-1,1 1 0,-1 0 0,1 0 0,-1 0 0,0 0 1,1 0-1,-1 0 0,0 0 0,0 1 0,0-1 1,0 0-1,2 3 0,1 5-847,0 1-1291,-5-16-96,-3-8 1256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09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16051,'0'-11'3609,"1"16"-2945,4 2 2521,1 2-1689,8 5-1368,2-2-568,9 2-760,4-2 952,9-2-264,5 0-240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0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124 372 16011,'-1'1'256,"1"1"-1,0 0 1,-1-1-1,1 1 1,-1 0-1,1-1 0,-1 1 1,0 0-1,0-1 1,0 1-1,1-1 0,-2 0 1,1 1-1,-2 1 1,-23 20 1545,11-11 27,-25 29 1497,36-36-3051,1-1 1,-1 1 0,1 0-1,0 0 1,0 0 0,1 0 0,-4 11-1,6-16-246,-1 1 1,1-1-1,0 1 0,0 0 0,0 0 0,-1-1 0,1 1 1,0 0-1,0-1 0,0 1 0,0 0 0,0-1 0,0 1 1,0 0-1,1-1 0,-1 1 0,0 0 0,0 0 0,0-1 1,1 1-1,-1-1 0,0 1 0,1 0 0,-1-1 0,0 1 1,1-1-1,-1 1 0,1-1 0,-1 1 0,1-1 0,0 2 1,1-2-5,0 0 0,-1 1 0,1-1 0,0 0 0,-1 0 0,1 0 0,0 0 0,-1 0 0,1 0 0,0 0 0,-1-1 0,1 1 0,1-1 0,6-2-11,0-1 0,0 0 1,-1 0-1,9-6 0,4-5-48,-1-2-1,-1 0 1,0-1-1,-2-1 1,21-29-1,-51 62-53,2 7 137,-13 33 0,22-48-25,0 0 0,0-1 0,1 1-1,0 0 1,0 0 0,0 0 0,0 0-1,1 0 1,0 0 0,1 0-1,1 9 1,-2-14-17,1 1 0,-1-1 0,1 1 0,0-1-1,0 0 1,-1 1 0,1-1 0,0 0 0,0 0 0,0 0-1,1 0 1,-1 0 0,0 0 0,0 0 0,1 0 0,-1 0 0,0 0-1,1-1 1,-1 1 0,1-1 0,-1 1 0,1-1 0,-1 1-1,1-1 1,-1 0 0,1 0 0,-1 0 0,1 0 0,-1 0 0,1 0-1,-1 0 1,1 0 0,-1-1 0,3 0 0,3 0-15,0-1 1,0 0 0,-1 0 0,1-1-1,-1 0 1,11-6 0,-1-2-60,-1-1-1,0-1 1,-1 0 0,0-1 0,15-21 0,54-84-300,-74 107 330,50-79-116,48-100 0,-97 163 242,-9 27-85,-1 1 0,0 0 0,0-1 0,0 1 0,0 0 0,0-1 0,1 1 0,-1 0 0,0-1-1,0 1 1,0-1 0,0 1 0,0 0 0,0-1 0,0 1 0,0 0 0,-1-1 0,1 1 0,0-1 0,0 1 0,0 0 0,0-1 0,0 1 0,-1 0 0,1-1-1,0 1 1,0 0 0,0 0 0,-1-1 0,1 1 0,0 0 0,0 0 0,-1-1 0,1 1 0,0 0 0,-1 0 0,1 0 0,0-1 0,-1 1 0,1 0-1,0 0 1,-1 0 0,1 0 0,0 0 0,-1 0 0,1 0 0,-1 0 0,1 0 0,0 0 0,-1 0 0,1 0 0,0 0 0,-1 0 0,1 0 0,-1 0 0,1 0-1,0 0 1,-1 0 0,1 1 0,0-1 0,-1 0 0,1 0 0,-1 1 0,-7 3 34,0 0 1,0 1-1,0 0 1,0 1-1,1-1 0,0 1 1,-9 11-1,-42 53 267,41-47-158,2 1 0,0 1 0,-16 36 0,25-46-64,0 1 0,1 0 0,0 0 1,2 0-1,0 1 0,0 0 0,1 18 0,2-30-109,0 0-1,0 0 0,1 0 0,-1 0 1,1-1-1,1 1 0,-1 0 0,1 0 1,-1-1-1,1 1 0,1-1 1,-1 0-1,1 0 0,-1 1 0,1-2 1,4 6-1,-2-5-132,0 0 1,-1 0-1,1-1 1,1 0 0,-1 0-1,0 0 1,1 0-1,-1-1 1,1 0-1,0 0 1,0-1-1,9 2 1,-12-2 98,0-1-1,0 0 1,0 0-1,0 0 1,0 0 0,0 0-1,5-1 1,17-13-607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10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20292,'-12'47'2763,"8"-36"-2232,1 1 1,1-1-1,0 0 1,-1 17-1,3-28-505,-1 1 1,1-1-1,0 1 0,0-1 1,0 1-1,0-1 0,0 1 1,0-1-1,0 1 0,0-1 1,1 1-1,-1-1 0,0 1 1,0-1-1,0 1 0,1-1 1,-1 1-1,0-1 0,0 1 1,1-1-1,-1 0 0,0 1 1,1-1-1,-1 1 0,0-1 1,1 0-1,-1 1 0,1-1 1,-1 0-1,1 0 0,0 1 0,0-1 3,0 0-1,0 0 0,0 0 0,1-1 0,-1 1 0,0 0 0,0-1 0,0 1 0,0 0 0,0-1 0,0 1 0,0-1 0,2-1 0,31-28 252,-32 28-231,17-18 168,25-25 262,-42 43-437,1-1 0,0 1 1,0 0-1,0 0 1,0 0-1,0 1 1,0-1-1,1 1 1,-1-1-1,1 1 1,-1 0-1,1 1 1,4-2-1,-6 3-24,-1-1 1,0 0-1,1 1 0,-1 0 1,0-1-1,0 1 0,1 0 0,-1-1 1,0 1-1,0 0 0,0 0 0,0 0 1,0 0-1,0 0 0,0 0 1,0 0-1,0 0 0,0 1 0,-1-1 1,1 0-1,0 1 0,-1-1 1,1 0-1,-1 1 0,0-1 0,1 0 1,-1 1-1,0 1 0,6 48 300,-5-45-274,-1 47 224,0-36-143,0 0 1,1 0-1,3 17 1,-4-33-115,0 0 0,0 0 0,0 0 0,0 0 0,0-1 0,1 1 0,-1 0 1,0 0-1,0 0 0,1 0 0,-1-1 0,1 1 0,-1 0 0,0 0 0,1-1 0,0 1 0,-1 0 0,1-1 0,-1 1 1,1 0-1,0-1 0,-1 1 0,1-1 0,0 1 0,0-1 0,0 1 0,-1-1 0,1 0 0,0 0 0,0 1 1,0-1-1,0 0 0,-1 0 0,1 0 0,0 0 0,0 0 0,0 0 0,0 0 0,0 0 0,0 0 0,0 0 1,-1 0-1,3-1 0,1-1 25,0 1 0,-1-2 0,1 1 0,0 0 0,-1-1 0,1 1 0,4-6 0,17-18-72,-1-1-1,21-30 1,9-22-5108,-48 64 2483,-3 3 1514,2-2 24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11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20204,'-17'26'1361,"3"1"0,0 1 0,1 0 0,-12 43 0,-22 122 930,36-142-1916,3 1 1,2 1-1,2-1 1,3 57-1,1-105-361,1 0 0,0 1 0,-1-1 0,2 0 0,-1 0 0,0 0 0,4 7 0,-5-11-12,1 0-1,-1 0 1,0 1 0,0-1-1,0 0 1,1 1 0,-1-1-1,0 0 1,0 0 0,1 1 0,-1-1-1,0 0 1,0 0 0,1 1-1,-1-1 1,0 0 0,1 0-1,-1 0 1,0 0 0,1 0-1,-1 1 1,0-1 0,1 0 0,-1 0-1,0 0 1,1 0 0,-1 0-1,0 0 1,1 0 0,-1 0-1,0 0 1,1 0 0,0-1 0,0 0-1,0 0 1,0 0 0,0 0-1,0 0 1,0 0 0,-1-1 0,1 1-1,0 0 1,-1 0 0,1 0 0,-1-1-1,1 1 1,-1-2 0,10-36-160,-1-1 0,-3 1 0,-1-1 0,-2-1 0,-2-42 0,-1 71 64,0 8 25,0 0-1,0-1 1,0 1-1,-1 0 0,0 0 1,-1-7-1,4 42-615,-1-26 660,0 0-1,1 1 1,0-1 0,0 0-1,1 0 1,-1-1 0,1 1-1,0 0 1,0-1 0,1 0 0,-1 0-1,5 4 1,-6-6 19,1-1-1,-1 1 1,0-1-1,1 1 1,-1-1-1,1 0 1,0 0-1,-1-1 1,1 1-1,0 0 1,-1-1-1,1 1 1,0-1-1,0 0 1,-1 0-1,1 0 1,0-1-1,0 1 1,-1 0-1,1-1 1,0 0-1,-1 0 1,1 0-1,-1 0 1,5-2-1,3-3-1,0-1-1,-1 0 0,0 0 0,0-1 0,0 0 0,-1-1 0,-1 0 0,1 0 0,7-14 0,-13 22 0,-1 5 2,-4 17 3,-6 28 25,9-49-21,-5 22 28,-9 50 91,12-65-88,2 0-1,-1 1 1,1-1 0,0 0-1,1 1 1,0-1 0,2 11 0,-2-18-26,-1 1 0,0 0 0,0-1 1,0 1-1,1 0 0,-1-1 0,0 1 1,1 0-1,-1-1 0,0 1 0,1-1 1,-1 1-1,1-1 0,-1 1 1,1-1-1,-1 1 0,1-1 0,-1 1 1,1-1-1,-1 0 0,1 1 0,0-1 1,-1 0-1,1 1 0,0-1 1,-1 0-1,1 0 0,0 0 0,-1 0 1,1 0-1,0 0 0,0 0 0,-1 0 1,1 0-1,0 0 0,-1 0 0,1 0 1,0 0-1,-1 0 0,1-1 1,0 1-1,-1 0 0,1 0 0,0-1 1,-1 1-1,1-1 0,-1 1 0,1 0 1,-1-1-1,2 0 0,3-4 18,0 1-1,0-1 1,0 0-1,4-5 1,56-84 101,-20 26-12,-45 67-107,0 1 0,0-1-1,1 1 1,-1-1 0,0 1 0,0-1-1,1 1 1,-1-1 0,0 1 0,1 0-1,-1-1 1,1 1 0,-1 0 0,0-1-1,1 1 1,-1 0 0,1 0 0,-1-1-1,1 1 1,-1 0 0,1 0 0,-1 0 0,1 0-1,-1-1 1,1 1 0,-1 0 0,1 0-1,-1 0 1,1 0 0,0 0 0,9 13 206,-9-11-196,0-1 0,0 1 1,0 0-1,0-1 0,0 1 0,0-1 0,1 1 0,-1-1 1,3 2-1,-1-1-4,0-1 0,0 0 1,0 0-1,0 0 0,0-1 0,0 1 0,0-1 1,1 0-1,-1 0 0,0 0 0,0 0 1,0 0-1,0-1 0,0 1 0,1-1 1,-1 0-1,0 0 0,0 0 0,-1 0 1,1-1-1,0 1 0,4-4 0,7-4 13,-1-1 1,0 0-1,12-12 0,-22 19-15,3-2 0,0 0 0,0-1 0,-1 1 0,0-1 0,0-1 0,-1 1 0,1 0-1,-1-1 1,-1 0 0,1 0 0,-1 0 0,-1-1 0,4-10 0,-6 17-10,0 1 1,0-1-1,1 1 0,-1-1 1,0 1-1,0-1 0,0 0 0,0 1 1,0-1-1,0 1 0,0-1 1,0 1-1,0-1 0,0 0 0,0 1 1,0-1-1,0 1 0,-1-1 0,1 0 1,0 1-1,0-1 0,-1 1 1,1-1-1,0 1 0,-1-1 0,1 1 1,0-1-1,-1 1 0,1 0 1,-1-1-1,1 1 0,-1 0 0,1-1 1,-1 1-1,1 0 0,-1-1 0,1 1 1,-1 0-1,1 0 0,-1 0 1,1-1-1,-1 1 0,0 0 0,1 0 1,-1 0-1,1 0 0,-1 0 1,0 0-1,1 0 0,-1 0 0,1 0 1,-1 1-1,0-1 0,0 0 0,-3 2-6,0-1 0,0 1 0,0 0-1,1 0 1,-1 0 0,-6 5 0,1 1-100,-1 0 1,1 1 0,0 0 0,1 0 0,0 1 0,0 0-1,1 1 1,1 0 0,0 0 0,0 0 0,1 1 0,0 0-1,1 0 1,-3 15 0,6-26 26,1 0 0,0 0 0,0 0 0,0 0 0,0 0 0,0 0 0,0 0 0,0 0 0,0 0 0,0 0 0,0 0 0,1 0 0,-1 0 0,0 0 0,1 0 0,-1-1 0,0 1 0,1 0 0,-1 0 0,1 0-1,0 0 1,0 0 15,0-1 0,-1 1 0,1-1 0,0 0 0,0 1 0,0-1 0,-1 0 0,1 0 0,0 0 0,0 0 0,0 0 0,0 0 0,0 0 0,0 0 0,-1 0 0,1 0 0,0 0 0,1-1 0,5-1-169,0 0 0,-1-1 1,0 0-1,10-6 0,21-15-790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1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22917,'-9'4'580,"1"1"1,1 0-1,-1 0 0,1 1 1,-1 0-1,2 0 1,-1 1-1,1 0 0,-7 9 1,8-10-405,1-1 0,-1 1 1,1 1-1,1-1 0,-6 12 1,8-17-188,1 0-1,-1 1 1,1-1 0,0 0-1,-1 0 1,1 0 0,0 0 0,0 1-1,0-1 1,0 0 0,0 0 0,0 1-1,0-1 1,0 0 0,1 0 0,-1 0-1,0 0 1,1 1 0,-1-1-1,1 0 1,-1 0 0,1 0 0,0 0-1,-1 0 1,1 0 0,0 0 0,0 0-1,-1 0 1,1-1 0,0 1-1,0 0 1,0 0 0,0-1 0,0 1-1,0-1 1,1 1 0,-1-1 0,0 1-1,0-1 1,0 1 0,0-1 0,2 0-1,9 3-264,-1-2 1,1 1-1,23-1 0,-27-2 198,1 1 0,-1 0 1,1 1-1,-1 0 0,0 0 1,0 1-1,1 0 0,-1 0 1,11 6-1,-17-7 86,0 0 0,-1 0 0,1 0 0,0 0 0,-1 0 0,1 1 1,-1-1-1,0 0 0,1 1 0,-1 0 0,0-1 0,0 1 0,0 0 0,0-1 0,0 1 0,0 0 0,-1 0 1,1 0-1,-1 0 0,1 0 0,-1 0 0,0 0 0,1 0 0,-1 0 0,0-1 0,0 1 0,-1 0 0,1 0 1,0 0-1,-1 0 0,1 0 0,-1 0 0,1 0 0,-3 3 0,-1 5 111,-2 1 0,1-1 0,-1 0 0,-12 14 0,15-20-85,-4 6 10,0 0-1,-1 0 1,0-1-1,-1 0 1,0 0-1,0-1 1,-1 0 0,-15 9-1,24-16-83,1-1 0,-1 0-1,1 1 1,-1-1 0,0 0 0,1 0-1,-1 0 1,1 1 0,-1-1 0,1 0-1,-1 0 1,1 0 0,-1 0-1,0 0 1,1 0 0,-1 0 0,1 0-1,-1 0 1,0-1 0,1 1 0,-1 0-1,1 0 1,-1 0 0,1-1 0,-1 1-1,1 0 1,-1 0 0,1-1 0,-1 1-1,0-1 1,1 0-69,-1-1-1,0 1 1,0 0-1,1-1 1,-1 1-1,1-1 1,0 1-1,-1-1 1,1 1-1,0 0 1,0-4 0,0-6-359,1 0 1,3-18-1,-3 24 527,11-50-794,7-10-234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12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1095 250 16660,'1'0'72,"-1"0"0,1 0 1,-1 0-1,0 0 1,1-1-1,-1 1 1,1 0-1,-1 0 0,1 0 1,-1 0-1,1 0 1,-1 0-1,1 0 1,-1 0-1,0 1 1,1-1-1,-1 0 0,1 0 1,-1 0-1,1 0 1,-1 0-1,0 1 1,1-1-1,-1 0 0,0 0 1,1 1-1,-1-1 1,1 0-1,-1 1 1,0-1-1,1 1 0,0 16 1230,-15 33 286,9-35-595,-3 12-189,2 1 0,0 0 0,2 0 1,2 0-1,0 1 0,3 35 1,2-36-780,0 0 0,2-1 0,1 0 0,2 0 0,0 0 0,17 34 0,-63-97-4114,-56-60 1270,-12-13 2343,101 105 651,1-1 1,1 1-1,-1-1 1,1 0 0,-5-10-1,8 14-127,-1 0 0,1 1 0,0-1 0,-1 0 0,1 0 1,0 0-1,0 0 0,0 0 0,0 0 0,0 0 0,0 0 0,0 0 0,0 1 0,0-1 0,0 0 0,1 0 0,-1 0 0,0 0 0,0 0 1,1 0-1,-1 0 0,1 1 0,-1-1 0,1 0 0,-1 0 0,1 1 0,-1-1 0,1 0 0,0 1 0,0-1 0,-1 1 0,1-1 0,0 0 1,0 1-1,-1 0 0,1-1 0,0 1 0,0-1 0,0 1 0,0 0 0,0 0 0,0 0 0,1-1 0,24-4 659,-1 2-1,1 0 0,44 1 1,-13 1-341,-37 0-254,22 0-434,1-2 0,-1-1 0,52-14-1,-61 5 6,-31 12 271,0 0-1,-1-1 1,1 1-1,0-1 1,-1 0 0,0 1-1,1-1 1,1-4-1,-3 6 43</inkml:trace>
  <inkml:trace contextRef="#ctx0" brushRef="#br0" timeOffset="1">5 42 23445,'-4'5'1864,"16"-7"-1800,5-7-424,0-3 1345,1 0-449,-3 1-472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14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1 219 20804,'2'22'1474,"0"1"0,-1 0 0,-2 30 0,0-4-828,0 2-289,-1-17-104,2 0 0,6 41 0,-6-74-244,0 0-1,0-1 1,0 1 0,0 0-1,0-1 1,1 1 0,-1 0-1,0-1 1,0 1-1,0-1 1,1 1 0,-1 0-1,0-1 1,1 1 0,-1-1-1,0 1 1,1-1 0,-1 1-1,1-1 1,-1 1-1,2 0 1,-2-1-2,1 0 1,-1 0-1,0 0 0,1-1 1,-1 1-1,1 0 0,-1 0 1,1 0-1,-1-1 0,0 1 0,1 0 1,-1 0-1,1-1 0,-1 1 1,0 0-1,0-1 0,1 1 1,-1 0-1,0-1 0,1 1 1,-1-1-1,0 0 0,14-28 151,-5-3-36,-2 0-1,-1-1 1,-1 1 0,-2-1-1,-1-34 1,-2 70-141,1 0 0,0 0-1,-1-1 1,1 1 0,0 0 0,0 0 0,1-1 0,-1 1 0,1-1 0,-1 1 0,1-1 0,0 1 0,0-1-1,0 0 1,0 0 0,0 0 0,0 0 0,3 1 0,0 1-123,0-1 0,0 0 0,0 0-1,0-1 1,0 1 0,1-1 0,-1 0 0,1-1 0,-1 1 0,1-1-1,6 0 1,7 0-567,0-2-1,-1 0 1,1-2 0,-1 1-1,1-2 1,-1-1 0,29-11-1,3-5-2442,64-35 1,-92 44 2676,0 0 0,-1-2 0,-1 0 1,22-20-1,-69 55 5492,-57 78 992,76-89-5597,1 1-1,0 0 1,1 1 0,0 0-1,0 0 1,1 0-1,-5 22 1,9-32-377,1-1-1,0 0 1,-1 0 0,1 1-1,0-1 1,0 0 0,-1 1-1,1-1 1,0 0 0,0 1-1,1-1 1,-1 0 0,0 1-1,0-1 1,1 0 0,-1 1-1,1-1 1,-1 0 0,1 0-1,-1 1 1,1-1 0,0 0-1,-1 0 1,1 0 0,0 0-1,0 0 1,2 1 0,-2-1-18,1-1 1,0 0-1,-1 1 1,1-1-1,0 0 1,0 0-1,-1 0 0,1 0 1,0-1-1,0 1 1,-1 0-1,1-1 1,0 1-1,-1-1 1,1 0-1,-1 1 1,1-1-1,-1 0 0,1 0 1,-1 0-1,2-2 1,8-5-33,-1 0 1,0-1-1,0-1 1,-1 0-1,0 0 0,-1 0 1,0-1-1,7-16 1,-4 7-72,-1-1 0,0-1 0,11-42 0,-24 81 29,1-1 0,1 1 0,1-1 0,1 19 0,0-26 60,-1-1 0,1 0 0,0 1 0,1-1 0,0 0 1,0 0-1,1 0 0,0 0 0,1 0 0,-1 0 0,1-1 0,10 14 0,-12-19 2,0-1 0,0 1 0,0 0 0,1-1 0,-1 0 0,0 1 0,0-1 0,1 0 0,-1 0 0,1 0 0,-1 0 0,1-1 0,-1 1 0,1-1 0,0 1 0,-1-1 0,1 0 0,-1 0 0,1 0 0,0-1 0,-1 1 0,1-1 0,-1 1 0,1-1 0,-1 0 0,1 0 0,3-2 0,3-1 16,0-1 0,0-1 0,-1 0 0,1 0 0,13-14 0,-2-2 26,0-1 0,-2-1-1,0-1 1,-2 0 0,0-1-1,-2-1 1,-1 0 0,-1-1 0,-2 0-1,-1 0 1,8-40 0,-16 63-40,0 0 0,0 1 1,0-1 0,0 0-1,-1 0 1,0 0-1,0-1 1,0 1-1,0 0 1,-1 0 0,-2-7-1,3 12-6,0 0-1,0-1 0,0 1 1,0-1-1,0 1 0,-1 0 1,1-1-1,0 1 1,0 0-1,0-1 0,-1 1 1,1 0-1,0-1 0,-1 1 1,1 0-1,0-1 0,0 1 1,-1 0-1,1 0 0,-1 0 1,1-1-1,0 1 1,-1 0-1,1 0 0,-1 0 1,1 0-1,0 0 0,-1-1 1,1 1-1,-1 0 0,1 0 1,0 0-1,-1 0 1,-12 11 5,-7 25-3,5 0 85,1 0 1,2 1 0,2 0 0,1 1 0,2 1 0,1-1 0,2 1 0,2 0-1,2 0 1,4 39 0,-3-73-68,-1-1 1,1 1-1,1-1 1,-1 1-1,1-1 0,-1 0 1,1 0-1,0 0 0,1 0 1,4 6-1,-7-8-17,1-1-1,0 0 1,0 0-1,1-1 1,-1 1-1,0 0 1,0 0-1,0 0 1,0-1-1,1 1 1,-1-1-1,0 1 1,1-1-1,-1 1 1,0-1-1,1 0 1,-1 1-1,1-1 1,-1 0-1,0 0 1,1 0-1,-1 0 1,1-1-1,-1 1 1,0 0-1,1 0 1,-1-1-1,1 1 1,-1-1-1,0 1 1,0-1-1,1 0 1,-1 0-1,0 1 1,0-1-1,0 0 1,2-2-1,0 0-4,1 0 0,-1-1 1,0 0-1,0 0 0,-1 0 0,1 0 0,-1 0 0,1 0 1,-1-1-1,-1 1 0,1-1 0,-1 0 0,2-5 0,1-11 4,2-35-1,-5 45 0,0-3-17,0-1-1,-1 0 1,-1 0 0,0 0 0,0 1-1,-7-23 1,10 43-9,0-1 1,0 1-1,1 0 0,0-1 1,0 0-1,0 0 0,1 0 1,0 0-1,-1 0 0,2-1 1,-1 1-1,0-1 0,1 0 1,0-1-1,8 6 0,-7-7 24,0 0-1,1 0 1,-1 0-1,1 0 1,0-1-1,-1 0 1,1-1-1,0 0 1,0 0-1,0 0 1,-1-1-1,1 1 1,0-2-1,-1 1 1,1-1 0,-1 0-1,1 0 1,-1-1-1,0 0 1,0 0-1,6-4 1,-6 3 2,0 0 0,0-1 1,0 1-1,-1-1 0,1 0 1,-1 0-1,0-1 0,-1 0 1,1 0-1,-1 0 0,-1 0 1,1 0-1,-1-1 0,0 0 1,0 1-1,-1-1 0,0 0 1,0 0-1,1-10 0,-3 15 1,0 1-1,0 0 1,0 0-1,0-1 1,0 1-1,0 0 1,0 0-1,0-1 1,-1 1-1,1 0 1,0 0 0,-1-1-1,1 1 1,-1 0-1,1 0 1,-1 0-1,0 0 1,1 0-1,-1 0 1,0 0-1,0 0 1,0 0-1,-1-1 1,1 1-3,0 1 1,0 0 0,0 0-1,0 0 1,0 0 0,0 0 0,0 0-1,0 0 1,0 0 0,0 0 0,0 0-1,0 0 1,0 1 0,0-1-1,0 0 1,0 1 0,0-1 0,0 1-1,0-1 1,0 1 0,1-1 0,-1 1-1,0 0 1,0-1 0,1 1-1,-1 0 1,0 0 0,1-1 0,-1 1-1,0 1 1,-8 10 9,1 1 0,1 0 0,0 0 1,1 0-1,0 1 0,1 0 0,0 0 0,1 1 0,1-1 0,0 1 0,1 0 1,1-1-1,0 1 0,1 0 0,0 0 0,6 28 0,-6-41-61,0 0-1,1 1 1,0-1 0,-1 0-1,1 0 1,0 0-1,0-1 1,0 1 0,0 0-1,0 0 1,0 0-1,1-1 1,-1 1 0,1-1-1,-1 1 1,1-1-1,0 1 1,-1-1 0,1 0-1,0 0 1,0 0-1,0 0 1,0 0 0,0 0-1,0-1 1,0 1-1,0-1 1,0 1 0,0-1-1,2 0 1,2 0-48,-1 0 0,0-1 1,0 0-1,0 0 0,0-1 1,0 1-1,0-1 0,0 0 0,0 0 1,0-1-1,5-3 0,24-20-442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2:4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19452,'5'19'761,"-1"0"1,-1 1-1,0-1 0,-1 30 1,-1-30-318,0 1 0,1 0 1,1-1-1,6 23 0,-8-39-425,1 0 1,-1-1-1,1 1 0,-1-1 1,1 1-1,0-1 0,-1 0 0,1 0 1,1 0-1,-1 0 0,0 0 1,0 0-1,1 0 0,-1-1 1,1 1-1,-1-1 0,1 0 0,0 0 1,-1 0-1,1 0 0,3 1 1,9 1-46,0 0 0,30 1 0,-15-2-3,-26-2 25,27 4-105,61 15 0,-85-17 94,1 0 1,-1 1-1,0 0 0,0 0 0,0 1 1,-1-1-1,1 1 0,-1 1 0,0-1 0,0 1 1,0 1-1,-1-1 0,10 12 0,-13-15 24,-1 1 0,0 0-1,1-1 1,-1 1 0,0 0-1,0 0 1,0-1 0,-1 1-1,1 0 1,-1 0 0,0 0-1,0 0 1,0 0-1,0 0 1,0 0 0,0 0-1,-1 0 1,0 3 0,-1 0 30,-1-1-1,1 1 1,-1-1 0,0 0 0,0 0 0,0 0 0,-1 0 0,-7 7 0,0-1 74,0-1 1,-1 0 0,-1-1-1,0 0 1,0-1-1,-19 9 1,23-13-148,0 0 1,0-1-1,-1-1 1,0 1-1,1-1 1,-1-1-1,0 0 0,0 0 1,0-1-1,1 0 1,-1-1-1,0 0 0,0 0 1,0-1-1,-18-6 1,18 4-129,0-1 0,0 0 1,1 0-1,-1-1 0,1-1 1,0 1-1,1-2 1,-1 1-1,2-1 0,-1 0 1,1 0-1,0-1 0,1 0 1,-7-11-1,-16-37-550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1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23461,'-43'43'3840,"27"-28"-2663,-20 24 0,32-34-1096,0 1-1,0 0 0,0 0 1,1 0-1,0 0 0,0 1 1,1-1-1,-4 12 0,6-17-120,-1 1 0,1 0 0,0 0 0,-1-1 0,1 1 0,0 0-1,0 0 1,0-1 0,0 1 0,0 0 0,0-1 0,1 1-1,-1 0 1,1 0 0,-1-1 0,1 1 0,0-1 0,-1 1 0,1 0-1,0-1 1,0 1 0,0-1 0,0 0 0,0 1 0,0-1-1,1 0 1,-1 0 0,0 0 0,1 1 0,-1-2 0,1 1 0,-1 0-1,1 0 1,-1 0 0,1-1 0,0 1 0,-1-1 0,1 1-1,0-1 1,2 1 0,8 0-271,0 0 0,1-1 0,-1 0 0,22-4 0,-16 2 144,0 0-3,-10 1 194,-1-1-1,1 2 0,0-1 1,0 1-1,-1 0 1,1 1-1,0 0 1,14 4-1,-20-5 5,-1 1 1,0-1-1,0 1 0,0 0 0,0-1 1,0 1-1,0 0 0,0 0 0,-1 0 1,1 0-1,0 0 0,0 0 0,-1 0 1,1 0-1,0 0 0,-1 0 0,1 0 1,-1 0-1,0 0 0,1 1 0,-1-1 1,0 0-1,1 0 0,-1 0 0,0 1 1,0-1-1,0 0 0,0 0 0,-1 1 1,1-1-1,0 0 0,0 0 1,-1 0-1,1 1 0,-1-1 0,1 0 1,-1 0-1,1 0 0,-1 0 0,0 1 1,-3 5 114,-1 0 1,1-1-1,-1 1 1,-9 9 0,3-6-237,-1 0 0,0-1 0,-1 0 0,0-1 0,0 0 0,0-1 1,-1-1-1,0 0 0,-1-1 0,1 0 0,-1-1 0,-25 3 1,5-3-295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15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39 19740,'0'-2'200,"1"1"-1,-1-1 0,0 0 1,0 1-1,-1-1 0,1 0 1,0 1-1,-1-1 0,1 0 1,0 1-1,-1-1 0,0 1 1,1-1-1,-1 1 1,0-1-1,0 1 0,0 0 1,0-1-1,0 1 0,0 0 1,0-1-1,-3 0 0,3 1-59,-1 1 0,0-1 0,1 1 0,-1 0 0,0 0 0,1 0 1,-1 0-1,0 0 0,1 0 0,-1 0 0,0 1 0,1-1 0,-1 1 0,0-1 0,1 1 0,-1-1 0,1 1 0,-1 0 0,1 0 0,-1 0 0,1 0 0,0 0 0,-2 1 0,-9 8-10,0 0 0,1 0 0,0 1 0,0 0 0,2 1 0,-1 1 0,1-1 0,1 1 0,1 1 0,0-1 0,0 1 0,-7 25 0,13-37-131,1-1 1,-1 1 0,1 0 0,-1 0 0,1 0-1,0 0 1,0 0 0,0 0 0,0 0-1,0 0 1,0 0 0,1 0 0,-1 0 0,1-1-1,-1 1 1,2 2 0,-2-3 0,1 0-1,0 0 1,0 0-1,-1 0 1,1 0 0,0-1-1,0 1 1,0 0-1,0-1 1,0 1 0,0-1-1,0 1 1,0-1-1,0 1 1,0-1 0,0 0-1,1 1 1,-1-1-1,0 0 1,1 0 0,4 0-4,-1 0 0,0-1 1,0 1-1,1-1 1,-1-1-1,0 1 1,0-1-1,0 0 1,0 0-1,6-3 1,12-9 8,-10 6-4,0 1 0,25-11-1,-34 16-4,0 1 0,1 0 0,-1 0 0,0 0 0,0 1 0,1-1 0,-1 1 0,0 0 0,1 0 0,-1 1 0,0-1 0,1 1 0,-1 0 0,6 2 0,27 14-46,-31-13 42,1 0 0,1-1 0,-1 0-1,15 3 1,-18-5 11,0-1 0,0 0 0,0 0 0,0 0 0,0 0 0,-1-1 0,1 1 0,0-1 0,0 0 0,0 0 0,-1-1 1,1 1-1,6-4 0,15-11 43,0-1 0,37-32 0,-43 32-18,1 1 0,0 1 0,0 1 0,41-20 0,-57 32-24,-1 1 0,0 0-1,0 0 1,1 0-1,-1 0 1,0 1 0,1-1-1,-1 1 1,1 0-1,-1 0 1,6 1 0,-7-1-1,0 1 0,0-1 0,0 1 1,0 0-1,0 0 0,-1 0 0,1 0 1,0 0-1,0 0 0,-1 0 0,1 1 1,-1-1-1,1 0 0,2 4 0,0 3 28,0 0-1,0 0 0,-1 0 1,0 0-1,0 1 0,-1-1 1,2 11-1,1 0 81,-5-18-101,0 0 0,0 0 0,0 0 0,0-1 0,0 1-1,0 0 1,0 0 0,1 0 0,-1-1 0,0 1 0,1 0 0,-1-1 0,0 1 0,1 0 0,-1-1 0,1 1 0,-1 0 0,1-1 0,-1 1 0,1-1 0,0 1 0,-1-1 0,1 1 0,0-1 0,-1 1 0,1-1-1,0 0 1,-1 1 0,1-1 0,0 0 0,0 0 0,0 0 0,-1 0 0,1 1 0,0-1 0,0 0 0,-1 0 0,1 0 0,1-1 0,3 0-50,-1-1-1,0 0 1,0-1 0,0 1-1,0-1 1,4-3 0,-5 3-353,1 1 1,-1-1-1,1 1 0,0 0 1,0-1-1,-1 2 1,8-3-1,10 0-1610,1 0-1,23-8 0,-8-2 656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1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175 137 17740,'-4'5'3456,"-12"5"-3147,14-8 187,-16 9 327,1 1 1,1 1-1,0 0 1,1 1-1,0 1 1,1 0-1,-16 23 1,28-36-773,1 0 0,0 0 1,0 0-1,0 0 1,0 0-1,0 1 0,0-1 1,0 0-1,1 1 0,-1-1 1,1 5-1,0-7-38,0 0 0,0 1 0,0-1 0,0 1 1,0-1-1,0 1 0,1-1 0,-1 0 0,0 1 0,0-1 0,0 1 0,1-1 0,-1 0 0,0 1 1,0-1-1,1 0 0,-1 1 0,0-1 0,1 0 0,-1 0 0,0 1 0,1-1 0,-1 0 1,1 1-1,0-1-1,1 0-1,-1 0 1,0 1 0,0-1 0,1 0 0,-1 0 0,0 0 0,1-1 0,-1 1 0,0 0 0,0 0 0,3-1 0,5-3-17,0 0 1,0 0 0,0-1 0,-1 0-1,1 0 1,7-7 0,47-43-270,-56 48 246,22-20-194,-1-2 0,-1-1 0,29-43 1,-51 65 169,0-1 0,0 1 0,-1 0 0,4-11 0,-7 9 26,-5 9 56,-12 14 92,8-3-39,0 2 0,0-1 0,1 1 0,1 0 0,0 1 0,1-1 0,-6 22 0,9-27-141,0 0-1,1 0 0,-1 0 0,2 0 0,-1 0 0,1 0 1,0 0-1,0 0 0,1 0 0,0 0 0,0 0 0,1-1 1,0 1-1,0 0 0,0-1 0,6 11 0,-7-15-41,0-1 1,0 1-1,0-1 0,0 0 0,1 1 0,-1-1 0,0 0 0,1 0 0,-1 0 0,0 0 1,1 0-1,0 0 0,-1 0 0,1 0 0,-1-1 0,1 1 0,0-1 0,-1 1 0,1-1 1,0 0-1,0 1 0,2-1 0,1-1 13,-1 1 0,0-1 0,1 0 0,-1 0 1,0 0-1,0-1 0,0 0 0,6-3 0,25-17-724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16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19540,'2'27'2513,"-2"8"-1497,0 10-312,-2 5 1569,4 4-977,0-2-176,2-5-336,4-7-256,-2-9-336,0-10-208,-3-12-504,0-7-328,-6-8-808,-8-2-225,-9-6 1257,-9 1-344,-9 0-216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16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14 466 13971,'-13'17'2080,"14"1"-735,7-3-401,18-7 1752,7-5-655,15-9-385,5-9-167,12-7-393,1-4-160,2-1-336,-2-1-192,-14 5-408,-6 3-320,-15 8-744,-10 4-488,-19 8 1184,2-4-281,-13 2-239</inkml:trace>
  <inkml:trace contextRef="#ctx0" brushRef="#br0" timeOffset="1">91 174 17636,'-32'-23'2360,"7"0"-1376,25 0-247,14 1 1287,18 4-664,3 1-119,13 0-449,4 2-272,0 6-648,0 3-352,-6 6-857,-6 1-351,-10 7 1216,-1 2-360,-10 4-280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1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15075,'6'16'2461,"7"33"0,-9-35-942,-1 0 0,1 0 1,10 20-1,-13-32-1427,-1-1 1,1 0 0,0 0 0,0 0 0,-1 0 0,1 1-1,0-1 1,0 0 0,0 0 0,0-1 0,0 1 0,0 0-1,1 0 1,-1 0 0,0-1 0,0 1 0,1-1 0,-1 1-1,0-1 1,1 1 0,-1-1 0,0 0 0,1 0 0,-1 1-1,0-1 1,1 0 0,-1 0 0,1 0 0,-1-1 0,0 1 0,1 0-1,1-1 1,4-2 32,0 0-1,0 0 1,0 0-1,12-9 1,-7 5-44,28-19 38,32-17-65,-64 38-61,1 1 0,1 0 1,-1 1-1,0 0 0,1 0 0,11-1 0,-18 4-2,0-1 0,0 1 0,-1 0 0,1 0 0,0 0 0,0 1 0,0-1 0,0 1 0,0-1 0,-1 1 0,1 0 0,0 0 0,0 0 0,-1 0 0,1 1-1,-1-1 1,5 4 0,-4-2 6,-1 0 0,1 0 0,-1 0-1,1 0 1,-1 1 0,0-1 0,0 1 0,-1-1-1,1 1 1,-1 0 0,2 5 0,0 6-37,-1 0 0,-1 0 0,0 0 0,0 0 0,-4 26 0,-1-21-245,0-11 162,4-9 120,0 0 1,0 0-1,-1 0 1,1 0 0,0 1-1,0-1 1,0 0-1,0 0 1,0 0-1,0 0 1,0 0 0,-1 0-1,1 0 1,0 0-1,0 0 1,0 0-1,0 0 1,0 0 0,0 0-1,-1 0 1,1 0-1,0 0 1,0 0 0,0 0-1,0 0 1,0 0-1,0 0 1,-1 0-1,1 0 1,0 0 0,0 0-1,0 0 1,0 0-1,0 0 1,0 0-1,-1 0 1,1 0 0,0 0-1,0-1 1,0 1-1,0 0 1,0 0-1,0 0 1,0 0 0,0 0-1,0 0 1,-1 0-1,1-1 1,0 1 0,-6-14-124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17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37 22829,'0'0'79,"0"0"0,1 1 0,-1-1 0,0 0 0,1 0 1,-1 1-1,0-1 0,1 0 0,-1 0 0,0 1 0,0-1 0,1 0 0,-1 1 0,0-1 1,0 1-1,0-1 0,0 0 0,1 1 0,-1-1 0,0 0 0,0 1 0,0-1 0,0 1 0,0-1 1,0 0-1,0 1 0,0-1 0,0 1 0,0-1 0,0 1 0,-3 18 232,1-9 65,-9 82 748,4 0-1,4 1 1,4-1-1,17 120 0,-19-210-1072,-2-7-19,-8-19-11,-11-33-29,8 17-32,2 11 13,1-2 0,2 1 0,1-1 0,-6-56-1,14 85 27,-1 0-1,1 0 1,0 0-1,0 1 1,0-1-1,1 0 1,-1 0-1,0 0 1,1 1-1,-1-1 0,1 0 1,-1 1-1,1-1 1,0 0-1,0 1 1,0-1-1,0 1 1,0-1-1,0 1 1,0-1-1,0 1 1,3-2-1,-1 1 0,0 1 0,0 0 1,0 0-1,0 0 0,0 0 0,0 0 0,0 1 1,0 0-1,0-1 0,1 1 0,-1 0 1,5 1-1,94 12-69,-69-7 1,-1-1 0,1-3 0,39 0 0,-62-3 56,0 0-1,0 0 1,-1-1 0,1-1 0,0 1-1,-1-2 1,1 1 0,-1-1 0,0-1 0,0 1-1,0-2 1,-1 1 0,0-1 0,13-12 0,-12 8 1,0 0 1,-1 0-1,-1-1 0,0 1 1,0-2-1,-1 1 1,0-1-1,-1 0 1,0 0-1,-1-1 1,-1 1-1,0-1 1,0 0-1,0-15 1,-3 25 5,0 0 0,0 0 1,0 0-1,0 0 0,-1 0 1,1 0-1,-1 0 0,0 0 1,0 0-1,0 1 1,0-1-1,0 0 0,-3-4 1,3 6 2,1 1 1,-1-1 0,1 1 0,-1-1-1,1 1 1,-1 0 0,1-1 0,-1 1-1,1-1 1,-1 1 0,0 0 0,1 0-1,-1-1 1,0 1 0,1 0 0,-1 0-1,0 0 1,1 0 0,-1 0 0,0-1-1,1 1 1,-1 1 0,-1-1 0,0 0-2,1 1 0,-1 0 0,1 0 0,-1-1 0,1 1 0,-1 0 0,1 0 0,0 1 0,-1-1 0,1 0 0,0 0 0,0 1 0,0-1 0,-1 2 0,-5 7 1,2 0 0,-1 1 0,1-1-1,0 1 1,1 0 0,1 0 0,0 1-1,0-1 1,-1 14 0,1 7 24,1 1 0,2 34 0,0-48-187,2 0 1,4 20-1,-6-35 122,1 0 0,0 0 0,0 0 0,0 0 0,1 0 0,-1 0 0,1-1 0,0 1 0,0-1 0,1 1 0,-1-1 0,1 0 0,-1 1 1,1-1-1,6 5 0,-7-8 27,1 1 0,-1 0 0,0 0 0,1-1 0,-1 1 0,0-1 0,1 0 0,-1 0 1,0 0-1,1 0 0,-1 0 0,0-1 0,1 1 0,-1-1 0,0 1 0,1-1 0,-1 0 0,4-1 1,19-16-309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1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123 291 19836,'-2'0'106,"-5"-3"345,0 0 1,-1 0 0,1 1 0,-1 0 0,1 1-1,-9-1 1,14 2-354,-1 0 0,1 0 0,0 1 0,0-1 0,0 1 0,0-1 0,0 1 0,0 0 0,0-1 0,1 1 0,-1 0 0,0 0 0,0 1-1,1-1 1,-1 0 0,0 0 0,1 1 0,-1-1 0,1 1 0,0 0 0,-1-1 0,1 1 0,0 0 0,0 0 0,0-1 0,0 1 0,0 3 0,-2 2 117,0 1 1,1-1-1,0 1 0,1 0 1,-1-1-1,2 1 0,-1 0 1,1 12-1,0-18-181,0 0-1,0 0 1,0 0 0,1 0-1,-1 0 1,1-1 0,-1 1-1,1 0 1,-1 0-1,1 0 1,0 0 0,0-1-1,0 1 1,0 0 0,0-1-1,0 1 1,1-1 0,-1 0-1,0 1 1,1-1-1,-1 0 1,1 0 0,0 1-1,-1-1 1,1 0 0,0-1-1,-1 1 1,1 0 0,0-1-1,0 1 1,0 0-1,0-1 1,0 0 0,0 0-1,0 1 1,0-1 0,-1 0-1,4-1 1,3 0-13,1-1 0,-1 0 0,1-1 0,-1 1 0,0-2 0,0 1 0,-1-1 0,1 0 0,-1-1 0,13-9-1,7-8-80,31-34-1,-48 46 52,60-68-403,-70 78 407,0 1-1,0-1 1,0 0 0,0 0 0,0 0-1,0 0 1,0 1 0,0-1 0,0 0 0,0 0-1,0 0 1,0 1 0,0-1 0,0 0-1,0 0 1,0 0 0,0 0 0,0 1-1,0-1 1,0 0 0,0 0 0,0 0 0,0 0-1,0 1 1,0-1 0,1 0 0,-1 0-1,0 0 1,0 0 0,0 0 0,0 1 0,0-1-1,1 0 1,-1 0 0,0 0 0,0 0-1,0 0 1,0 0 0,1 0 0,-1 0-1,0 0 1,0 0 0,0 0 0,0 0 0,1 0-1,-1 0 1,0 0 0,0 0 0,0 0-1,1 0 1,-1 0 0,0 0 0,0 0-1,0 0 1,0 0 0,1 0 0,-1 0 0,0 0-1,0 0 1,0 0 0,0 0 0,1-1-1,-1 1 1,0 0 0,0 0 0,-1 16-65,0-11 50,-1 13-51,0 0 1,0 22-1,2-36 68,0 1-1,0-1 1,1 0 0,-1 0-1,1 0 1,0 1 0,0-1-1,1 0 1,-1 0 0,1-1-1,0 1 1,0 0 0,0 0-1,1-1 1,4 6 0,-6-8 3,1 0 1,-1 0 0,1 1-1,0-2 1,-1 1 0,1 0-1,0 0 1,0 0 0,0-1 0,0 1-1,-1-1 1,1 1 0,0-1-1,0 0 1,0 0 0,0 0-1,0 0 1,0 0 0,0 0-1,0-1 1,0 1 0,0-1-1,0 1 1,-1-1 0,1 0-1,0 1 1,0-1 0,2-2 0,4-2 4,0 0 0,-1-1 0,0 1 0,11-13 0,-5 3 12,0-1 0,-1-1 0,-1 0-1,-1-1 1,-1 0 0,0 0 0,-1-1 0,-1 0 0,-1 0-1,0-1 1,-2 0 0,0 0 0,-1 0 0,-2 0 0,0-25-1,-1 42-6,0 0 0,0 0 0,0 1 0,-1-1 0,0 0 0,1 1-1,-1-1 1,0 0 0,0 1 0,-1-1 0,-1-2 0,3 4-7,0 1 0,-1 0 0,1-1 0,0 1 0,-1 0 0,1-1 0,0 1 0,0 0 0,-1 0 0,1 0 1,-1-1-1,1 1 0,0 0 0,-1 0 0,1 0 0,0 0 0,-1-1 0,1 1 0,-1 0 0,1 0 0,0 0 0,-1 0 1,1 0-1,-1 0 0,1 0 0,-1 0 0,0 1 0,0-1 2,0 1 0,0 0 0,0-1 0,0 1 0,0 0 0,0 0 0,1 0 0,-1 0-1,0 0 1,0 0 0,1 0 0,-1 0 0,0 0 0,0 2 0,-5 10 48,1 1 0,0-1 0,1 1 0,1 0 0,0 1 0,1-1 1,-1 18-1,2-7 33,1 1 1,1 0-1,7 32 1,-7-48-51,2 1 1,0-1-1,0 0 0,5 11 1,-7-18-28,0 0 1,1 0 0,0-1 0,-1 1-1,1 0 1,0-1 0,0 1 0,0-1-1,1 0 1,-1 0 0,0 0 0,1 0 0,-1 0-1,1 0 1,0 0 0,0-1 0,4 2-1,-6-3-6,0 1 0,0-1-1,0 0 1,1 0-1,-1 1 1,0-1-1,0 0 1,1 0 0,-1 0-1,0-1 1,0 1-1,0 0 1,1 0 0,-1-1-1,0 1 1,0-1-1,0 1 1,0-1-1,0 1 1,0-1 0,0 0-1,1 0 1,0-1 0,0 0 1,0 0-1,-1 0 1,1 0 0,-1-1-1,1 1 1,-1 0-1,0-1 1,2-4-1,-1-2 10,1 0 0,-2-1 0,1 1-1,0-16 1,-6-17 27,4 40-41,0 0 1,-1 0-1,1 0 0,-1 0 0,0 0 1,1 0-1,-1 1 0,0-1 1,0 0-1,0 0 0,-1 1 1,1-1-1,0 1 0,-1-1 1,1 1-1,-1-1 0,1 1 0,-3-2 1,4 3 0,0 0 0,-1 0 0,1 0 0,0 0-1,-1-1 1,1 1 0,0 0 0,-1 0 0,1 0 0,0 0 0,-1 0 0,1 0 0,-1 0 0,1 0 0,0 0 0,-1 0 0,1 0 0,0 0 0,-1 0 0,1 0 0,-1 0 0,1 0-1,0 1 1,-1-1 0,1 0 0,0 0 0,-1 0 0,1 1 0,0-1 0,0 0 0,-1 1 0,-4 12-1,7 17 0,-2-27 1,1 0 1,0 0-1,0-1 1,0 1-1,1 0 1,-1-1-1,1 1 0,-1-1 1,1 1-1,0-1 1,0 0-1,0 1 1,0-1-1,0 0 1,1 0-1,-1-1 1,0 1-1,4 1 1,-1-1 0,0 0 1,0 0 0,0-1 0,-1 0-1,1 0 1,0 0 0,1-1 0,-1 0 0,10 0-1,1-2 1,1-1 0,0-1 0,0 0 0,-1-1-1,21-9 1,-5-2-31,-1 0 1,0-3-1,41-31 0,-72 50 31,0 0-1,0 0 1,0 0-1,0 1 1,0-1-1,0 0 0,0 0 1,0 1-1,0-1 1,0 0-1,0 0 1,0 0-1,0 1 0,1-1 1,-1 0-1,0 0 1,0 0-1,0 1 1,0-1-1,0 0 1,0 0-1,1 0 0,-1 0 1,0 1-1,0-1 1,0 0-1,0 0 1,1 0-1,-1 0 0,0 0 1,0 0-1,0 1 1,1-1-1,-1 0 1,0 0-1,0 0 1,0 0-1,1 0 0,-1 0 1,0 0-1,0 0 1,1 0-1,-1 0 1,0 0-1,0 0 0,0 0 1,1 0-1,-1 0 1,0-1-1,0 1 1,0 0-1,1 0 0,-1 0 1,0 0-1,0 0 1,0 0-1,1 0 1,-1-1-1,0 1 1,0 0-1,-7 23 89,6-19-58,-2 6 38,0 1 1,1-1-1,-2 21 1,4-27-55,0 1 0,0-1 0,0 1 0,0-1 0,1 0 0,0 1 0,0-1 0,0 0 0,0 0 0,1 1 0,-1-1 0,4 5 1,-4-8-43,-1 0 0,1 0 0,0 0 1,-1 0-1,1-1 0,0 1 1,0 0-1,0 0 0,0 0 1,0-1-1,0 1 0,0 0 0,0-1 1,0 1-1,0-1 0,0 1 1,0-1-1,0 0 0,0 1 0,0-1 1,1 0-1,-1 0 0,0 0 1,2 0-1,-1 0-80,0-1 0,0 1 0,0-1 0,0 0 0,0 0 0,0 0 0,0 0 1,0 0-1,0 0 0,-1-1 0,1 1 0,2-3 0,3-4-290,1-1 0,-1 0 0,10-18 0,0-3-293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1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20604,'-14'17'2441,"14"8"-1457,0-4-448,5-1 1961,4-2-1521,6-1-1376,2-3-656,6-3 824,3-4-272,-2-4-225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1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19428,'0'6'790,"-1"1"1,-1-1-1,1 1 0,-1-1 1,0 0-1,0 0 0,-1 0 0,-4 9 1,3-10-401,1 1 1,1 0-1,-1 0 1,1 0-1,0 1 1,1-1 0,-1 1-1,0 8 1,2-14-377,0-1 1,0 0-1,0 1 0,0-1 1,0 1-1,0-1 1,0 0-1,0 1 0,0-1 1,0 0-1,0 1 0,1-1 1,-1 0-1,0 1 1,0-1-1,0 0 0,1 1 1,-1-1-1,0 0 1,0 1-1,1-1 0,-1 0 1,0 0-1,0 1 1,1-1-1,-1 0 0,0 0 1,1 0-1,-1 1 1,0-1-1,1 0 0,-1 0 1,0 0-1,1 0 1,17-3 86,23-19-379,-32 17 240,25-13-349,61-24 0,-82 37 344,0 1 1,0 0 0,1 1 0,-1 1-1,1 0 1,0 1 0,0 0 0,18 2-1,2 8 254,-30-8-186,0 1 1,1-1-1,-1 0 1,0 0-1,1 0 1,-1-1-1,1 0 1,-1 1-1,1-1 1,5-1-1,22-8-62,-25 7 22,-1 0 1,1 0-1,-1 1 0,1 0 0,0 0 0,0 0 0,7 1 0,-13 1 14,0-1 0,1 0 0,-1 1 0,0-1 0,0 1 1,1 0-1,-1-1 0,0 1 0,0 0 0,0 0 0,0 0 0,0 0 0,0 0 0,0 0 1,0 0-1,0 0 0,-1 0 0,1 0 0,0 0 0,-1 1 0,1-1 0,-1 0 0,1 1 0,-1-1 1,1 0-1,-1 1 0,0-1 0,0 0 0,0 1 0,0-1 0,0 0 0,0 3 0,0 7 44,-1-1 0,0 1-1,-2 11 1,1-13-8,-6 51-738,8-54-743,3-8 798,7-10 103,2-5-145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2:46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22805,'34'1'1800,"7"-2"-1384,4-2-200,8-2 609,4 2-425,1 2-1040,0-2 1040,-3-2-472,-4-3-80,-4-1-96</inkml:trace>
  <inkml:trace contextRef="#ctx0" brushRef="#br0" timeOffset="1">1158 147 20836,'-17'68'1857,"-2"-7"-1265,1-5-328,4-7 632,4-6-720,0-17 96,4-6-144,5-14-256,1-4-80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29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22 462 17508,'-5'6'548,"-10"12"787,14-16-668,10-10-31,137-148 2288,-75 76-2282,-41 48-418,7-11 160,3 1-1,88-69 1,-126 109-372,-1 1 0,1-1 1,0 1-1,0 0 0,0 0 1,0 0-1,0 0 0,1 0 1,-1 0-1,0 0 1,0 1-1,1-1 0,-1 1 1,0-1-1,0 1 0,1 0 1,2 0-1,-4 0-4,-1 1 0,1-1 0,0 0 0,-1 1 0,1-1 0,-1 1 0,1-1 0,0 1 1,-1-1-1,1 1 0,-1-1 0,0 1 0,1 0 0,-1-1 0,1 1 0,-1 0 0,0-1 0,0 1 0,1 1 0,1 24 153,-8 40 308,-3-1-1,-24 84 1,6-30 160,-29 227 761,48-360-4349,3-1 2460,-4-6-202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3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26 16307,'12'-18'1856,"-5"10"1822,-8 31-1215,-13 84-737,0-5-455,-2 177-1,20-247-2190,-7-78-856,-9 11 1226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3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16019,'3'5'2393,"5"-1"-1265,4-2-376,5-1 2353,14-1-1745,2-1-207,7-2-337,6 0-152,-2 0-208,1 3-120,-2 0-336,-5 3-328,-11 0-920,-2 0 1088,-7-3-184,-2-3-121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3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19220,'0'-4'215,"0"0"0,1 0 0,0 0 0,0 0 0,0 0 0,0 0 0,1 0 0,-1 0 0,1 1 0,0-1 0,0 1 0,1-1 0,-1 1 0,1 0 0,-1 0 0,1 0 0,0 0 0,0 0 0,0 1 0,1-1-1,-1 1 1,0 0 0,8-3 0,-1 0 9,-1 2 0,0-1 0,1 1 0,0 0 0,-1 1 0,1 1 0,0-1 0,18 1 0,-23 1-175,1 0 0,-1 1 0,0-1 0,0 1 0,0 1 0,0-1 0,0 1 0,0-1 0,0 1 0,-1 1 0,1-1 0,-1 1 0,1 0 0,6 5 0,-6-3-14,0 1 1,-1-1-1,1 0 1,-1 1-1,-1 0 0,1 0 1,-1 0-1,0 1 1,4 12-1,-2-2 10,-2 0 1,0 0-1,-1 0 0,0 1 0,-1-1 1,-2 1-1,1-1 0,-4 18 0,3-34-37,-11 71 286,10-63-166,0-1-1,-1 1 1,0-1-1,0 0 1,-8 14-1,10-42 579,11-77-52,-7-161 0,-6 236-625,2 18-10,0 0 0,0 0 0,1 0 0,-1 0 0,1 0 0,0 0 0,1-8 0,-1 11-17,0 1 0,1-1 0,-1 1 0,0 0 0,1-1 0,-1 1-1,0-1 1,1 1 0,-1 0 0,0-1 0,1 1 0,-1 0 0,0-1 0,1 1-1,-1 0 1,1 0 0,-1 0 0,1-1 0,-1 1 0,1 0 0,-1 0 0,1 0-1,-1 0 1,1 0 0,-1 0 0,1 0 0,-1 0 0,1 0 0,-1 0 0,1 0 0,-1 0-1,1 0 1,-1 0 0,1 0 0,-1 1 0,0-1 0,2 0 0,26 12-16,-10-5 6,8-1-537,1-2 1,1 0-1,-1-2 1,38-2 0,-19 1-27,-13-1-53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31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23221,'12'-2'2064,"5"2"-1439,3-3-273,9-1 856,5-1-376,4-2-296,2 0-168,-2 0-232,1 2-176,-7 4-280,-5 1-256,-8 7-872,-12 2-433,-10 4 1393,-14 2-328,-12 0-264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32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18356,'16'17'2616,"12"-9"-1503,16-14-409,7-3 2529,10-7-2145,3 1-136,-1-6-464,-2 1-328,-10 4-944,-7 4-1761,-18 1 2169,-4 1-336,-15 1-264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32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5 570 20276,'-4'20'1937,"9"-15"-1174,9-7-271,3-5-40,0-2 0,-1 0 0,-1 0 0,1-2 0,24-22 1,-22 18-244,113-100 818,147-168 0,-189 189-734,-79 86-128,-6 13-94,-7 16-14,2-17-58,-64 259 319,51-196-442,4 0 0,-2 68 1,15-116-499,-2-19 619,-1 0 0,0 1 1,0-1-1,1 0 0,-1 1 0,0-1 0,0 0 0,1 1 0,-1-1 0,0 0 0,1 0 0,-1 0 0,0 1 0,1-1 0,-1 0 0,1 0 0,-1 0 0,0 0 0,1 0 0,-1 1 0,1-1 0,-1 0 0,0 0 0,1 0 0,0 0 0,1-1-8,-1 0-1,1 1 1,0-1-1,0 0 0,0 0 1,-1 0-1,1 0 1,-1 0-1,1 0 0,-1-1 1,1 1-1,-1 0 1,0-1-1,2-2 0,18-25-309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33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21581,'9'2'1952,"-10"13"-1328,-2 9-288,-5 13 904,-1 5-319,1 10-361,4 3-144,4 0-200,-3-5-88,3-5-200,0-7-136,1-15-512,1-8-344,-10-18-2433,-6-17 2513,2-4-313</inkml:trace>
  <inkml:trace contextRef="#ctx0" brushRef="#br0" timeOffset="1">0 159 20228,'5'-1'1945,"7"4"-1193,8 3-304,10 3 952,7-3-311,6-3-561,6-3-352,2-3 712,-4-3-728,2-5-72,-6-2-8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33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75 345 20692,'6'0'2297,"-6"5"-1561,-7 6-328,-3 4 1489,-3 8-1065,-3 4-176,3 9-328,0 2-88,4 2-104,9 0-48,3-8-32,8-3 16,9-14-80,3-9-320,4-12-912,2-12 1112,4-13-168,-1-7-80</inkml:trace>
  <inkml:trace contextRef="#ctx0" brushRef="#br0" timeOffset="1">120 1 23293,'-17'14'1808,"7"3"-1352,4-1-239,6-2 319,6-3 720,7-10-1032,-1-8-16,-3-13-112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34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30 252 17956,'-6'2'667,"3"-1"-394,1-1 1,0 1-1,-1 0 0,1 0 0,0 1 0,-1-1 0,1 0 1,-2 2-1,4-3-246,0 0 0,0 1 0,0-1 0,0 0 0,-1 0 0,1 0 1,0 0-1,0 0 0,0 0 0,0 0 0,0 0 0,0 0 0,0 1 0,0-1 0,0 0 0,0 0 0,0 0 1,0 0-1,0 0 0,0 0 0,0 0 0,0 0 0,0 1 0,0-1 0,0 0 0,0 0 0,0 0 1,0 0-1,0 0 0,1 0 0,-1 0 0,0 0 0,0 0 0,0 1 0,0-1 0,0 0 0,0 0 1,0 0-1,0 0 0,0 0 0,0 0 0,0 0 0,0 0 0,1 0 0,-1 0 0,0 0 0,0 0 0,0 0 1,0 0-1,0 0 0,0 0 0,0 0 0,0 0 0,1 0 0,-1 0 0,0 0 0,0 0 0,0 0 1,0 0-1,0 0 0,0 0 0,10 1 1188,22-3-100,0-1-1,43-11 0,-9 2-555,838-107 1241,-437 63-1741,-48-8-409,-548 83-1758,82-12 1666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2:46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18004,'-10'1'212,"1"0"1,0 1-1,0-1 1,1 2-1,-1-1 1,0 1-1,1 0 1,-1 1 0,1 0-1,0 1 1,0-1-1,1 1 1,0 1-1,-1 0 1,2 0-1,-1 0 1,1 1-1,0-1 1,0 2-1,1-1 1,0 0-1,0 1 1,1 0-1,0 1 1,0-1-1,1 0 1,0 1-1,0 0 1,1 0-1,-2 13 1,3-12-156,0 0 1,1 0-1,0-1 1,0 1-1,1 0 1,1-1-1,-1 1 1,2-1-1,-1 1 1,1-1-1,1 0 1,-1 0-1,7 10 0,-7-15-51,-1 1-1,1-1 0,1 0 0,-1 0 0,1-1 0,-1 1 0,1-1 0,0 0 0,1 0 0,-1 0 0,0 0 0,1-1 0,-1 0 0,1 0 1,0 0-1,0 0 0,0-1 0,0 0 0,0 0 0,0 0 0,0 0 0,0-1 0,0 0 0,0 0 0,1 0 0,6-2 0,0-1-4,1 0 0,-1-1 0,0 0-1,0-1 1,0 0 0,-1-1 0,0-1-1,0 1 1,0-2 0,15-13-1,-12 9 2,-1-1-1,-1 0 0,0-1 0,0-1 0,-2 1 0,18-32 0,-25 39-1,1-1 0,-1 1 0,-1-1 0,1 0 0,-1 0 0,-1 0 0,1-1 0,-1 1 0,0-14 0,-2 19 1,1-1-1,0 1 0,-1-1 1,0 1-1,0-1 0,0 1 1,0-1-1,0 1 0,-1 0 1,1 0-1,-1-1 0,0 1 1,0 0-1,0 1 0,-1-1 1,1 0-1,-1 1 0,1-1 1,-1 1-1,0 0 0,0 0 1,0 0-1,-6-3 0,2 2-7,-1 0-1,1 1 1,-1 0-1,1 1 0,-1-1 1,0 1-1,1 1 0,-1 0 1,0 0-1,0 0 1,1 1-1,-1 0 0,0 1 1,1-1-1,-1 2 1,1-1-1,0 1 0,0 0 1,0 0-1,-12 8 0,8-4-104,-1 1-1,2 0 0,-1 1 0,1 0 0,1 0 0,-1 1 0,2 1 0,-1-1 0,2 1 0,-1 1 0,-6 13 0,10-16 83,0 0 0,1 1 0,0-1-1,0 1 1,1 0 0,0 0 0,1 0-1,0 0 1,0 0 0,1 0-1,0 0 1,1 0 0,1 0 0,-1 0-1,1 0 1,7 17 0,-3-15-94,1 1-1,14 19 1,-20-31 118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3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30 429 18708,'-26'26'2522,"22"-19"-1203,22-16 246,30-28-350,-1-2 0,65-70-1,-42 39-693,-11 11-196,54-49 27,-107 102-340,0 1 1,0 1 0,13-7 0,-19 10-12,1 1-1,-1-1 0,1 1 0,0 0 0,-1-1 0,1 1 0,-1 0 0,1-1 1,0 1-1,-1 0 0,1 0 0,0 0 0,-1 0 0,1 0 0,0-1 1,-1 1-1,1 0 0,0 1 0,-1-1 0,1 0 0,0 0 0,-1 0 0,1 0 1,0 0-1,-1 1 0,1-1 0,-1 0 0,1 0 0,0 1 0,-1-1 0,1 1 1,-1-1-1,1 0 0,-1 1 0,1-1 0,-1 1 0,1-1 0,-1 1 1,0 0-1,1-1 0,-1 1 0,0-1 0,1 1 0,-1 0 0,0-1 0,0 1 1,0-1-1,1 1 0,-1 0 0,0-1 0,0 2 0,0 7-1,0 0 1,-1-1-1,0 1 0,0 0 1,0 0-1,-1-1 0,-1 1 0,-4 11 1,-2 8-8,-10 33-162,-15 59 527,29-97-988,1 0 0,0 0-1,1 29 1,9-59-285,2-5 279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3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 23173,'-3'29'1768,"-10"2"-1368,0 7-192,-3 5 473,1 4-57,3-1-336,-1 0-24,6-6-256,-1-4-144,4-6-520,-1-11-273,-1-9 745,0-7-152,1-9-128</inkml:trace>
  <inkml:trace contextRef="#ctx0" brushRef="#br0" timeOffset="1">1 201 19228,'9'3'2217,"6"4"-1521,5-3-328,5-1 1272,8-1-888,7-2-416,5-3-1136,5-2 832,-2 2-256,1-6-112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3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49 20900,'-10'48'1897,"-6"2"-1321,1 2-264,0 2 960,3 1-415,2-10-601,6-10-344,4-15-625,3-7-391,6-14 864,3-11-184,4-14-208</inkml:trace>
  <inkml:trace contextRef="#ctx0" brushRef="#br0" timeOffset="1">311 0 20108,'5'16'1921,"-10"14"-1161,-4 7-304,-5 12 1072,-1 3-415,0 2-465,0-1-184,2-5-192,4-7-120,5-13-464,0-12-248,4-12-521,4-11 873,-3-9-192,-1-10-128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35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20212,'-4'9'2169,"13"6"-1169,5 1-376,12-3 1209,6 0-465,9-4-496,4-3-216,5-6-560,4-3-296,1-9 184,0-2-104,-6-3-48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38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2 251 15491,'-1'5'2161,"4"-5"-1273,17-6-288,7-8 2169,21-7-1801,4-5-216,9-5-208,3 2-96,-1 1-240,-7 1-144,-10 7-560,-6 5-408,-20 2 720,-8 3-104,-12-6-112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38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0 17460,'-24'60'2274,"-2"-1"-1,-49 77 1,60-113-2138,0-1-1,-2-1 0,-1 0 1,-1-1-1,0-1 1,-1-1-1,-1 0 1,-31 19-1,47-34-132,-13 9 90,18-12-92,0 0 0,0 1 1,-1-1-1,1 0 0,0 1 0,0-1 0,0 0 0,0 0 1,0 1-1,-1-1 0,1 0 0,0 1 0,0-1 1,0 0-1,0 1 0,0-1 0,0 0 0,0 1 1,0-1-1,0 0 0,0 1 0,0-1 0,0 0 0,1 1 1,-1-1-1,0 0 0,0 1 0,0-1 0,0 0 1,0 1-1,1-1 0,-1 0 0,0 0 0,0 1 1,1-1-1,-1 0 0,0 0 0,0 0 0,1 1 0,-1-1 1,0 0-1,0 0 0,1 0 0,-1 0 0,0 1 1,1-1-1,-1 0 0,0 0 0,1 0 0,-1 0 0,0 0 1,1 0-1,22 8-19,0-1 0,1 0 0,-1-2-1,1-1 1,0-1 0,1-1 0,-1-1 0,0-1 0,1-1 0,-1-1 0,0-1 0,0-1 0,24-8-1,3-7-85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3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17628,'-7'11'757,"1"0"1,0 0 0,1 0-1,0 1 1,-4 18 0,-11 63 1315,17-76-1755,-2 4-30,3-11-168,0-1-1,1 1 1,-1 0-1,2 0 1,-1 0-1,2 11 0,-1-21-108,0 1-1,0 0 0,0 0 0,1 0 1,-1-1-1,0 1 0,0 0 0,0 0 0,1 0 1,-1-1-1,0 1 0,1 0 0,-1 0 0,0-1 1,1 1-1,-1-1 0,1 1 0,-1 0 0,1-1 1,0 1-1,-1-1 0,1 1 0,0 0 0,0-1 3,0 0-1,0 0 1,-1 0-1,1 0 0,0 0 1,0 0-1,0-1 0,-1 1 1,1 0-1,0 0 0,-1-1 1,1 1-1,0 0 1,-1-1-1,1 1 0,0-1 1,-1 1-1,1 0 0,0-2 1,5-3 51,-1-1 0,0 0 1,7-11-1,27-43 232,28-41 264,-66 99-542,1 0 0,-1 0 0,1 0 1,0 1-1,-1-1 0,1 0 0,0 1 0,0-1 0,0 1 0,0 0 0,0 0 0,0 0 0,4-2 0,-6 3-11,1 0-1,-1 0 0,1 0 1,-1 0-1,1 0 1,-1 0-1,1 0 0,-1 0 1,1 1-1,-1-1 0,1 0 1,-1 0-1,1 0 0,-1 0 1,1 1-1,-1-1 0,1 0 1,-1 0-1,0 1 0,1-1 1,-1 0-1,0 1 0,1 0 1,0 0 0,0 0 1,0 1-1,-1-1 0,1 1 1,0-1-1,-1 1 1,0-1-1,1 1 1,-1-1-1,0 1 1,0 1-1,1 21 56,-4 47 1,-1-6-652,7-55-447,2-11-259,8-16 332,0-8 249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40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68 16956,'0'0'100,"0"0"0,0-1 0,0 1 1,-1 0-1,1 0 0,0-1 1,0 1-1,-1 0 0,1 0 0,0 0 1,0-1-1,-1 1 0,1 0 1,0 0-1,-1 0 0,1 0 0,0 0 1,-1 0-1,1 0 0,0-1 0,0 1 1,-1 0-1,1 0 0,0 0 1,-1 0-1,1 0 0,0 1 0,-1-1 1,1 0-1,0 0 0,-1 0 1,-13 3 682,8 1-467,1-1 0,0 1 0,0 0 0,0 0 0,0 1 0,1-1 0,0 1 0,0 0 0,0 0 0,0 0 0,1 1 0,0-1 0,0 1 0,-2 6 0,-1 1-202,1 1 0,1 0 0,0 0 0,1 0 0,-2 17 0,5-30-97,-1 0-1,1 0 0,0 1 1,0-1-1,0 0 0,0 0 1,0 1-1,0-1 0,1 0 1,-1 1-1,0-1 1,1 0-1,-1 0 0,0 0 1,1 0-1,0 1 0,-1-1 1,1 0-1,1 1 0,-2-1-2,1-1 0,0 1 0,0-1 0,0 0 0,0 1 0,-1-1-1,1 0 1,0 0 0,0 1 0,0-1 0,0 0 0,0 0 0,0 0-1,0 0 1,0 0 0,0 0 0,-1-1 0,1 1 0,0 0 0,1-1-1,6-2 57,0 0-1,0-1 0,-1 0 0,12-7 0,-14 7-56,33-21 114,-20 11-88,1 2 0,0 1-1,0 0 1,1 1 0,0 1 0,29-9-1,-46 18-36,0-1 0,0 0 0,0 1 0,0-1 0,0 1 0,0 0 0,0 0 0,0 1 0,0-1 0,0 0 0,0 1 0,0 0 0,0 0 0,0 0 0,0 0 0,4 2 0,-4-1-1,-1 0 0,0 0 0,0 0 0,0 1 0,0-1-1,-1 0 1,1 1 0,-1-1 0,1 1 0,-1 0 0,0-1 0,0 1 0,0 0 0,0 0 0,0 0 0,-1 0 0,1 4 0,0-1-1,3 19 2,-4-24-2,1-1 0,-1 1 1,0-1-1,0 0 0,0 1 1,1-1-1,-1 1 0,0-1 1,0 0-1,1 1 0,-1-1 1,0 0-1,0 1 0,1-1 0,-1 0 1,0 0-1,1 1 0,-1-1 1,1 0-1,-1 0 0,0 0 1,1 0-1,-1 1 0,1-1 1,-1 0-1,0 0 0,1 0 1,-1 0-1,1 0 0,-1 0 1,1 0-1,-1 0 0,1 0 1,-1 0-1,0 0 0,1 0 1,-1 0-1,1-1 0,-1 1 1,0 0-1,1 0 0,-1 0 1,1-1-1,-1 1 0,0 0 1,1 0-1,-1-1 0,0 1 1,0 0-1,1-1 0,-1 0 1,14-11 10,-2 0 1,17-23 0,-15 18-1,26-26 1,-35 39-12,-1 0 0,1 1 1,0-1-1,0 1 0,0 0 0,0 0 1,1 1-1,-1 0 0,1-1 1,10-1-1,-14 4-1,0-1-1,0 1 1,0 0 0,0 0 0,0 0 0,0 0-1,0 0 1,0 1 0,1-1 0,-1 1-1,0-1 1,0 1 0,0 0 0,-1 0-1,1-1 1,0 1 0,0 1 0,0-1-1,-1 0 1,1 0 0,0 1 0,-1-1-1,1 1 1,-1-1 0,0 1 0,1 0-1,-1-1 1,1 3 0,2 4 0,0 0-1,-1 0 1,0 0 0,-1 1-1,3 11 1,-5-20 2,0 1 0,0 0 1,0-1-1,0 1 0,0 0 1,1-1-1,-1 1 0,0 0 0,1-1 1,-1 1-1,0-1 0,1 1 0,-1 0 1,1-1-1,-1 1 0,1-1 0,-1 1 1,1-1-1,-1 1 0,1-1 0,-1 0 1,1 1-1,0-1 0,-1 0 0,1 1 1,0-1-1,-1 0 0,1 0 1,0 0-1,-1 0 0,1 1 0,0-1 1,-1 0-1,1 0 0,0 0 0,-1-1 1,1 1-1,0 0 0,-1 0 0,1 0 1,0 0-1,-1-1 0,1 1 0,0 0 1,-1 0-1,1-1 0,0 1 1,0-1-1,6-4 1,0 1 1,0-1 0,10-9 0,-7 6-7,11-9-32,49-34-157,-61 45 146,-1 1 1,1 0-1,0 1 1,0 0-1,0 1 1,13-4 0,-20 7 36,-1-1 0,1 1 1,-1-1-1,1 1 1,-1 0-1,1 0 1,-1 0-1,1 0 1,0 0-1,-1 0 1,1 0-1,-1 0 1,1 0-1,-1 1 1,1-1-1,-1 1 1,0-1-1,1 1 1,-1 0-1,1-1 1,-1 1-1,0 0 1,0 0-1,1 0 1,-1 0-1,0 0 1,0 0-1,0 0 1,0 1-1,0-1 1,0 0-1,-1 0 1,1 1-1,0-1 1,-1 1-1,1-1 1,-1 1-1,1-1 1,-1 1-1,0-1 1,1 2-1,-1 4 8,1 0 0,-1 1 0,-1-1 0,1 0 1,-1 0-1,-1 0 0,-2 10 0,4-17 0,0 0 1,0 0-1,0 0 1,0 0-1,1 0 1,-1 0-1,0-1 1,0 1-1,0 0 1,0 0 0,0 0-1,0 0 1,0 0-1,1 0 1,-1 0-1,0 0 1,0 0-1,0 0 1,0 0-1,0 0 1,0 0-1,1 0 1,-1 0-1,0 0 1,0 0-1,0 0 1,0 0-1,0 0 1,0 0 0,0 0-1,0 1 1,1-1-1,-1 0 1,0 0-1,0 0 1,0 0-1,0 0 1,0 0-1,0 0 1,0 0-1,0 0 1,0 0-1,0 1 1,0-1-1,1 0 1,-1 0-1,0 0 1,0 0-1,0 0 1,0 0 0,0 0-1,0 1 1,0-1-1,0 0 1,0 0-1,0 0 1,0 0-1,0 0 1,0 0-1,0 0 1,0 1-1,0-1 1,0 0-1,0 0 1,-1 0-1,9-5-254,-3-1 41,1-1-494,0 0 1,0 0-1,1 0 0,0 1 0,0 0 0,0 1 0,1 0 0,0 0 0,0 0 0,0 1 0,9-4 0,-16 8 809,-1 0 0,1 1 0,-1-1 0,0 0 0,1 0 0,-1 0 0,1 0 0,-1 0 0,1 0 0,-1 1 0,0-1 0,1 0 0,-1 0 0,0 1 0,1-1 0,-1 0 0,0 0 0,1 1 0,-1-1 0,0 0 0,0 1 0,1-1 0,-1 0 0,0 1-1,0-1 1,0 1 0,1-1 0,-1 0 0,0 1 0,0-1 0,0 1 0,0-1 0,0 1 0,0-1 0,0 0 0,0 1 0,0-1 0,0 2 0,0 24 1669,0-17-1183,0-7-495,0 1 1,1-1-1,-1 0 1,0 0-1,1 1 0,-1-1 1,1 0-1,0 0 1,0 0-1,1 3 1,-1-5-73,-1 1 0,1 0 0,0-1 1,-1 1-1,1-1 0,0 1 0,-1-1 0,1 0 1,0 1-1,0-1 0,-1 0 0,1 0 1,0 1-1,0-1 0,0 0 0,-1 0 1,1 0-1,0 0 0,0 0 0,0 0 0,0 0 1,-1 0-1,1 0 0,0-1 0,0 1 1,0 0-1,-1 0 0,1-1 0,0 1 1,0 0-1,-1-1 0,2 0 0,11-6 62,1-1-1,-1-1 1,-1 0-1,15-13 0,-18 13-79,0 1 0,1 0 0,0 1-1,0 0 1,1 1 0,0 0 0,15-6-1,-24 12-1,-1 0 0,0-1 0,0 1 0,0 0 0,0-1-1,0 1 1,1 0 0,-1 0 0,0 0 0,0 0 0,0 0 0,1 0-1,-1 1 1,0-1 0,0 0 0,0 1 0,0-1 0,0 0 0,0 1 0,1-1-1,-1 1 1,0 0 0,1 0 0,-1 1 9,0-1 0,0 0 1,0 1-1,0 0 0,0-1 0,-1 1 0,1 0 0,0-1 1,-1 1-1,1 0 0,-1 0 0,1-1 0,-1 4 1,1 7 118,-2 0 0,1-1 0,-5 22 0,4-21 43,0-11-147,1 0 1,0 0-1,0-1 1,0 1 0,-1 0-1,1 0 1,0 0-1,0-1 1,0 1-1,1 0 1,-1 0-1,0 0 1,0-1 0,0 1-1,0 0 1,1 0-1,-1-1 1,0 1-1,1 0 1,-1 0-1,1-1 1,-1 1-1,1 0 1,0 0 0,0-1-8,0 0 0,0 1 0,-1-1 0,1 0 0,0 0 0,0 0 0,0-1 0,0 1 0,-1 0 0,1 0 0,0 0 0,0 0 0,0-1 0,-1 1 0,1 0 0,0-1 0,0 1 0,-1-1 0,2 0 0,7-6-10,0 0-1,14-13 1,-17 13-111,12-9-224,-4 3-625,0 1 0,0 0-1,24-14 1,-32 24-1021,-6 2 1937,0 0 1,0 0 0,0 0 0,0-1 0,0 1 0,0 0-1,0 0 1,0 0 0,0 0 0,0 0 0,-1 0-1,1 0 1,0 0 0,0 0 0,0 0 0,0 0-1,0 0 1,0 0 0,0 0 0,0 0 0,0-1-1,0 1 1,0 0 0,0 0 0,0 0 0,0 0 0,0 0-1,0 0 1,0 0 0,0 0 0,0 0 0,0 0-1,0 0 1,1 0 0,-1 0 0,0-1 0,0 1-1,0 0 1,0 0 0,0 0 0,0 0 0,0 0 0,0 0-1,0 0 1,0 0 0,0 0 0,0 0 0,0 0-1,0 0 1,0 0 0,0 0 0,0 0 0,1 0-1,-1 0 1,0 0 0,0 0 0,0 0 0,0 0 0,0 0-1,0 0 1,0 0 0,0 0 0,-4-4-658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4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18628,'-2'1'1608,"1"2"-1104,1 2-416,0 0 1129,4-2-505,10 1-480,3 1-104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41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39 18260,'-11'1'818,"1"0"0,-1 1 0,1 1 0,0-1 1,0 2-1,-13 5 0,19-8-665,1 1 1,0 0 0,-1 0-1,1 0 1,0 0-1,0 1 1,1-1 0,-1 1-1,0 0 1,1 0-1,-1-1 1,1 2 0,0-1-1,0 0 1,0 0-1,1 1 1,-1-1 0,1 1-1,0-1 1,-2 8-1,3-10-125,0 0 0,0-1-1,0 1 1,-1 0 0,1 0-1,0 0 1,0 0 0,0 0-1,1 0 1,-1-1 0,0 1-1,0 0 1,0 0 0,1 0-1,-1 0 1,0-1 0,1 1-1,-1 0 1,1 0 0,-1 0-1,1-1 1,-1 1 0,1 0-1,-1-1 1,1 1 0,0 0-1,1 0 9,-1-1-1,1 1 0,-1-1 1,1 1-1,-1-1 0,1 0 1,0 1-1,-1-1 0,1 0 0,-1 0 1,1 0-1,-1 0 0,3-1 1,3-1 37,0 1 0,0-1 0,0-1 0,0 0 0,7-4 0,10-7-14,-1-1 0,-1-1 1,0-2-1,-2 0 0,31-34 1,-59 68-24,0 0 0,-6 21 0,9-25-45,1 0 0,1 0 1,0 0-1,0 0 0,2 0 0,-2 22 0,3-32-28,0-1 0,0 1-1,0-1 1,1 1 0,-1-1-1,0 1 1,1-1 0,-1 1-1,1-1 1,0 1 0,-1-1 0,1 0-1,0 1 1,0-1 0,0 0-1,0 1 1,0-1 0,0 0-1,0 0 1,2 2 0,-2-3 16,1 0 1,-1 0 0,0 1-1,0-1 1,1 0 0,-1 0-1,0 0 1,0 0 0,1 0-1,-1 0 1,0-1 0,0 1-1,1 0 1,-1-1 0,0 1-1,0-1 1,0 1 0,0-1-1,1 0 1,-1 1 0,0-1-1,0 0 1,0 0 0,-1 0-1,3-1 1,15-17-260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2:4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51 162 20916,'-3'25'1892,"2"-21"-1662,0 0 0,1 0 1,0 0-1,0 1 0,0-1 0,0 5 0,1-7-170,-1-1 0,1 1 1,-1-1-1,1 0 0,0 1 1,0-1-1,-1 1 0,1-1 1,0 0-1,0 0 0,0 1 1,0-1-1,1 0 0,-1 0 0,0 0 1,0 0-1,1-1 0,-1 1 1,0 0-1,4 1 0,-1 0-50,0 0-1,1-1 0,-1 0 0,1 1 0,0-1 1,-1-1-1,1 1 0,0-1 0,0 0 0,-1 0 1,1 0-1,0 0 0,0-1 0,-1 0 0,1 0 1,0 0-1,-1-1 0,7-2 0,-5 1 24,-1-1 0,1 1 0,-1-1 1,1 0-1,-1 0 0,-1-1 0,1 0 0,0 0 0,-1 0 0,0 0 0,0 0 0,4-9 0,-5 8 17,-1 1 1,1-1-1,-1 0 0,0 0 0,0 0 0,-1-1 0,0 1 0,0 0 0,0-1 0,-1 1 0,0 0 0,-1-12 0,0 13-6,0 1 0,0-1 0,0 1 0,-1 0 0,0-1 0,0 1 0,0 0 0,0 0 0,-1 0 0,1 0 0,-1 1 0,0-1 0,0 1 0,-1-1 0,1 1 0,-1 0 0,1 0 0,-9-4 0,9 5-40,-1 0 0,0 1 1,1-1-1,-1 1 1,0 0-1,0 0 0,0 0 1,0 0-1,0 1 1,0-1-1,0 1 0,0 0 1,0 0-1,0 1 1,0-1-1,0 1 0,1 0 1,-1 0-1,0 0 0,0 1 1,0-1-1,1 1 1,-1 0-1,1 0 0,-1 0 1,1 0-1,0 1 1,-6 5-1,0 1-143,0 1 0,1 0 0,0 0 0,0 1-1,1 0 1,1 0 0,-9 19 0,5-4-158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4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21821,'25'-15'2120,"-5"-1"-1360,-5 9-328,-6 8 1033,-3 8-321,-6 11-504,-6 6-200,-2 5-256,1 6-72,-2 6-96,-2-4-96,6-2-400,1-5-504,1-12 832,-3-9-128,4-11-144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4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19372,'2'21'1668,"-2"0"-1,-2 27 1,1-30-990,0 1-1,1-1 1,3 22 0,-3-38-648,0-1 1,0 1-1,0-1 0,1 1 1,-1 0-1,0-1 0,1 1 1,-1-1-1,1 0 1,-1 1-1,1-1 0,0 1 1,0-1-1,0 0 0,0 1 1,-1-1-1,2 0 1,-1 0-1,0 0 0,0 0 1,0 0-1,0 0 1,1 0-1,-1 0 0,0 0 1,1-1-1,-1 1 0,1-1 1,-1 1-1,1-1 1,-1 1-1,1-1 0,-1 0 1,1 0-1,-1 1 0,1-1 1,-1 0-1,1-1 1,0 1-1,-1 0 0,1 0 1,-1-1-1,1 1 0,2-2 1,7-2 34,0-1 0,0-1 1,0 0-1,17-13 0,-13 9-2,12-8-3,-4 2-2,34-17-1,-52 30-55,1 0 0,0 1 0,0 0 0,0 0 0,0 0 0,0 1 1,0-1-1,1 1 0,-1 1 0,0 0 0,11 0 0,-15 0-3,1 1 1,-1 0-1,0 0 0,0-1 0,0 1 0,0 1 0,0-1 1,0 0-1,0 0 0,0 1 0,0-1 0,0 1 0,-1-1 1,1 1-1,-1 0 0,1 0 0,-1 0 0,0 0 0,0 0 1,0 0-1,0 0 0,0 0 0,0 0 0,0 0 0,-1 1 1,1-1-1,-1 0 0,1 1 0,-1 1 0,1 8-4,-1-1 0,0 1 0,0-1 0,-3 16 0,2-27 4,1 0 1,0 1-1,0-1 1,0 0 0,0 0-1,0 0 1,0 0 0,0 1-1,0-1 1,0 0 0,0 0-1,0 0 1,-1 1-1,1-1 1,0 0 0,0 0-1,0 0 1,1 1 0,-1-1-1,0 0 1,0 0 0,0 0-1,0 0 1,0 1-1,0-1 1,0 0 0,0 0-1,0 0 1,0 0 0,0 1-1,0-1 1,1 0 0,-1 0-1,0 0 1,0 0-1,0 0 1,0 1 0,0-1-1,1 0 1,-1 0 0,0 0-1,0 0 1,0 0 0,0 0-1,1 0 1,-1 0-1,0 0 1,0 0 0,0 0-1,1 0 1,10-7-193,8-15-482,62-89-3650,-52 71 3334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4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20428,'-26'87'3076,"-11"45"365,32-109-2906,1 0 0,1 1 0,0 41 0,3-63-538,0 1 1,1-1-1,-1 1 0,1 0 1,-1-1-1,1 1 0,0-1 1,0 1-1,0-1 0,3 4 1,-4-5-8,0-1 0,0 0 0,0 0 0,1 1 0,-1-1 0,0 0 0,0 0 0,1 1 0,-1-1 0,0 0 0,0 0 0,1 0 1,-1 0-1,0 1 0,1-1 0,-1 0 0,0 0 0,1 0 0,-1 0 0,0 0 0,0 0 0,1 0 0,-1 0 0,1 0 0,-1 0 0,0 0 0,1 0 1,-1 0-1,1 0 0,0-1-18,-1 1 0,1-1-1,0 0 1,0 0 0,0 1 0,-1-1 0,1 0 0,0 0 0,-1 0 0,1 0 0,-1 0 0,1 0 0,-1 0 0,1-2 0,5-16-442,-2 0 0,0 0 0,-1-1 0,0 0 0,-2-34 0,2 62 398,1 0 0,-1 0-1,9 14 1,-9-19 93,-1 0 0,1 1 0,-1-1 0,1 0 1,0 0-1,0 0 0,1-1 0,-1 1 0,0-1 0,1 0 0,0 1 0,-1-2 0,1 1 1,0 0-1,4 0 0,-1 0 5,0-1 1,1 0 0,-1 0 0,0-1-1,0 0 1,1 0 0,-1 0-1,8-3 1,7-2 26,1-1 0,-1-2 0,0 0 0,26-14 0,-40 18-55,7-3 152,-13 9-24,-5 6 17,-9 11 94,8-15-176,1 1 0,0 0 0,-1 0 0,2 0 0,-1 0 0,1 1 0,-1-1 0,2 1 0,-1 0 0,0-1 0,0 10 0,2-14-54,0 0 1,0 0 0,1 0 0,-1 0-1,0-1 1,0 1 0,1 0 0,-1 0-1,0 0 1,1-1 0,-1 1 0,1 0-1,-1 0 1,1-1 0,0 1 0,-1 0-1,1-1 1,0 1 0,-1-1 0,1 1 0,0-1-1,0 1 1,-1-1 0,1 0 0,0 1-1,0-1 1,0 0 0,-1 1 0,1-1-1,0 0 1,0 0 0,0 0 0,0 0-1,0 0 1,0 0 0,0 0 0,-1 0-1,1 0 1,0 0 0,0-1 0,0 1 0,1-1-1,7-1-15,0 0-1,-1-1 1,11-5-1,-13 5 7,27-11-102,-21 7 7,1 2 0,-1 0 0,1 0 0,0 1 1,0 1-1,0 0 0,0 0 0,15 0 0,-24 3 83,0 0 0,-1-1 0,1 0 0,0 1 0,0-2 1,-1 1-1,1 0 0,-1-1 0,1 1 0,4-4 0,34-27-536,-33 25-552,0-1 1,18-9-1,-21 15-1017,-5 4 708,-7 7-41,-5 0 570,11-9 855,0 0 0,0 0 1,0 0-1,0 0 0,0 0 0,0 0 1,0 0-1,0 0 0,-1 0 0,1 0 0,0 0 1,0 0-1,0 0 0,0 0 0,0 0 1,0 0-1,0 0 0,-1 0 0,1 0 1,0 0-1,0 0 0,0 0 0,0 0 1,0 0-1,0 0 0,-1 0 0,1 0 0,0 0 1,0 0-1,0 0 0,0 0 0,0 0 1,0 0-1,0 0 0,0 0 0,0 0 1,-1 0-1,1 0 0,0-1 0,0 1 1,0 0-1,0 0 0,0 0 0,0 0 0,0 0 1,0 0-1,0 0 0,0-1 0,0 1 1,0 0-1,0 0 0,0 0 0,0 0 1,0 0-1,0 0 0,0 0 0,0-1 1,0 1-1,0 0 0,0 0 0,0 0 0,0 0 1,0 0-1,0 0 0,0 0 0,0-1 1,0 1-1,3-5-253,3-1-107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42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7 15979,'-2'-1'305,"0"0"0,1 0 0,-1 0 0,0 1-1,0-1 1,0 0 0,1 1 0,-1 0 0,0-1-1,0 1 1,0 0 0,0 0 0,0 0-1,0 0 1,-2 1 0,-29 4 2729,25-3-2515,0 0 0,1 1 0,-1 0 0,1 0 0,-1 0 0,-10 8 0,14-8-451,1-1 1,-1 1-1,1-1 0,0 1 1,0 0-1,0 0 0,0 1 1,0-1-1,1 1 0,-1-1 1,1 1-1,0 0 0,-3 7 0,5-10-66,0 0-1,0-1 0,0 1 0,-1 0 0,1-1 0,0 1 0,0 0 0,0-1 1,0 1-1,0 0 0,0-1 0,0 1 0,1 0 0,-1-1 0,0 1 1,0 0-1,0-1 0,1 1 0,-1-1 0,0 1 0,1 0 0,-1-1 0,0 1 1,1-1-1,-1 1 0,1 0 0,0 0-11,1-1 0,-1 1 0,0 0 0,0-1-1,1 1 1,-1-1 0,0 1 0,1-1 0,-1 0 0,1 0 0,-1 0 0,2 1 0,6-2-92,-1 1 1,1-1 0,11-2-1,-17 2 63,17-3-138,43-6-462,-59 10 596,0 0 1,0 0 0,0 0 0,0 0 0,0 1-1,-1-1 1,1 1 0,0 0 0,0 0 0,-1 1 0,1-1-1,-1 1 1,5 2 0,-7-3 47,0-1 0,0 1 1,0 0-1,-1 0 0,1 0 0,0 0 0,-1 0 1,1 0-1,-1 0 0,1 0 0,-1 0 0,1 0 1,-1 1-1,0-1 0,0 0 0,1 0 1,-1 0-1,0 0 0,0 1 0,0-1 0,0 0 1,0 0-1,-1 0 0,1 1 0,0-1 0,0 0 1,-1 0-1,1 0 0,-1 0 0,1 0 0,-1 0 1,1 0-1,-1 0 0,0 0 0,0 0 0,1 0 1,-2 1-1,-4 5 110,0 0 0,0 0 0,-11 8 0,16-15-106,-9 9 200,0-1 0,-21 12 0,28-19-204,-1 1 0,1 0-1,0-1 1,-1 1-1,1-1 1,-1 0-1,0 0 1,1 0 0,-1-1-1,0 1 1,1-1-1,-1 0 1,0 0-1,-5-1 1,8 1-58,0 0 0,0-1 0,1 1 1,-1 0-1,0-1 0,0 1 0,0 0 0,1-1 0,-1 1 0,0-1 0,1 1 1,-1-1-1,0 1 0,1-1 0,-1 0 0,1 1 0,-1-1 0,1 0 1,-1 1-1,1-1 0,0 0 0,-1 0 0,1 1 0,0-1 0,-1 0 1,1-1-1,0 0-40,0 0 0,0-1 0,0 1 0,0 0 0,1 0 0,-1-1 0,0 1 0,1 0 1,0 0-1,1-2 0,2-5-116,0 0 0,1 1 0,11-15 0,12-10-415,8-2-136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43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 17476,'1'0'72,"-1"0"1,0 0-1,1 0 1,-1 0-1,1-1 1,-1 1-1,0 0 1,1 0-1,-1 0 1,1 0-1,-1 0 1,0 0 0,1 0-1,-1 0 1,1 0-1,-1 1 1,0-1-1,1 0 1,-1 0-1,1 0 1,-1 0-1,0 1 1,1-1-1,-1 0 1,0 0-1,1 1 1,-1-1-1,0 0 1,1 0-1,-1 1 1,0-1-1,0 0 1,1 1-1,-1-1 1,0 0-1,0 2 1,0 18 1237,-15 22 723,2-10-272,-16 59 0,25-74-1555,1 0-1,0 0 1,1 0-1,1 0 0,2 27 1,1-32-1447,-6-30-243,-3 2 750,0 1 1,-1 1-1,-16-22 0,14 21 787,0-1-1,-10-21 0,20 36-8,-1 0 1,1 0-1,-1 1 0,1-1 1,0 0-1,-1 0 0,1 0 0,0 0 1,0 0-1,0 0 0,0 0 0,0 0 1,0 0-1,0 1 0,0-1 1,0 0-1,0 0 0,0 0 0,1 0 1,-1 0-1,0 0 0,1 0 0,-1 1 1,0-1-1,1 0 0,-1 0 1,1 0-1,0 1 0,-1-1 0,1 0 1,-1 1-1,1-1 0,0 0 0,0 1 1,-1-1-1,1 1 0,0-1 1,0 1-1,0 0 0,-1-1 0,1 1 1,0 0-1,0-1 0,0 1 0,0 0 1,1 0-1,7-1 152,0 0 0,0 0 0,0 1 0,9 1 1,-4-1-121,2 0-136,-5 1-37,-1-1-1,1 0 1,-1 0-1,1-2 1,-1 1-1,0-1 1,1-1-1,13-4 1,-5-6-173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4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20236,'14'5'1761,"3"-4"-1457,4-10-552,-4-3 1080,-3-5-312,-10 3-248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4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25 370 19036,'3'13'1158,"-1"0"1,0 0-1,0 18 0,-5 61 1358,3-90-2453,1-18-22,-2 0-1,1 0 0,-2 1 0,0-1 1,-1 0-1,-1 1 0,0-1 1,-11-26-1,16 45-84,1 0 0,0 1 1,1-1-1,-1-1 0,0 1 0,1 0 0,0 0 1,-1-1-1,1 0 0,0 0 0,0 1 1,1-2-1,-1 1 0,6 2 0,-1-1-245,0 0 1,0-1-1,0-1 0,0 1 0,0-1 0,12 0 0,3-2-814,0-1 0,-1 0 0,1-2 0,29-8 0,-50 11 1003,15-3-634,0-1 0,0-1-1,-1-1 1,23-12 0,-38 19 760,0 0 0,-1-1 0,1 1 0,0 0 0,0-1 0,-1 1 0,1-1 0,-1 1 1,1-1-1,0 1 0,-1-1 0,1 0 0,-1 1 0,1-1 0,-1 1 0,1-1 0,-1 0 0,0 0 0,1 1 0,-1-1 0,0 0 1,0 0-1,0 1 0,1-3 0,-2 3 58,1-1 1,0 0-1,-1 1 1,1-1-1,-1 0 1,1 1-1,-1-1 1,0 1-1,1-1 1,-1 1-1,1-1 1,-1 1-1,0-1 1,0 1-1,1 0 1,-1-1-1,0 1 0,0 0 1,-1-1-1,-3 0 453,-1-1 0,1 1-1,-1 1 1,1-1-1,-12 1 1,10 1-210,1 0 0,0 1 1,0-1-1,0 1 0,0 1 0,0-1 1,-11 7-1,14-7-259,1-1 1,0 1 0,-1-1-1,1 1 1,0 0-1,0 0 1,0 0 0,0 0-1,0 1 1,0-1 0,1 0-1,-1 1 1,1-1-1,0 1 1,0 0 0,0-1-1,0 1 1,0 0 0,-1 4-1,2-6-59,0 0 0,0-1 0,0 1 0,0 0 0,1 0 0,-1-1 0,0 1 0,0 0 0,0-1 0,0 1 0,1 0 0,-1-1 0,0 1 0,1-1 0,-1 1 0,1 0 0,-1-1 0,0 1 0,1-1 0,-1 1 0,1-1 0,-1 1 0,1-1 0,0 0 0,-1 1 0,1-1 0,-1 0 0,1 1 0,0-1 0,-1 0 0,1 0 0,0 1 0,-1-1 0,1 0 0,0 0 0,-1 0 0,1 0 0,0 0 0,0 0 0,-1 0 0,1 0 0,1-1 0,32-7-30,-18 1-222,0 0 0,-1-1 1,1-1-1,-1-1 1,-1 0-1,0-1 0,-1-1 1,0 0-1,-1 0 0,0-1 1,17-26-1,-34 49 183,-1 0 0,1 0 0,1 0-1,0 1 1,-4 14 0,7-21 111,1 0 1,0 1-1,0-1 0,0 0 1,0 0-1,0 0 1,1 0-1,0 1 0,1 4 1,-1-8-33,-1 0 1,1 1 0,0-1-1,-1 0 1,1 0-1,0 1 1,0-1-1,0 0 1,0 0 0,0 0-1,0 0 1,0 0-1,0 0 1,0 0 0,1-1-1,-1 1 1,0 0-1,1-1 1,-1 1 0,0-1-1,1 1 1,-1-1-1,1 0 1,-1 1 0,0-1-1,1 0 1,-1 0-1,1 0 1,2 0-1,2-1 25,1-1 0,0 0 0,-1 0 0,1 0 0,-1-1-1,0 1 1,0-2 0,0 1 0,0-1 0,0 0 0,-1 0-1,0 0 1,10-10 0,-1-2 36,0 1-1,-1-2 1,13-23 0,-15 23-27,-1-1-1,-1-1 1,-1 1 0,0-1 0,-2-1 0,0 0 0,-1 0 0,-1 0-1,-1 0 1,1-27 0,-4 46-48,0 0 1,0-1-1,0 1 0,0 0 0,0 0 0,0 0 1,0 0-1,-1 0 0,1 0 0,0 0 0,0 0 1,-1 0-1,1 0 0,-1 0 0,1 0 0,-1 0 1,1 1-1,-1-1 0,0-1 0,0 2-3,1 0-1,-1 0 0,1 0 0,-1 0 0,1 0 1,-1 0-1,0 0 0,1 0 0,-1 1 1,1-1-1,-1 0 0,1 0 0,0 0 0,-1 1 1,1-1-1,-1 0 0,1 1 0,-1-1 0,1 0 1,0 1-1,-1-1 0,1 1 0,0-1 1,-1 0-1,1 1 0,-5 5 4,1 1 0,0-1 0,-6 14 0,-3 13 139,1 2 0,2-1 0,2 1 0,1 1 0,1 0 0,0 37 0,5-70-114,1 1 0,1-1-1,-1 0 1,0 0-1,1 0 1,0 0 0,-1 1-1,1-1 1,1 0 0,0 3-1,-1-6-21,-1 1-1,1 0 1,-1-1-1,1 1 1,-1 0-1,1-1 1,0 1-1,-1-1 0,1 1 1,0-1-1,-1 1 1,1-1-1,0 0 1,0 1-1,-1-1 1,1 0-1,0 1 1,0-1-1,0 0 1,-1 0-1,1 0 1,0 0-1,0 0 1,0 0-1,0 0 0,-1 0 1,1 0-1,0 0 1,0 0-1,0-1 1,0 1-1,-1 0 1,1 0-1,0-1 1,0 1-1,-1-1 1,1 1-1,0-1 1,-1 1-1,2-2 0,2-1-9,1-1-1,-1 1 0,-1-1 0,1 0 0,0 0 0,-1-1 0,0 1 0,4-8 0,20-45-116,-16 32 8,-11 25 104,1-1-1,-1 0 0,1 1 0,-1-1 0,1 0 0,0 1 1,-1-1-1,1 1 0,-1-1 0,1 1 0,0-1 0,0 1 1,-1-1-1,1 1 0,0 0 0,0 0 0,-1-1 0,1 1 1,0 0-1,0 0 0,0 0 0,-1 0 0,1 0 0,0 0 1,0 0-1,0 0 0,-1 0 0,1 0 0,0 0 0,0 0 1,0 1-1,-1-1 0,1 0 0,1 1 0,34 18-39,-16-8 16,-12-9 28,-1 0 0,1-1 0,0 0 0,0 0-1,0 0 1,0-1 0,0-1 0,0 1-1,0-1 1,0 0 0,0-1 0,0 0 0,-1 0-1,14-6 1,-12 4 16,-1-1-1,1 1 1,-1-1 0,0 0-1,-1-1 1,1 0 0,-1 0-1,-1-1 1,1 0 0,-1 0-1,0 0 1,6-10-1,-11 14 5,0 1-1,0-1 1,0 1-1,0-1 1,0 0-1,-1 1 0,1-1 1,-1 0-1,1 0 1,-1 0-1,0 1 1,0-1-1,-1-3 1,1 5-12,0 0 1,-1 0-1,1 1 1,0-1 0,0 0-1,-1 0 1,1 1 0,0-1-1,-1 0 1,1 1-1,-1-1 1,1 1 0,-1-1-1,1 0 1,-1 1-1,1-1 1,-1 1 0,0-1-1,1 1 1,-1 0-1,1-1 1,-1 1 0,0 0-1,0-1 1,1 1 0,-1 0-1,0 0 1,0-1-1,1 1 1,-1 0 0,0 0-1,0 0 1,1 0-1,-1 0 1,0 0 0,0 1-1,0-1 1,1 0-1,-1 0 1,0 0 0,1 1-1,-1-1 1,0 0 0,0 1-1,1-1 1,-1 0-1,1 1 1,-1-1 0,0 2-1,-6 2 31,0 1 0,1 0 0,0 0 0,0 1-1,1-1 1,-1 1 0,1 1 0,0-1 0,1 1 0,0 0-1,0 0 1,0 0 0,1 0 0,0 1 0,0-1 0,1 1 0,0 0-1,0 0 1,1 0 0,0-1 0,1 2 0,-1-1 0,2 0-1,1 13 1,-2-18-56,1 1 0,0-1 0,1 0-1,-1-1 1,0 1 0,1 0-1,-1 0 1,1 0 0,0-1 0,0 1-1,0-1 1,0 0 0,1 1-1,-1-1 1,1 0 0,-1 0 0,1 0-1,0-1 1,-1 1 0,1-1-1,4 2 1,4 1-117,1-1-1,0 0 0,0-1 1,14 2-1,-18-3 157,27 2-275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45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19524,'0'-20'2137,"1"8"-1513,4 15-296,2 7 1160,6 16-720,-1 6-128,5 17-399,3 5-217,-1 6-449,0-2-399,-5-5 104,-5-4 496,-9-10-136,-2-12-200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45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16291,'3'24'1641,"8"4"-977,3-2-264,4-1 992,7-1-447,4-7-273,4-6-104,6-10-192,0-2-80,4-12-56,0-2-48,-1-6-32,-3-7-192,-10-6 56,0 2 0,-12-1-16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46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15587,'-1'3'320,"1"0"0,-1-1 0,1 1 0,0 0 0,0-1 0,0 1 0,1-1 0,-1 1 0,1 0 0,-1-1 0,1 1 0,0-1 0,1 4 0,0 1 331,64 282 5437,-63-277-5919,0-19-9,0-24-40,-3-25-50,-2-91-148,3 154 76,1 0 0,1 0-1,-1-1 1,1 1 0,0-1 0,1 0-1,-1 0 1,1 0 0,6 7-1,-8-11 2,-1-1 0,1 1 0,0 0-1,0-1 1,0 1 0,0-1-1,0 1 1,0-1 0,0 0 0,0 0-1,1 0 1,-1 0 0,0-1-1,1 1 1,-1 0 0,0-1 0,1 0-1,-1 1 1,1-1 0,-1 0-1,1 0 1,-1-1 0,0 1 0,1 0-1,-1-1 1,1 0 0,-1 1-1,0-1 1,5-2 0,0-2-3,0 0 0,0 0 1,0 0-1,-1-1 0,0 0 1,0 0-1,-1 0 0,0-1 0,7-11 1,-3 3 20,0 0 1,-1-1 0,9-26-1,-16 41-13,-1 0 0,1 0 1,-1 0-1,1 0 0,-1 0 0,0 0 0,1 0 1,-1 0-1,0 0 0,0 0 0,0 0 0,0 0 0,0 0 1,0 0-1,0 0 0,0 0 0,0 0 0,0 0 0,0 0 1,-1 0-1,1 0 0,-1 0 0,1 0 0,0 0 0,-1 0 1,0 0-1,0-1 0,0 2 0,-1 0 0,1 0 0,0 0 0,-1 0 0,1 0 0,0 1 0,-1-1 1,1 0-1,0 1 0,0-1 0,-1 1 0,1-1 0,0 1 0,0 0 0,0 0 0,0-1 0,0 1 0,0 0 0,0 0 1,0 0-1,0 0 0,0 0 0,0 2 0,-12 10 0,1 2 0,0-1 1,1 2-1,1-1 0,0 2 1,2-1-1,0 1 0,0 0 0,2 1 1,0 0-1,1 0 0,1 0 1,-4 35-1,8-48-33,0 0 0,0-1-1,0 1 1,1 0 0,0 0 0,0-1 0,0 1 0,0-1-1,1 1 1,0-1 0,0 1 0,0-1 0,3 5 0,-3-7-67,0 1 0,1 0 0,0 0 0,-1-1 0,1 0 0,0 1 0,0-1 0,0 0 0,1 0 0,-1-1 0,0 1-1,1-1 1,-1 0 0,1 1 0,-1-1 0,1-1 0,4 1 0,1 1-9,-1-2-1,1 1 1,0-1-1,-1-1 1,1 0-1,0 0 1,16-4-1,23-13-442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2:54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25 18860,'-12'-7'1792,"3"7"-1103,4 5-193,11 9 840,8 1-184,12 3-448,5 1-32,18-2-159,7-4-137,12-5-208,4-6-184,-2-8-320,-1-7-288,-6-5-673,-8-5 1049,-12-9-224,-10-5-200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47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75 258 17036,'-3'1'183,"-1"0"0,1 0 1,-1 1-1,1 0 0,0 0 1,0 0-1,0 0 1,0 0-1,0 1 0,0-1 1,0 1-1,1-1 0,-1 1 1,1 0-1,0 0 1,0 1-1,0-1 0,0 0 1,1 1-1,-1-1 0,0 5 1,-2 2 107,1 0 0,0 1 0,1-1 0,0 1-1,1 0 1,0 12 0,1-11-118,1 1 1,0-1-1,1 0 0,3 14 0,-3-21-127,-1 0 0,1 0 1,0 0-1,0-1 0,0 1 0,1 0 1,0-1-1,0 0 0,0 0 0,0 1 1,1-2-1,4 6 0,-6-8-34,0 0 0,0 0 1,0 1-1,0-2 0,0 1 0,0 0 0,0 0 0,0-1 0,0 1 0,0-1 0,0 1 0,0-1 1,0 0-1,1 0 0,-1 0 0,0 0 0,0 0 0,0 0 0,0-1 0,1 1 0,-1-1 0,0 0 1,0 1-1,0-1 0,0 0 0,0 0 0,-1 0 0,1-1 0,0 1 0,0 0 0,-1-1 0,1 1 1,2-4-1,3-1 16,-1-2 1,0 1-1,0-1 1,-1 0-1,0 0 1,6-13-1,-3 4 19,-1-1-1,0 0 1,-1 0 0,-1 0-1,-1-1 1,-1 0 0,0 0-1,0-19 1,-6 23-14,-2 20 37,-4 25-2,5-10-51,0 1 0,2 1 0,0-1 0,1 0 0,1 1 0,2-1 0,6 38 0,-8-56-17,1-1 1,-1 0-1,1 0 1,0 1-1,0-1 1,0 0-1,0 0 1,0 0-1,0 0 1,0 0-1,1 0 0,-1 0 1,1 0-1,0-1 1,-1 1-1,1-1 1,0 1-1,3 1 1,-3-2-4,0-1-1,0 0 1,-1 0 0,1 0 0,0 0 0,0 0 0,-1 0-1,1 0 1,0-1 0,-1 1 0,1 0 0,0-1 0,-1 0-1,1 1 1,0-1 0,-1 0 0,1 0 0,-1 0 0,1 0-1,-1 0 1,0 0 0,1 0 0,-1 0 0,0-1 0,2-2 0,7-8-39,-1 0 1,0-1 0,0 0 0,-1-1 0,7-18 0,27-75-259,-30 71 182,-1 0 0,-1-1 0,-2 0 1,-2 0-1,3-61 0,-9 93 118,-1 1 1,1-1-1,-1 0 0,0 0 1,-3-8-1,4 12 2,0 1-1,0-1 1,-1 1-1,1-1 1,0 1-1,0-1 1,-1 1-1,1-1 1,0 1-1,-1-1 1,1 1-1,-1 0 1,1-1 0,0 1-1,-1 0 1,1-1-1,-1 1 1,1 0-1,-1-1 1,1 1-1,-1 0 1,1 0-1,-2-1 1,2 2 2,-1-1 0,0 0 1,0 1-1,0-1 0,0 0 1,1 1-1,-1-1 0,0 1 1,0-1-1,1 1 0,-1 0 1,0-1-1,1 1 0,-1 0 0,1-1 1,-1 1-1,1 0 0,-1 0 1,1-1-1,-1 2 0,-5 9 64,0 1 0,1-1 0,1 1 0,0 0 0,0 0-1,1 0 1,-1 14 0,0 6 217,1 50 0,3-63-175,1 0 1,0 0 0,2 0 0,0 0 0,7 21 0,-8-34-121,0-1 0,1 1 0,-1-1 0,1 1 0,0-1 0,0 0 1,1 0-1,0 0 0,4 4 0,-5-7-41,0 1 1,0-1-1,-1 0 0,1 0 1,1-1-1,-1 1 0,0-1 1,0 1-1,0-1 0,1 0 1,-1 0-1,1-1 0,-1 1 1,1-1-1,-1 1 0,7-2 1,-6 1 21,-1 0 0,0-1 0,1 0 0,-1 0 1,0 0-1,0 0 0,6-4 0,21-13-306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4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16468,'-1'3'441,"1"0"1,-1 1 0,0-1 0,1 0 0,0 1 0,0-1-1,0 0 1,0 1 0,0-1 0,1 0 0,1 5 0,0 8 577,1 29 572,-2-23-969,0 0-1,2 0 0,9 38 1,-11-57-573,0-1 1,0 0 0,0 1-1,0-1 1,0 0-1,0 0 1,0 0 0,1 0-1,2 3 1,-3-4-36,0-1 1,-1 1-1,1-1 1,0 0 0,0 1-1,0-1 1,-1 1-1,1-1 1,0 0-1,0 0 1,0 1-1,0-1 1,0 0-1,0 0 1,0 0 0,-1 0-1,1 0 1,0 0-1,0 0 1,0-1-1,0 1 1,0 0-1,0 0 1,-1-1-1,1 1 1,0 0 0,0-1-1,0 1 1,-1-1-1,1 1 1,1-2-1,9-8 44,-1 0-1,0-1 0,-1 0 0,0 0 0,0-1 1,10-22-1,-4 10 16,-5 7-21,18-26 41,-26 41-89,0-1 0,0 1 0,0 0 0,0 0 0,1 0 0,-1 0 0,0 0 0,1 1 0,0-1 0,-1 1 0,1-1 0,0 1 0,3-1 0,-5 2-3,0-1 0,0 1 1,0 0-1,0 0 0,0 0 0,0 0 0,0 0 1,0 0-1,0 0 0,1 1 0,-1-1 0,0 0 1,0 0-1,0 1 0,-1-1 0,1 1 0,0-1 0,0 1 1,0-1-1,0 1 0,0-1 0,0 1 0,-1 0 1,1 0-1,0-1 0,0 3 0,13 27 8,-2-1-10,-11-28 1,0-1 0,-1 1 0,1 0 0,-1 0 0,1 0 0,0-1 0,0 1 0,-1-1 0,1 1 0,0 0 0,0-1 0,0 1 0,0-1 0,-1 0 0,1 1 0,0-1 0,0 0 0,0 1 0,0-1 0,0 0 0,0 0 0,0 0 0,0 0 0,2 0 0,2-1-1,0-1-1,0 0 1,0 0-1,0 0 1,-1 0-1,1-1 1,-1 0 0,6-4-1,17-9-26,-20 13 4,0-1 0,0 2 0,1-1 0,0 1 0,-1 1 1,1-1-1,0 1 0,0 0 0,0 1 0,13 1 0,-17-1-31,-1 1-1,0-1 1,1 1-1,-1 0 1,0 0-1,0 0 1,0 0-1,0 1 0,0-1 1,0 1-1,0 0 1,0 0-1,0 0 1,-1 0-1,1 1 1,-1-1-1,1 1 1,-1-1-1,0 1 0,0 0 1,0 0-1,-1 0 1,1 0-1,-1 0 1,0 0-1,1 0 1,0 4-1,-2-7-5,0 1 1,0-1-1,0 1 0,1 0 1,-1-1-1,0 1 0,0-1 1,0 1-1,0 0 0,0-1 1,0 1-1,0-1 0,0 1 1,0 0-1,0-1 0,-1 1 1,1-1-1,0 1 0,0 0 1,0-1-1,-1 1 0,1-1 1,0 1-1,-1-1 0,1 1 1,0-1-1,-1 1 0,1-1 1,-1 1-1,1-1 0,-1 0 1,0 1-1,0-1 11,0 1-1,1-1 1,-1 0 0,0 0 0,0 0 0,0 0-1,0 0 1,1 0 0,-1-1 0,0 1-1,0 0 1,0 0 0,1-1 0,-1 1-1,0 0 1,1-1 0,-1 1 0,0 0-1,0-1 1,1 1 0,-1-1 0,1 1 0,-1-1-1,0-1 1,-11-13-682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48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15451,'-5'122'5935,"1"43"-1984,6-124-3180,3-1 0,13 60 0,-17-96-725,0-1-1,1 1 1,-1-1-1,1 0 1,-1 0 0,1 0-1,2 3 1,-4-5-42,0-1-1,1 0 1,-1 1-1,0-1 1,0 0 0,1 0-1,-1 0 1,0 1-1,0-1 1,1 0-1,-1 0 1,0 0 0,1 1-1,-1-1 1,0 0-1,1 0 1,-1 0 0,0 0-1,1 0 1,-1 0-1,0 0 1,1 0 0,-1 0-1,0 0 1,1 0-1,-1 0 1,1 0-1,0 0-5,-1-1-1,1 0 0,-1 1 1,1-1-1,0 0 0,-1 1 1,1-1-1,-1 0 0,0 0 1,1 1-1,-1-1 0,0 0 1,1 0-1,-1 0 0,0 0 1,0-1-1,3-17-107,-1 0 0,-1 0 0,0-1 1,-2 1-1,0 0 0,-1 0 0,-7-28 0,1 27-119,4 16 45,3 13 37,1-6 138,0 0-1,1 0 1,-1 1-1,1-1 1,-1 0 0,1 0-1,0 1 1,0-1-1,1 0 1,-1 0 0,1 0-1,-1-1 1,1 1-1,0 0 1,0 0 0,0-1-1,0 1 1,1-1 0,-1 0-1,1 0 1,-1 0-1,1 0 1,0 0 0,0 0-1,0-1 1,0 1-1,0-1 1,0 0 0,0 0-1,0 0 1,0-1-1,1 1 1,-1-1 0,0 1-1,0-1 1,1 0-1,-1 0 1,0-1 0,1 1-1,-1-1 1,0 1-1,0-1 1,4-2 0,6-3 12,0 0 0,-1-1 0,0-1 0,0 0 1,-1-1-1,0 0 0,13-15 0,16-12 109,-48 63-55,8-27-56,-6 15 44,0 1 1,1-1 0,0 1-1,1 0 1,1 0-1,1 0 1,-1 18 0,3-33-37,0 1 0,0-1 0,0 0 1,0 1-1,1-1 0,-1 1 0,0-1 0,1 0 1,-1 1-1,0-1 0,1 0 0,0 1 0,-1-1 1,1 0-1,0 0 0,0 0 0,-1 0 1,1 0-1,0 0 0,0 0 0,2 2 0,-2-3 0,1 1-1,-1-1 0,0 0 0,0 0 1,1 1-1,-1-1 0,0 0 0,1 0 1,-1 0-1,0 0 0,1-1 0,-1 1 1,0 0-1,0-1 0,1 1 0,-1 0 1,0-1-1,2 0 0,4-3-1,0 0 1,0-1-1,-1 1 1,1-2-1,10-10 1,-4 4-29,-1-1 0,-1 0 1,0-1-1,-1-1 0,14-25 1,-21 35 9,-1-1-2,-2 8 17,0 0-1,0-1-1,0 1 0,-1 0 0,1 0 0,0-1 0,1 1 0,-1 0 1,0-1-1,0 1 0,1 0 0,-1 0 0,1-1 0,0 3 0,0-3 4,0 0 0,0 0 0,0 0-1,0 1 1,0-1 0,0 0-1,0-1 1,0 1 0,0 0 0,0 0-1,1 0 1,-1-1 0,0 1-1,1 0 1,-1-1 0,0 0 0,1 1-1,-1-1 1,0 0 0,1 1-1,1-1 1,0 0 3,0-1 0,0 1 0,0-1 0,0 1 0,-1-1 0,1 0 0,0 0 0,0 0 0,4-3 0,2-1-74,0-1-1,0-1 0,0 0 1,9-10-1,-6 5-691,20-20 121,-23 18-7206,-9 15 7229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4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7 16516,'-1'-1'336,"-1"1"0,1-1 0,-1 0 0,1 0 0,-1 1 0,1-1 0,-1 1 0,0-1 0,1 1 1,-1 0-1,0 0 0,1 0 0,-1-1 0,0 2 0,1-1 0,-1 0 0,0 0 0,-3 1 1,2 1-8,0-1 0,-1 1 1,1-1-1,0 1 1,0 0-1,0 0 0,0 0 1,-4 4-1,1 1-124,-1 1 0,1-1 0,0 1 0,1 0 0,-9 16 0,14-23-202,-1 0 0,0 0 0,1 1-1,-1-1 1,1 0 0,0 1-1,-1-1 1,1 0 0,0 1 0,0-1-1,0 0 1,0 1 0,0 1-1,0-2-6,0-1 0,0 0 0,1 1 0,-1-1 0,0 0 0,0 1 0,0-1 0,1 0 1,-1 1-1,0-1 0,1 0 0,-1 0 0,0 1 0,1-1 0,-1 0 0,0 0 0,1 0 0,-1 0 0,0 1 0,1-1 0,-1 0 0,1 0 0,-1 0 0,0 0 0,1 0 0,-1 0 0,1 0 0,-1 0 0,1 0 0,5-1-75,0 0 1,0-1-1,-1 1 0,1-1 0,5-3 1,6-1-151,-6 3 58,0 1 0,0 0 0,0 0 0,0 1 0,0 1 0,19 1 0,-27-1 145,0 0 1,-1 1 0,1 0-1,-1-1 1,1 1-1,0 0 1,-1 0 0,0 0-1,1 1 1,-1-1 0,0 1-1,1-1 1,-1 1 0,2 2-1,-3-2 42,1-1-1,-1 1 1,0 0-1,-1 0 1,1 0-1,0 0 1,0 0-1,-1 0 1,1 0-1,-1 0 1,0 0-1,0 0 1,1 0-1,-1 1 1,0-1-1,-1 0 1,1 0-1,0 0 1,-1 0-1,1 0 1,-2 2-1,0 4 96,-1-1 1,-1 1-1,1-1 0,-1 0 0,0 0 0,-1 0 0,0-1 0,-9 10 0,11-12-104,1-1-1,-2 0 1,1 0 0,0 0-1,-1-1 1,1 1-1,-1-1 1,1 0 0,-1 0-1,0 0 1,0-1 0,0 1-1,0-1 1,-1 0-1,1 0 1,0 0 0,-8 0-1,10-2-117,0 1-1,0-1 0,0 1 0,0-1 1,0 0-1,-1 0 0,1 0 1,1 0-1,-1 0 0,0 0 1,0 0-1,0-1 0,1 1 1,-1-1-1,0 0 0,1 1 0,0-1 1,-1 0-1,1 0 0,0 0 1,0 0-1,0 0 0,0 0 1,0 0-1,0 0 0,1 0 0,-1-4 1,-2-6-324,1-1 1,1 1-1,-1-21 1,2 26 394,0-41-991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4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17452,'8'29'1146,"-1"-1"1,-2 2-1,-1-1 1,1 45 0,2 19 611,17 46-288,-19-120-1311,1 1-1,1-1 0,0-1 0,19 35 0,-25-52-186,0 1-1,0 0 1,1-1-1,-1 1 1,0-1-1,0 0 1,1 1-1,-1-1 0,0 0 1,3 2-1,-2-6-474,-7-11-42,-14-17-280,-2 1 0,0 1 0,-2 1 0,-42-40 0,37 39 967,27 29-134,-16-23 850,16 23-822,1-1 1,0 1 0,0-1 0,0 1 0,-1-1-1,1 0 1,0 1 0,0-1 0,0 1 0,0-1-1,0 0 1,0 1 0,0-1 0,0 1 0,0-1-1,0 1 1,0-1 0,1 0 0,-1 1 0,0-1 0,0 1-1,0-1 1,1 1 0,-1-1 0,0 1 0,1-1-1,-1 1 1,0-1 0,1 1 0,-1-1 0,1 1-1,-1 0 1,1-1 0,-1 1 0,1 0 0,-1-1-1,1 1 1,-1 0 0,1 0 0,-1-1 0,2 1 0,15-5 215,1 1 0,-1 0 0,1 2 0,0 0 0,24 0 0,8-1-472,-50 3 222,30-2 201,0-2 0,41-11 0,-46 4-219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50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21133,'9'-1'1968,"3"4"-1512,4-3-504,-1-5 600,-4 5-280,-4 0-80,-5 0-296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50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20172,'1'3'235,"0"1"-1,0 0 0,0-1 1,-1 1-1,1 0 1,-1 0-1,0-1 0,0 1 1,0 0-1,-1 5 0,0 11 386,2-7-459,0 1 0,0-1 0,1 1-1,1-1 1,1 0 0,-1 0 0,2-1 0,10 22-1,-15-33-139,1 0-1,-1 0 0,1 0 1,-1 0-1,1 0 0,-1 0 1,1 0-1,0 0 1,0-1-1,-1 1 0,1 0 1,0 0-1,0-1 0,0 1 1,0-1-1,0 1 0,0 0 1,0-1-1,0 0 0,0 1 1,0-1-1,0 0 1,0 1-1,0-1 0,0 0 1,1 0-1,0 0 0,0-1 9,-1 1-1,1-1 1,-1 0-1,1 0 1,-1 0-1,0 0 1,0-1-1,1 1 1,-1 0-1,0 0 1,0-1-1,0 1 1,0 0-1,0-1 1,1-2-1,3-9 116,0-1-1,0 1 1,2-16 0,-6 27-126,3-12-34,-1-1 0,0 1 0,-1-1 0,0 1 0,-2-1 0,-1-28 0,-1 35-267,0 9-243,3 14-677,2-12 1159,-1 1 1,1-1-1,0 0 1,0 0 0,0 0-1,0-1 1,0 1-1,0-1 1,1 1-1,-1-1 1,1 0-1,0-1 1,0 1-1,0-1 1,0 1-1,0-1 1,0 0 0,0-1-1,0 1 1,0-1-1,6 1 1,28-2-196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5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152 328 16492,'1'-1'79,"-1"1"1,0-1-1,0 1 1,1-1-1,-1 1 1,0-1 0,0 1-1,1-1 1,-1 1-1,0-1 1,0 1-1,0-1 1,0 1 0,0-1-1,0 1 1,0-1-1,0 1 1,0-1-1,0 0 1,0 1 0,0-1-1,0 1 1,0-1-1,-1 1 1,1-1-1,0 1 1,0-1 0,-1 1-1,1-1 1,-1 0 7,0 1 0,0 0 0,0-1 0,0 1 0,1 0 1,-1-1-1,0 1 0,0 0 0,0 0 0,0 0 0,0 0 0,0 0 1,0 0-1,0 0 0,-1 0 0,-3 1 201,1 0 1,-1 0-1,0 1 0,1-1 1,0 1-1,-8 4 0,3 1-57,0 0 0,0 0-1,1 1 1,0 0 0,0 0-1,-11 18 1,15-21-197,1 0 0,0 0 0,0 1 0,0 0 0,1-1 0,0 1 0,0 0 0,0 0 0,1 0-1,0 0 1,0 0 0,1 1 0,0 11 0,0-17-20,0 1-1,0 0 1,0-1 0,0 1-1,1 0 1,-1-1-1,1 1 1,-1-1-1,1 1 1,-1-1 0,1 1-1,0-1 1,0 1-1,0-1 1,0 0-1,0 1 1,0-1 0,0 0-1,0 0 1,0 0-1,1 0 1,-1 0-1,3 2 1,-2-3-2,1 1 0,-1-1 0,0 0 0,1 0 0,-1 0-1,0 0 1,0 0 0,1 0 0,-1 0 0,0-1 0,1 1 0,-1-1 0,0 0 0,4-1 0,3-3 7,0 0 0,0 0 1,-1 0-1,0-1 1,0 0-1,12-13 0,-8 4-28,-1 0 0,0-1 0,-1 1 0,-1-2 0,-1 0 0,0 0 0,-1 0 0,-1-1 0,5-25 0,-13 57-75,0 0 1,-1 26-1,3-36 72,0 0-1,0 0 1,0 0-1,1 0 1,-1 0 0,1 0-1,0 0 1,0 0-1,1 0 1,-1 0 0,1 0-1,0-1 1,0 1-1,0-1 1,0 1 0,4 3-1,-5-7 13,0 1 0,0 0-1,0-1 1,1 1-1,-1-1 1,0 1 0,1-1-1,-1 0 1,0 0 0,1 1-1,-1-1 1,0 0 0,1 0-1,-1 0 1,1 0 0,-1-1-1,0 1 1,1 0 0,-1 0-1,0-1 1,0 1 0,1-1-1,-1 1 1,0-1 0,0 0-1,1 0 1,-1 1 0,0-1-1,0 0 1,0 0 0,0 0-1,0 0 1,1-2-1,5-4-3,0-1 0,13-17 0,-20 24 4,13-19 30,-1-1-1,-1-1 1,0 1 0,12-41-1,-9 14 61,9-61 0,-21 97-46,-1 1-1,0-22 1,-2 29-7,-1 5-28,-2 9-11,-6 38 43,3 1-1,1 0 1,2 56 0,4-92-8,1 88 167,0-91-166,0-1 1,0 0-1,1-1 1,0 1 0,1 0-1,0 0 1,0-1-1,9 15 1,-11-22-29,-1 0 1,1 1 0,0-1-1,0 0 1,0 0 0,0 0-1,0 0 1,0 0 0,1 0-1,-1 0 1,0 0 0,3 1 0,-4-2-10,1 0 1,0 0 0,-1 0-1,1 0 1,0 0 0,-1 0-1,1 0 1,-1 0 0,1 0 0,0 0-1,-1 0 1,1 0 0,0 0-1,-1 0 1,1-1 0,-1 1 0,1 0-1,0 0 1,-1-1 0,1 1-1,0-1 1,0 0-8,0 0 0,1-1 0,-1 1 0,0-1 0,0 0 0,0 1 0,0-1 0,0 0 0,-1 1 0,1-1 0,0 0 0,-1 0 0,1 0 0,-1 1 0,0-1 0,1-4 0,-2-4-71,0 0 0,0 1 0,-1-1 0,0 0 0,0 1-1,-1-1 1,-1 1 0,0 0 0,0 0 0,0 0 0,-1 0-1,-1 1 1,0 0 0,-8-10 0,6 11-222,8 11 116,1-2 177,1 0 0,-1-1 1,0 1-1,0 0 0,1-1 1,-1 1-1,1-1 0,-1 1 1,3 0-1,0 1 3,1-1 1,-1 0-1,1-1 0,-1 1 1,1-1-1,0 0 0,0 0 0,0 0 1,0-1-1,-1 1 0,1-1 1,8-1-1,-5-1 3,0 1-1,0-1 1,0-1 0,0 1-1,0-1 1,13-8 0,-4 1 19,-1-1 1,-1-1-1,0 0 1,0-1 0,19-23-1,-26 28 71,-1-1 1,0 0-1,0-1 1,-2 1-1,1-1 1,-1 0-1,0-1 0,-1 1 1,5-19-1,-8 28-60,-1 0 0,0 0-1,0 0 1,0 0 0,0 0-1,0 0 1,0 0 0,0 0-1,0 0 1,0 0 0,0 0-1,-1 0 1,1 0 0,0 0-1,-1 0 1,1 0 0,-1-1-1,1 2-8,-1-1-1,1 1 1,-1 0-1,1 0 0,0-1 1,-1 1-1,1 0 1,-1 0-1,1 0 0,-1 0 1,1 0-1,0-1 0,-1 1 1,1 0-1,-1 0 1,1 0-1,-1 0 0,1 0 1,-1 0-1,1 1 1,-1-1-1,1 0 0,-1 0 1,0 0-1,-2 2 52,-1 0 0,1-1 0,0 1 0,0 0 0,0 1 0,0-1 0,-4 5 1,0 2 7,0 0 0,0 0 0,1 1 1,0 0-1,1 0 0,0 1 0,1-1 0,0 1 1,1 0-1,0 0 0,0 0 0,-1 21 1,3-23-87,0-1 0,1 0 0,0 0 0,1 1 0,-1-1 1,1 0-1,1 0 0,0 0 0,0 0 0,0 0 0,1 0 1,1 0-1,-1-1 0,1 1 0,0-1 0,1 0 0,-1-1 1,9 10-1,-8-12-6,0 0-1,0 0 1,1-1 0,-1 0 0,1 1 0,0-2 0,0 1 0,0-1 0,10 3-1,24 1-89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57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45 18084,'-5'20'1912,"10"-3"-1104,10-4-303,9-9 1759,10-11-1424,13-8-360,9-2-32,3-1-192,2 0-55,-2 4-201,-6 5-177,-13 9-415,-6 7-224,-17 9-464,-7 3 1672,-11 0-680,-8 2-216,-10-2-64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57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17012,'-4'8'1912,"13"6"-1072,3-5-328,13 0 1201,5-4-705,9-1-408,7-2-176,6-2-800,7-3-432,-1-5 656,4 0-184,-4-2-88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2:55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20108,'3'3'173,"1"0"0,-1-1-1,1 1 1,0-1 0,0 0 0,0 0-1,0 0 1,0 0 0,0-1-1,1 1 1,-1-1 0,0 0-1,7 0 1,9 3 179,-11-1-323,0 0-1,1 0 0,-2 1 0,1 0 1,0 1-1,-1 0 0,0 0 1,0 1-1,0 0 0,-1 0 1,0 1-1,0 0 0,0 0 1,-1 1-1,0-1 0,-1 1 1,0 1-1,0-1 0,-1 1 0,0 0 1,0 0-1,-1 0 0,0 0 1,-1 0-1,3 19 0,-1 2 125,-2 0 0,-2 0 1,0 0-1,-2 0 0,-6 35 0,-42 145 919,42-182-1075,-1-1-1,-1 0 0,-1-1 1,-21 38-1,18-51 32,5-11-70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9:5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16083,'4'3'336,"0"0"0,0-1 0,1 1 0,-1-1 0,1 0 0,-1 0 0,1-1 0,0 1 0,0-1 0,0 0 0,8 1 0,-6-2-80,-1 1 0,0 1 0,0-1 1,0 1-1,0 0 0,9 5 0,-13-6-237,-1 0 0,1 1 0,0-1 0,-1 1 0,1-1 0,-1 1 0,1 0 0,-1-1 0,0 1 0,1 0 0,-1 0 0,0 0 0,-1 0 0,1 0 0,0 0 1,0 1-1,-1-1 0,0 0 0,1 0 0,-1 0 0,0 1 0,0-1 0,0 3 0,-1 4-11,0 0 1,0 0 0,-1 0-1,0 0 1,0 0-1,-1 0 1,0-1 0,-6 11-1,-43 68 46,26-46-43,-109 165-723,80-126 626,7-8-66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0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71 108 14947,'36'-75'3878,"-21"43"2460,-17 37-6264,-80 198 913,73-176-916,1 0-1,1 1 1,2 0 0,1 0 0,-1 49-1,5-74-51,0 0 0,0 0 0,1 1 0,-1-1-1,1 0 1,0-1 0,-1 1 0,1 0 0,0 0-1,1 0 1,-1 0 0,3 3 0,-3-5-35,0 0 0,0 0 0,0 0 0,0 0 0,1 0 0,-1 0 0,0-1 0,0 1 0,1 0 0,-1-1 0,0 1 0,1-1 0,-1 1 0,1-1 0,-1 0 0,1 0 0,-1 0-1,1 0 1,-1 0 0,1 0 0,-1 0 0,0 0 0,1 0 0,-1-1 0,1 1 0,2-1 0,2-2-333,1 1-1,-1-1 1,0-1-1,0 1 0,0-1 1,0 0-1,-1 0 1,7-6-1,2-4-407,21-26 1,-10 4-249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0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19 19140,'-4'-9'2369,"-3"1"-1577,-2 7-376,-1 1 1840,3 6-1552,1 2-415,3 1-1170,-3-3-2279,0-2 2680,0 0-385,0-4-335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0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16379,'-10'12'1929,"4"1"-953,3-3-264,6-2 1457,9 0-641,20-5-328,8-2-111,15-1-305,3 0-128,2 2-168,-1-2-160,-2 0-264,-6 1-176,-16 1-544,-11 2-416,-16-2 856,-5 3-168,-12 1-161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0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15555,'18'9'1729,"19"-1"-953,6-2-312,9 0 840,3 0-296,3 2-767,-1-4-1122,-1 3 937,-5-4-232,-14-3-256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06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1 611 16620,'5'-1'316,"0"0"0,-1 0 1,1-1-1,0 1 0,-1-1 1,0-1-1,1 1 0,-1 0 1,0-1-1,0 0 0,4-4 1,4-4 277,0-1 1,10-14-1,-13 14 181,117-151 1011,113-195 0,-238 358-1780,-1 0 0,0 0 1,0 0-1,0 0 0,0 0 1,0 0-1,0 0 0,0 0 1,0 0-1,0 0 0,0 1 1,0-1-1,0 0 0,0 0 1,0 0-1,0 0 0,0 0 0,0 0 1,0 0-1,0 0 0,0 0 1,0 0-1,0 0 0,1 0 1,-1 0-1,0 0 0,0 0 1,0 0-1,0 0 0,0 0 1,0 0-1,0 0 0,0 0 1,0 0-1,0 0 0,0 0 1,0 0-1,0 0 0,0 0 1,0 0-1,1 0 0,-1 0 1,0 0-1,0 0 0,0 0 0,-2 12 99,-5 19-35,-19 59-4,5 1 0,3 0 0,-6 104 0,22-118-755,6-65-138,3-11 407,8-13 80,3-8-86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0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18740,'-15'40'1696,"-5"15"-1080,-3 4-279,0 10 671,2 0-216,4-5-232,2-5-272,10-15-512,5-7-280,6-22 1536,2-9-1056,-4-9 8,-2-5-56</inkml:trace>
  <inkml:trace contextRef="#ctx0" brushRef="#br0" timeOffset="1">1 353 18580,'9'3'1752,"6"0"-1015,5-3-329,11 0 824,4-2-280,3-4-696,1-6-568,-6-5 392,1-1-80,-5-5-264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07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17708,'7'1'239,"-1"0"0,1 0 0,0 1 0,-1 0 1,0 0-1,1 1 0,-1-1 0,0 1 0,0 1 1,-1-1-1,1 1 0,-1 0 0,1 0 0,-1 1 0,-1 0 1,1-1-1,-1 2 0,1-1 0,-1 0 0,-1 1 1,1 0-1,-1 0 0,0 0 0,0 0 0,-1 0 0,0 1 1,0-1-1,1 10 0,0 0-103,-1-1 0,0 1 0,-1 1 0,-1-1 0,-1 0 0,0 0 0,-1 0 0,-1-1 0,0 1 0,-1 0 0,-1-1 0,-8 20 0,12-35-110,1 1-1,0-1 1,0 1-1,0 0 0,0-1 1,-1 1-1,1-1 1,0 1-1,-1-1 1,1 1-1,0-1 0,-1 1 1,1-1-1,-1 1 1,1-1-1,-1 1 0,1-1 1,-1 0-1,1 1 1,-1-1-1,1 0 1,-2 1-1,-2-12 394,5-24-5,51-368 33,-51 398-466,0 0-1,0 1 1,0-1 0,1 1 0,-1-1-1,5-7 1,-5 11 5,-1 1 0,1-1-1,0 0 1,-1 0 0,1 1-1,0-1 1,0 1 0,0-1 0,-1 1-1,1-1 1,0 1 0,0-1-1,0 1 1,0 0 0,0-1-1,0 1 1,0 0 0,0 0 0,0 0-1,0 0 1,0 0 0,0 0-1,0 0 1,-1 0 0,1 0-1,0 0 1,0 1 0,0-1 0,0 0-1,0 0 1,0 1 0,0-1-1,0 1 1,0-1 0,-1 1-1,1-1 1,0 1 0,1 1 0,11 6-205,-3-1-262,1 0-1,-1-1 1,1-1 0,12 5 0,-18-8 363,-1-1 1,0 0-1,1-1 0,-1 1 1,1-1-1,-1 0 0,1 0 1,-1 0-1,0 0 0,1-1 0,-1 0 1,1 0-1,-1 0 0,0 0 1,5-3-1,21-10-642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0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0 18404,'-1'1'136,"1"-1"1,-1 1-1,1-1 1,-1 1-1,1-1 1,-1 1-1,1 0 1,0-1-1,-1 1 1,1 0-1,0-1 1,-1 1-1,1 0 1,0-1-1,0 1 1,0 0-1,0-1 1,0 1-1,0 0 1,0 0-1,0-1 1,0 1-1,0 1 1,0 23 1340,9 67 543,-3-37-1615,-1 73 0,-7-81-271,-2 0 0,-2 0 0,-20 72 1,19-94-225,-1-1 0,-1 0 0,-1 0 0,-2-1 0,0 0 0,-1-1 0,-2-1 0,-19 25-1,24-36 122,0 0-1,-1-1 0,0 0 0,0-1 0,-1 0 0,0 0 0,0-1 0,-1-1 0,0 0 0,-23 7 0,-18-2-180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0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20 15995,'21'-17'1753,"-14"14"-953,-10 3-304,-7 14 832,-5 9-191,-6 17-265,-2 9-208,-2 22-248,1 6-104,-1 12-152,5 1-8,5 5-80,4-2-96,10-10-544,5-6-272,12-22 688,4-12-144,24-22-96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2:55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19468,'19'41'3889,"88"209"-1217,-21-42-2290,-76-195-258,-10-13-120,0 0-1,0 0 0,0 0 0,1 0 1,-1 0-1,0 0 0,0 0 1,0 0-1,1 0 0,-1 0 0,0 0 1,0-1-1,0 1 0,1 0 0,-1 0 1,0 0-1,0 0 0,0 0 0,0-1 1,0 1-1,1 0 0,-1 0 1,0 0-1,0 0 0,0-1 0,0 1 1,0 0-1,0 0 0,0 0 0,0-1 1,0 1-1,0 0 0,0 0 1,0-1-1,0 1 0,0 0 0,1-29 132,-8-8-14,-1 0 1,-15-39-1,-31-70 155,41 117-233,-21-35 0,6 12 46,56 72 4,-19-13-216,0-1 0,0 0 0,0-1 0,1 0 0,0 0 0,0-1 0,1 0 0,-1-1 0,1 0-1,-1 0 1,1-1 0,0-1 0,0 0 0,0 0 0,0-1 0,0-1 0,0 0 0,0 0 0,0-1 0,0 0 0,-1-1-1,1-1 1,10-4 0,12-5-425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0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13 18836,'-3'-13'1704,"-17"19"-1151,-6 7-201,-7 17 736,-1 9-200,-1 19-264,-7 11-176,12 12-136,4 6-64,10 2-64,7-4-32,14-5 8,9-6-72,15-19-544,7-9-504,16-19 824,5-7-104,10-15-112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0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7 490 21181,'-4'7'842,"2"-3"146,5-8-267,5-9-439,280-389 2795,-235 328-2861,-46 67-37,-7 11-119,-9 14-25,-15 34-3,3 1 0,1 1 0,3 1 1,-13 74-1,29-123-63,-2 5-100,1 1-1,0-1 0,1 0 0,1 1 0,-1-1 0,2 1 0,0-1 0,2 12 0,-3-22 110,0-1 0,0 1 0,0-1-1,0 1 1,0-1 0,0 1 0,0-1-1,1 1 1,-1-1 0,0 0 0,0 1-1,0-1 1,1 1 0,-1-1 0,0 0-1,1 1 1,-1-1 0,0 1 0,1-1-1,-1 0 1,0 0 0,1 1 0,-1-1-1,1 0 1,-1 0 0,0 1 0,1-1-1,-1 0 1,1 0 0,-1 0 0,1 0-1,-1 0 1,1 1 0,-1-1 0,1 0-1,-1 0 1,1 0 0,-1 0 0,1 0-1,-1-1 1,1 1 0,-1 0 0,1 0-1,-1 0 1,0 0 0,1-1 0,-1 1-1,1 0 1,-1 0 0,1-1 0,-1 1-1,0 0 1,1 0 0,-1-1 0,0 1-1,1-1 1,-1 1 0,1-1 0,20-27-409,0-9-145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09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18100,'-3'8'1920,"-5"7"-1344,-7 14-152,-2 6 1001,0 14-697,2 5-144,4 7-96,2 0-136,9-4-528,0-3-288,4-13-600,3-9 2024,-1-21-1096,-2-8-80,-4-18-136</inkml:trace>
  <inkml:trace contextRef="#ctx0" brushRef="#br0" timeOffset="1">3 185 17028,'-3'-7'1800,"6"7"-976,2 1-328,12 4 1017,9 0-297,3-1-512,5-1-304,2-3-896,0-1 616,-3-5-216,1-2-72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1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20948,'1'1'129,"1"1"-1,-1 0 0,0 0 0,-1 0 0,1 0 0,0 1 0,0-1 0,-1 0 0,0 0 0,1 0 0,-1 1 0,0-1 0,0 0 0,0 0 1,0 0-1,0 1 0,-1-1 0,0 4 0,-3 5 14,0 0 0,-8 17 1,1-3 509,3-4-427,1 0 0,0 0 0,2 1 0,0-1 0,-1 28 0,6-48-241,0 0 0,0 1 0,0-1 0,0 0 0,0 1-1,0-1 1,0 0 0,1 1 0,-1-1 0,0 0 0,1 0 0,-1 0 0,2 2 0,-2-3-10,0 1-1,1-1 1,-1 0 0,0 0-1,1 1 1,-1-1 0,0 0-1,1 0 1,-1 1 0,0-1-1,1 0 1,-1 0 0,1 0-1,-1 0 1,1 1 0,-1-1-1,0 0 1,1 0 0,-1 0-1,1 0 1,-1 0 0,1 0-1,-1 0 1,1 0 0,0-1-1,1 0-101,0 0 0,0 0 0,0 0 0,1 0 0,-1-1-1,0 1 1,-1-1 0,1 1 0,0-1 0,0 0 0,-1 1 0,3-5 0,16-25-1735,-2 0 0,14-36 1,-17 36 564,1 0 1,25-38 0,-40 68 1347,-1 0 0,1 0 0,-1 0-1,1 0 1,0 1 0,-1-1-1,1 0 1,0 0 0,0 0 0,-1 1-1,1-1 1,0 0 0,0 1 0,0-1-1,0 0 1,0 1 0,0-1 0,2 0-1,-2 2 43,-1-1 0,0 1 1,1-1-1,-1 1 0,0-1 0,1 1 0,-1 0 0,0-1 0,1 1 0,-1-1 0,0 1 0,0-1 0,0 1 0,0 0 0,0-1 0,0 1 0,0 0 0,0-1 0,0 1 0,0 0 0,0-1 0,0 2 0,-8 45 2788,8-46-2882,-14 56 1772,-22 123-1187,36-177-787,2-4-116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1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18044,'6'1'2104,"8"5"-1304,15 1-295,5-1 1183,13 3-768,7-1-96,5-4-344,1 1-336,-5-5-992,-6 0 824,-9-9-176,-5-2-112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11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20004,'9'33'1745,"3"6"-1201,2 5-192,4 11 576,1 3-128,-6 7-232,-3 2-144,-12 10-176,-7 4-136,-11 9-256,-9-1-240,-11-4-600,-4-2 136,-4-8 608,-4-8-224,3-19-200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1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 17996,'-10'-3'2224,"12"0"-1367,15 2-321,7-1 1520,16 1-1128,6-1-144,9 0-464,3 1-416,3 1-1616,-2 0 1568,-6 1-280,2-1-120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1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0 583 19740,'17'-11'2610,"21"-27"-1002,67-86-1,-79 91-1501,15-18 125,27-31-102,100-162 0,-179 267-148,1 1 0,-6 28-1,-22 80-1,26-86 22,-13 56-4,-13 44-1109,31-125 936,-1-1 0,-1 0 0,0 0 0,-21 31-1,1-15-192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1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1275 206 12355,'-8'-13'232,"-1"0"1,0 1-1,-1 0 1,-1 0-1,0 1 1,0 1 0,-1 0-1,0 0 1,-1 1-1,0 1 1,0 0-1,-1 1 1,-18-7 0,1 2-17,-1 2 1,1 1-1,-2 2 1,1 1 0,-40-2-1,15 4-79,1 3 0,-1 3 0,-80 12 0,100-8-46,0 2 0,1 1 0,0 2 1,1 2-1,0 1 0,-39 22 0,54-24-1,0 2 1,1 0-1,0 0 1,1 2-1,1 1 1,0 0-1,1 1 1,1 0-1,1 1 1,1 1-1,0 1 1,-13 30-1,18-33-35,1 1 0,0 0 0,2 1-1,0-1 1,1 1 0,2 0 0,0 0-1,0 0 1,2 0 0,1 1 0,0-1-1,2 0 1,0 0 0,1-1 0,7 21-1,-4-21-45,1 1-1,1-1 1,1-1-1,1 0 0,0 0 1,2-1-1,-1 0 1,2-1-1,0-1 0,1 0 1,1-1-1,0-1 1,1 0-1,0-1 1,32 16-1,-23-15-7,-1-2 1,1-1-1,1-1 1,0-1-1,0-1 1,1-2-1,0-1 1,0-1-1,0-1 0,0-1 1,36-4-1,-23-3 47,1-1-1,-1-2 0,-1-2 0,0-2 1,0-1-1,-1-2 0,-1-2 0,43-27 1,-52 27 21,-2-1 0,0-1 0,-1-1 0,-1-2 0,-1 0 0,-2-2 0,0 0 0,-1-2 0,-2 0 0,28-52 0,-40 64-29,0-1 0,0 0 1,-2 0-1,0-1 1,-1 0-1,-1 0 0,0 0 1,-1 0-1,-1 0 0,-2-30 1,-1 35-26,0 0 0,0 0 0,-1 0 0,0 1 0,-1-1 0,-1 1 0,0 0 0,0 0 1,-1 0-1,-1 1 0,0-1 0,0 2 0,-1-1 0,0 1 0,-15-13 0,12 13-91,-1 0-1,0 1 1,0 1 0,-1 0-1,0 0 1,0 1-1,-1 1 1,1 1 0,-1 0-1,0 0 1,0 1-1,-1 1 1,1 1 0,-27-1-1,-6 5-427,0 2-1,0 1 1,-56 16 0,29-5-99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1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16796,'0'18'1736,"9"0"-1016,8 2-272,15-9 1145,15 0-705,18-7-312,5 2-16,4-6-384,-1-4-320,-6 1-648,-5-3 728,-16 3-160,-14-2-80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2:56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23 247 17236,'1'7'527,"0"-1"-181,0 0 0,0 0 0,1-1 0,0 1-1,2 7 1,-3-12-281,-1 0 0,1 0 0,-1 0 0,1 0-1,0-1 1,-1 1 0,1 0 0,0 0 0,0-1 0,-1 1-1,1 0 1,0-1 0,0 1 0,0 0 0,0-1-1,0 0 1,0 1 0,0-1 0,0 1 0,0-1 0,0 0-1,0 0 1,0 0 0,0 1 0,0-1 0,0 0 0,0 0-1,0 0 1,0-1 0,0 1 0,0 0 0,0 0-1,0-1 1,0 1 0,0 0 0,2-2 0,5-2 235,1-1 0,-1 0 0,0 0-1,-1-1 1,1 0 0,-1 0 0,10-12 0,40-54 1220,-51 64-1382,-1 0 0,0-1 0,0 1 0,0-1 0,-2 0-1,1 0 1,3-16 0,-6 22-109,0 0-1,-1 0 1,0 0 0,0-1-1,0 1 1,0 0 0,0 0-1,-1 0 1,1 0 0,-1 0 0,0 0-1,0 0 1,0 0 0,0 0-1,0 0 1,-1 1 0,1-1-1,-1 0 1,0 1 0,0-1-1,0 1 1,0 0 0,0-1-1,0 1 1,-1 0 0,1 1-1,-6-4 1,5 3-16,-1 0 0,1 0 1,-1 0-1,1 1 0,-1-1 0,0 1 0,1 0 1,-1 0-1,0 1 0,0-1 0,0 1 0,0 0 1,0 0-1,0 0 0,1 0 0,-1 1 0,0-1 1,0 1-1,0 0 0,1 1 0,-1-1 0,0 0 1,1 1-1,-1 0 0,1 0 0,0 0 0,-1 0 1,1 1-1,0-1 0,0 1 0,-4 5 0,-1 1-11,0 1 0,0 0 0,1 1 0,0-1 0,1 1 0,1 1 0,0-1 0,-7 21 0,7-13-3,1 0 0,0 0 0,2 0 0,0 1 0,1-1 0,1 1 0,0 0 0,2-1 0,5 28 0,-5-37-5,1-1 0,0 1 1,1-1-1,0 0 1,0 0-1,1 0 1,0 0-1,12 13 0,-12-16-13,0-1-1,0 0 1,1 0-1,0 0 1,0 0-1,1-1 1,-1 0-1,1-1 1,0 0-1,0 0 0,0 0 1,12 3-1,-10-4-74,-1-1 0,1 0 0,0 0-1,-1-1 1,1 0 0,0 0 0,-1-1-1,1 0 1,-1-1 0,1 0 0,-1 0-1,0-1 1,1 0 0,-1 0 0,-1-1-1,1 0 1,0 0 0,10-9 0,-5 2 30,-1 1 0,-1-1 0,0-1-1,0 0 1,-1-1 0,-1 0 0,0 0 0,-1-1 0,9-18 0,16-47-407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1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16932,'9'29'1888,"14"-5"-1104,11-2-320,12-8 1497,9-4-1025,5-4-528,1-3-424,-3-4 136,-3-1-104,-4-4-96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2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39 14555,'-1'-2'187,"1"1"1,0-1-1,-1 0 0,1 0 0,-1 0 1,0 0-1,0 1 0,0-1 0,1 0 0,-2 1 1,1-1-1,0 1 0,0-1 0,0 1 1,-1 0-1,1-1 0,0 1 0,-1 0 1,0 0-1,1 0 0,-1 0 0,1 0 1,-1 0-1,0 0 0,0 1 0,0-1 1,1 1-1,-1-1 0,0 1 0,0 0 0,0-1 1,-3 1-1,0 1 21,1-1 0,0 1 0,-1 0 0,1 0 0,0 0 0,-1 0 0,1 1 0,0 0 0,0 0 0,0 0 0,0 0 0,-6 5 0,-1 4-60,0 1 0,0 0 0,1 0-1,0 1 1,1 0 0,1 1 0,0 0 0,1 0-1,-11 30 1,8-15-70,2 0 0,1 0 0,2 0 0,-4 44-1,8-56-78,1 1-1,0 0 0,1 0 0,1 0 1,1-1-1,6 23 0,-7-35-21,0 1 0,0 0-1,0-1 1,0 1 0,1-1 0,0 0-1,1 0 1,-1 0 0,1 0 0,0 0-1,0-1 1,0 0 0,0 0 0,1 0-1,0 0 1,0-1 0,0 0 0,0 0 0,0 0-1,1 0 1,0-1 0,6 2 0,1-1 7,-1-1 0,1-1 0,0 0 0,22-1 0,12-5-202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21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6 360 15507,'-3'13'1187,"2"-10"-839,1-1 0,-1 1-1,1-1 1,-1 1 0,1-1-1,0 1 1,0-1 0,0 1-1,1 4 1,11-38 3230,39-116-196,-32 98-3341,3 1 0,39-66 0,-49 101 8,-11 13-47,-1 0-1,0 0 1,0 0 0,1 0-1,-1 0 1,0 0 0,0 1-1,1-1 1,-1 0 0,0 0-1,0 0 1,0 0 0,1 0-1,-1 1 1,0-1 0,0 0 0,0 0-1,1 0 1,-1 1 0,0-1-1,0 0 1,0 0 0,0 1-1,0-1 1,0 0 0,0 0-1,0 1 1,1-1 0,-1 0-1,0 0 1,0 1 0,0-1-1,0 0 1,0 1 0,-1 35 101,1-30-89,-18 142 194,10-101-151,3 0 1,0 77-1,5-123-99,0-1 0,0 1 0,-1-1-1,1 1 1,0-1 0,0 0 0,0 1-1,0-1 1,1 1 0,-1-1-1,0 1 1,0-1 0,0 0 0,0 1-1,0-1 1,0 1 0,1-1 0,-1 0-1,0 1 1,0-1 0,1 0 0,-1 1-1,0-1 1,0 0 0,1 1 0,-1-1-1,0 0 1,1 1 0,-1-1 0,0 0-1,1 0 1,0 0-12,0 0-1,-1-1 1,1 1-1,-1 0 1,1-1-1,-1 1 1,0-1 0,1 1-1,-1-1 1,1 1-1,-1-1 1,0 1-1,1-1 1,-1 1-1,0-1 1,0 0 0,1 1-1,-1-1 1,0 1-1,0-1 1,0-1-1,3-18-393,-1-7-160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22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71 18308,'-1'0'207,"-1"1"1,1 0-1,0 0 0,0 0 1,-1 0-1,1 0 0,0 0 0,0 0 1,0 0-1,0 0 0,1 0 1,-1 1-1,0-1 0,0 0 1,0 2-1,1-2-106,0-1-1,0 1 1,0-1 0,0 1-1,0-1 1,0 1 0,0-1-1,1 0 1,-1 1 0,0-1-1,0 1 1,0-1 0,1 1-1,-1-1 1,0 1 0,1-1-1,-1 0 1,0 1 0,1-1 0,-1 0-1,0 1 1,1-1 0,-1 0-1,0 1 1,1-1 0,-1 0-1,1 0 1,0 1 0,3 0 125,0 0 0,0 1 1,0-1-1,0-1 1,1 1-1,-1-1 0,0 0 1,0 0-1,5 0 0,12-4 203,0 0 0,-1-1-1,27-11 1,10-2 1,-44 16-327,-3 0-792,-10 1 577,0-1 1,0 1 0,-1 0-1,1 0 1,0 0 0,0 0-1,-1 0 1,1 0-1,0 1 1,-1-1 0,1 0-1,-1 0 1,1 0 0,-2-1-1,-16-28-2287,13 20 1651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22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17860,'0'1'107,"0"-1"0,0 0 0,1 1 0,-1-1 0,0 0 0,0 1 0,1-1 0,-1 0 0,0 1 0,0-1 1,1 0-1,-1 0 0,0 1 0,1-1 0,-1 0 0,0 0 0,1 0 0,-1 1 0,0-1 0,1 0 0,-1 0 0,0 0 0,1 0 0,-1 0 0,1 0 1,-1 0-1,0 0 0,1 0 0,-1 0 0,1 0 0,-1 0 0,0 0 0,1 0 0,-1 0 0,1 0 0,-1-1 0,0 1 0,1 0 0,-1 0 0,0 0 0,1-1 1,-1 1-1,0 0 0,0 0 0,1-1 0,-1 1 0,0 0 0,1 0 0,-1-1 0,0 1 0,0 0 0,0-1 0,1 1 0,-1 0 0,0-1 0,0 1 1,0-1-1,0 1 0,0 0 0,0-1 0,0 1 0,0 0 0,0-1 0,5 21 214,-2 0 1,0 1-1,-1-1 1,-1 1-1,-3 34 1,0-28-774,2-1 1,5 43 0,-4-68 405,-2 0 34,1-1 0,0 1 0,0-1 0,0 0 0,0 1 0,0-1 0,0 0 0,0 1 0,0-1 1,1 1-1,-1-1 0,0 0 0,0 1 0,0-1 0,0 0 0,0 1 0,1-1 0,-1 0 0,0 1 0,0-1 1,0 0-1,1 1 0,-1-1 0,0 0 0,1 0 0,-1 1 0,0-1 0,1 0 0,-1 0 0,0 1 0,1-1 0,-1 0 1,0 0-1,1 0 0,-1 0 0,1 0 0,6-4-303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23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22 15083,'1'-1'246,"-1"0"0,1 0-1,-1 0 1,1-1 0,-1 1 0,1 0-1,-1 0 1,0-1 0,0 1 0,0 0-1,0-1 1,0 1 0,0-2-1,0 3-152,0 0-1,0-1 0,0 1 0,-1 0 0,1 0 0,0 0 0,0-1 0,0 1 0,-1 0 1,1 0-1,0 0 0,0 0 0,-1 0 0,1-1 0,0 1 0,0 0 0,-1 0 0,1 0 1,0 0-1,-1 0 0,1 0 0,0 0 0,0 0 0,-1 0 0,1 0 0,0 0 0,0 0 0,-1 0 1,1 0-1,0 0 0,0 0 0,-1 1 0,1-1 0,0 0 0,0 0 0,-1 0 0,-2 2 228,0-1-1,0 1 0,0 0 0,1 0 1,-1 0-1,1 1 0,-1-1 1,1 0-1,-3 5 0,-4 7-133,0 2 1,1-1-1,0 1 1,2 0-1,0 1 0,1-1 1,-6 34-1,5-12-29,2 0-1,1 59 0,3-87-122,0 1 0,1-1 0,1 0 0,0 1 0,5 14 0,-7-23-104,1 1 0,0-1-1,0 0 1,0 0 0,0 0 0,0 0-1,0 0 1,0 0 0,1-1-1,-1 1 1,0 0 0,1-1-1,0 1 1,-1-1 0,1 1 0,0-1-1,0 0 1,0 0 0,0 0-1,0 0 1,0 0 0,0 0-1,0 0 1,0-1 0,1 1 0,-1-1-1,0 0 1,0 1 0,1-1-1,-1 0 1,3-1 0,-2 1-136,0-1 1,0 0 0,0 1 0,0-1-1,-1-1 1,1 1 0,0 0 0,0-1-1,-1 1 1,1-1 0,-1 0 0,0 0-1,4-3 1,24-33-706,-26 32 660,20-31-956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2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16788,'6'9'1960,"3"-1"-968,-1-4-320,2-4 1073,6 0-305,2-4-392,2-1-176,-3 1-423,1-1-177,-4 2-768,-2 1-449,-3 1 785,-3 1-176,5-2-80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24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4 19396,'2'-3'2667,"-3"13"-1202,-5 17 152,-9 15-767,5-15-663,1 0 0,1 1 0,1 0 0,1 0-1,-3 48 1,9-75-183,0 0-1,0 1 0,0-1 0,0 1 0,0-1 1,0 1-1,0-1 0,0 1 0,1-1 0,-1 0 1,1 1-1,-1-1 0,1 1 0,-1-1 0,1 0 0,0 0 1,-1 1-1,1-1 0,0 0 0,0 0 0,0 0 1,0 0-1,0 0 0,0 0 0,1 0 0,-1 0 1,2 1-1,-1-2-77,0 0 1,0 1 0,1-1 0,-1 0-1,0-1 1,0 1 0,0 0 0,0 0-1,0-1 1,0 0 0,0 1-1,0-1 1,0 0 0,0 0 0,0 0-1,-1 0 1,1 0 0,2-2 0,9-7-778,-2 0 1,1 0 0,-1-2-1,-1 1 1,0-1 0,10-16 0,-1 1-536</inkml:trace>
  <inkml:trace contextRef="#ctx0" brushRef="#br0" timeOffset="1">220 101 16083,'0'9'1769,"-6"9"-977,-1 7-288,-2 8 912,-1 4-231,0 6-417,0 1-152,4-1-520,-1-3-328,4-9-688,2-8-1481,1-20 2017,1-6-344,4-20-280</inkml:trace>
  <inkml:trace contextRef="#ctx0" brushRef="#br0" timeOffset="2">566 113 16644,'-2'12'1712,"-4"7"-984,-3 3-256,-5 11 912,0 3-239,-1 7-185,-5 2-184,3-3-256,0 1-72,2-9-288,3-6-312,3-18-816,3-8 720,2-19 48,4-12-160,0-11-128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2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2 17884,'-7'-1'316,"0"1"0,0 0 1,0 0-1,0 1 0,0 0 0,0 0 1,0 0-1,1 1 0,-1 0 1,0 0-1,1 1 0,-1 0 0,1 0 1,0 1-1,-9 6 0,11-7-191,-1 1 0,1 0 0,-1 0 0,1 0 0,0 1 0,1-1 0,-1 1-1,1 0 1,0 0 0,0 0 0,0 1 0,1-1 0,0 1 0,0-1 0,0 1 0,1 0 0,0 0 0,-1 9-1,2-13-115,0 0 0,0-1 0,-1 1 0,1 0 0,1 0 0,-1-1 0,0 1 0,0 0 0,1-1 0,-1 1 0,1 0-1,-1-1 1,1 1 0,0 0 0,-1-1 0,1 1 0,0-1 0,0 0 0,0 1 0,0-1 0,1 0 0,-1 1 0,0-1 0,0 0-1,1 0 1,-1 0 0,1 0 0,-1 0 0,1 0 0,-1-1 0,1 1 0,0 0 0,-1-1 0,1 1 0,0-1 0,-1 0 0,1 0 0,0 1-1,-1-1 1,3 0 0,3-1-2,0 1-1,-1-1 0,1-1 0,0 1 0,-1-1 1,1 0-1,-1 0 0,0-1 0,6-3 1,3-3-4,-1 0 0,23-18 1,-33 23-13,1 0 1,-1 0-1,0 0 1,0 0-1,-1-1 1,1 0-1,-1 1 1,0-1-1,0 0 1,-1-1-1,3-6 0,-5 12 1,1-1-1,-1 1 0,0-1 0,0 1 1,0 0-1,0-1 0,0 1 0,0-1 0,0 1 1,1 0-1,-1-1 0,0 1 0,-1-1 1,1 1-1,0-1 0,0 1 0,0-1 0,0 1 1,0 0-1,0-1 0,0 1 0,-1-1 1,1 1-1,0 0 0,0-1 0,-1 1 0,1 0 1,0-1-1,0 1 0,-1 0 0,1-1 1,0 1-1,-1 0 0,0-1 0,-16 3-480,-18 16-675,18-5 646,0 1 1,0 0-1,-17 21 0,9-3-140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2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76 500 17508,'-20'46'3540,"2"-7"-1692,14-29-1401,2-7-307,1 1 0,-1-1 0,1 1 0,0 0-1,0 0 1,0 0 0,1 0 0,-1 0 0,1 0 0,0-1 0,0 8-1,15-42 375,-11 18-403,-1 0 1,0 0-1,-1 0 1,0-1-1,-1 1 1,-1-1-1,0 1 1,0 0-1,-6-26 1,6 38-104,0 0 0,0 0 0,0 0 0,-1 1 0,1-1 0,0 0 0,0 0 0,-1 1 0,1-1 0,-1 0 0,1 0 0,-1 1 0,1-1 0,-1 0 0,1 1 0,-1-1 0,0 1 0,1-1 0,-1 0 0,0 1 0,1 0 0,-2-1 0,1 1-7,1 0 1,-1 0-1,0 0 1,1 0-1,-1 0 1,1 1-1,-1-1 0,0 0 1,1 0-1,-1 1 1,1-1-1,-1 0 1,1 1-1,-1-1 0,1 1 1,-1-1-1,1 1 1,-1-1-1,1 1 0,-1-1 1,1 2-1,-3 2-45,0 0 0,0 1-1,1 0 1,0-1-1,-3 10 1,5-14 57,-6 38-1037,6-38 983,0 1 0,0 0 1,0-1-1,0 1 0,0-1 0,0 1 1,0 0-1,0-1 0,0 1 0,1-1 1,-1 1-1,0-1 0,0 1 0,0 0 0,1-1 1,-1 1-1,0-1 0,1 1 0,-1-1 1,1 1-1,-1-1 0,1 1 42,0-1 0,0 0 0,-1 0-1,1 0 1,0-1 0,0 1 0,-1 0 0,1 0 0,0 0 0,0 0-1,-1-1 1,1 1 0,0 0 0,-1-1 0,1 1 0,0-1 0,-1 1-1,1 0 1,-1-1 0,1 1 0,-1-1 0,2-1 0,13-12-239,2-4 10</inkml:trace>
  <inkml:trace contextRef="#ctx0" brushRef="#br0" timeOffset="1">162 1 15251,'0'4'540,"1"1"0,0 0-1,0 0 1,0-1-1,1 1 1,0-1 0,3 7-1,3 8 1078,12 32 138,-4-11-902,-2 0-1,10 45 1,-22-71-809,1 1 0,-2-1 0,0 0 0,-1 1 0,0-1 0,-1 1 1,-1-1-1,0 0 0,-1 0 0,-5 16 0,3-15-415,-1-1-1,0 1 1,-1-1 0,-1-1-1,0 1 1,-1-1 0,-1-1 0,1 0-1,-13 11 1,2-9-205,2-7-202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2:5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14 17772,'-12'-14'1688,"4"28"-992,-1 15-224,8 25 913,2 11-321,5 15-248,5 4-128,7 3-136,5-4-72,5-9-191,1-7-161,2-20-513,1-11-319,-5-20-2464,-1-11 2728,-9-14-377,-3-11-359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2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85 12243,'11'-31'2137,"4"-22"2439,-28 71 322,-6 16-4069,-16 50 509,-36 125 1,57-156-1120,2 0 0,3 2 0,-4 90 1,13-129-243,0 0 0,1 1 0,1-1 0,0 0 0,1 0 0,1-1 0,10 26 1,-13-37-31,1 0 1,0 0 0,-1-1 0,2 1 0,-1-1-1,0 1 1,1-1 0,-1 0 0,1 0 0,0 0-1,0 0 1,0-1 0,0 1 0,1-1 0,-1 0 0,1 0-1,0 0 1,-1 0 0,1 0 0,0-1 0,0 0-1,0 0 1,0 0 0,0 0 0,0-1 0,0 1-1,0-1 1,0 0 0,0 0 0,0-1 0,0 1 0,0-1-1,1 0 1,6-3 0,-2 1-42,1 0-1,-1-1 1,11-6 0,29-23-423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27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1213 47 13507,'-57'-14'468,"-1"3"0,0 2 0,0 2 0,0 3 0,-1 3-1,1 2 1,-115 18 0,118-10-242,0 2 0,1 3-1,-87 33 1,121-38-162,-1 1 0,1 1 0,0 0 0,1 2 0,1 0 0,0 1 0,0 1 0,2 0 0,0 1 0,1 1 0,-24 33 0,26-25 5,0-1 0,2 2 0,0-1-1,2 2 1,1-1 0,1 1 0,1 0 0,2 1-1,0-1 1,2 54 0,4-14 65,3-1 0,3 0 0,24 91 0,-12-78-52,4-2 0,3 0 0,45 87 0,-45-112-97,2-1 0,3-1 0,1-2 0,3-1 0,47 48 0,-58-70-4,1-2-1,0-1 0,2-1 0,1-2 0,0 0 0,1-2 1,53 21-1,-57-28 21,1-2 1,0 0 0,0-2-1,0-1 1,1-1-1,0-1 1,0-2 0,0-1-1,49-5 1,-31-4 33,-1-1 1,-1-3 0,0-1 0,-1-3-1,-1-1 1,0-2 0,-2-2 0,52-36-1,-25 9 107,-1-3 0,-3-3-1,95-108 1,-116 114-37,-2-1 0,-2-3 0,-2-1 0,-3-2 0,-2-1 0,-3-1-1,30-90 1,-47 112-29,-2-2 0,-1 1 0,-2-1 0,-2 0 0,-1-71 0,-4 79-33,-3 1 0,0 0 1,-2-1-1,-1 2 0,-1-1 0,-1 1 1,-2 0-1,-18-33 0,17 38-27,-2 0 0,-1 1-1,0 1 1,-2 0-1,0 1 1,-2 1 0,0 1-1,-1 0 1,0 2 0,-1 0-1,-1 1 1,-1 1 0,0 2-1,-1 0 1,0 1 0,-1 2-1,0 0 1,-38-7 0,35 10 78,-1 2 0,0 2 0,0 0 1,0 2-1,1 1 0,-1 2 0,0 0 1,1 2-1,-1 1 0,1 1 0,-51 22 1,20 2 79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2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6 551 15955,'-5'20'1951,"5"-13"-1055,6-11 178,127-163 4226,50-94-3462,-111 156-1102,-63 90-660,7-8 84,-12 21-79,-7 13-10,-3 8-81,-55 179 233,51-159-518,2 1 0,1 0 0,0 45 0,6-80 24,1-3 50,0 1 1,-1-1-1,1 1 0,0-1 1,0 1-1,1-1 0,-1 1 1,0-1-1,1 1 0,-1-1 1,2 4-1,1-7-402,1-7-137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29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27 15107,'2'-3'559,"10"-19"2242,-6 20-822,-3 15 781,-4 20-1319,-1 0 0,-12 61 0,4-34-1003,8-47-407,-4 23-152,0 47-1,7-76-1298,0-9 222,1-10 282,-4-2 259,0-3-150</inkml:trace>
  <inkml:trace contextRef="#ctx0" brushRef="#br0" timeOffset="1">1 173 19324,'1'0'1945,"7"1"-1169,1 2-320,8-1 936,3-1-320,7-1-504,2 0-279,2-4-850,1 1-727,-1-5 1064,-4 2-224,-4-5-184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2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11 20796,'-41'81'2517,"31"-65"-2162,1 0 1,1 1 0,0 0 0,1 0-1,1 0 1,-5 26 0,11-42-345,-1 0 0,1 0 0,0 1 0,0-1 0,0 0 0,0 0 1,0 1-1,0-1 0,0 0 0,0 0 0,1 1 0,-1-1 0,0 0 0,1 0 0,-1 1 0,1-1 0,0 0 1,0 1-1,0-1-13,-1-1 1,1 1 0,0-1-1,0 1 1,0-1 0,-1 1-1,1-1 1,0 0 0,0 1-1,0-1 1,0 0 0,0 0-1,0 0 1,0 1 0,-1-1-1,1 0 1,0 0 0,0 0-1,1-1 1,6 0-62,0-1-1,-1-1 1,1 1 0,13-8-1,-7 4 1,-7 4 27,6-4-53,0 1 1,1 0 0,0 2 0,20-4 0,-31 6 80,0 1 0,0 0 0,1 0-1,-1 0 1,0 0 0,1 0 0,-1 1 0,0 0 0,0-1 0,0 1 0,0 0 0,1 1 0,-1-1 0,-1 1 0,1-1 0,0 1 0,0 0 0,-1 0-1,1 0 1,-1 0 0,1 0 0,-1 1 0,0-1 0,0 1 0,2 3 0,0 0 25,-1 1-1,0 0 1,-1 0 0,1 0 0,-2 1-1,1-1 1,-1 0 0,0 1-1,0-1 1,-1 1 0,0-1 0,0 1-1,-1-1 1,0 1 0,0-1-1,-1 1 1,0-1 0,0 0 0,-1 0-1,0 0 1,0 0 0,-5 7-1,6-9 1,-1 0-1,0-1 1,0 1 0,-1 0-1,1-1 1,-1 0-1,0 0 1,0 0-1,-1 0 1,1-1-1,-1 0 1,0 1-1,1-2 1,-2 1-1,1-1 1,0 1-1,0-1 1,-1-1-1,1 1 1,-1-1-1,1 0 1,-1 0 0,0-1-1,1 1 1,-1-1-1,0-1 1,1 1-1,-1-1 1,-9-2-1,7 0-97,-1-1 0,1 0-1,0-1 1,1 0 0,-1 0 0,1 0-1,0-1 1,0 0 0,1-1 0,0 1-1,0-1 1,0 0 0,-4-8 0,-18-31-305</inkml:trace>
  <inkml:trace contextRef="#ctx0" brushRef="#br0" timeOffset="1">80 43 16083,'29'8'2129,"0"-1"-1113,0-1-424,2-3 1481,1 2-649,-3-5-880,0-5-696,-6-11 272,0-6-168,-4-7-168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30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19732,'-6'27'1953,"-3"4"-1225,-5-1-352,-7 9 1080,-1 4-448,-5 2-399,2 1-241,1-6-352,2-3-184,3-11-457,2-6-231,4-11-488,4-7 1032,0-15-296,0-4-208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3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17532,'-2'1'214,"-1"-1"-1,1 1 1,-1-1 0,1 1 0,0 0 0,0 0-1,-1 0 1,1 0 0,0 1 0,0-1 0,0 1-1,0-1 1,0 1 0,-3 3 0,-21 28 1322,20-24-1220,1 0 0,0 0-1,1 0 1,0 1 0,-4 15-1,7-21-290,0-1 0,0 1 0,0-1 0,1 1 0,0 0 0,-1-1 0,1 1 0,1 0 0,-1 0 0,0-1-1,1 1 1,0-1 0,0 1 0,0 0 0,0-1 0,0 1 0,1-1 0,2 5 0,-3-7-18,0 0 1,1 1-1,-1-1 1,0 0-1,0 0 0,1 0 1,-1 0-1,0 0 1,1 0-1,-1 0 1,1-1-1,-1 1 1,1-1-1,-1 1 1,1-1-1,0 1 1,-1-1-1,1 0 1,2 0-1,-1 0 11,1 0 0,-1-1 1,0 1-1,1-1 0,-1 0 0,0 0 0,0 0 0,0-1 0,4-1 0,2-3 68,1 0 0,-1-1-1,0 0 1,12-13-1,-11 10 49,-1 0-1,-1-1 0,8-12 0,-13 19-74,0 0-1,-1-1 1,0 1-1,0-1 1,0 1-1,-1-1 1,0 0-1,0 0 1,0 1-1,0-1 1,0-9-1,-1 12-40,0 1-1,-1-1 0,1 1 1,0-1-1,0 1 0,-1-1 0,1 1 1,-1 0-1,1-1 0,-1 1 1,0 0-1,0-1 0,1 1 1,-1 0-1,0 0 0,0 0 1,0 0-1,0 0 0,0 0 0,-1 0 1,-1-2-1,0 2 2,1 0 0,-1 0 0,0 0 0,1 0 0,-1 1 0,0-1 0,0 1 0,0 0 1,1 0-1,-7 0 0,0 1-11,1 0 0,-1 1 0,1 0 1,0 1-1,0-1 0,-16 9 1,13-5-90,0 1 0,0 1 1,1 0-1,0 1 1,0 0-1,1 0 1,0 1-1,1 0 1,0 0-1,0 1 1,1 0-1,1 1 1,0 0-1,0 0 1,1 0-1,1 0 1,0 1-1,0-1 1,2 1-1,-1 0 1,2 0-1,0 1 1,1 22-1,6 4-234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3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59 632 18660,'-20'36'2365,"14"-28"-2023,2-1 1,-1 1-1,1 0 1,0 1-1,1-1 0,0 1 1,0 0-1,1-1 1,-2 15-1,4-22-326,0 0-1,0 0 1,0 0-1,0 0 1,0 0 0,0 0-1,0 0 1,0 0-1,0 0 1,1 0-1,-1 0 1,0 0-1,1 0 1,-1 0 0,1 0-1,-1 0 1,1 0-1,1 1 1,-2-2-2,1 1 1,-1-1-1,1 0 1,0 0-1,-1 1 1,1-1-1,-1 0 1,1 0-1,0 0 1,-1 0-1,1 0 1,0 1-1,-1-2 1,1 1-1,0 0 1,-1 0-1,1 0 1,0 0 0,-1 0-1,1 0 1,0-1-1,3-1 51,0 0 0,0 0 0,-1 0-1,1 0 1,-1-1 0,1 0 0,3-4 0,1-1 87,-1-1 0,0-1 0,0 1 0,-1-1 0,0 0 0,-1-1 0,0 1 0,0-1 0,-2 0 0,6-19 0,-9 28-131,0 0 0,1 0 0,-1 1 0,0-1 0,0 0-1,0 0 1,0 0 0,0 1 0,0-1 0,-1 0 0,1 0 0,-1 1 0,1-1 0,-1 0-1,1 0 1,-1 1 0,0-1 0,0 1 0,-2-3 0,2 3-55,0 0 0,0 0 0,0 0 1,-1 0-1,1 0 0,0 1 0,-1-1 0,1 1 0,-1-1 1,1 1-1,0-1 0,-1 1 0,1 0 0,-1-1 0,1 1 1,-1 0-1,1 0 0,-3 1 0,1-1-128,0 0-1,1 1 1,-1-1 0,0 1 0,1 0-1,-1 0 1,1 0 0,0 0-1,-1 0 1,1 1 0,0-1-1,0 1 1,-1-1 0,1 1 0,0 0-1,1 0 1,-1 0 0,0 0-1,1 0 1,-1 0 0,1 0-1,-1 1 1,1-1 0,0 0 0,-1 4-1,2 7-616,7-1-167</inkml:trace>
  <inkml:trace contextRef="#ctx0" brushRef="#br0" timeOffset="1">348 2 17476,'5'-2'2048,"-2"16"-1120,-3 9-328,3 15 1945,1 7-1273,2 17-480,0 6-111,-2 8-185,-4 5-112,-8 7-80,-7 5-112,-13 10-320,-7 2-184,-13-2 264,-1 1-32,-23-6-72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3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 21028,'-1'16'1889,"4"-6"-1305,8-2-256,8-6 776,4-4-312,6-4-367,2-5-273,3-1-761,1 1-287,-6-3 712,-4 5-168,-13 0-120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33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1 641 17444,'11'-23'4291,"26"-48"-2822,34-59 113,97-246 0,-159 345-1343,-7 22-115,-5 14-16,-4 20-85,1 0 0,2 0 0,0 1-1,0 40 1,4-50-22,2 392-627,0-339 433,-1-27 48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1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85 14987,'9'-31'1689,"-7"23"-1162,0 0 0,1 1 1,0-1-1,7-14 0,-12 59 2010,-34 147-2000,-26 171-185,59-301-52,2-54-296,1 0 0,0 0-1,0 0 1,0 0 0,0 0-1,0 0 1,0 0-1,0 0 1,0 0 0,0 0-1,0 0 1,-1 0 0,1 0-1,0 0 1,0 0 0,0 0-1,0 0 1,0 0 0,0 0-1,0 0 1,0 0 0,0 0-1,0 0 1,0 0 0,-1 0-1,1 1 1,0-1-1,0 0 1,0 0 0,0 0-1,0 0 1,0 0 0,0 0-1,0 0 1,0 0 0,0 0-1,0 0 1,0 0 0,0 0-1,0 1 1,0-1 0,0 0-1,0 0 1,0 0 0,0 0-1,0 0 1,0 0-1,0 0 1,0 0 0,0 0-1,0 0 1,0 1 0,0-1-1,0 0 1,0 0 0,0 0-1,0 0 1,0 0 0,0 0-1,0 0 1,0 0 0,0 0-1,0 0 1,0 0 0,0 0-1,0 1 1,-3-8 78,-52-191-1000,-9 26-427,64 172 1359,0-1 0,-1 1 0,1 0 0,0-1 0,0 1 0,0-1 0,0 1-1,0 0 1,0-1 0,0 1 0,0-1 0,0 1 0,0 0 0,0-1 0,0 1 0,0-1 0,0 1 0,1 0 0,-1-1 0,0 1 0,0 0 0,0-1 0,1 1 0,-1 0 0,0-1 0,0 1 0,1 0 0,-1-1 0,0 1 0,0 0 0,1 0-1,-1 0 1,0-1 0,1 1 0,-1 0 0,1 0 0,-1 0 0,0-1 0,1 1 0,-1 0 0,0 0 0,1 0 0,-1 0 0,1 0 0,-1 0 0,0 0 0,1 0 0,-1 0 0,1 0 0,-1 0 0,0 0 0,1 1 0,26 4 333,-22-4-233,6 2 68,128 26 590,-121-27-837,0 0 1,0-1-1,0-1 0,-1-1 1,34-5-1,-45 5 48,0-1 0,0 1-1,-1-1 1,1 0 0,-1-1 0,0 0 0,1 1-1,6-6 1,7-10-180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2:57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28 19292,'-11'74'2266,"-5"51"-433,16-109-1698,0 0 0,0 0 1,2 0-1,0 0 0,8 29 0,-9-40-108,1 1 0,0-1 0,1 0 0,-1 1 0,1-1 0,4 6 0,-6-10-24,0 0 1,0 1 0,0-1-1,0 0 1,0 0 0,1 0-1,-1 0 1,0 0 0,1 0-1,-1 0 1,0-1 0,1 1-1,-1 0 1,1-1 0,-1 1-1,1-1 1,-1 1 0,1-1-1,0 0 1,-1 0 0,1 1-1,0-1 1,-1 0 0,1-1-1,-1 1 1,1 0 0,2-1-1,0 0 3,-1-1-1,1 0 0,-1 0 1,0 0-1,1 0 1,-1-1-1,0 1 1,0-1-1,0 0 0,-1 0 1,1 0-1,-1 0 1,4-6-1,3-5 30,12-29-1,-19 37-27,11-25 79,-1-2 0,-1 0 0,-2 0 0,-1-1 0,-2 0 0,-1 0 0,0-40 0,-5 104 18,2 0 0,10 56-1,-9-72-116,1 0 1,0 0-1,1 0 0,1-1 0,0 0 1,0 0-1,1-1 0,13 17 0,-18-26-117,0 0 0,0-1-1,0 0 1,1 1 0,-1-1-1,1 0 1,0 0-1,-1 0 1,1-1 0,0 1-1,0-1 1,4 2-1,-5-3 43,0 1 0,0-1-1,0 0 1,0 0 0,0 0-1,0 0 1,0 0 0,0-1-1,-1 1 1,1 0-1,0-1 1,0 0 0,0 1-1,0-1 1,-1 0 0,1 0-1,0 0 1,-1 0-1,1 0 1,0 0 0,-1 0-1,2-3 1,2 0-36,-1-1 0,0 0 1,0-1-1,4-7 0,14-30-735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35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18948,'1'8'2072,"6"-4"-1375,-1 3-225,1-6 1176,10 1-808,0-4-160,6-1-215,-3-2-113,6 1-264,0-1-160,-3 2-465,-3 0-255,-8 0-656,-3 2 1136,-4-1-272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0:36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17116,'2'18'2096,"9"-7"-1024,1-5-432,8-6 1737,1-2-1033,10-8-616,4-3-231,0-7-730,-1-3 1226,-5-4-969,-1-2 0,-10 1-24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1:25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90 19964,'1'-4'272,"0"0"0,-1 0 0,0 0 0,0-1-1,0 1 1,0 0 0,-1 0 0,1 0 0,-1-1 0,0 1-1,-1 0 1,1 0 0,-3-4 0,4 6-154,-1 1-1,-1-1 1,1 0 0,0 0-1,0 1 1,-1-1 0,1 0 0,-1 1-1,1 0 1,-1-1 0,1 1-1,-1 0 1,0 0 0,0 0 0,0 0-1,0 0 1,0 0 0,0 0-1,0 1 1,0-1 0,0 1 0,0-1-1,0 1 1,0 0 0,0 0-1,0 0 1,-4 1 0,2 0-38,0 0 1,0 0-1,0 1 0,1-1 1,-1 1-1,1 0 0,-1 0 1,1 0-1,0 1 0,-1-1 1,1 1-1,1 0 0,-1 0 1,0 0-1,1 0 1,-1 0-1,1 1 0,0-1 1,0 1-1,-1 4 0,-4 5 66,2 1-1,-1 0 0,2 1 0,-3 16 1,2-6 21,2 0 0,1 0 1,1 49-1,2-58-125,1-1 0,0 1-1,1-1 1,1 0 0,0 0-1,1 0 1,11 22 0,-15-34-37,0-1 1,0 1-1,0-1 1,1 1-1,-1-1 1,1 0 0,0 0-1,0 1 1,0-1-1,0 0 1,0-1 0,0 1-1,0 0 1,1 0-1,-1-1 1,1 0-1,-1 1 1,1-1 0,-1 0-1,1 0 1,0 0-1,-1-1 1,1 1 0,0-1-1,0 1 1,0-1-1,-1 0 1,1 0 0,0 0-1,0-1 1,0 1-1,0-1 1,-1 1-1,1-1 1,0 0 0,-1 0-1,1 0 1,-1 0-1,4-3 1,3-1 31,-1-1 1,0 0-1,0 0 1,0-1-1,0 0 0,-1-1 1,-1 0-1,1 0 1,8-14-1,-7 8 63,0-1 1,-2 1-1,0-1 0,0-1 0,-1 1 1,4-29-1,-7 37-58,-1 0 0,-1-1-1,1 1 1,-1 0 0,0 0 0,-1 0 0,0 0 0,0 0-1,-1 0 1,1 0 0,-1 0 0,-1 1 0,1-1 0,-1 1-1,-1-1 1,1 1 0,-8-10 0,9 14-39,0-1 0,0 1-1,-1 0 1,1 0 0,-1 0 0,1 1 0,-1-1 0,1 1-1,-1-1 1,0 1 0,0 0 0,0 0 0,0 0-1,0 0 1,0 0 0,0 1 0,0-1 0,0 1 0,0 0-1,0 0 1,0 0 0,-5 1 0,5 0-134,1 0 0,0 0-1,-1-1 1,1 2 0,0-1 0,-1 0 0,1 0 0,0 1 0,0-1 0,0 1 0,0-1 0,1 1-1,-1 0 1,0 0 0,1 0 0,-1 0 0,1 0 0,-1 0 0,1 0 0,0 1 0,0-1-1,0 0 1,0 1 0,1-1 0,-1 1 0,1-1 0,-1 4 0,1-5 17,-1 2-170,1 0 1,0 0-1,-1 0 0,1 0 0,0 0 0,0 0 0,1 0 0,-1 0 0,1 0 0,-1 0 0,1 0 0,1 3 0,7 2-939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1:25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17036,'17'20'2384,"-5"7"-1080,1 4-479,-4 4 1663,2 2-631,1 3-585,-3-1-248,3-6-536,-1 0-176,1-10-296,-4-4-176,1-10-456,-3-6-296,-4-11 1088,1-7-392,0-13-144,-2-8-64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1:2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17 21749,'-2'1'146,"1"0"0,-1 0 0,1 0 0,0 0 0,-1 0 0,1 0 0,0 0 0,0 0 0,-1 1 0,1-1 0,0 0 0,0 1 1,0-1-1,1 1 0,-1-1 0,0 1 0,1-1 0,-1 1 0,1-1 0,-1 4 0,-11 41 611,11-38-256,-4 20-250,0 1 1,3 0-1,0 0 1,2 0-1,1 0 1,1 0-1,9 44 1,-9-67-247,-1-1-1,1 1 1,0-1 0,0 0-1,0 0 1,1 0 0,0 0-1,4 5 1,-5-8 4,0 1-1,0-1 0,0 0 1,0-1-1,0 1 1,0 0-1,1-1 1,-1 1-1,1-1 1,-1 0-1,1 1 1,-1-1-1,1 0 0,0-1 1,0 1-1,-1-1 1,1 1-1,4-1 1,8 1 49,-3-1 8,1 1 1,-1 0-1,25 5 0,-32-4-56,0 0 1,-1 0-1,1 0 0,-1 0 0,0 1 0,0-1 0,0 1 0,0 0 0,0 1 0,0-1 0,-1 0 0,0 1 0,5 7 0,-2-2 19,-1 0-1,0 0 1,-1 0 0,0 1-1,0 0 1,-1 0 0,0 0 0,-1 0-1,2 19 1,-3-23 44,-1 1 0,0-1 0,0 1 0,0-1 0,-1 1 0,0-1-1,0 0 1,0 1 0,-1-1 0,0 0 0,0 0 0,-1 0 0,0 0 0,0-1 0,0 1 0,-8 10 0,9-15-46,1 1 0,0-1 0,-1 0 0,1 1 0,-1-1 0,0 0 0,1 0 0,-1 0 0,0 0 0,0 0 0,0 0 0,0-1 1,0 1-1,0 0 0,0-1 0,0 0 0,0 1 0,0-1 0,0 0 0,0 0 0,0 0 0,0 0 0,0-1 0,0 1 0,0-1 0,0 1 0,0-1 0,0 1 0,0-1 0,1 0 1,-1 0-1,0 0 0,0 0 0,1 0 0,-1-1 0,-1-1 0,-3-2-11,1 0 1,0 0-1,0-1 1,1 0-1,-1 0 1,1 0-1,1 0 1,-7-14-1,5 7-26,1 0 0,0-1 0,1 1 0,1-1 0,0 0 0,1 0 0,0 0 0,1 0 0,0 0 0,6-27 0,3 0-10,2 0 1,21-50 0,-16 48 96,18-73 1,-32 107-25,-1-1-1,1 0 1,-2 0-1,1 0 1,-2 0-1,1 0 1,-1 1-1,0-1 1,-5-15-1,5 22-31,0 0 1,0 0-1,-1 0 0,1 0 1,-1 1-1,1-1 0,-1 0 1,0 1-1,0-1 0,-1 1 0,1 0 1,0-1-1,-1 1 0,1 0 1,-1 0-1,0 1 0,0-1 1,0 1-1,1-1 0,-1 1 1,-1 0-1,1 0 0,0 0 1,0 0-1,0 1 0,0-1 0,-1 1 1,1 0-1,0 0 0,0 0 1,-1 1-1,-2 0 0,-4 0-8,1 1 0,-1 1 1,1 0-1,0 0 0,0 1 0,0 0 0,-12 7 0,16-8-234,0 0 1,1 0-1,-1 0 0,1 1 1,-1 0-1,1-1 1,0 1-1,1 1 0,-1-1 1,1 1-1,0-1 0,0 1 1,0 0-1,-2 6 1,5-11 197,0 1-1,0-1 1,-1 0 0,1 0 0,0 1 0,0-1 0,0 0 0,0 0 0,0 1 0,0-1 0,0 0 0,0 0 0,0 1 0,0-1 0,0 0 0,0 1-1,0-1 1,0 0 0,0 1 0,0-1 0,0 0 0,0 0 0,0 1 0,0-1 0,0 0 0,1 0 0,-1 1 0,0-1 0,0 0 0,0 0 0,0 1 0,1-1-1,-1 0 1,0 0 0,0 0 0,1 0 0,-1 1 0,0-1 0,0 0 0,1 0 0,-1 0 0,0 0 0,0 0 0,1 0 0,-1 0 0,0 1 0,0-1-1,1 0 1,-1 0 0,0 0 0,1 0 0,-1 0 0,1-1 0,12-2-805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1:2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20596,'2'2'282,"-1"0"0,1 1 0,-1 0-1,1-1 1,-1 1 0,0 0 0,0 0-1,0-1 1,-1 1 0,1 0 0,0 5-1,-1 35 751,0-25-147,-1 101 1590,-1-5-1878,15 138 1,-7-225-966,-3-19-474,-1-19-1102,-7-42 709,0 13 433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1:2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15 14011,'-1'-1'170,"0"0"1,0 0-1,0 1 1,0-1-1,0 0 0,0 1 1,0-1-1,-1 1 1,1 0-1,0-1 0,0 1 1,-1 0-1,1-1 1,0 1-1,0 0 0,-1 0 1,1 0-1,0 0 1,-1 1-1,1-1 0,0 0 1,0 0-1,-2 1 0,2 0 53,-1 0 0,1 0 0,-1 1 0,1-1 0,0 0 0,-1 1 0,1-1 0,0 1 0,0-1 0,0 1 0,0-1-1,1 1 1,-1 0 0,-1 2 0,-1 8 763,0 0 0,1 1 0,-2 23 0,3-27-742,0 4 139,-1-2-103,1-1 1,0 1 0,1-1-1,0 1 1,1 0-1,0-1 1,4 16-1,-5-25-257,0 0 0,1-1-1,-1 1 1,0 0 0,1 0 0,-1 0-1,0-1 1,1 1 0,-1 0-1,1-1 1,-1 1 0,1 0-1,-1-1 1,1 1 0,-1-1-1,1 1 1,0-1 0,-1 1-1,1-1 1,0 1 0,-1-1-1,1 1 1,0-1 0,0 0 0,0 0-1,-1 1 1,2-1 0,0 0-3,-1 0 0,0-1 1,0 1-1,1-1 0,-1 1 1,0-1-1,0 1 1,1-1-1,-1 0 0,0 1 1,0-1-1,0 0 0,0 0 1,2-2-1,2-3 37,0 0 1,0 0-1,-1 0 0,5-10 0,-2 3 49,-1 0-1,-1-1 0,6-25 1,-9 32-67,-1 0 1,0 0-1,0 0 1,-1 0-1,1 0 1,-2 0-1,1 0 1,-1 0-1,-3-12 0,4 17-31,0 1-1,-1-1 1,1 1 0,0-1-1,-1 1 1,0 0-1,1-1 1,-1 1-1,0 0 1,1-1-1,-1 1 1,0 0-1,0 0 1,0 0-1,0 0 1,0 0-1,0 0 1,0 0-1,-1 0 1,1 0-1,0 0 1,0 1-1,-1-1 1,1 0-1,0 1 1,-1-1-1,1 1 1,-1 0-1,1-1 1,-1 1-1,1 0 1,-1 0-1,1 0 1,-1 0-1,1 0 1,-3 1-1,0 0-8,0 1 0,1-1 0,-1 1-1,1 0 1,-1 0 0,1 0-1,0 0 1,0 1 0,0 0 0,0-1-1,0 1 1,-3 6 0,-2 1-299,1 1 1,1 1-1,0-1 1,0 1-1,1 0 1,1 1-1,-6 24 1,9-29 63,-1-1 0,1 0 0,1 1 1,-1-1-1,1 0 0,1 1 0,-1-1 1,1 1-1,1-1 0,-1 0 1,1 0-1,0 1 0,1-1 0,0-1 1,5 11-1,12 7-803</inkml:trace>
  <inkml:trace contextRef="#ctx0" brushRef="#br0" timeOffset="1">355 428 20948,'-4'10'707,"0"0"0,0 0-1,1 1 1,0-1 0,1 1-1,-2 13 1,4-18-588,-1 0 0,1 0 0,0 0 0,0-1 0,1 1 0,0 0 0,0 0 0,0-1 0,1 1 0,0-1 0,0 1 0,0-1 0,4 7 0,-4-10-104,-1 0 0,0 0 0,0-1 0,1 1 0,-1-1 0,1 0 0,0 1 0,-1-1 0,1 0 1,0 0-1,0 0 0,-1 0 0,1 0 0,0 0 0,0-1 0,0 1 0,0-1 0,3 1 0,-1-1 11,0 0 0,0 0-1,0 0 1,0-1-1,-1 1 1,1-1-1,0 0 1,-1 0-1,6-3 1,0 0 37,0-1-1,0 0 1,0 0 0,-1-1 0,0 0-1,13-13 1,-17 15-26,11-13 120,0 1 1,12-20-1,-24 32-131,0 1 1,-1-1-1,0 0 0,0 1 1,0-1-1,0 0 0,-1 0 1,1-1-1,-1 1 0,0 0 1,-1 0-1,1 0 0,-1-1 1,1 1-1,-1 0 0,0-1 1,-2-6-1,2 10-18,0 0-1,-1 0 1,1-1-1,0 1 1,-1 0 0,1 0-1,-1 0 1,0 0 0,1 0-1,-1 0 1,0 0-1,0 0 1,0 0 0,0 0-1,0 0 1,0 0 0,0 0-1,0 1 1,0-1-1,0 0 1,0 1 0,0-1-1,0 1 1,-1-1 0,0 1-1,-1-1-13,1 1-1,-1 0 1,1 1-1,0-1 0,-1 0 1,1 1-1,-1-1 1,1 1-1,0 0 1,-1 0-1,1 0 0,-3 1 1,-5 5-263,-1 0 0,1 0 0,-17 16 0,12-8-141,0 0 0,1 1 0,0 0 0,-21 35 0,10-4-248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1:29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1089 15539,'-4'3'293,"1"-1"-127,0 0-1,1 0 1,-1 0 0,1 0-1,-1 1 1,1-1 0,0 1-1,0 0 1,0 0 0,-2 3-1,4-6-153,0 0-1,0 1 0,0-1 0,0 0 0,0 0 0,0 0 0,0 1 0,0-1 0,0 0 0,0 0 1,1 0-1,-1 1 0,0-1 0,0 0 0,0 0 0,0 0 0,0 1 0,0-1 0,1 0 1,-1 0-1,0 0 0,0 0 0,0 0 0,0 1 0,1-1 0,-1 0 0,0 0 0,0 0 0,0 0 1,1 0-1,-1 0 0,0 0 0,0 0 0,1 0 0,-1 0 0,0 0 0,0 0 0,0 0 1,1 0-1,-1 0 0,0 0 0,0 0 0,1 0 0,-1 0 0,0 0 0,0 0 0,0 0 0,1-1 1,11-1 244,-1-1 0,1-1 1,-1 0-1,0-1 0,0 0 1,0-1-1,-1 0 0,14-10 1,-3 3 25,148-99 917,280-242-1,77-95-1163,-494 421-51,-10 7-27,0 2 1,2 0 0,0 2 0,47-26 0,-71 44 41,0-1 1,0 0-1,0 0 1,0 0-1,0 0 1,0 0-1,0 0 0,0 0 1,0 0-1,0 0 1,0 1-1,0-1 1,0 0-1,0 0 0,0 0 1,0 0-1,0 0 1,0 0-1,0 0 1,0 0-1,1 0 1,-1 0-1,0 0 0,0 1 1,0-1-1,0 0 1,0 0-1,0 0 1,0 0-1,0 0 0,0 0 1,1 0-1,-1 0 1,0 0-1,0 0 1,0 0-1,0 0 1,0 0-1,0 0 0,0 0 1,0 0-1,0 0 1,1 0-1,-1 0 1,0 0-1,0 0 0,0 0 1,0 0-1,0 0 1,0 0-1,0-1 1,0 1-1,0 0 1,1 0-1,-1 0 0,0 0 1,-10 12-14,-21 19 8,-525 494 1181,89-106-392,430-385-831,34-31 28,4-3 1,21-18-10,301-281-249,-85 74 205,124-98-771,-332 296 643,-7 4-152,2 1 0,1 2-1,0 0 1,41-22 0,-52 36-439,-32 20 243,16-13 528,-269 234-231,52-43 1083,11-10-230,-66 54-350,218-196-267,13-11-13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7:31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15371,'-13'8'1745,"2"-1"-1081,6 4-128,8-5 736,13-3-200,5-1-87,11-2-185,8 1-152,7-1-176,7 0-72,0 0-280,-2 0-184,-8 3-552,-6 2-344,-19 1 784,-10 0-168,-24 2-112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7:3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16243,'-6'22'1745,"10"-7"-897,5-4-248,16-7 1008,9-1-359,10-3-313,5 0-64,8 0-464,1 0-264,1 4-808,-2 0 1712,-9 2-1096,-6 0-40,-8-4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2:5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26 18892,'0'0'111,"-1"-1"0,1 0 0,-1 0-1,0 1 1,1-1 0,-1 0 0,0 1 0,1-1 0,-1 1 0,0-1 0,0 1-1,1-1 1,-1 1 0,0-1 0,0 1 0,0 0 0,0 0 0,0-1-1,0 1 1,0 0 0,0 0 0,1 0 0,-1 0 0,0 0 0,0 0-1,0 0 1,-2 1 0,2-1-1,1 1-1,-1 0 1,0 0 0,0 0-1,0 1 1,0-1 0,1 0-1,-1 0 1,1 0-1,-1 0 1,1 1 0,-1-1-1,1 0 1,0 1 0,-1-1-1,1 2 1,-1 12 410,0-1 1,2 24-1,0-34-424,5 68 468,4-1 0,19 74 0,55 132 201,-82-270-745,39 96 277,-37-93-263,1-1 0,1 1 0,0-1 0,0 0 0,0 0 0,1 0 0,11 10 0,-17-19-28,0 1-1,0 0 0,0 0 0,0 0 0,-1-1 0,1 1 0,0-1 0,0 1 0,0 0 0,0-1 0,1 0 0,-1 1 0,0-1 1,0 0-1,0 1 0,0-1 0,0 0 0,0 0 0,0 0 0,3 0 0,-4-1-2,1 1 0,0-1 1,0 1-1,-1-1 0,1 1 0,0-1 0,-1 1 0,1-1 0,0 0 0,-1 1 1,1-1-1,-1 0 0,1 0 0,-1 1 0,0-1 0,1 0 0,-1 0 0,0 0 1,1 0-1,-1-1 0,1-4 7,0 0 0,0 0-1,-1-1 1,0 1 0,0 0 0,-2-7 0,-5-27 0,-3 1-1,-1 1 1,-2-1 0,-1 2 0,-31-57 0,36 82-72,8 20 31,10 23-5,-7-26 34,4 11-22,18 29 0,-23-41 22,1-1 1,0 0-1,0 0 0,1 0 0,-1-1 0,0 1 0,1-1 1,0 1-1,0-1 0,0 0 0,0 0 0,0 0 0,0 0 1,0 0-1,1-1 0,3 2 0,-4-3-2,-1 0 1,1 0-1,0 0 0,0 0 1,0-1-1,-1 1 0,1-1 0,0 1 1,0-1-1,-1 0 0,1 0 1,-1-1-1,1 1 0,-1 0 1,1-1-1,-1 0 0,4-3 0,5-5-38,-1 0 0,12-14 0,-14 14 15,33-40-110,18-22-77,-52 65 172,0 1 1,0-1 0,0 1 0,1 1-1,0-1 1,0 2 0,11-6 0,-17 9 30,0 0 0,1 0 0,-1 0 0,1 0 0,-1 1 0,1-1 0,0 1 0,-1 0 0,1 0 0,-1 0 0,1 0 0,-1 0 0,1 0 0,0 1-1,-1-1 1,1 1 0,4 2 0,-4-1 3,0 0 0,1 0 0,-1 0-1,-1 1 1,1-1 0,0 1 0,0 0-1,-1-1 1,0 1 0,1 1 0,1 2-1,3 9-7,0 0-1,0 1 0,-2-1 0,6 24 1,-9-32 7,4 24 6,-4-22 6,-1-1 1,1 0 0,1 1-1,3 8 1,-6-17-4,0 1 1,0-1 0,0 0-1,1 0 1,-1 1-1,0-1 1,0 0 0,0 0-1,0 1 1,0-1-1,1 0 1,-1 0-1,0 1 1,0-1 0,1 0-1,-1 0 1,0 0-1,0 1 1,1-1 0,-1 0-1,0 0 1,0 0-1,1 0 1,-1 0-1,0 0 1,1 1 0,-1-1-1,0 0 1,0 0-1,1 0 1,-1 0 0,0 0-1,1 0 1,8-8-19,5-19-119,-12 24 98,6-18-161,-5 13 76,1 0-1,-1 0 1,1 1 0,1-1-1,-1 1 1,11-13 0,-14 19 113,-1 1 0,0 0 1,0 0-1,1 0 1,-1 0-1,0 0 1,1 0-1,-1 0 0,0 0 1,0 0-1,1 0 1,-1 0-1,0 0 1,1 0-1,-1 0 1,0 0-1,0 0 0,1 0 1,-1 0-1,0 0 1,0 0-1,1 0 1,-1 0-1,0 1 0,0-1 1,1 0-1,-1 0 1,0 0-1,0 0 1,1 1-1,-1-1 1,0 0-1,0 0 0,0 1 1,0-1-1,1 0 1,-1 0-1,0 1 1,0-1-1,8 16 11,-4-10 14,-3-4-4,0 0-1,0-1 1,1 1-1,-1-1 1,0 1-1,1-1 1,-1 0-1,1 0 1,-1 1-1,1-1 1,0 0-1,0 0 1,-1-1-1,1 1 0,0 0 1,0-1-1,0 1 1,0-1-1,0 1 1,0-1-1,2 0 1,-1 0 11,1-1 0,-1 1 0,0-1-1,0 0 1,0 0 0,1 0 0,-1 0 0,0-1 0,0 1 0,0-1 0,3-3 0,4-2 34,0-2 0,-1 1 1,0-1-1,-1-1 0,11-14 0,-9 9-11,-1 1 0,-1-1 0,0-1-1,0 1 1,-2-1 0,0-1 0,-1 1 0,0-1-1,-2 0 1,0 0 0,1-23 0,-4 35-27,0 0 1,-1 0-1,1 0 1,-1 0 0,-1 0-1,-1-5 1,3 9-15,0 1-1,0-1 1,0 0 0,-1 1 0,1-1 0,0 0 0,-1 1-1,1-1 1,0 0 0,-1 1 0,1-1 0,-1 1-1,1-1 1,-1 1 0,1-1 0,-1 1 0,1-1 0,-1 1-1,1-1 1,-1 1 0,0 0 0,1-1 0,-1 1 0,0 0-1,1 0 1,-1-1 0,0 1 0,1 0 0,-1 0-1,0 0 1,0 0 0,1 0 0,-1 0 0,0 0 0,1 0-1,-1 0 1,0 0 0,0 0 0,1 1 0,-1-1 0,0 0-1,1 0 1,-1 1 0,0-1 0,1 0 0,-1 1 0,1-1-1,-2 2 1,0-1 3,0 1-1,1 0 0,-1 0 1,0 0-1,1 1 1,-1-1-1,1 0 0,0 0 1,0 1-1,0-1 1,0 1-1,0-1 0,0 1 1,1 0-1,-1-1 1,1 1-1,0-1 0,0 1 1,0 5-1,0-6-4,0 0 0,0 0 0,0 0 0,1 0 0,-1 0 0,1 0 0,-1 0 0,1-1 0,0 1 0,0 0 0,0 0 0,0-1 0,0 1 0,0 0 0,0-1 0,0 1 0,0-1 0,1 0 0,-1 1 0,1-1 0,-1 0 0,1 0 0,0 0 0,-1 0 0,1 0 0,0 0 0,3 1 0,0-2 1,0 1 0,0-1 0,0 0 0,0-1 0,0 1 0,0-1 0,-1 0 0,1 0 0,0 0 0,-1-1 0,1 0 0,0 0 0,4-3 0,9-5 13,30-22 0,-28 17-41,-1-1 1,-1 0-1,-1-2 1,0 0-1,-1-1 1,-1 0-1,24-42 1,-37 55 8,1 1 0,-1-1 1,-1 0-1,1-1 0,-1 1 1,0-9-1,0 14 13,-1 0 1,0 0-1,0 0 0,0 0 0,-1-1 0,1 1 0,0 0 1,0 0-1,0 0 0,-1 0 0,1 0 0,-1 0 1,1 0-1,-1 0 0,1 0 0,-1 0 0,1 0 1,-2-1-1,1 2 2,0 0 0,0-1 1,0 1-1,0 0 0,0 0 0,0-1 1,0 1-1,0 0 0,0 0 0,0 0 1,0 0-1,0 0 0,0 1 0,0-1 1,0 0-1,0 0 0,0 1 1,0-1-1,0 0 0,0 1 0,0-1 1,0 1-1,1 0 0,-2 0 0,-4 2 9,1 1-1,0 0 0,1 0 0,-1 0 1,1 1-1,0-1 0,0 1 0,0 0 1,0 0-1,1 1 0,0-1 0,0 1 1,1-1-1,-1 1 0,1 0 0,1 0 1,-1 0-1,1 0 0,0 0 0,0 7 0,0-4 1,0-1 0,1 0 0,1 0 0,-1 0 0,1 0 0,1 1 0,0-1 0,0 0 0,0-1 0,1 1 0,0 0 0,0-1 0,1 0 0,9 13 1,-9-15-72,-1 0 1,2-1-1,-1 1 1,1-1-1,-1 0 1,1-1-1,0 1 1,0-1-1,1 0 1,-1 0-1,1-1 1,-1 0-1,1 0 1,0 0 0,0 0-1,0-1 1,0 0-1,8 0 1,-8-1-55,-1 0 0,0-1 1,0 1-1,1-1 1,-1-1-1,0 1 1,0-1-1,0 1 0,0-1 1,0-1-1,-1 1 1,1-1-1,-1 0 0,1 0 1,-1 0-1,0 0 1,0-1-1,0 0 0,-1 0 1,1 0-1,2-5 1,18-30-590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7:3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49 15731,'-13'-11'2353,"13"11"-2299,0-1 0,-1 1 0,1 0 0,0 0 0,0-1-1,0 1 1,0 0 0,0-1 0,0 1 0,0 0 0,0 0 0,0-1 0,0 1 0,1 0 0,-1-1 0,0 1 0,0 0 0,0 0-1,0-1 1,0 1 0,0 0 0,1 0 0,-1-1 0,0 1 0,0 0 0,0 0 0,1 0 0,-1-1 0,0 1 0,0 0 0,1 0-1,2-2 305,1 0 0,0 1-1,0-1 1,0 1-1,6-2 1,1 1 128,11-3-69,1 0 0,0 2 0,0 1 1,1 1-1,-1 1 0,34 3 0,-14 3-295,-2 1 1,68 21-1,-103-26-118,25 8-1,30 14 0,-54-21-9,0 0 0,-1 1 0,1 0 0,-1 0 1,0 0-1,0 1 0,0 0 0,-1 0 0,1 0 0,5 9 0,-10-12 4,1 0 0,-1 1 0,0-1 0,0 1 0,-1-1 0,1 1 0,0-1 0,-1 1 0,1-1 0,-1 1 0,0-1 0,0 1 0,0 0 0,0-1 0,0 1 0,-1-1 0,1 1 0,-1-1 0,0 1 0,0-1 0,0 1 0,0-1 0,-2 4 0,-3 4 6,0 0 0,-2-1 0,-14 17 0,13-16 15,-116 126 362,-82 97 485,188-212-864,13-14-261,0-1 1,1 1-1,-6 10 1,11-17 236,-1 0 1,1 0-1,0 0 0,0 0 1,0 0-1,0 0 1,0 1-1,0-1 0,0 0 1,0 0-1,0 0 0,0 0 1,0 0-1,-1 0 1,1 0-1,0 1 0,0-1 1,0 0-1,0 0 1,0 0-1,0 0 0,0 0 1,0 0-1,0 1 1,0-1-1,0 0 0,0 0 1,0 0-1,0 0 0,0 0 1,0 0-1,0 1 1,1-1-1,-1 0 0,0 0 1,0 0-1,0 0 1,0 0-1,0 0 0,0 0 1,0 0-1,0 1 0,0-1 1,0 0-1,1 0 1,-1 0-1,0 0 0,0 0 1,0 0-1,0 0 1,0 0-1,0 0 0,0 0 1,1 0-1,-1 0 0,0 0 1,0 0-1,0 0 1,0 0-1,0 0 0,0 0 1,1 0-1,-1 0 1,0 0-1,0 0 0,0 0 1,0 0-1,0 0 0,1 0 1,8-3-199,6-7-333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7:33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5 17916,'14'-4'2168,"-8"7"-1400,-17 17-351,-1 9 2087,-5 17-1840,1 10-232,-4 13-72,0 3-80,6-1-168,3-3-40,7-9-168,2-9-128,5-19-472,6-21-328,10-25 816,1-17-184,3-23-144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7:33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569 268 16780,'-9'34'1664,"-11"13"-888,-2 10-272,1 10 632,4 4-127,5-1-241,4-2-120,3-10-352,4-5-280,4-18-704,0-12-288,-3-21 784,-1-4-184,-15-28-145</inkml:trace>
  <inkml:trace contextRef="#ctx0" brushRef="#br0" timeOffset="1">1 46 18212,'1'-3'1912,"19"-1"-1032,6-1-319,22-1 1055,7 0-352,14-2-376,4 4-159,2 1-361,2-4-192,-13 7-720,-6 0-497,-18 2 857,-5-2-184,-15 0-120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7:34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16580,'-6'6'1944,"19"2"-952,7-2-352,13-3 1697,8 0-1145,9-3-352,2 0-24,2 0-440,1-1-231,-12 1-674,-6 1-303,-17 5-2128,-10 2 2488,-14 1-401,-10-1-415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7:3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16780,'26'13'1800,"11"-13"-1104,0-4-272,12-7 896,4 0-815,8-1-681,2-2 552,-3-3-392,3-1-176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7:3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45 18812,'-7'10'538,"-1"0"0,-1-1 0,1 1 1,-19 13-1,-15 16 429,30-26-600,1 1 1,0-1-1,1 2 0,-15 26 1,25-40-349,-1 0 1,1 0-1,-1 0 1,1 0-1,-1 0 1,1 0-1,0 0 1,0 0 0,0 0-1,-1 0 1,1 0-1,0 0 1,0 0-1,0 0 1,1 0-1,-1 0 1,0 0 0,0 0-1,0 0 1,1 0-1,-1 0 1,1 0-1,-1 0 1,2 1-1,-1-1-10,0 0 1,0 0-1,0 0 0,1 0 0,-1-1 0,0 1 0,1 0 0,-1-1 0,1 1 1,-1-1-1,1 0 0,-1 1 0,0-1 0,1 0 0,1 0 0,8 0-18,0-1 0,0 0 1,18-5-1,-24 5 30,16-4-21,0 2 1,1 0 0,-1 1-1,0 1 1,24 2-1,-39-1-1,0 1 1,0 0-1,0 0 0,0 0 0,0 1 0,0 0 0,-1 1 0,1-1 0,-1 1 0,1 0 0,-1 0 0,0 1 0,0-1 1,0 1-1,-1 0 0,1 0 0,-1 1 0,0 0 0,0-1 0,-1 1 0,1 0 0,3 9 0,-3-6 6,-1 0 0,0 0 0,-1 0 0,0 0 0,0 0 0,0 0 0,-1 1 0,-1-1 0,1 1 0,-1-1 0,-1 1 0,1-1 0,-5 15 0,2-11 75,-1 0 0,0 0 1,-1-1-1,0 0 0,-1 0 1,-1 0-1,1 0 0,-16 16 1,10-13 72,-1-1 1,0 0-1,-1-1 1,0-1 0,-1 0-1,0-1 1,-1 0-1,0-2 1,-1 0-1,0 0 1,0-2-1,-32 9 1,41-14-184,0 0 0,0 0 0,0 0 0,0-1 0,0 0 0,0-1 0,0 0 0,0 0 0,0 0 0,1-1 0,-14-5 0,15 4-17,0 0 0,0-1 0,0 1 0,1-1 0,-1-1 1,1 1-1,0-1 0,0 0 0,1 0 0,-1 0 0,1-1 0,0 1 1,-5-12-1,3 4-52,0 0 1,-5-23 0,-7-31-299</inkml:trace>
  <inkml:trace contextRef="#ctx0" brushRef="#br0" timeOffset="0.51">192 10 18820,'29'-7'2208,"3"7"-1271,3 4-433,7-3 1896,4-1-1295,7 3-665,-1-3-392,2-1-720,1 1 615,-3-3-183,-2-4-80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7:3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0 21141,'-8'32'1760,"-13"1"-1240,-5 2-224,-7 9 600,-3 7-208,-3 5-183,0 2-145,3-2-208,4-3-120,5-9-304,2-5-345,7-16 1378,-1-13-809,0-19-40,2-12 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7:3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3 21573,'-13'-1'269,"0"0"0,0 1 0,0 0 0,1 1 0,-1 1 0,0 0 0,0 1 0,1 0 0,-23 9 1,30-10-227,1 0 1,-1 1 0,0-1 0,1 1 0,0 0 0,0 0-1,0 1 1,0-1 0,0 1 0,0 0 0,1 0-1,0 0 1,0 0 0,0 1 0,0 0 0,1-1 0,0 1-1,0 0 1,0 0 0,1 0 0,-1 0 0,1 0-1,0 0 1,1 0 0,-1 1 0,1 7 0,0-9-40,0 0 1,1 0 0,0 0-1,-1-1 1,1 1-1,0 0 1,1 0 0,-1 0-1,1-1 1,0 1-1,0-1 1,0 1 0,0-1-1,0 0 1,1 0-1,-1 0 1,1 0 0,0 0-1,0-1 1,0 1-1,0-1 1,1 0 0,-1 0-1,1 0 1,-1 0 0,1-1-1,-1 1 1,1-1-1,0 0 1,7 1 0,1 1 7,1-2 0,-1 0 1,1 0-1,0-1 1,-1-1-1,1 0 1,-1 0-1,21-6 0,-13 1 32,1-1 0,21-10 0,-35 14-35,0-1 1,0 1-1,-1-1 1,0-1-1,0 1 1,0-1 0,0 0-1,-1 0 1,7-8-1,-11 13-27,-1-1-1,1 0 0,-1 1 1,1-1-1,-1 1 1,1-1-1,-1 0 0,1 0 1,-1 1-1,1-1 0,-1 0 1,0 0-1,1 1 1,-1-1-1,0 0 0,0 0 1,0 0-1,1 0 0,-1 1 1,0-1-1,0 0 1,0 0-1,-1 0 0,1 0 1,0 1-1,0-1 1,0 0-1,0 0 0,-1 0 1,1 1-1,0-1 0,-1 0 1,1 0-1,-1 1 1,1-1-1,-1 0 0,1 1 1,-1-1-1,0 0 1,1 1-1,-1-1 0,0 1 1,1-1-1,-1 1 0,0-1 1,1 1-1,-1 0 1,0-1-1,0 1 0,0 0 1,1 0-1,-1-1 1,0 1-1,0 0 0,0 0 1,-1 0-1,-4-1-212,0 1 1,0-1-1,0 1 1,0 0-1,0 1 1,-10 1-1,3 2 20,1-1 1,-1 2-1,1 0 0,-23 13 0,-10 14-543</inkml:trace>
  <inkml:trace contextRef="#ctx0" brushRef="#br0" timeOffset="1">720 585 17956,'-23'38'1970,"7"-11"-578,-19 40-1,32-60-1140,0 0-1,0 1 1,1-1 0,0 1-1,1 0 1,-1 0 0,1 0 0,1-1-1,-1 1 1,2 13 0,0-19-215,-1 0 1,0 0 0,1 0-1,-1 0 1,1 0-1,0 0 1,0 0 0,-1-1-1,1 1 1,0 0-1,1 0 1,-1-1 0,0 1-1,0-1 1,1 1 0,-1-1-1,1 1 1,-1-1-1,1 0 1,2 2 0,-1-2-16,0 0 0,0 0 1,0 0-1,0 0 0,0 0 1,0-1-1,0 0 0,1 1 1,-1-1-1,0 0 0,6-1 1,1-1-15,0 0 1,0-1-1,0 0 1,-1 0-1,1-1 1,16-9-1,-10 3 29,-1 0-1,-1-1 0,0 0 0,0-1 0,11-14 1,-19 19-5,0 0 0,-1 0 1,0 0-1,0-1 0,0 1 1,-1-1-1,-1 0 0,1 0 1,-1-1-1,0 1 0,-1-1 1,1-9-1,-2 15-22,-1 0 0,0 0-1,0 0 1,0 0 0,0 0 0,-1 0-1,1 0 1,-1 0 0,0 0-1,0 0 1,0 0 0,0 0 0,0 0-1,-1 0 1,1 1 0,-1-1 0,0 1-1,1-1 1,-1 1 0,0-1-1,-1 1 1,1 0 0,0 0 0,-1 0-1,1 0 1,-1 1 0,0-1 0,1 1-1,-1-1 1,0 1 0,0 0-1,0 0 1,0 0 0,0 1 0,-5-1-1,-2-1-107,0 1-1,0 0 0,0 1 0,0 0 0,0 1 0,0 0 1,0 1-1,0 0 0,-18 6 0,15-3 1,0 1 0,0 1-1,0 0 1,-11 9 0,-4 7-223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1:36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1533 206 8850,'-36'-28'608,"-1"1"-1,-1 2 1,-2 2 0,0 2-1,-61-23 1,77 35-531,-1 2 1,0 1-1,0 0 1,0 2-1,-1 1 1,1 1-1,-1 2 1,0 0-1,1 2 1,-1 0-1,-27 7 1,2 5-64,0 1 1,-60 29 0,-92 54-10,147-70 0,-75 52 0,111-65-3,1 0-1,1 1 1,0 1 0,1 1 0,1 0 0,-25 37 0,15-14-2,2 2 0,2 0 0,-17 49 0,29-62-2,0 0 0,2 1-1,2 1 1,1-1 0,-3 53-1,9-65 4,1 0 0,0-1 0,1 1 0,1-1 1,1 0-1,0 0 0,1-1 0,1 0 0,1 0 0,15 24 0,-6-13 19,2-1-1,1-1 1,1-1-1,1 0 1,27 22 0,-16-19-1,1-2 1,1-1 0,1-1 0,1-2 0,1-2-1,67 26 1,-72-35-19,-1-2 1,1 0-1,1-3 0,0 0 0,-1-2 0,1-2 1,1-1-1,65-7 0,-45-3 11,-1-3 0,-1-2 0,0-2 1,-1-3-1,-1-1 0,64-37 0,-48 18 21,-1-3 1,-1-3-1,107-98 1,-142 114 16,-1-1 1,-1-1 0,-2-1 0,-1-1-1,-1-1 1,26-54 0,-41 69 18,-2 0-1,0-1 1,0 1 0,-2-2-1,-1 1 1,3-25 0,-6 29 11,-1 0 0,0-1-1,-2 1 1,1 0 0,-2 0 0,0 0 0,-1 0 0,-10-26 0,6 24 19,0 0-1,-2 0 1,0 1 0,0 0 0,-2 1 0,0 0 0,-1 1 0,-29-27 0,29 32-89,0 0 1,-1 0-1,0 1 1,-1 1 0,0 0-1,0 1 1,0 1 0,-1 0-1,0 1 1,0 1 0,-20-3-1,-8 4-92,1 2 0,-1 1 0,0 2 0,-60 12-1,84-11 55,-108 13-124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5:5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95 19380,'-6'0'995,"15"-3"-644,27-3-119,-34 6-190,608-59 1240,244 51-2294,-851 8 976,-1 0-1,0 0 1,1 0 0,-1 1-1,0-1 1,1 0 0,-1 1-1,0 0 1,1 0 0,2 1-1,-5-2 32,0 0-1,0 0 1,0 0-1,0 0 1,0 1-1,0-1 0,0 0 1,0 0-1,0 0 1,0 0-1,1 0 1,-1 0-1,0 1 1,0-1-1,0 0 0,0 0 1,0 0-1,0 0 1,0 0-1,0 1 1,-1-1-1,1 0 1,0 0-1,0 0 0,0 0 1,0 0-1,0 0 1,0 1-1,0-1 1,0 0-1,0 0 1,0 0-1,0 0 0,0 0 1,0 0-1,-1 0 1,1 0-1,0 1 1,0-1-1,0 0 1,0 0-1,0 0 0,0 0 1,-1 0-1,1 0 1,0 0-1,-17 6-85,-33 3 164,-2-3 1,1-2-1,-68-3 0,59-1 32,-144 1 307,-533 18 949,625-7-1308,99-8-127,27-2 36,53-5-4,82-15-1,-41 4 52,302-26 117,-1 22-297,-359 19-121,-41 2 42,-33 2 68,-239 24 362,-275-7 0,520-22-210,-108-2-552,103 0 424,1-1 1,0 0 0,-30-9-1,33 3-133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2:5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24125,'-20'17'1600,"6"-10"-2456,3-1 1168,14-7-224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52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4 120 15427,'-1'-19'1297,"-1"8"-552,2 0-1,0 0 0,0 0 0,1 0 1,0 0-1,4-16 0,0 20 843,-1 9-313,1 17-31,3 39-221,0 81 1,-1 1-700,-7-140-321,0 0-1,0 1 1,0-1 0,0 0-1,0 0 1,0 1 0,0-1-1,0 1 1,0-1 0,0 0-1,0 1 1,0-1 0,0 0-1,0 0 1,0 1 0,0-1-1,0 0 1,1 1 0,-1-1-1,0 0 1,0 1 0,0-1-1,0 0 1,1 0 0,-1 1-1,0-1 1,0 0 0,1 0-1,-1 1 1,0-1 0,0 0-1,1 0 1,-1 0 0,0 0-1,1 0 1,-1 1 0,0-1-1,1 0 1,-1 0 0,0 0-1,1 0 1,-1 0 0,0 0-1,1 0 1,-1 0 0,0 0-1,1 0 1,-1 0 0,0 0-1,1 0 1,-1 0 0,0-1-1,1 1 1,-1 0 0,0 0-1,0 0 1,1 0 0,-1-1-1,0 1 1,1 0 0,20-21 15,-8 8-9,-9 10-11,0 0 0,0 1 1,0 0-1,1 0 0,-1 0 1,1 0-1,-1 0 0,1 1 1,0 0-1,-1 0 0,1 0 0,0 1 1,0-1-1,8 2 0,-6-1-6,0 2-1,0-1 0,0 1 1,0 0-1,-1 0 1,1 1-1,-1 0 0,0 0 1,10 6-1,-8-3 1,0 0 0,-1 0 0,1 1 1,-1 0-1,0 0 0,-1 0 0,0 1 0,0 0 0,-1 1 1,0-1-1,0 1 0,-1 0 0,0 0 0,4 16 0,-7-22 31,0 0 0,-1 0-1,1-1 1,-1 1 0,0 0-1,0 0 1,0 0 0,0 0 0,0 0-1,-1-1 1,1 1 0,-1 0-1,0 0 1,0-1 0,0 1-1,0 0 1,0-1 0,-1 1-1,1-1 1,-3 3 0,1-2 29,0 0 0,0-1 0,0 0 0,0 0-1,-1 0 1,1 0 0,0 0 0,-1 0 0,0-1 0,1 0 0,-1 0 0,0 0 0,-4 1 0,-7-1 132,0 0 0,0 0 0,0-2-1,0 0 1,0 0 0,-22-6 0,-74-25-1602,116 38-1875,17 3 2330,-3-7-58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52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1 18940,'3'4'1888,"2"13"-1175,1 3-289,0 12 968,0 7-328,0 13-272,-3 4-71,-3 13-209,-4 3-120,-8 6-64,-4 5-16,-10-1-120,-3-2-168,-9-11-624,-5-8-496,-8-21 896,1-11-161,-4-27-151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5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5 19484,'-10'-2'255,"1"1"-1,0 0 1,-1 0-1,1 1 1,-1 0-1,1 1 1,0 0 0,-1 1-1,1-1 1,-11 5-1,6-1-5,1 0-1,-1 2 0,1-1 1,1 2-1,-1 0 0,-11 9 1,4 0-21,0 1 1,1 1 0,1 0 0,1 2 0,1 0-1,-25 44 1,17-20-174,3 1 1,2 1-1,2 1 1,2 1-1,3 0 0,1 0 1,2 1-1,3 1 0,2-1 1,2 1-1,10 100 0,-3-118-184,1-1 0,2 0 0,1-1 0,2 1-1,1-2 1,1 0 0,2 0 0,0-2 0,2 0-1,2 0 1,0-2 0,2 0 0,0-2 0,2 0-1,33 26 1,27 10-311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3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41 13835,'25'-24'3064,"-7"7"1744,-30 33-1643,-16 19-2806,2 1 0,1 2-1,-33 65 1,43-71-338,1 1 0,2 0 0,1 1 0,2 1 1,-6 38-1,14-65-14,0 0 0,0 0 0,1 0 0,0 0 0,1 0 1,-1-1-1,1 1 0,1 0 0,3 10 0,-4-15-12,0 0 0,1-1-1,-1 1 1,1 0-1,0 0 1,0-1 0,0 1-1,0-1 1,0 0 0,1 1-1,-1-1 1,1 0-1,-1 0 1,1-1 0,0 1-1,0 0 1,0-1 0,0 0-1,0 0 1,0 0 0,0 0-1,0 0 1,0 0-1,0-1 1,4 1 0,10-1-50,0 0 1,0-1 0,0-1-1,0 0 1,0-1 0,-1-1 0,1-1-1,-1 0 1,0-1 0,0-1-1,-1 0 1,0-2 0,21-14-1,14-14-105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3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50 21044,'2'-2'287,"-1"0"-1,1 0 1,-1 0-1,1 0 1,0 0-1,-1 0 1,1 1-1,0-1 1,0 1-1,0-1 1,1 1-1,3-2 1,31-11 905,-26 11-534,-5 1-542,0 0 1,0 1-1,0 0 0,0 0 0,0 0 1,0 1-1,0 0 0,0 0 1,0 0-1,8 3 0,-12-3-110,0 1 1,0-1-1,-1 1 0,1-1 1,0 1-1,-1 0 0,1 0 1,0 0-1,-1 0 0,1 0 0,-1 0 1,0 1-1,1-1 0,-1 0 1,0 1-1,0-1 0,0 1 1,0-1-1,0 1 0,0 0 0,0-1 1,0 1-1,-1 0 0,1 0 1,-1-1-1,1 1 0,-1 0 1,0 0-1,0 0 0,0 0 1,0-1-1,0 1 0,0 0 0,0 0 1,0 0-1,-2 3 0,0 2-4,0 0-1,0 1 1,-1-1-1,0 0 1,0-1-1,-1 1 1,0-1-1,-7 10 1,-44 45 11,44-50-8,-80 69 58,6-7 21,83-71-81,0-1 0,1 1-1,0-1 1,-1 1 0,1-1 0,0 1 0,0 0-1,0 0 1,0 0 0,0-1 0,-1 4-1,2-4-1,0-1-1,0 0 1,0 1-1,0-1 1,0 1-1,0-1 1,0 0-1,0 1 1,0-1-1,1 0 1,-1 1-1,0-1 1,0 0-1,0 1 1,0-1-1,1 0 0,-1 1 1,0-1-1,0 0 1,1 0-1,-1 1 1,0-1-1,1 0 1,-1 0-1,0 0 1,1 1-1,-1-1 1,0 0-1,1 0 1,-1 0-1,0 0 1,1 0-1,-1 0 0,0 0 1,1 1-1,5-1-33,-1 0 0,1 0 0,-1 0 0,1-1 0,-1 0 0,9-2 0,33-11-1261,-2-2 0,68-33 0,-79 32 524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5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14899,'-13'7'1897,"2"10"-1089,-8 12-232,-3 8 1768,-1 9-1399,-2 7-145,1 9-208,5 5-72,12 0-152,7-4-136,12-11-224,12-5-200,11-10-648,5-9 1912,6-21-1128,2-10-24,-2-18 24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5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12 18620,'21'-4'686,"1"0"1,-1 2-1,0 1 1,25 1-1,-38 0-553,0 1 1,-1 0-1,1 0 0,-1 0 0,1 1 1,-1 0-1,1 1 0,-1 0 0,0 0 0,0 0 1,-1 1-1,1 0 0,-1 0 0,10 9 0,-15-12-120,1 1 0,-1-1 0,0 1 0,0-1 0,0 1 0,0-1 0,0 1 0,-1-1 0,1 1-1,0 0 1,-1 0 0,1-1 0,-1 1 0,0 0 0,1 0 0,-1 0 0,0-1 0,0 1-1,0 0 1,-1 0 0,1 0 0,0-1 0,-1 1 0,1 0 0,-1 0 0,1-1 0,-1 1-1,0 0 1,0-1 0,0 1 0,1 0 0,-3 1 0,-2 4-6,-1 0 1,0 0 0,-1-1-1,1 0 1,-10 6-1,-86 57 35,63-44 61,-42 33-1,77-55-84,1 0 1,-1 1-1,1-1 0,-1 1 0,1 0 1,0 0-1,1 0 0,-1 0 0,-2 7 1,4-10-33,1 1 0,-1-1 1,1 0-1,0 1 0,0-1 0,-1 0 1,1 1-1,0-1 0,0 1 1,1-1-1,-1 0 0,0 1 0,0-1 1,1 0-1,-1 0 0,0 1 1,1-1-1,0 0 0,-1 0 0,1 1 1,0-1-1,-1 0 0,1 0 1,0 0-1,0 0 0,0 0 0,0 0 1,0 0-1,0 0 0,0-1 1,0 1-1,0 0 0,1-1 0,-1 1 1,0 0-1,0-1 0,1 0 1,1 1-1,8 2-119,1 0 0,0-1-1,0 0 1,0-1 0,0 0 0,0-1 0,0 0-1,0-1 1,19-4 0,-29 4 115,62-9-387</inkml:trace>
  <inkml:trace contextRef="#ctx0" brushRef="#br0" timeOffset="1">1026 176 18204,'-19'4'1704,"2"10"-1120,-5 0-240,-1 6 633,-3 4-329,-6 7-64,-2 4-96,-1 5-304,2 1-80,-4 2-280,3 0-232,5-6-552,3-10 1000,11-18-216,1-10-112,9-21-120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5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0 16131,'-9'1'297,"-1"0"-1,1 1 0,-1 0 0,1 1 1,0 0-1,-1 0 0,2 1 0,-1 0 0,0 0 1,1 1-1,0 0 0,0 1 0,0 0 0,1 0 1,0 1-1,0 0 0,-9 12 0,14-17-229,1 0 0,-1 0 1,1 0-1,-1 1 0,1-1 0,0 1 0,0-1 0,0 1 0,1-1 0,-1 1 1,0 0-1,1-1 0,0 1 0,-1 0 0,1-1 0,1 1 0,-1 0 0,0-1 0,0 1 1,2 4-1,0-4-32,-1-1 1,1 1 0,-1-1-1,1 0 1,0 0 0,0 0-1,0 0 1,0 0 0,0 0 0,1 0-1,-1 0 1,0-1 0,1 0-1,-1 1 1,1-1 0,0 0-1,-1 0 1,1 0 0,4 0-1,8 3 1,0-1-1,0-1 0,0 0 0,0-1 0,1-1 0,-1 0 0,0-1 1,0-1-1,0 0 0,0-1 0,0-1 0,0 0 0,-1-1 0,0 0 1,0-2-1,19-10 0,-29 14-28,-1 1 0,1-1 0,-1 0 0,0 0 0,0 0 0,0 0 0,-1-1 0,1 1 0,-1-1 0,0 1 0,0-1 1,0 0-1,2-5 0,-3 6-2,-1 1 0,1 0 0,-1-1 0,0 1 0,0 0 0,0-1 0,0 1 0,0 0 0,0-1 0,-1 1 0,1-1 0,-1 1 0,1 0 0,-1 0 0,0-1 0,0 1 0,0 0 0,0 0 0,-1 0 0,1 0 0,0 0 0,-1 0 0,0 0 0,1 1 0,-3-2 0,-1-1-16,0 0 0,0 1-1,-1 0 1,0 0 0,1 0-1,-1 1 1,0-1 0,0 2-1,0-1 1,-1 1 0,1 0-1,0 0 1,0 0 0,-1 1-1,1 0 1,0 0 0,-1 1-1,-9 2 1,7-2-29,0 1 0,0 1 0,0 0 0,0 0 0,0 0 0,1 1 0,0 1 0,-1-1 0,2 1 0,-1 1 0,0 0 0,-6 7 0,9-8 28,1 0 0,0 0 0,0 1 0,0 0 0,1-1 0,0 1 0,0 1-1,0-1 1,1 0 0,-2 11 0,1 22-184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56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158 250 17276,'-51'50'2142,"18"-17"-726,-32 40 0,64-72-1365,1 0-1,-1 0 1,0 0-1,0 0 0,0 0 1,1 0-1,-1 0 1,1 0-1,-1 1 1,1-1-1,-1 0 1,1 0-1,0 1 1,-1-1-1,1 0 1,0 1-1,0-1 1,0 0-1,0 1 1,0-1-1,0 0 1,1 3-1,0-4-37,-1 1-1,1-1 1,0 1-1,0 0 1,-1-1-1,1 1 1,0-1-1,0 0 1,-1 1-1,1-1 1,0 1-1,0-1 1,0 0-1,0 0 1,0 0-1,0 0 1,-1 1-1,1-1 1,0 0 0,0 0-1,0-1 1,0 1-1,0 0 1,0 0-1,0 0 1,0-1-1,-1 1 1,1 0-1,0-1 1,0 1-1,1-1 1,8-4-1,-1 0 1,0 0 0,0-1 0,-1 0-1,0 0 1,0-1 0,0 0 0,0-1-1,10-14 1,-7 7-11,0 0 0,-1-1-1,0-1 1,10-26 0,-16 32-101,0 1 1,-1-1-1,0 0 1,-1-1 0,0 1-1,0 0 1,-1-1-1,-1 1 1,0 0-1,-2-18 1,1 27 33,1 0 0,0 1-1,-1-1 1,1 0 0,-1 1 0,0-1 0,0 1-1,1-1 1,-1 1 0,0-1 0,0 1 0,0 0 0,0-1-1,-1 1 1,1 0 0,0 0 0,-1 0 0,1 0 0,0 0-1,-1 0 1,1 0 0,-3 0 0,-3-1-385</inkml:trace>
  <inkml:trace contextRef="#ctx0" brushRef="#br0" timeOffset="1">591 11 18716,'8'3'2112,"9"-2"-1487,10-1-265,7 0 1192,4-1-1552,7-2 1464,-4 0-1208,2 0-8,-9-2-184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5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8 276 17420,'-6'0'1773,"5"-3"-399,12-8 409,36-21-399,-31 22-905,20-15-228,-1-2 0,-1-1-1,-1-1 1,-1-2 0,37-48-1,-80 96-265,1 1-1,0 1 0,2-1 0,-7 22 0,-22 84-37,34-113-122,1 0-1,-1 0 0,2 0 1,-1 1-1,2-1 0,-1 0 0,2 0 1,1 15-1,-2-25 157,0 0 1,0 0-1,0 0 1,0-1-1,0 1 1,0 0-1,1 0 1,-1 0-1,0 0 1,0-1-1,1 1 1,-1 0-1,0 0 1,1 0-1,-1-1 0,1 1 1,-1 0-1,1-1 1,-1 1-1,1 0 1,0-1-1,-1 1 1,1-1-1,0 1 1,0-1-1,-1 1 1,1-1-1,0 0 1,0 1-1,-1-1 1,1 0-1,0 0 1,0 1-1,1-1 1,12-3-373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2:58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20228,'9'9'2755,"4"12"-2236,0 5 227,115 211 2368,-99-191-2995,1-2 1,71 81 0,-97-120-123,24 22-25,-27-26 23,0 0 1,0 0 0,0 0 0,0-1 0,0 1-1,0 0 1,0 0 0,0-1 0,0 1-1,0-1 1,0 1 0,1-1 0,-1 1 0,0-1-1,0 0 1,1 0 0,-1 1 0,0-1-1,1 0 1,-1 0 0,0 0 0,2-1 0,-3 1-3,0 0 1,0-1 0,1 1-1,-1-1 1,0 1 0,0-1-1,0 1 1,0-1 0,0 1-1,0-1 1,0 1 0,0-1 0,0 1-1,0-1 1,0 1 0,0-1-1,0 1 1,0-1 0,0 1-1,-1 0 1,1-1 0,0 1-1,0-1 1,0 1 0,-1-1-1,1 1 1,-1-1 0,-9-16-114,-23-22-186,-73-71-1,54 60 346,51 50-34,1 0 0,-1-1 0,1 1 0,0 0 0,-1 0 1,1-1-1,-1 1 0,1 0 0,0-1 0,-1 1 0,1-1 1,0 1-1,-1 0 0,1-1 0,0 1 0,0-1 0,-1 1 0,1-1 1,0 1-1,0-1 0,0 1 0,0-1 0,-1 1 0,1-1 1,0 1-1,0-1 0,0 1 0,0-1 0,0 1 0,0-1 0,1 1 1,-1-1-1,0 1 0,0-1 0,17-4 162,-5 3-186,6-2-328,0-1-1,-1-1 1,0-1 0,30-16 0,58-45-674,-52 26 485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57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0 16940,'-9'28'1920,"-13"7"-1064,-7-1-360,-6 4 1441,-2 5-857,2 1-352,1 1-96,8-6-320,5-3-168,10-9-440,5-7-216,6-11-248,2-9 584,5-6-152,1-8-120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58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18236,'-22'10'637,"0"1"0,1 1 0,1 1 0,-21 17 1,34-24-492,0 0 1,0 1-1,0 0 1,1 0 0,0 1-1,0-1 1,1 1 0,0 0-1,0 1 1,1-1-1,0 1 1,1 0 0,-3 11-1,5-17-122,0 0-1,1 0 0,0 0 1,-1 0-1,1 0 0,0 0 1,1 0-1,-1 0 0,0 0 1,1-1-1,0 1 0,0 0 1,-1 0-1,2 0 0,-1-1 1,0 1-1,3 4 0,-1-4-7,0 0-1,0 0 0,0 0 0,0 0 0,0 0 0,1-1 0,-1 0 0,1 0 0,-1 0 0,1 0 0,6 2 0,-2-1-4,0-1 0,0 0 0,1 0 0,-1-1 0,1 0 0,0-1 0,-1 0 0,1 0 0,-1-1 0,1 0 0,13-3 0,-18 3-10,0-1 1,1 0 0,-1 1-1,0-2 1,0 1 0,0 0-1,0-1 1,-1 0 0,1 0 0,-1 0-1,1 0 1,-1 0 0,0-1-1,0 0 1,-1 1 0,1-1 0,-1 0-1,0 0 1,0 0 0,0-1-1,0 1 1,-1 0 0,0-1-1,0 1 1,0-1 0,0 1 0,-1-1-1,0 0 1,0 1 0,0-1-1,0 1 1,-1-1 0,0 0 0,0 1-1,0-1 1,0 1 0,-1 0-1,1-1 1,-1 1 0,0 0 0,-1 0-1,1 0 1,-1 0 0,0 1-1,0-1 1,0 1 0,0-1-1,0 1 1,-1 0 0,1 1 0,-1-1-1,0 0 1,0 1 0,0 0-1,0 0 1,-5-2 0,4 3-81,1 0 0,0 0 0,0 0 0,0 0 0,-1 0 0,1 1 0,0 0 0,-1 0 0,1 0 0,0 1 0,-1-1 0,1 1 0,0 0 0,0 0 0,0 1 0,0-1 0,0 1 0,0 0 0,0 0 0,0 0 0,1 0 0,-1 1 0,1-1 0,-6 6 0,4-2-81,1-1 0,-1 1 0,1 0 0,0 0 0,0 0 1,1 0-1,0 1 0,0 0 0,0 0 0,1-1 0,0 1 0,1 0 1,-1 1-1,0 7 0,1 36-639</inkml:trace>
  <inkml:trace contextRef="#ctx0" brushRef="#br0" timeOffset="1">672 552 20580,'-18'3'443,"1"1"-1,-1 1 0,1 0 0,0 1 1,0 1-1,1 1 0,0 0 0,0 2 0,-27 20 1,41-28-400,0 0 1,0 0-1,0 0 0,0 0 1,0 0-1,1 1 1,-1-1-1,1 1 1,-1 0-1,1-1 0,-1 4 1,2-5-35,0 0 1,0-1-1,0 1 0,0-1 1,-1 1-1,1 0 0,0-1 1,1 1-1,-1 0 0,0-1 1,0 1-1,0-1 1,0 1-1,0 0 0,1-1 1,-1 1-1,0-1 0,0 1 1,1-1-1,-1 1 0,1 0 1,0 0-6,0-1 0,0 1 1,0 0-1,0-1 0,0 1 0,0-1 0,0 0 1,0 1-1,1-1 0,-1 0 0,0 0 1,0 1-1,0-1 0,0 0 0,3 0 1,3-1 7,0 0 0,0 0 0,0-1 1,0 0-1,0 0 0,-1-1 0,1 1 1,0-2-1,-1 1 0,0-1 0,0 1 1,0-2-1,6-4 0,-1-1-13,1-1 1,-2 1-1,1-2 0,-2 0 0,11-15 0,-16 20-91,0 0-1,0-1 1,-1 0 0,0 0-1,-1 0 1,1 0-1,1-15 1,-4 21 26,1 0 1,-1 1-1,0-1 1,0 0-1,0 0 1,0 0-1,0 0 0,0 0 1,0 0-1,-1 1 1,1-1-1,-1 0 1,1 0-1,-1 0 0,0 1 1,1-1-1,-1 0 1,0 1-1,0-1 1,-1 1-1,1-1 1,0 1-1,0-1 0,-1 1 1,1 0-1,0 0 1,-1 0-1,0 0 1,1 0-1,-1 0 0,0 0 1,1 0-1,-1 0 1,0 1-1,0-1 1,1 1-1,-1-1 1,0 1-1,0 0 0,-3 0 1,-12 2-507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58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0 17596,'12'20'1768,"0"18"-992,-3 5-248,4 15 753,-3 7-345,1 7-72,-6 1-144,-10 7-344,-4-1-128,-19 4-120,-7-2-120,-12-9-512,-7-6 576,-6-8-144,2-9-48,8-21 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5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17252,'7'2'1984,"13"0"-1032,6-2-376,15-4 1129,5-2-441,13 2-360,0-2-248,1-2-976,-8 0-568,-12 2 776,-10 5-168,-28 1-216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59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 12707,'-3'9'5401,"14"-3"-4129,9 1-584,20-9-304,7 1 1097,13-3-1001,3-2 360,7 2-536,-1-4-72,-5 2-240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4:0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97 17932,'2'-6'211,"0"0"0,1 1 0,0-1 0,0 1 0,0 0 0,0 0 0,1 0 0,0 0 0,0 0 0,0 1 0,1 0-1,0 0 1,-1 0 0,1 1 0,0-1 0,1 1 0,-1 0 0,1 1 0,-1-1 0,1 1 0,0 0 0,0 1 0,0-1 0,0 1 0,0 0 0,0 1 0,0-1 0,0 1 0,0 1 0,8 0 0,-7 0-132,1 1 1,-1-1-1,0 1 1,0 1-1,0-1 1,0 1-1,-1 0 1,1 1-1,-1-1 1,0 2-1,0-1 1,0 0-1,0 1 1,8 10-1,-11-12-68,-1 0-1,0 0 1,0 0 0,0 1 0,0-1-1,0 1 1,0-1 0,-1 1 0,0 0-1,0-1 1,0 1 0,0 0-1,0 0 1,-1 0 0,0 0 0,0 0-1,0 0 1,0 0 0,-1 0-1,1-1 1,-1 1 0,0 0 0,0 0-1,0 0 1,-1-1 0,0 1-1,1-1 1,-5 7 0,1-4-5,0 1 1,0-2-1,0 1 0,0 0 1,-1-1-1,0 0 0,0 0 1,-1-1-1,-8 5 0,0-1 15,-1-1-1,0 0 0,-18 4 0,33-11-20,1 0-1,-1 0 1,0 0-1,0 0 1,1 1 0,-1-1-1,0 0 1,1 0-1,-1 1 1,0-1 0,1 0-1,-1 1 1,1-1 0,-1 1-1,0-1 1,1 1-1,-1-1 1,1 1 0,-1-1-1,1 1 1,0-1 0,-1 1-1,1 0 1,0-1-1,-1 1 1,1 0 0,0-1-1,-1 1 1,1 0 0,0-1-1,0 1 1,0 0-1,0-1 1,0 1 0,0 0-1,0 0 1,0-1-1,0 1 1,0 0 0,0 0-1,0-1 1,1 1 0,-1 0-1,0-1 1,1 1-1,-1 0 1,0-1 0,1 1-1,-1-1 1,1 1 0,-1 0-1,0-1 1,1 1-1,0-1 1,-1 1 0,1-1-1,6 8-25,1-1 0,-1 0 0,13 7 0,-10-6-12,3 2-22,-1 0 1,-1 1-1,0 1 1,0-1 0,11 18-1,-20-26 50,1 1-1,-1-1 1,0 0-1,-1 1 1,1-1-1,-1 1 1,1 0-1,-1-1 1,0 1 0,-1 0-1,1 0 1,0 0-1,-1 0 1,0-1-1,0 1 1,0 0-1,-1 0 1,1 0-1,-1 0 1,0-1 0,0 1-1,0 0 1,-1-1-1,1 1 1,-1 0-1,0-1 1,-3 5-1,-4 3 77,0-2 0,0 1 0,-1-2 0,0 1 0,0-1-1,-1 0 1,0-1 0,-19 9 0,13-8 64,-1-1-1,-1 0 1,1-1 0,-1-1 0,-24 3-1,42-7-179,0-1-1,0 0 1,0 0-1,0 0 1,0 0-1,-1 0 0,1 0 1,0 0-1,0 0 1,0 0-1,0-1 1,0 1-1,0 0 1,0-1-1,0 1 0,-1-2 1,1 2-5,1 0 0,-1-1 1,1 1-1,-1-1 0,1 0 1,0 1-1,-1-1 0,1 1 1,0-1-1,-1 0 0,1 1 1,0-1-1,0 1 0,0-1 1,0 0-1,0 1 0,0-1 1,0 0-1,0 1 0,0-2 1,1-3-97,0 1 0,0-1 0,0 1 0,1-1 1,0 1-1,3-6 0,10-17-497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4:01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4 16812,'1'-1'74,"-1"1"1,0 0 0,1-1 0,-1 1-1,1 0 1,-1-1 0,1 1 0,-1 0-1,0 0 1,1 0 0,-1-1 0,1 1-1,-1 0 1,1 0 0,-1 0-1,1 0 1,-1 0 0,1 0 0,-1 0-1,1 0 1,-1 0 0,1 0 0,-1 0-1,1 0 1,-1 1 0,1-1 0,-1 0-1,1 1 1,0-1 1,-1 1-1,1 0 1,-1 0 0,1-1-1,-1 1 1,0 0-1,1 0 1,-1 0 0,0 0-1,0-1 1,0 1-1,0 0 1,0 0 0,0 0-1,0 1 1,-6 37 1503,6-36-1346,-11 41 651,-3-1 1,-1 0-1,-32 64 1,-82 112-932,125-213-125,3-4 22,0 0 0,0 0 1,-1-1-1,1 1 0,0 0 0,-1-1 1,1 1-1,-1-1 0,-2 2 0,1-5-1248,4-6 924,4-10-25,4-9-324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4:0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316 191 14771,'0'-9'349,"-1"0"0,0 0 1,0 0-1,-1 0 0,0 1 0,-1-1 0,1 1 0,-6-10 0,7 15-249,0 1 0,0 0 0,0 0 0,0 0-1,0 1 1,-1-1 0,1 0 0,-1 0 0,1 1-1,-1-1 1,0 0 0,1 1 0,-1 0 0,0-1-1,0 1 1,0 0 0,0 0 0,0 0 0,0 0-1,-1 1 1,1-1 0,0 1 0,0-1 0,0 1 0,-1 0-1,1-1 1,0 1 0,-1 0 0,1 1 0,0-1-1,0 0 1,-1 1 0,1-1 0,0 1 0,0 0-1,0-1 1,-3 3 0,-2 1 40,-1 0 0,1 1 1,0 0-1,0 0 0,1 1 0,0 0 0,0 0 0,-7 9 1,5-5-33,1 0 1,0 1-1,0 0 1,-9 23-1,9-4 55,6-30-158,1 1-1,0-1 1,0 1 0,0-1 0,0 1 0,0-1 0,0 0-1,0 1 1,1-1 0,-1 1 0,0-1 0,0 1-1,0-1 1,0 1 0,1-1 0,-1 1 0,0-1 0,0 0-1,1 1 1,-1-1 0,0 1 0,0-1 0,1 0-1,-1 1 1,1-1 0,-1 0 0,0 0 0,1 1 0,-1-1-1,1 0 1,-1 0 0,1 1 0,-1-1 0,0 0-1,1 0 1,-1 0 0,1 0 0,-1 0 0,1 0 0,-1 0-1,1 0 1,-1 0 0,1 0 0,-1 0 0,1 0-1,-1 0 1,1 0 0,-1 0 0,1-1 0,-1 1 0,0 0-1,1 0 1,-1 0 0,1-1 0,-1 1 0,0 0-1,1-1 1,0 1 0,8-6 41,1 1-1,-1-1 1,0-1 0,0 1-1,-1-2 1,0 1 0,0-1-1,7-9 1,-5 5 26,-1-1 1,0 0-1,-1 0 1,0-1-1,6-16 1,-12 26-45,-1-1 1,0 1 0,1 0-1,-2-1 1,1 1 0,0-1-1,-1 1 1,0-1 0,0-6-1,0 10-18,-1-1-1,1 1 1,0-1-1,-1 1 1,1-1-1,-1 1 0,0 0 1,1-1-1,-1 1 1,0 0-1,0-1 1,0 1-1,0 0 1,0 0-1,0 0 1,0 0-1,0 0 1,0 0-1,-1 0 1,1 0-1,0 0 1,-1 1-1,1-1 0,0 0 1,-1 1-1,1-1 1,-1 1-1,1 0 1,-1 0-1,-2-1 1,-1 1 6,0 0 0,0 0 1,-1 1-1,1 0 0,0 0 1,0 0-1,-1 1 0,1-1 0,0 1 1,1 0-1,-1 1 0,-7 3 1,0 2-106,0 0 1,1 1 0,-16 15-1,16-12-151,0 0-1,1 1 0,0 1 1,1 0-1,0 0 0,1 1 0,1 0 1,0 0-1,-7 25 0,6 2-292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4:0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15 114 15107,'-5'27'1798,"2"-17"-1314,1-1 0,1 1 0,-1-1-1,1 1 1,1-1 0,0 1-1,2 14 1,-2-23-452,0-1-1,0 0 1,0 1-1,0-1 1,0 0-1,0 0 0,0 1 1,0-1-1,0 0 1,1 0-1,-1 1 1,0-1-1,0 0 1,0 0-1,0 0 1,1 1-1,-1-1 1,0 0-1,0 0 1,1 0-1,-1 1 1,0-1-1,0 0 1,1 0-1,-1 0 1,0 0-1,0 0 1,1 0-1,-1 0 1,0 0-1,1 0 1,-1 0-1,0 0 1,0 0-1,1 0 1,-1 0-1,0 0 0,1 0 1,-1 0-1,0 0 1,0 0-1,1 0 1,14-11 606,10-18-76,-23 27-532,52-77 1156,-49 69-1005,0 1 0,0-1 0,-1 0 0,0-1 0,0 1 0,3-19 0,-7 28-168,0 0 0,0 0 0,1 0 0,-1 0 0,0 1 0,0-1 0,0 0 1,0 0-1,0 0 0,0 0 0,0 0 0,0 1 0,-1-1 0,1 0 0,0 0 0,0 0 0,-1 0 0,1 1 0,-1-1 0,1 0 0,0 0 0,-1 1 0,1-1 0,-1 0 0,0 1 0,1-1 0,-1 1 0,0-1 0,1 0 0,-1 1 0,0 0 0,1-1 0,-1 1 1,0-1-1,0 1 0,0 0 0,1-1 0,-1 1 0,0 0 0,0 0 0,0 0 0,0 0 0,0 0 0,1 0 0,-1 0 0,0 0 0,0 0 0,0 0 0,-1 1 0,-2-1-95,0 1 0,0 0 0,0 0 0,1 1-1,-1-1 1,0 1 0,0 0 0,1 0 0,-5 4 0,5-4-44,0 0 1,0 1-1,0-1 1,0 1-1,0 0 0,1 0 1,0 0-1,-1 0 1,1 1-1,0-1 1,0 1-1,-1 3 0,2 9-359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4:1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79 15779,'-2'-1'209,"-14"-4"836,16 5-1027,-1 0-1,1 0 0,0 0 0,0 0 0,0 0 1,-1 0-1,1 0 0,0 0 0,0 0 0,0-1 1,-1 1-1,1 0 0,0 0 0,0 0 0,0 0 1,-1 0-1,1 0 0,0-1 0,0 1 0,0 0 1,0 0-1,0 0 0,-1 0 0,1-1 0,0 1 1,0 0-1,0 0 0,0 0 0,0-1 0,0 1 1,0 0-1,0 0 0,0 0 0,0-1 0,0 1 1,0 0-1,0 0 0,0-1 0,0 1 0,0 0 1,0 0-1,0 0 0,0-1 0,0 1 0,0 0 1,0 0-1,0 0 0,0-1 0,0 1 0,1 0 1,-1 0-1,0 0 0,0-1 0,0 1 0,0 0 1,1 0-1,-1 0 0,0 0 0,0 0 0,0 0 1,1-1-1,11-4 277,1-1-1,1 2 1,-1 0 0,0 0 0,1 2 0,22-3-1,-16 2-175,218-23 100,-183 23-91,0 3 1,73 9 0,-234-1 706,85-9-878,5 0-24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2:59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27 130 18140,'-8'31'1638,"-6"33"0,12-53-1290,0-1 0,2 1 0,-1-1 0,1 1 1,1-1-1,0 1 0,2 10 0,-3-19-306,1 0 0,-1 1 0,1-1 1,-1 0-1,1 0 0,0 0 0,0 0 0,0 0 0,0 0 0,0 0 0,0 0 0,1 0 0,-1 0 1,0-1-1,1 1 0,0-1 0,-1 1 0,1-1 0,0 1 0,0-1 0,0 0 0,0 0 0,0 0 1,0 0-1,0 0 0,0 0 0,0-1 0,0 1 0,0-1 0,1 1 0,-1-1 0,0 0 0,0 0 1,0 0-1,1 0 0,-1 0 0,4-1 0,2-2 9,-1 1-1,0-1 1,1 0-1,-1 0 1,-1-1 0,1 0-1,0 0 1,-1-1-1,9-7 1,-3 0 48,0 0 0,-1-1 0,0 0 0,-1 0 0,-1-1 0,14-27 0,-19 34-40,-1 0 0,0-1 0,0 1 0,-1-1 0,0 1 0,0-1 0,-1 0 0,0 1 0,0-1 0,-1 0 0,0 0 0,0 0 0,-1 0 0,0 0 0,-1 1 0,-3-14 0,3 17-111,-1 0 0,1 0 0,-1 0 0,0 0 0,0 0 0,-1 1 0,1-1 0,-1 1 0,0 0-1,0 0 1,0 0 0,0 1 0,0-1 0,0 1 0,-1 0 0,1 0 0,-1 0 0,0 1 0,1 0 0,-1 0 0,0 0-1,0 0 1,0 1 0,0 0 0,1 0 0,-1 0 0,0 1 0,0-1 0,0 1 0,0 0 0,1 1 0,-1-1-1,1 1 1,-1 0 0,-5 3 0,-9 9-347,4-1-141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3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12 19716,'6'-12'2196,"-12"14"-1052,-16 17-154,8-1-766,0 0 0,2 1-1,0 0 1,1 1 0,-13 34-1,-31 109 4,42-123-95,2 2 0,2-1 0,-4 60 0,12-99-116,1 0 1,0 1-1,0-1 0,0 0 1,0 0-1,0 1 0,0-1 0,1 0 1,-1 0-1,1 0 0,-1 1 1,1-1-1,0 0 0,0 0 1,0 0-1,0 0 0,0 0 1,1-1-1,-1 1 0,0 0 1,1 0-1,-1-1 0,3 3 1,-1-3-20,0 0 1,0 0 0,-1-1-1,1 1 1,0-1-1,0 1 1,0-1 0,0 0-1,0 0 1,-1 0 0,1-1-1,0 1 1,0-1 0,0 1-1,0-1 1,-1 0 0,5-2-1,4-2-196,1-1 0,-1 0 0,0 0 0,-1-1 0,0-1 0,0 0 0,0 0 0,-1-1-1,0 0 1,-1-1 0,0 1 0,-1-2 0,0 1 0,0-1 0,-1 0 0,6-15 0,8-33-568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3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79 16179,'-12'-28'1961,"2"11"-889,1 1-376,3 8 1041,3 0 1047,0 7-783,0 2-2001,3 4-272,1 3-929,-1 2 1057,0-1-192,0-5-104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3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67 159 14907,'-65'82'6923,"64"-82"-6894,1 0 0,0 0 0,0 1 0,0-1 1,0 0-1,0 0 0,0 0 0,0 0 0,0 0 0,0 0 0,0 0 0,0 0 0,0 0 0,0 1 1,0-1-1,0 0 0,0 0 0,0 0 0,0 0 0,0 0 0,0 0 0,0 0 0,0 0 1,0 1-1,0-1 0,0 0 0,0 0 0,0 0 0,0 0 0,0 0 0,0 0 0,1 0 1,-1 0-1,0 0 0,0 0 0,0 1 0,0-1 0,0 0 0,0 0 0,0 0 0,0 0 0,0 0 1,0 0-1,1 0 0,-1 0 0,0 0 0,0 0 0,0 0 0,0 0 0,0 0 0,0 0 1,0 0-1,0 0 0,1 0 0,-1 0 0,0 0 0,0 0 0,0 0 0,0 0 0,0 0 0,0 0 1,0 0-1,8-2 479,19-12 86,-1-2 0,-1 0 0,43-38 0,-44 34-400,37-34 109,18-13-76,-79 67-226,0-1 0,0 1 0,0 0 0,0 0 0,0 0 0,0 0 0,0 0 0,0 0 0,0 0 0,0 0-1,1 0 1,-1 0 0,0 0 0,0 0 0,0 0 0,0 0 0,0 0 0,0 0 0,0 0 0,0 0 0,0 0 0,1 0-1,-1 0 1,0 0 0,0 0 0,0 0 0,0 0 0,0 0 0,0 0 0,0 0 0,0 0 0,0 0 0,1 0-1,-1 0 1,0 0 0,0 0 0,0 0 0,0 0 0,0 0 0,0 0 0,0 1 0,0-1 0,0 0 0,0 0-1,0 0 1,0 0 0,0 0 0,0 0 0,0 0 0,0 0 0,1 0 0,-1 0 0,0 1 0,0-1 0,0 0-1,0 0 1,0 0 0,0 0 0,0 0 0,0 0 0,0 0 0,-1 11 18,-5 11-16,-9 32-33,1 0 0,-12 109-1,27-129-231,4-17-228,-4-17 460,-1 0 0,0 1 0,0-1 0,1 0 1,-1 0-1,0 1 0,1-1 0,-1 0 0,0 0 0,1 0 1,-1 1-1,0-1 0,1 0 0,-1 0 0,1 0 0,-1 0 1,0 0-1,1 0 0,-1 0 0,0 0 0,1 0 0,-1 0 1,1 0-1,-1 0 0,0 0 0,1 0 0,-1 0 0,1 0 1,-1 0-1,0-1 0,1 1 0,-1 0 0,1 0 0,4-5-70,1 1 0,-1-1 0,-1 0 0,1-1 0,-1 1 0,6-10 0,-7 11 36,24-35-420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33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32 332 16083,'-1'-1'123,"1"1"0,0-1 0,-1 1 0,1 0 0,-1-1 0,1 1 0,-1 0 0,1 0 0,-1-1 0,1 1 0,-1 0 0,1 0-1,-1 0 1,1-1 0,-1 1 0,1 0 0,-1 0 0,1 0 0,-1 0 0,1 0 0,-1 0 0,1 0 0,-1 0 0,1 0 0,-1 1 0,1-1-1,-1 0 1,1 0 0,-1 0 0,1 1 0,-1-1 0,1 0 0,-1 0 0,0 1 0,4 4 1983,11-2-1480,-3-4-514,0 0 0,0-1-1,0 0 1,0-1-1,0 0 1,0 0 0,-1-2-1,11-4 1,12-9 36,31-22 0,-28 17 32,49-45 0,-74 58-127,0 0 0,0-1-1,-1-1 1,-1 1-1,0-2 1,-1 1-1,12-24 1,-19 34-39,0 0 0,0 0-1,-1 0 1,1 0 0,-1 0 0,1 0 0,-1 0-1,0 0 1,1 0 0,-1 0 0,0-1-1,-1 1 1,1-3 0,-1 4-7,1 0 0,0 1-1,-1-1 1,1 0 0,0 1 0,-1-1 0,1 0 0,-1 1-1,1-1 1,-1 1 0,1-1 0,-1 1 0,0-1 0,1 1-1,-1-1 1,0 1 0,1-1 0,-1 1 0,0 0 0,0 0-1,1-1 1,-1 1 0,0 0 0,-1 0 0,-2 0 10,0 0 1,0 0-1,0 0 1,0 1-1,0 0 1,0-1-1,0 2 0,0-1 1,0 0-1,0 1 1,0 0-1,-3 2 1,-23 14 50,2 2 0,0 0 0,-28 28 0,-70 81 19,108-109-73,-36 42 47,48-54-51,0 0 1,0 1-1,1-1 0,0 1 1,-5 17-1,9-25-12,1 0 0,0 0-1,-1 0 1,1 0 0,0 0 0,0 1 0,0-1-1,0 0 1,0 0 0,0 0 0,1 0 0,-1 1-1,0-1 1,0 0 0,1 0 0,-1 0 0,1 0-1,-1 0 1,1 0 0,-1 0 0,1 0 0,1 1 0,0 0-46,0 0 1,1 1-1,-1-1 0,1-1 1,-1 1-1,1 0 1,0-1-1,3 2 1,6 2-432,0-1 0,0-1 0,17 4 0,25-3-424,-24-5 382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3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54 14787,'-6'12'1697,"14"-6"-945,9-6-240,21-4 1352,9-4-792,18-4-319,5 0-121,8 1-288,0 0-56,-4 2-264,-9 4-240,-17 5-600,-11 4-169,-21 3 753,-11-1-184,-8-1-208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3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14891,'26'7'1689,"17"-4"-857,3-3-304,11-1 672,2-4-144,6 2-208,-4-1-431,-6-3-153,-2 0-80,-14-5-200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4:1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42 16804,'-1'-3'100,"-1"1"0,0-1 1,1 0-1,-1 1 1,0-1-1,0 1 1,-1 0-1,1-1 0,0 1 1,-1 0-1,1 0 1,-1 1-1,0-1 1,1 1-1,-1-1 0,0 1 1,0 0-1,0 0 1,0 0-1,0 0 1,0 1-1,-1-1 0,1 1 1,0 0-1,0-1 1,0 2-1,0-1 1,-1 0-1,1 1 0,0-1 1,0 1-1,0 0 1,0 0-1,0 0 1,-5 3-1,-4 3 165,-1 1 0,2 0-1,-1 1 1,1 0 0,0 0 0,1 2 0,-17 20 0,14-14-34,2 0 1,-1 0 0,2 1 0,-15 36 0,23-49-188,0 0 0,0 0 0,1 0 0,0 1 1,0-1-1,0 0 0,0 1 0,1-1 0,0 1 0,0-1 0,2 11 0,-1-14-19,0 0-1,0 0 1,0 1-1,0-1 1,0 0-1,0 0 1,1 0-1,-1 0 1,1 0-1,0 0 1,-1-1-1,1 1 1,0-1-1,0 1 1,0-1-1,0 1 1,0-1-1,1 0 1,-1 0-1,0 0 1,0 0-1,1-1 1,-1 1-1,1-1 1,-1 1-1,0-1 1,6 0-1,3 1 31,1-2-1,-1 1 1,1-2 0,0 1-1,-1-1 1,0-1 0,0 0-1,1-1 1,-2 0 0,1-1-1,0 0 1,-1-1 0,0 0-1,-1 0 1,14-11 0,-9 5 9,0-1 0,-1 0 0,0-1 0,-1 0 0,0-1 0,-1 0 0,-1-1 0,16-31 0,-7-7 21,-19 52-81,1-1 0,0 0 0,-1 1 0,1-1 1,-1 0-1,0 0 0,0 1 0,0-1 0,0 0 1,0 0-1,0 0 0,-1 1 0,0-1 0,1 0 0,-1 1 1,0-1-1,-2-2 0,3 4-4,-1 1-1,1 0 1,-1-1 0,1 1 0,0 0-1,-1-1 1,1 1 0,-1 0 0,1 0-1,-1-1 1,0 1 0,1 0-1,-1 0 1,1 0 0,-1 0 0,1 0-1,-1 0 1,1 0 0,-1 0 0,0 0-1,1 0 1,-1 0 0,1 0 0,-1 0-1,1 0 1,-1 0 0,1 1-1,-1-1 1,0 0 0,-16 12-17,9-2-18,1 0 1,0 0 0,1 0 0,0 0-1,1 1 1,0 0 0,1 0 0,0 1-1,1-1 1,0 1 0,0 0 0,2 0-1,-1 0 1,1 0 0,2 17 0,-1-26-51,0-1 1,0 0 0,1 1 0,-1-1 0,1 0-1,0 1 1,0-1 0,0 0 0,0 1 0,0-1 0,0 0-1,0 0 1,1 0 0,-1 0 0,1 0 0,0-1 0,-1 1-1,1 0 1,0-1 0,0 1 0,0-1 0,4 3-1,-2-3-14,-1 0-1,0 0 0,1-1 0,-1 1 0,0-1 0,1 1 0,-1-1 0,1 0 0,-1 0 1,1-1-1,-1 1 0,1-1 0,-1 0 0,0 0 0,1 0 0,3-1 0,-1-1-9,0 0-1,0 0 1,-1 0-1,1-1 1,5-4-1,32-35-824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4:19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0 16147,'-10'8'1809,"-4"18"-873,5 9-344,-2 13 1089,0 5-505,8 15-304,0 2-88,0 7-296,0 1-160,-8 14-272,-9 2-128,-12 12-328,-6 3-280,-9-7 560,-2-2-112,3-8-136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4:20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25 12267,'-2'-24'3275,"2"24"-3225,0 0-1,0 0 1,0 0-1,0 0 1,0 0-1,0 0 1,0 0-1,0 1 1,0-1 0,0 0-1,0 0 1,0 0-1,0 0 1,0 0-1,0 0 1,0 0-1,0 0 1,0 0 0,0 0-1,-1 1 1,1-1-1,0 0 1,0 0-1,0 0 1,0 0-1,0 0 1,0 0-1,0 0 1,0 0 0,0 0-1,-1 0 1,1 0-1,0 0 1,0 0-1,0 0 1,0 0-1,0 0 1,0 0 0,0 0-1,-1 0 1,1 0-1,0 0 1,0 0-1,0 0 1,0 0-1,0 0 1,0 0 0,0 0-1,0 0 1,-1 0-1,1 0 1,0-1-1,0 1 1,0 0-1,0 0 1,0 0-1,0 0 1,0 0 0,0 0-1,0 0 1,0 0-1,0 0 1,0-1-1,0 1 1,0 0-1,-1 0 1,1 0 0,0 0-1,-15 41 3104,15-39-3099,-21 62 1142,4 2-1,-16 108 1,33-170-1189,-1 0 0,1 0 1,0 0-1,0 0 0,0 0 1,1-1-1,0 1 0,-1 0 0,1 0 1,0 0-1,1-1 0,-1 1 1,1-1-1,0 1 0,2 4 0,-1-5-17,-1-1-1,1 0 1,0 1-1,0-1 1,0 0-1,0 0 1,0-1-1,0 1 1,0-1-1,0 1 0,1-1 1,-1 0-1,0 0 1,1-1-1,-1 1 1,7 0-1,9-1-88,-1 0-1,1-1 0,0-1 1,35-9-1,-36 7-3,1 0 0,0 1 0,0 1 0,26 1 0,-43 1 99,-1 0 1,1 0 0,-1 0-1,1 0 1,-1 1 0,0-1 0,1 0-1,-1 1 1,1-1 0,-1 1-1,0-1 1,1 1 0,-1 0-1,0-1 1,1 1 0,-1 0 0,0 0-1,0 0 1,0 0 0,0 0-1,0 0 1,0 0 0,0 1 0,0-1-1,-1 0 1,1 0 0,0 1-1,-1-1 1,1 0 0,-1 1-1,1-1 1,-1 1 0,0-1 0,1 1-1,-1-1 1,0 1 0,0-1-1,0 1 1,0-1 0,0 0 0,-1 1-1,1-1 1,0 1 0,-2 2-1,-1 6 20,0-1-1,-1 1 0,0 0 0,-10 16 1,3-9 57,0 1 1,-1-1-1,-1-1 0,0 0 1,-2-1-1,1-1 1,-2 0-1,0-1 1,0 0-1,-23 11 1,35-22-62,1 0 1,-1 0-1,0-1 0,0 0 1,0 1-1,0-2 1,0 1-1,0 0 1,0-1-1,0 0 0,0 0 1,-1 0-1,1 0 1,0-1-1,-5-1 1,6 1-53,-1 0 1,1 0 0,0-1 0,1 1 0,-1-1 0,0 0 0,0 0-1,1 0 1,-1 0 0,1-1 0,0 1 0,0-1 0,0 1 0,0-1-1,0 0 1,0 1 0,1-1 0,-1 0 0,-1-5 0,0-2-244,0 0 0,1 0 0,0 0 1,1-1-1,0 1 0,0-1 0,2-14 0,1 6-34,0 0 0,1 0 0,7-22-1,6-3-577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4:21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468 6 17988,'10'-1'1952,"-4"-4"-1384,-3 10-280,2 13 881,1 14-457,3 7-176,-4 10-296,-4 4-96,-7 13-112,-11 9-32,-13 22 16,-10 5-72,-23 5-312,-12 2-216,-15 0 496,-8-2-104,5-17-88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2:59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15 106 17052,'-14'-17'1824,"13"15"-712,4 5 10,24 27 1581,119 146 50,-145-174-2737,29 27 235,-29-28-238,0 0 0,1-1 0,-1 1 0,0 0-1,0 0 1,1-1 0,-1 1 0,0-1-1,1 1 1,-1-1 0,0 1 0,1-1 0,-1 0-1,1 0 1,-1 0 0,1 0 0,-1 0 0,0 0-1,1 0 1,-1 0 0,1-1 0,-1 1-1,1 0 1,-1-1 0,2 0 0,0-2 11,0 1-1,0 0 1,0-1 0,-1 0 0,1 0-1,-1 0 1,0 0 0,0 0 0,0 0 0,0 0-1,1-5 1,16-43 145,-15 37-118,18-63 165,-13 42-95,20-50 0,-28 82-120,0 0 1,1 0 0,-1 0-1,1 1 1,0-1 0,0 0-1,0 1 1,2-3 0,-3 4-2,0 1 0,-1 0 0,1-1 0,0 1 0,-1 0 0,1-1 0,0 1 0,-1 0 1,1 0-1,0 0 0,0 0 0,-1 0 0,1-1 0,0 1 0,0 0 0,-1 1 0,1-1 0,0 0 0,0 0 0,-1 0 1,1 0-1,0 1 0,-1-1 0,1 0 0,0 1 0,-1-1 0,1 0 0,0 1 0,-1-1 0,1 1 0,-1-1 0,1 1 1,0-1-1,-1 1 0,0-1 0,1 1 0,-1 0 0,1-1 0,-1 1 0,0 0 0,1 1 0,12 19-8,-1 0 0,19 47 0,-22-46-12,0 0 1,2 0 0,19 27 0,-30-48-3,1 1 1,0-1-1,0 0 0,0 0 1,0 1-1,0-1 0,0 0 1,1 0-1,-1 0 0,0 0 1,0 0-1,1 0 0,-1-1 1,1 1-1,-1 0 0,1-1 0,-1 1 1,1-1-1,2 1 0,-3-1-32,0 0 0,0 0 0,0-1 0,0 1 0,0-1 0,0 1 0,0-1 0,0 1 0,0-1 0,0 0 0,0 1 0,0-1 0,0 0-1,-1 0 1,1 0 0,0 0 0,-1 1 0,1-1 0,-1 0 0,1 0 0,0-1 0,3-8-241,-1 1 0,1-1 0,-2 0 0,3-15 0,-5 24 318,10-48-530,2-7-184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6:0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63 12651,'-168'11'5253,"437"-39"-4864,-152 15-334,216-19 98,-507 52-79,-52 8 184,13 3 520,279-40-767,417-41 51,-683 76-12,152-19-34,-41 6 56,-71 12-108,139-19 20,13-1-14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6:1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80 10754,'-10'3'1227,"-1"-1"-1,0-1 1,-20 1 0,25-1 98,8 2-410,10 3-163,20 1-603,1-1 0,0-2 0,0-1-1,0-1 1,34-3 0,-15-3-149,-1-3 0,79-18 0,-119 22 3,-2 1 6,-1 0 0,1 0 1,-1-1-1,0 0 0,0 0 0,0-1 1,12-8-1,-19 12-7,-1 0-1,0 0 1,0 0 0,1 0 0,-1 0 0,0-1 0,1 1-1,-1 0 1,0 0 0,0-1 0,1 1 0,-1 0-1,0 0 1,0-1 0,0 1 0,1 0 0,-1 0-1,0-1 1,0 1 0,0 0 0,0-1 0,0 1-1,1 0 1,-1-1 0,0 1 0,0 0 0,0-1 0,0 1-1,0 0 1,0-1 0,0 1 0,0 0 0,0-1-1,-1 1 1,1 0 0,0-1 0,0 1 0,0 0-1,0-1 1,0 1 0,0 0 0,-1-1 0,1 1-1,0 0 1,0 0 0,-1-1 0,1 1 0,0 0-1,0 0 1,-1 0 0,1-1 0,0 1 0,0 0 0,-1 0-1,1 0 1,0 0 0,-1-1 0,1 1 0,0 0-1,-1 0 1,1 0 0,0 0 0,-1 0 0,1 0-1,0 0 1,-1 0 0,1 0 0,-1 0 0,-27-1 68,26 1-66,-49 4 119,-75 15 1,-8 2 85,112-19-50,0-1 1,0-1 0,-1-1 0,-21-4 0,55-2 98,0 3-251,-1 1 0,1 1 1,-1 0-1,1 0 0,13 1 0,13-3-64,59-10-137,7-1-245,141-4-1,-215 19 240,-29 0 196,1 0-1,-1 0 0,0 0 0,0 0 1,0 0-1,0 0 0,0 0 0,0 0 1,1 0-1,-1 0 0,0 0 0,0 0 1,0 0-1,0 0 0,0 0 1,1 0-1,-1 0 0,0 0 0,0 0 1,0 0-1,0 0 0,0 0 0,0 0 1,1 0-1,-1 0 0,0 0 1,0 0-1,0 0 0,0 0 0,0 0 1,0 0-1,0 1 0,0-1 0,1 0 1,-1 0-1,0 0 0,0 0 0,0 0 1,0 0-1,0 0 0,0 1 1,0-1-1,0 0 0,0 0 0,0 0 1,0 0-1,0 0 0,0 1 0,0-1 1,0 0-1,0 0 0,0 0 0,0 0 1,0 0-1,0 0 0,0 1 1,0-1-1,-9 7-122,-16 5 1,-16 2 29,-1-1-1,-52 9 0,-89 5 113,165-25-101,-43 4 561,58-6-433,-1 0 0,0 0 1,0-1-1,0 1 0,1-1 1,-1 0-1,0 0 0,1 0 0,-1 0 1,0-1-1,1 1 0,-4-3 1,6 3-36,0 1 0,0-1 1,1 0-1,-1 0 1,0 0-1,0 0 0,1 0 1,-1 0-1,1 0 0,-1 0 1,1 0-1,-1 0 0,1 0 1,0 0-1,-1 0 1,1-1-1,0 1 0,0-1 1,1-25 162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2:53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48 14515,'24'-35'3582,"-15"22"2070,-42 68-3743,-61 79 0,-54 42-2864,87-104-2,54-65 703,0 1-796,10-11-217,20-24 18,6-7 298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2:5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1 17252,'-1'9'479,"-1"0"-1,0 0 1,-1-1 0,1 1 0,-2-1 0,1 0-1,-1 1 1,-1-1 0,-7 9 0,-2 9 843,-6 13-353,1 2 0,2 0 0,-20 82 0,31-101-1132,2 0-1,0 1 1,2-1 0,1 1-1,0 0 1,2 0-1,1-1 1,0 1 0,8 30-1,-9-49-144,0-1 0,1 0-1,-1 1 1,1-1 0,-1 0-1,5 5 1,-6-8 275,0 1 0,0-1 0,0 0-1,0 0 1,0 0 0,0 0 0,0 0 0,0 0 0,0 0 0,0 0-1,0 0 1,0 1 0,0-1 0,0 0 0,0 0 0,0 0-1,0 0 1,1 0 0,-1 0 0,0 0 0,0 0 0,0 0 0,0 0-1,0 0 1,0 0 0,0 0 0,0 0 0,0 0 0,1 0 0,-1 0-1,0 0 1,0 0 0,0 0 0,0 0 0,0 0 0,0 0-1,0 0 1,0 0 0,1 0 0,-1 0 0,0 0 0,0 0 0,0 0-1,0 0 1,0 0 0,0 0 0,0 0 0,0 0 0,0 0-1,0 0 1,1-1 0,-1 1 0,0 0 0,0 0 0,0 0 0,0 0-1,0 0 1,0 0 0,0 0 0,0 0 0,0-1 0,-1-16-1675,-4-1 1050,0 1 0,0-1 0,-2 1 0,0 1 1,-12-19-1,-51-76-2548,67 106 3168,-18-22 395,16 22-14,1 0-1,0 0 1,0 0-1,1 0 1,0 0 0,-4-8-1,7 13-289,0-1 1,0 1-1,0 0 0,0-1 0,0 1 0,0-1 0,0 1 0,0 0 1,0-1-1,0 1 0,0-1 0,0 1 0,0 0 0,0-1 0,0 1 1,0 0-1,0-1 0,0 1 0,0 0 0,1-1 0,-1 1 0,0 0 0,0-1 1,0 1-1,1 0 0,-1-1 0,0 1 0,0 0 0,1-1 0,14-4 1537,20 2 781,-29 3-2079,114-12 2705,57-19-3924,-145 25 440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2:54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21309,'-15'10'541,"1"1"1,0 1-1,1 1 1,0 0-1,1 0 1,-13 20-1,22-28-469,0 0-1,1 0 1,-1 0-1,1 0 1,0 0-1,1 0 0,-1 0 1,1 0-1,0 1 1,0 10-1,1-12-59,0 0 0,1 0 0,0 0 0,0 0-1,0 0 1,0 0 0,0 0 0,1 0 0,0 0 0,0-1 0,0 1-1,0 0 1,1-1 0,-1 0 0,7 6 0,62 54-21,-55-51 12,-1 0 0,-1 1 0,0 0 0,-1 1 0,-1 1 0,20 27 0,-26-30 12,-1-1 0,0 1 1,-1 0-1,0 0 0,0 1 0,-1-1 1,-1 1-1,0 0 0,-1-1 0,-1 1 1,0 0-1,-2 18 0,1-24 9,0 0 1,0 0-1,-1 0 0,0 0 0,0 0 1,-1 0-1,0 0 0,0-1 0,0 1 1,-1-1-1,0 0 0,0 0 0,-1 0 1,1-1-1,-1 0 0,-1 0 0,1 0 1,-1 0-1,0-1 0,0 0 0,0 0 1,0-1-1,-9 5 0,9-6 10,0 0 0,0-1 0,0 1 0,0-1 0,0 0 0,0-1-1,0 1 1,-1-1 0,1 0 0,0-1 0,0 0 0,0 0 0,0 0 0,0 0 0,0-1 0,0 0-1,0 0 1,1-1 0,-1 0 0,1 0 0,0 0 0,0-1 0,0 1 0,0-1 0,-8-9 0,6 6 1,0-1 1,1 0 0,0 0 0,1-1-1,0 0 1,0 0 0,1 0 0,0-1-1,0 1 1,1-1 0,0 0 0,1 0-1,0 0 1,0-20 0,2 19-36,0 0 1,1 0 0,1 0-1,0 0 1,0 0-1,1 0 1,0 1 0,1-1-1,0 1 1,1 0 0,0 0-1,1 1 1,0-1-1,0 1 1,1 1 0,0-1-1,0 1 1,1 0 0,18-13-1,-2 4-5,1 2 1,0 0-1,1 2 0,1 0 0,0 2 0,38-10 0,-38 13 29,-13 5 35,-1-1-1,1-1 1,-1 0 0,21-12 0,-33 16-44,1 1-1,-1-1 1,0 0 0,1 0 0,-1 0 0,0 0 0,0 0-1,0 0 1,1 0 0,-1 0 0,0-1 0,0 1-1,-1 0 1,1-1 0,0 1 0,0 0 0,-1-1 0,1 1-1,-1-1 1,1 1 0,-1-1 0,1 0 0,-1 1 0,0-1-1,0-2 1,-1 1 7,1 1 0,-1 0 0,0-1 0,0 1 0,-1-1 0,1 1 0,0 0 0,-1 0 0,1 0 0,-1 0 0,0 0 0,0 0 0,0 0 0,-2-1 0,-8-6 34,-1 0 0,0 2 0,0-1 0,-17-5 0,3 2-296,-40-11 1,56 19-91,-1 0 0,0 1 0,0 1 1,0 0-1,0 0 0,-13 2 0,25-1 299,-1 0-1,0 0 0,1 0 1,-1 0-1,0 0 0,0 0 1,1 0-1,-1 0 0,0 0 1,0 1-1,1-1 0,-1 0 1,0 1-1,1-1 0,-1 0 1,0 1-1,1-1 0,-1 1 1,1-1-1,-1 0 0,1 1 1,-1 0-1,1-1 0,-1 1 1,1-1-1,-1 1 0,1 0 1,0-1-1,-1 1 0,1 0 1,0 0-1,5 11-626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2:55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1190 19 15195,'-101'5'1007,"-123"22"0,173-17-726,0 2 0,1 3-1,0 1 1,-58 29 0,62-22-52,0 2 0,2 2-1,1 2 1,-75 66 0,93-70-167,0 0 1,2 2 0,1 0 0,1 2 0,2 0-1,1 1 1,1 1 0,-15 38 0,20-36-42,1 1 0,2 0 1,1 0-1,2 0 0,2 1 1,0 0-1,3 0 0,1 0 1,1 0-1,10 59 0,-6-69-11,1-1 0,1 1 0,1-2 0,0 1 0,2-1 0,1 0 0,1-1 0,1 0 0,1-1 0,0-1-1,2 0 1,0-1 0,2-1 0,0 0 0,33 25 0,-29-28 50,1-1 0,1-1 0,0-1 0,1-1 0,43 12-1,-30-13 83,1-1 0,0-3-1,52 3 1,-15-8 180,0-3 1,0-3-1,114-24 0,-96 8 39,-1-3 0,-1-5 0,90-41 0,-66 16 318,193-122 0,-251 138-474,-2-1 1,-2-4-1,-2-1 0,73-81 0,-105 101-162,-2 0 1,-1-1-1,0-1 0,-2 0 0,16-39 0,-24 46-52,-1 1 0,0-1-1,-2 0 1,0 0-1,-1-1 1,-1 1-1,-1-1 1,-1 1 0,-2-25-1,0 29-58,-1 0 0,-1 0-1,0 0 1,-1 0 0,0 1-1,-1 0 1,-1 0 0,-1 1 0,0-1-1,0 2 1,-1-1 0,-1 1-1,0 0 1,0 1 0,-1 1 0,-14-11-1,-4 0-218,0 0-1,-2 2 1,-1 1-1,0 1 1,-58-20-1,29 17-272,0 2 0,-2 4 0,-68-9 0,-192 2-1017,191 20 945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4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20052,'1'23'880,"-2"0"0,-1 0 0,-7 40 0,3-34-286,-1 42 1,7-70-556,0 1 0,0 0 0,0 0 0,0 0 0,0 0 0,0 0 0,1 0 0,-1 0 0,0 0 0,1 0 0,0 0 0,-1-1 0,1 1 0,0 0 0,0 0 0,0-1 0,0 1 0,0-1 0,1 1 0,1 2 0,0-3-1,-1 0-1,0 0 1,0 0 0,0-1-1,1 1 1,-1-1 0,0 1 0,1-1-1,-1 0 1,0 0 0,1 0 0,-1 0-1,0 0 1,1 0 0,-1-1-1,0 1 1,4-2 0,19-6 235,-1-1 1,0-1-1,40-23 0,-33 16-77,37-14-1,-54 25-179,0 2 0,0 0 0,19-3 0,-30 7-15,0-1-1,0 1 1,0-1 0,1 1-1,-1 0 1,0 0-1,0 1 1,0-1 0,0 0-1,0 1 1,0 0 0,0 0-1,0 0 1,0 0-1,0 0 1,0 1 0,0-1-1,-1 1 1,1 0-1,-1 0 1,5 4 0,-4-1-1,0-1 0,0 1 0,-1 0 0,0 0 0,0 0 0,0 1 0,0-1 1,-1 0-1,1 7 0,3 54 6,-4-34 5,-1-31-9,0 0-1,0 1 1,0-1-1,1 1 1,-1-1-1,0 0 1,0 1-1,1-1 1,-1 0 0,1 1-1,-1-1 1,1 0-1,0 1 1,-1-1-1,1 0 1,0 0-1,0 0 1,0 0-1,0 0 1,0 0-1,2 2 1,-2-3 0,1 1-1,-1-1 1,1 0 0,0 0 0,-1 0 0,1 0-1,-1 0 1,1 0 0,0 0 0,-1 0 0,1 0-1,-1-1 1,1 1 0,-1-1 0,1 1-1,-1-1 1,1 0 0,-1 1 0,2-2 0,29-16-13,-24 12-89,1 1-1,0 0 0,0 0 0,1 1 1,-1 1-1,1-1 0,10-1 0,-19 5 70,0 0 0,0 0 0,-1 0 0,1 0 0,0 0 0,0 0-1,0 0 1,0 0 0,-1 1 0,1-1 0,0 0 0,0 0-1,0 1 1,-1-1 0,1 0 0,0 1 0,-1-1 0,1 1 0,0-1-1,-1 1 1,1-1 0,0 1 0,-1 0 0,1-1 0,-1 1-1,1 0 1,-1-1 0,0 1 0,1 0 0,-1 0 0,1-1 0,-1 1-1,0 0 1,0 0 0,0 0 0,1-1 0,-1 1 0,0 0-1,0 0 1,0 0 0,0 0 0,0-1 0,-1 1 0,1 0 0,0 0-1,0 1 1,-1 3-249,0 0 0,0-1 0,0 1 0,-1 0 0,1 0 0,-4 5 0,3-6 140,0-1 1,0 0-1,0 0 1,-1 0-1,1 0 1,-4 3 0,-3-1-348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43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 21597,'-6'-10'1936,"6"8"-1344,0-1-360,0 6 416,0 3-896,4 5 488,1 0-296,3-2-304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4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66 16051,'1'-1'154,"0"-1"-1,-1 0 0,1 0 0,-1 0 0,1 0 0,-1 0 0,0 0 0,0 0 0,0 0 0,0 0 1,0 0-1,-1 0 0,1 0 0,0 0 0,-1 0 0,0 1 0,1-1 0,-1 0 0,0 0 1,0 0-1,0 1 0,0-1 0,0 0 0,0 1 0,-1-1 0,1 1 0,0 0 0,-1-1 1,1 1-1,-1 0 0,0 0 0,1 0 0,-1 0 0,0 0 0,0 0 0,1 0 0,-1 1 0,0-1 1,0 0-1,-3 1 0,-2-2 66,0 1 0,0 1 0,0-1 0,0 1 0,0 0 0,0 1 0,0 0 0,0 0 0,0 0 0,0 1 0,0 0 0,1 0 0,-1 1 0,-10 6 0,4-2-164,0 0 1,0 1-1,1 1 0,0 0 0,-20 22 1,24-22-46,0 0 1,1 1 0,-9 14-1,14-22 0,1 1-1,-1 0 1,1 0 0,-1 0-1,1 1 1,0-1-1,0 0 1,1 0-1,-1 1 1,1-1 0,-1 1-1,1-1 1,0 0-1,0 1 1,1-1-1,0 6 1,0-7 5,0 0 0,0 0-1,1-1 1,-1 1 0,0 0 0,1-1 0,-1 1-1,1-1 1,0 1 0,-1-1 0,1 0 0,0 0-1,0 0 1,0 0 0,0 0 0,0 0 0,0 0 0,0-1-1,0 1 1,0-1 0,0 0 0,0 1 0,0-1-1,1 0 1,-1 0 0,3-1 0,7 1 67,0-1 0,0 0 0,16-5 0,3-2 100,0-2 0,36-18-1,-36 15-38,0 1-1,33-8 0,-63 19-134,1 1-1,0-1 0,-1 1 0,1 0 0,0-1 1,-1 1-1,1 0 0,0 0 0,-1 0 1,1 0-1,0 1 0,-1-1 0,1 0 0,0 1 1,-1-1-1,1 1 0,-1-1 0,1 1 1,-1 0-1,1 0 0,-1 0 0,2 1 0,-1 0 0,-1 0 0,0 0 0,0 0-1,1 0 1,-2 0 0,1 0-1,0 1 1,0-1 0,-1 0-1,1 1 1,-1-1 0,0 0 0,1 1-1,-1-1 1,-1 4 0,1 4 9,-1-1 0,-1 1 0,-3 14 0,3-20 235,1-7-74,0-8 48,4-6-84,1-1 1,1 2-1,0-1 0,1 0 0,1 1 0,12-22 0,-18 37-155,0-1-1,0 1 1,0 0-1,0 0 0,1 0 1,-1 0-1,0 0 1,0 0-1,1 0 0,-1 0 1,1 0-1,-1 0 1,1 1-1,-1-1 0,1 1 1,-1-1-1,1 1 1,0 0-1,-1 0 0,1-1 1,-1 1-1,4 0 1,3 1-273,0 0 1,0 0 0,12 4 0,6 1-725,7-2 81,1-3 0,42-2 0,-12-4 26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45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218 257 13811,'-17'8'1912,"-1"1"-1,-25 16 1,11-2 322,-39 35-1,68-55-2113,-1 0 0,1 0-1,0 1 1,0-1 0,0 1 0,1 0-1,-1 0 1,1 0 0,0 0 0,0 0-1,0 0 1,-1 8 0,2-10-110,1 0-1,0-1 1,0 1 0,0 0-1,0 0 1,0-1 0,1 1 0,-1 0-1,0 0 1,1-1 0,-1 1-1,1 0 1,0-1 0,-1 1-1,1 0 1,0-1 0,0 1 0,0-1-1,0 0 1,0 1 0,1-1-1,-1 0 1,0 1 0,1-1 0,-1 0-1,1 0 1,-1 0 0,1 0-1,-1-1 1,1 1 0,0 0-1,-1-1 1,1 1 0,2 0 0,-1 0-8,1 0 1,-1 0 0,1-1 0,-1 1-1,1-1 1,0 0 0,-1 0 0,1 0-1,-1 0 1,1-1 0,0 1 0,-1-1 0,1 0-1,-1 0 1,6-3 0,-3 1 8,-1 0 1,1-1-1,0 1 1,-1-2 0,0 1-1,0 0 1,8-11-1,0-2 63,-1 0-1,0-1 0,-1-1 0,10-25 0,89-242 906,-96 256-807,-9 22-72,-8 23-69,-28 87 38,-19 70 151,42-137-110,1 1 0,-3 67 0,10-100-108,0 1 0,0-1 0,0 1 1,1-1-1,0 0 0,-1 1 0,1-1 0,0 0 1,1 0-1,1 5 0,-2-7-47,-1 0 0,1 0 0,0-1 0,-1 1 0,1 0 0,0 0 0,0-1-1,-1 1 1,1 0 0,0-1 0,0 1 0,0-1 0,0 1 0,0-1 0,0 0 0,0 1 0,0-1 0,0 0 0,0 0 0,0 1 0,0-1-1,0 0 1,0 0 0,0 0 0,0 0 0,0-1 0,1 1 0,-1 0 0,0 0 0,0 0 0,0-1 0,0 1 0,0-1 0,-1 1 0,1-1 0,0 1-1,2-2 1,0-1-59,1 1-1,0-1 1,-1 0-1,0-1 0,0 1 1,5-7-1,5-10-382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3:00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19 563 16556,'-1'16'1064,"-1"1"1,-5 23-1,5-28-506,-1 0-1,2 0 0,-1 0 0,2 1 1,0 15-1,0-28-548,0 0 1,0-1-1,1 1 1,-1 0-1,0 0 1,0-1-1,0 1 1,0 0-1,1-1 1,-1 1-1,0 0 1,0 0-1,1 0 1,-1-1-1,0 1 1,0 0-1,1 0 1,-1 0-1,0-1 1,0 1-1,1 0 1,-1 0-1,0 0 1,1 0-1,-1 0 1,0 0-1,1 0 1,-1 0-1,0 0 1,1 0-1,-1 0 1,0 0-1,1 0 1,-1 0-1,0 0 1,1 0-1,-1 0 1,0 0-1,1 0 1,-1 1-1,0-1 1,0 0-1,1 0 1,-1 0-1,0 0 1,0 1-1,1-1 1,-1 0-1,0 0 1,0 1-1,0-1 1,1 0-1,-1 0 1,0 1-1,0-1 1,0 0-1,0 1 1,1-1-1,-1 0 1,0 1-1,0-1 1,0 0-1,0 1 1,0-1-1,0 0 1,0 1-1,0-1 1,0 0-1,0 1 0,15-23-28,-9 7 77,-1 0-1,0-1 0,-1 0 1,-1 1-1,0-1 0,-1 0 1,-1 0-1,0-1 1,-1 1-1,-1 0 0,-5-29 1,6 45-49,0-1 0,0 1 0,0-1 0,0 1 0,0-1 0,0 1 0,0-1 0,-1 1 0,1-1 0,0 1 0,0-1 0,0 1 0,-1-1 0,1 1 0,0-1 0,-1 1 0,1 0 0,0-1 0,-1 1 0,1 0 0,0-1 0,-1 1 0,0-1 0,-3 10 173,1 22-14,3-21-136,1 1-1,0-1 1,1 1-1,5 17 1,-6-24-32,0 0 0,1-1 1,-1 1-1,1-1 1,-1 1-1,1-1 1,0 0-1,0 0 1,1 0-1,-1 0 1,0 0-1,1 0 1,0-1-1,0 1 1,0-1-1,5 4 1,-7-6-2,0 0 0,1 1 0,-1-1 1,0 0-1,1 0 0,-1 0 0,1 0 1,-1 0-1,0 0 0,1 0 0,-1 0 0,0 0 1,1-1-1,-1 1 0,0-1 0,1 1 1,-1-1-1,0 1 0,0-1 0,0 0 0,1 0 1,-1 1-1,0-1 0,0 0 0,0 0 1,0 0-1,1-2 0,2-2-3,0-1 0,0 1 0,0-1 0,3-6 0,2-10 3,0 0-1,-1 0 0,-1 0 0,-2-1 1,6-37-1,1-117-26,-11 135 7,-1 0 1,-12-78-1,3 84 24,9 35-3,0 1 0,0 0 0,0-1 0,0 1 0,0 0 0,0 0 0,0-1 1,0 1-1,0 0 0,0-1 0,0 1 0,-1 0 0,1-1 0,0 1 0,0 0 0,0 0 0,-1-1 0,1 1 0,0 0 0,0 0 0,0 0 0,-1-1 0,1 1 1,0 0-1,0 0 0,-1 0 0,1 0 0,0-1 0,-1 1 0,1 0 0,0 0 0,-1 0 0,1 0 0,0 0 0,-1 0 0,1 0 0,0 0 0,0 0 1,-1 0-1,1 0 0,0 0 0,-1 0 0,1 0 0,0 0 0,-1 0 0,1 1 0,-7 15 21,3 7 52,2 1 1,0 0-1,2-1 0,4 39 1,24 98 418,-21-131-313,16 44 1,-19-64-137,-1-1 0,1 0 1,1 0-1,-1-1 0,1 1 1,0-1-1,1 0 0,0 0 1,12 10-1,-17-16-36,1 1-1,0-1 0,0 0 1,-1 0-1,1 0 1,0 0-1,0 0 1,0 0-1,0 0 1,0-1-1,0 1 1,0-1-1,0 1 1,0-1-1,0 0 1,0 0-1,0 0 1,1 0-1,1-1 1,-2 1-7,-1-1 1,1 0-1,-1 1 1,0-1 0,0 0-1,1 0 1,-1 0 0,0 0-1,0 0 1,0 0 0,0-1-1,0 1 1,0 0-1,0 0 1,-1-1 0,1 1-1,0 0 1,-1-1 0,1 1-1,-1-1 1,1 1 0,-1-1-1,0 1 1,0-1-1,0 1 1,0-4 0,1-7-9,-2 0 0,0 0 1,0 0-1,-1 0 0,-1 0 0,0 0 1,0 1-1,-8-16 0,3 7-16,-2 1 0,0 1-1,-24-33 1,29 45-1,4 8 9,5 8-2,-1-7 15,0 1 0,0 0 0,1-1 0,0 0 0,-1 0-1,1 0 1,0 0 0,1 0 0,-1-1 0,0 0 0,1 0-1,-1 0 1,1 0 0,-1-1 0,1 0 0,0 0 0,0 0-1,0 0 1,0-1 0,-1 0 0,1 0 0,7-1 0,-2 0-8,-1-1 0,0 1 0,1-2 0,-1 1 0,0-2 0,0 1 0,0-1 0,-1 0 0,1-1 0,12-9 0,-9 4-13,0 0-1,-1-1 1,-1 0 0,1-1-1,-2 0 1,13-20 0,-17 24 7,0-1 0,-1 1 0,0-1 0,0-1 0,-1 1 0,0 0 0,-1-1-1,0 1 1,-1-1 0,1 0 0,-2-11 0,-2 13 34,-2 15 62,3 7-16,0 0 0,1 0-1,1 0 1,0 0 0,0 0-1,2 0 1,0 0 0,0 0-1,1-1 1,1 0 0,0 0-1,1 0 1,0 0 0,13 18-1,-16-28-78,0 0 0,0 1-1,0-1 1,0-1 0,0 1-1,0 0 1,1-1 0,-1 1-1,1-1 1,0 0 0,5 2-1,-7-4-37,0 1 0,-1-1 0,1 0 1,0 1-1,0-1 0,-1 0 0,1 0 0,0 0 0,0 0 0,0-1 0,-1 1 0,1 0 0,0-1 0,0 1 0,-1-1 0,1 0 0,0 1 0,-1-1 0,1 0 1,-1 0-1,1 0 0,-1 0 0,1 0 0,-1-1 0,0 1 0,0 0 0,0-1 0,3-2 0,-1-3-27,1 1 1,-1-1-1,0 0 0,-1 0 1,1 0-1,-2 0 0,1 0 1,-1 0-1,1-9 0,2-41-447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45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19580,'0'2'160,"0"-1"-1,0 1 1,0 0 0,1-1-1,-1 1 1,1 0-1,-1-1 1,1 1-1,-1 0 1,1-1 0,0 1-1,0-1 1,0 1-1,0-1 1,0 0 0,0 1-1,0-1 1,0 0-1,1 0 1,-1 0 0,1 0-1,-1 0 1,0 0-1,1 0 1,-1 0-1,1-1 1,0 1 0,-1 0-1,1-1 1,0 1-1,-1-1 1,1 0 0,0 0-1,-1 0 1,1 0-1,0 0 1,0 0 0,2 0-1,8-1 133,-1 0 0,0-1 0,0-1 0,0 1 0,0-1 0,-1-1 0,16-8 0,-1 0 53,43-29 0,-42 21-198,-17 14 2,-24 21-94,-15 13-31,3 2 1,-36 48-1,61-75-23,0 0 0,0 0-1,0 1 1,0-1-1,1 1 1,0-1 0,-2 7-1,3-10 0,0 1 0,0 0 0,0 0 0,-1 0 0,1-1-1,1 1 1,-1 0 0,0 0 0,0-1 0,0 1 0,0 0-1,1 0 1,-1-1 0,0 1 0,0 0 0,1-1 0,-1 1 0,1 0-1,-1-1 1,1 1 0,-1-1 0,1 1 0,-1 0 0,1-1-1,-1 1 1,1-1 0,0 0 0,-1 1 0,1-1 0,0 1 0,-1-1-1,1 0 1,0 0 0,-1 1 0,1-1 0,0 0 0,0 0 0,-1 0-1,1 0 1,0 0 0,1 0 0,9 0-31,0 0-1,0-1 1,0 0-1,0-1 1,0 0-1,0-1 1,18-7 0,-12 4-37,-1-2 1,0 0 0,0 0 0,15-13 0,-30 21 83,0 0-1,-1-1 1,1 1-1,0-1 1,-1 1-1,1-1 1,-1 1-1,1-1 1,-1 0 0,1 1-1,-1-1 1,1 0-1,-1 0 1,1 1-1,-1-1 1,0 0-1,1 0 1,-1 1-1,0-1 1,0 0-1,0 0 1,0 0 0,1 0-1,-1 1 1,0-1-1,0 0 1,-1 0-1,1 0 1,0 1-1,0-1 1,0 0-1,-1 0 1,1 0-1,0 1 1,-1-1 0,1 0-1,0 0 1,-1 1-1,1-1 1,-1 0-1,1 1 1,-1-1-1,1 0 1,-1 1-1,-1-1 1,3 0-1,-1 0 0,0 1-1,1-1 1,-1 1 0,1-1 0,-1 1 0,1-1-1,0 1 1,-1-1 0,1 1 0,-1-1 0,1 1-1,0 0 1,-1-1 0,1 1 0,0 0-1,0 0 1,-1 0 0,1-1 0,1 1 0,17-2-256,0 0 0,-1 2 1,27 1-1,-21 1-1107,33-4 1,-54 2 1259,1-1 0,0 1 1,0-1-1,0 0 0,0 0 1,4-3-1,23-17-735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46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0 22341,'-2'8'341,"0"0"0,0-1 1,-1 1-1,0-1 0,-7 13 0,-5 10-97,0 4-39,3 1 0,0 0 1,3 1-1,0 0 0,3 0 0,1 1 1,2 0-1,1 48 0,2-84-204,4 31 22,-4-31-18,0 1 0,1 0 0,-1 0 0,1-1-1,-1 1 1,1-1 0,0 1 0,0 0 0,0-1 0,0 0 0,0 1 0,0-1 0,0 1-1,2 1 1,-3-4-7,1 0-1,-1 1 1,0-1-1,0 0 0,0 0 1,0 0-1,1 0 1,-1 1-1,0-1 0,0 0 1,-1 0-1,1 0 1,0 1-1,0-1 0,0 0 1,-1 0-1,1 0 1,-1 0-1,-16-38-221,-2 2 1,-2 1-1,-1 0 1,-42-51-1,64 87 228,-1 0-1,1 0 1,0 0-1,0 0 0,0 0 1,0 0-1,0 0 0,0-1 1,0 1-1,0 0 1,0 0-1,0 0 0,0 0 1,0 0-1,0 0 1,-1 0-1,1 0 0,0 0 1,0 0-1,0 0 0,0 0 1,0 0-1,0-1 1,0 1-1,0 0 0,0 0 1,0 0-1,0 0 1,0 0-1,0 0 0,0 0 1,0 0-1,0 0 0,0 0 1,0-1-1,0 1 1,0 0-1,0 0 0,0 0 1,0 0-1,0 0 1,0 0-1,0 0 0,0 0 1,1 0-1,-1 0 0,0 0 1,0-1-1,0 1 1,0 0-1,0 0 0,0 0 1,0 0-1,0 0 0,0 0 1,0 0-1,0 0 1,0 0-1,1 0 0,-1 0 1,0 0-1,0 0 1,0 0-1,11 2 141,26 12-101,1 0-389,-12-7-35,0-2-1,0-1 1,0-1 0,1-1 0,-1-2-1,39-3 1,-4-5-236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4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29 19348,'-8'5'524,"-14"8"935,1 1-1,-32 26 0,48-36-1271,0 1-1,0 0 0,1 0 0,-1 0 0,1 0 1,1 1-1,-1 0 0,1 0 0,0 0 0,0 0 1,1 0-1,-1 1 0,1-1 0,-2 13 0,4-17-151,0 0 0,0-1 0,0 1 0,0 0 0,0 0-1,0 0 1,0 0 0,0 0 0,1-1 0,-1 1 0,1 0-1,-1 0 1,1 0 0,0-1 0,-1 1 0,1 0 0,0-1-1,0 1 1,0-1 0,1 1 0,-1-1 0,0 0 0,2 2-1,0-1-4,-1-1-1,1 1 0,0-1 1,0 0-1,0 0 1,0 0-1,0-1 0,0 1 1,0 0-1,0-1 0,0 0 1,6 0-1,3-1 8,-1 0 1,1-1-1,0-1 0,-1 0 1,0 0-1,15-7 0,-16 5-7,0 0 0,0-1-1,-1 0 1,0-1 0,0 0-1,0-1 1,-1 0 0,9-10-1,-13 14-57,-1-1 1,0 1-1,0 0 0,0-1 0,0 0 0,-1 0 0,1 0 0,-1 0 0,-1 0 0,1 0 0,-1 0 0,0 0 0,0-1 0,0 1 0,-1-1 0,0 1 0,0 0 0,0-1 0,-1-5 0,0 8-46,-1 0 0,1 0-1,0 0 1,-1 1 0,1-1 0,-1 0-1,0 1 1,0-1 0,0 1-1,0-1 1,-1 1 0,1 0 0,0 0-1,-1 0 1,0 0 0,1 1-1,-1-1 1,0 1 0,0-1-1,0 1 1,0 0 0,0 0 0,0 1-1,0-1 1,0 0 0,0 1-1,-1 0 1,1 0 0,0 0-1,-3 0 1,-19 4-469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53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4 188 16668,'-1'3'237,"0"-1"0,1 1 0,-1 0 0,1 0 0,0 0 0,0 0 0,0-1 1,0 1-1,1 0 0,-1 0 0,1 0 0,-1 0 0,1-1 0,0 1 0,0 0 0,0-1 1,1 1-1,-1-1 0,1 1 0,-1-1 0,1 0 0,0 1 0,3 2 0,-2-2-60,1-1 0,-1 0-1,1 0 1,0 0 0,0 0-1,-1-1 1,1 1 0,0-1-1,0 0 1,1 0 0,-1-1-1,0 1 1,0-1-1,0 0 1,0 0 0,5 0-1,6-3 50,1 1 0,-1-2 0,0 0 0,0 0 0,0-2 0,-1 0 1,0-1-1,20-12 0,-17 9-114,-1-1 0,-1-1 0,0 0 0,0-1 0,-1-1 1,16-21-1,-26 31-96,-1-1 1,0 0 0,0 0-1,0 0 1,0 0 0,-1-1-1,0 1 1,0-1 0,1-7-1,-3 12-13,0-1-1,1 0 1,-1 0-1,0 1 1,-1-1-1,1 0 1,0 0-1,0 1 1,-1-1-1,1 0 1,-1 1-1,0-1 1,1 0-1,-1 1 1,0-1 0,0 1-1,0-1 1,0 1-1,0 0 1,0-1-1,0 1 1,-1 0-1,1 0 1,0-1-1,-1 1 1,1 0-1,-1 1 1,1-1-1,-1 0 1,1 0-1,-1 1 1,0-1-1,-2 0 1,-2-1-8,-1 0 1,0 1 0,0 0-1,0 0 1,0 0 0,0 1-1,0 0 1,0 1 0,0-1-1,0 1 1,-8 3 0,5-1-6,-1 0 0,0 2-1,1-1 1,0 1 0,0 1 0,-13 9 0,8-4-5,0 1-1,1 1 1,1 0 0,0 1 0,1 0-1,1 1 1,0 1 0,-10 17 0,13-16-11,0 0 0,1 1 0,-9 30 0,14-41-48,1 1-1,-1-1 0,1 0 1,1 0-1,-1 1 0,1-1 1,1 0-1,-1 0 1,1 1-1,0-1 0,1 0 1,3 11-1,-4-16 1,0 0 0,0 1 0,1-1 0,-1 0 0,1 0 0,-1 0 0,1 0 0,-1 0-1,1-1 1,0 1 0,0 0 0,0-1 0,0 1 0,0-1 0,0 0 0,0 0 0,4 2 0,-2-2 27,0 0 0,0 0 1,0-1-1,0 1 0,1-1 0,-1 0 1,0 0-1,0 0 0,7-2 0,3-1 13,0-1 0,0-1 1,-1 0-1,1-1 0,13-8 0,41-25-485,4-9-28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5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 16748,'12'0'1704,"-12"11"-960,-9 7-240,-12 16 953,-7 7-321,-4 5-400,1 1-88,1-1-256,-1-4-208,8-13-520,3-8-480,8-21 664,3-11-104,4-16-104</inkml:trace>
  <inkml:trace contextRef="#ctx0" brushRef="#br0" timeOffset="1">26 45 16412,'13'9'1896,"0"4"-1248,3 8-248,4 2 912,4 5-423,4-1-497,5-1-880,6-1 1960,-1-15-1384,3-8-8,2-13-48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53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 15643,'-28'46'1383,"2"2"-1,3 1 0,1 1 0,-19 69 0,24-52-945,2 0 0,-11 132 0,32-227-382,1-1 0,17-42 0,-8 23-48,53-136-34,-54 150 14,2 1 0,1 1-1,29-39 1,-41 64 12,-1 1 0,1 1 1,0-1-1,0 1 0,1 0 0,0 0 0,0 1 0,12-6 1,-17 9-1,0 0-1,1 0 1,-1 0 0,0 1 0,1-1 0,-1 1 0,1 0 0,-1-1 0,1 1 0,-1 0 0,0 0-1,1 1 1,-1-1 0,4 1 0,-5 0-1,1 0 1,-1-1-1,1 1 0,-1 0 0,1 1 1,-1-1-1,1 0 0,-1 0 0,0 1 1,1-1-1,-1 0 0,0 1 0,0-1 0,0 1 1,0 0-1,-1-1 0,1 1 0,0 0 1,-1-1-1,1 1 0,0 3 0,0 1 15,0 1-1,-1 0 0,1 0 0,-1-1 0,-1 1 0,1 0 0,-1-1 0,0 1 0,-1 0 0,0-1 0,0 1 0,0-1 1,-1 0-1,0 0 0,0 0 0,0 0 0,-1 0 0,-4 5 0,-1 1 121,-1 0 0,0-1-1,-1 0 1,0-1 0,-1 0 0,-24 16-1,31-23-112,0-1-1,1 1 0,-1-1 1,0 0-1,0 0 0,0-1 1,0 0-1,0 0 0,-1 0 1,1 0-1,0-1 0,-10 0 0,12 0-43,1-1-1,0 1 0,0-1 1,0 1-1,0-1 0,0 0 0,-1 0 1,2 0-1,-1 0 0,0 0 0,0 0 1,0-1-1,0 1 0,1-1 1,-1 1-1,1-1 0,-1 0 0,1 1 1,-1-1-1,1 0 0,0 0 1,0 0-1,0 0 0,0 0 0,0 0 1,1 0-1,-1-1 0,1 1 0,-1 0 1,1 0-1,0-4 0,-1 2-7,1 0-1,0 1 0,0-1 1,1 0-1,-1 1 0,1-1 1,1-4-1,15-27-326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54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16892,'9'4'489,"1"1"-1,-1-1 1,1 0 0,0-1 0,0 0 0,0-1 0,0 0 0,1 0 0,-1-1 0,0-1 0,1 0 0,14-1 0,-11-1-279,0-1 1,0 0-1,0 0 1,-1-2 0,0 0-1,1 0 1,-2-1-1,20-13 1,-29 18-196,0-1 0,-1 0 0,1 0 0,-1 0 0,1-1 0,-1 1 1,0-1-1,0 1 0,2-5 0,-3 7-13,-1-1-1,0 1 1,0 0-1,0-1 1,1 1 0,-1-1-1,0 1 1,0-1 0,0 1-1,0-1 1,0 1-1,0 0 1,0-1 0,0 1-1,0-1 1,0 1 0,0-1-1,0 1 1,-1-1-1,1 1 1,0-1 0,0 1-1,0 0 1,0-1 0,-1 0-1,0 1 0,0-1 0,0 0-1,0 1 1,0-1 0,0 1 0,0-1-1,0 1 1,0-1 0,0 1 0,0 0-1,0 0 1,0-1 0,0 1 0,0 0-1,-2 0 1,-7 0 3,0 1-1,1 0 1,-1 0 0,0 1-1,1 0 1,-1 0 0,1 1-1,0 1 1,-11 4-1,4 1 6,0-1 0,0 2-1,-28 22 1,33-22-112,1 0 0,0 0 0,1 1 0,0 0 0,-10 17 0,16-23 62,0-1-1,1 1 0,0-1 0,0 1 0,0-1 1,0 1-1,1 0 0,-1 0 0,1 0 1,1 0-1,-1 0 0,1 0 0,-1 0 1,1 0-1,1 1 0,-1-1 0,1 0 1,2 6-1,-3-9 42,1 0 0,0-1 0,0 1 0,0 0 0,0-1 0,1 1 0,-1-1 0,0 1 0,1-1 0,-1 1 0,1-1 1,-1 0-1,1 0 0,-1 0 0,1 0 0,0 0 0,0 0 0,0 0 0,-1-1 0,1 1 0,0-1 0,4 1 0,0 0-39,1 0 0,-1-1-1,0 0 1,1-1 0,-1 1 0,9-3-1,38-13-305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5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20 10626,'0'-19'13455,"-5"30"-13273,1 0 108,-1 0 1,-12 20 0,-4 7 353,-1 11 218,-26 91-1,39-108-782,3 1-1,0-1 0,2 1 1,0 36-1,4-69-76,0 1-1,0 0 1,-1 0 0,1-1-1,0 1 1,0 0 0,0-1 0,0 1-1,0 0 1,0 0 0,1-1-1,-1 1 1,0 0 0,0 0 0,0-1-1,1 1 1,-1 0 0,0-1-1,1 1 1,-1 0 0,0-1 0,1 1-1,-1 0 1,1 0 0,0-2-1,0 0-1,-1 0 1,1 0 0,0 0 0,-1 0 0,0 0 0,1-1 0,-1 1 0,0 0 0,1 0 0,-1 0 0,0 0 0,0 0-1,0-1 1,0 0 0,0-14-16,0 0 0,-1 0 0,0 0 0,-1 0-1,-5-15 1,-26-77-385,24 82 238,9 26 160,0 0-1,0 0 1,0-1 0,0 1-1,0 0 1,0 0 0,0 0-1,0 0 1,0-1 0,0 1 0,0 0-1,0 0 1,0 0 0,0-1-1,0 1 1,0 0 0,0 0 0,0 0-1,0-1 1,0 1 0,0 0-1,0 0 1,0 0 0,0-1-1,0 1 1,0 0 0,0 0 0,0 0-1,1 0 1,-1-1 0,0 1-1,0 0 1,0 0 0,0 0 0,0 0-1,1 0 1,-1 0 0,0-1-1,10 2-16,16 10 38,-23-9-29,18 9 48,11 6-722,-30-16 599,0 0 1,0 0-1,0-1 0,0 1 1,0-1-1,0 1 0,0-1 1,0 0-1,0 0 0,0 0 1,0 0-1,0 0 0,2-1 1,-3 1 71,-1 0 0,1 0-1,-1-1 1,0 1 0,1 0 0,-1 0 0,1-1 0,-1 1 0,0 0 0,1-1 0,-1 1 0,0 0 0,0-1-1,1 1 1,-1 0 0,0-1 0,0 1 0,0-1 0,1 1 0,-1-1 0,0 1 0,0 0 0,0-1 0,0 1-1,0-1 1,0 0 0,1-6-299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5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51 17468,'6'-4'651,"-1"0"0,0-1 0,-1 0 0,5-6 0,-8 11-560,-1-1 0,1 1 0,-1-1 0,1 0 1,-1 1-1,0-1 0,1 0 0,-1 1 0,0-1 0,1 0 0,-1 1 1,0-1-1,0 0 0,0 0 0,0 1 0,0-1 0,0 0 1,0 0-1,0 1 0,0-2 0,-1 2 24,1-1-1,-1 0 1,0 1 0,1-1 0,-1 1-1,0-1 1,1 1 0,-1 0 0,0-1-1,0 1 1,0 0 0,1-1 0,-1 1-1,0 0 1,0 0 0,0 0 0,1 0-1,-1 0 1,0 0 0,0 0 0,0 0-1,0 0 1,-1 0 0,-7 2 54,-1-1 0,1 1-1,0 1 1,0-1 0,0 2 0,0-1 0,0 1 0,0 0 0,1 1 0,0 0 0,-11 9 0,2 0-57,0 1 1,1 0 0,-26 33 0,30-32-50,1-1 1,1 2-1,1-1 1,-9 21 0,14-28-45,1 0 1,0 0 0,1 0 0,-1 0 0,2 0 0,-1 1-1,1-1 1,1 1 0,0-1 0,1 14 0,-1-21-57,1 1 1,-1 0-1,1-1 1,0 1 0,0 0-1,0-1 1,0 1-1,0-1 1,0 1-1,0-1 1,1 0 0,0 1-1,-1-1 1,1 0-1,0 0 1,0 0-1,0 0 1,0-1-1,0 1 1,4 2 0,-2-3-61,-1 1 0,1-1 0,0 0 0,0 0 0,0-1 0,0 1 0,0-1 0,0 0 0,0 0 0,0 0 0,0 0 0,6-2 0,7-2-144,-1-1 0,1-1 0,-1 0-1,0-1 1,19-12 0,25-17-446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5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18700,'-7'5'346,"0"1"0,0 1-1,1-1 1,0 1 0,0 0 0,0 1-1,1-1 1,0 1 0,-4 9 0,-4 10 358,-14 40 0,-22 102 704,44-143-1202,1 1-1,1-1 1,1 1-1,2 42 1,0-64-163,0-3-29,0 0 0,0 0-1,0-1 1,0 1 0,0 0 0,1 0-1,-1 0 1,0-1 0,1 1-1,-1 0 1,1-1 0,0 1 0,0 0-1,-1-1 1,1 1 0,0-1-1,0 1 1,0-1 0,1 1 0,-1-1-1,2 1 1,-3-2-11,0 1 1,1-1-1,-1 0 0,0 0 0,1 0 1,-1 0-1,0 0 0,1 0 0,-1 0 1,0 0-1,1 0 0,-1 0 1,0 0-1,1 0 0,-1 0 0,0 0 1,1-1-1,-1 1 0,0 0 0,1 0 1,-1 0-1,0 0 0,1-1 1,-1 1-1,0 0 0,0 0 0,1 0 1,-1-1-1,0 1 0,1-1 1,6-14 45,1-20 12,-5 9-38,-1 0-1,-2 0 1,-2-31-1,1 42-34,-1 0 1,0 0-1,-2 0 0,1 1 0,-2-1 1,0 1-1,-8-15 0,5 18-63,8 11 74,0 0 0,0 0 0,0 0-1,0 0 1,0 0 0,0 0 0,0 0 0,0 0 0,0 0 0,0 0 0,0 0 0,-1 0 0,1 0 0,0 0-1,0 0 1,0 0 0,0 0 0,0 0 0,0 0 0,0 0 0,0 0 0,0 0 0,0 0 0,-1 0 0,1 0 0,0 0-1,0 0 1,0 0 0,0 0 0,0 0 0,0 0 0,0 0 0,0 0 0,0 1 0,0-1 0,0 0 0,0 0-1,0 0 1,0 0 0,-1 0 0,1 0 0,0 0 0,0 0 0,0 0 0,0 0 0,0 0 0,0 0 0,0 1 0,0-1-1,0 0 1,0 0 0,0 0 0,0 0 0,0 0 0,0 0 0,0 0 0,0 2-8,1-1 0,-1 1 1,0-1-1,1 1 0,-1-1 1,1 1-1,-1-1 0,1 1 1,-1-1-1,1 0 0,0 1 1,0-1-1,1 2 0,2 1-249,0 0 0,0-1 0,1 1 1,-1-1-1,1 0 0,-1 0 0,1 0 0,0-1 0,0 0 0,0 0 0,0 0 0,1-1 0,-1 1 0,0-1 0,11 0 0,-1 0-356,0-1 0,0 0 0,1-1 0,22-5 0,11-5-777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3:00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18860,'-12'1'1800,"5"13"-1135,0 3-329,4 1 568,3-1-72,4-8-672,-1-1-120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56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155 185 15395,'-44'50'2801,"28"-34"-1960,0 1-1,2 1 1,0 0-1,1 1 1,-14 27 0,18-19 27,9-26-848,0-1 0,0 1 0,-1-1 0,1 1 1,0-1-1,0 1 0,0 0 0,0-1 0,0 1 0,0-1 0,0 1 0,0-1 0,0 1 0,0-1 0,0 1 0,0 0 0,1-1 0,-1 1 0,0-1 0,0 1 0,0-1 0,1 1 0,-1-1 0,0 1 1,1-1-1,-1 0 0,0 1 0,1-1 0,-1 1 0,1-1 0,-1 0 0,1 1 0,-1-1 0,1 0 0,-1 1 0,1-1 0,-1 0 0,1 0 0,-1 0 0,1 0 0,-1 1 0,1-1 0,-1 0 0,1 0 1,-1 0-1,1 0 0,0 0 0,0 0 0,5-2 16,0 1 1,0-1 0,0 0-1,0 0 1,-1-1 0,1 1-1,0-1 1,-1-1 0,9-6-1,48-43-56,-52 45 19,141-148-1363,-145 153 564,-8 12 464,-8 18 163,9-25 111,-4 7 34,2 1 1,-1-1-1,1 1 1,1-1-1,-1 1 0,2 0 1,-1 0-1,1 0 1,1 0-1,0 0 1,2 13-1,-2-21 31,0-1-1,1 1 1,-1-1-1,1 1 1,-1-1 0,1 1-1,0-1 1,0 1-1,-1-1 1,1 0 0,0 1-1,0-1 1,0 0-1,0 0 1,1 0-1,-1 0 1,0 0 0,0 0-1,1 0 1,-1 0-1,3 1 1,-2-2 3,1 1 1,-1-1-1,1 1 0,-1-1 1,1 0-1,0 0 0,-1 0 1,1 0-1,-1 0 0,1-1 1,0 1-1,2-2 0,4-1 21,1-1-1,-1 0 0,0 0 0,-1-1 0,1 0 1,8-7-1,10-12 77,-1-1 1,-2-1-1,0-1 0,-2-1 1,-1-1-1,-1-1 0,26-53 1,-43 78-86,-1-1 0,0 1 0,0-1 1,0 1-1,1-8 0,-3 13-17,0-1 0,0 1 0,0-1 0,0 1 0,0 0-1,0-1 1,0 1 0,0 0 0,0-1 0,0 1 0,0 0 0,0-1 0,0 1 0,0 0 0,0-1 0,-1 1 0,1 0-1,0-1 1,0 1 0,0 0 0,0-1 0,-1 1 0,1 0 0,0 0 0,0-1 0,-1 1 0,1 0 0,0 0 0,0-1-1,-1 1 1,1 0 0,-1 0 0,0 0-1,0 0-1,-1 0 0,1 1 0,0-1 1,0 1-1,-1-1 0,1 1 1,0-1-1,0 1 0,0 0 1,0-1-1,0 1 0,0 0 1,-2 2-1,-9 8 20,0 1 0,0 1 1,1 0-1,1 1 0,-12 20 0,4-3 81,-22 54 0,35-73-41,1 0 1,0 1-1,-4 24 0,8-35-47,0 0 0,-1 0-1,1 0 1,0 0-1,0 1 1,1-1 0,-1 0-1,0 0 1,1 0-1,-1 0 1,1 0-1,0 0 1,-1 0 0,3 2-1,-2-3-5,0 0 1,0 0-1,0 0 0,0 0 0,0-1 0,0 1 1,1 0-1,-1-1 0,0 1 0,0-1 0,1 1 0,-1-1 1,0 0-1,1 0 0,-1 1 0,0-1 0,1 0 0,-1 0 1,0 0-1,1 0 0,-1-1 0,0 1 0,1 0 1,-1-1-1,2 0 0,5-1 1,-1-1 1,1 0-1,-1-1 1,0 0-1,0 0 0,0 0 1,0-1-1,8-7 1,50-53 53,-42 41-53,-7 5-8,-11 13-1,0 0 0,1 0 0,-1 1 0,10-8 0,-14 14 1,-1-1 1,0 1-1,0 0 1,1-1-1,-1 1 1,0 0-1,0-1 1,0 1-1,0 0 1,0-1-1,1 1 1,-1 0-1,-1-1 1,1 1-1,0 0 1,0-1-1,0 1 1,0 0-1,0-1 1,-1 2-1,-2 10 6,1 1 0,0-1-1,0 1 1,2 0 0,-1 0-1,3 18 1,-1-27-3,-1 0-1,1 0 0,0-1 1,1 1-1,-1 0 1,0-1-1,1 1 0,0-1 1,0 0-1,0 0 1,0 1-1,1-1 1,-1-1-1,1 1 0,0 0 1,-1-1-1,1 1 1,0-1-1,1 0 0,-1 0 1,0 0-1,1 0 1,-1 0-1,1-1 1,6 2-1,0-1-26,-1 0 1,0-1-1,0 0 1,0-1-1,1 0 1,-1-1-1,0 1 1,0-2-1,1 1 0,-1-1 1,0-1-1,8-3 1,-4 1-175,0-1 0,0 0 0,0-1 0,-1 0 0,0-1 0,-1 0 0,12-11 0,-60 71-2020,31-43 2307,0 1 1,1-1 0,0 1 0,1 0 0,0 0 0,-3 12 0,18-35 319,4-8-234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56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18140,'-12'22'1352,"7"-4"-1304,4-1-440,4-3 648,6 0 16,10-4-192</inkml:trace>
  <inkml:trace contextRef="#ctx0" brushRef="#br0" timeOffset="0.15">174 193 16788,'-6'19'1519,"-9"35"108,15-51-1499,-1 0 0,1-1 0,0 1 0,-1-1 0,1 1 0,0 0 1,1 0-1,-1-1 0,0 1 0,1-1 0,0 1 0,-1 0 0,1-1 0,0 1 0,0-1 0,2 3 0,-1-3-65,0 0 0,0-1 0,0 1 0,1-1 0,-1 0-1,0 0 1,1 0 0,-1 0 0,1 0 0,-1 0-1,1-1 1,-1 1 0,1-1 0,0 1 0,-1-1 0,1 0-1,0 0 1,-1-1 0,5 0 0,9 0-70,29-9 0,-40 9 6,53-14-140,-28 5 114,1 3 1,0 0-1,0 2 1,33-1 0,-60 6 73,-1 0 1,1 0 0,-1 0-1,1 1 1,-1-1 0,0 1 0,1 0-1,-1 0 1,1 0 0,-1 0 0,0 0-1,0 1 1,0 0 0,0-1-1,3 4 1,-4-4 24,-1 1-1,0 0 1,1 0-1,-1 0 1,0 0-1,0 0 1,0 1-1,0-1 1,0 0-1,-1 0 1,1 1-1,-1-1 1,1 0-1,-1 1 1,0-1-1,0 0 1,0 1 0,0-1-1,0 1 1,-1-1-1,1 0 1,-2 3-1,-8 31 710,10-34-777,-1 1 1,0-1-1,0 1 0,0-1 1,0 0-1,-1 0 0,1 0 1,0 0-1,-1 0 1,0 0-1,1 0 0,-3 1 1,0-4-19,3-10-92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48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23 19644,'-1'-1'167,"1"0"0,0-1 0,-1 1 0,1 0 0,-1 0 0,0 0 0,0 0 0,1 0 0,-1 0 0,0 0 0,0 0 0,0 0 0,0 0 1,0 0-1,0 0 0,0 0 0,0 1 0,0-1 0,0 1 0,-1-1 0,1 1 0,0-1 0,0 1 0,0-1 0,-1 1 0,1 0 0,0 0 0,-1 0 0,1 0 0,0 0 0,-1 0 0,1 0 0,0 0 0,0 0 0,-1 1 0,1-1 0,0 0 0,0 1 0,-1-1 0,1 1 0,0 0 0,-2 0 0,-6 4 44,-1 1-1,1-1 1,1 2 0,-10 6-1,14-9-19,-23 19 157,-40 41 1,54-49-364,1-1 0,0 2 0,1 0-1,-14 28 1,24-43-4,0 1 0,0-1 0,0 0-1,1 1 1,-1-1 0,1 1-1,-1-1 1,1 1 0,-1-1-1,1 1 1,0-1 0,0 1-1,-1 0 1,1-1 0,0 1-1,1-1 1,-1 1 0,0 0-1,0-1 1,1 1 0,-1-1-1,1 1 1,-1-1 0,1 1-1,0-1 1,-1 0 0,1 1 0,0-1-1,0 0 1,0 1 0,0-1-1,0 0 1,0 0 0,1 0-1,-1 0 1,0 0 0,1 0-1,-1 0 1,0 0 0,1-1-1,-1 1 1,1-1 0,-1 1-1,1-1 1,-1 1 0,3-1-1,9 3-160,0-1-1,0-1 0,0 0 0,22-2 0,-23 0 92,24-1-152,-24 1 163,0 0 0,0 0-1,0 2 1,17 1 0,-29-2 81,1 0 0,-1 0 0,1 0 0,-1 0 0,1 0 1,-1 1-1,1-1 0,-1 0 0,1 0 0,-1 0 0,1 0 1,-1 1-1,0-1 0,1 0 0,-1 1 0,1-1 0,-1 0 1,0 0-1,1 1 0,-1-1 0,0 1 0,1-1 0,-1 0 1,0 1-1,0-1 0,1 1 0,-1-1 0,0 1 0,0-1 1,0 1-1,0-1 0,0 1 0,1-1 0,-1 1 0,0-1 1,0 1-1,0-1 0,0 1 0,-1-1 0,1 0 0,0 1 1,0-1-1,0 1 0,0-1 0,0 1 0,0-1 0,-1 1 1,1-1-1,0 1 0,0-1 0,-1 0 0,1 1 0,0-1 1,-1 0-1,1 1 0,-1-1 0,1 0 0,0 1 0,-1-1 1,-25 23 278,6-8-106,0-2 1,-1-1-1,0 0 1,-1-1-1,-1-2 1,1 0-1,-33 7 1,52-15-265,-1 0-1,1-1 1,-1 1-1,1-1 1,-1 0 0,1 0-1,-1 0 1,-5-2-1,8 2 50,1 0-1,0 0 0,-1 0 0,1 0 0,-1-1 0,1 1 0,0 0 0,-1 0 1,1-1-1,0 1 0,-1 0 0,1-1 0,0 1 0,-1 0 0,1-1 0,0 1 1,-1 0-1,1-1 0,0 1 0,0 0 0,0-1 0,0 1 0,-1-1 0,1 1 0,0-1 1,0 0-1,0 0 4,0-1 0,1 1 0,-1 0 1,0-1-1,1 1 0,-1 0 1,1-1-1,0 1 0,-1 0 0,1 0 1,0 0-1,0 0 0,1-2 0,21-22-409,13-9-126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49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19484,'1'5'280,"0"1"-1,-1-1 1,1 0 0,-1 0-1,0 0 1,-1 1-1,1-1 1,-1 0-1,0 0 1,-2 6 0,-21 51 524,11-29 153,-4 10-313,-10 25 237,-30 120 0,55-179-904,0 1 0,1 0 0,1 16 0,0-25 9,0 0 1,0 0-1,0 0 1,0 0 0,0 0-1,1 0 1,-1 0 0,0 0-1,1 0 1,-1 0-1,1 0 1,-1 0 0,1 0-1,-1 0 1,1 0 0,0 0-1,-1 0 1,2 0-1,-1 0-4,0-1-1,0 0 1,0 0-1,0 0 1,0 0-1,0 0 1,0 0-1,0-1 1,0 1-1,-1 0 1,1 0-1,0-1 1,0 1-1,0 0 1,0-1-1,0 1 1,0-1-1,-1 1 0,1-1 1,0 0-1,-1 1 1,1-1-1,0 0 1,-1 1-1,2-3 1,3-2-75,0-1 0,-1 1 1,0-1-1,0-1 0,0 1 0,-1-1 1,4-10-1,17-56-415,-17 46 320,13-45-25,-12 95 448,-8-19-206,1 1 1,-1 0-1,1-1 1,0 1-1,0-1 1,1 0-1,-1 1 1,1-1-1,0 0 0,0 0 1,0 0-1,1 0 1,0 0-1,-1 0 1,8 5-1,-8-7-3,1 0-1,-1 0 0,1-1 0,0 1 0,0-1 0,0 0 0,0 0 1,0 0-1,0 0 0,0-1 0,0 1 0,1-1 0,-1 1 0,0-1 0,0 0 1,0-1-1,1 1 0,-1 0 0,0-1 0,0 0 0,0 0 0,0 0 1,0 0-1,3-2 0,7-4 91,1 0 1,-1-1-1,-1-1 1,0 0 0,0-1-1,-1 0 1,15-18-1,-8 10 11,-18 19-125,0-1 1,0 0-1,0 0 1,0 1 0,1-1-1,-1 0 1,0 0-1,0 1 1,0-1 0,0 0-1,0 1 1,0-1-1,0 0 1,0 1-1,0-1 1,0 0 0,0 0-1,0 1 1,0-1-1,0 0 1,0 1 0,0-1-1,0 0 1,0 1-1,0-1 1,0 0-1,-1 0 1,1 1 0,0-1-1,0 0 1,0 1-1,-12 26-9,-1-1 1,-17 29-1,-1-2 26,14-20-39,4-10-227,-10 25 1,23-47 245,0-1 1,0 0-1,0 0 1,0 1-1,0-1 1,0 0-1,0 0 1,0 1-1,0-1 1,0 0-1,0 1 1,0-1-1,0 0 1,0 0-1,0 1 1,0-1-1,0 0 1,0 0-1,0 1 1,1-1-1,-1 0 1,0 0-1,0 1 1,0-1-1,0 0 1,0 0-1,1 0 1,-1 1-1,0-1 1,0 0-1,1 0 1,-1 0-1,0 0 1,0 0-1,0 1 1,1-1-1,-1 0 1,0 0-1,1 0 1,-1 0-1,0 0 1,0 0-1,1 0 1,-1 0-1,0 0 1,0 0-1,1 0 1,-1 0-1,0 0 1,1 0-1,-1 0 1,0 0 0,0 0-1,1 0 1,-1-1-1,0 1 1,0 0-1,1 0 1,-1 0-1,0-1 1,3 1-8,14-2-102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49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31 20764,'-1'8'177,"1"-1"-1,-1 0 0,0 1 0,-1-1 0,0 0 0,0 0 0,-1 0 0,0 0 1,0 0-1,0-1 0,-1 1 0,-8 11 0,-4 7 111,-21 38 386,3 2 0,-40 105 0,73-168-680,-2 7-106,0 0 0,1 0 0,0 0 0,0 0 1,0 13-1,1-22 75,1 1 1,0 0-1,0 0 0,0 0 1,0-1-1,0 1 0,0 0 1,1 0-1,-1-1 0,0 1 1,0 0-1,0-1 0,1 1 1,-1 0-1,0 0 0,1-1 1,-1 1-1,1-1 0,-1 1 1,1 0-1,-1-1 1,1 1-1,-1-1 0,1 1 1,-1-1-1,1 1 0,1 0 1,-1-1-46,0 0-1,1 0 1,-1 0 0,1 0 0,-1 0 0,0 0 0,1 0 0,-1 0 0,0 0 0,1-1 0,-1 1 0,0 0 0,1-1 0,0 0 0,5-2-314,0-1 0,-1 0 0,1 0 0,8-8 0,12-15-528,-2-1 1,-1 0-1,-1-2 0,26-45 1,-26 40 523,150-250 2927,-168 278-1571,-4 9-290,-4 12 337,-86 191 2635,11-33-2416,66-140-1147,1 1 0,2 0 0,-8 48 0,16-73-121,0-6 42,1 0 0,-1 0-1,1 0 1,0 0 0,-1 0 0,1 0 0,0 1-1,0-1 1,1 0 0,-1 0 0,0 0-1,1 0 1,-1 0 0,1 0 0,0 0 0,0 0-1,1 3 1,9 5-190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50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22 18588,'-4'-2'299,"-1"1"1,0-1-1,1 1 0,-1 0 1,0 0-1,0 1 0,1-1 1,-1 1-1,0 0 0,0 1 1,0-1-1,1 1 1,-1 0-1,0 0 0,0 0 1,1 1-1,-1 0 0,-6 3 1,-1 1 7,0 1 1,1 0-1,0 0 0,0 2 1,-14 13-1,20-18-287,1 0-1,0 0 1,0 0-1,0 1 1,0 0-1,1-1 1,0 1-1,0 1 0,0-1 1,0 0-1,1 1 1,0-1-1,0 1 1,-1 8-1,3-13-11,-1 0-1,1 0 1,0 1 0,0-1-1,1 0 1,-1 1-1,0-1 1,0 0 0,1 0-1,-1 1 1,1-1-1,-1 0 1,1 0 0,-1 0-1,1 0 1,0 0-1,-1 0 1,1 0 0,0 0-1,0 0 1,0 0-1,0 0 1,0 0 0,0 0-1,0-1 1,0 1-1,0 0 1,0-1-1,0 1 1,1-1 0,-1 1-1,0-1 1,0 1-1,0-1 1,1 0 0,-1 0-1,0 0 1,3 0-1,3 0 46,0 0 0,0 0 0,0 0-1,0-1 1,-1-1 0,10-2 0,2-2 83,-1-1-1,0 0 1,0-2 0,-1 0-1,0-1 1,24-19 0,-19 12 89,-1-1 0,-1-1 0,32-41 0,-50 59-281,-2 5-89,-5 14-369,-11 24-1059,10-26 800,2-5 288,0 2 0,1-1 1,-5 21-1,9-14-382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5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5 13563,'0'0'82,"0"1"1,0-1-1,1 1 1,-1-1-1,0 1 1,0-1 0,0 1-1,0-1 1,0 1-1,0-1 1,1 1-1,-1-1 1,0 1-1,0-1 1,-1 1-1,1-1 1,0 0-1,0 1 1,0-1-1,0 1 1,0-1-1,0 1 1,-1-1-1,1 1 1,0-1-1,0 1 1,-1-1-1,-6 18 588,7-18-612,-70 191 7535,1 104-5388,31-105-1744,37-185-121,0-10-237,4-14-7,13-42 51,2 0 0,31-68-1,-33 95-229,0 1 0,2 1 0,2 1 0,1 0 0,30-33 0,-41 53-5,0 1 1,1 0 0,22-15-1,-28 21 41,0 1-1,1 0 0,0 0 1,0 1-1,-1-1 0,2 1 0,-1 0 1,0 1-1,0-1 0,0 1 1,7 0-1,-12 1 38,-1 0 1,1 0-1,-1 0 0,0 0 1,1 0-1,-1-1 0,1 1 1,-1 0-1,0 0 0,1 0 1,-1 1-1,1-1 0,-1 0 1,0 0-1,1 0 1,-1 0-1,1 0 0,-1 0 1,0 1-1,1-1 0,-1 0 1,0 0-1,1 0 0,-1 1 1,0-1-1,1 0 0,-1 1 1,0-1-1,0 0 0,1 1 1,-1-1-1,0 0 0,0 1 1,0-1-1,1 0 0,-1 1 1,0-1-1,0 1 1,0-1-1,0 0 0,0 1 1,0 1-6,-1 0 1,1-1 0,-1 1-1,0-1 1,0 1 0,0-1 0,0 1-1,0-1 1,0 1 0,-2 1-1,-33 30-37,-6 0 274,-1-1 0,-2-3-1,-57 29 1,95-55-221,1-1 0,0 1 0,0-1 1,-10 1-1,15-2-29,0-1 1,1 0-1,-1 0 1,0 0-1,0 0 0,1 1 1,-1-1-1,0 0 1,0 0-1,0-1 1,1 1-1,-1 0 1,0 0-1,0 0 1,1 0-1,-1-1 0,0 1 1,0 0-1,1-1 1,-1 1-1,0-1 1,1 1-1,-1-1 1,1 1-1,-1-1 1,1 1-1,-1-1 1,1 1-1,-1-1 0,1 0 1,-1 1-1,1-1 1,-1 0-1,1 1 1,0-1-1,0 0 1,-1 0-1,1 1 1,0-1-1,0 0 1,0 0-1,0 1 0,0-1 1,0 0-1,0 0 1,0 0-1,0-1 1,1-3-238,0 0 0,1 0 0,-1 1 1,1-1-1,0 0 0,0 0 0,1 1 0,-1-1 1,1 1-1,0 0 0,5-6 0,5-5-1199,27-22 0,-10 13-229,1 1 0,47-25 0,75-31 632,-105 55 1923,-43 22-716,3-3 402,0 1-1,1 1 0,0-1 1,15-3-1,-23 7-440,0 0 1,0-1-1,1 1 0,-1 0 0,0 0 1,0 0-1,0 0 0,1 0 0,-1 0 1,0 0-1,0 0 0,0 1 0,1-1 1,-1 0-1,0 1 0,0-1 0,0 1 1,0-1-1,0 1 0,0 0 0,0-1 1,0 1-1,0 0 0,0 0 1,0 0-1,0 0 0,-1 0 0,1-1 1,0 1-1,-1 1 0,1-1 0,0 0 1,-1 0-1,1 0 0,-1 0 0,0 0 1,1 0-1,-1 1 0,0-1 0,0 0 1,0 0-1,0 0 0,0 1 0,0 1 1,0 7 359,-1 1 1,0-1-1,-1 0 0,0 0 1,-6 19-1,-24 51 746,20-53-835,-84 178 1398,44-98-1088,-43 126 1,88-208-605,7-25-83,0 0 1,0 0-1,0 0 1,-1 0-1,1 0 1,0 0-1,0 0 0,0 1 1,0-1-1,0 0 1,0 0-1,0 0 1,0 0-1,0 0 0,0 0 1,0 0-1,0 1 1,0-1-1,-1 0 1,1 0-1,0 0 0,0 0 1,0 0-1,0 0 1,0 1-1,0-1 1,0 0-1,0 0 0,0 0 1,1 0-1,-1 0 1,0 0-1,0 1 1,0-1-1,0 0 0,0 0 1,0 0-1,0 0 1,0 0-1,0 0 1,0 0-1,0 1 0,0-1 1,1 0-1,-1 0 1,0 0-1,0 0 1,0 0-1,0 0 0,0 0 1,0 0-1,0 0 1,1 0-1,-1 0 1,0 0-1,0 0 0,0 0 1,0 0-1,0 0 1,1 0-1,5-6 29,3-6-12,-1 0 0,-1-1 0,0 0 0,-1-1 0,8-22 0,4-9-15,226-465-572,-238 499 504,0 0 1,0 0 0,1 1 0,1 0 0,-1 0 0,2 1 0,-1 0-1,1 0 1,20-14 0,-28 22 49,1 0 0,-1 0 0,0 0 0,0 1 0,0-1 1,1 1-1,-1-1 0,0 1 0,0-1 0,1 1 0,-1 0 0,0-1 0,1 1 0,-1 0 0,1 0 0,-1 0 0,0 0 1,1 0-1,-1 0 0,0 1 0,1-1 0,-1 0 0,0 1 0,3 0 0,-3 0-2,1 1 0,-1-1 0,0 0 0,0 1 0,0-1 0,0 1 0,0-1 0,0 1 0,0 0 0,-1-1 0,1 1 0,-1 0 0,1 0 0,-1-1 0,1 1 0,-1 2 0,1 4-15,-1 0 1,0 0-1,0 0 0,0 0 0,-1 0 0,-1 0 1,-3 12-1,0-7 34,-1 0-1,-1-1 1,1 0 0,-2 0 0,0-1 0,-13 15-1,16-20-23,-1 0 0,1-1-1,-1 1 1,0-2 0,0 1 0,0 0-1,-1-1 1,1-1 0,-1 1-1,0-1 1,0 0 0,-15 4-1,22-7-5,0 0 0,-1 0-1,1 0 1,0 0-1,-1 1 1,1-1 0,0 0-1,-1 0 1,1 0-1,0 0 1,-1 0-1,1 0 1,0 0 0,-1 0-1,1 0 1,0 0-1,-1-1 1,1 1 0,0 0-1,-1 0 1,1 0-1,0 0 1,0 0 0,-1-1-1,1 1 1,0 0-1,-1 0 1,1 0-1,0-1 1,0 1 0,0 0-1,-1 0 1,1-1-1,0 1 1,0 0 0,0-1-1,0 1 1,-1 0-1,1 0 1,0-1-1,0 1 1,0 0 0,0-1-1,0 1 1,0 0-1,0-1 1,0 1 0,0 0-1,0-1 1,0 1-1,0 0 1,0-1-1,0 0 1,8-17-1044,-8 17 1023,42-63-1095,-13 20 344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51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16428,'1'1'131,"1"0"1,-1 0 0,0 1 0,1-1 0,-1 0 0,0 1-1,0-1 1,0 1 0,0-1 0,0 1 0,0 0-1,0-1 1,-1 1 0,1 0 0,-1 0 0,1-1 0,-1 1-1,0 0 1,1 0 0,-1 0 0,0 0 0,0-1 0,0 1-1,-1 0 1,0 3 0,-1 5 200,0-1 0,-1 1 1,-8 15-1,6-13 374,-17 38 734,-16 39 254,35-78-1517,0-1 1,0 1 0,1-1 0,0 1 0,1 0-1,0 16 1,1-25-163,0 0 0,0 0 0,1 0 0,-1 0 0,1-1 0,-1 1 0,1 0 0,-1 0 0,1-1-1,0 1 1,0 0 0,0-1 0,0 1 0,0-1 0,0 1 0,0-1 0,0 0 0,1 1 0,-1-1 0,2 1 0,0 0-22,0 0 0,0-1 0,1 0 0,-1 0 1,0 1-1,0-2 0,0 1 0,1 0 0,-1-1 1,5 1-1,3-2-59,1 1 1,-1-1-1,-1-1 1,1 0-1,21-7 1,-1-4-137,0-2 1,-1-1-1,-1-2 1,39-29 0,-55 40 141,-13 7 60,0 0-1,1 0 1,-1 0-1,0-1 0,0 1 1,0 0-1,0 0 1,0 0-1,1 0 1,-1 0-1,0 0 0,0 0 1,0 1-1,0-1 1,0 0-1,1 0 1,-1 0-1,0 0 0,0 0 1,0 0-1,0 0 1,0 0-1,1 0 1,-1 0-1,0 0 0,0 0 1,0 1-1,0-1 1,0 0-1,0 0 1,0 0-1,0 0 0,0 0 1,1 0-1,-1 1 1,0-1-1,0 0 1,0 0-1,0 0 0,0 0 1,0 1-1,-6 23 36,1-6 28,3-12-32,1 0 0,0-1-1,0 1 1,1 0 0,0 0-1,0 0 1,0-1 0,1 1-1,0 0 1,2 8 0,-2-11-18,0-1 0,0 0-1,0 1 1,1-1 0,-1 0 0,1 0 0,0 0 0,-1 0 0,1 0 0,0-1 0,0 1-1,0 0 1,0-1 0,0 0 0,1 1 0,-1-1 0,0 0 0,1 0 0,-1 0 0,1 0-1,-1-1 1,1 1 0,-1-1 0,1 1 0,-1-1 0,4 0 0,9 0-41,-1-1 0,0-1 0,1 0 0,-1 0 0,0-2 0,0 1 0,14-7 0,-9 3-249,1 1 1,28-4-1,-47 10 265,-1-1-1,0 1 0,1 0 1,-1 0-1,0 0 0,0 0 1,1 0-1,-1 0 0,0 0 1,1 0-1,-1 0 0,0 0 1,1 1-1,-1-1 0,0 0 1,0 0-1,1 0 1,-1 0-1,0 0 0,0 0 1,1 1-1,-1-1 0,0 0 1,0 0-1,1 0 0,-1 1 1,0-1-1,0 0 0,0 0 1,0 1-1,1-1 0,-1 0 1,0 0-1,0 1 0,-1 12-135,-15 22 301,11-26-75,-4 15 153,0-1-1,2 1 1,-8 48-1,-1 75 292,2-7-236,9-114-226,0 0-1,-2 0 1,-11 31 0,14-48 49,-1 0 1,0-1-1,0 0 1,0 0-1,-1 0 0,0 0 1,-14 12-1,18-18-50,0 0-1,0-1 1,-1 1-1,1 0 0,-1-1 1,1 0-1,-1 1 0,1-1 1,-1 0-1,0 0 1,0-1-1,0 1 0,-3 0 1,4-1-15,0 0 1,0-1 0,0 1-1,0 0 1,0-1 0,0 0 0,0 1-1,0-1 1,0 0 0,1 0-1,-1 0 1,0 0 0,1 0 0,-1-1-1,0 1 1,1 0 0,0-1-1,-1 1 1,1-1 0,0 1-1,-2-4 1,-1-2 32,0 0-1,1 0 0,0-1 1,0 1-1,1-1 0,0 0 1,0 0-1,1 0 0,0 0 1,0 0-1,1 0 0,1-9 1,0-9-9,2-1 0,8-34 1,-5 36-100,0 0 0,2 0-1,1 1 1,1 0 0,1 1 0,2 0 0,15-23 0,-19 33-145,1 0 0,0 1 0,1 0 0,0 1-1,0 0 1,2 1 0,-1 1 0,1 0 0,0 0 0,1 1 0,0 1 0,28-10 0,-6 7-133,0 1 0,57-4 0,-7 3-296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5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21581,'0'3'163,"1"0"1,-1 1-1,1-1 1,-1 0-1,0 0 1,-1 1 0,1-1-1,0 0 1,-1 1-1,0-1 1,0 0 0,0 0-1,-2 6 1,-2 7 158,-15 59 289,5 1-1,2 1 1,-3 93-1,16-164-604,-1-4-4,1 0 0,0-1 1,0 1-1,0-1 0,-1 1 0,2 0 0,-1-1 0,0 1 1,0 0-1,0-1 0,1 1 0,-1-1 0,1 1 1,-1 0-1,1-1 0,0 0 0,-1 1 0,1-1 1,0 1-1,1 1 0,-1-3-1,-1 0 0,0 0 0,1 0 0,-1 0 0,0 0 0,0 0 1,1 0-1,-1 0 0,0 0 0,0 0 0,1 0 0,-1 0 0,0 0 0,1 0 0,-1-1 0,0 1 0,0 0 0,1 0 0,-1 0 1,0 0-1,0 0 0,1-1 0,-1 1 0,0 0 0,0 0 0,0 0 0,0-1 0,1 1 0,-1 0 0,0 0 0,0-1 0,0 1 0,0 0 1,0 0-1,1-1 0,6-14 18,-1-1 0,-1 0-1,0 0 1,-1 0 0,0 0 0,1-24 0,1 6 3,14-132 6,-18 146-52,1 5 13,-3 15 10,0 0 1,0 0-1,0 0 1,0 0 0,0 0-1,0 0 1,0-1 0,0 1-1,0 0 1,0 0 0,1 0-1,-1 0 1,0 0 0,0 0-1,0 0 1,0 0 0,0 0-1,0 0 1,0 0 0,0 0-1,1 0 1,-1 0 0,0-1-1,0 1 1,0 0 0,0 0-1,0 0 1,0 0 0,0 0-1,1 0 1,-1 0 0,0 0-1,0 0 1,0 1-1,0-1 1,0 0 0,0 0-1,0 0 1,1 0 0,-1 0-1,0 0 1,0 0 0,0 0-1,0 0 1,0 0 0,0 0-1,0 0 1,12 20-38,-5-6 15,-4-8 28,1-1-1,0 1 1,1-1 0,-1 0-1,1 0 1,0 0 0,0-1-1,1 1 1,-1-1 0,1-1-1,0 1 1,0-1-1,0 0 1,1 0 0,-1-1-1,1 0 1,-1 0 0,1 0-1,0-1 1,0 0 0,-1-1-1,1 1 1,0-1 0,0 0-1,0-1 1,0 0-1,0 0 1,-1 0 0,1-1-1,12-5 1,-7 2 44,-1-1-1,1 0 1,-1-1 0,-1 0-1,1-1 1,-1 0 0,0-1-1,-1 0 1,0-1 0,-1 0-1,1 0 1,-2 0-1,0-1 1,0 0 0,-1-1-1,0 0 1,-1 0 0,5-15-1,-10 26-40,1-1 0,-1 1 0,1-1 0,-1 0-1,0 1 1,0-1 0,0 0 0,0 1 0,0-1 0,0 0-1,0 1 1,0-1 0,0 0 0,-1 1 0,1-1 0,-1 1-1,-1-3 1,2 3-6,-1 1 0,1-1 0,-1 0 0,0 1 0,0-1 0,1 1 0,-1 0 0,0-1 0,0 1 0,1-1 0,-1 1 0,0 0 1,0 0-1,0 0 0,0-1 0,1 1 0,-1 0 0,0 0 0,0 0 0,0 0 0,0 0 0,0 1 0,-1-1 0,-2 1-3,-1 0 0,0 1 0,1 0 0,-1 0 0,1 0 0,0 0 0,-1 1 0,1 0 0,-6 5 0,-1 3-5,1 0-1,0 1 1,0 0-1,1 0 1,1 1-1,0 0 1,1 1-1,1 0 1,0 0 0,0 1-1,2-1 1,0 1-1,-4 23 1,8-34-3,-1 0 0,1-1 0,0 1 0,1 0 1,-1 0-1,1 0 0,-1-1 0,1 1 0,0 0 0,0-1 1,1 1-1,-1-1 0,1 1 0,0-1 0,0 0 0,0 0 1,0 0-1,0 0 0,1 0 0,-1 0 0,1 0 1,0-1-1,0 0 0,0 1 0,0-1 0,0 0 0,0 0 1,1-1-1,5 3 0,8 2-118,1-2 0,-1 0 0,0-1 0,1-1 0,20 1 1,-3-1-149,-28-1 187,1 0 0,0 0 0,0 1 0,0 0 0,-1 0-1,1 1 1,-1 0 0,0 0 0,11 6 0,-16-7 59,1 1 1,0-1-1,-1 0 1,0 1 0,1-1-1,-1 1 1,0 0-1,0 0 1,-1-1-1,1 2 1,0-1-1,-1 0 1,0 0 0,0 0-1,0 0 1,0 1-1,0-1 1,-1 1-1,1-1 1,-1 0-1,0 1 1,0-1-1,-1 7 1,-7 20-189,4-20-457,5-18-1312,14-50 988,-5 16 253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5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157 129 17628,'5'-2'426,"1"0"0,0 0 0,0-1 1,-1 0-1,0 0 0,1-1 0,-1 1 0,0-1 0,-1 0 1,1-1-1,-1 1 0,0-1 0,0 0 0,0 0 1,-1 0-1,1 0 0,-1 0 0,-1-1 0,1 0 0,3-11 1,-6 16-377,1 0 1,-1 0 0,0 0 0,1 0-1,-1-1 1,0 1 0,0 0-1,0 0 1,0 0 0,0 0-1,0-1 1,0 1 0,0 0 0,0 0-1,-1 0 1,1 0 0,0-1-1,-1 1 1,0-1 0,0 1-32,1 0 0,-1 1 0,0-1 0,1 1 0,-1-1-1,0 1 1,0-1 0,1 1 0,-1 0 0,0-1 0,0 1 0,0 0 0,0 0 0,1 0 0,-1 0 0,0-1 0,0 1 0,0 0 0,0 0 0,-1 1 0,-2-1-2,-1 1 0,0 0 1,0 1-1,0-1 1,0 1-1,1 0 0,-8 4 1,-4 4-50,0 1 0,1 1 0,0 0 0,1 1 0,0 1 0,1 0 0,0 0 0,2 2 1,-1-1-1,2 1 0,0 1 0,-12 30 0,20-44-61,1 1-1,0-1 1,0 0 0,1 1 0,-1-1 0,0 1-1,1-1 1,0 1 0,0 0 0,0-1-1,1 1 1,-1-1 0,1 1 0,-1-1-1,4 7 1,-3-8 20,0 0 0,0 0 0,1 1 1,0-2-1,-1 1 0,1 0 0,0 0 0,0-1 0,0 1 0,0 0 0,0-1 0,0 0 0,0 0 0,0 0 0,1 0 0,-1 0 0,0 0 0,1 0 1,-1-1-1,1 1 0,-1-1 0,1 1 0,2-1 0,2 0-77,0 0 0,0 0 0,14-2 0,32-12-645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3:01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132 174 18660,'-1'-2'176,"1"0"-1,-1 0 1,0 0 0,0 0-1,0 1 1,0-1 0,0 0 0,0 0-1,0 0 1,0 1 0,-1-1-1,1 1 1,-1-1 0,1 1-1,-1-1 1,0 1 0,1 0-1,-1 0 1,0 0 0,0 0 0,0 0-1,0 0 1,0 1 0,0-1-1,0 0 1,0 1 0,0 0-1,0-1 1,0 1 0,0 0-1,0 0 1,-1 0 0,-2 1 0,2 0-44,-1 0 1,1-1-1,0 2 1,-1-1 0,1 0-1,0 1 1,0-1-1,0 1 1,0 0 0,0 0-1,0 0 1,0 1 0,1-1-1,-1 1 1,1-1-1,-1 1 1,1 0 0,0 0-1,-2 4 1,1-1-107,1 0 1,0 1-1,0-1 1,0 1-1,1 0 1,-1 0-1,2 0 1,-1-1-1,1 1 1,0 0-1,0 0 1,1 0-1,0 0 1,0 0-1,4 8 1,-5-14-27,0 0 1,1 0 0,-1 1-1,0-1 1,1 0-1,0 0 1,-1 0-1,1 0 1,0 0-1,-1 0 1,1 0-1,0 0 1,0 0 0,0 0-1,0 0 1,0 0-1,0 0 1,0-1-1,0 1 1,0-1-1,1 1 1,-1 0-1,2 0 1,-1-1 0,0 0 0,0 0 0,0-1 0,0 1 1,0 0-1,0-1 0,0 1 0,0-1 0,-1 0 0,1 1 0,0-1 0,0 0 1,-1 0-1,3-2 0,6-5 6,-1 0 0,0-1 0,16-17 1,-23 23-7,32-40 26,-15 18-12,24-24 0,-38 43-14,1 1 1,0 0 0,0 0 0,1 0 0,-1 0-1,1 1 1,0 0 0,1 1 0,9-4 0,-14 6-2,1 0 0,-1 1 0,0-1 0,1 1 0,-1 0 0,1 0 0,-1 0 0,1 0 0,-1 1 0,1-1 0,-1 1 0,1 0 0,-1 0 0,0 0 0,0 1 0,1-1 0,-1 1 0,0 0 0,0-1 0,-1 1 0,1 1 0,0-1 1,2 3-1,7 7 0,-2 1 0,0-1 1,16 28-1,10 11 34,-35-50-28,-1 0 1,1 0-1,0 0 1,-1 0 0,1-1-1,0 1 1,-1 0-1,1-1 1,0 1 0,0 0-1,0-1 1,0 1-1,0-1 1,0 1 0,0-1-1,0 0 1,0 1-1,0-1 1,0 0 0,0 1-1,0-1 1,0 0-1,0 0 1,0 0 0,0 0-1,0 0 1,0 0-1,0-1 1,0 1-1,0 0 1,0 0 0,0-1-1,0 1 1,0-1-1,0 1 1,0-1 0,-1 1-1,1-1 1,0 1-1,0-1 1,0 0 0,-1 1-1,1-1 1,0 0-1,0 0 1,-1 0 0,1 0-1,0-1 1,3-6 44,0 0 1,0 0-1,-1 0 1,4-13-1,-5 16-30,8-29 55,12-37 10,-20 64-234,1-1 0,1 1 0,-1 0 0,1 1 0,1-1 0,7-10 1,-10 15 4,0 1 0,0 0 1,0-1-1,-1 1 1,1 0-1,0 0 0,1 0 1,-1 0-1,0 0 1,0 0-1,0 1 1,0-1-1,1 1 0,-1-1 1,0 1-1,0 0 1,1 0-1,-1 0 0,0 0 1,1 0-1,-1 1 1,0-1-1,3 1 1,6 2-632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5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73 16091,'-16'13'1449,"-35"35"1953,47-43-3077,0 0-1,0-1 1,0 1-1,1 1 1,0-1-1,0 0 0,1 1 1,-4 10-1,5-15-298,1 0-1,-1 0 0,1 0 0,0 0 0,0 0 0,-1 0 1,1 0-1,0 0 0,0 0 0,0 0 0,0 0 1,0 0-1,0 0 0,1-1 0,-1 1 0,0 0 0,0 0 1,1 0-1,-1 0 0,0 0 0,1 0 0,-1 0 0,1 0 1,0-1-1,-1 1 0,1 0 0,-1 0 0,1-1 0,0 1 1,0 0-1,-1-1 0,1 1 0,0-1 0,0 1 0,0-1 1,0 1-1,0-1 0,-1 0 0,1 1 0,0-1 1,0 0-1,0 0 0,0 0 0,0 1 0,0-1 0,0 0 1,2-1-1,5 1-33,1 0 1,-1-1-1,0-1 1,12-3-1,-17 5 3,51-16-77,-37 10 38,0 1 1,0 0 0,1 1 0,-1 1 0,32-1 0,-47 4 45,-1 0 0,0 0 1,0 0-1,0 0 0,0 0 1,0 1-1,0-1 0,0 0 1,1 1-1,-1-1 0,0 0 1,0 1-1,0-1 1,0 1-1,0 0 0,-1-1 1,1 1-1,0 0 0,1 0 1,-1 1 8,-1-1 0,1 1 0,0 0 0,-1-1 0,0 1 0,1-1 0,-1 1 0,0 0 0,0-1 0,0 1 1,0 3-1,0-5-7,0 0 0,0 0 0,0 1 1,0-1-1,0 0 0,0 1 0,0-1 1,0 0-1,0 0 0,0 1 0,0-1 0,0 0 1,1 0-1,-1 1 0,0-1 0,0 0 1,0 0-1,0 1 0,0-1 0,1 0 1,-1 0-1,0 0 0,0 1 0,0-1 0,1 0 1,-1 0-1,0 0 0,0 0 0,1 0 1,-1 1-1,0-1 0,0 0 0,1 0 1,-1 0-1,0 0 0,0 0 0,1 0 0,-1 0 1,15-4 87,12-14 31,2-7 15,26-28 0,0-2-125,-54 55-17,-1-1 0,0 0 0,1 1 0,-1-1 0,1 1 0,-1-1 0,1 1 0,-1 0 0,1-1 0,-1 1 0,1-1 0,-1 1 0,1 0 0,0-1 0,-1 1 0,1 0 0,-1 0 0,1-1-1,0 1 1,-1 0 0,1 0 0,0 0 0,-1 0 0,1 0 0,0 0 0,-1 0 0,1 0 0,0 0 0,-1 0 0,1 0 0,0 1 0,0-1 0,0 2-17,0-1 0,0 1 0,0 0 0,-1-1 1,1 1-1,0 0 0,-1-1 0,1 1 0,-1 3 0,4 10 11,-3-10 5,1 0 0,0 0 0,0 0 0,0-1 0,1 1 0,-1-1 0,1 1 0,0-1 0,1 0 0,-1 0 0,1-1 0,-1 1 0,1-1 0,0 1 0,1-1 0,-1 0 0,0-1 0,1 1 0,-1-1 0,1 0 0,0 0 0,0-1 0,0 1 0,0-1 0,0 0 0,0 0 0,0-1 0,0 1 0,1-1 0,6-1 0,3 0 5,0-1 0,0-1 0,0 0 0,0-1 0,-1 0 0,1-2 0,-1 1 0,0-2 0,15-9 0,-16 8-5,-1 0-1,1-1 1,-1 0-1,-1-1 1,0-1-1,0 0 1,18-24-1,-23 20-8,-6 15 14,0 0 1,0 0-1,0 0 0,0 0 0,0 0 0,0 0 0,0-1 1,0 1-1,0 0 0,0 0 0,0 0 0,0 0 1,0 0-1,0 0 0,0-1 0,-1 1 0,1 0 0,0 0 1,0 0-1,0 0 0,0 0 0,0 0 0,0 0 0,0 0 1,0 0-1,-1-1 0,1 1 0,0 0 0,0 0 1,0 0-1,0 0 0,0 0 0,0 0 0,-1 0 0,1 0 1,0 0-1,0 0 0,0 0 0,0 0 0,0 0 0,0 0 1,-1 0-1,1 0 0,0 0 0,0 0 0,0 0 0,0 0 1,-2 1 3,0 0 1,0 0 0,0 0-1,0 0 1,0 1-1,1-1 1,-1 0 0,1 1-1,-1-1 1,-2 4 0,-4 6 9,1 1 0,0-1 0,0 2 1,1-1-1,1 1 0,0 0 0,0 0 1,2 0-1,0 1 0,0 0 0,1-1 0,1 1 1,0 23-1,3-3-72,1 0 1,1 0-1,2 0 0,15 45 0,-14-55-162,-1 1 1,-1-1-1,-1 1 0,1 45 0,-5-61 195,-1 0 0,0 0 0,0 0 0,-1 0 0,0-1 0,-1 1 0,-4 10 0,5-14 81,-1 0 0,0 0 1,0 0-1,0-1 0,-1 1 0,1-1 0,-1 0 0,0 0 0,-1 0 0,1 0 1,0-1-1,-9 5 0,10-6 26,0 0 1,0-1-1,0 1 1,0-1-1,0 0 0,0 0 1,0 0-1,0 0 1,-1 0-1,1-1 1,0 0-1,-1 1 1,1-1-1,0-1 0,-1 1 1,1 0-1,0-1 1,-1 1-1,1-1 1,0 0-1,0 0 0,0-1 1,0 1-1,0 0 1,0-1-1,0 0 1,0 0-1,1 0 1,-1 0-1,1 0 0,-1 0 1,1-1-1,0 1 1,0-1-1,0 0 1,0 1-1,0-1 0,1 0 1,-1 0-1,1 0 1,0 0-1,-2-7 1,0-2-2,0-1 0,1 0 0,1 0 0,0 0 0,0 0 1,1 0-1,1 0 0,0 0 0,1 0 0,1 0 0,0 1 0,0-1 1,6-12-1,-5 14-142,1 1 0,-1-1 0,2 1 0,0 0 1,0 1-1,1-1 0,0 1 0,0 0 0,1 1 0,0 0 1,1 0-1,-1 1 0,2 0 0,-1 0 0,11-5 0,5 2-292,0 1 0,37-9 0,-14 5 131,16-8-138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0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19244,'-1'12'1536,"-2"14"-1183,-2 2-169,2 4 632,0 4-304,3 4-728,0 2-472,1-13 632,3-2-144,2-8-96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02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17332,'3'-3'190,"1"1"1,-1-1-1,1 1 0,0 0 1,0 0-1,0 0 1,0 1-1,1 0 0,-1-1 1,0 1-1,5 0 0,-7 1-146,0 0-1,0 0 0,-1 0 0,1 0 0,0 1 0,-1-1 0,1 1 1,0-1-1,-1 1 0,1-1 0,-1 1 0,1 0 0,-1 0 0,1 0 0,-1 0 1,1 0-1,-1 0 0,0 0 0,0 0 0,1 0 0,-1 1 0,0-1 0,0 0 1,0 1-1,0-1 0,-1 1 0,1-1 0,0 1 0,-1 0 0,1-1 0,0 3 0,0 3-20,1 1 0,-1-1-1,0 1 1,-1-1-1,0 1 1,0-1-1,-1 1 1,1-1 0,-2 1-1,-3 13 1,-4 8 110,-19 38 1,16-40 41,6-12-78,2-8-22,1 1-1,-1-1 1,2 1 0,-1 0-1,1 0 1,0 0-1,1 0 1,-1 9-1,2-16-59,0 0-1,0-1 0,1 1 0,-1 0 1,0-1-1,0 1 0,1 0 0,-1-1 0,1 1 1,-1 0-1,1-1 0,-1 1 0,1-1 1,-1 1-1,1-1 0,-1 1 0,1-1 0,0 1 1,-1-1-1,1 0 0,-1 1 0,1-1 1,0 0-1,0 1 0,-1-1 0,1 0 0,0 0 1,-1 0-1,1 0 0,0 0 0,0 0 1,-1 0-1,1 0 0,0 0 0,0 0 0,-1 0 1,1 0-1,0 0 0,0-1 0,-1 1 1,1 0-1,0-1 0,0 1 0,34-15 234,-33 14-233,31-17 155,0-2 1,-1-1-1,50-45 1,74-88 875,-141 133-728,-12 17-28,-7 15-74,-8 15-86,2 2 0,-11 43 0,17-54-137,0 0 1,2 0-1,0 1 1,1-1-1,3 28 1,-2-42 7,0 0-1,1 0 1,-1 0 0,1 0 0,0 0-1,0 1 1,0-2 0,0 1 0,1 0-1,-1 0 1,1 0 0,0-1 0,0 1-1,0 0 1,0-1 0,4 4 0,-4-4 6,1-1 0,-1 0 0,0 0-1,1 0 1,-1 0 0,1 0 0,-1 0 0,1-1 0,-1 1 0,1-1 0,-1 0 0,1 0 0,0 0 0,-1 0 0,1 0 0,-1 0 0,1-1 0,-1 1-1,1-1 1,-1 0 0,3-1 0,4-1 38,-1-1-1,0-1 0,0 0 0,0 0 0,-1 0 1,0-1-1,0 0 0,0 0 0,-1-1 0,0 0 1,7-10-1,2-3 155,-2-1 1,20-44 0,-27 53-131,-1 1 0,0-1 0,-1-1 0,0 1 0,-1-1 0,0 1 0,-1-1 1,-1 0-1,0-25 0,-1 38-68,0-1 1,0 0 0,0 0 0,0 0 0,0 1-1,0-1 1,-1 0 0,1 0 0,0 0-1,0 1 1,-1-1 0,1 0 0,-1 0 0,1 1-1,0-1 1,-1 0 0,1 1 0,-2-2-1,1 2-1,1 0 0,0 0 0,-1 0-1,1 0 1,-1 0 0,1 0 0,0 0-1,-1 0 1,1 0 0,-1 0 0,1 0-1,-1 0 1,1 0 0,0 0 0,-1 1-1,1-1 1,0 0 0,-1 0-1,1 0 1,-1 1 0,1-1 0,0 0-1,0 1 1,-1-1 0,-2 3-6,0 0 0,1 0 1,0 0-1,0 1 0,0-1 0,-2 4 0,0 2-17,0 1-1,1-1 0,0 0 0,1 1 0,0 0 1,-1 17-1,3-25 17,0 0 1,0 0-1,0 1 1,0-1-1,1 0 1,-1 0-1,1 0 0,-1 0 1,1 0-1,0-1 1,0 1-1,0 0 1,0 0-1,0 0 1,0-1-1,2 3 0,-2-3 3,1 0 0,0 0 0,-1 0 0,1 0 0,0 0-1,0 0 1,0-1 0,0 1 0,-1-1 0,1 1 0,0-1-1,0 0 1,0 1 0,0-1 0,0 0 0,0-1 0,0 1-1,0 0 1,0 0 0,3-2 0,18-4-1,1-2 0,-2-1 1,1-1-1,-1-1 0,0 0 0,21-17 1,32-16 36,-69 42-33,-1-2 1,1 1-1,-1-1 1,0 1-1,6-7 1,-10 9-5,0 0 0,0 0 0,0-1 0,0 1 0,0 0 0,0-1 0,0 1 0,0-1 0,0 1 0,-1-1 0,1 1 0,-1-1 0,1 0 0,-1 1 0,0-1 1,1 0-1,-1 1 0,0-1 0,0 0 0,0 1 0,0-1 0,-1 0 0,1 1 0,-1-4 0,1 4 0,-1 0 1,1 1-1,-1-1 1,1 0-1,-1 0 1,1 1-1,-1-1 1,1 0-1,-1 1 1,0-1-1,1 1 1,-1-1-1,0 1 1,1-1-1,-1 1 1,0-1-1,0 1 1,0 0-1,1-1 1,-1 1-1,0 0 1,0 0-1,0 0 1,0 0-1,0-1 1,0 1-1,1 0 1,-1 0-1,0 1 1,0-1-1,0 0 0,0 0 1,0 0-1,1 1 1,-1-1-1,0 0 1,0 1-1,0-1 1,1 0-1,-1 1 1,0-1-1,0 2 1,-4 0-5,1 1 1,-1 0-1,1 0 0,0 0 1,0 1-1,-4 4 0,-7 10 5,1 1 0,0 1-1,2 0 1,0 1 0,2 0 0,0 0-1,1 1 1,1 1 0,-9 43 0,16-61-1,0 0 0,1 0 0,0 0 0,0 0 0,0 0 0,0-1 0,1 1 0,0 0 0,0 0 0,0 0 0,3 7 0,-2-10-21,-1 1 0,1-1 0,-1 1 0,1-1 1,0 0-1,0 0 0,0 0 0,1 0 0,-1 0 0,0 0 0,1-1 1,-1 1-1,1-1 0,-1 0 0,1 0 0,0 1 0,-1-2 0,1 1 0,0 0 1,4 0-1,1 0 1,0 0 0,0-1 0,1 0-1,-1-1 1,0 0 0,0 0 0,0 0 0,0-1 0,12-4 0,38-20-128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04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17764,'-15'37'5501,"-17"58"-4270,22-65-1145,1 0 1,1 1-1,2 0 1,1 1-1,0 33 1,5-61-82,0-1 0,0 0 0,0 1 0,1-1 0,-1 0 0,1 1 0,0-1 0,0 0 0,0 0 0,0 0 0,1 0 0,-1 0 0,1 0 0,0 0 0,0 0 0,0 0 0,0-1 0,3 4 0,-2-5 1,-1 1-1,1-1 0,0 1 0,-1-1 0,1 0 0,0 0 1,0 0-1,0-1 0,0 1 0,0-1 0,0 0 0,0 1 0,-1-1 1,1 0-1,0-1 0,0 1 0,0 0 0,0-1 0,0 0 1,5-2-1,9-4 64,0-1-1,0 0 1,-1-2 0,-1 0 0,0 0 0,25-24-1,-19 17 123,0 0-1,26-14 0,-47 31-181,1 0-1,-1-1 1,1 1 0,-1 0-1,1-1 1,-1 1 0,1 0-1,0 0 1,-1-1 0,1 1-1,-1 0 1,1 0 0,0 0-1,-1 0 1,1 0 0,-1 0-1,1 0 1,0 0 0,-1 0-1,1 0 1,0 0 0,-1 0-1,1 1 1,-1-1 0,1 0-1,0 0 1,0 1 0,0 0 2,-1 0 0,1 0-1,0 0 1,-1 0 0,1 0 0,-1 0 0,0 0 0,1 0 0,-1 0 0,0 0-1,0 0 1,1 0 0,-1 0 0,0 2 0,-5 41 148,4-41-151,-16 71-18,10-53-250,2 1 1,0 1 0,-2 43-1,7-65 209,-1 0-1,1-1 1,0 1-1,0 0 0,0 0 1,0 0-1,0 0 1,0 0-1,1 0 1,-1 0-1,0 0 1,0 0-1,1 0 1,-1 0-1,0 0 1,1 0-1,-1 0 0,1 0 1,-1-1-1,1 1 1,0 0-1,-1 0 1,1-1-1,0 1 1,-1 0-1,1-1 1,0 1-1,0-1 1,0 1-1,0-1 0,-1 1 1,1-1-1,0 1 1,0-1-1,0 0 1,0 0-1,0 1 1,0-1-1,0 0 1,0 0-1,0 0 1,0 0-1,0 0 0,0 0 1,0 0-1,0-1 1,1 1-1,4-2-126,-1 0-1,0 0 1,0 0-1,0 0 1,0-1-1,0 0 1,7-5-1,25-25-561,5-9-90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04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96 16564,'-57'61'2823,"-22"27"96,68-75-2504,2 1 0,0 0-1,0 0 1,1 1 0,-5 15 0,12-28-389,1-1 1,-1 0 0,1 1-1,-1-1 1,1 1-1,0-1 1,-1 0 0,1 1-1,0-1 1,0 1 0,0-1-1,1 4 1,-1-5-22,0 0 1,0 1 0,0-1-1,1 0 1,-1 1 0,0-1-1,0 0 1,1 1 0,-1-1-1,0 0 1,0 1 0,1-1-1,-1 0 1,0 0 0,1 0-1,-1 1 1,0-1 0,1 0-1,-1 0 1,1 0 0,-1 0-1,0 0 1,1 1 0,-1-1-1,0 0 1,1 0 0,-1 0-1,1 0 1,0 0 0,1-1-2,1 0 0,-1 1-1,1-1 1,-1 0 0,1 0 0,-1 0 0,0-1 0,1 1 0,-1-1 0,0 1 0,0-1 0,4-3-1,7-10 37,0-1-1,0 0 1,-2-1-1,0 0 1,14-29-1,33-98 607,-58 147-635,-1 0 0,1 0 0,0 0 0,0 0 0,0 0 0,1 0 0,-1 0 0,1 0 0,-1 0 0,1 0 0,0 0 0,0-1 0,0 1 0,1 0 0,2 4 0,-2-3-22,1 0 0,-1 0 0,1 0-1,0-1 1,0 1 0,0-1 0,1 0 0,-1 0-1,1 0 1,0 0 0,8 4 0,3-1-26,30 7 1,-32-10 5,0 1 0,0 0 0,25 12 0,-34-14 27,-1 0 0,1 1 0,-1-1-1,0 1 1,0 0 0,0-1 0,0 2 0,0-1 0,-1 0 0,1 0 0,-1 1 0,0 0-1,0-1 1,0 1 0,0 0 0,-1 0 0,2 5 0,-2-2-13,0-1 1,0 1 0,-1-1-1,0 14 1,-1 9-9,1-28 25,0-1 0,0 0-1,1 0 1,-1 1-1,0-1 1,0 0 0,0 0-1,0 1 1,0-1 0,0 0-1,0 0 1,1 0 0,-1 1-1,0-1 1,0 0 0,0 0-1,0 0 1,1 1 0,-1-1-1,0 0 1,0 0 0,1 0-1,-1 0 1,0 0 0,0 0-1,0 0 1,1 1 0,-1-1-1,0 0 1,0 0 0,1 0-1,-1 0 1,0 0 0,1 0-1,-1 0 1,0 0 0,0 0-1,1 0 1,-1 0 0,0-1-1,0 1 1,1 0 0,-1 0-1,0 0 1,0 0 0,0 0-1,1 0 1,-1 0 0,0-1-1,0 1 1,0 0 0,1 0-1,-1 0 1,0-1 0,0 1-1,0 0 1,1-1-1,14-12-27,-15 13 28,24-25 7,-1-2 0,-2-1 0,-1 0 0,-1-1-1,-2-2 1,16-35 0,-29 63 0,-2 9-4,1 18-10,0-6-14,-3-15 21,1 0 0,0 0 1,1-1-1,-1 1 1,0 0-1,1-1 0,-1 1 1,1-1-1,0 0 1,0 1-1,0-1 0,0 0 1,0 0-1,1 0 1,-1-1-1,5 4 0,-2-3 5,0 0 0,0 0-1,0 0 1,1-1 0,-1 0-1,0 0 1,1 0-1,8 0 1,3-2 27,0 0 0,1-1 0,-1-1 0,28-7 0,-12 0 68,0 0 0,-1-2 0,0-2 0,-1 0 1,-1-2-1,49-35 0,-48 23 76,-29 27-165,-1 0-1,0 0 0,0 0 0,0-1 1,0 1-1,0 0 0,-1 0 0,1-1 1,0 1-1,0-1 0,-1 1 0,1 0 1,-1-1-1,1 1 0,-1-1 0,0 1 1,0-1-1,1 1 0,-1-1 0,0 0 1,0 1-1,-1-3 0,0 3-5,1 0 1,-1 1-1,0-1 0,0 0 0,1 0 1,-1 0-1,0 1 0,0-1 0,0 0 1,0 1-1,0-1 0,0 1 0,0-1 1,-1 1-1,1 0 0,0-1 0,0 1 1,0 0-1,0 0 0,0 0 0,-1 0 1,1 0-1,0 0 0,0 0 0,0 0 1,-2 1-1,-34 7 60,23-2-59,0 0 1,0 0-1,0 2 1,1 0-1,0 0 1,1 1-1,0 1 1,-13 11-1,19-15-26,0 1-1,0-1 0,0 1 0,1 0 0,0 0 0,1 1 1,-1-1-1,1 1 0,1 0 0,-1 0 0,1 1 0,1-1 1,0 1-1,0-1 0,-1 17 0,3-21-79,0 0 0,0-1 0,0 1-1,1 0 1,0-1 0,-1 1 0,1-1 0,1 1-1,-1-1 1,0 1 0,1-1 0,0 0 0,0 1-1,0-1 1,0 0 0,0 0 0,1-1 0,-1 1-1,1 0 1,0-1 0,3 3 0,-1-2-18,-1-1-1,1 0 1,-1 0 0,1 0-1,0-1 1,0 0 0,-1 0-1,1 0 1,0 0 0,0-1-1,0 1 1,0-1 0,0-1 0,0 1-1,0-1 1,5-1 0,39-13-637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0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18284,'-23'164'4231,"14"-109"-3698,1 1 1,3-1-1,3 75 0,9-80-412,-7-47-168,1 1 0,0 0-1,0-1 1,0 1 0,1-1 0,-1 1-1,1-1 1,0 0 0,0 0-1,3 4 1,-16-35-2244,-42-48-711,34 51 2526,-27-47 0,45 71 540,0-1 1,1 1-1,-1 0 1,0-1-1,1 1 0,-1-1 1,1 1-1,0-1 1,-1 1-1,1-1 1,0 1-1,0-4 0,0 5-32,0 0 0,0-1 0,1 1 0,-1-1 0,0 1 0,0 0 0,0-1 0,1 1 0,-1 0 0,0 0-1,1-1 1,-1 1 0,0 0 0,0-1 0,1 1 0,-1 0 0,0 0 0,1 0 0,-1 0 0,1-1 0,-1 1 0,0 0-1,1 0 1,-1 0 0,0 0 0,1 0 0,-1 0 0,1 0 0,-1 0 0,1 0 0,5 0 217,-1 1 0,1 0 0,0 1 0,-1 0-1,8 2 1,1 1-164,15 3-171,1-2 1,-1 0-1,1-2 1,0-2-1,0-1 1,1-1-1,-1-1 1,0-1-1,38-9 1,-41 4-1014,1-1-1,-1-1 1,29-13 0,-52 20 926,0 1 106,0-1-1,0 1 0,0-1 1,-1 0-1,1 0 0,0-1 1,-1 1-1,1-1 0,-1 0 1,0 0-1,0 0 0,0 0 1,0 0-1,0-1 1,3-5-1,-6 9 89,0 0 1,0-1-1,0 1 0,0 0 1,0 0-1,0 0 0,0 0 1,0-1-1,0 1 0,0 0 1,0 0-1,0 0 0,0-1 1,0 1-1,0 0 0,0 0 1,0 0-1,0 0 0,0-1 1,0 1-1,0 0 0,-1 0 1,1 0-1,0 0 0,0 0 1,0-1-1,0 1 1,0 0-1,0 0 0,0 0 1,-1 0-1,1 0 0,0 0 1,0-1-1,0 1 0,0 0 1,0 0-1,-1 0 0,1 0 1,0 0-1,0 0 0,0 0 1,-1 0-1,1 0 0,0 0 1,0 0-1,0 0 0,0 0 1,-1 0-1,-10 2 616,2 2-126,0 0-1,-1 1 0,2 0 1,-1 1-1,1 0 1,0 0-1,-9 9 0,1 0 311,2 0 0,-20 27 0,29-35-645,0 0 0,1 0 0,0 1 0,0-1 0,1 1 0,-4 13 0,7-19-152,-1-1 0,1 1 0,-1-1 0,1 1 0,0 0 1,0-1-1,0 1 0,0-1 0,0 1 0,0-1 0,0 1 0,1-1 0,-1 1 0,0-1 0,1 1 1,-1-1-1,1 1 0,0-1 0,0 1 0,-1-1 0,1 0 0,0 0 0,0 1 0,0-1 0,0 0 0,0 0 1,0 0-1,1 0 0,-1 0 0,0 0 0,0 0 0,1-1 0,-1 1 0,1 0 0,-1-1 0,1 1 0,-1-1 1,1 1-1,-1-1 0,1 0 0,-1 0 0,1 1 0,2-1 0,5 0 13,0 0 0,1 0 0,-1-1 0,0 0 0,0-1 0,0 0 0,0-1 0,0 1 0,0-1 0,14-8 0,-11 4 7,0 1 0,0-2 0,-1 0 1,0 0-1,0-1 0,15-17 0,-23 23-60,0-1-1,-1 0 1,1 1 0,-1-1-1,0 0 1,0-1 0,0 1-1,0 0 1,-1 0-1,0-1 1,0 1 0,0-1-1,0 1 1,-1-1 0,0-4-1,0 7-83,0-1 0,0 1 0,-1 0 0,1 0-1,-1 0 1,0 0 0,1 0 0,-1 0 0,0 0 0,0 0-1,0 0 1,0 0 0,-1 0 0,1 0 0,0 1 0,-1-1-1,0 1 1,1-1 0,-1 1 0,0-1 0,1 1 0,-1 0-1,0 0 1,0 0 0,0 0 0,0 0 0,0 0 0,0 1-1,0-1 1,-1 1 0,1-1 0,-4 1 0,-4 0-508,9 4-156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0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19580,'-16'7'423,"0"-1"1,1 2-1,0 0 0,1 1 1,-1 1-1,2 0 0,-1 0 1,2 2-1,-1 0 0,2 0 1,-12 15-1,21-25-404,1 0 0,0-1 0,0 1 1,0 0-1,0 0 0,0 0 0,0 0 0,0 0 1,1 0-1,-1 0 0,1 0 0,-1 3 0,1-5-21,0 1 0,1 0 0,-1 0 0,0-1 1,0 1-1,1 0 0,-1-1 0,0 1 0,1-1 0,-1 1 0,1 0 0,-1-1 0,0 1 0,1-1 0,-1 1 0,1-1 0,0 1 0,-1-1 0,1 0 0,-1 1 0,1-1 0,0 0 0,-1 1 0,1-1 0,0 0 0,-1 0 0,1 1 0,0-1 0,0 0 0,-1 0 0,1 0 1,0 0-1,-1 0 0,1 0 0,1 0 0,20-1-353,33-4 0,-32 3 0,38-1 1,-54 3 296,0 1 1,0 0-1,-1 0 1,1 0-1,-1 1 1,1 0-1,-1 0 1,0 1-1,1-1 1,6 6 0,-12-8 54,0 1 1,1 0 0,-1 0 0,0-1 0,0 1 0,1 0 0,-1 0 0,0 1 0,0-1 0,0 0 0,0 0 0,0 0 0,0 1 0,-1-1-1,1 0 1,0 1 0,-1-1 0,1 1 0,-1-1 0,1 1 0,-1 2 0,0-3 16,0 1 1,-1-1-1,1 1 1,-1-1-1,1 1 1,-1-1-1,1 1 0,-1-1 1,0 0-1,0 1 1,0-1-1,0 0 1,0 0-1,0 1 1,0-1-1,0 0 0,-2 1 1,-5 3 97,0 0 1,0 0-1,0-1 1,-1 0 0,-15 6-1,5-4-35,-1-1 0,0-1 0,0 0-1,-39 1 1,39-9-811,17-1 479,11-4 68,11-1-205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06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 18988,'-36'61'2526,"24"-43"-1908,-14 27 0,23-39-430,1 1 1,0-1-1,0 1 0,0-1 1,0 1-1,1-1 0,0 1 1,1 12-1,0-18-158,0 0 1,0 1-1,0-1 0,0 0 0,0 1 0,1-1 0,-1 1 1,0-1-1,1 0 0,-1 0 0,1 1 0,0-1 1,-1 0-1,1 0 0,0 0 0,0 1 0,0-1 0,0 0 1,0 0-1,0 0 0,0-1 0,0 1 0,0 0 1,2 1-1,0-1-8,1 0 1,-1 0-1,0 0 1,0-1-1,0 1 1,1-1-1,-1 0 1,0 0-1,0 0 1,5-1-1,5-1-14,0-1 0,0 0-1,0-1 1,16-7-1,-9 2-8,-1-1 1,-1 0-1,1-2 0,-2 0 0,0-1 0,0-1 0,-1 0 0,-1-1 0,0-1 0,12-18 0,-26 34-1,-1 0-1,0-1 1,1 1 0,-1 0 0,0-1 0,1 1 0,-1-1 0,0 1-1,0-1 1,1 1 0,-1-1 0,0 1 0,0 0 0,0-1-1,0 1 1,1-1 0,-1 0 0,0 1 0,0-1 0,0 1 0,0-1-1,0 1 1,0-1 0,0 1 0,-1-1 0,1 1 0,-1 0 0,1 0 0,-1 0 0,1 0 0,-1 1 0,0-1 0,1 0 0,-1 1 0,1-1 0,-1 0 0,1 1 0,0-1 0,-1 0 0,1 1 0,-1-1 0,1 1 0,0-1 0,-1 1 0,1-1 0,-1 1 0,-10 16-4,0 1-1,-13 27 0,20-38-116,1 2 0,0-1 0,0 0 0,1 0 0,0 1 0,0 0 0,1-1 0,0 14 1,6-10-31,9-3-52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07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7 17140,'1'-1'100,"-1"1"0,0-1 1,0 1-1,1 0 0,-1-1 1,0 1-1,0 0 0,1-1 1,-1 1-1,0 0 0,1 0 1,-1-1-1,0 1 0,1 0 1,-1 0-1,1-1 0,-1 1 1,0 0-1,1 0 0,-1 0 1,1 0-1,-1 0 0,1 0 1,-1-1-1,0 1 0,1 0 1,-1 0-1,1 1 0,-1-1 1,1 0-1,-4 15 1573,-2-3-987,-20 67 1447,-21 76-580,38-125-1410,3 0 0,0 0 1,-1 36-1,6-63-136,0 0-1,0 0 0,0 0 0,0-1 0,1 1 0,-1 0 1,1 0-1,0 0 0,-1-1 0,1 1 0,0 0 0,1-1 1,-1 1-1,0-1 0,1 1 0,0-1 0,1 2 0,-1-2-6,0 0 0,1-1 0,-1 0 0,0 0 0,1 1 0,-1-1 0,0-1 0,1 1 0,-1 0 0,1-1 0,0 1-1,-1-1 1,1 0 0,-1 0 0,1 0 0,0 0 0,-1 0 0,1 0 0,2-1 0,19-4-80,34-11 1,-38 10 13,0 0 0,36-4 1,-55 9 57,1 1 0,-1 0 0,1-1 0,-1 1 0,1 0 0,-1 0 0,1 0 0,-1 0 0,1 1 0,-1-1 1,1 0-1,-1 1 0,0-1 0,1 1 0,-1-1 0,1 1 0,-1 0 0,0-1 0,0 1 0,1 0 0,-1 0 0,0 0 0,0 0 1,0 0-1,0 0 0,0 0 0,2 3 0,-3-3 4,0 1 0,0-1 0,0 1 0,0 0 0,0-1 0,0 1 0,0-1 0,-1 1 0,1-1 0,0 1-1,-1-1 1,1 1 0,-1-1 0,0 0 0,1 1 0,-1-1 0,0 0 0,0 1 0,0-1 0,0 0 0,0 0 0,0 0 0,0 0 0,0 0 0,-1 0 0,0 1 0,-9 6 29,-1-1 0,1 0 0,-1-1 1,0 0-1,-1 0 0,1-1 0,-1-1 0,-15 3 0,10-3 15,-1-1-1,1-1 1,-1 0-1,0-1 0,-23-3 1,38 2-152,0-1 0,-1 0 0,1 0 1,0 0-1,0-1 0,0 1 0,0-1 0,0 0 1,-4-3-1,7 5 9,0-1 1,0 1 0,1-1-1,-1 0 1,0 1 0,1-1-1,-1 0 1,0 1 0,1-1-1,-1 0 1,1 0 0,-1 1-1,1-1 1,0 0 0,-1 0-1,1 0 1,0 0 0,-1 0-1,1 1 1,0-1 0,0 0-1,0 0 1,0 0 0,0 0-1,0 0 1,0 0 0,0 0-1,0 0 1,1 0 0,-1 0-1,0 1 1,0-1 0,1 0-1,-1 0 1,1 0 0,-1 0-1,1 1 1,-1-1-1,1 0 1,-1 0 0,1 1-1,0-1 1,-1 0 0,1 1-1,0-1 1,1 0 0,12-7-930,9 4-286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08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0 16444,'-10'31'1986,"-8"44"1,7-23-507,-17 70 999,-18 171 0,45-282-2410,0-6-49,0-1 0,1 0 0,-1 0 0,1 1 0,0-1 0,0 0 0,1 0 0,-1 1 0,1-1 0,0 0 0,0 0 0,0 0 0,1 0 0,2 6 0,-3-10-18,-1 1-1,1-1 1,-1 1-1,1-1 1,-1 1-1,1-1 1,0 0-1,-1 1 1,1-1-1,0 0 1,0 1-1,-1-1 1,1 0-1,0 0 1,-1 0-1,1 1 1,0-1-1,0 0 1,0 0-1,-1 0 1,1 0-1,0-1 1,0 1-1,-1 0 1,1 0-1,0 0 1,0 0-1,-1-1 1,1 1-1,0 0 1,-1-1-1,1 1 1,0-1-1,-1 1 1,1-1-1,-1 1 1,1-1-1,-1 1 1,1-1-1,-1 1 1,1-2-1,22-26 5,-23 28-7,36-59-26,-17 26-61,29-36 1,-42 61 59,1 0 0,0 0 0,1 0 0,-1 1 0,2 1 0,-1-1 0,1 1 0,-1 1 0,12-6 0,-18 10 21,0 0 1,1-1-1,-1 1 1,0 1-1,1-1 0,-1 0 1,0 0-1,1 1 1,-1 0-1,1-1 1,-1 1-1,1 0 1,-1 0-1,1 0 0,-1 0 1,0 1-1,1-1 1,-1 1-1,1 0 1,-1-1-1,0 1 1,1 0-1,-1 0 0,0 0 1,0 1-1,0-1 1,0 1-1,0-1 1,0 1-1,0-1 1,0 1-1,-1 0 0,1 0 1,-1 0-1,1 0 1,-1 0-1,0 0 1,0 0-1,0 1 1,1 3-1,0 0 5,0 1-1,0 0 1,-1-1-1,0 1 1,0 0-1,-1 0 1,0 0 0,0 0-1,0 0 1,-1 0-1,0 0 1,-1 0-1,-2 8 1,1-6 33,-1-1 1,1 1-1,-2-1 1,1 0-1,-1 0 0,0-1 1,-1 0-1,-9 11 1,15-18-28,0 0 1,0 0-1,0 1 1,0-1-1,0 0 1,-1 0-1,1 0 1,0 0-1,0 1 1,0-1-1,0 0 1,0 0-1,0 0 0,0 0 1,-1 0-1,1 1 1,0-1-1,0 0 1,0 0-1,0 0 1,-1 0-1,1 0 1,0 0-1,0 0 1,0 0-1,0 0 1,-1 0-1,1 0 1,0 0-1,0 0 1,0 0-1,-1 0 1,1 0-1,0 0 1,0 0-1,0 0 1,-1 0-1,1 0 1,0 0-1,0 0 0,0 0 1,0 0-1,-1 0 1,1 0-1,0 0 1,0 0-1,0-1 1,0 1-1,-1 0 1,1 0-1,0 0 1,0 0-1,0 0 1,0-1-1,0 1 1,0 0-1,0 0 1,-1 0-1,3-12 112,14-19-10,1 0 1,33-46 0,-48 75-120,-1 0 1,0 1-1,1-1 1,-1 1 0,1-1-1,0 1 1,-1 0-1,1-1 1,0 1-1,0 0 1,0 0-1,0 0 1,-1 1-1,2-1 1,-1 0-1,0 1 1,0-1-1,0 1 1,0 0-1,0 0 1,0 0-1,0 0 1,0 0 0,4 1-1,3 1-209,1 0 0,-1 1 0,-1 1 0,14 6 0,15 5-1041,-26-11 1040,1-2-1,-1 0 0,0 0 0,1-1 0,-1-1 1,1 0-1,0 0 0,-1-1 0,14-3 0,21-9-514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3:0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41 579 16404,'-9'20'1572,"1"0"0,-9 34 0,15-46-1296,1-1 1,-1 1-1,1 0 1,1 0-1,0-1 1,0 1-1,0 0 1,1 0-1,0-1 1,3 13-1,-4-19-258,1-1-1,-1 1 1,0 0 0,0-1-1,0 1 1,0 0-1,1-1 1,-1 1 0,0 0-1,1-1 1,-1 1-1,1 0 1,-1-1 0,1 1-1,-1-1 1,1 1-1,-1-1 1,1 1 0,-1-1-1,1 1 1,-1-1-1,1 0 1,0 1 0,-1-1-1,1 0 1,0 0-1,-1 1 1,1-1 0,0 0-1,0 0 1,0 0 0,1 0 2,-1-1 0,1 1 1,-1-1-1,0 0 0,1 0 1,-1 0-1,0 1 1,1-1-1,-1-1 0,0 1 1,0 0-1,0 0 0,2-3 1,2-4 13,1 0 0,-1-1-1,7-16 1,-4-1-25,0-1 0,5-41-1,3-8-206,-11 62 66,-5 13 128,0 1 0,1 0 0,-1 0 0,0 0 0,0 0 0,0 0 0,0 0-1,0 0 1,0 0 0,0 0 0,0 0 0,1 0 0,-1 0 0,0 0 0,0-1 0,0 1-1,0 0 1,0 0 0,0 0 0,0 0 0,1 0 0,-1 0 0,0 0 0,0 0 0,0 0 0,0 1-1,0-1 1,0 0 0,1 0 0,-1 0 0,0 0 0,0 0 0,0 0 0,0 0 0,0 0-1,0 0 1,0 0 0,0 0 0,1 0 0,-1 0 0,0 0 0,0 1 0,0-1 0,0 0 0,0 0-1,0 0 1,0 0 0,0 0 0,0 0 0,8 25-261,-7-22 274,3 17-57,2-1-1,9 23 1,-14-38 64,1 0 1,0 0-1,-1 0 0,2-1 0,-1 1 1,0-1-1,1 1 0,-1-1 1,1 0-1,0 0 0,0 0 0,0 0 1,1-1-1,-1 1 0,1-1 0,-1 0 1,7 3-1,-8-5 7,0 1-1,1-1 1,-1 0-1,0 1 1,0-1 0,0-1-1,0 1 1,0 0 0,0 0-1,0-1 1,1 1-1,-1-1 1,0 0 0,0 1-1,-1-1 1,3-1-1,1-1 23,-1 0 0,0 0-1,0 0 1,0-1 0,-1 1-1,6-7 1,1-3 79,-1-1 0,0-1 0,8-17 0,-2 0 65,-2-1 0,-2 0 0,-1 0 0,10-63 0,-12 39-47,-3 1 0,-3-68-1,-2 114-132,0 0 0,-1-1 0,0 1 0,-1 0 0,0 0 0,-6-18 0,8 27-10,-1 0 0,1 0 0,0 0 1,-1 0-1,0 0 0,1 0 0,-1 0 0,1 1 1,-1-1-1,0 0 0,0 0 0,1 1 0,-1-1 0,0 0 1,0 1-1,0-1 0,-2 0 0,3 1 1,-1 0-1,0 0 1,1 0-1,-1 0 1,1 0-1,-1 0 1,0 0 0,1 0-1,-1 0 1,0 1-1,1-1 1,-1 0-1,0 0 1,1 1-1,-1-1 1,1 0-1,-1 1 1,1-1-1,-1 1 1,0 0 0,-2 2-2,1 0 0,-1 0 1,1 0-1,0 0 0,0 1 1,0-1-1,-1 6 0,-7 23 82,1 0-1,2 1 1,1 0 0,2 0-1,1 0 1,2 1-1,5 55 1,-3-72-22,2 0 0,0 0-1,10 30 1,-11-42-92,0 0 0,0 0 0,0-1 0,0 1 0,1 0-1,0-1 1,0 0 0,0 1 0,0-1 0,1 0-1,0-1 1,0 1 0,0-1 0,0 1 0,0-1-1,6 3 1,-7-5 15,0 0 0,-1-1 0,1 1 0,0 0 0,0-1 0,0 0 0,0 0 0,0 0 0,0 0 0,0 0 0,0-1 0,0 1 0,-1-1 0,1 1 0,0-1 0,0 0 0,0-1 0,4-1 0,19-22-225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08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0 16227,'-25'20'1275,"-55"47"1598,72-59-2492,0 0 0,1 0 1,0 1-1,1 0 0,0 0 0,-10 20 1,15-28-353,1 0 0,-1 0 0,1 0 1,-1 0-1,1 0 0,0 0 1,-1 0-1,1 0 0,0 1 1,0-1-1,0 0 0,0 0 1,0 0-1,0 0 0,0 0 0,0 0 1,0 0-1,1 1 0,-1-1-19,1-1 0,-1 1 1,1-1-1,-1 0 0,0 1 0,1-1 0,-1 0 0,1 0 0,-1 1 0,1-1 0,-1 0 0,1 0 0,-1 0 0,1 1 1,-1-1-1,1 0 0,-1 0 0,1 0 0,-1 0 0,1 0 0,0 0 0,-1 0 0,1 0 0,0-1 0,4 0 2,0 0-1,0-1 0,-1 0 0,1 0 1,8-5-1,5-6 14,0-2 0,-1 0 0,0-1 0,-1 0 1,-1-2-1,18-27 0,-31 54 36,-23 58 14,16-56-134,1 1 0,0 0-1,1 0 1,0 0-1,1 0 1,0 1-1,0 21 1,2-32-5,0 0 1,0 0-1,1 0 1,-1 0-1,0 0 0,1 0 1,0 0-1,-1 0 1,1 0-1,0 0 0,0-1 1,0 1-1,0 0 1,0-1-1,1 1 0,-1 0 1,0-1-1,1 0 1,-1 1-1,1-1 0,0 0 1,-1 0-1,1 0 1,0 0-1,-1 0 0,1 0 1,0 0-1,0-1 1,0 1-1,0-1 0,0 1 1,0-1-1,3 1 1,3-1-74,-1 0 1,1-1 0,0 0 0,-1 0-1,1 0 1,0-1 0,10-3-1,25-13-651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09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0 14915,'-3'3'1681,"-19"14"-745,-8 5-288,-10 4 1168,1 3-375,1 0-353,4 1-128,8-2-288,8-2-120,14-8-304,8-2-112,16-10-472,4-5-248,10-4-552,3-7 2032,3-12-1064,3-7-64,1-14-40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09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15251,'-8'8'459,"0"1"0,2 0 0,-1 0 0,1 1 0,0-1 0,1 1 0,0 1 0,1-1 0,-4 12 0,0-2 543,-12 32-269,2 0 0,2 1 0,3 0 0,2 2 0,3-1 0,1 1 0,2 75 0,7-116-674,-2-14-60,0 0 0,0 0 0,0 0-1,0 0 1,0 0 0,0 0 0,0 0 0,0 0-1,0 0 1,0 0 0,0 0 0,0 0 0,0 0-1,0 0 1,0 0 0,0 0 0,0 0 0,0 0-1,0 0 1,1 0 0,-1-1 0,0 1 0,0 0-1,0 0 1,0 0 0,0 0 0,0 0 0,0 0-1,0 0 1,0 0 0,0 0 0,0 0 0,0 0-1,0 0 1,0 0 0,0 0 0,0 0 0,0 0-1,0 0 1,1 0 0,-1 0 0,0 0 0,0 0-1,0 0 1,0 1 0,0-1 0,0 0 0,0 0-1,0 0 1,0 0 0,0 0 0,0 0-1,0 0 1,0 0 0,4-27-213,-5-25-192,-2 1 0,-12-66 0,17 121 417,1-1 1,0 0-1,0 0 1,0 0-1,0 0 1,0 0-1,1-1 0,6 5 1,-2-3-148,0-1 0,0 0 0,0 0 0,0 0 0,0-1 0,1 0 0,-1-1 0,1 0 0,-1 0 0,1-1 0,0 0 0,-1 0 0,1-1 0,15-3 0,2-2-1394,0-1 0,-1-1 0,35-17-1,-41 17 276</inkml:trace>
  <inkml:trace contextRef="#ctx0" brushRef="#br0" timeOffset="1">335 371 10770,'-13'14'13008,"12"-14"-12865,2 0-155,-1-1-1,0 1 1,0-1-1,1 1 1,-1 0 0,0-1-1,0 1 1,1 0-1,-1 0 1,0-1 0,1 1-1,-1 0 1,0 0-1,1-1 1,-1 1 0,1 0-1,-1 0 1,0 0-1,1 0 1,-1-1-1,1 1 1,-1 0 0,1 0-1,-1 0 1,0 0-1,1 0 1,-1 0 0,1 0-1,-1 0 1,1 1-1,-1-1 1,0 0 0,1 0-1,-1 0 1,1 0-1,-1 0 1,0 1-1,1-1 1,-15-12-171,0-3 70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10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18932,'0'0'75,"1"1"1,-1-1-1,1 0 1,-1 0-1,1 1 0,-1-1 1,1 0-1,-1 1 1,1-1-1,-1 0 0,1 1 1,-1-1-1,0 1 1,1-1-1,-1 1 0,0-1 1,1 1-1,-1-1 1,0 1-1,0-1 0,0 1 1,1-1-1,-1 1 1,0-1-1,0 1 0,0-1 1,0 1-1,0 0 1,0-1-1,0 1 1,0-1-1,0 1 0,0-1 1,0 1-1,-1 0 1,-3 28-75,3-21 341,-18 110 1661,-36 299-153,53-395-1724,1-1 0,3 30 1,-2-49-112,0 0 0,0-1 0,1 1 0,-1 0 1,1-1-1,-1 1 0,1 0 0,-1-1 1,1 1-1,0-1 0,0 1 0,1 1 0,-1-3-8,-1 1 0,1-1 0,-1 1 0,1-1 0,-1 0 0,1 1 0,0-1 0,-1 0 0,1 1 0,-1-1 0,1 0 0,0 0 0,-1 0 0,1 1 0,0-1 0,0 0 0,-1 0 0,1 0 0,0 0 0,-1 0 0,2-1 0,0 1 2,0-1 0,0 0 0,0 0 0,0 0 0,0 0 0,-1 0 0,1 0 0,0-1 0,0 1 0,-1-1 0,1 1 0,-1-1 0,0 1 0,1-1 0,-1 0 0,0 0 0,1-2 0,8-18 7,0 0 1,-2 0-1,-1-1 1,-1-1-1,0 1 1,-2-1-1,-1 0 1,-1 0-1,-1 0 1,-1 0-1,-5-38 0,1 41-121,1 16-58,1 11 51,3 14-29,0-14 117,1 0 1,0 0-1,0 0 1,0-1-1,0 1 0,1-1 1,0 1-1,0-1 1,0 0-1,1 0 1,0 0-1,0-1 0,0 0 1,1 1-1,-1-1 1,1 0-1,7 4 0,-7-6 26,0 1 0,0-1 0,1-1 0,-1 1 0,1 0-1,-1-1 1,1 0 0,-1-1 0,1 1 0,0-1-1,-1 0 1,1-1 0,-1 1 0,1-1 0,0 0 0,-1 0-1,1-1 1,-1 0 0,7-2 0,3-3 54,0-1-1,0-1 1,-1 0 0,0-1 0,-1 0-1,0-1 1,0 0 0,-1-1-1,-1-1 1,0 0 0,0 0 0,-2-1-1,0 0 1,0-1 0,-1 0 0,-1-1-1,-1 1 1,9-30 0,-15 42-50,1 1 0,-1 0 0,0 0 0,0-1 0,0 1 0,0 0 1,0-1-1,0 1 0,-2-4 0,2 6-5,0-1 0,0 1 0,0 0-1,-1-1 1,1 1 0,0 0 0,0-1 0,0 1 0,-1 0 0,1 0 0,0-1 0,0 1-1,-1 0 1,1 0 0,0-1 0,0 1 0,-1 0 0,1 0 0,0 0 0,-1 0 0,1 0-1,0-1 1,-1 1 0,1 0 0,0 0 0,-1 0 0,0 0 0,0 1 0,0-1-1,-1 0 1,1 1 0,0-1 0,0 0-1,1 1 1,-1-1 0,0 1 0,0 0-1,0-1 1,0 1 0,-1 1 0,-6 6-7,1 1 0,-1 0 0,2 0 0,-1 1 0,1-1 0,-8 21 0,-24 69-63,32-81 66,1 0 1,0 1-1,1-1 0,-2 31 1,6-43 4,0 0 0,1-1 1,-1 1-1,1-1 1,0 1-1,1 0 0,-1-1 1,4 9-1,-3-11 2,0 0 0,0 0-1,0 0 1,0 0 0,0 0-1,0-1 1,1 1 0,-1-1-1,1 1 1,0-1 0,0 0-1,0 0 1,0 0-1,0-1 1,4 2 0,4 1 21,1-1 0,0 0 1,0-1-1,-1 0 1,1-1-1,0 0 0,0-1 1,1 0-1,-1-1 0,0-1 1,23-5-1,-12 1 32,0-1 0,0-1 0,-1-1 0,0-1-1,21-14 1,-34 18-23,0 0-1,0 0 0,-1-1 0,14-14 1,-19 18-18,0-1 0,0 0 0,0-1 1,0 1-1,0 0 0,-1-1 0,0 0 0,0 1 1,0-1-1,-1 0 0,1 0 0,0-5 1,-2 9-14,0 0-1,0 1 1,0-1 0,1 0 0,-1 1 0,0-1 0,0 0 0,0 1-1,0-1 1,0 0 0,0 0 0,-1 1 0,1-1 0,0 0 0,0 1-1,0-1 1,-1 0 0,1 1 0,0-1 0,-1 0 0,1 1-1,0-1 1,-1 1 0,1-1 0,-1 1 0,1-1 0,-1 1 0,1-1-1,-1 1 1,1-1 0,-1 1 0,0 0 0,1-1 0,-1 1 0,1 0-1,-1 0 1,0-1 0,1 1 0,-1 0 0,0 0 0,0 0 0,1 0-1,-1 0 1,0 0 0,1 0 0,-1 0 0,0 0 0,1 0 0,-2 0-1,-3 1 8,1 0-1,0 1 0,0-1 0,0 1 0,0-1 0,1 1 1,-5 3-1,1 0-9,1-1 0,-1 1 0,1 1 1,0-1-1,1 1 0,-1 0 0,1 0 1,1 1-1,-1-1 0,1 1 0,0 0 0,0 0 1,1 1-1,0-1 0,1 1 0,-1 0 1,-1 11-1,4-17-26,0 0 0,0 0 0,0 0 0,0 0 0,0 0 0,1-1-1,-1 1 1,1 0 0,-1 0 0,1 0 0,0-1 0,0 1 0,-1 0 0,1-1 0,0 1 0,0-1 0,1 1 0,-1-1 0,0 1 0,0-1 0,1 0 0,-1 1 0,1-1 0,-1 0 0,3 1 0,1 0-12,0 0 0,0 0 1,0 0-1,1 0 0,-1-1 0,1 0 1,7 1-1,25-1-154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1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15787,'-38'139'5557,"0"-5"-3299,33-110-2025,1 0 0,2-1 0,-1 44-1,3-64-194,0 1 0,0 0 0,1 0 0,0 0 0,-1 0 1,1 0-1,1 0 0,-1-1 0,1 1 0,-1 0 0,1-1 0,0 0 0,5 7 0,-5-8-14,0 0 0,0-1 0,0 1 1,0 0-1,0-1 0,1 0 0,-1 1 0,1-1 0,-1 0 1,1 0-1,-1 0 0,1-1 0,0 1 0,-1-1 0,1 1 0,0-1 1,-1 0-1,1 0 0,0 0 0,-1-1 0,4 1 0,3-2 22,0-1 0,0 1-1,0-1 1,-1-1 0,0 0-1,1 0 1,-1 0 0,-1-1-1,1 0 1,-1-1 0,1 0-1,-2 0 1,12-13 0,-4 3 50,-1-1 0,0 0 0,-2-1-1,18-36 1,-21 33-19,-7 20-71,-1 0 1,1 1-1,-1-1 0,0 0 0,0 1 0,1-1 1,-1 0-1,0 0 0,0 1 0,0-1 0,0 0 0,0 0 1,0 1-1,0-1 0,0 0 0,0 0 0,0 1 1,0-1-1,0 0 0,-1 0 0,0 1-4,1 1 0,-1-1 0,0 1 0,0 0 0,0-1 0,1 1 0,-1 0 0,1 0 0,-1-1 0,0 1 0,1 0 0,-1 0 0,1 0 0,0 0 0,-1 0 0,1 0 0,0 0 0,-1 1 0,-6 24-2,6-19 5,-2 6 6,0 0 1,1 0-1,0 0 1,2 1-1,-1 14 1,1-25-4,0 0 0,1-1 1,-1 1-1,0 0 0,1-1 1,-1 1-1,1 0 1,0-1-1,0 1 0,0-1 1,0 1-1,1-1 0,-1 0 1,0 1-1,1-1 0,0 0 1,-1 0-1,1 0 0,0 0 1,0 0-1,0 0 0,1-1 1,-1 1-1,0-1 0,1 0 1,-1 1-1,1-1 0,-1 0 1,1 0-1,-1-1 1,6 2-1,-3-1-15,0-1 0,0 0 1,0 0-1,0 0 0,0-1 1,0 1-1,0-1 0,0 0 1,0-1-1,0 1 0,-1-1 1,1 0-1,-1 0 0,1-1 1,6-4-1,-8 5-38,0-1 0,-1 1 0,1-1 0,0 0 0,-1 1-1,0-1 1,0-1 0,0 1 0,0 0 0,0 0 0,0-1 0,-1 1 0,0-1 0,0 1 0,0-1 0,0 0-1,0 1 1,-1-1 0,1 0 0,-1 0 0,-1-6 0,-3-22-208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11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16932,'0'26'1904,"8"0"-1184,1-1-304,9-4 1321,2 1-1289,6-6-64,0-2 64,-3-2-416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12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5 20260,'-5'-2'204,"0"1"0,0 0-1,0 1 1,0 0 0,0-1-1,0 1 1,-1 1 0,1-1-1,0 1 1,0 0 0,0 0 0,0 1-1,1-1 1,-1 1 0,0 0-1,0 0 1,1 1 0,0-1-1,-1 1 1,-4 4 0,2-2-97,1 0 1,0 0 0,0 0-1,0 1 1,1 0 0,0 0-1,0 0 1,1 0 0,0 1 0,0 0-1,0 0 1,-4 11 0,8-16-98,-1-1 1,1 1 0,-1-1-1,1 1 1,-1-1-1,1 1 1,0 0 0,0-1-1,0 1 1,0 0 0,0-1-1,0 1 1,1-1 0,-1 1-1,0 0 1,1-1 0,-1 1-1,1-1 1,0 1 0,-1-1-1,1 1 1,2 1 0,-2-1-5,1-1 1,0 0 0,-1 0 0,1 0 0,0-1 0,0 1 0,-1 0 0,1-1 0,0 1-1,0-1 1,0 0 0,0 1 0,0-1 0,0 0 0,0 0 0,2 0 0,6-2 1,1 1 1,-1-1 0,0-1 0,0 0 0,19-8-1,-13 4-26,-1-2 0,0 0-1,0 0 1,-1-1 0,0-1 0,0-1-1,-2 0 1,1 0 0,15-21 0,-63 69-361,-7 17 601,1 3 1,3 1-1,3 1 0,2 3 1,3 0-1,-41 120 0,64-159-166,-72 201 114,79-223-171,0-1 1,0 1 0,0 0 0,0 0-1,0 0 1,0 0 0,0 0 0,0 0 0,0 0-1,0 0 1,0 0 0,1 0 0,-1 0 0,0 0-1,0 0 1,0 0 0,0 0 0,0 0 0,0 0-1,0 0 1,0 0 0,0 0 0,0 0-1,0 0 1,0 0 0,0 0 0,0 0 0,0 0-1,0 0 1,0 1 0,0-1 0,0 0 0,0 0-1,1 0 1,-1 0 0,0 0 0,0 0-1,0 0 1,0 0 0,0 0 0,0 0 0,0 0-1,0 0 1,0 0 0,0 0 0,0 0 0,0 0-1,0 0 1,0 0 0,0 0 0,0 0-1,0 1 1,5-6-3,31-37-23,-3-1-1,36-61 1,-11 16-6,35-48-32,90-126-356,-172 246 378,-5 7-9,1 0 0,0 0 0,1 0-1,-1 1 1,2 0 0,10-8 0,-19 16 48,0 0 0,0 0-1,0-1 1,0 1 0,1 0 0,-1 0 0,0 0-1,0 0 1,0 0 0,0 0 0,0 0 0,0 0-1,0 0 1,0 0 0,0 0 0,0 0 0,0 0-1,0 0 1,0-1 0,0 1 0,1 0 0,-1 0-1,0 0 1,0 0 0,0 0 0,0 0 0,0 0-1,0 0 1,0 0 0,0 0 0,0 0 0,0 0-1,1 0 1,-1 0 0,0 0 0,0 0 0,0 0-1,0 0 1,0 0 0,0 1 0,0-1 0,0 0-1,0 0 1,0 0 0,0 0 0,0 0 0,1 0-1,-1 0 1,0 0 0,0 0 0,0 0 0,0 0-1,0 0 1,0 0 0,0 0 0,0 0 0,0 1-1,0-1 1,0 0 0,0 0 0,0 0 0,0 0-1,0 0 1,0 0 0,0 0 0,0 0 0,0 0-1,0 1 1,-3 9-84,-10 15 70,12-23 11,-1 2 9,-19 39 59,20-40-44,0 0 1,0 0 0,0 1 0,0-1-1,0 1 1,1-1 0,0 0 0,-1 1-1,1-1 1,1 7 0,0-8-6,-1-1 0,1 1 0,0-1 0,0 0 0,-1 1 0,1-1 1,0 0-1,0 0 0,0 0 0,0 0 0,1 0 0,-1 0 0,0 0 0,0 0 0,1 0 0,-1 0 0,0 0 0,1-1 0,-1 1 1,1-1-1,-1 1 0,1-1 0,-1 0 0,1 1 0,-1-1 0,1 0 0,-1 0 0,1 0 0,2 0 0,6-1 39,0 0 0,-1 0 0,14-3 0,1-4-11,1 0-1,-2-2 1,1 0-1,-2-2 1,1 0-1,-2-2 1,0 0-1,0-1 1,26-27 0,-40 36-34,-5 5-2,0-1-1,1 0 1,-1 0-1,0-1 1,0 1-1,0 0 1,-1-1-1,1 1 0,-1-1 1,1 1-1,1-5 1,-3 7-5,0 0 1,0 0-1,-1 0 1,1 0-1,0 0 1,0 1 0,0-1-1,0 0 1,-1 0-1,1 0 1,0 0-1,0 0 1,0 0-1,-1 0 1,1 0-1,0 0 1,0 0-1,0 0 1,-1 0-1,1 0 1,0 0-1,0 0 1,0 0-1,0 0 1,-1 0-1,1 0 1,0-1-1,0 1 1,0 0-1,0 0 1,-1 0 0,1 0-1,0 0 1,0 0-1,0 0 1,0-1-1,0 1 1,-1 0-1,1 0 1,0 0-1,0 0 1,0-1-1,0 1 1,0 0-1,0 0 1,0 0-1,0 0 1,0-1-1,0 1 1,0 0-1,0 0 1,0 0-1,0-1 1,0 1-1,0 0 1,0 0 0,0 0-1,0 0 1,0-1-1,0 1 1,0 0-1,0-1 1,-14 12 5,6-3 2,1 1 0,0 0 0,-9 15 1,13-20-8,1 0 0,0-1-1,0 1 1,1 0 0,-1 0 0,1 1 0,0-1 0,0 0 0,0 0 0,0 1 0,1-1 0,0 7 0,0-10 1,0 0-1,0 0 1,0-1 0,1 1 0,-1 0 0,0 0-1,1 0 1,-1 0 0,1 0 0,-1 0 0,1 0-1,-1-1 1,1 1 0,0 0 0,-1 0-1,1-1 1,0 1 0,-1 0 0,1-1 0,0 1-1,0-1 1,0 1 0,0-1 0,1 1-1,0 0 3,1-1-1,-1 1 0,1-1 1,0 0-1,-1 1 0,1-1 0,-1 0 1,1-1-1,3 1 0,3-2 2,1-1 0,-1 1 0,0-1-1,10-6 1,2-2-58,-1-1-1,0 0 1,-1-2-1,-1-1 0,26-25 1,-63 61-369,0 2 0,2 0 1,0 1-1,-24 49 0,40-73 409,1 1 0,0-1-1,-1 0 1,1 0 0,0 1-1,-1-1 1,1 0 0,0 1-1,0-1 1,-1 0 0,1 1-1,0-1 1,0 1 0,0-1-1,0 0 1,0 1 0,0-1-1,-1 1 1,1-1 0,0 0-1,0 1 1,0-1 0,0 1-1,0-1 1,0 0 0,1 1-1,-1-1 1,0 1 0,0-1-1,0 0 1,0 1 0,0-1-1,1 1 1,-1-1 0,0 0-1,0 1 1,0-1 0,1 0-1,-1 1 1,0-1 0,1 0-1,-1 0 1,0 1 0,1-1-1,-1 0 1,0 0 0,1 0-1,-1 1 1,0-1 0,1 0-1,0 0 1,13 1-438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13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235 439 16139,'-38'2'6330,"28"-1"-6095,0 1-1,0 0 0,1 1 0,-1 0 1,0 0-1,-11 7 0,20-10-225,-21 11 301,0 0 0,1 1 1,-27 20-1,48-32-308,0 0 0,0 0 0,0 0 1,0 0-1,-1 0 0,1 1 0,0-1 1,0 0-1,0 0 0,0 0 0,0 0 0,0 0 1,-1 0-1,1 0 0,0 0 0,0 0 1,0 1-1,0-1 0,0 0 0,0 0 1,0 0-1,0 0 0,0 0 0,0 1 0,0-1 1,-1 0-1,1 0 0,0 0 0,0 0 1,0 0-1,0 1 0,0-1 0,0 0 1,0 0-1,0 0 0,0 0 0,1 1 0,-1-1 1,0 0-1,0 0 0,0 0 0,0 0 1,0 0-1,0 1 0,9 0 30,10-4-20,0-3-29,0-1-1,0-1 1,-1 0 0,0-2 0,-1 0 0,0 0-1,0-2 1,-1 0 0,24-25 0,-16 12 23,-1 0 1,-2-2 0,0 0-1,29-55 1,-32 45 83,-16 33-51,-6 14-10,-1 2-20,-18 41 55,6-18-21,2 1 0,2 0-1,1 1 1,-7 40-1,18-74-27,1 0 0,-1 1 0,1-1-1,0 0 1,0 0 0,0 0 0,1 0 0,-1 0 0,1 0-1,-1 0 1,1 0 0,0 0 0,3 6 0,-3-8-1,0 0-1,0 1 1,1-1 0,-1 0 0,0 0 0,1 0 0,-1 0 0,1 0 0,-1 0 0,1 0 0,0 0 0,-1-1 0,1 1 0,0-1 0,-1 1 0,1-1 0,0 1 0,0-1 0,-1 0 0,1 0 0,0 0-1,0 0 1,0 0 0,2-1 0,7-1 28,-1-1-1,0 0 1,0 0-1,0-1 1,0 0 0,-1 0-1,1-1 1,-1-1-1,0 0 1,-1 0-1,11-10 1,0-1-18,-1 0 0,-1-1 0,23-34 0,-63 105-148,20-44 118,0 0 0,1 0 0,-1 0 0,2 0 0,-1 0-1,1 16 1,1-23 4,0 0-1,0-1 1,1 1-1,-1 0 1,1-1-1,-1 1 1,1 0-1,-1-1 1,1 1 0,0-1-1,0 1 1,0-1-1,0 0 1,0 1-1,0-1 1,0 0-1,0 0 1,1 1-1,-1-1 1,0 0-1,1 0 1,-1-1-1,1 1 1,-1 0-1,1 0 1,-1-1-1,1 1 1,-1-1-1,1 1 1,0-1-1,-1 0 1,1 1-1,0-1 1,0 0-1,-1 0 1,1 0-1,3-1 1,4 0-84,0-1-1,1 0 1,-1 0 0,0-1 0,12-5-1,-5 1-338,0-2 1,-1 1-1,0-2 0,0 0 0,-1-1 0,0-1 1,-1 0-1,-1 0 0,20-26 0,-3-2-938,-2 0 1,28-59-1,-8-4-2057,-42 90 3046,0 0 1,-2 0-1,1 0 0,-2-1 0,0 0 1,0-14-1,-1 28 397,-1-1 1,0 0 0,0 0-1,0 1 1,0-1-1,0 0 1,0 0-1,-1 0 1,1 1-1,0-1 1,0 0 0,0 1-1,-1-1 1,1 0-1,0 0 1,-1 1-1,0-2 1,1 2 18,-1 0 0,1 0 0,0 0 0,0 0 1,-1 0-1,1 0 0,0 0 0,-1 0 0,1 0 0,0 1 0,-1-1 0,1 0 1,0 0-1,-1 0 0,1 0 0,0 0 0,0 1 0,-1-1 0,1 0 0,0 0 1,0 0-1,-1 1 0,1-1 0,0 0 0,0 0 0,0 1 0,-1-1 0,-18 30 1646,17-27-1772,-24 43 1566,-35 87 1,53-110-1328,0 0 1,2 0-1,0 1 1,2 0-1,1 0 1,-1 29-1,4-47-146,1 0 0,-1 0 0,1 0 0,0 0 0,1 0 0,-1 0 0,5 11-1,-5-16 8,0 0-1,-1 0 0,1 1 1,-1-1-1,1 0 1,0 0-1,0 0 0,0 0 1,0 0-1,0 0 0,0 0 1,0 0-1,0 0 0,0 0 1,0-1-1,1 1 0,-1 0 1,0-1-1,0 1 0,1-1 1,-1 1-1,0-1 1,1 0-1,-1 1 0,0-1 1,1 0-1,-1 0 0,1 0 1,-1 0-1,0 0 0,1-1 1,-1 1-1,1 0 0,-1 0 1,0-1-1,0 1 0,1-1 1,-1 0-1,2 0 1,8-7 173,0 1 1,0-2 0,-1 1 0,0-1 0,16-20 0,8-6 167,-29 30-312,0 1 10,0-1 1,0 1-1,0-1 0,1 2 1,6-5-1,-11 7-49,0 1-1,0-1 1,0 1-1,1 0 1,-1-1-1,0 1 1,0 0-1,0-1 1,1 1 0,-1 0-1,0 0 1,1 0-1,-1 0 1,0 0-1,0 1 1,1-1-1,-1 0 1,0 0-1,0 1 1,0-1-1,1 1 1,-1-1-1,0 1 1,0 0 0,0-1-1,0 1 1,0 0-1,0 0 1,0 0-1,0 0 1,0 0-1,-1 0 1,2 1-1,19 32 48,-19-29-50,1 0 1,0 0-1,-1 0 0,2-1 1,-1 1-1,0-1 1,1 0-1,0 0 0,0 0 1,0 0-1,0-1 1,1 0-1,8 5 0,-5-4-6,1-2-1,-1 1 1,1-1-1,-1 0 0,1-1 1,-1 0-1,1 0 0,11-1 1,4-2-71,41-7 0,-64 8 72,0 1 0,0 0 0,-1 0 0,1-1 0,0 1 0,0 0 0,-1 0 0,1 0 0,0 0 0,0 0 0,-1 0 0,1 0 0,0 0 0,0 0 0,-1 1 0,1-1 0,0 0 0,0 0 0,-1 1 0,1-1 0,0 0 0,-1 1 0,1-1 0,0 1 0,-1-1 0,1 1 0,-1-1-1,1 1 1,-1-1 0,1 1 0,-1 0 0,1-1 0,-1 1 0,0-1 0,1 1 0,-1 0 0,0 0 0,1-1 0,-1 1 0,0 0 0,0 0 0,0-1 0,0 1 0,0 0 0,0 0 0,0-1 0,0 1 0,0 0 0,0 0 0,0-1 0,0 1 0,-1 1 0,-1 7 102,0 0-1,-1 0 1,-6 14 0,4-9 46,-36 119 1354,-4 12 203,43-138-1619,-2 5 93,-1 0 1,-8 14-1,12-23-161,-1-1 1,1 0-1,0 0 0,0 0 1,-1-1-1,0 1 0,1 0 1,-1 0-1,0-1 0,0 1 1,1-1-1,-1 1 1,0-1-1,-1 0 0,1 0 1,0 0-1,0 0 0,0 0 1,-3 0-1,3-1-18,0 0 0,1 0 0,-1-1 0,0 1 0,1 0 0,-1-1 0,0 1 1,1-1-1,-1 0 0,1 1 0,-1-1 0,1 0 0,0 0 0,-1 0 0,1 0 0,0 0 0,0 0 0,-1-1 0,1 1 0,0 0 0,0 0 1,0-1-1,1 1 0,-1-1 0,-1-1 0,-2-6-38,0 0 0,1 1 1,-3-12-1,5 19 32,-1-9-31,-1 1 1,1-1 0,1 1-1,0-1 1,0 0 0,1 0-1,0 1 1,1-1 0,0 0-1,4-16 1,-4 20 30,1 0-1,1 1 0,-1-1 1,1 1-1,0 0 1,0 0-1,0 0 1,1 0-1,-1 0 0,1 0 1,0 1-1,1 0 1,-1 0-1,1 0 1,0 1-1,0-1 1,0 1-1,8-4 0,42-10 1,4-2-516,-55 18 454,0-1-1,0 0 1,0 0 0,0-1-1,-1 1 1,1-1-1,-1 0 1,1 1-1,-1-2 1,4-4 0,-6 7 56,0 0 0,0-1 0,-1 1 0,1 0 0,0 0 0,-1-1 0,1 1 0,-1 0 0,0-1 0,1 1 0,-1-1 0,0 1 0,0 0 0,0-2 0,-6-31-262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1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 22277,'-18'-4'1816,"24"4"-1384,2 0-312,5 0 168,1 0-1432,-3 6 1152,-7 3-336,-22 0-280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14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17180,'11'-1'1872,"-2"15"-1056,-3 10-304,-2 16 1377,-3 9-705,-1 12-560,2 2-176,-1 3-216,1-4-200,-2-11-480,0-10-384,-2-18-1737,-2-9 2177,-9-16-368,-4-7-256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15131,'0'13'835,"0"1"1,0-1-1,2 0 0,0 0 0,5 20 0,-6-29-729,1 0 0,0 0-1,0 1 1,1-1 0,-1 0-1,1-1 1,-1 1 0,1 0-1,1-1 1,-1 0 0,0 0-1,1 0 1,0 0 0,-1 0-1,1-1 1,0 1-1,0-1 1,1 0 0,6 2-1,4 1-67,0-1-1,1 0 0,-1-1 0,1-1 0,0-1 1,0 0-1,0-1 0,0 0 0,20-4 0,-13 0 76,-1-1-1,1-1 0,-1 0 0,0-2 1,37-19-1,-58 26-88,-1 1 0,1-1 1,0 1-1,-1-1 0,1 1 0,0 0 1,0-1-1,0 1 0,-1 0 0,1 0 0,0-1 1,0 1-1,0 0 0,0 0 0,-1 0 1,1 0-1,0 0 0,0 0 0,0 0 0,0 0 1,-1 1-1,1-1 0,0 0 0,1 1 1,-1 0 35,-1 0 1,1 0-1,0 0 1,0 0 0,-1 0-1,1 0 1,-1 1-1,1-1 1,-1 0 0,0 0-1,1 3 1,0-2-21,-1 1 1,1-1-1,0 1 1,0-1-1,0 0 1,0 1 0,0-1-1,3 3 1,-1-2-13,0-1-1,0 1 1,0-1 0,1 0 0,-1 0 0,1 0 0,0-1 0,0 1 0,-1-1 0,1 0 0,0 0-1,0 0 1,0-1 0,0 1 0,0-1 0,8 0 0,8-1 36,40-7 1,-54 7-50,49-11 38,-36 7-37,1 0 0,29-1-1,-47 6-13,-1 0 0,1 0-1,-1 0 1,0 0 0,1 0-1,-1 1 1,1-1 0,-1 1-1,0-1 1,1 1 0,-1 0-1,0-1 1,0 1 0,0 0-1,1 0 1,-1 0 0,0 0-1,0 0 1,0 0 0,0 0-1,0 0 1,-1 0-1,1 1 1,0-1 0,0 0-1,-1 0 1,1 1 0,-1-1-1,1 0 1,-1 1 0,1 1-1,-1-1 6,1 0-1,0 1 1,0-1-1,0 0 0,1 0 1,-1 0-1,0 0 1,1 0-1,-1 0 0,1 0 1,0 0-1,3 2 1,0-1 3,0-1 1,-1 0 0,1-1 0,0 1 0,1-1-1,-1 0 1,0 0 0,0 0 0,0-1 0,1 0-1,-1 0 1,7-1 0,10-2 24,35-9 0,-26 5-17,-28 7-38,42-6 18,-44 6-8,0 0 0,0 0 1,0 0-1,0 0 1,0 1-1,0-1 1,0 0-1,0 0 0,0 1 1,0-1-1,0 1 1,-1-1-1,1 0 1,0 1-1,1 1 1,-1-2-8,-1 1 1,0-1-1,0 1 1,1 0 0,-1-1-1,0 1 1,0-1 0,0 1-1,0 0 1,0-1-1,0 1 1,0 0 0,0-1-1,0 1 1,0 0 0,0-1-1,0 1 1,0-1-1,-1 1 1,1 0 0,0-1-1,0 1 1,-1-1 0,1 1-1,0-1 1,-1 1-1,0 0 1,-1 1-83,1 0 0,-1 0 0,0 0 0,0-1 0,0 1-1,0-1 1,0 0 0,0 1 0,-1-1 0,1 0 0,0 0 0,-1 0 0,1-1 0,0 1-1,-1-1 1,1 1 0,-1-1 0,1 0 0,-1 0 0,1 0 0,-1 0 0,1 0-1,-1 0 1,-2-2 0,-18-2-386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3:0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19860,'2'15'1715,"1"0"0,0 0 0,11 27 0,-10-30-1545,1 0 0,0 1 1,1-1-1,0-1 0,1 1 0,9 10 0,-16-21-151,1 1-1,0-1 1,0 0-1,0 0 1,1 0-1,-1-1 1,0 1-1,0 0 0,0 0 1,1 0-1,-1-1 1,0 1-1,1-1 1,-1 1-1,0-1 1,1 0-1,-1 1 1,1-1-1,-1 0 1,1 0-1,-1 0 0,1 0 1,-1 0-1,0 0 1,1-1-1,-1 1 1,1 0-1,-1-1 1,0 1-1,1-1 1,-1 1-1,0-1 1,1 0-1,-1 1 1,0-1-1,0 0 0,0 0 1,0 0-1,0 0 1,0 0-1,0 0 1,0 0-1,0-1 1,1-1-1,5-6 56,-1-1 0,0 0 1,-1 0-1,6-14 0,-9 20-58,20-52 185,-16 37-132,1 1 0,1 0 0,0 0 0,15-21 1,-22 37-68,1 0 0,-1 0 0,1 0 0,-1 1 0,1-1 1,0 1-1,0-1 0,-1 1 0,1-1 0,0 1 0,1 0 0,-1 0 0,3-1 1,-4 1-4,1 1 1,-1 0 0,1 0 0,-1 0 0,1 0-1,0 0 1,-1 0 0,1 1 0,-1-1 0,1 0-1,-1 1 1,1-1 0,-1 1 0,0-1 0,1 1-1,-1 0 1,0 0 0,1-1 0,-1 1 0,0 0-1,0 0 1,2 2 0,6 8-5,1 1 0,-1 0-1,-1 0 1,0 1 0,11 27 0,3 3-5,-21-42 10,-1 0 1,1 0 0,-1 0 0,1 0 0,-1 0 0,1 0-1,0 0 1,-1 0 0,1 0 0,0 0 0,0-1 0,0 1-1,0 0 1,-1-1 0,1 1 0,0 0 0,0-1 0,0 1-1,2 0 1,-2-1 1,-1-1-1,1 1 0,0 0 0,-1 0 0,1-1 1,-1 1-1,1 0 0,-1-1 0,1 1 1,-1-1-1,1 1 0,-1 0 0,1-1 1,-1 1-1,0-1 0,1 1 0,-1-1 0,0 0 1,1 1-1,-1-1 0,0 1 0,0-1 1,1 0-1,-1 0 0,3-9 3,-1 1 0,0-1 0,0-12 0,-2 20-7,4-40-104,-4 25-92,1 0 1,1 0-1,1 0 0,0 0 0,1 0 0,11-26 0,-15 43 169,0-1 0,0 0 0,0 0 0,1 1 0,-1-1 0,0 0 0,1 1 1,-1-1-1,0 0 0,1 1 0,-1-1 0,1 1 0,-1-1 0,1 1 0,-1-1 0,1 1 1,0-1-1,-1 1 0,1-1 0,0 1 0,-1 0 0,1-1 0,0 1 0,-1 0 0,1-1 1,0 1-1,0 0 0,-1 0 0,1 0 0,0 0 0,0 0 0,-1 0 0,1 0 0,0 0 1,0 0-1,-1 0 0,1 0 0,0 1 0,0-1 0,-1 0 0,1 0 0,0 1 0,-1-1 1,1 0-1,0 1 0,-1-1 0,1 1 0,-1-1 0,1 1 0,0 0 0,3 3-125,-1 0 1,1 0-1,-1 0 0,0 1 0,-1-1 0,3 6 0,1 0-158,-2 0-1,1 0 1,-1 0-1,-1 0 0,0 1 1,0-1-1,-1 1 1,-1 0-1,1 21 1,-2-31 287,0 0 0,0 0-1,0 0 1,0 0 0,0 0 0,-1 0 0,1 0 0,0 0 0,-1 0-1,1 0 1,-1-1 0,1 1 0,-1 0 0,0 1 0,-11-2-454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15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16219,'0'-4'215,"1"0"0,-1 0 0,1 0-1,0 1 1,-1-1 0,2 0-1,-1 1 1,0-1 0,1 1 0,-1-1-1,1 1 1,0-1 0,4-4 0,-1 3 124,0 0 0,0 0 0,0 0 1,0 1-1,1 0 0,12-7 0,-2 3 96,0 1-1,1 0 0,-1 2 1,1 0-1,21-3 1,-16 4-216,0 1 0,1 1 1,-1 2-1,37 2 1,-52-1-202,0-1 0,-1 1 1,1 1-1,0-1 0,-1 1 1,1 0-1,-1 1 1,1 0-1,-1 0 0,0 0 1,0 0-1,0 1 0,-1 0 1,0 1-1,1-1 0,-1 1 1,-1 0-1,1 0 0,4 7 1,-7-9-17,0 0 0,-1 1 0,0-1 1,1 0-1,-1 1 0,0-1 0,-1 1 0,1 0 1,-1-1-1,1 1 0,-1-1 0,0 1 0,0 0 1,-2 6-1,1-4 4,-1 0 0,0 0 0,0 0 0,-1-1 0,1 1 1,-1 0-1,-1-1 0,-3 6 0,-2 0 13,0-1 0,-1 0-1,0 0 1,0-1 0,-1-1 0,0 1 0,-16 7 0,14-9-42,0-1 1,0 0 0,-1-1-1,1-1 1,-17 3 0,21-5-152,1-1 0,-1 0 0,0 0 1,0-1-1,0 0 0,0-1 1,1 0-1,-1 0 0,-13-4 0,20 4 125,0 0 0,0 0 0,-1 1 0,1-1 0,0-1 0,0 1 0,0 0 0,0 0 0,1-1 0,-1 1 0,0-1 0,0 0 0,1 1 0,-1-1 0,-1-3 0,-1-7-480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1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16916,'-6'32'4329,"10"194"-829,0-56-2258,-20 198-1,11-332-1026,4-36-208,1-1 1,0 1-1,0 0 0,-1 0 0,1 0 0,0 0 1,0 0-1,-1 0 0,1 0 0,0 0 0,0-1 1,-1 1-1,1 0 0,0 0 0,0 0 0,0-1 0,0 1 1,-1 0-1,1 0 0,0 0 0,0-1 0,0 1 1,0 0-1,0 0 0,-1-1 0,1 1 0,0 0 1,0-1-1,0 1 0,0 0 0,0 0 0,0-1 1,-1-11 52,0-1 0,0 1 0,2-1 1,2-23-1,0 8-7,27-268 219,-18 220-274,41-136 0,-50 200-14,1 1-1,1 0 0,-1 0 0,2 0 0,-1 1 0,9-12 0,-11 19-1,-1 0 1,1 1-1,0-1 0,0 0 0,0 1 0,0 0 0,0-1 0,1 1 0,-1 0 0,1 1 0,-1-1 0,1 1 0,0-1 0,-1 1 0,1 0 0,0 1 0,0-1 0,0 1 0,0-1 0,0 1 0,7 1 0,-6-1 4,-1 1-1,1 0 1,0 0 0,0 0 0,0 1-1,-1-1 1,1 1 0,-1 0 0,1 0-1,-1 1 1,0 0 0,0-1 0,0 1-1,0 0 1,-1 1 0,1-1 0,-1 1 0,0 0-1,0 0 1,0 0 0,0 0 0,-1 0-1,1 0 1,-1 1 0,0-1 0,-1 1-1,1 0 1,-1-1 0,0 1 0,0 0-1,0 0 1,-1 0 0,0 0 0,0 0-1,0 0 1,0-1 0,-1 1 0,0 0-1,0 0 1,0 0 0,0-1 0,-1 1-1,-3 5 1,-3 7 35,-2-1-1,0 0 1,-1-1 0,-1 0-1,0-1 1,-1 0-1,-15 13 1,2-6 24,0 0 0,-2-2 0,-32 17 1,45-27-97,8-4-63,-1-1 0,0 1 0,0-1 0,-1-1 0,1 0-1,-1 0 1,1 0 0,-17 1 0,24-4 54,1 1 0,-1-1 0,0 0 0,1 0-1,-1 0 1,0 0 0,1 0 0,-1 0 0,0-1 0,1 1 0,-1 0 0,0 0 0,1 0 0,-1-1-1,0 1 1,1 0 0,-1 0 0,1-1 0,-1 1 0,1-1 0,-1 1 0,1 0 0,-1-1 0,1 1-1,-1-1 1,1 1 0,-1-1 0,0-1 0,1 1-51,0 0 1,0 0-1,0 0 0,0-1 0,0 1 0,0 0 1,0 0-1,0-1 0,1 1 0,-1 0 1,0 0-1,1 0 0,-1-1 0,2 0 0,1-5-205,1 1 0,0-1-1,0 1 1,7-7 0,19-17-675,9-4-155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1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 15715,'0'-1'96,"1"1"0,0-1 0,0 1-1,-1 0 1,1 0 0,0-1-1,0 1 1,0 0 0,-1 0 0,1 0-1,0 0 1,0 0 0,0 0 0,0 0-1,-1 0 1,1 0 0,0 0-1,0 0 1,0 1 0,-1-1 0,1 0-1,0 1 1,0-1 0,-1 0-1,1 1 1,0-1 0,0 1 0,-1-1-1,1 1 1,-1-1 0,1 1 0,0 1-1,1 1 161,-1 1 0,-1-1 0,1 1 0,-1-1 0,1 1 0,-1-1 0,0 6 0,0-5 31,-2 57 1316,-2 0 0,-15 67 1,-3 40 88,27-176-1307,2-11-283,1-14-59,-1 0-1,-2-1 1,-2 1 0,-1-1-1,-1 0 1,-2 0 0,-10-64-1,1 73-65,4 22-4,1 14-7,4-5 29,0-1-1,0 0 0,0 1 0,1-1 0,0 1 0,0-1 0,1 1 0,0-1 1,0 1-1,0-1 0,0 0 0,1 0 0,0 0 0,2 6 0,-2-8 4,0 0 1,0 1-1,0-1 0,1-1 0,-1 1 0,1 0 0,0 0 0,0-1 0,0 0 1,0 1-1,0-1 0,0 0 0,0-1 0,1 1 0,-1-1 0,1 1 0,-1-1 1,1 0-1,0 0 0,-1-1 0,6 1 0,9 0-7,-1-1 1,1 0-1,0-2 0,-1 0 1,1-1-1,28-9 0,-21 4 3,-1-1 0,0-1 0,43-25 0,-53 27-1,0-2 1,13-11-1,-23 18 6,-1 0-1,0 0 0,1-1 0,-1 0 0,0 1 0,-1-1 1,1 0-1,-1 0 0,0 0 0,0-1 0,3-8 0,-5 12 1,1-1 0,-1 1 0,0 0-1,0-1 1,0 1 0,0-1 0,0 1-1,0-1 1,0 1 0,-1-1 0,1 1-1,0 0 1,-1-1 0,1 1 0,-1 0-1,0-1 1,1 1 0,-1 0 0,0 0-1,0-1 1,0 1 0,0 0 0,0 0-1,0 0 1,0 0 0,0 0-1,0 0 1,0 1 0,-1-1 0,1 0-1,0 1 1,-1-1 0,1 0 0,0 1-1,-1 0 1,1-1 0,-3 1 0,-1-1 0,0 0 0,0 0 0,-1 1 0,1 0 0,0 0 0,0 0 0,0 1 0,0-1 0,-9 4 0,5-1 3,-1 1 1,1 1-1,1 0 0,-1 0 0,1 0 1,0 1-1,0 0 0,0 1 1,1 0-1,0 0 0,1 1 0,-1-1 1,1 1-1,1 1 0,0-1 1,-8 16-1,8-11 3,0 1 1,0-1-1,1 1 0,0 0 0,2 0 1,0 0-1,0 1 0,1-1 1,1 0-1,0 1 0,3 14 1,-3-25-5,1 0 0,-1 0 0,1 0 0,1 0 0,-1 0 0,0 0 0,1 0 0,0 0 0,0 0 0,0-1 0,0 1-1,1-1 1,-1 0 0,1 1 0,0-1 0,0 0 0,0-1 0,6 5 0,-5-5-2,-1-1-1,1 1 0,0-1 1,-1 0-1,1 0 0,0 0 1,0 0-1,0-1 1,-1 1-1,1-1 0,0 0 1,0-1-1,0 1 0,0 0 1,0-1-1,0 0 0,-1 0 1,1 0-1,0-1 0,3-1 1,6-3-18,-1-1 0,0-1 1,0 0-1,-1 0 0,0-1 1,0-1-1,12-14 0,59-80-162,-60 72 129,-16 21 10,1 1-1,0 0 1,16-16 0,-23 25 40,0 1 0,1 0 1,-1 0-1,0-1 0,0 1 1,0 0-1,1 0 0,-1-1 0,0 1 1,0 0-1,0 0 0,1 0 1,-1-1-1,0 1 0,1 0 1,-1 0-1,0 0 0,0 0 1,1 0-1,-1-1 0,0 1 1,1 0-1,-1 0 0,0 0 1,0 0-1,1 0 0,-1 0 1,0 0-1,1 0 0,-1 0 1,0 0-1,1 1 0,-1-1 1,0 0-1,1 0 0,-1 0 1,0 0-1,0 0 0,1 0 1,-1 1-1,0-1 0,0 0 1,1 0-1,-1 0 0,0 1 0,4 18-27,-8 28 25,4-45 3,-3 25-6,-2 5 44,1 0 0,2 52 1,3-81-31,-1 0 1,0 0-1,1 0 1,-1 0-1,1 0 1,0 0-1,0 0 1,0 0-1,0-1 1,3 5-1,-4-6-2,1 0-1,0 0 1,0 0-1,0-1 1,0 1 0,0 0-1,0 0 1,0-1-1,0 1 1,0 0-1,1-1 1,-1 1-1,0-1 1,0 1 0,1-1-1,-1 0 1,0 0-1,0 1 1,1-1-1,-1 0 1,0 0-1,1 0 1,-1 0 0,0-1-1,0 1 1,3-1-1,3-1 11,1 0 0,-1-1 0,0 0 0,0 0 1,0-1-1,0 0 0,10-8 0,44-40 18,-39 33-35,17-18-16,-19 18-53,1 1-1,44-31 1,-64 48 67,0 0-1,1 1 0,-1-1 1,0 0-1,1 1 0,-1-1 1,0 0-1,1 1 0,-1 0 1,0-1-1,1 1 0,-1 0 1,1 0-1,-1 0 0,0 0 1,1 0-1,2 0 0,-3 1 1,-1-1-1,1 0 0,-1 1 0,1-1 0,-1 1 0,1-1 0,-1 1 0,1 0 0,-1-1 0,1 1 1,-1 0-1,0-1 0,1 1 0,-1 0 0,0-1 0,0 1 0,1 0 0,-1-1 0,0 1 0,0 0 0,0-1 1,0 1-1,0 0 0,0 1 0,-1 6-31,0 0 0,0 0 0,-1 1 0,-4 10 0,5-15 33,-11 35 52,4-18 49,-6 36 0,13-56-94,1-1-1,0 1 1,0-1-1,0 0 1,-1 1-1,1-1 1,0 1 0,0-1-1,0 1 1,0-1-1,0 1 1,0-1-1,0 1 1,0-1-1,0 1 1,0-1-1,0 1 1,0-1-1,0 1 1,0-1 0,1 1-1,-1-1 1,0 0-1,0 1 1,0-1-1,1 1 1,-1-1-1,0 0 1,1 1-1,-1-1 1,0 1-1,1-1 1,-1 0 0,0 1-1,1-1 1,-1 0-1,1 0 1,-1 1-1,0-1 1,1 0-1,-1 0 1,1 0-1,-1 0 1,1 0-1,-1 1 1,1-1 0,-1 0-1,1 0 1,-1 0-1,1 0 1,-1 0-1,1 0 1,-1-1-1,1 1 1,-1 0-1,1 0 1,-1 0-1,1 0 1,-1 0 0,0-1-1,1 1 1,0-1-1,31-18 57,-30 18-68,19-14-27,22-15-292,63-35-1,-103 64 299,0-1-1,0 1 0,1-1 0,-1 1 1,0 0-1,0 1 0,1-1 0,-1 0 0,1 1 1,5 0-1,-8 0 21,0 0 0,0 1 0,1-1 0,-1 0 0,0 1 0,0-1 0,1 1 0,-1 0 0,0-1 0,0 1 0,0 0 0,0 0 0,0 0 0,0-1 0,0 1 0,-1 0 0,1 0 0,0 0 0,0 1 0,-1-1 0,1 0 0,0 0 0,-1 0 0,1 0 0,-1 1 0,0-1 0,1 0 0,-1 0 0,0 1 0,0 1 0,1 10 51,0 0 1,-1 0 0,0 1 0,-4 20 0,-1 23 288,5-56-313,0 0-1,0 1 1,0-1-1,0 0 1,0 1-1,0-1 1,0 0-1,1 0 0,-1 1 1,0-1-1,1 0 1,-1 0-1,1 0 1,0 1-1,-1-1 1,1 0-1,0 0 1,1 1-1,-2-1-4,1-1 0,0 0 0,0 1 0,0-1 0,0 0 0,-1 1 0,1-1 1,0 0-1,0 0 0,0 0 0,0 0 0,0 1 0,0-1 0,0-1 0,-1 1 0,1 0 0,0 0 0,0 0 0,0 0 0,1-1 0,3-1 12,1-1-1,-1 1 1,0-1 0,0 0 0,0-1-1,8-6 1,21-23-682,-2-2-1,-1-1 1,40-61-1,-56 75 10,-34 94 717,18-66-3,-1 0 45,0 1 0,0-1 1,1 1-1,0 0 0,0 0 1,1 0-1,0 0 0,0 0 0,0 0 1,3 11-1,-2-16-102,0-1 1,0 0-1,-1 0 0,1 1 1,0-1-1,0 0 0,1 0 1,-1 0-1,0 0 0,0 0 1,0 0-1,1 0 0,-1-1 1,0 1-1,1 0 0,-1-1 1,1 1-1,-1-1 0,1 0 1,-1 1-1,1-1 0,-1 0 1,1 0-1,-1 0 0,1 0 1,-1 0-1,1 0 0,-1 0 1,1 0-1,-1-1 0,1 1 1,2-2-1,7-1-94,0 0 1,0-1-1,11-6 1,-19 8 63,37-18-217,-22 11 80,-1 0 0,1 1-1,0 1 1,35-9 0,-52 16 157,1 0 0,-1-1 1,1 1-1,0 0 0,-1 0 1,1 0-1,-1 0 0,1 1 1,0-1-1,-1 0 0,1 1 1,-1-1-1,1 1 0,-1-1 1,1 1-1,-1-1 0,0 1 1,1 0-1,-1 0 0,0 0 1,0 0-1,1 0 0,-1 0 1,0 0-1,0 1 0,1 0 1,1 4 57,0 0 1,0-1-1,-1 2 1,0-1-1,3 9 1,-4-11-5,0 1 1,0 0-1,1-1 1,0 1-1,0 0 1,0-1 0,0 0-1,1 0 1,-1 1-1,5 3 1,-3-5-23,-1-1 0,1 0 0,-1 0 0,1 0 0,0-1 0,0 1 0,0-1 0,0 0 0,0 0 0,0 0 0,0-1 1,1 1-1,-1-1 0,0 0 0,0 0 0,0 0 0,0-1 0,6-1 0,10-2 7,-1-2-1,30-11 1,-32 10-64,42-16-89,-34 12 6,0 1 1,1 1-1,-1 1 0,2 1 0,31-3 0,-55 9 90,0 1-1,0 0 0,1 0 1,-1 0-1,0 1 1,0-1-1,0 1 0,0-1 1,0 1-1,0 0 0,0 0 1,0 1-1,5 2 1,-3 0 5,-1 0 0,1 1 0,-1-1 0,1 1 1,3 7-1,-5-8 24,-1-3-1,-1 1-1,1 0 1,0-1-1,0 1 1,0-1-1,1 1 0,-1-1 1,0 0-1,0 0 1,1 0-1,-1 0 1,0-1-1,1 1 0,-1 0 1,1-1-1,-1 0 1,1 0-1,-1 1 0,1-1 1,-1-1-1,4 1 1,6-2 0,1 0 0,23-8 0,-25 7-19,3-1-62,19-6-682,0 2 1,1 1 0,50-4-1,-80 11 569,-1 0 0,0 0 1,1 0-1,-1 0 0,0 1 0,1 0 0,-1 0 0,0 0 0,0 0 1,1 0-1,-1 0 0,3 3 0,-3-3-598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1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21381,'10'-6'1472,"-3"6"-1496,-13 3-56,-3 3 1416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1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19 15275,'0'-1'107,"1"1"0,-1 0 0,1-1-1,-1 1 1,0-1 0,1 1 0,-1-1 0,0 1-1,1-1 1,-1 1 0,0-1 0,0 1 0,1-1-1,-1 1 1,0-1 0,0 1 0,0-1 0,0 1-1,0-1 1,0 0 0,0 1 0,0-1 0,0 1-1,0-1 1,0 1 0,0-1 0,0 0 0,0 1-1,-1-1 1,1 1 0,0-1 0,-1 0 0,0 1 118,-1 0 1,1 0 0,-1 0 0,1 0-1,-1 0 1,1 0 0,-1 1 0,1-1 0,0 0-1,-1 1 1,1-1 0,-1 1 0,1 0-1,-2 0 1,-7 5 103,1-1 0,-1 2 0,1-1 0,1 1 0,-1 0 0,1 1 0,0 0 0,1 0 0,-9 12 0,-2 6-25,-29 56 0,34-57-199,2 1 0,1 0 0,-13 52 0,20-63-73,0 0 0,1 0 0,1 0 1,0 0-1,1 0 0,1 0 0,1 0 1,5 29-1,-6-39-70,1-1 1,-1 1 0,1-1-1,0 0 1,0 1-1,0-1 1,0 0 0,1 0-1,0-1 1,0 1-1,0 0 1,0-1 0,1 0-1,-1 1 1,1-1-1,-1-1 1,1 1 0,0-1-1,1 1 1,-1-1 0,0 0-1,0-1 1,1 1-1,-1-1 1,1 0 0,8 2-1,1-2-27,1 0 0,-1-1 0,0-1 0,0 0-1,0 0 1,16-5 0,40-16-234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1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0 18580,'-54'65'3337,"33"-38"-2506,1 1 0,1 1 0,1 0 0,-22 53 0,21-36-246,2 2-1,-16 75 1,32-116-552,-1-3-5,1 1 0,0 1 0,1-1 0,-1 0 0,1 6 0,0-10-27,0 0 0,0 0 0,0 0 0,1-1 0,-1 1 0,0 0 0,0-1 0,1 1 0,-1 0 0,0 0 0,1-1-1,-1 1 1,1-1 0,-1 1 0,1 0 0,-1-1 0,1 1 0,-1-1 0,1 1 0,-1-1 0,1 1 0,0-1 0,-1 0 0,1 1 0,0-1 0,0 0 0,-1 1 0,1-1 0,0 0 0,0 0-1,-1 0 1,1 0 0,0 0 0,0 0 0,-1 0 0,1 0 0,0 0 0,0 0 0,-1 0 0,2 0 0,196-37-1236,-148 29 469,94-28 0,-80 12 344</inkml:trace>
  <inkml:trace contextRef="#ctx0" brushRef="#br0" timeOffset="1">1145 95 20836,'-8'17'2049,"1"10"-1481,-12 9-256,2 5 1040,-1 6-848,0 4-31,2-2-473,6 0-417,-1-9-735,2-10 976,-5-18-200,-3-12-120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1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17180,'1'-2'176,"1"0"0,-1 1 0,1-1 0,-1 0 0,1 1 1,0-1-1,0 1 0,0-1 0,0 1 0,0 0 0,0 0 1,0 0-1,4-1 0,34-7 397,-25 6-157,36-6 1317,92-3 0,-96 11-1528,-1 2 0,1 3 0,-1 1 1,62 16-1,-100-19-183,0 1-1,0 0 1,0 0 0,0 1 0,0 0 0,-1 0 0,8 6 0,-13-9-6,-1 0 0,1 0 0,0 1-1,-1-1 1,1 1 0,-1-1 0,0 1 0,0 0 0,1-1 0,-1 1 0,0 0 0,0 0 0,0 0 0,-1 0 0,1 0-1,0 0 1,-1 0 0,1 0 0,-1 0 0,0 0 0,0 0 0,0 0 0,0 0 0,0 0 0,0 0 0,0 1 0,-1-1-1,1 0 1,-1 0 0,1 0 0,-1 0 0,0-1 0,0 1 0,-1 2 0,-2 2 47,-1 0-1,0 0 1,0-1 0,0 0 0,0 0 0,-1-1-1,0 1 1,0-1 0,0 0 0,-1-1-1,-8 5 1,-3 0 71,-1-1 0,-38 10 0,41-14-156,0-1-1,0 0 1,0-1 0,0-1 0,-32-4-1,8-2-43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19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18468,'23'4'1832,"3"14"-1104,4 5-287,2 7 1183,-1 6-712,-5 12-320,-6 5 8,-16 12-224,-7-1-95,-21 6-113,-13 1-72,-12-5-633,-7-5 561,0-9-72,1-9-80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2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9 16940,'0'0'44,"0"-1"0,0 1 0,0 0 0,0-1 1,0 1-1,0 0 0,0 0 0,0-1 0,0 1 0,0 0 1,0-1-1,0 1 0,0 0 0,0-1 0,0 1 1,0 0-1,-1 0 0,1-1 0,0 1 0,0 0 0,0 0 1,-1-1-1,1 1 0,0 0 0,0 0 0,0 0 0,-1-1 1,1 1-1,0 0 0,-1 0 0,1 0 0,0 0 1,0 0-1,-1-1 0,1 1 0,0 0 0,-1 0 0,1 0 1,0 0-1,-1 0 0,1 0 0,0 0 0,-1 0 1,1 0-1,0 0 0,-1 1 0,-14 6 171,9-2-60,1 0 1,0 1-1,0-1 1,1 1-1,-1 0 1,1 0-1,1 1 1,-1-1-1,-3 11 1,-21 66 429,24-70-462,-13 54 827,-15 117 0,10 70 1117,15-155-1362,7-99-701,1 0 0,-1 0 0,0 1 1,0-1-1,0 0 0,0 0 1,0 1-1,0-1 0,0 0 1,0 0-1,0 1 0,0-1 0,0 0 1,-1 0-1,1 1 0,0-1 1,0 0-1,0 0 0,0 0 1,0 1-1,0-1 0,-1 0 0,1 0 1,0 0-1,0 1 0,0-1 1,0 0-1,-1 0 0,1 0 1,0 0-1,0 1 0,0-1 0,-1 0 1,1 0-1,0 0 0,-1 0 1,-6-6 53,-5-14-27,-5-19-6,1-1-1,3 0 1,1-1 0,2-1 0,-6-50 0,13 76-25,1-1 1,0 0-1,1 0 1,1 0-1,3-33 1,-2 49 0,-1 0-1,0 0 1,0 0 0,0-1 0,1 1 0,-1 0 0,1 0 0,-1 0-1,1 0 1,-1 0 0,1 0 0,0 0 0,-1 0 0,1 0 0,0 0-1,0 0 1,0 0 0,0 0 0,0 0 0,0 1 0,0-1 0,0 0-1,0 1 1,0-1 0,0 1 0,0-1 0,1 1 0,-1 0 0,0 0-1,0-1 1,0 1 0,1 0 0,-1 0 0,0 0 0,0 0 0,0 0-1,1 0 1,-1 0 0,0 1 0,2-1 0,4 3 11,1 0 0,0 0-1,-1 0 1,0 1 0,8 5 0,-1-1-10,0-1-222,0-1 0,1-1 0,-1 0 0,1-1 0,0 0 0,1-1 0,-1-1 0,0 0 0,1-1 0,-1-1 0,1-1 0,-1 0 0,1-1 0,-1 0 0,0-1 0,0-1 0,0-1 0,0 0 0,17-9 0,15-9-617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2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67 181 13459,'0'17'712,"-1"-1"1,-1 0-1,0 0 1,-1 0-1,-1 0 0,0 0 1,-1-1-1,-1 0 1,-14 26-1,20-39-560,-1-1-1,0 1 1,0-1-1,0 1 1,0-1-1,-1 0 1,1 0 0,0 1-1,0-1 1,-1 0-1,-1 1 1,-1-5 1035,5-11-656,40-125 1277,-5 21-980,-14 19-117,-22 99-706,0 0 0,0 0 1,0-1-1,0 1 0,0 0 0,0 0 0,0-1 0,0 1 0,0 0 0,1 0 1,-1 0-1,0-1 0,0 1 0,0 0 0,0 0 0,0 0 0,0-1 1,0 1-1,0 0 0,1 0 0,-1 0 0,0 0 0,0-1 0,0 1 0,0 0 1,1 0-1,-1 0 0,0 0 0,0 0 0,0 0 0,1-1 0,-1 1 0,0 0 1,0 0-1,1 0 0,-1 0 0,0 0 0,0 0 0,0 0 0,1 0 0,-1 0 1,0 0-1,0 0 0,1 0 0,-1 0 0,0 0 0,0 0 0,0 1 1,1-1-1,-1 0 0,0 0 0,0 0 0,0 0 0,1 0 0,-1 0 0,0 0 1,0 1-1,0-1 0,0 0 0,1 0 0,-1 0 0,0 0 0,0 1 0,0-1 1,15 19-105,-3-2-34,-2-9-1,-1-2 0,1 1 0,1-1 0,-1 0 1,1-1-1,0-1 0,0 1 0,0-2 1,1 1-1,-1-2 0,1 0 0,0 0 1,0-1-1,0 0 0,13-2 0,7 0-560,0-2 0,0-1-1,-1-2 1,46-13 0,88-45-2996,-152 59 3480,-13 5 220,-1 0 0,1 0 0,0 0 0,0 0 0,0 0-1,0 0 1,0 0 0,0 0 0,0 1 0,0-1 0,0 0 0,0 0 0,0 0-1,0 0 1,0 0 0,0 0 0,0 1 0,0-1 0,0 0 0,0 0 0,0 0-1,0 0 1,0 0 0,0 0 0,0 1 0,0-1 0,0 0 0,0 0-1,0 0 1,0 0 0,0 0 0,0 0 0,0 0 0,0 1 0,0-1 0,0 0-1,0 0 1,0 0 0,1 0 0,-1 0 0,0 0 0,0 0 0,0 0 0,0 0-1,0 0 1,0 1 0,0-1 0,0 0 0,1 0 0,-1 0 0,0 0 0,0 0-1,0 0 1,0 0 0,0 0 0,0 0 0,1 0 0,-9 11 321,-10 10 411,1-1 112,-17 25 0,30-40-725,1 0-1,0 1 1,0 0-1,0-1 1,1 1-1,0 0 1,0 0-1,0 0 1,1 1-1,-1 6 1,2-12-108,0 0 0,0 0 0,0 0 0,0 0 0,0 0 0,0-1 0,0 1 0,0 0 0,1 0 0,-1 0 0,0 0 0,1-1 0,-1 1 0,0 0 0,1 0 0,-1-1 0,1 1 0,-1 0 0,1-1 0,0 1 0,-1 0 0,1-1 0,0 1 0,1 0 0,-1 0 7,1 0 1,0-1-1,0 1 1,0-1-1,0 1 1,0-1-1,0 1 0,0-1 1,0 0-1,3 0 1,6-2 40,1 1 0,-2-1 1,14-5-1,-22 7-56,128-45 251,-82 27-136,0 2 0,58-11 0,-98 26-80,0-1-1,0 2 0,0-1 0,0 1 1,0 0-1,12 2 0,-18-2-24,0 1-1,0 0 0,0-1 1,0 1-1,0 0 1,0 0-1,0 0 0,0 0 1,0 0-1,0 1 0,0-1 1,-1 1-1,1-1 1,0 1-1,-1-1 0,0 1 1,1 0-1,-1 0 0,0 0 1,0 0-1,0 0 1,0 0-1,0 0 0,0 0 1,-1 0-1,1 0 0,0 4 1,-1-2 32,11 38 315,-10-40-355,0 1 1,0-1-1,0 0 0,0 0 0,1 0 0,-1-1 0,0 1 0,1 0 1,-1 0-1,1-1 0,0 1 0,0-1 0,0 1 0,-1-1 0,1 0 0,4 2 1,3 0 6,-1-1 0,0-1 1,1 1-1,-1-1 0,1-1 1,-1 0-1,1 0 0,-1 0 1,1-1-1,9-3 0,16-3-45,36-14-1,-58 18 16,45-18-74,-32 12-39,0 0 0,0 1 0,50-7 0,-74 15 122,0 0 0,-1-1 0,1 1 0,0 0 0,-1 0 0,1 0 0,0 0 0,-1 1 0,1-1 0,0 0 0,-1 0 0,1 0 0,0 0 0,-1 1 0,1-1 0,0 0 0,-1 1 0,1-1 0,-1 0 0,1 1 0,-1-1 0,1 1 0,-1-1 0,1 1 0,-1-1 0,1 1 0,-1-1 0,0 1 0,1-1 0,-1 1 0,0 0 0,1-1 0,-1 1 0,0 0 0,0-1 0,0 1 0,1 0 0,-1-1 0,0 1 0,0 0 0,0-1 0,0 1 0,0 0 0,0-1 0,0 1 0,-1 0 0,1-1 0,0 1 0,0 0 0,-1 0 0,-1 7 73,-1 0-1,0 0 0,-5 11 0,2-5 87,2 13 133,4-27-298,0 1-1,0-1 1,0 1-1,0-1 1,0 0-1,0 1 1,0-1-1,0 1 0,0-1 1,0 1-1,0-1 1,0 1-1,0-1 1,0 0-1,0 1 1,1-1-1,-1 1 1,0-1-1,0 0 1,0 1-1,1-1 0,-1 0 1,0 1-1,1-1 1,-1 0-1,0 1 1,1-1-1,-1 0 1,0 0-1,1 1 1,-1-1-1,0 0 0,1 0 1,-1 0-1,1 1 1,-1-1-1,0 0 1,1 0-1,-1 0 1,1 0-1,-1 0 1,1 0-1,-1 0 1,0 0-1,1 0 0,-1 0 1,1 0-1,-1 0 1,1 0-1,-1 0 1,0-1-1,2 1 1,-1-1-2,-1 0 1,1 0 0,0 0 0,0 0 0,0 0 0,0 0 0,-1 0 0,1 0-1,-1-1 1,1 1 0,-1 0 0,1 0 0,-1-1 0,1 1 0,-1 0-1,0 0 1,0-1 0,0-2 0,1 2-8,2-21-131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3:0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18940,'-6'3'2040,"5"3"-1271,1-2-417,3-2 1464,3-2-1624,4-2 32,1 1-216,4-1-256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2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17444,'1'2'185,"0"-1"1,1 1-1,-1 0 1,0 0-1,0-1 1,0 1-1,-1 0 1,1 0-1,0 0 1,-1 0-1,1 0 1,-1 0-1,0 0 1,1 0-1,-1 0 1,0 0-1,-1 4 0,-8 39 1173,5-29-281,-66 362 2624,70-376-3695,-2 47 104,2-47-105,0-1-1,0 1 1,0 0 0,1-1 0,-1 1 0,1 0 0,-1-1 0,1 1-1,-1 0 1,3 2 0,-3-4-4,0 0 0,1 1 0,-1-1 0,1 0 0,-1 1 0,0-1 1,1 0-1,-1 0 0,1 1 0,-1-1 0,1 0 0,-1 0 0,1 0 0,-1 0 0,1 0 0,-1 0 0,1 0 0,-1 0 0,1 0 0,-1 0 1,1 0-1,-1 0 0,1 0 0,-1 0 0,1 0 0,-1 0 0,1 0 0,-1-1 0,1 1 0,-1 0 0,0 0 0,1-1 0,-1 1 0,1-1 0,3-2 9,0 0-1,0 0 1,-1-1-1,0 1 0,0-1 1,0 0-1,0 0 1,0 0-1,-1 0 0,5-9 1,17-53 57,-17 45-39,4-10-6,-2-1-1,-1 1 0,-2-1 1,-1-1-1,2-45 0,-7 76-23,0 0 1,0 0-1,0 0 0,-1 0 0,1 0 0,0 0 0,-1 0 1,1 0-1,-1 0 0,-1-2 0,0 6-16,2 12-4,1-9 17,0-1 1,0 0-1,0 0 0,1 0 1,-1 1-1,1-1 0,0-1 1,0 1-1,0 0 0,1 0 1,-1-1-1,1 1 0,0-1 0,4 4 1,-2-3 0,0 0 0,1 0 0,-1-1 1,1 0-1,0 0 0,0 0 0,0-1 1,11 3-1,-1-2 2,-1 0 0,0-1-1,1-1 1,0-1 0,-1 0 0,1-1 0,21-5 0,-16 2 5,0-1-1,-1-1 1,0-1 0,0 0 0,19-12 0,-30 15 5,-1-1 0,1-1 0,-1 1-1,0-2 1,0 1 0,-1-1 0,1 0 0,-1 0 0,-1-1 0,0 0 0,0 0 0,7-15 0,-8 5 3,-5 17-10,0 1 0,0 0-1,0-1 1,0 1-1,0-1 1,0 1 0,-1 0-1,1-1 1,0 1 0,0 0-1,0-1 1,0 1-1,-1 0 1,1-1 0,0 1-1,0 0 1,-1 0 0,1-1-1,0 1 1,0 0-1,-1 0 1,1-1 0,0 1-1,-1 0 1,1 0-1,0 0 1,-1-1 0,-1 1 1,0 0-1,1 0 1,-1 1 0,0-1 0,0 0 0,1 1 0,-1-1-1,0 0 1,1 1 0,-1 0 0,0 0 0,1-1 0,-1 1-1,1 0 1,-1 0 0,-2 2 0,-7 7-6,1 0 0,0 0 0,1 1 0,0 0 0,0 0 0,1 1 0,1 1 0,0-1 0,0 1 0,2 0 0,-1 0 0,2 1 0,0 0 0,0-1 0,1 2 0,1-1 0,-1 18 0,3-27 1,1-1 0,-1 0 1,1 1-1,-1-1 0,1 0 0,1 0 0,-1 0 1,0 1-1,1-1 0,0-1 0,0 1 1,0 0-1,1 0 0,-1-1 0,1 1 0,5 5 1,-3-5-1,0 0 1,1 0-1,-1-1 1,1 0 0,-1 0-1,1 0 1,0-1-1,0 1 1,0-1 0,1-1-1,6 2 1,2-1 1,1-1 0,0 0 0,0-1 0,1-1 0,-2 0 1,1-2-1,0 1 0,0-2 0,20-7 0,-19 5 14,-1 0 0,0-1 0,0-1 0,0-1 0,-1 0 0,-1-1 0,1-1 0,15-15 0,-13 6 30,-17 19-41,1 1-1,-1-1 1,1 1 0,-1-1 0,1 1 0,-1-1 0,0 0-1,1 1 1,-1-1 0,0 0 0,1 1 0,-1-1 0,0 0-1,0 1 1,1-1 0,-1 0 0,0 1 0,0-1 0,0 0-1,0 0 1,0 1 0,0-1 0,0 0 0,0 0 0,-1 1-1,1-1 1,0 0 0,-1 0 0,1 0 0,-1 1 0,0 0 0,0 0 0,0 0 0,0 0 0,0 0 0,1 0 0,-1 0 0,0 0 0,0 0 1,0 0-1,0 0 0,0 0 0,1 1 0,-1-1 0,0 0 0,0 1 0,0-1 0,1 0 0,-1 1 0,0-1 0,1 1 0,-2 0 0,-16 16 8,13-10-48,0-1 1,1 2-1,0-1 1,1 0-1,-1 1 1,1 0 0,1 0-1,-4 15 1,5-19-17,1 0 1,-1 1 0,1-1 0,0 1-1,0-1 1,1 1 0,-1-1-1,2 6 1,-1-8 38,0 1 0,0-1 0,-1 0-1,1 0 1,1 0 0,-1 0 0,0-1 0,0 1 0,1 0-1,-1 0 1,1-1 0,-1 1 0,1-1 0,0 1 0,0-1-1,-1 0 1,4 2 0,27 6-190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23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45 18732,'5'-11'777,"-4"7"-505,1 0 0,0 1 0,0-1-1,0 1 1,0-1 0,1 1 0,2-4-1,-5 7-252,0 0-1,0 0 1,0 0 0,1 0-1,-1-1 1,0 1-1,0 0 1,0 0-1,0 0 1,0 0 0,1 0-1,-1 0 1,0 0-1,0 0 1,0 0-1,0-1 1,1 1-1,-1 0 1,0 0 0,0 0-1,0 0 1,0 0-1,1 0 1,-1 0-1,0 0 1,0 0 0,0 0-1,1 0 1,-1 1-1,0-1 1,0 0-1,0 0 1,0 0-1,1 0 1,-1 0 0,0 0-1,0 0 1,0 0-1,0 0 1,0 0-1,1 1 1,-1-1 0,0 0-1,0 0 1,0 0-1,0 0 1,0 0-1,0 1 1,0-1-1,0 0 1,0 0 0,1 0-1,-1 1 1,0-1-1,0 0 1,0 0-1,0 0 1,0 0 0,0 1-1,1 14 867,-1-13-654,1 40 1300,-9 81 0,-18 44-1207,18-120-130,4-22-145,-32 235 274,35-252-317,0-1-1,1 1 1,0 0 0,0 0 0,1-1 0,0 1 0,0-1 0,3 9 0,-3-15-8,-1 0 1,1 0-1,-1 0 1,1 0-1,-1 0 1,1 0-1,0 0 1,-1-1-1,1 1 1,0 0-1,0 0 1,0-1-1,0 1 1,-1 0-1,1-1 1,0 1-1,0-1 1,0 1-1,0-1 1,0 0-1,0 1 1,0-1-1,0 0 1,1 0-1,-1 1 1,0-1-1,0 0 1,0 0-1,0 0 1,0 0-1,0-1 1,0 1-1,0 0 1,0 0-1,0-1 1,0 1-1,0-1 1,0 1-1,0-1 1,0 1-1,0-1 1,1 0-1,6-4-142,-1 1-1,1-2 1,11-10-1,-18 15 114,121-123-3042,-91 92 2363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24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0 17564,'-4'1'247,"-1"-1"1,1 1-1,0 0 0,-1 0 1,1 0-1,0 1 1,0 0-1,0 0 0,0 0 1,0 0-1,1 0 1,-6 4-1,-2 3 284,1 1 0,-15 15 0,13-12-276,1 1-1,1 0 1,0 1 0,1-1 0,1 2 0,0-1 0,1 1-1,1 1 1,0-1 0,1 1 0,1 0 0,1 0-1,-3 30 1,6-43-236,0-1 0,0 1 0,1 0-1,-1 0 1,1-1 0,0 1 0,0 0 0,0-1-1,0 1 1,0-1 0,1 1 0,0-1-1,0 0 1,0 0 0,0 0 0,0 0 0,4 4-1,-3-5-11,-1 0 0,1-1-1,-1 1 1,1-1 0,0 1-1,0-1 1,0 0-1,0 0 1,0-1 0,0 1-1,0-1 1,0 1 0,0-1-1,0 0 1,0 0 0,0 0-1,0 0 1,0-1-1,0 1 1,0-1 0,5-2-1,8-2-1,-1-1-1,-1-1 0,1-1 0,-1 0 1,-1-1-1,19-14 0,73-71 60,-81 71-47,3-5 27,-17 18-29,0 0 1,0 0 0,1 1 0,13-8 0,-24 17-15,0-1 0,1 1 0,0-1 1,-1 1-1,1 0 0,-1-1 0,1 1 1,-1 0-1,1 0 0,0-1 0,-1 1 0,1 0 1,0 0-1,-1 0 0,1 0 0,0 0 1,-1 0-1,1 0 0,0 0 0,-1 0 1,1 0-1,0 0 0,-1 0 0,1 0 1,0 0-1,-1 1 0,1-1 0,-1 0 0,1 1 1,0-1-1,-1 0 0,1 1 0,-1-1 1,1 0-1,-1 1 0,1-1 0,-1 1 1,1-1-1,-1 1 0,0 0 0,1-1 0,-1 1 1,0-1-1,1 1 0,-1 0 0,0-1 1,0 1-1,0-1 0,1 1 0,-1 0 1,0-1-1,0 1 0,0 1 0,1 5 6,-1 0 1,1 0-1,-3 15 0,2-14-1,-1 0-9,1-3 2,0 0-1,0 0 1,0 0-1,0 0 0,1 0 1,0 0-1,1 5 0,-1-9 2,-1 0-1,1 0 0,-1 0 0,1 0 0,0 0 1,0 0-1,0 0 0,0 0 0,-1 0 0,1-1 0,0 1 1,0 0-1,1 0 0,-1-1 0,0 1 0,0-1 1,0 1-1,0-1 0,0 1 0,1-1 0,-1 0 1,0 0-1,0 1 0,1-1 0,-1 0 0,0 0 1,0 0-1,1-1 0,-1 1 0,0 0 0,0 0 0,1-1 1,-1 1-1,1-1 0,18-5-139,-1-1 1,0 0-1,0-1 0,31-20 0,-33 18-306,2 0 0,-1 1 0,1 1-1,36-11 1,-52 18 312,-1 1 1,1-1-1,0 1 1,-1 0-1,1 0 1,0 0-1,0 0 0,-1 0 1,1 0-1,-1 1 1,1 0-1,0-1 0,-1 1 1,1 0-1,-1 0 1,1 0-1,-1 1 1,0-1-1,1 0 0,-1 1 1,0 0-1,0-1 1,0 1-1,0 0 0,0 0 1,2 4-1,9 7-740,-11-11 722,1 0 0,-1 0 0,1 0 0,-1-1 0,1 1 0,0-1 0,-1 0 0,1 1 0,0-1 0,0 0 0,0-1 0,0 1-1,0-1 1,6 1 0,-3-1-122,-1 0-1,1-1 1,0 0 0,-1 0-1,1 0 1,0-1-1,7-2 1,2-4-374,0 1 0,0-2 0,0 0 0,17-15 0,-30 22 619,12-8 71,-1-1 1,0-1 0,0 0 0,17-22 0,-28 29 2601,-7 9-1257,-9 13-79,6-4-858,1 1 1,0-1-1,1 2 1,1-1 0,1 0-1,0 1 1,0 0-1,2 0 1,-2 23-1,2 16 143,7 73 0,-1-45-363,-2-53-107,-2 0 0,-2-1-1,0 1 1,-2-1 0,-1 0 0,-1 0 0,-15 41 0,18-62-8,0-1 1,0-1-1,-1 1 1,0 0-1,0-1 0,0 0 1,0 0-1,-1 0 1,-8 6-1,12-10-76,0 0-1,-1 0 0,1 0 1,-1 0-1,1 0 1,-1 0-1,1-1 0,-1 1 1,0-1-1,1 1 1,-1-1-1,0 0 1,1 1-1,-1-1 0,0 0 1,0 0-1,1 0 1,-1-1-1,0 1 0,1 0 1,-1-1-1,0 1 1,1-1-1,-1 1 0,1-1 1,-1 0-1,0 1 1,1-1-1,0 0 0,-1 0 1,1 0-1,0 0 1,-1-1-1,1 1 0,0 0 1,0 0-1,0-1 1,0 1-1,0-1 0,0 1 1,0-1-1,0-1 1,-3-6 41,0 0 0,0 0 0,1 0 0,0-1 0,0 1 0,1-1 0,1 0 0,0 1 0,0-1 0,1 0 0,1-13 0,0 6-58,1 0-1,1 1 1,0 0 0,1-1 0,1 2-1,7-17 1,-6 20-86,0 1-1,0 0 1,1 1 0,1-1-1,15-16 1,50-39-1233,-18 17 841,-21 16 66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2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20316,'3'3'-114,"0"-1"0,0 1-1,0-1 1,-1 1 0,1 0-1,-1 0 1,1 0 0,-1 1-1,0-1 1,0 0 0,-1 1-1,1-1 1,1 5 0,-2-1 457,1 0 0,-2 0 1,1 1-1,-1-1 0,0 0 1,-1 12-1,-17 84 757,4-23-101,3-4-203,3 0 0,4 0 0,7 99 0,-2-170-759,2 18 61,-3-22-90,0-1 0,0 1 0,1 0 1,-1 0-1,0-1 0,0 1 0,1 0 0,-1 0 1,1-1-1,-1 1 0,0 0 0,1-1 1,-1 1-1,1-1 0,0 1 0,-1-1 0,1 1 1,-1-1-1,1 1 0,0-1 0,-1 1 0,2-1 1,-2 0-5,1 0 1,-1 0-1,1 0 1,-1 0-1,1 0 0,-1 0 1,1 0-1,-1 0 1,1 0-1,-1 0 1,0-1-1,1 1 1,-1 0-1,1 0 1,-1-1-1,0 1 1,1 0-1,-1-1 0,0 1 1,1 0-1,-1-1 1,0 1-1,0 0 1,1-1-1,-1 1 1,0-1-1,0 1 1,0 0-1,1-1 1,-1 1-1,0-2 0,5-16 48,-4 14-30,5-42 63,-1 0 1,-2 0 0,-4-60-1,1 92-114,-1 0-1,0-1 1,-1 2-1,-5-19 0,9 38-86,0 5 77,2-1 0,-1 0 0,1 0 0,1 0 0,8 14 0,-8-19 32,-1 1 0,1-1 0,0 0 0,0 0 0,0-1 0,1 1 0,0-1 1,0-1-1,0 1 0,0-1 0,0 0 0,1 0 0,0-1 0,-1 1 0,1-2 0,0 1 1,0-1-1,0 0 0,0 0 0,0-1 0,0 0 0,0 0 0,0-1 0,0 0 0,0 0 1,0 0-1,0-1 0,0 0 0,-1-1 0,1 1 0,-1-1 0,1 0 0,-1-1 0,0 0 1,6-5-1,-3 3 0,-1-1 0,-1 0 1,1 0-1,-1 0 1,10-15-1,-14 17 12,0 1 1,0-1-1,-1 1 0,1-1 0,-1 0 0,-1 0 0,1 0 1,-1 0-1,1 0 0,-1-1 0,-1 1 0,1-9 1,-1 13-5,0 1 0,0-1 0,0 0 0,0 0 0,0 1 0,0-1 1,0 0-1,0 1 0,0-1 0,0 0 0,0 1 0,-1-1 0,1 0 1,0 1-1,0-1 0,-1 1 0,1-1 0,-1 0 0,1 1 0,0-1 0,-1 1 1,1-1-1,-1 1 0,1-1 0,-1 1 0,1 0 0,-1-1 0,0 1 1,0-1-1,0 1 0,0 0 0,0 0 1,-1 1-1,1-1 0,0 0 0,0 0 1,0 1-1,0-1 0,0 1 1,0-1-1,0 1 0,0-1 0,0 1 1,0-1-1,-1 2 0,-3 2 4,0 1-1,0-1 0,0 1 0,-7 10 1,3 1 6,0 1 1,-9 22-1,15-32-13,1 0 0,0 0 0,0 0 0,1 0 0,-1 1 0,1-1 0,1 1 0,0 11 0,0-18 3,0 0 0,1 1 0,-1-1-1,1 0 1,-1 0 0,1 1 0,-1-1 0,1 0 0,0 0 0,-1 0 0,1 0 0,0 1 0,0-1 0,0 0 0,0-1 0,0 1 0,0 0 0,0 0 0,0 0 0,0-1-1,1 1 1,-1 0 0,0-1 0,0 1 0,1-1 0,-1 1 0,0-1 0,1 0 0,-1 0 0,0 0 0,1 1 0,-1-1 0,1 0 0,-1-1 0,2 1 0,7-1 7,0 0 0,0 0 0,16-6 0,-17 5-8,13-4 9,1 1 1,-1 1-1,1 1 0,42 0 0,-59 3-9,0 0 0,0 1 0,-1 0 0,1 0 0,0 0-1,-1 0 1,1 1 0,-1 0 0,1 0 0,-1 1 0,0 0 0,0 0 0,0 0 0,0 0 0,-1 1 0,1-1 0,-1 1 0,0 0 0,0 1 0,0-1 0,-1 1 0,1 0-1,-1 0 1,4 7 0,3 18 10,-8-24 1,-1 0 1,1 0 0,0-1-1,1 1 1,0-1-1,6 10 1,-8-14-6,0 0 0,0 0 0,1 0 0,-1 0-1,1 0 1,-1 0 0,1 0 0,-1 0 0,1-1 0,-1 1 0,1 0 0,0-1 0,-1 1-1,1-1 1,0 0 0,-1 0 0,1 0 0,0 0 0,0 0 0,-1 0 0,1 0 0,0 0-1,-1-1 1,1 1 0,0 0 0,-1-1 0,1 0 0,2-1 0,14-6 48,0-1 1,-1 0 0,28-21 0,4-3 10,-36 25-55,1 0 0,1 0 1,-1 2-1,29-10 0,-40 15-11,0 0 0,-1 1 0,1-1 0,0 1 0,-1-1-1,1 1 1,0 0 0,0 0 0,0 0 0,-1 0 0,1 1 0,0-1 0,-1 1-1,1 0 1,0-1 0,-1 1 0,1 0 0,-1 1 0,1-1 0,-1 0-1,1 1 1,-1-1 0,0 1 0,0 0 0,0 0 0,0 0 0,0 0 0,0 0-1,-1 0 1,1 1 0,0-1 0,-1 0 0,0 1 0,0-1 0,2 6-1,2 9-14,-4-12 16,1 0 1,-1-1 0,1 1 0,0 0-1,4 6 1,-5-10 1,0 0 0,0 1 1,0-1-1,0 0 0,0 0 0,0 0 0,0 0 0,1-1 1,-1 1-1,0 0 0,0 0 0,1-1 0,-1 1 1,0-1-1,1 1 0,-1-1 0,1 0 0,-1 1 1,1-1-1,-1 0 0,1 0 0,-1 0 0,3 0 1,8-2 8,0-1 1,0 0 0,0 0-1,-1-1 1,21-10 0,-21 8-51,0 2 1,0-1-1,0 1 1,1 1 0,-1 0-1,17-2 1,-25 5-9,0 0-1,0 1 1,-1-1 0,1 0 0,0 1 0,0 0 0,-1-1-1,1 1 1,0 0 0,-1 0 0,1 1 0,-1-1 0,0 0-1,1 1 1,-1 0 0,0-1 0,0 1 0,0 0 0,0 0-1,0 0 1,0 1 0,0-1 0,-1 0 0,1 0 0,-1 1-1,0-1 1,0 1 0,0 0 0,0-1 0,0 1 0,0 0-1,-1-1 1,1 1 0,-1 0 0,0 0 0,0 0 0,0 4-1,-3 0-320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2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18228,'0'15'1150,"0"-1"0,-1 1 0,-4 23 0,3-29-870,0 1 0,1-1 0,0 1 0,1-1 1,0 1-1,0-1 0,1 1 0,0 0 0,1-1 0,4 16 1,-5-23-252,0 0 0,0 0 1,0 0-1,0 0 0,1-1 1,-1 1-1,1 0 0,-1-1 1,1 1-1,0-1 0,-1 0 1,1 1-1,0-1 0,0 0 1,0 0-1,0 0 0,0 0 1,0-1-1,0 1 0,0 0 1,0-1-1,0 1 1,1-1-1,-1 0 0,0 0 1,0 0-1,0 0 0,4-1 1,4 0 10,-1-1 1,0 0 0,0 0 0,0-1 0,13-7 0,12-7 48,47-33 1,-51 31-18,57-29 1,-84 47-70,0-1 0,1 1 1,-1 0-1,1 0 0,-1 0 0,1 0 1,0 1-1,-1-1 0,1 1 0,-1 0 1,5 1-1,-7-1-2,1 0 1,0 1-1,-1 0 1,1-1-1,-1 1 1,1 0-1,-1-1 0,1 1 1,-1 0-1,0 0 1,1 0-1,-1 1 0,0-1 1,0 0-1,0 0 1,0 1-1,0-1 1,0 0-1,0 1 0,0-1 1,-1 1-1,1-1 1,0 1-1,0 2 1,8 34 5,-8-30-1,0 0 1,1 0 0,0 0-1,1 0 1,0 0-1,6 12 1,-7-18-9,-1 0 0,1-1-1,-1 1 1,1 0 0,0-1-1,0 1 1,-1-1 0,1 1 0,0-1-1,0 0 1,1 0 0,-1 0 0,0 0-1,0 0 1,0-1 0,1 1 0,-1-1-1,0 1 1,1-1 0,-1 0 0,0 0-1,1 0 1,-1 0 0,0 0 0,1-1-1,-1 1 1,0-1 0,4 0 0,6-4-229,0 0 0,0 0 0,-1-1 0,1 0 0,-2-1 0,1 0 0,-1-1 0,0 0 0,0-1 0,-1 0 0,15-19 0,-23 26 166,1 0-1,0 0 0,-1 0 1,0 0-1,1 0 0,-1 0 0,0-1 1,0 1-1,0 0 0,0-1 1,0 1-1,-1-1 0,1 1 1,-1-1-1,0-2 0,-4-8-579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2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18900,'1'0'69,"-1"0"0,0 0 0,0 0-1,1 0 1,-1 0 0,0 0 0,0 0 0,0 0 0,1 0-1,-1 0 1,0 0 0,0 0 0,0 1 0,0-1 0,1 0-1,-1 0 1,0 0 0,0 0 0,0 1 0,0-1 0,1 0-1,-1 0 1,0 0 0,0 1 0,0-1 0,0 0 0,0 0-1,0 0 1,0 1 0,0-1 0,0 0 0,0 0 0,0 1-1,0-1 1,0 0 0,0 1 0,-2 13 1149,-9 17 97,9-28-779,-80 249 3260,70-199-3529,1 1 1,-5 98-1,16-149-258,0 2 6,-1 0 0,1 0 0,0 0 0,0 0 0,1 0 0,0 0 0,0 0 0,2 7 0,-3-11-13,0-1 0,0 0-1,0 0 1,1 1 0,-1-1-1,0 0 1,0 0 0,0 1-1,0-1 1,0 0-1,1 0 1,-1 0 0,0 1-1,0-1 1,0 0 0,1 0-1,-1 0 1,0 0 0,0 0-1,0 1 1,1-1 0,-1 0-1,0 0 1,0 0 0,1 0-1,-1 0 1,0 0 0,0 0-1,1 0 1,-1 0 0,0 0-1,0 0 1,1 0 0,-1 0-1,0 0 1,0 0-1,1 0 1,-1 0 0,1-1-1,7-9 42,2-15 7,2-28-62,10-106 0,-20 147-149,2 13 20,6 23-71,-4-7 130,-4-13 71,1 1 0,0 0 0,0-1 0,1 0 0,-1 1 0,1-2 0,0 1 0,0 0 0,0-1 0,1 1 0,-1-1-1,1-1 1,0 1 0,0-1 0,0 1 0,0-1 0,0-1 0,0 1 0,1-1 0,-1 0 0,0 0 0,1 0 0,-1-1 0,1 0 0,-1 0 0,0 0 0,1-1 0,7-1 0,-2 0 6,1-1 0,-1-1 0,1 0-1,-1 0 1,0-1 0,-1 0 0,1-1 0,-1 0 0,0-1 0,-1 0-1,1-1 1,7-8 0,-1-9-39,-16 25 42,0 1-1,-1-1 1,1 0 0,0 0 0,-1 0 0,1 1-1,0-1 1,-1 0 0,1 0 0,0 0 0,-1 0-1,1 0 1,-1 0 0,1 0 0,0 0-1,-1 0 1,1 0 0,0 0 0,-1 0 0,1 0-1,0 0 1,-1 0 0,1 0 0,-1 0 0,1 0-1,0-1 1,-1 1 0,1 0 0,0 0 0,-1 0-1,1-1 1,0 1 0,0 0 0,-1 0 0,1-1-1,0 1 1,0 0 0,-1 0 0,1-1 0,0 1-1,0 0 1,0-1 0,0 1 0,-1 0-1,1-1 1,0 1 0,0-1 0,0 1 0,0 0-1,0-1 1,0 1 0,0 0 0,0-1 0,0 1-1,0 0 1,0-1 0,0 1 0,0-1 0,0 1-1,1 0 1,-1-1 0,0 1 0,0 0 0,0-1-1,0 1 1,1 0 0,-1-1 0,0 1 0,1-1-1,-7 4-16,0-1-1,0 1 0,1 0 1,0 0-1,-1 1 0,1 0 0,0 0 1,1 0-1,-1 0 0,-7 10 1,4-4-4,1-1 0,0 1 0,1 1 0,-10 20 1,15-29 19,0 0-1,0-1 1,0 1 0,0 0 0,1 0 0,-1 0 0,1 0 0,-1 0 0,1 0 0,0 0 0,0 0 0,0 0-1,0 0 1,0 0 0,0 0 0,0 0 0,1 0 0,-1 0 0,1 0 0,0 0 0,-1 0 0,1 0-1,0 0 1,0-1 0,0 1 0,0 0 0,0-1 0,1 1 0,-1-1 0,3 3 0,0-2-6,0 1 0,0-1 1,1 0-1,-1-1 0,1 1 0,-1-1 1,1 0-1,0 0 0,-1 0 0,1-1 1,0 0-1,6 0 0,10-1-9,0-1-1,0 0 1,0-2-1,0-1 1,32-10-1,-23 3 80,-1-1 1,0-1-1,29-18 0,-46 25-3,-1-1 1,0-1 0,11-9-1,-20 15-35,1 1 0,-1 0 0,1-1-1,-1 0 1,0 1 0,0-1 0,0 0 0,-1 0 0,1 0-1,-1 0 1,0-1 0,1 1 0,-1 0 0,-1-1-1,1 1 1,0 0 0,-1-1 0,0-3 0,0 5-17,-1 0 1,0 0 0,0 0-1,0 0 1,0 1-1,0-1 1,0 0-1,0 1 1,-1-1 0,1 1-1,0-1 1,-1 1-1,0 0 1,1 0 0,-1-1-1,0 1 1,1 0-1,-1 0 1,0 1 0,0-1-1,0 0 1,0 1-1,0-1 1,0 1 0,0 0-1,0-1 1,0 1-1,0 0 1,0 0 0,0 0-1,0 1 1,0-1-1,0 0 1,0 1 0,-3 0-1,5 0-6,0-1 0,0 0 1,-1 0-1,1 0 0,0 0 0,0 0 0,-1 0 0,1 1 0,0-1 0,0 0 0,0 0 1,0 0-1,0 0 0,-1 1 0,1-1 0,0 0 0,0 0 0,0 1 0,0-1 1,0 0-1,0 0 0,0 0 0,0 1 0,0-1 0,0 0 0,-1 0 0,1 1 1,0-1-1,1 0 0,-1 0 0,0 1 0,0-1 0,0 0 0,0 0 0,0 1 1,0-1-1,0 0 0,0 0 0,0 1 0,0-1 0,0 0 0,1 0 0,-1 0 1,0 1-1,0-1 0,0 0 0,0 0 0,1 0 0,9 8 2,-1-6-2,0 1-1,1-2 1,-1 1-1,1-1 1,0-1-1,-1 0 1,1 0-1,14-2 1,-16 1 0,19-2 9,-1-1 0,0-2-1,0 0 1,0-2 0,-1-1 0,24-11-1,-23 5 10,-25 15-17,0-1 1,0 1-1,-1-1 1,1 1-1,0-1 1,0 0-1,0 1 1,-1-1-1,1 0 1,0 0-1,-1 1 1,1-1-1,-1 0 1,1 0-1,-1 0 1,1 0-1,-1 0 1,0 0-1,1 1 1,-1-1-1,0 0 1,0 0-1,1-2 1,-2 2-2,1 1 0,-1-1 1,0 1-1,1-1 0,-1 1 1,0-1-1,1 1 0,-1-1 1,0 1-1,0 0 0,1 0 1,-1-1-1,0 1 0,0 0 1,0 0-1,1 0 0,-1 0 1,0 0-1,0 0 0,0 0 1,1 0-1,-1 0 0,0 0 1,0 0-1,0 0 0,1 1 1,-1-1-1,0 0 0,-1 1 1,-26 10-2,12-3 7,1 0-1,1 1 0,0 0 1,0 1-1,1 1 1,-20 20-1,25-23-21,1 1-1,0-1 1,0 1 0,1 1 0,0-1-1,1 1 1,0 0 0,1 0 0,0 1-1,0-1 1,-2 16 0,5-24-63,1 1 1,-1 0 0,1-1-1,0 1 1,0 0-1,0-1 1,1 1 0,-1 0-1,0-1 1,1 1-1,0 0 1,-1-1 0,1 1-1,0-1 1,1 1-1,-1-1 1,3 5 0,-2-6 7,0 1 1,-1 0-1,1-1 1,0 0-1,0 1 1,0-1 0,0 0-1,0 0 1,0 0-1,1-1 1,-1 1-1,0 0 1,0-1 0,1 1-1,-1-1 1,0 0-1,1 0 1,-1 0-1,0 0 1,1 0 0,2-1-1,35-9-466,6-11-169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27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11 19748,'0'0'76,"0"0"1,0-1-1,0 1 0,0-1 0,0 1 1,0 0-1,0-1 0,0 1 0,-1-1 1,1 1-1,0 0 0,0-1 0,0 1 1,0-1-1,-1 1 0,1 0 0,0-1 1,0 1-1,-1 0 0,1 0 0,0-1 0,0 1 1,-1 0-1,1-1 0,-1 1 0,1 0 1,0 0-1,-1 0 0,1-1 0,0 1 1,-1 0-1,1 0 0,-1 0 0,1 0 1,0 0-1,-1 0 0,0 0 0,-21 4 1338,-18 18 215,34-18-1561,1 0 0,-1 0 0,1 0 0,0 1 0,0 0 0,0 0 0,1 0 0,-1 0 0,1 1 0,1 0 0,-1 0 0,-4 11 0,8-16-92,-1 0 0,1 1 0,0-1 0,0 1 0,0-1 0,0 1 0,0-1 0,1 0 0,-1 1 0,0-1 0,1 1 0,-1-1 0,1 0 0,-1 1 0,1-1 0,-1 0 0,1 0 0,0 0 0,0 1 0,0-1 0,0 0 0,0 0 0,0 0 0,0 0 0,0 0 0,0 0 0,0-1 0,1 1 0,-1 0 0,0-1 0,0 1 0,1-1 0,-1 1 0,0-1 0,2 1 0,7 2-151,0 0 0,1 0 0,14 1 0,-25-4 170,63 4-543,-49-4 550,0 1 0,0 0 1,0 1-1,0 0 0,0 1 1,-1 1-1,18 6 0,-31-10 21,1 0 0,0 1 0,0-1 0,0 0 0,-1 1 0,1-1 0,0 1 0,0 0-1,-1-1 1,1 1 0,0-1 0,-1 1 0,1 0 0,-1-1 0,1 1 0,-1 0 0,1 0 0,-1 0 0,0-1 0,1 1-1,-1 0 1,0 0 0,1 0 0,-1 0 0,0 0 0,0 0 0,0 1 0,0 0 13,-1-1 1,1 1-1,-1 0 1,0 0-1,0-1 1,1 1-1,-1-1 1,0 1-1,0 0 1,-1-1-1,1 0 1,-2 3-1,-5 3 127,0 0-1,0-1 1,-15 9-1,6-5-83,-1-1 0,0 0 0,-26 8 0,34-14-109,0 0-1,0-1 1,0 0 0,-1-1-1,1 0 1,-1 0-1,1-1 1,-13-2 0,-14-7-102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2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18 18796,'0'-1'68,"0"0"-1,0 0 1,0 1 0,0-1 0,0 0-1,0 0 1,0 0 0,0 1-1,0-1 1,0 0 0,-1 0-1,1 1 1,0-1 0,-1 0 0,1 0-1,0 1 1,-1-1 0,1 1-1,-1-1 1,1 0 0,-1 1 0,0-1-1,1 1-25,-1 0-1,0 0 0,1 0 1,-1 1-1,1-1 0,-1 0 1,1 1-1,-1-1 0,1 0 1,-1 1-1,1-1 0,-1 1 1,1-1-1,-1 1 0,1-1 1,0 1-1,-1-1 0,1 1 1,0-1-1,-1 2 0,-17 39 948,-1 25-19,-18 97 0,31-120-762,2-1 1,1 1-1,5 65 1,-1-101-136,0 0 0,0 1 0,5 12 1,-5-19-61,-1 1 1,1-1-1,-1 0 1,1 0 0,0 0-1,-1 1 1,1-1-1,0 0 1,0 0 0,0 0-1,0 0 1,2 1-1,-3-2-7,1 1 0,0-1 0,-1 0 0,1 0 0,-1 0 0,1 0 0,-1 0 0,1 0 0,0 0 0,-1 0 0,1 0 0,-1 0 0,1 0 0,0 0 0,-1-1 0,1 1 0,-1 0 0,1 0 0,-1-1 0,1 1 0,-1 0 0,1 0 0,-1-1 0,1 1 0,-1-1 0,1 1 0,-1 0 0,0-1 0,1 1 0,0-2 0,0 0 9,1-1 1,0 0 0,-1 0-1,1 0 1,-1 0 0,0-1-1,0 1 1,0 0-1,-1 0 1,1-1 0,-1 1-1,0 0 1,0-1-1,0-3 1,0-6 20,-1 0 0,-4-17 1,3 20-29,-1 0 0,-1 1 0,1-1 0,-2 1 1,1 0-1,-1 0 0,-7-9 0,9 13-5,0 0-1,-1 0 0,0 0 0,0 1 1,-1 0-1,1 0 0,-1 0 0,0 1 1,0-1-1,0 1 0,0 0 0,0 0 1,-9-2-1,8 5 18,9 4 30,12 6 52,6-5-99,0 0-1,0-2 1,0-1-1,28 0 1,87-9-252,-85 2 136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29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78 411 15683,'-2'0'197,"1"1"-1,0-1 0,-1 1 1,1 0-1,0 0 0,0-1 1,0 1-1,0 0 1,-1 0-1,1 0 0,0 0 1,0 0-1,1 1 0,-1-1 1,0 0-1,0 0 0,-1 3 1,-10 27 1627,9-23-716,-7 27-316,1 1 0,1 0 1,2 0-1,-1 62 0,6-98-777,1 1 1,0-1-1,0 1 1,0-1-1,0 1 0,-1-1 1,1 1-1,0 0 0,0-1 1,0 1-1,0-1 1,0 1-1,1-1 0,-1 1 1,0-1-1,0 1 1,0-1-1,0 1 0,1-1 1,-1 1-1,0-1 1,0 1-1,1-1 0,-1 1 1,0-1-1,1 1 1,-1-1-1,0 1 0,1-1 1,0 1-1,0-2 13,0 1-1,0-1 1,0 1-1,-1-1 1,1 0-1,0 1 1,0-1-1,0 0 1,-1 0-1,1 0 1,0 1-1,-1-1 1,2-2-1,20-39 431,-9 11-380,0-2 0,-2 1 0,-2-1 0,9-56 0,-17 81-623,1 14-69,7 16-537,-5-17 748,1-1 1,0 1 0,1-1-1,-1 0 1,1 0-1,-1-1 1,1 1 0,0-1-1,0-1 1,1 1-1,-1-1 1,0 0-1,12 2 1,3-1-597,0 0 1,0-2-1,22 0 0,-31-1 904,1 0-1,-1-1 1,0-1 0,1 0 0,-1 0-1,0-1 1,0-1 0,-1 0-1,1 0 1,16-10 0,-27 13 177,0 1 0,0-1 1,0 1-1,0-1 0,0 0 1,0 0-1,0 1 0,-1-1 0,1 0 1,0 0-1,0 0 0,-1 0 1,1 0-1,-1 0 0,1 0 0,-1 0 1,1 0-1,-1 0 0,0 0 1,1 0-1,-1-2 0,0 2 19,0 0 0,-1 1 0,1-1 0,0 0 0,-1 0 0,1 0 0,-1 0 1,1 1-1,-1-1 0,1 0 0,-1 1 0,1-1 0,-1 0 0,0 1 0,1-1 0,-1 1 0,0-1 0,0 1 0,1-1 0,-2 0 0,-3-1 230,1 0-1,0 1 1,-1-1-1,1 1 1,-1 0-1,1 0 1,-1 1-1,-7-1 1,4 2-68,0 0 1,-1 0-1,1 1 0,0 1 1,0-1-1,0 1 1,1 0-1,-14 8 1,18-9-221,0-1 0,0 1 0,0 0 1,0 0-1,1 1 0,-1-1 0,1 1 0,-1-1 1,1 1-1,0 0 0,0 0 0,0 0 0,0 0 1,0 0-1,1 0 0,-1 0 0,1 1 0,0-1 1,0 1-1,0-1 0,1 1 0,-1 5 0,1-7-30,0-1 0,0 1 0,0-1-1,1 1 1,-1-1 0,0 1 0,1-1-1,0 1 1,-1-1 0,1 0 0,0 1 0,-1-1-1,1 0 1,0 1 0,0-1 0,0 0-1,0 0 1,0 0 0,1 0 0,-1 0-1,2 1 1,0 0 7,0 0 0,1-1 0,-1 0 0,1 1 0,-1-1 0,1-1 0,0 1 0,6 0-1,2 0 12,0-1 0,0-1 0,1 0 0,19-5 0,-8-1-17,-1-1 1,0-1-1,0-1 0,-1 0 1,-1-2-1,0-1 0,0-1 0,-1 0 1,27-27-1,-33 31-75,-14 10 56,1 0 1,-1 1-1,0-1 0,1 0 0,-1 1 1,1-1-1,-1 0 0,0 1 0,1-1 1,-1 1-1,0-1 0,0 1 0,1-1 1,-1 0-1,0 1 0,0-1 0,0 1 1,0-1-1,1 1 0,-1 0 0,0 0 0,0 0 5,1 0-1,-1-1 0,1 1 0,-1 0 0,1 0 0,-1-1 0,1 1 0,0-1 1,-1 1-1,1 0 0,0-1 0,0 1 0,-1-1 0,1 0 0,0 1 0,0-1 0,0 1 1,0-1-1,-1 0 0,1 0 0,0 0 0,0 1 0,0-1 0,0 0 0,0 0 0,0 0 1,0 0-1,0-1 0,-1 1 0,1 0 0,1-1 0,30-9 40,-16 1 8,-2 0 1,1-1-1,-1-1 0,0 0 0,-1-1 1,-1-1-1,0 0 0,-1 0 0,0-1 1,11-20-1,-3 3 91,-2-1-1,-2 0 1,-1-2 0,11-35-1,-21 54-49,0 1-1,-1-1 0,2-20 1,-8 21-19,2 14-67,1 0-1,0 0 1,0 0-1,-1 0 1,1 0 0,0 0-1,-1-1 1,1 1 0,-1 0-1,1 0 1,0 0 0,-1 0-1,1 0 1,0 0 0,-1 0-1,1 1 1,0-1 0,-1 0-1,1 0 1,0 0 0,-1 0-1,1 0 1,0 0 0,-1 1-1,1-1 1,0 0 0,0 0-1,-1 0 1,1 1 0,0-1-1,0 0 1,-1 0 0,1 1-1,0-1 1,0 0 0,0 1-1,-1-1 1,-6 10 14,-1 0-1,1 0 1,1 1 0,-10 21 0,-18 55 29,22-54-34,3-9-7,-37 104 21,39-103-14,0 1-1,2 0 0,-3 28 0,9-21 80,-1-33-85,0 1-1,0-1 0,0 1 1,1-1-1,-1 1 1,0-1-1,0 1 0,0-1 1,1 1-1,-1-1 1,0 1-1,0-1 0,1 0 1,-1 1-1,0-1 1,1 1-1,-1-1 0,0 0 1,1 1-1,-1-1 1,1 0-1,-1 0 0,1 1 1,-1-1-1,1 0 1,-1 0-1,1 0 1,-1 1-1,1-1 0,-1 0 1,1 0-1,-1 0 1,1 0-1,-1 0 0,1 0 1,-1 0-1,1 0 1,-1 0-1,1 0 0,-1 0 1,1-1-1,-1 1 1,1 0-1,-1 0 0,1 0 1,-1-1-1,1 1 1,-1 0-1,0 0 0,1-1 1,-1 1-1,1-1 1,-1 1-1,1-1 0,8-7 32,-1 0-1,0 0 0,0-1 0,-1 0 1,0 0-1,0-1 0,6-12 0,-6 9 7,1 1 0,0-1 0,20-20 0,-26 32-44,-1 0 0,1 0 1,-1 0-1,1 0 0,0 0 1,0 0-1,-1 0 0,1 0 1,0 1-1,0-1 0,0 1 1,0-1-1,0 1 0,0 0 1,-1 0-1,1 0 0,0 0 1,0 0-1,0 0 0,0 0 1,0 1-1,3 0 0,4 2-17,0 1 0,0 0 0,13 8 1,10 4-26,-16-11 8,-1 0-1,1-1 0,0-1 0,0 0 0,24 0 1,-31-2 18,0-1 1,0-1-1,1 0 1,-1 0 0,0-1-1,0 0 1,0 0 0,0-1-1,-1-1 1,1 1-1,8-6 1,-14 7 13,-1 1 0,1-1 0,-1 0 1,0 0-1,0 0 0,0 0 0,0 0 0,0-1 0,0 1 1,0 0-1,-1-1 0,0 0 0,1 1 0,-1-1 0,0 0 1,0 1-1,0-1 0,0 0 0,-1 0 0,1 0 0,-1 0 1,0-3-1,0 4 4,0 0-1,-1 0 1,1 0 0,-1 0 0,1 1 0,-1-1 0,0 0 0,1 0-1,-1 1 1,0-1 0,0 1 0,0-1 0,-1 1 0,1-1-1,0 1 1,0-1 0,-1 1 0,1 0 0,-1 0 0,1 0 0,-1 0-1,0 0 1,1 0 0,-1 0 0,0 1 0,0-1 0,1 0 0,-1 1-1,0 0 1,0-1 0,0 1 0,0 0 0,1 0 0,-5 0 0,-1 0 1,0 1 1,0 0 0,0 0 0,0 1-1,0-1 1,0 1 0,0 1 0,1 0-1,-1 0 1,1 0 0,-1 0 0,1 1-1,-9 8 1,9-7-15,-1 0-1,1 1 1,0 1 0,1-1-1,-1 1 1,1-1-1,0 1 1,1 1 0,0-1-1,0 1 1,-3 9 0,6-14-71,0-1 0,1 0 0,-1 0 0,0 1 0,1-1 1,-1 1-1,1-1 0,0 0 0,0 1 0,0-1 0,0 1 0,0-1 1,1 0-1,-1 1 0,1-1 0,0 0 0,-1 1 0,1-1 1,0 0-1,0 0 0,0 0 0,1 0 0,-1 0 0,0 0 1,1 0-1,0 0 0,-1 0 0,1-1 0,0 1 0,0-1 1,0 1-1,0-1 0,0 0 0,4 2 0,2 0-291,0 0-1,0-1 0,0 0 1,0 0-1,0-1 1,0 0-1,1 0 0,15-2 1,34-6-675,7-8-366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2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11 20428,'0'0'56,"0"-1"0,0 1 0,0 0 0,0-1 0,0 1 0,0 0 0,0-1 0,0 1 0,0-1 0,0 1-1,0 0 1,0-1 0,0 1 0,-1 0 0,1-1 0,0 1 0,0 0 0,0-1 0,-1 1 0,1 0 0,0-1 0,0 1-1,-1 0 1,1 0 0,0-1 0,-1 1 0,1 0 0,0 0 0,-1 0 0,1-1 0,0 1 0,-1 0 0,1 0 0,0 0-1,-1 0 1,1 0 0,-1 0 0,-18 5 770,-17 20 710,25-15-1061,1 2 0,0-1 1,-9 14-1,16-20-396,0-1 0,0 1 0,0 1 0,0-1 0,1 0 0,0 1 0,0-1 0,1 1 0,-1 0 0,0 11 0,2-15-72,0 0 0,0 0 1,1 0-1,-1 1 1,1-1-1,0 0 1,0 0-1,-1 0 1,1 0-1,1 0 0,-1 0 1,0 0-1,0-1 1,1 1-1,-1 0 1,1-1-1,1 3 0,35 23-193,-9-7 39,-27-19 143,0 1 0,0 0 0,0 1 0,0-1 0,-1 0 0,1 1 0,-1-1 1,1 0-1,-1 1 0,0 0 0,0-1 0,0 1 0,0 0 0,0 0 0,-1-1 1,1 1-1,-1 0 0,0 0 0,0 0 0,0 0 0,0-1 0,0 1 0,-1 0 0,1 0 1,-1 0-1,0-1 0,0 1 0,0 0 0,0-1 0,0 1 0,0 0 0,-1-1 1,1 0-1,-5 5 0,-1 2 41,0 0 0,-1-1 1,-1 1-1,1-2 0,-2 1 1,1-1-1,-14 7 0,14-8 16,-1-1 0,-1 0 0,-11 3 1,18-6-38,-1-1 0,1 0 1,-1 0-1,1-1 0,-1 1 1,1-1-1,-1 0 0,1 0 1,-1 0-1,-5-2 0,-10-8 71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3:0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154 184 20348,'-6'-2'430,"1"0"-1,-1 1 1,1 0 0,-1 0-1,0 0 1,1 1-1,-1-1 1,0 1-1,0 1 1,1-1-1,-7 2 1,9 0-290,-1-1 1,1 1 0,-1-1-1,1 1 1,-1 0 0,1 0-1,0 1 1,0-1-1,0 1 1,0-1 0,1 1-1,-1 0 1,1 0-1,-1 0 1,1 0 0,0 1-1,-2 4 1,-1 2-103,1 1 0,0 0-1,1 0 1,0 0 0,1 0 0,0 0 0,1 0-1,-1 18 1,2-20-60,0 0 0,1-1-1,0 1 1,0 0 0,1 0-1,0 0 1,1-1-1,0 1 1,0-1 0,1 1-1,5 9 1,-8-17-25,0 1-1,0 0 1,1-1 0,-1 1-1,0-1 1,1 0 0,-1 1-1,0-1 1,1 0 0,0 0-1,-1 0 1,1 0 0,0 0-1,-1 0 1,1-1 0,0 1-1,0 0 1,0-1 0,-1 1-1,1-1 1,0 0 0,0 0-1,0 0 1,0 0 0,0 0-1,0 0 1,0 0 0,-1-1-1,1 1 1,0 0 0,0-1-1,0 0 1,0 1 0,-1-1-1,1 0 1,0 0 0,-1 0-1,4-2 1,2-3-181,-1 1 0,1-1 0,-1 0 1,0-1-1,0 1 0,-1-1 0,6-8 0,15-28-379,0-2-130</inkml:trace>
  <inkml:trace contextRef="#ctx0" brushRef="#br0" timeOffset="1">348 20 19652,'-2'1'221,"0"0"0,-1 0 0,1 0 0,0 0 0,0 0 0,0 1-1,0-1 1,0 1 0,1-1 0,-1 1 0,0 0 0,1 0 0,-1 0 0,1 0 0,-2 3 0,-17 34 1351,19-36-1275,-5 11 286,1 0-1,0 0 1,-4 24 0,8-33-525,0 1 0,0 0 0,1-1 0,0 1 0,0 0 0,0 0 0,1-1 0,0 1 0,0 0 0,0-1 0,1 1 0,2 5 0,-3-10-54,-1 0 0,1 0 1,-1 0-1,1 0 0,-1 0 1,1 0-1,-1 0 0,1 0 0,0-1 1,-1 1-1,1 0 0,0-1 1,0 1-1,0 0 0,0-1 1,-1 1-1,1-1 0,0 1 0,0-1 1,0 1-1,0-1 0,0 0 1,0 0-1,0 1 0,0-1 1,0 0-1,0 0 0,0 0 1,1 0-1,-1 0 0,0 0 0,0-1 1,0 1-1,0 0 0,0 0 1,0-1-1,0 1 0,0 0 1,0-1-1,1-1 0,3-1 3,0 0-1,0-1 0,-1 0 1,1 0-1,7-9 0,53-73 21,14-15-10,-75 97-18,0 0-1,0 0 0,0 0 0,1 0 0,0 1 0,-1 0 0,1 0 0,1 0 0,-1 0 1,6-1-1,-9 3 0,0 1 1,0-1-1,0 1 1,0 0-1,0 0 1,0 0-1,0 0 1,0 0-1,0 0 0,0 1 1,0-1-1,0 1 1,0-1-1,0 1 1,0 0-1,0 0 1,-1 0-1,1 0 1,0 0-1,0 0 1,-1 0-1,1 0 1,-1 1-1,1-1 1,-1 1-1,0-1 1,0 1-1,1 0 1,-1-1-1,0 1 1,1 4-1,7 10-2,-1-2 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3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19860,'-4'0'1825,"0"4"-1233,-8 7-264,-2 13 808,1 9-248,0 11-360,0 5-272,10 9-456,4 0-272,10 0 400,3-2-64,9-14-96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31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18060,'-3'33'1960,"-6"-7"-1368,6-10-432,3-3 841,4-7 47,-4-13-952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09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15435,'-7'11'2697,"0"1"-1,-10 22 0,-14 49-358,22-55-2161,2 1 0,0 1 1,2-1-1,-1 31 0,6-53-130,0 0-1,0 0 0,1 0 1,0 0-1,0 0 0,1-1 1,-1 1-1,1 0 0,1-1 1,-1 1-1,6 8 0,-6-13-45,0 1 0,0 0 0,0-1 0,1 0-1,-1 1 1,1-1 0,-1 0 0,1 0 0,0-1 0,-1 1-1,1-1 1,0 1 0,0-1 0,0 0 0,1 0 0,-1 0-1,0 0 1,0-1 0,0 1 0,1-1 0,-1 0 0,0 0-1,1 0 1,-1 0 0,6-2 0,-3 1-136,0 0 1,0-1-1,0 0 1,0 0 0,-1-1-1,1 0 1,-1 0-1,1 0 1,-1-1-1,9-7 1,-5 3-5,-1 0 1,0-1-1,0 0 0,11-18 0,1-14-361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1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19100,'0'-8'2057,"1"7"-833,2 1 8,-1 5-544,-1 1-1720,1 1 1264,-2 1-536,-2 0-208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1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1 441 18268,'24'-25'4576,"31"-34"-2327,184-290 911,-233 342-3078,-4 12-52,-4 15-9,-4 11 63,-9 37-323,-9 136-1,24-200 271,-1-1-35,1-1-1,0 1 1,0-1-1,0 1 1,0-1-1,1 1 1,-1-1-1,1 0 0,-1 1 1,1-1-1,0 1 1,2 3-1,4 0-88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1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7 289 16315,'-1'3'353,"0"0"0,0-1-1,0 1 1,1 0-1,-1 0 1,0 0 0,1-1-1,0 1 1,0 0-1,0 0 1,1 4 0,-1-5-233,1-1 1,-1 0 0,1 0-1,-1 0 1,1 0 0,0 0-1,-1 0 1,1-1 0,0 1-1,0 0 1,0 0 0,0 0-1,0-1 1,0 1 0,0 0-1,0-1 1,0 1 0,0-1-1,0 1 1,0-1 0,0 0-1,1 1 1,-1-1 0,0 0-1,0 0 1,0 0 0,1 0-1,-1 0 1,2 0 0,7-1 132,1 1 1,0-2 0,0 0 0,-1 0-1,1-1 1,-1 0 0,0-1 0,1 0-1,12-8 1,12-8 119,36-27 0,26-27 58,-86 65-386,-1 0-1,-1-1 1,0 0 0,0-1 0,-1 0 0,12-20 0,-19 29-35,0-1-1,1 1 0,-1-1 0,-1 1 1,1-1-1,0 1 0,-1-1 1,1 0-1,-1 1 0,0-1 0,0 0 1,0 0-1,0 1 0,-1-5 1,1 5-4,-1 0 0,0 1 1,1-1-1,-1 1 1,0-1-1,0 1 0,0-1 1,0 1-1,0-1 0,-1 1 1,1 0-1,0 0 1,-1-1-1,1 1 0,0 0 1,-1 0-1,-1 0 0,-3-1 4,1 0-1,-1 0 1,1 0-1,-1 1 1,0 0-1,1 1 1,-1-1-1,0 1 1,0 0-1,1 0 1,-11 2-1,-1 2-6,0 0 0,1 2 0,0 0-1,0 0 1,0 1 0,1 1 0,0 1-1,1 0 1,0 1 0,-16 14-1,14-10-9,0 1-1,2 1 0,-1 0 0,2 1 1,0 0-1,1 1 0,-16 34 0,25-47 3,1 0-1,0 0 1,1 0-1,-1 0 1,1 0-1,0 1 0,0-1 1,1 0-1,-1 1 1,1-1-1,0 0 0,1 1 1,0 5-1,0-7-22,1 0-1,-1 0 0,1 0 1,0 0-1,0 0 1,0 0-1,0-1 1,1 1-1,0-1 0,-1 0 1,1 0-1,0 0 1,1 0-1,-1 0 0,0 0 1,7 2-1,4 4-308,1-2-1,0 0 0,0-1 0,22 6 1,67 11-524,-78-18 750,44 7-447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12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43 20364,'-7'9'2297,"4"2"-1505,21-7-240,19-2 1064,21-4-503,9-5-121,14-4-440,4 2-240,2-3-392,-5 1-328,-14 3-800,-15 2-337,-25 3 1169,-14 6-336,-20 3-240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12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18892,'26'14'2128,"12"-12"-1199,3-9-345,11-2 888,1-1-224,3-4-327,-1-5-537,-4 0-1160,-5-1 776,-19 1-201,-4 2-151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20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18212,'-8'-2'3633,"11"5"-2929,8-1 2384,6-1-1655,6-1-593,5 3-296,4-3-912,3 2-552,-3-2 776,-4 1-160,-9-1-160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2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18564,'2'3'418,"1"0"0,-1 0-1,0 0 1,0 0 0,0 1 0,-1-1 0,1 1-1,-1-1 1,0 1 0,0 0 0,0 0 0,0-1-1,-1 1 1,1 0 0,-1 0 0,0 0 0,0-1 0,-1 1-1,1 0 1,-2 4 0,-1 9 48,-2 0 1,0 0-1,-8 17 1,9-23-246,-17 35 216,-38 63 1,-14 33-313,71-139-126,1 1 0,-1-1-1,1 1 1,0 0 0,1 0 0,-1-1 0,1 1-1,-1 5 1,1-7 1,0-1-1,1 0 1,-1 0-1,0 0 1,0 0-1,1 0 1,-1 1-1,1-1 1,-1 0-1,1 0 1,0 0-1,-1 0 1,1 0-1,0-1 1,-1 1-1,1 0 1,0 0-1,0 0 1,0-1-1,0 1 1,0 0-1,0-1 1,0 1-1,0-1 1,0 1-1,0-1 1,0 1-1,0-1 1,1 0-1,0 1 0,7 0-93,1 0 0,-1-1 0,0 0 0,0 0 0,0-1 0,0 0 0,15-4 0,61-21-937,-81 25 1027,36-13-262,-3 1-137</inkml:trace>
  <inkml:trace contextRef="#ctx0" brushRef="#br0" timeOffset="1">932 5 21645,'-6'34'2544,"-3"1"-1736,-5 2-408,-3 4 2089,0 8-1969,0 0-144,0 0-672,4-1-440,2-10-576,0-3-289,4-10 1097,-1-5-368,6-10-224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3:0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13003,'6'-22'3401,"-5"18"-2512,-1 0 1,1 0-1,1 0 1,-1 0-1,1 0 1,3-6-1,0 39 4090,-3-10-4364,2 22-83,2-1 0,17 64 0,-23-103-530,0 0 0,1 0 1,-1 1-1,0-1 1,1 0-1,-1-1 0,0 1 1,1 0-1,-1 0 0,1 0 1,-1 0-1,1 0 0,0 0 1,-1-1-1,1 1 0,0 0 1,0 0-1,0-1 1,-1 1-1,2 0 0,-1-1-1,-1 0 0,1 0-1,0 0 1,-1-1 0,1 1-1,-1 0 1,1 0 0,-1-1 0,1 1-1,-1 0 1,1-1 0,-1 1-1,1 0 1,-1-1 0,1 1-1,-1-1 1,1 1 0,-1-1 0,0 1-1,1-1 1,-1 1 0,0-1-1,0 1 1,1-2 0,3-6-9,-1-1 1,6-18-1,-9 25 5,6-20-49,3-11-258,1 0 1,27-61 0,-37 94 301,0 0 1,0 0-1,0 0 0,0 0 1,1-1-1,-1 1 0,0 0 1,0 0-1,0 0 0,0 0 1,0-1-1,0 1 0,0 0 1,0 0-1,0 0 0,0 0 1,0 0-1,1 0 0,-1-1 1,0 1-1,0 0 0,0 0 1,0 0-1,0 0 0,1 0 1,-1 0-1,0 0 0,0 0 1,0 0-1,0 0 0,1-1 1,-1 1-1,0 0 0,0 0 1,0 0-1,0 0 0,1 0 1,-1 0-1,0 0 0,0 0 1,0 0-1,0 1 0,1-1 1,-1 0-1,0 0 0,0 0 1,0 0-1,0 0 1,1 0-1,-1 0 0,5 12-178,-1 16-27,-6 65-628,2-91 701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2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19756,'0'-2'128,"0"1"-1,0-1 0,0 0 1,1 0-1,-1 1 0,1-1 1,-1 0-1,1 1 1,0-1-1,-1 0 0,1 1 1,0-1-1,0 1 1,0-1-1,0 1 0,1 0 1,-1-1-1,0 1 0,2-2 1,1 1 63,0-1 1,0 1-1,0 0 1,1 0-1,-1 0 1,0 0 0,7-1-1,8-1 562,0 1 1,34-1-1,-49 4-597,30-1 144,-1 1-1,1 2 0,0 1 1,-1 1-1,0 2 0,0 1 1,0 2-1,52 22 0,-77-27-269,0 0 0,-1 0-1,1 1 1,-1 0 0,0 0-1,-1 1 1,1 0 0,5 7 0,-10-11-15,0 0 0,-1 0 1,1 0-1,-1 1 1,0-1-1,1 0 1,-1 1-1,0-1 0,-1 0 1,1 1-1,0-1 1,-1 1-1,1 0 0,-1-1 1,0 1-1,0-1 1,0 1-1,0-1 1,0 1-1,-1 0 0,1-1 1,-1 1-1,0-1 1,0 1-1,0-1 1,0 0-1,0 1 0,0-1 1,0 0-1,-3 4 1,-2 0 19,0 1 0,0-1 1,0 0-1,-1-1 0,0 1 1,0-1-1,0-1 0,-1 1 1,0-1-1,0-1 0,-12 5 0,9-4-230,0-1-1,-1 0 0,1-1 1,-1 0-1,0-1 0,0 0 1,-22-2-1,31 1 115,1 0-1,-1 0 1,0-1-1,1 1 1,-1-1-1,1 1 1,-1-1-1,1 0 1,-1 0-1,1 0 1,-1-1-1,1 1 1,0 0-1,-1-1 1,1 0-1,0 1 1,0-1-1,0 0 1,1 0-1,-1 0 1,0 0-1,1 0 1,-1-1-1,1 1 1,0 0-1,0-1 1,0 1-1,-2-5 1,0-21-709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22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0 17228,'7'16'2424,"9"7"-1416,1 15-375,2 6 1775,3 18-1464,-2 2-8,-5 9-239,-6 4-233,-12 2-304,-11 4-88,-22 3-328,-15 0-184,-18-4-481,-4-1-183,-8-7 792,1-5-216,-3-16-208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1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16716,'1'0'69,"-1"0"0,0 1 0,0-1 1,1 0-1,-1 0 0,0 1 0,0-1 1,0 0-1,0 1 0,1-1 0,-1 0 1,0 1-1,0-1 0,0 0 0,0 1 1,0-1-1,0 0 0,0 1 1,0-1-1,0 0 0,0 1 0,0-1 1,0 0-1,0 1 0,0-1 0,-1 0 1,1 0-1,0 1 0,0-1 0,0 0 1,0 1-1,0-1 0,-1 0 0,1 0 1,-1 1-1,-7 16 360,-42 49 1745,-13 23-675,56-78-1327,1 1-1,0 0 1,1 0-1,0 1 1,1-1-1,-4 17 1,8-26-123,-1-1 0,1 1 0,-1 0-1,1 0 1,0 0 0,0-1 0,0 1 0,1 0 0,-1 0 0,1 0-1,-1-1 1,1 1 0,0 0 0,0-1 0,0 1 0,2 3 0,-1-4-13,-1-1 1,1 1-1,0 0 1,-1-1-1,1 1 1,0-1-1,0 0 1,0 0-1,0 1 0,0-1 1,0-1-1,1 1 1,-1 0-1,0 0 1,0-1-1,1 1 1,-1-1-1,0 0 1,4 0-1,4 0-63,0 0-1,0-1 1,-1 0-1,1 0 1,0-2-1,-1 1 1,1-1-1,-1 0 1,16-8-1,-12 4-173,-1 0 0,0-1 0,0-1 0,-1 0 0,21-20 0,-8 1-201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2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20516,'1'-3'1937,"-1"2"-1049,3 4 192,0 0-424,5 3-1032,-2-3 632,-3 0-384,-3-1-120,2 2-72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2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39 20572,'3'-3'281,"-1"0"-1,1-1 0,0 2 1,0-1-1,1 0 0,-1 1 1,0-1-1,1 1 0,0 0 1,-1 0-1,1 0 0,0 1 1,0-1-1,0 1 0,0 0 1,0 0-1,0 0 0,0 1 0,1 0 1,-1-1-1,0 1 0,8 2 1,-9-2-249,-1 0 0,0 0 0,1 0 0,-1 1 0,0-1 0,0 1 0,1 0 0,-1 0 1,0 0-1,0 0 0,0 0 0,0 0 0,0 0 0,0 1 0,0-1 0,-1 1 0,1-1 0,0 1 0,-1 0 0,1 0 1,-1-1-1,0 1 0,0 0 0,1 0 0,-1 0 0,0 1 0,-1-1 0,1 0 0,0 0 0,-1 0 0,1 1 0,-1-1 1,0 0-1,1 1 0,-1-1 0,0 0 0,-1 1 0,1-1 0,0 0 0,-1 1 0,1-1 0,-2 4 0,-3 10-6,-1-1 0,0 1 0,-1-1 0,-17 26 0,-44 52 134,46-66-9,1 2 0,-31 57 0,51-85-144,1 0 0,-1 0-1,1 0 1,-1 0 0,1 0-1,0-1 1,-1 1 0,1 0 0,0 0-1,0 0 1,0 0 0,-1 0-1,1 0 1,0 0 0,1 0 0,-1 0-1,0 0 1,0 0 0,0 0-1,0 0 1,1 0 0,0 2-1,0-3-8,-1 1-1,1 0 0,0-1 0,0 1 0,0 0 0,0-1 0,0 1 0,-1-1 0,1 0 0,0 1 1,0-1-1,0 0 0,0 1 0,0-1 0,0 0 0,1 0 0,0 0 0,6 0-178,0-1 0,0 0 0,0 0-1,11-4 1,-2 0-155,-1-1-1,1-1 1,-1 0-1,-1-1 0,29-20 1,8-8-193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2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15 16492,'8'-4'440,"13"-6"2007,-20 14-1145,-10 11-249,-14 19-182,2 1 1,-20 48-1,-26 81-607,38-79-158,4 2-1,3 0 1,5 2-1,3 0 1,-3 135-1,16-178 0,7 70 0,-4-100-191,1-1-1,0 0 1,1 0 0,1 0 0,0 0-1,1-1 1,0 1 0,10 14 0,-12-24 59,-1 0 1,1 0 0,0 0 0,1 0 0,-1 0 0,1-1 0,0 0-1,0 0 1,1 0 0,-1-1 0,1 0 0,-1 0 0,1 0 0,9 2 0,2 0-103,32 2 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2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18716,'5'6'1952,"-1"11"-1375,-5 13-225,-7 13 792,-1 11-448,-2 2-80,2 6-232,1-6-56,4-5-240,1-7-152,4-16-480,2-5-272,-1-13 848,-2-8-216,-3-4-96,-5-5-168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27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 13651,'-3'-14'5457,"12"10"-4257,17 10-399,2-1-249,11-1 848,9 1-328,5 2-272,4-2-216,0 0-904,-5 1-608,-8-3 816,-9-3-232,-7-11-112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2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 17788,'3'-2'1458,"-6"7"-460,-14 14 81,-16 19 157,9-2-826,2 2 0,1 0-1,2 1 1,-20 61 0,14-24 22,-21 121 0,24-48-23,21-130-483,0 1 0,1-1 0,2 1-1,-1 0 1,9 31 0,-8-44 4,0 0 0,0 0 0,1 1 0,0-2-1,1 1 1,-1 0 0,1-1 0,1 0 0,-1 1 0,1-2-1,0 1 1,1-1 0,-1 1 0,10 6 0,15 3-237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29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 14403,'0'0'77,"0"0"-1,1 0 1,-1-1 0,0 1-1,1 0 1,-1 0 0,0 0-1,1 0 1,-1-1 0,1 1-1,-1 0 1,0 0 0,1 0-1,-1 0 1,0 0 0,1 0-1,-1 0 1,1 0 0,-1 0-1,0 0 1,1 0 0,-1 0-1,1 0 1,-1 1 0,0-1-1,1 0 1,-1 0 0,0 0-1,1 0 1,-1 1 0,0-1-1,1 0 1,-1 0 0,0 1-1,0-1 1,1 0 0,-1 0-1,0 1 1,0-1 0,1 0-1,-1 1 1,0-1 0,0 0-1,0 1 1,0-1 0,0 0-1,1 1 1,-1-1 0,0 1-1,0-1 1,0 0 0,0 1-1,0-1 1,0 0 0,0 1-1,0-1 1,0 1 0,0-1-1,-1 0 1,1 1 0,0 0-1,-14 30 2125,9-20-1553,-23 51 647,-27 89 1,52-143-1258,1 0-1,1 0 1,-1 0-1,1 0 1,0 15 0,1-21-32,0-1 0,1 1-1,-1 0 1,0-1 0,0 1 0,1 0 0,-1-1 0,1 1 0,-1-1 0,1 1 0,0-1 0,0 1 0,0-1 0,0 0 0,0 1 0,0-1 0,0 0-1,0 1 1,0-1 0,0 0 0,1 0 0,-1 0 0,0 0 0,1-1 0,-1 1 0,1 0 0,-1 0 0,1-1 0,0 1 0,-1-1 0,1 1 0,-1-1-1,1 0 1,3 0 0,0 0-62,0 0-1,0 0 0,-1 0 0,1-1 0,0 0 1,0 0-1,0 0 0,0-1 0,-1 0 1,1 1-1,-1-2 0,1 1 0,-1 0 1,0-1-1,0 0 0,0 0 0,0 0 0,-1-1 1,1 1-1,-1-1 0,0 0 0,0 0 1,0 0-1,0 0 0,-1 0 0,0-1 0,3-6 1,7-32-251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3:0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41 11370,'-5'-3'743,"-1"-1"-1,0 1 0,-1 0 1,1 1-1,0-1 0,-1 1 1,-11-2-1,17 4-682,1 0-1,0 1 1,-1-1-1,1 0 1,0 0-1,-1 1 1,1-1 0,0 0-1,0 1 1,-1-1-1,1 0 1,0 1-1,0-1 1,0 0-1,-1 1 1,1-1 0,0 1-1,0-1 1,0 0-1,0 1 1,0-1-1,0 1 1,0-1 0,0 0-1,0 1 1,0-1-1,0 1 1,0-1-1,0 1 1,0-1-1,0 0 1,1 1 0,4 23 1397,-3-13-480,-2-7-476,-2-13-958,-8-34-1049,2 27 895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30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52 10170,'-6'-23'11627,"0"5"-9811,-2 12-1192,2 3-272,3 1 929,4 5-673,2 3-672,4 0 152,-1 7-104,-2 2-208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30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17828,'20'0'1169,"0"0"1,0 2 0,0 1 0,0 0-1,26 8 1,-41-9-1046,0 0-1,0 0 1,0 1 0,0-1-1,0 1 1,0 0 0,-1 0 0,0 1-1,0-1 1,7 8 0,-9-8-101,0 0 0,0 0 0,0 1 0,-1-1 1,1 0-1,-1 1 0,0-1 0,1 1 0,-2 0 1,1-1-1,0 1 0,-1 0 0,0-1 1,0 1-1,0 0 0,0 0 0,-1 5 0,-1-2-11,0 0-1,0 0 0,0 0 0,-1 0 0,0 0 0,-1 0 0,0-1 1,0 0-1,0 0 0,-7 8 0,-8 8 166,-30 24-1,34-32-56,-62 48 509,76-62-615,0 0 0,1 1 0,-1-1 0,1 0 0,-1 1 0,0-1 0,1 1 0,-1-1 0,1 1 0,-1-1 0,1 1 1,0-1-1,-1 1 0,1-1 0,0 1 0,-1 0 0,1-1 0,0 1 0,-1 0 0,1-1 0,0 1 0,0 0 0,0-1 0,0 1 1,0 0-1,0-1 0,0 2 0,0-2-6,1 1 0,0-1 1,0 1-1,0-1 0,-1 0 1,1 1-1,0-1 0,0 0 0,0 0 1,0 1-1,0-1 0,0 0 1,-1 0-1,1 0 0,0 0 0,2-1 1,40-5-190,162-55-1184,-167 49 1029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3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4 362 21717,'-3'20'1856,"9"-12"-1256,8 1-272,15-8 584,5 1-87,11-2-393,4 0-368,-1-5-832,-2 1-353,-5-9 865,-4-2-192,-10-6-208</inkml:trace>
  <inkml:trace contextRef="#ctx0" brushRef="#br0" timeOffset="1">685 1 21437,'1'0'103,"-1"0"0,1 0 1,-1 0-1,1 0 1,0 0-1,-1 0 1,1 0-1,-1 0 1,1 0-1,-1 0 1,1 1-1,0-1 1,-1 0-1,1 0 0,-1 1 1,1-1-1,-1 0 1,1 1-1,-1-1 1,0 0-1,1 1 1,-1-1-1,1 1 1,-1-1-1,0 0 0,1 1 1,-1 0-1,1 0 34,-1 1-1,0-1 0,0 0 1,0 0-1,0 0 0,0 1 0,0-1 1,0 0-1,0 0 0,0 0 1,-1 1-1,0 1 0,-3 7 375,0 0 0,-11 15 0,8-12-184,-37 71 229,-63 171 0,104-247-555,1 1 1,-1-1-1,1 1 1,1 0-1,0 0 1,0 10-1,1-17-1,0 1 1,0 0-1,1-1 0,-1 1 0,1-1 0,0 1 1,-1-1-1,1 1 0,0-1 0,1 0 1,-1 1-1,0-1 0,1 0 0,-1 0 0,1 0 1,0 0-1,-1 0 0,1 0 0,0-1 1,0 1-1,0-1 0,0 1 0,1-1 0,-1 0 1,5 2-1,4 1-19,1 0 0,0-1 0,0-1 0,0 0 0,0 0 0,1-1 0,16-1 0,-4-2-413,-1 0 1,42-10-1,4-7-147,-39 10 206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3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17996,'3'13'2192,"-3"9"-1127,-5 7-481,-4 6 2104,0 5-1632,-2 6-511,-1 3-97,3 0-768,1-2-337,2-5-423,1-7-160,1-11 1904,2-7-1128,-1-8-120,2-7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3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95 17340,'-1'-2'156,"1"0"0,-1 0 0,1-1 0,0 1 1,-1 0-1,1 0 0,0-1 0,0 1 0,1 0 0,-1 0 1,0-1-1,1 1 0,0 0 0,-1 0 0,1 0 0,0 0 1,0 0-1,0 0 0,0 0 0,0 0 0,1 0 0,-1 0 1,1 1-1,-1-1 0,1 0 0,-1 1 0,1-1 0,0 1 1,0 0-1,0 0 0,0 0 0,0 0 0,0 0 1,0 0-1,2-1 0,10-2 388,-1 0 0,1 0 0,0 1 0,19-1 0,-32 4-527,48-5 382,0 2 0,0 2 1,1 2-1,57 9 0,-99-9-379,45 11 88,-50-11-99,0 0-1,0 0 1,0 0 0,0 1-1,0-1 1,0 1-1,0 0 1,-1 0-1,1 0 1,0 0 0,-1 0-1,0 0 1,4 5-1,-6-6-3,1 1 0,0 0 0,-1-1 0,0 1 0,1 0-1,-1-1 1,0 1 0,0 0 0,0 0 0,0-1 0,0 1-1,0 0 1,0-1 0,-1 1 0,1 0 0,0-1 0,-1 1 0,0 0-1,1-1 1,-1 1 0,0-1 0,0 1 0,0-1 0,0 1-1,0-1 1,0 0 0,0 1 0,-1-1 0,-1 2 0,-6 5 0,0-1 1,0 1 0,-11 6-1,17-12-13,-13 8-169,0-1-1,0 0 1,-25 8-1,32-13 167,0-1-1,0-1 1,0 0-1,0 0 1,-1-1-1,1 0 1,-1-1-1,-12 0 1,-2-7-165,4-6-60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32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471 0 19412,'5'13'2209,"4"8"-1505,-2 5-288,-1 8 976,2 12-616,-5 6 32,-7 7-367,-6 7-153,-13 0-184,-6 3-40,-17-5-40,-7-1-96,-16-9-520,-4-7-465,-2-13 865,6-7-120,12-10-152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3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10 18068,'11'-10'1733,"-18"11"-320,-23 16 53,7 2-1145,1 1 1,1 0-1,0 2 1,2 1 0,1 0-1,-22 37 1,7-5 207,-47 116-1,68-143-440,2 0-1,1 1 1,1 0-1,-7 45 1,15-64-148,-1 0 0,1 0 1,0-1-1,1 1 1,0 0-1,1 0 0,5 16 1,-5-20-52,0-1 0,1 1 0,0-1 0,0 1 1,0-1-1,0 0 0,1 0 0,0 0 0,0-1 1,1 0-1,-1 1 0,1-2 0,8 6 0,-2-2-74,1-2-1,0 0 1,0 0-1,0-1 1,0 0-1,1-1 1,0-1-1,0 0 1,-1-1-1,21 0 1,28 0-479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3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18956,'8'26'2040,"2"-9"-1167,7 0-329,14-6 880,4-3-200,9-7-239,4-1-385,1-5-984,-2 1-337,-5-14 625,-6-5-160,-10-10-160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3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19540,'1'2'180,"-1"-1"0,0 0 0,1 0 0,-1 0-1,0 0 1,0 1 0,1-1 0,-1 0 0,0 0 0,0 1-1,-1-1 1,1 0 0,0 0 0,0 0 0,0 1 0,-1-1-1,1 0 1,-1 0 0,0 2 0,-15 21 799,8-14-162,-18 27 394,-72 109 861,80-115-1971,1 1-1,-24 60 1,38-83-100,0-1-1,1 1 1,0 0-1,-2 18 1,4-25-9,0 0-1,0 0 1,0 0-1,0 1 1,0-1-1,1 0 1,-1 0 0,1 0-1,-1 0 1,1 0-1,0 0 1,0 0 0,0-1-1,0 1 1,0 0-1,0 0 1,1-1 0,-1 1-1,0-1 1,1 1-1,0-1 1,-1 1 0,1-1-1,0 0 1,-1 0-1,4 1 1,0 1-100,1-1-1,0-1 1,0 1-1,0-1 1,0 0-1,0 0 1,0-1 0,0 0-1,0 0 1,0 0-1,0-1 1,0 0-1,0 0 1,6-2-1,-3 0 4,0 0 0,-1 0-1,1-1 1,-1 0-1,0 0 1,0-1 0,0 0-1,11-10 1,20-26-393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33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 21429,'-14'-12'2248,"5"7"-1672,5 5-264,8 0 1009,5 0 39,0 4-816,-1-1-256,-2 0-80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3:06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19780,'2'10'2888,"9"43"-1912,-2 0 0,3 64 0,-7-62-644,-5-31-229,0-17-43,0-1 0,1 0 1,-1 1-1,4 9 0,-4-16-55,0 1-1,0-1 0,0 0 0,0 0 0,0 0 1,0 0-1,0 1 0,0-1 0,0 0 1,0 0-1,0 0 0,0 0 0,0 0 0,0 1 1,0-1-1,1 0 0,-1 0 0,0 0 1,0 0-1,0 0 0,0 0 0,0 0 0,0 1 1,1-1-1,-1 0 0,0 0 0,0 0 1,0 0-1,0 0 0,0 0 0,1 0 0,-1 0 1,0 0-1,0 0 0,0 0 0,0 0 1,1 0-1,-1 0 0,0 0 0,0 0 0,0 0 1,0 0-1,1 0 0,-1 0 0,7-8 85,3-10-10,55-173 107,5-11-32,-58 183-158,-12 19 4,0 0 0,0 0-1,1 0 1,-1-1 0,0 1 0,1 0-1,-1 0 1,0 0 0,0 0 0,1 0-1,-1 0 1,0 0 0,1 0 0,-1-1-1,0 1 1,1 0 0,-1 0 0,0 0-1,1 1 1,-1-1 0,0 0 0,0 0-1,1 0 1,-1 0 0,0 0 0,1 0-1,-1 0 1,0 0 0,0 1 0,1-1 0,-1 0-1,0 0 1,1 1 0,0 1-1,1 1 0,0-1-1,-1 1 1,0 0 0,1 0 0,-1 0 0,0 0 0,-1 0 0,1 0 0,0 3 0,13 112 2,-2-6 191,-8-100-124,1-10 35,-4-4-89,0 1-1,1 0 1,-1-1 0,0 1-1,0-1 1,0 0 0,-1 1-1,1-1 1,0 0 0,0-2 0,32-98 227,21-54-128,-53 153-114,0 0 0,1 0-1,-1 0 1,1 1-1,0-1 1,0 0 0,0 1-1,4-5 1,-5 7 1,-1-1-1,0 1 1,1 0-1,-1 0 1,0 0-1,1-1 1,-1 1 0,0 0-1,1 0 1,-1 0-1,0 0 1,1 0-1,-1 0 1,0 0 0,1 0-1,-1 0 1,0 0-1,1 0 1,-1 0-1,0 0 1,1 0-1,-1 0 1,0 0 0,1 0-1,-1 0 1,0 1-1,1-1 1,-1 0-1,1 0 1,0 1-1,0 0-1,-1 0 1,1 0 0,0 1-1,0-1 1,-1 0 0,1 0-1,-1 0 1,1 1 0,-1-1-1,1 0 1,-1 2 0,5 23 42,-2 1 0,0-1 0,-2 0 0,-2 30 0,-3-32 89,4-23-170,0-1 1,-1 1 0,1 0-1,0 0 1,0-1 0,0 1 0,0 0-1,-1-1 1,1 1 0,0 0-1,-1-1 1,1 1 0,0 0-1,-1-1 1,1 1 0,-1-1-1,1 1 1,-1-1 0,1 1 0,-1-1-1,0 1 1,1-1 0,-1 1-1,0-1 1,1 0 0,-1 1-1,0-1 1,-3-2-278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3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0 369 21765,'0'0'62,"1"1"0,-1-1 0,0 0 0,1 1 0,-1-1 0,0 1 0,1-1 0,-1 0 0,0 1 0,1-1 0,-1 0 0,1 1 0,-1-1 0,0 0 0,1 0 0,-1 1 0,1-1 0,-1 0 0,1 0-1,-1 0 1,1 0 0,-1 0 0,1 0 0,-1 0 0,1 0 0,-1 0 0,1 0 0,-1 0 0,1 0 0,-1 0 0,1 0 0,-1 0 0,1 0 0,-1 0 0,1-1 0,-1 1 0,1 0 0,20-17 367,-12 8-167,362-289 2562,-307 252-2824,-63 46-1,-1 0-1,0-1 1,0 1-1,1 0 1,-1 0-1,0-1 1,1 1-1,-1 0 1,0 0 0,1 0-1,-1-1 1,0 1-1,1 0 1,-1 0-1,1 0 1,-1 0-1,0 0 1,1 0-1,-1 0 1,0 0-1,1 0 1,-1 0-1,1 0 1,-1 0-1,0 0 1,1 0 0,-1 0-1,0 0 1,1 1-1,-1-1 1,0 0-1,1 1 1,-2 13-33,-18 31-35,11-28 8,-1 5-307,0 0 0,2 0 0,1 1 0,-6 40 0,14-44 78,6-7-86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35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56 12043,'6'-7'683,"0"1"0,0 0 1,1 0-1,-1 0 0,1 1 1,14-8-1,-19 12-521,0 0 0,1 0 1,-1 0-1,0 1 0,0-1 0,0 1 0,0-1 0,1 1 1,-1 0-1,0 0 0,1 0 0,-1 0 0,0 0 0,0 1 1,0-1-1,1 1 0,-1-1 0,0 1 0,0 0 0,0 0 1,0 0-1,0 0 0,0 0 0,0 0 0,0 1 0,0-1 1,-1 0-1,1 1 0,-1 0 0,1-1 0,2 5 0,4 6 229,0 0 0,-1 0 0,0 1 0,-1 0 0,0 0 0,-2 1-1,7 25 1,-2 3 58,4 56 0,-11-61-477,-1 0 0,-2 1 0,-2-1-1,-1 0 1,-2 0 0,-1 0 0,-2-1 0,-2 0-1,-1-1 1,-2 0 0,-1-1 0,-1 0 0,-32 46-1,-96 116-457,67-101 212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4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17540,'-16'5'1683,"12"1"-891,13 2-161,5-2-133,0 0-1,0-1 1,1-1 0,20 4 0,16 5 213,749 245 1943,2-28-2900,-636-187 194,-57-13-611,207 85 0,-348-135-1021,-17-2 1193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7:41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810 37 13035,'11'-6'703,"-1"0"0,1 1 0,0 1 0,0-1 0,1 2 0,15-4 0,-26 7-616,0 0 0,-1-1 0,1 1-1,0 0 1,0 0 0,0 0 0,0 0 0,-1 0 0,1 0 0,0 1 0,0-1 0,0 0 0,0 0 0,-1 0-1,1 1 1,1 0 0,-2-1-36,0 0 1,0 0-1,0 1 0,0-1 0,0 0 1,1 0-1,-1 1 0,0-1 0,0 0 0,0 1 1,0-1-1,0 0 0,0 0 0,0 1 0,0-1 1,0 0-1,0 1 0,0-1 0,-1 0 0,1 0 1,0 1-1,0-1 0,0 0 0,0 1 0,0-1 1,0 0-1,-1 0 0,1 0 0,0 1 0,-3 2 141,1 0-1,-1 0 0,0-1 0,1 1 0,-1-1 0,-4 3 0,-28 14 127,-1-1 0,0-1 0,-63 17 0,70-24-208,-123 41 276,24-11-14,-125 61 1,239-95-324,0 1 0,0 1 0,0 1-1,-23 18 1,34-24-43,0-1 0,1 1 0,-1 0 0,1-1 0,0 1 0,-1 0 0,1 0 0,1 1 0,-1-1 0,0 0 0,1 1 0,-1-1 0,1 1 0,0-1 0,0 1 0,1 0 0,-1-1 0,1 1 0,0 0 0,0 0 0,0-1 0,0 1 0,1 0 0,-1-1 0,1 1 0,0 0 0,1 3 0,3 4-9,1-1-1,0 0 1,0-1-1,1 1 1,0-1-1,0 0 1,1-1-1,0 0 1,1 0-1,0 0 1,14 8-1,9 5-201,1-2 1,39 17-1,7-4-363,122 34 1,-101-40 227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5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103 343 21613,'0'14'1648,"-9"11"-1288,-2 8-136,-4 15 384,0 5-80,-4 6-208,4 0-8,3-2-192,6-7-87,7-10-122,10-9-135,12-19-320,6-7-232,6-16-344,-1-10 792,-3-22-184,-5-9-152</inkml:trace>
  <inkml:trace contextRef="#ctx0" brushRef="#br0" timeOffset="1">134 31 16468,'-12'-29'2048,"-1"28"-1128,0 5-424,8 21 1705,5 4-945,6 11-824,3-2-360,7 0-24,-3-3-56,0-12-120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5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3 730 16291,'-2'21'2378,"2"-21"-2328,0 0 0,0 0 0,0 0 0,0 0 0,0 1 0,0-1 0,0 0 0,0 0 0,0 0 0,0 0 0,1 1 0,-1-1 0,0 0 0,0 0 0,0 0 0,0 0 0,0 0 0,0 1 0,1-1 0,-1 0 0,0 0 0,0 0 0,0 0 0,0 0 0,0 0 0,1 0 0,-1 0 0,0 0 0,0 0 0,0 0 0,1 0 0,-1 0 0,0 0 0,0 0 0,0 0 0,0 0 0,1 0 0,-1 0 0,0 0 0,0 0 0,0 0 0,0 0 0,1 0 0,-1 0 0,0 0 0,5-3 571,-1 0-1,0 0 0,0-1 0,7-6 0,-1 1-375,201-213 4746,-153 150-4494,-4-1-1,-2-3 1,41-83-1,-83 140-402,-1 0-1,-1 0 1,12-38 0,-21 51-40,-3 11-19,-6 23-8,1 0 0,-9 51 0,15-62-31,-55 389 91,-2 6 93,59-388-231,1-24 43,0 0 0,0 0 0,0 1-1,0-1 1,0 0 0,0 0 0,0 0-1,0 0 1,0 0 0,0 0-1,0 0 1,0 0 0,0 0 0,0 1-1,0-1 1,0 0 0,0 0 0,0 0-1,0 0 1,0 0 0,0 0-1,1 0 1,-1 0 0,0 0 0,0 0-1,0 0 1,0 0 0,0 0 0,0 1-1,0-1 1,0 0 0,1 0 0,-1 0-1,0 0 1,0 0 0,0 0-1,0 0 1,0 0 0,0 0 0,0 0-1,0 0 1,1 0 0,-1 0 0,0 0-1,0-1 1,0 1 0,0 0-1,0 0 1,0 0 0,8-10-821,-1-2 108,0 0 1,7-23 0,-3 3 72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5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18 21389,'19'-15'2205,"-9"12"-1077,-10 4-1074,0-1 0,0 1 1,1-1-1,-1 0 0,0 1 0,0-1 1,0 0-1,0 1 0,0-1 1,0 1-1,1-1 0,-1 1 1,0-1-1,0 0 0,0 1 1,0-1-1,0 1 0,-1-1 1,1 1-1,0-1 0,0 0 1,0 1-1,0-1 0,0 1 1,0-1-1,-1 1 0,-3 10 410,-1 1-1,0-1 1,-1 0-1,-8 12 1,-5 8-29,-255 445-282,266-460-441,4-8-90,-1 0 0,1-1 0,-1 0 0,-7 8 0,7-11-114,4-7 225,4-11-84,-2 10 204,8-29-707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54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 2 17396,'-8'-1'401,"-1"0"1,1 1 0,0 0 0,-1 1-1,1 0 1,0 0 0,-1 1-1,1 0 1,-11 4 0,-8 4 891,-34 19 1,44-21-997,0 1 0,1 1-1,1 0 1,0 1 0,0 0 0,1 2 0,-24 26 0,36-38-274,1 1 0,0-1-1,0 1 1,0-1 0,0 1 0,0 0 0,0-1-1,1 1 1,-1 0 0,0 0 0,1 0 0,-1-1-1,1 1 1,0 0 0,0 0 0,0 0-1,0 0 1,0 0 0,0 3 0,1-4-2,-1 0 0,1 1 0,0-1 0,0 0 0,0 0 0,0 1 0,0-1 0,0 0 1,0 0-1,0 0 0,0 0 0,1 0 0,-1 0 0,0-1 0,1 1 0,-1 0 0,0-1 0,3 2 0,4 0 50,1 0-1,-1 0 1,1-1-1,0 0 1,-1-1-1,16 0 1,-4-2 27,-1 0 1,1-2 0,-1 0 0,0-1 0,0-1-1,0 0 1,-1-2 0,0 0 0,0-1 0,30-22-1,-44 28-69,0 0-1,-1 0 0,1-1 0,-1 0 0,0 0 0,0 0 1,0 0-1,3-8 0,-5 11-25,-1 0 0,1 1 0,-1-1 0,0 0 1,1 0-1,-1 0 0,0 0 0,0 0 0,0 0 0,0-1 0,0 1 0,0 0 1,0 0-1,0 0 0,0 0 0,0 0 0,0 0 0,-1 0 0,1 0 1,-1 0-1,1 0 0,0 1 0,-1-1 0,1 0 0,-1 0 0,0 0 0,1 0 1,-1 1-1,0-1 0,0 0 0,1 0 0,-1 1 0,0-1 0,0 1 0,0-1 1,0 1-1,0-1 0,0 1 0,1-1 0,-1 1 0,0 0 0,0 0 1,0-1-1,0 1 0,-2 0 0,-5-1-90,-1 0-1,1 1 1,0-1 0,-1 2 0,1-1-1,0 1 1,0 0 0,-1 1 0,1 0-1,0 1 1,-10 3 0,3 1-69,-1 0 0,2 1 1,-1 0-1,-22 18 0,26-17 59,1 0 1,0 0-1,1 1 0,-16 21 0,4 5-308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54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223 198 18388,'-28'25'1593,"-31"22"-1,39-33-824,2 1-1,-1 1 1,2 0-1,-27 32 1,42-45-666,0-1 0,0 1 1,1-1-1,-1 1 0,1 0 1,-1 0-1,1-1 0,0 1 1,0 0-1,0 0 0,1 0 0,-1 0 1,1 1-1,0-1 0,0 0 1,0 0-1,0 5 0,1-7-62,0 1-1,0 0 0,0 0 0,0-1 1,0 1-1,0-1 0,0 1 0,0-1 1,1 1-1,-1-1 0,1 0 1,-1 0-1,1 0 0,-1 0 0,1 0 1,0 0-1,-1 0 0,1 0 1,0 0-1,0-1 0,0 1 0,-1-1 1,1 0-1,0 1 0,0-1 1,0 0-1,0 0 0,2 0 0,11 0 13,-1-1 0,0 0-1,0-1 1,0-1 0,0 0-1,0-1 1,0 0 0,-1-1-1,0 0 1,0-1 0,0-1-1,14-10 1,-15 10-36,-1-1-1,0-1 1,-1 0-1,0 0 1,0-1 0,-1 0-1,0-1 1,-1 0 0,0 0-1,0-1 1,-2 0 0,10-22-1,-13 25-79,0 0 0,-1 0 0,-1 0 0,1-1 0,-1 1 0,-1 0 0,0-1 0,0 1 0,-1 0 0,0 0 0,-1 0 0,0-1 0,0 2-1,-1-1 1,-7-16 0,7 19-53,0 0 0,-1 0 0,0 0 0,0 1 0,0-1-1,-1 1 1,0 0 0,0 0 0,0 1 0,-1-1 0,1 1 0,-1 0-1,0 1 1,0-1 0,0 1 0,-1 1 0,1-1 0,-1 1 0,0 0-1,1 0 1,-13-1 0,-15 3-534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5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411 0 20620,'15'2'1889,"-1"18"-1265,0 9-208,-5 18 888,-1 8-215,-7 22-441,-2 9-136,-16 15-104,-6 3-72,-12-2-48,-10 1-120,-10-2-280,-6-3-384,-17-19 456,-3-11-80,6-27-56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3:07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71 307 21613,'1'1'85,"-1"-1"0,1 0 1,0 1-1,0-1 1,-1 0-1,1 0 1,0 1-1,0-1 0,0 0 1,0 0-1,-1 0 1,1 0-1,0 0 1,0 0-1,0 0 0,-1-1 1,1 1-1,0 0 1,0 0-1,0-1 1,-1 1-1,1 0 0,0-1 1,0 1-1,-1 0 1,1-1-1,0 1 1,-1-1-1,1 0 0,0 0 1,18-26 578,-12 16-92,12-19 226,24-50-1,-38 70-761,-1 0 0,0-1 0,0 1-1,-1-1 1,-1 0 0,0 0 0,0 0-1,-1 0 1,0-13 0,-1 23-31,0-1 0,0 1 1,0-1-1,0 1 0,0 0 1,-1-1-1,1 1 0,0 0 0,-1-1 1,1 1-1,-1 0 0,1 0 1,-1 0-1,0-1 0,0 1 1,1 0-1,-1 0 0,0 0 0,0 0 1,0 0-1,0 0 0,0 0 1,0 1-1,0-1 0,-1 0 0,1 0 1,0 1-1,0-1 0,0 1 1,-1-1-1,1 1 0,0 0 0,-1-1 1,1 1-1,0 0 0,-1 0 1,1 0-1,-2 0 0,-2 1 9,1-1 0,0 1 0,0 0 0,0 1 0,0-1 0,0 1 0,0 0 0,0 0 0,0 0-1,0 0 1,-4 4 0,-2 3 15,0 1-1,1 0 1,0 0-1,1 1 1,0 0-1,0 1 0,2-1 1,-12 25-1,11-17-7,0 0-1,1 0 1,1 1-1,0 0 1,-2 28-1,7-36-14,0-1 0,0 0 0,1 0 1,0 1-1,1-1 0,0 0 0,1 0 0,4 11 0,-6-19-6,0 1 1,0-1-1,0 0 0,1 0 0,0-1 1,-1 1-1,1 0 0,0-1 0,0 1 1,1-1-1,-1 1 0,0-1 0,1 0 0,-1 0 1,1 0-1,0 0 0,0-1 0,0 1 1,0-1-1,0 1 0,0-1 0,0 0 1,0 0-1,0-1 0,1 1 0,-1-1 1,0 1-1,1-1 0,-1 0 0,0 0 0,5-1 1,2-2-105,1 0 0,-1 0 0,0-1 0,0 0 0,-1-1 0,1 0 0,-1 0 0,0-1 0,-1 0 0,12-11 0,9-10-318,35-42-1,-30 29 25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5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18092,'7'16'1752,"12"-9"-1136,0-4-248,12 0 825,3 1-753,6-4-704,2 0-1329,-3-10 1425,-4-2-312,-5-11-280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3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19684,'14'9'1905,"7"-1"-1065,1 1-288,2-9 656,9 0-192,2-6-87,6-4-249,2 0-520,4 1-400,-4 1-969,-4 2 609,-12 1 304,-9 2-176,-14 3-256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3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56 17908,'-4'20'2080,"5"-11"-1272,14-5-175,10-2 767,9-2-304,-1-2-200,10-7-776,8 2-560,2-13 536,-4-2-184,-3-8-304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39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112 128 17116,'8'-12'819,"0"0"0,1 1 1,1 0-1,-1 0 0,2 1 1,0 1-1,12-9 0,-16 13-557,0 1 1,0 0-1,1 1 0,-1-1 0,1 1 0,0 1 0,0 0 1,0 0-1,0 0 0,0 1 0,0 0 0,1 1 0,13 1 1,-18-1-237,-1 0 0,1 0 1,-1 1-1,0-1 1,1 1-1,-1 0 1,0 0-1,1 1 1,-1-1-1,0 1 1,0-1-1,0 1 1,0 0-1,0 0 1,-1 0-1,1 0 1,0 1-1,-1-1 1,0 1-1,0 0 1,0-1-1,0 1 1,0 0-1,0 0 1,-1 0-1,1 1 0,-1-1 1,0 0-1,0 1 1,0-1-1,0 0 1,0 6-1,-1 1-36,0-1 0,0 0 0,-1 1 0,0-1 0,0 0 0,-1 0-1,-1 0 1,1 0 0,-2 0 0,1 0 0,-6 10 0,-19 26-60,-2-1 0,-2-1 1,-67 69-1,49-58 26,-43 62 0,59-62 7,32-50 29,1-1 0,-1 1 0,1 0 0,-1 0 0,1 0-1,0 0 1,1 0 0,-1 0 0,1 0 0,0 0 0,0 0-1,0 7 1,1-10-6,-1 0 0,0 0 0,1 1 0,-1-1-1,1 0 1,-1 0 0,1 0 0,-1 0 0,1 0 0,0 0-1,0 0 1,-1 0 0,1 0 0,0 0 0,0 0 0,0-1-1,0 1 1,0 0 0,0-1 0,0 1 0,0 0 0,0-1-1,2 1 1,1 0-53,-1 0 0,1 0-1,0-1 1,0 0-1,-1 1 1,1-1 0,7-1-1,3-2-75,-1 1 0,1-2-1,18-6 1,27-17-101,8-11-46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3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0 17052,'-1'5'1576,"-24"18"-1104,-10 9-200,-6 17 1449,-2 7-1337,-2 13-192,1 3-64,9-3-48,3-3-8,10-9-192,5-8-304,10-23 1768,7-23-1280,1-17 64,11-21 48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40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17076,'-31'30'1773,"-44"55"1,64-71-1382,1 1 0,0 0 0,1 1 0,1 0 0,1 0 1,-9 27-1,15-40-321,0-1 0,0 1 0,1-1 1,-1 1-1,1 0 0,0-1 0,-1 1 1,1 0-1,0-1 0,1 1 0,-1 0 1,0 0-1,1-1 0,-1 1 0,1-1 1,0 1-1,0 0 0,2 2 0,-1-3-34,-1 0 0,1-1-1,0 1 1,0-1 0,0 1 0,0-1-1,0 0 1,0 0 0,0 0-1,0 0 1,0 0 0,1 0-1,-1-1 1,0 1 0,0-1 0,1 0-1,-1 0 1,1 1 0,-1-1-1,4-1 1,5 0 22,0-1-1,0 1 0,0-2 1,-1 0-1,1 0 1,-1-1-1,0 0 0,0-1 1,13-8-1,-12 6-4,0 0 0,0-1 0,-1 0 0,0-1-1,0 0 1,-1-1 0,12-15 0,-19 21-22,0 0 0,1 0-1,-2 0 1,1 0 0,0 0 0,-1 0 0,0-1-1,1-7 1,-1 12-23,-1-1 0,0 0 0,0 0 1,0 0-1,0 0 0,0 0 0,0 0 0,0 0 0,0 0 0,-1 0 0,1 0 0,0 0 0,0 0 0,-1 0 0,1 1 0,-1-1 0,1 0 0,-1 0 0,1 0 0,-1 0 0,1 1 1,-1-1-1,0 0 0,1 1 0,-1-1 0,0 1 0,0-1 0,0 0 0,1 1 0,-1 0 0,0-1 0,0 1 0,0-1 0,0 1 0,0 0 0,0 0 0,0-1 0,0 1 0,1 0 0,-1 0 1,0 0-1,0 0 0,0 0 0,0 0 0,-1 1 0,-4 0 21,0 0 0,0 1 1,0 0-1,0 0 0,1 0 1,-1 1-1,1 0 0,0 0 0,0 0 1,0 1-1,-8 7 0,-7 7-8,-22 25 0,30-30-279,1 1 0,1 0 1,-1 1-1,2 0 0,-13 26 1,20-36 130,0-1 1,0 1 0,1 0-1,-1 0 1,1-1-1,0 1 1,0 0 0,1 0-1,-1 0 1,1 0 0,0 0-1,1 0 1,-1 0-1,1 0 1,0 0 0,0 0-1,0 0 1,1 0-1,0-1 1,0 1 0,0-1-1,0 1 1,1-1 0,5 7-1,20 15-755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4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133 276 16804,'-19'34'1775,"8"-16"-879,1 1 0,0 0-1,-7 24 1,16-42-794,1 0-1,0-1 1,0 1 0,-1 0 0,1 0-1,0-1 1,0 1 0,0 0-1,0 0 1,0-1 0,0 1 0,0 0-1,0 0 1,0-1 0,0 1-1,0 0 1,1-1 0,-1 1 0,1 1-1,-1-2-52,0 0-1,1 1 0,-1-1 0,1 0 1,-1 0-1,0 0 0,1 0 0,-1 0 1,1 0-1,-1 0 0,0 0 0,1 0 1,-1 0-1,1 0 0,-1 0 1,1 0-1,-1 0 0,0 0 0,1-1 1,-1 1-1,0 0 0,1 0 0,-1 0 1,1-1-1,23-19 953,-15 8-820,0 0-1,-1-1 0,0 0 0,-1 0 1,-1 0-1,0-1 0,7-27 0,-10 32-146,-1 0 0,-1 0 0,1 0 0,-1 0 0,-1 0 0,0 0 0,0 0 0,-1 0 1,0 0-1,-1 0 0,0 0 0,0 0 0,-1 0 0,-4-9 0,6 15-35,-1 0 0,1 0 0,-1 1 0,1-1 0,-1 1 0,0-1 0,0 1 0,0 0 0,-1-1 0,1 1 0,0 0 0,-1 1 0,1-1 0,-1 0 0,0 1 0,0-1 0,1 1 0,-1 0 0,0 0 0,0 0 0,0 0 0,0 0 0,0 1 0,-1 0 0,1-1 0,0 1 1,0 0-1,0 1 0,0-1 0,0 0 0,-5 2 0,4-1-214,0 1 0,0-1 1,0 1-1,0 0 0,1 0 1,-1 1-1,1-1 0,-1 1 0,1-1 1,0 1-1,0 0 0,0 0 1,0 1-1,1-1 0,-1 1 1,1-1-1,0 1 0,0 0 0,0-1 1,0 1-1,1 0 0,-2 7 1,3-10 146,-1 1 1,1-1-1,-1 0 1,1 0 0,0 1-1,0-1 1,0 0-1,0 1 1,0-1 0,0 0-1,0 0 1,0 1-1,1-1 1,-1 0-1,0 0 1,1 1 0,-1-1-1,1 0 1,-1 0-1,1 0 1,-1 0 0,1 0-1,0 0 1,0 0-1,0 0 1,-1 0 0,1 0-1,0 0 1,0 0-1,2 1 1,23 5-1235</inkml:trace>
  <inkml:trace contextRef="#ctx0" brushRef="#br0" timeOffset="1">427 10 19004,'-5'6'1928,"5"-2"-1159,5-2-337,13-2 1000,4 0-392,11-2-976,6-1 1201,9-1-1073,6-3-24,1 1-96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4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17668,'2'35'2232,"-4"5"-1384,-6-2-343,-2 8 2023,0 9-1960,0 6-8,-1 4-16,3 2-191,2-3-682,2-1-399,4-8 624,0-12-136,3-20-32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4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20772,'-9'41'1897,"-5"0"-1281,-4-1-232,2 2 640,6 0-456,0-6-960,1-6-408,6-10 664,2-3-232,1-11-240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4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25 20124,'-3'2'249,"0"0"0,0 1 0,1-1 0,-1 1 0,1-1 0,0 1 0,0 0 0,0 0 0,-3 4 0,-4 7 142,-3 2 221,-2 1-105,1 0 1,1 1 0,0 1-1,-15 34 1,27-52-500,-1 0 0,1 0 0,0 0 0,-1 0-1,1 0 1,0 0 0,0 0 0,0 0 0,0 0 0,0 0 0,0 0 0,0 0 0,0 0 0,0 0-1,1 0 1,-1 0 0,0 0 0,1 0 0,-1 0 0,0 0 0,1 0 0,0 1 0,1 0-14,-1-1 0,0 0 1,1 0-1,-1 0 0,1 0 1,-1 0-1,1 0 0,0-1 1,-1 1-1,1 0 0,0-1 1,2 1-1,7 1-104,1-1-1,0 0 0,17-1 1,-11 0-7,-9 1 51,5-1-60,0 0-1,-1 2 1,1 0 0,25 7 0,-37-8 132,1-1 0,-1 1 0,0 0 0,0 0 0,0 0 0,0 0 0,-1 0 0,1 0 1,0 1-1,0-1 0,-1 0 0,1 1 0,-1 0 0,1-1 0,-1 1 0,1 0 0,-1 0 0,0 0 0,0 0 0,0 0 1,0 0-1,-1 0 0,1 0 0,0 0 0,-1 0 0,1 0 0,-1 1 0,0-1 0,0 0 0,0 0 0,0 0 0,0 1 1,0-1-1,-1 0 0,1 0 0,-1 0 0,1 0 0,-3 4 0,-2 7 83,0-1 0,-1 0 0,-1 0 1,0-1-1,-1 1 0,-16 18 0,2-7 128,-46 39 0,60-56-296,0 0 0,-1 0 0,1 0 1,-1-1-1,0 0 0,-19 7 0,25-12 53,1 1-1,0-1 1,0 1 0,-1-1-1,1 0 1,0 1-1,-1-1 1,1 0 0,0-1-1,-1 1 1,1 0-1,0-1 1,0 1-1,-1-1 1,1 0 0,0 0-1,0 1 1,0-2-1,0 1 1,0 0 0,0 0-1,0-1 1,0 1-1,1-1 1,-1 1 0,0-1-1,1 0 1,-1 1-1,1-1 1,0 0-1,-1 0 1,1 0 0,0 0-1,0 0 1,1-1-1,-1 1 1,0-3 0,-9-39-300</inkml:trace>
  <inkml:trace contextRef="#ctx0" brushRef="#br0" timeOffset="1">126 51 18364,'30'-15'2000,"0"3"-1376,5 5-343,5 3 919,6 4-1296,3-3 480,5 0-376,4-3-144</inkml:trace>
  <inkml:trace contextRef="#ctx0" brushRef="#br0" timeOffset="2">858 96 19732,'-29'39'2337,"-2"-5"-1257,1 0-408,1 2 1064,1 3-247,4-3-433,4 0-312,6-6-832,5-5-368,9-8-792,0-5-401,6-15 1225,5-8-360,4-13-224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8:5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73 127 17652,'-11'-12'936,"2"0"-1240,-5-2-64,-4 3-664,2 4 872,12-22-185,4-13-207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42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0 16468,'-12'2'630,"0"0"1,-1 0 0,1 1 0,0 1 0,0 0 0,0 0 0,1 1 0,-22 14-1,14-7 396,0 1 0,1 1 0,-33 33-1,44-40-793,0 1-1,0 0 0,1 0 0,1 1 1,-1 0-1,-6 14 0,11-21-209,0 0 0,1 0-1,-1 0 1,0 0 0,1 0-1,-1 0 1,1 0 0,0 0 0,-1 1-1,1-1 1,0 0 0,0 0-1,1 0 1,-1 1 0,0-1-1,1 0 1,-1 0 0,1 0-1,0 0 1,0 0 0,-1 0-1,1 0 1,1 0 0,-1 0 0,0-1-1,0 1 1,1 0 0,-1-1-1,1 1 1,-1-1 0,1 1-1,0-1 1,0 0 0,-1 1-1,1-1 1,0 0 0,3 1-1,2 0-27,1 1 0,-1-2-1,0 1 1,1-1-1,0 0 1,-1 0-1,1-1 1,0 0-1,-1 0 1,1-1-1,-1 0 1,1 0-1,-1-1 1,1 0 0,11-5-1,-4 1-49,0-1 0,-1 0 0,0-1 0,0 0 0,-1-1-1,18-16 1,2-9-161,-32 32 190,0 0 0,1 1-1,-1-1 1,0 0 0,0 0 0,0 0 0,-1 0 0,1 0 0,0 0 0,-1-1 0,1 1 0,-1 0 0,0 0 0,0 0 0,0 0-1,0-1 1,0 1 0,0-2 0,-1 3 9,1 0 0,0 0-1,0 1 1,0-1 0,-1 0-1,1 1 1,0-1 0,-1 0 0,1 1-1,0-1 1,-1 0 0,1 1-1,-1-1 1,1 1 0,-1-1 0,1 1-1,-1-1 1,0 1 0,1 0-1,-1-1 1,0 1 0,1 0 0,-1-1-1,0 1 1,1 0 0,-1 0-1,0-1 1,1 1 0,-1 0-1,-1 0 1,0 0-43,-1 0 0,1 1 0,0-1-1,-1 1 1,1 0 0,-1-1 0,1 1 0,0 0 0,-3 2-1,-5 3-259,1 0-1,0 0 0,-10 10 0,8-6-36,1 0 1,0 1-1,1 0 0,0 1 0,1 0 0,0 0 0,1 1 0,1 0 0,0 0 0,0 0 0,1 1 0,-3 17 0,2 19-694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42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178 103 16780,'-17'28'1511,"-1"0"0,-2-2 0,-29 31 0,-5 8 1132,51-62-2507,1-1-1,0 1 1,0 0 0,0 0 0,1 0-1,-1 0 1,1 0 0,0 1 0,-1-1 0,1 4-1,2-7-101,0 0 0,0-1 0,0 1 0,0-1 0,0 1 0,0-1 0,0 1 0,0-1 0,0 0 0,-1 1 0,1-1 0,0 0 0,0 0 0,0 0 0,-1 1 0,2-3 0,15-19 3,-1-1 0,-1-1 0,-2 0 0,0-1 0,-1-1 0,-2 0 0,13-46 0,-16 28-52,-7 42 9,0-1 0,0 1 1,0 0-1,0 0 0,0-1 0,0 1 0,-1 0 0,1 0 0,-1-1 0,0 1 1,1 0-1,-1 0 0,0 0 0,0 0 0,-1 0 0,0-2 0,1 3-7,1 1 0,-1-1 0,0 1 0,1-1 0,-1 1-1,0-1 1,0 1 0,1 0 0,-1-1 0,0 1 0,0 0 0,1-1-1,-1 1 1,0 0 0,0 0 0,0 0 0,1 0 0,-1 0-1,0 0 1,0 0 0,0 0 0,1 0 0,-1 0 0,0 0 0,0 1-1,0-1 1,-2 1-68,1 1 0,0-1-1,-1 0 1,1 1 0,0-1-1,0 1 1,0 0 0,-2 3 0,-2 1-129,1 1 0,0 1 1,0-1-1,-4 10 0,2 3-126,3-1-107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43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17148,'-6'18'2208,"7"16"-1072,4 12-423,6 13 1655,4 12-1232,6 8-128,2 6-151,-4 6-449,-2 7-176,-10 7-176,-7-1-48,-15-3-136,-10-5-96,-14-10-872,-9-7 967,-5-11-119,-3-12-112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43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16051,'-7'9'2177,"-12"10"-1257,-11 8-312,-4 9 1945,-4 17-1585,-2 7-80,2 16-176,4 10-136,6 18-191,10 6-65,12 2-80,3 0-64,15-4-392,11 0-360,15-13 495,7-14-87,13-25-56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44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19508,'15'26'1961,"-3"2"-1217,-1 2-328,0 8 800,1 4-216,-2 4-248,0 0-399,-4-8-698,-2-6-327,-2-11-512,-2-4 944,-12-14-208,-5-4-224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4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1 950 15451,'12'0'2057,"9"0"-1209,11 4-328,10 1 1144,11 0-759,9-2-425,6-3-96,3 0-64,-4-5-264</inkml:trace>
  <inkml:trace contextRef="#ctx0" brushRef="#br0" timeOffset="0.05">953 21 20444,'9'-20'1857,"-12"26"-1265,-11 8-232,-6 19 1048,-7 12-592,-6 22-175,-5 14-129,0 23-216,0 7 24,9-4-48,4-2-32,11-7-96,10 0-40,10-12-656,9-10-480,10-23 864,1-12-160,6-14-129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45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10 16027,'0'0'55,"0"0"0,0 0-1,-1 0 1,1 0-1,0 0 1,0 0-1,-1 0 1,1-1 0,0 1-1,0 0 1,-1 0-1,1 0 1,0 0-1,0 0 1,0-1 0,0 1-1,-1 0 1,1 0-1,0 0 1,0-1-1,0 1 1,0 0 0,-1 0-1,1 0 1,0-1-1,0 1 1,0 0-1,0 0 1,0-1 0,0 1-1,0 0 1,0 0-1,0-1 1,0 1-1,0 0 1,0 0 0,0-1-1,0 1 1,0 0-1,0 0 1,0-1-1,13 0 1288,22 6 683,-19-1-1546,1 0-1,-1 1 1,0 0 0,0 1-1,0 1 1,-1 1 0,0 0 0,15 12-1,-26-17-431,0 0-1,0 1 1,0-1 0,0 1-1,-1 0 1,1 0 0,-1 1-1,0-1 1,-1 1-1,1-1 1,-1 1 0,0 0-1,0 0 1,0 0-1,-1 0 1,1 0 0,-1 0-1,-1 1 1,1-1-1,-1 0 1,0 0 0,0 1-1,0-1 1,-1 0-1,0 0 1,0 1 0,0-1-1,0 0 1,-5 9 0,-2 4 25,-1-1 1,-1 0-1,0-1 1,-2 0 0,1 0-1,-2-1 1,0-1-1,-16 13 1,-16 13 206,-65 42-1,93-71-220,-18 12 68,32-22-119,1 1 0,0 0 0,0-1 0,0 1 0,0 0 0,1 0 0,-1 0 1,0 1-1,1-1 0,-3 5 0,4-7-14,0 0 1,0 1 0,0-1-1,1 0 1,-1 1-1,0-1 1,0 0 0,0 1-1,0-1 1,0 0-1,0 1 1,1-1 0,-1 0-1,0 0 1,0 1-1,1-1 1,-1 0 0,0 0-1,0 0 1,1 1-1,-1-1 1,0 0 0,0 0-1,1 0 1,-1 0-1,0 1 1,1-1 0,-1 0-1,0 0 1,1 0-1,-1 0 1,0 0 0,1 0-1,-1 0 1,0 0-1,1 0 1,15 1-392,3-2-267,-1-1 0,1-1 0,-1-1 0,0-1 0,0 0 0,0-1 0,20-11 0,16-15-456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4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17948,'-14'32'2424,"-4"6"-1407,-9 8-425,-6 2 1816,-3 4-1328,2 0-103,3-6-417,4-3-224,8-13-472,6-7-336,11-15-689,11-22 641,8-9 48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4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18172,'-14'-1'639,"0"2"1,0-1 0,-1 2-1,1 0 1,0 0-1,0 2 1,-16 5-1,23-7-423,0 1 1,0 1-1,0-1 0,0 1 0,0 0 0,1 1 1,0 0-1,0 0 0,0 0 0,0 1 0,1 0 0,0 0 1,0 0-1,-6 11 0,10-15-194,0 0 1,0 0-1,0 0 1,0 0-1,0 0 1,0 0-1,0 1 0,1-1 1,-1 0-1,1 1 1,-1-1-1,1 0 1,0 1-1,0-1 1,0 1-1,0-1 0,1 0 1,-1 1-1,1-1 1,-1 0-1,1 1 1,0-1-1,0 0 0,0 0 1,0 0-1,0 0 1,0 0-1,1 0 1,-1 0-1,1 0 0,-1 0 1,1-1-1,0 1 1,0 0-1,0-1 1,0 0-1,0 1 1,0-1-1,0 0 0,0 0 1,0 0-1,0 0 1,1-1-1,2 2 1,3-1 8,1 1 1,-1-1 0,0 0 0,0-1 0,0 0 0,1 0 0,-1 0 0,0-1 0,0-1 0,0 1 0,12-5 0,-14 4-12,1-1 1,0 1 0,-1-1 0,0-1 0,0 1 0,0-1 0,0 0 0,0 0 0,-1-1 0,0 0 0,0 0 0,0 0 0,6-9 0,-10 12-21,0 1 1,0-1-1,0 1 1,0-1-1,0 1 0,0-1 1,0 1-1,-1-1 1,1 0-1,-1 0 1,1 1-1,-1-1 1,0 0-1,1 0 1,-1 1-1,0-1 1,0 0-1,0 0 0,-1 0 1,1 1-1,0-1 1,-1 0-1,1 0 1,-1 1-1,1-1 1,-1 0-1,0 1 1,0-1-1,0 1 1,0-1-1,0 1 0,0-1 1,0 1-1,-1 0 1,1-1-1,0 1 1,-1 0-1,1 0 1,-1 0-1,1 0 1,-4-1-1,0-1-68,0 1 1,0 1-1,0-1 1,0 1-1,-1 0 1,1 0-1,-1 0 0,1 1 1,0 0-1,-1 0 1,1 0-1,-1 1 0,-5 0 1,5 1-161,0 0 0,0 1 0,-1-1 0,1 1 1,1 0-1,-1 0 0,0 1 0,1 0 0,0 0 0,0 0 0,-6 7 1,7-7 94,1-1 1,0 1-1,1 0 1,-1 0-1,0 1 1,1-1-1,0 0 1,0 1-1,1 0 1,-1-1-1,1 1 1,0 0-1,0-1 1,0 1-1,1 0 1,0 5-1,7 26-829</inkml:trace>
  <inkml:trace contextRef="#ctx0" brushRef="#br0" timeOffset="1">525 621 10530,'-1'4'680,"0"0"0,-1 0 0,0 0 0,0 0 0,0-1 0,0 1-1,-5 4 1,0 0 91,-1 0 0,0 0 0,-14 8 0,16-12-295,0 1-1,0-1 1,1 1 0,-1 0 0,1 0-1,0 1 1,1 0 0,-1 0 0,-4 8-1,9-14-443,0 0-1,-1 1 1,1-1-1,0 0 0,0 0 1,0 0-1,0 0 0,0 0 1,0 0-1,0 0 1,-1 1-1,1-1 0,0 0 1,0 0-1,0 0 0,0 0 1,0 0-1,0 1 1,0-1-1,0 0 0,0 0 1,0 0-1,0 0 0,0 1 1,0-1-1,0 0 1,0 0-1,0 0 0,0 0 1,0 1-1,0-1 0,0 0 1,0 0-1,0 0 1,1 0-1,-1 0 0,0 1 1,0-1-1,0 0 0,0 0 1,0 0-1,0 0 1,0 0-1,0 0 0,1 0 1,-1 0-1,0 1 0,0-1 1,0 0-1,0 0 1,1 0-1,10-4 624,11-11-268,-13 8-309,-1-1-1,0 0 0,-1-1 0,0 1 1,0-1-1,-1-1 0,0 1 1,-1-1-1,0 0 0,0-1 0,-1 1 1,0-1-1,-1 0 0,-1 0 1,1 0-1,-2 0 0,1 0 0,-2-21 1,-7 4-311,7 28 193,0-1 1,0 1-1,0-1 0,-1 1 0,1-1 0,0 1 1,0 0-1,0-1 0,0 1 0,0-1 0,-1 1 1,1 0-1,0-1 0,0 1 0,-1 0 1,1-1-1,0 1 0,-1 0 0,1-1 0,0 1 1,-1 0-1,1 0 0,0-1 0,-1 1 0,1 0 1,-1 0-1,1 0 0,0-1 0,-1 1 0,1 0 1,-1 0-1,1 0 0,0 0 0,-1 0 0,1 0 1,-1 0-1,1 0 0,-1 0 0,1 0 1,-1 0-1,1 0 0,0 0 0,-1 1 0,1-1 1,-1 0-1,1 0 0,0 0 0,-1 1 0,1-1 1,0 0-1,-1 0 0,1 1 0,0-1 0,-1 0 1,1 1-1,-1-1 0,0 3-59,0-1 0,0 1 0,0-1-1,1 1 1,-1-1 0,1 1 0,-1-1 0,1 1 0,0-1-1,0 6 1,1 14-577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46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0 348 20860,'8'15'1961,"9"-4"-1329,4-2-248,10-2 616,4 1-480,3-2-824,-1-6 576,4-6-368,-2-5-168</inkml:trace>
  <inkml:trace contextRef="#ctx0" brushRef="#br0" timeOffset="1">769 0 20380,'-11'5'2145,"5"19"-1249,-6 5-368,-2 17 1313,0 8-777,-3 10-368,8 6-80,1 5-416,1-3-280,7-7-496,1-7-240,4-17 640,4-6-160,-1-10-120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9: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71 17820,'7'-11'858,"-2"4"-404,0 0 1,-1-1-1,5-11 0,-9 19-429,1 0 1,-1-1-1,0 1 0,0-1 1,1 1-1,-1-1 0,0 1 0,0-1 1,0 1-1,0-1 0,0 1 1,0-1-1,1 1 0,-1-1 1,0 1-1,-1-1 0,1 1 0,0-1 1,0 1-1,0-1 0,0 1 1,0-1-1,0 1 0,-1-1 1,1 1-1,0-1 0,0 1 1,-1-1-1,1 1 0,0 0 0,-1-1 1,1 1-1,0-1 0,-1 1 1,1 0-1,0-1 0,-1 1 1,1 0-1,-1 0 0,1-1 0,-1 1 1,1 0-1,-1 0 0,1 0 1,-1-1-1,1 1 0,-1 0 1,1 0-1,-1 0 0,1 0 0,-1 0 1,1 0-1,-1 0 0,1 0 1,-2 1-1,-1-1 136,-1 1-1,1 0 1,-1 0-1,1 0 1,0 0-1,-6 3 1,-9 7 143,1 1-1,1 0 1,0 1 0,-26 28 0,-49 67 24,-23 59-1157,90-128-543,14-27 278,7-12 358,6-9 68,6-10-232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46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19060,'-15'36'2169,"3"-3"-1441,2-1-344,3 1 1208,1-6-1464,1-4 1368,5-9-1311,5-5-41,5-9-72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4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16700,'-9'24'1759,"-19"38"0,20-49-1278,1 1 0,1 0 0,0 0 0,1 1 0,1 0-1,0 0 1,-3 24 0,7-37-439,0 0 0,0 0-1,0 0 1,0 0 0,1-1 0,-1 1 0,1 0-1,-1 0 1,1 0 0,0 0 0,0-1 0,0 1-1,0 0 1,0-1 0,0 1 0,0-1-1,0 1 1,0-1 0,1 1 0,-1-1 0,1 0-1,-1 0 1,1 0 0,0 0 0,-1 0-1,1 0 1,0 0 0,2 0 0,5 3-43,1-2 0,0 1 0,0-1-1,14 0 1,7 3-21,-23-4 1,0 1-1,0 1 0,0 0 1,0 0-1,-1 0 0,0 1 1,1 0-1,-1 0 0,10 9 1,-14-11 19,0 1 0,-1 1-1,1-1 1,0 0 0,-1 1 0,0-1 0,0 1 0,0 0 0,0-1 0,-1 1 0,1 0 0,-1 0 0,0 0 0,0 1 0,0-1 0,-1 0 0,0 0 0,0 0-1,0 0 1,-1 8 0,0-4 31,-1 0-1,0-1 1,-1 1-1,0-1 1,0 1-1,-1-1 1,1 0-1,-1-1 1,-1 1-1,0-1 1,0 0-1,0 0 0,-10 10 1,9-11-21,1-1 1,-1 1-1,0-1 1,0 0-1,0 0 1,-1 0-1,1-1 0,-1 0 1,0-1-1,0 1 1,0-1-1,0-1 1,0 1-1,-1-1 0,-6 0 1,11-1-45,0 0 0,0-1 0,1 1 0,-1-1 0,0 0 0,1 1 0,-1-1 0,0-1 0,1 1 0,-1 0 0,1 0 1,0-1-1,-1 0 0,1 1 0,0-1 0,0 0 0,0 0 0,0 0 0,0 0 0,1-1 0,-1 1 0,-1-3 0,-2-4-8,2 1 0,-1-1-1,1 1 1,0-1 0,-2-15 0,-5-34-270</inkml:trace>
  <inkml:trace contextRef="#ctx0" brushRef="#br0" timeOffset="1">42 21 14539,'27'-12'1849,"10"10"-961,1 4-368,8 7 1064,3 0-464,5-1-535,2-1-25,2-4-288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4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20140,'-10'20'1777,"-12"11"-1073,-2 7-240,-2 11 704,-3 5-136,-5 4-319,-1 2-49,4-7-392,5-7-352,5-15-896,2-11-769,9-13 1401,2-7-280,6-18-256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4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17828,'-4'0'219,"0"1"-1,1 0 1,-1 0 0,0 0 0,1 1-1,-1-1 1,1 1 0,0 0 0,-1 0-1,1 0 1,0 0 0,0 1 0,0-1 0,0 1-1,1 0 1,-1-1 0,1 1 0,-4 7-1,-3 3 385,0 0-1,2 1 0,-8 18 0,13-27-438,0 0 0,0 1 0,0 0 0,1-1 0,0 1 0,0 0 0,0 0-1,1 6 1,0-11-136,0 0 0,0 1 0,0-1 0,0 0 0,1 1-1,-1-1 1,1 0 0,-1 0 0,1 1 0,-1-1 0,1 0-1,-1 0 1,1 0 0,0 0 0,0 0 0,0 0 0,0 0 0,0 0-1,0 0 1,0 0 0,0 0 0,0-1 0,0 1 0,0 0-1,0-1 1,0 1 0,1-1 0,-1 1 0,0-1 0,0 0-1,1 1 1,-1-1 0,0 0 0,1 0 0,-1 0 0,0 0 0,1 0-1,-1 0 1,0 0 0,0-1 0,3 0 0,3 0 22,-1-1 0,0 0 0,1 0-1,-1-1 1,0 0 0,0 0 0,-1 0 0,1 0 0,-1-1 0,1 0 0,4-6 0,-6 7-28,0-1 1,0 0-1,0 0 1,-1 0-1,1-1 1,-1 1-1,0-1 1,0 0-1,-1 0 0,0 0 1,1 0-1,-2-1 1,3-7-1,-4 12-26,1 0 0,-1 0 0,0 0 0,0 0 0,0 0 0,0 0 0,0 0 0,0 0 0,0 0-1,0 0 1,-1 0 0,1 0 0,0 0 0,0 0 0,-1 0 0,1 0 0,-1 0 0,1 0 0,-1 0 0,1 1 0,-1-1-1,1 0 1,-1 0 0,0 1 0,0-1 0,-1-1 0,1 1-16,-1 1-1,0 0 1,1-1-1,-1 1 1,0 0-1,1-1 1,-1 1-1,0 0 1,1 0-1,-1 0 1,0 1-1,0-1 1,1 0-1,-3 1 1,-3 1-132,1 1 0,-1-1 0,0 1 0,1 1 0,0-1 0,-9 7 0,6-2-109,1 1 0,0 0 0,0 0 0,1 1 1,0 0-1,1 0 0,0 1 0,0-1 0,1 1 0,1 1 1,0-1-1,0 0 0,1 1 0,1 0 0,0 0 0,0 0 1,2 0-1,-1 15 0,7 23-625</inkml:trace>
  <inkml:trace contextRef="#ctx0" brushRef="#br0" timeOffset="1">455 602 18620,'-25'19'1578,"4"-3"-512,-24 22 0,40-33-793,1 0 1,-1 0-1,1 0 0,0 0 0,0 1 1,1 0-1,0 0 0,0 0 0,-5 12 1,8-16-207,-1-1 1,1 1 0,0-1-1,-1 0 1,1 1 0,0-1-1,0 1 1,0-1 0,0 1-1,0-1 1,0 1 0,0-1 0,0 1-1,1-1 1,-1 1 0,1-1-1,-1 0 1,1 1 0,-1-1-1,1 0 1,0 1 0,0-1-1,1 2 1,-1-2-13,1 0-1,0 0 1,0 0-1,0 0 1,-1 0-1,1 0 1,0 0 0,0-1-1,0 1 1,0-1-1,0 1 1,0-1-1,0 0 1,4 0 0,2 0 13,0 0 0,-1-1 0,1 0 0,0-1 0,-1 0 0,1 0 0,-1-1 0,8-3 0,-12 4-41,1 0-1,0 0 1,-1 0-1,1-1 1,-1 0-1,0 0 1,0 0 0,0 0-1,0 0 1,0-1-1,-1 1 1,1-1-1,-1 0 1,0 1 0,0-1-1,-1 0 1,1 0-1,-1-1 1,0 1 0,0 0-1,0 0 1,0-5-1,-1 6-110,0-1 0,0 0 1,-1 1-1,1-1 0,-1 1 0,0-1 0,0 1 0,0-1 0,0 1 0,-1-1 0,0 1 1,1 0-1,-1 0 0,0 0 0,0 0 0,-1 0 0,1 0 0,-1 1 0,1-1 1,-1 1-1,0 0 0,0 0 0,0 0 0,0 0 0,0 0 0,-6-2 0,4 2-12,1 1-1,-1-1 1,0 1 0,0 0-1,1 0 1,-1 1-1,0-1 1,0 1 0,-7 1-1,-17 3-534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4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 17356,'3'-2'1728,"11"7"-944,4 5-272,10 10 857,7 8-265,6 21-280,1 11-112,-4 16-256,-6 5-104,-9 10-184,-9 5-24,-22 8-64,-10 3-64,-24-4-336,-8-5-376,-19-14 616,-12-3-80,-3-27-88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4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1 16716,'-8'0'1488,"-11"10"-1008,-3 10-184,-12 14 592,-4 10-48,-10 22-399,1 9-201,-1 17-80,2 1-24,16 5-48,5 3-8,16 0-112,12-1-272,31-19 280,13-14 0,17-24-32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5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45 13643,'-1'4'196,"0"0"1,0 0-1,1-1 1,-1 1-1,1 0 1,0 0-1,0 0 1,1 0-1,-1 0 1,1 0-1,0 0 1,0 0-1,0 0 1,1 0-1,-1-1 1,1 1-1,0 0 1,0-1-1,0 0 1,0 1-1,1-1 1,0 0-1,-1 0 1,1 0-1,0-1 1,0 1-1,0-1 1,1 0-1,4 3 1,3 1 49,1 0 0,-1-1 1,1 0-1,0-1 1,0-1-1,0 1 1,1-2-1,-1 0 1,1-1-1,-1 0 1,1 0-1,0-2 1,19-2-1,13-4 216,1-2-1,56-18 1,-7-2-67,241-61 208,-287 81-612,0 2-1,0 2 1,0 2 0,1 3 0,51 5 0,-35 6-49,0 4 0,114 39 0,-22-5 7,155 29 11,-301-75 51,-1 0 0,1 1 1,19 10-1,-29-13-24,0 0 0,0 0-1,0 1 1,0-1 0,0 1 0,0 0-1,0 0 1,0-1 0,-1 1 0,3 4 0,-3-5-15,-1 1 0,1-1 0,-1 0 0,0 0 0,1 1 0,-1-1 0,0 0 0,0 0 0,0 1 0,0-1 0,0 0 0,0 0 0,0 1 0,0-1 0,-1 0 0,1 0 0,0 1 0,-1-1 0,1 0 0,-1 0 0,1 0 0,-2 2 0,0 0-43,0-1 1,0 1 0,-1-1-1,1 0 1,-1 1 0,1-1-1,-1-1 1,0 1 0,0 0-1,0-1 1,0 1 0,0-1-1,0 0 1,0 0 0,-1 0-1,1 0 1,0-1 0,-6 1-1,-12-6-326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58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17324,'0'2'148,"0"0"120,0 1 1,0-1 0,0 1-1,1-1 1,-1 1-1,1-1 1,-1 0 0,1 1-1,0-1 1,2 5 0,-3-7-210,1 0 1,-1 1-1,1-1 1,-1 0-1,0 1 1,1-1-1,-1 0 1,1 1-1,0-1 1,-1 0-1,1 0 0,-1 0 1,1 0-1,-1 0 1,1 1-1,-1-1 1,1 0-1,0 0 1,0 0-1,20-7 1511,118-66 710,54-24-1742,-172 89-503,1 0 0,0 1 0,0 2-1,0 0 1,1 1 0,-1 1 0,29 0 0,-38 4 15,-1 1 1,1 0-1,-1 1 1,1 0-1,-1 1 1,0 1-1,0 0 1,18 10-1,-26-13-29,7 2-7,1 0 1,-1 0-1,1-1 0,0 0 1,0-1-1,1-1 1,-1 0-1,0-1 0,0 0 1,1-1-1,-1 0 1,0-1-1,15-4 0,9-3-496,-1-2-1,-1-1 0,37-20 0,-37 13 158,-17 0-117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59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0 18188,'-15'5'448,"0"0"1,1 1 0,0 1-1,0 0 1,1 1-1,0 0 1,0 1 0,1 1-1,0 0 1,1 0-1,0 1 1,0 1 0,1 0-1,1 0 1,-14 23-1,9-11-153,1 0-1,1 1 0,-15 44 0,23-58-244,1 1-1,0-1 1,1 0-1,1 1 1,0-1-1,0 1 1,1-1-1,0 1 1,1-1-1,0 1 1,5 17-1,-6-27-38,1 0-1,0 0 0,0 0 1,-1 0-1,1 0 0,0 0 0,0 0 1,1 0-1,-1-1 0,0 1 1,1 0-1,-1-1 0,1 1 0,-1-1 1,1 1-1,0-1 0,0 0 1,0 0-1,-1 0 0,1 0 0,0 0 1,5 1-1,-4-1 2,0-1 0,1 0-1,-1 0 1,1 0 0,-1 0 0,1-1 0,-1 1-1,1-1 1,-1 0 0,0 0 0,0 0 0,1-1-1,-1 1 1,0-1 0,4-2 0,7-5 17,0-2 0,-1 1 0,0-2 0,-1 0 0,0 0 0,13-17 0,-4 0 37,-1 0-1,17-34 1,-21 32 17,15-41-1,-27 61-81,0-1-1,-1 1 1,0-1-1,-1 0 1,0 0-1,-1 0 1,0-13-1,-1 24-9,0 0-1,0 1 0,0-1 0,0 0 1,0 0-1,0 1 0,0-1 1,0 0-1,0 1 0,-1-1 1,1 0-1,0 0 0,0 1 0,-1-1 1,1 0-1,0 1 0,-1-1 1,1 1-1,-1-1 0,1 1 0,-1-1 1,1 0-1,-1 1 0,1 0 1,-1-1-1,0 0 0,0 1-19,0 0 0,0 0 0,0 0 0,0 0 0,0 0 0,0 1 0,1-1 0,-1 0 0,0 0 0,0 1 0,0-1 0,0 0 0,1 1 0,-1-1 0,0 1 0,0-1 0,-1 2 0,-2 1-206,0 1 1,0 0-1,0 0 0,1 0 1,-6 8-1,4-1-532,0-1 1,0 1-1,-4 17 1,8-24 544,-1 1 1,1 0-1,1 0 1,-1 0-1,1 0 1,0 0-1,0-1 1,0 1-1,0 0 1,3 9-1,9 5-962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8:59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18748,'-1'58'1896,"-12"6"-1103,3 2-329,0-3 824,4-6-304,6-18-864,6-9-440,16-23 288,2-13-16,15-29-272,2-14-144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9:0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 14667,'-11'26'1905,"-3"4"-1113,-10 9-288,1 2 1272,-2 11-944,4 3-87,9 6-193,6-1-136,6 0-216,4-7-104,8-4-176,1-1-176,-4-13-336,0-6-145,-9-18-1351,-8-10 1704,-9-19-328,-4-7-240</inkml:trace>
  <inkml:trace contextRef="#ctx0" brushRef="#br0" timeOffset="1">5 331 15491,'-5'0'1553,"12"4"-833,9 0-272,18-1 704,7 2-192,16-2-792,4-3-472,10-2 416,-1 1-96,-4-5-288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9:00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46 16171,'-78'95'8857,"77"-94"-8783,0 0 1,0 0-1,0 1 1,0-1-1,1 0 1,-1 0-1,0 0 1,1 1-1,-1-1 1,1 0-1,-1 1 0,1-1 1,-1 1-1,1 1 1,0-3-54,0 1 1,0-1-1,0 0 0,1 1 1,-1-1-1,0 1 0,0-1 1,0 0-1,1 1 0,-1-1 1,0 0-1,1 1 1,-1-1-1,0 0 0,0 0 1,1 1-1,-1-1 0,1 0 1,-1 0-1,0 1 1,1-1-1,-1 0 0,1 0 1,-1 0-1,0 0 0,1 0 1,-1 1-1,1-1 0,0 0 1,5 0 31,1 0 1,0 0 0,0-1-1,11-2 1,-4 1-176,-3 1 41,0 0-1,0 0 0,-1 1 0,1 1 0,0 0 1,11 2-1,-18-2 56,-1 0 1,1 1-1,-1-1 1,0 1-1,1-1 1,-1 1-1,0 0 1,0 0-1,0 0 1,0 1-1,0-1 1,-1 1-1,1-1 1,-1 1-1,0 0 1,0 0-1,0 0 1,0 0-1,0 1 1,0-1-1,1 6 1,-1-1 59,0 1 0,-1-1 0,0 0 0,0 0 0,-1 0 0,0 1 0,-1-1 0,0 0 0,0 0 0,-1 0 0,0 0 0,0 0-1,-1 0 1,0 0 0,0-1 0,-1 0 0,1 1 0,-7 6 0,4-4 44,0-1-1,-1 0 1,0 0 0,-1 0-1,0-1 1,0 0-1,-1 0 1,0-1-1,0 0 1,-1-1-1,0 0 1,-15 6 0,19-10-173,1 0 1,0-1-1,-1 1 1,0-1 0,1-1-1,-1 1 1,1-1 0,-1 0-1,0 0 1,1-1 0,-1 1-1,0-1 1,1-1 0,-1 1-1,1-1 1,0 0 0,-1 0-1,1 0 1,0-1-1,0 0 1,1 0 0,-1 0-1,0 0 1,1-1 0,0 0-1,0 0 1,-6-8 0,-15-28-528</inkml:trace>
  <inkml:trace contextRef="#ctx0" brushRef="#br0" timeOffset="0.73">190 40 20604,'24'-12'2033,"7"6"-1401,1 0-264,6 1 880,8 2-768,2 1-3208,2-1 2688,7 2-608,1-1-281</inkml:trace>
  <inkml:trace contextRef="#ctx0" brushRef="#br0" timeOffset="1.73">998 80 16051,'-12'26'2521,"-5"11"-1369,-6 7-472,-3 3 2201,1 4-1657,-1-2-312,3-5-808,4-4-400,6-18-760,3-12-344,7-19 968,3-17-288,4-17-185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9:0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15827,'-6'1'285,"0"0"0,0 0-1,0 1 1,0 0 0,0 0-1,0 0 1,0 0 0,1 1-1,-1 0 1,1 0-1,0 1 1,0-1 0,-7 8-1,-5 4 783,0 2 0,-16 21 0,27-30-793,0-1-1,1 1 1,0 0-1,0 0 1,1 1 0,-4 10-1,7-17-241,1-1 0,-1 1 0,0 0 0,1-1-1,0 1 1,-1 0 0,1-1 0,0 1 0,0 0-1,0-1 1,0 1 0,0 0 0,0-1 0,0 1-1,1 0 1,-1-1 0,1 1 0,-1 0 0,1-1-1,-1 1 1,1-1 0,0 1 0,0-1 0,0 1-1,0-1 1,0 0 0,0 1 0,0-1 0,1 0-1,-1 0 1,0 0 0,1 0 0,-1 0 0,0 0-1,1 0 1,-1 0 0,1-1 0,0 1 0,-1-1-1,4 2 1,4-1-31,1 1 0,-1-1-1,1-1 1,-1 0 0,0 0-1,1-1 1,-1 0 0,1 0 0,-1-1-1,0-1 1,13-4 0,-5 0-61,-1 1 1,0-2 0,-1 0 0,0-1 0,19-15 0,-30 21 40,-1-1 1,1 1 0,-1-1 0,1 0 0,-1 0 0,-1 0 0,1 0 0,0-1 0,3-7 0,-6 10 14,1 1 1,-1 0-1,0 0 0,0 0 1,1 0-1,-1 0 0,0 0 1,0-1-1,0 1 0,0 0 1,0 0-1,0 0 0,-1 0 1,1 0-1,0 0 0,-1-1 1,1 1-1,-1 0 0,0-1 1,0 1 4,0-1 1,0 1-1,-1 0 1,1 0-1,0 0 1,-1 0-1,1 1 1,-1-1-1,1 0 1,-1 1-1,0-1 1,1 1-1,-1-1 1,1 1-1,-1 0 1,0-1-1,-2 1 1,-6 0 8,0 1 0,0-1 0,0 2 0,1-1 0,-1 1 0,1 1 0,-1 0 1,-10 5-1,-6 3 23,-39 24 0,58-31 24,-43 29-618,47-31 482,0 1 0,1-1 0,-1 1 0,1-1 0,-1 1 0,1 0 0,0 0 0,0 0 0,0 0-1,0 0 1,1 0 0,-1 1 0,-1 4 0,3-7 66,0 0 0,0 0 0,0-1 1,0 1-1,0 0 0,0 0 0,0-1 0,0 1 0,0 0 0,0 0 0,0 0 0,1-1 0,-1 1 0,0 0 0,0 0 1,1-1-1,-1 1 0,1 0 0,17 14-334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9:0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41 119 18316,'-17'58'2517,"12"-40"-1810,-1-1-1,2 1 0,1 0 1,-3 30-1,6-46-552,0 1 0,0 0-1,1 0 1,-1 0 0,1-1 0,-1 1-1,1 0 1,0 0 0,0-1 0,0 1-1,0-1 1,3 5 0,-2-5-88,-1-1 1,1 1-1,-1-1 1,1 0-1,-1 0 1,1 1-1,0-1 1,-1 0-1,1 0 1,0-1-1,0 1 1,0 0-1,0-1 1,0 1-1,-1-1 1,1 1-1,0-1 1,0 0-1,4 0 1,4-1-13,-1 0 0,0-1 1,0 0-1,0 0 0,0-1 0,0 0 0,0 0 1,-1-1-1,0-1 0,1 1 0,11-10 1,-1 0-6,-1-1 0,0-1 0,22-26 0,-29 29-11,0-1 0,0 0 0,10-21-1,-17 29-20,-1-1-1,0 0 0,0 0 0,-1 0 0,0-1 0,0 1 1,-1 0-1,0-1 0,0 1 0,0-10 0,-1 15-13,-1-1-1,1 1 1,0-1 0,0 1-1,-1 0 1,0-1 0,1 1-1,-1 0 1,0 0 0,0-1-1,0 1 1,0 0-1,-1 0 1,1 0 0,-1 0-1,1 0 1,-1 1 0,0-1-1,1 0 1,-1 1 0,0-1-1,0 1 1,0 0-1,0 0 1,0-1 0,-1 1-1,1 1 1,0-1 0,0 0-1,-1 0 1,1 1 0,0-1-1,-1 1 1,-3 0-1,-8 0-410,0 0 0,0 1 0,0 0 0,-24 6-1,25-4-480,-53 6-480,38-9 567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9:01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15827,'3'11'372,"-1"-1"0,2 1 0,-1-1 0,1 0-1,1 0 1,0-1 0,0 1 0,1-1 0,0 0-1,1-1 1,0 1 0,10 9 0,-5-9-74,-1 0 1,1 0-1,0-1 0,1-1 1,0 0-1,0 0 1,0-2-1,26 8 0,-7-5-164,-1-3 0,1 0-1,0-2 1,0-1 0,0-2-1,1-1 1,-1-1-1,0-2 1,40-10 0,35-14-1,140-56 0,-180 59-13,-2 1-51,230-74 296,-256 88-320,0 2-1,0 2 1,1 1 0,0 2-1,67 4 1,-93 0-34,0 1 0,0 0 0,0 1 0,0 1 0,0 0 0,0 0 0,-1 2 0,0 0 0,0 0 0,-1 1 0,13 9 0,-19-10 89,1-1 0,-1 1 0,0 0 1,-1 0-1,1 1 0,-1 0 0,0 0 1,-1 0-1,0 0 0,0 1 0,-1 0 0,0 0 1,0 0-1,0 0 0,-1 0 0,-1 0 1,1 0-1,-1 1 0,0 14 0,-5-4 246,2-14-787,2-13-199,1-2 258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9:01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19628,'21'-14'5410,"30"-7"-4003,-30 12-777,151-54 229,-145 55-861,1 2 0,0 0-1,0 2 1,42-1 0,-57 5 3,-1 2 0,1-1 0,-1 2 0,0-1 0,0 2 0,0 0 0,0 0 0,0 1 0,-1 0 0,0 1-1,0 0 1,10 9 0,-9-7 26,-1 0 0,1-1 0,0 0 0,1-1-1,-1-1 1,1 0 0,0 0 0,1-1 0,-1-1 0,1 0 0,0-1-1,0-1 1,-1 0 0,1 0 0,19-3 0,3-4-4,0-1 0,-1-1 1,0-3-1,-1 0 0,0-3 0,-1 0 1,-1-2-1,59-40 0,-86 53-45,0-1-1,0 0 1,0 0-1,-1 0 1,0-1 0,0 1-1,0-1 1,5-9-1,-7 11 26,-1 0-1,0-1 0,1 1 0,-1-1 1,-1 1-1,1-1 0,-1 0 1,1 1-1,-1-1 0,0 1 0,0-1 1,0 0-1,-1 1 0,1-1 0,-3-5 1,-7-20-142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9:0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72 12219,'0'-1'233,"0"-1"1,0 1-1,-1-1 1,1 0-1,0 1 1,0-1-1,-1 1 1,1 0-1,-1-1 1,1 1 0,-1-1-1,0 1 1,0 0-1,1-1 1,-1 1-1,0 0 1,0 0-1,0 0 1,0-1-1,-1 1 1,1 0 0,0 1-1,0-1 1,-1 0-1,1 0 1,0 0-1,-1 1 1,1-1-1,-1 1 1,1-1-1,-1 1 1,1-1-1,-3 1 1,0 0 46,0-1-1,0 1 1,1 0 0,-1 1-1,0-1 1,1 1 0,-1-1-1,0 1 1,1 0 0,-1 1-1,1-1 1,-1 1 0,-4 2-1,-11 10 201,0 0-1,1 2 0,0 0 1,1 1-1,-28 36 0,24-24-411,2 1-1,0 1 1,-18 43-1,32-64-59,1 1-1,1-1 0,0 1 0,0 0 0,-2 21 0,5-31-6,-1 1 0,1 0 0,0 0 0,0 0 0,0 0 0,0-1 0,0 1 0,1 0 0,-1 0 1,1 0-1,-1-1 0,1 1 0,-1 0 0,1 0 0,0-1 0,0 1 0,0-1 0,0 1 0,0-1 0,0 1 0,0-1 0,1 1 0,-1-1 0,0 0 0,1 0 0,-1 0 0,1 0 0,0 0 0,-1 0 0,1 0 0,0 0 0,-1-1 0,1 1 0,0-1 0,0 1 0,-1-1 1,1 0-1,0 0 0,0 1 0,0-1 0,0 0 0,-1-1 0,1 1 0,3-1 0,6-1 15,0 0 0,-1-1 0,1 0 0,-1-1 0,0 0 0,0 0 0,0-1 0,16-12-1,2-2 121,40-38 0,-32 23 77,51-63 0,-69 75-119,-1-1 0,-2-1-1,0-1 1,14-33-1,-27 53-100,-1 1 0,1-1 0,-1 1-1,0-1 1,0 1 0,-1-1-1,1 0 1,-1 1 0,0-9-1,-1 12-13,1 0-1,0 0 1,0 1 0,0-1-1,-1 0 1,1 0-1,0 0 1,-1 0-1,1 1 1,-1-1-1,1 0 1,-1 0 0,1 1-1,-1-1 1,0 0-1,1 1 1,-1-1-1,0 0 1,1 1-1,-1-1 1,-1 1 0,1-1-37,-1 1 0,1-1 0,-1 1 0,0 0 0,1 0 0,-1 0 0,1 0 0,-1 0 0,0 0 0,1 1 0,-1-1 0,1 1 1,-1-1-1,1 1 0,-1-1 0,-1 2 0,-5 2-142,0 0 1,1 1-1,0 0 1,0 0 0,0 1-1,1 0 1,0 0-1,0 1 1,0-1-1,-6 11 1,-12 22-500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9:03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16 13827,'13'-15'4634,"-8"15"-1293,-5 9-1201,-2 6-1388,-2-1-1,0 0 1,-1 0-1,-12 24 1,-2 7-186,-5 20-80,-43 131-543,65-191-183,1 1 0,0 0-1,0 0 1,0 0-1,1 0 1,0 9-1,0-15 229,0 1 0,0-1-1,0 0 1,0 1 0,0-1-1,1 0 1,-1 1-1,0-1 1,0 0 0,0 0-1,0 1 1,0-1 0,1 0-1,-1 0 1,0 1-1,0-1 1,1 0 0,-1 0-1,0 0 1,0 1 0,1-1-1,-1 0 1,0 0-1,0 0 1,1 0 0,-1 0-1,0 1 1,1-1 0,-1 0-1,0 0 1,1 0-1,-1 0 1,0 0 0,1 0-1,-1 0 1,0 0 0,1 0-1,-1 0 1,1-1-1,12-6-314,11-21-242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9:0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15 13411,'-3'-3'633,"1"1"0,-1-1 0,0 1-1,0 0 1,0 0 0,-10 1 4065,5 14-3220,6-11-846,-17 24 1411,-2 2-974,-18 31-1,34-50-1036,1 0-1,-1 1 0,1-1 1,1 1-1,0 0 0,0 0 0,1 0 1,-1 11-1,3-20-28,0 0 0,-1 0 0,1 1-1,0-1 1,0 0 0,0 0 0,0 0 0,0 1 0,1-1-1,-1 0 1,0 0 0,1 1 0,-1-1 0,0 0 0,1 0-1,-1 0 1,1 0 0,0 0 0,-1 0 0,1 0-1,0 0 1,0 0 0,0 0 0,0 0 0,-1 0 0,1-1-1,0 1 1,1 0 0,-1 0 0,0-1 0,0 1 0,0-1-1,0 1 1,0-1 0,0 0 0,1 1 0,-1-1 0,0 0-1,0 0 1,1 0 0,-1 0 0,0 0 0,0 0 0,2 0-1,7-2-2,0 1-1,0-1 0,-1-1 0,16-6 1,-15 6 1,3-1-3,14-6-29,1 1-1,40-6 0,-62 14 20,1 0-1,0 0 0,0 1 1,-1 0-1,1 0 1,0 0-1,0 1 0,-1 0 1,1 1-1,0-1 0,-1 1 1,1 0-1,-1 1 0,0 0 1,0 0-1,7 4 0,-11-6 9,-1 1 0,1-1 0,0 1 0,0-1 0,-1 1 0,1-1 1,-1 1-1,1 0 0,-1 0 0,0 0 0,1 0 0,-1 0 0,0 0 0,-1 0 0,1 0 0,0 0 0,0 1 0,-1-1 0,0 0 0,1 1 0,-1-1 0,0 4 0,-1-3 15,0 1 0,0 0 0,0-1 1,0 1-1,-1-1 0,1 1 0,-1-1 1,0 0-1,0 0 0,-1 0 0,1 0 0,-5 4 1,-6 6 100,-2-1 0,1 0 0,-2-1 0,-21 11 0,-90 45 640,107-58-662,0-1 0,-1 0 1,0-2-1,-33 5 0,50-10-150,0 0 1,0-1-1,0 0 0,0 0 0,0 0 1,-1 0-1,1-1 0,0 1 0,0-1 0,0 0 1,0 0-1,0-1 0,0 1 0,-5-4 1,6 3-62,1 0 1,-1 0-1,1-1 0,0 1 1,0-1-1,0 1 1,0-1-1,0 0 0,0 0 1,1 0-1,-1 0 1,1 0-1,0 0 1,0 0-1,0 0 0,1-1 1,-1 1-1,0-7 1,1-8-136,0 0 1,1 1-1,1-1 1,5-26-1,10-32-639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9:04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17516,'21'0'2384,"0"1"-1424,-1 2-351,2 2 1263,4 1-640,0-1-216,3-4-1048,0-1-568,3-4 552,-3-3-160,-1-2-200</inkml:trace>
  <inkml:trace contextRef="#ctx0" brushRef="#br0" timeOffset="1">666 109 22517,'14'22'2032,"-14"7"-1344,-6-2-288,-14 10 1137,-3 4-761,-3 7-216,-3 1-160,2-6-304,1-3-160,6-13-472,3-4-192,9-14-704,0-7 1136,8-11-257,0-10-231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9:04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22005,'-8'3'300,"0"0"-1,0 0 1,0 1 0,0 0 0,0 1 0,1 0 0,0 0 0,0 0 0,0 1 0,1 0 0,0 0-1,0 1 1,-8 12 0,4-5 54,1 1 1,0 0-1,1 1 0,1 0 0,-10 31 1,14-37-269,0 0 0,1 1 0,1-1 0,-1 0 0,2 1 0,0-1 0,0 0 0,0 1 0,3 10 0,-2-17-78,0 0 0,0-1 0,0 1 0,1 0 0,-1 0 0,1-1 0,0 1 0,0-1 0,0 0 0,1 0 0,-1 1 0,1-1 0,-1-1 0,1 1 0,0 0 0,0-1 0,1 1 0,-1-1 0,0 0 0,1 0 0,-1-1 0,1 1 0,0 0 0,-1-1 0,1 0 0,5 1 0,0-1-32,-1-1-1,1 1 1,-1-1 0,1-1-1,-1 0 1,0 0 0,1-1-1,-1 0 1,0 0-1,0-1 1,0 0 0,0 0-1,0-1 1,10-6 0,2-3-118,0-1 0,-1-1 0,33-32 1,-43 37 51,1 0 1,-2-1-1,1 0 1,-1 0-1,9-19 1,-15 25 52,0 1-1,0-1 1,-1 1 0,0-1 0,0 1 0,0-1-1,0 0 1,0-8 0,-1 10 16,-1 1 0,1-1 1,0 0-1,-1 1 0,0-1 0,1 1 1,-1-1-1,0 1 0,-1 0 0,1-1 0,0 1 1,0 0-1,-1 0 0,0 0 0,1 0 1,-1 0-1,-2-2 0,0 1 0,1 1-1,-1 0 0,1 0 1,-1 0-1,0 1 1,0-1-1,0 1 1,0 0-1,0 0 1,0 0-1,0 1 0,-1-1 1,1 1-1,0 0 1,0 0-1,0 0 1,-1 1-1,1 0 1,0 0-1,0 0 0,-4 2 1,-4 0-1,1 1 0,-1 1-1,1 0 1,1 1 0,-1 0 0,-10 9 0,10-7 3,1 1 0,0 1 0,0 0 0,1 0 0,0 1 1,1 0-1,0 1 0,1 0 0,1 0 0,0 0 0,0 1 0,1 0 0,-4 14 1,8-14-47,1-13 63,-1 0 0,1 1 0,0-1 0,0 0 0,0 0 1,0 0-1,0 1 0,0-1 0,0 0 0,0 0 0,0 1 1,0-1-1,0 0 0,0 0 0,0 0 0,0 1 0,0-1 0,0 0 1,0 0-1,0 0 0,0 1 0,0-1 0,0 0 0,0 0 1,0 0-1,1 1 0,-1-1 0,0 0 0,0 0 0,0 0 0,0 0 1,0 1-1,0-1 0,1 0 0,-1 0 0,0 0 0,0 0 1,0 0-1,1 0 0,-1 1 0,0-1 0,0 0 0,0 0 0,1 0 1,10-9-83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2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14963,'0'-26'1641,"2"14"-1129,7 6-400,14 7 1176,5 4-728,13 7-424,6 5-232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9:0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1 368 16083,'0'0'31,"0"0"0,0 0 0,0 0 0,0 0 0,0 1 0,0-1 0,0 0 0,0 0 0,0 0 0,0 0-1,0 0 1,0 0 0,0 0 0,0 0 0,0 0 0,0 1 0,0-1 0,0 0 0,0 0 0,0 0 0,0 0-1,0 0 1,0 0 0,0 0 0,0 0 0,0 0 0,0 1 0,0-1 0,0 0 0,0 0 0,0 0 0,1 0 0,-1 0-1,0 0 1,0 0 0,0 0 0,0 0 0,0 0 0,0 0 0,0 0 0,0 0 0,0 0 0,0 0 0,0 0-1,1 0 1,-1 0 0,0 0 0,0 0 0,0 1 0,0-2 0,0 1 0,0 0 0,0 0 0,0 0 0,1 0-1,-1 0 1,0 0 0,0 0 0,12-2 601,17-8-381,-27 9-97,68-26 880,-1-3 1,115-68-1,-173 91-1026,94-65-2,-88 59-22,-2 0 0,0-1 0,0 0 0,14-19 0,-12 6-23,-15 18 38,-2 9 2,0 0 1,0 0-1,-1 0 0,1 0 0,0 0 0,0-1 1,0 1-1,-1 0 0,1 0 0,0 0 1,0 0-1,0 0 0,-1 1 0,1-1 0,0 0 1,0 0-1,0 0 0,-1 0 0,1 0 0,0 0 1,0 0-1,0 0 0,0 0 0,-1 0 0,1 1 1,0-1-1,0 0 0,0 0 0,0 0 0,-1 0 1,1 0-1,0 1 0,0-1 0,0 0 0,0 0 1,0 0-1,0 1 0,0-1 0,0 0 0,0 0 1,0 0-1,0 1 0,0-1 0,0 0 0,0 1 1,-20 26 157,1 2 0,2 1 0,0 0 0,3 1 0,0 0 0,-9 35 0,15-38-186,1-1-1,2 1 1,0 0 0,2 0-1,1 0 1,2 1 0,4 51 0,-3-71-3,1 0 0,0 0 1,0 0-1,0 0 1,1-1-1,1 1 0,-1-1 1,1 0-1,6 9 0,14 7-184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9:05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62 22237,'-17'3'706,"0"0"0,1 1 1,0 1-1,0 1 0,0 0 0,-25 15 1,31-15-483,0-1 0,1 2 0,0-1 0,0 1 0,1 1 0,0-1 0,0 2 0,1-1 0,0 1 0,0 0 0,-5 10 0,11-17-208,0 0 0,0 0 0,0 1 0,0-1 0,0 1 0,1-1 0,-1 0-1,1 1 1,-1-1 0,1 1 0,0-1 0,0 1 0,0-1 0,1 6 0,0-7-8,-1 1 0,1-1 0,0 1 0,-1-1 0,1 1-1,0-1 1,0 1 0,0-1 0,0 0 0,1 1 0,-1-1 0,0 0 0,0 0 0,1 0 0,-1 0 0,1 0 0,1 0 0,2 1 0,-1 0 0,1 0 1,0-1-1,0 0 1,1 0-1,-1 0 0,0-1 1,0 0-1,0 0 1,0 0-1,0-1 0,10-1 1,4-4 8,0 0 0,-1-1 0,1-1 0,-1-1 1,-1-1-1,0 0 0,0-1 0,-1-1 0,-1 0 0,1-1 1,-2-1-1,0-1 0,-1 0 0,16-23 0,-26 34-13,-1-1 0,1 1 0,-1-1 0,0 0 0,0 0 0,-1 0 0,1 0 0,0-10 0,-2 14-7,1-1 1,-1 1-1,0-1 0,0 1 1,0-1-1,-1 1 0,1-1 1,0 1-1,0-1 0,-1 1 1,1-1-1,-1 1 0,1 0 1,-1-1-1,0 1 0,1 0 1,-1-1-1,0 1 0,0 0 1,0 0-1,0 0 0,0 0 1,0 0-1,0 0 0,0 0 1,-1 0-1,1 0 0,0 0 1,-1 1-1,1-1 1,0 1-1,-1-1 0,1 1 1,-3-1-1,-4 0-42,1 0 1,0 1-1,-1 0 0,1 1 1,0 0-1,0 0 0,-1 0 1,1 1-1,0 0 0,-7 3 1,6-2-458,0 0 0,-1 1 0,1 0 0,1 1 0,-1 0 0,1 0 0,-12 10 1,17-13 387,1 0 1,-1-1 0,1 1 0,0 0 0,0 0-1,-1-1 1,1 1 0,0 0 0,1 0 0,-1 0-1,0 1 1,1-1 0,-1 0 0,1 0 0,-1 0-1,1 4 1,8 3-963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9:05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63 17724,'-18'6'2040,"7"-3"-1000,10 1-359,10-1 1047,11 1-168,18-4-463,5 0-225,10-7-312,6-1-200,2-1-496,-3-4-360,-6 1-688,-8 0 1512,-24 1-536,-9 4-129,-12 4-215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9:0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20508,'24'9'1849,"14"-13"-1241,5-6-264,11 3 832,7-1-400,6-3-752,2-2-32,-12-13 40,-8-4-80,-15-5-144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9:07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76 20396,'2'-11'1225,"-1"7"-855,0-1 1,-1 0-1,1 0 1,-1 0-1,0 0 1,0 0-1,-1-6 1,0 9-290,1 1 0,-1 0 1,1 0-1,-1 0 0,0 0 0,1 0 1,-1 0-1,0 0 0,0 0 0,0 0 1,0 0-1,0 1 0,0-1 0,0 0 1,0 0-1,0 1 0,0-1 0,0 1 1,0-1-1,-1 1 0,1 0 0,0-1 1,0 1-1,0 0 0,-1 0 0,1 0 1,0 0-1,0 0 0,-1 0 0,1 0 1,0 0-1,0 0 0,-1 1 0,-1-1 1,-2 2 16,-1-1 1,0 1 0,0 0 0,1 1-1,-1-1 1,1 1 0,0 0-1,0 0 1,0 1 0,0-1 0,0 1-1,1 0 1,0 1 0,0-1 0,0 1-1,0-1 1,-3 7 0,-3 6-64,0 0 1,1 0-1,-14 38 1,13-27-16,-11 59 1,19-74-18,0 1 1,1 0 0,0-1-1,1 1 1,1 0 0,3 21-1,-3-32 4,-1 0 0,1 0-1,-1-1 1,1 1 0,0 0-1,0-1 1,0 1 0,1-1-1,-1 1 1,1-1 0,-1 0-1,1 0 1,0 1 0,0-1-1,0 0 1,4 3 0,-4-4-1,0 0 1,0 0 0,0-1-1,0 1 1,0-1 0,0 1-1,0-1 1,0 0-1,0 0 1,0 0 0,0 0-1,1 0 1,-1 0 0,0 0-1,0-1 1,0 1 0,3-2-1,3-2 16,0 1 0,0-2 0,0 1 0,-1-1-1,0 0 1,0-1 0,0 0 0,10-11 0,3-5 50,-2-1 1,0-1-1,26-48 1,-36 57-55,-1 0 1,-1 0-1,0 0 0,-1-1 0,-1 0 1,0 0-1,-1 0 0,1-24 0,-4 35-25,0 0 0,-1 1 0,1-1-1,-1 0 1,0 1 0,0-1-1,0 1 1,0 0 0,-1-1-1,0 1 1,-3-6 0,4 8-34,0 1 1,-1-1 0,1 1 0,0 0-1,0-1 1,-1 1 0,1 0-1,-1 0 1,1 0 0,-1 0-1,0 0 1,1 0 0,-1 1-1,0-1 1,1 0 0,-1 1-1,0 0 1,0-1 0,0 1 0,0 0-1,1 0 1,-1 0 0,0 0-1,0 0 1,0 0 0,0 0-1,1 1 1,-1-1 0,0 1-1,0-1 1,-2 2 0,1 0-153,0-1-1,0 1 1,0 0 0,0 0-1,0 0 1,0 0 0,1 1-1,-1-1 1,1 1 0,0 0-1,-1-1 1,1 1 0,0 0 0,1 0-1,-1 1 1,-1 4 0,0-2-81,1 0 1,0 0 0,1 0 0,-1 1-1,1-1 1,0 0 0,1 1 0,0 8 0,2 11-810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9:07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24 19052,'45'-17'2289,"-22"11"-1305,-14 6-392,-22 10 1984,-9 10-1311,-14 14-321,-7 9-232,-6 13-336,-4 3-88,4 2-80,6-5-120,8-5-408,6-8-144,12-19-576,15-21-432,-7-12 1071,12-21-263,5-19-232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9:08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0 19188,'-22'12'662,"-1"1"-1,2 1 0,0 1 1,0 1-1,-24 24 1,9-2 618,-51 67-1,79-95-1110,-35 52 580,40-57-683,0 0 1,1 1-1,-1-1 0,1 1 1,0-1-1,0 1 1,1 0-1,0 0 0,-1 10 1,2-14-56,0 0 0,0 0 0,1-1 0,-1 1 0,1 0 0,-1 0 0,1 0 0,-1-1 0,1 1 1,0 0-1,0-1 0,0 1 0,0-1 0,0 1 0,0-1 0,1 1 0,-1-1 0,0 0 0,1 1 0,-1-1 0,1 0 0,-1 0 0,1 0 0,0 0 1,-1-1-1,1 1 0,0 0 0,0-1 0,-1 1 0,1-1 0,0 1 0,0-1 0,0 0 0,0 0 0,3 0 0,4 0-15,1 0 0,0 0 0,-1-1 0,1 0-1,15-5 1,-7 0-35,0 0-1,0-1 0,-1-1 1,0-1-1,20-14 0,-25 16-1,-2-1 0,1-1 0,-1 0 0,-1 0 0,1-1 0,-2 0-1,1 0 1,9-17 0,-16 21-1,1 1-1,-1 0 0,0-1 1,0 0-1,-1 1 0,0-1 1,0 0-1,0 0 1,-1-10-1,0 14 13,0 1 0,0 0 1,0 0-1,0-1 0,0 1 0,-1 0 0,1 0 1,-1 0-1,1-1 0,-1 1 0,1 0 0,-1 0 1,1 0-1,-1 0 0,0 0 0,0 0 0,0 0 1,0 0-1,1 0 0,-3 0 0,1 0-32,1 0-1,-1 1 1,0 0 0,1-1-1,-1 1 1,0 0 0,0 0-1,0 0 1,1 0 0,-1 0-1,0 1 1,0-1-1,1 0 1,-1 1 0,0-1-1,1 1 1,-1 0 0,0-1-1,-1 2 1,-7 5-215,-1-1 0,2 2 0,-1-1 0,1 1 1,0 0-1,1 1 0,0 0 0,0 1 0,1-1 0,1 2 0,-1-1 0,-8 21 1,2 17-557</inkml:trace>
  <inkml:trace contextRef="#ctx0" brushRef="#br0" timeOffset="1">890 923 16003,'-7'12'868,"0"-1"0,-1 0 0,0 0-1,0-1 1,-2 0 0,1-1 0,-1 1-1,-19 12 1,54-40 2119,12-17-2808,-18 17 38,-5 4-180,114-115 197,-123 123-205,-1 1-1,0-2 1,0 1 0,5-12-1,-9 17-20,1 0 0,-1 0 0,1-1 0,-1 1 0,0 0 0,0 0 0,1-1 0,-1 1 0,0 0 0,0-1 0,0 1 0,0 0 0,-1-1 0,1 0 0,-1 1-2,1 0-1,0 1 0,-1-1 0,1 1 0,-1-1 0,1 1 0,-1-1 0,1 1 0,-1 0 0,0-1 0,1 1 0,-1-1 1,1 1-1,-1 0 0,0 0 0,1-1 0,-1 1 0,0 0 0,1 0 0,-1 0 0,0 0 0,0 0 0,1 0 1,-1 0-1,0 0 0,1 0 0,-1 0 0,-1 0 0,-6 2 15,-1-1 1,1 2-1,-1-1 1,1 1-1,0 0 1,0 1-1,0 0 0,-12 8 1,-2 3-186,-30 27 1,18-8-814,33-32 918,-1 0-1,1 0 1,0 0 0,0 0-1,0 0 1,0 0-1,0 1 1,0-1 0,0 0-1,1 1 1,-1-1-1,1 1 1,-1-1-1,1 0 1,0 1 0,0 3-1,0-6 43,1 1 0,-1 0 1,0-1-1,0 1 0,0 0 0,1 0 0,-1-1 0,0 1 0,0 0 0,1-1 0,-1 1 1,1-1-1,-1 1 0,1 0 0,-1-1 0,1 1 0,-1-1 0,1 1 0,-1-1 1,1 0-1,1 1 0,21 2-464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9:1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435 102 15515,'8'-7'878,"-1"-1"0,11-16 0,-16 22-712,-1-1 0,1 1 0,-1-1 0,0 1 0,0-1 0,0 0 0,0 1 0,0-1 0,0 0 0,-1 0 1,0 0-1,1 1 0,-1-1 0,0 0 0,-1-4 0,1 6-94,0 0 0,-1 0 0,1 0-1,0 1 1,-1-1 0,1 0 0,-1 0 0,1 1 0,-1-1 0,1 0 0,-1 1 0,0-1 0,1 0 0,-1 1 0,0-1 0,1 1 0,-1-1-1,0 1 1,0 0 0,0-1 0,1 1 0,-1 0 0,0-1 0,0 1 0,0 0 0,0 0 0,0 0 0,1 0 0,-1 0 0,0 0 0,0 0-1,0 0 1,0 0 0,-1 0 0,-4 1 128,1 0-1,-1 1 1,1-1 0,-9 4-1,-6 5-5,0 0 0,0 2 0,1 0-1,0 1 1,-20 18 0,-78 86-159,90-88-15,2 2 0,-28 45-1,44-62-2,1 0 0,1 0 0,1 0 0,0 1-1,0 0 1,2 0 0,0 1 0,-4 26-1,8-39-17,-1 0-1,1 0 0,0 1 0,0-1 0,0 0 0,0 0 0,1 0 0,-1 0 0,1 0 0,0 0 0,0 0 1,0-1-1,0 1 0,1 0 0,-1 0 0,1-1 0,-1 1 0,1-1 0,0 1 0,0-1 0,0 0 1,0 0-1,1 0 0,-1 0 0,0 0 0,1 0 0,-1-1 0,1 1 0,0-1 0,0 0 0,-1 1 0,1-1 1,5 1-1,4 0-114,0-1 0,0 0 0,0 0 0,0-1 0,0-1 0,0 0 0,14-3 0,4-2 162,0-2-1,0-1 0,-1-1 1,0-1-1,33-19 0,12-14-209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9:1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0 16003,'-1'1'80,"1"-1"0,-1 1-1,1-1 1,0 1 0,-1 0-1,1-1 1,0 1 0,-1 0-1,1-1 1,0 1 0,0 0-1,0-1 1,-1 1 0,1 0-1,0 0 1,0-1 0,0 1-1,0 0 1,1-1 0,-1 1-1,0 0 1,0 0 0,0-1-1,0 1 1,1 0 0,-1-1-1,0 1 1,1 0 0,0 0-1,8 27 1123,12 16 245,15 51 0,-29-72-1176,-2-1 0,0 1 1,-1 0-1,0 36 0,-4-31-130,-1 1-1,-2-1 1,-1 0-1,-1 0 1,-14 42-1,5-30 37,-1-1 0,-3-1 0,-25 44 0,-4-11-865,-2-2 1,-4-2 0,-68 67-1,-23 5-608,83-92 510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3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 17380,'11'-3'1563,"-7"6"274,-10 15 1064,0-5-2608,-14 36 778,-21 82-1,35-109-1088,2 0 0,1 1-1,0-1 1,2 1 0,0-1-1,4 34 1,-3-53-115,1 1 1,-1-1-1,1 1 1,0 0 0,0-1-1,0 1 1,0-1-1,1 0 1,-1 1-1,1-1 1,0 0-1,0 0 1,0 0-1,4 4 1,-6-7 106,0 0 0,0 1 1,0-1-1,0 0 0,1 0 0,-1 0 1,0 0-1,0 1 0,0-1 0,0 0 0,0 0 1,0 0-1,0 0 0,0 1 0,1-1 1,-1 0-1,0 0 0,0 0 0,0 0 1,0 0-1,0 0 0,1 0 0,-1 0 1,0 1-1,0-1 0,0 0 0,0 0 1,1 0-1,-1 0 0,0 0 0,0 0 1,0 0-1,1 0 0,-1 0 0,0 0 1,0 0-1,0 0 0,0 0 0,1 0 1,-1 0-1,0-1 0,0 1 0,0 0 1,1 0-1,-1 0 0,0 0 0,0 0 1,0 0-1,0 0 0,0 0 0,1-1 1,-1 1-1,0 0 0,0 0 0,0 0 1,0 0-1,0-1 0,0 1 0,0 0 0,0 0 1,0 0-1,1-1 0,-6-12-685,-9-7-71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39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 16163,'-8'-12'1705,"11"14"-761,5 1-256,13 7 897,5 3-177,14-1-336,4 0-176,9-4-440,0-2-448,2-8-960,-3-7 888,-4-9-216,-7-2-160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45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15771,'50'6'1069,"1"-1"-1,0-3 1,61-5-1,-44 1-433,774-50 1416,-7-52-3333,-826 101-612,-13 0 1428,-2 2-227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4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1 18564,'-33'27'6681,"-20"16"-5616,33-23-990,0 1 0,2 1 1,0 0-1,2 1 1,0 1-1,2 1 0,1 0 1,-19 50-1,25-55-82,0 1 0,2 1 1,0-1-1,2 1 0,0 0 0,1 0 0,2 0 0,0 0 0,1 0 1,1 0-1,1 0 0,6 21 0,-6-33-134,1 0 0,0 0 0,0 0 0,1-1 0,0 1 0,0-1 0,12 14-1,-13-18 74,1 0-1,-1-1 1,1 1-1,0-1 1,1 0-1,-1 0 1,1 0-1,0-1 0,0 0 1,0 0-1,0-1 1,0 1-1,8 1 1,26 1-362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4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 22045,'-2'2'1976,"5"-7"-1440,2-2-216,1 4 713,1 0-305,0 3-1200,-3 0-2585,1-2 2689,-4 1-424,4-6-265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40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31 17492,'18'-22'3176,"-14"13"-1386,-15 16 355,2 0-1840,1 1 0,0 0 1,1 1-1,0 0 0,-12 19 1,-25 55-15,30-53-278,1 0 1,-13 49 0,23-70-14,1 1 0,0-1 0,1 0 0,0 1 1,0-1-1,1 1 0,0-1 0,1 1 0,0-1 0,0 1 0,1-1 0,1 0 0,4 14 0,-5-20-22,0 1-1,0-1 1,0 0-1,1 0 1,-1 1-1,1-1 1,0-1-1,0 1 1,0 0-1,0-1 1,0 0-1,1 1 1,-1-1-1,1-1 1,-1 1-1,1 0 1,0-1-1,0 0 1,-1 0-1,1 0 1,0 0-1,0 0 1,0-1-1,0 0 0,0 0 1,0 0-1,0 0 1,0-1-1,8-1 1,-3 0-37,-1 0 1,1-1 0,-1 0-1,1 0 1,-1-1-1,0 0 1,0 0 0,0-1-1,-1 0 1,0-1-1,0 1 1,10-11-1,-9 7-17,-1-1-1,11-17 0,6-26-237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41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44 295 19580,'42'-42'2420,"-21"20"-937,45-37 0,-59 54-1290,0 0 1,1 0-1,-1 1 1,1 0-1,0 0 1,0 1-1,0 0 0,1 1 1,-1-1-1,1 2 1,9-2-1,-16 2-177,0 1-1,0 0 0,-1 0 1,1 0-1,0 0 0,0 0 1,0 0-1,0 0 0,0 1 1,0-1-1,-1 1 0,1-1 1,0 1-1,0 0 0,-1-1 1,1 1-1,0 0 0,-1 0 1,1 0-1,-1 1 1,1-1-1,-1 0 0,1 0 1,-1 1-1,0-1 0,0 1 1,0-1-1,0 1 0,0 0 1,0-1-1,0 1 0,0 0 1,-1 0-1,1-1 0,-1 1 1,1 0-1,-1 0 1,0 0-1,0 2 0,0 2-10,0 1 0,0-1 0,-1 1-1,0-1 1,-1 1 0,1-1 0,-1 0 0,-1 0-1,1 0 1,-6 9 0,-3 3-2,-1-1 1,0 0-1,-2-1 1,0 0-1,-1-1 1,-26 20-1,-110 69 59,137-95-57,12-7-5,-1 0-1,0 0 1,1 0 0,-1 0 0,1 0 0,0 0 0,-1 1 0,-3 4 0,6-6-2,0-1 0,0 0 1,0 0-1,0 1 1,0-1-1,0 0 1,-1 1-1,1-1 0,0 1 1,0-1-1,0 0 1,0 1-1,0-1 0,0 0 1,0 1-1,0-1 1,0 0-1,1 1 1,-1-1-1,0 0 0,0 1 1,0-1-1,0 0 1,0 1-1,1-1 1,-1 0-1,0 0 0,0 1 1,1-1-1,0 1-8,0 0 0,0 0 1,1-1-1,-1 1 0,0-1 0,1 1 0,-1-1 0,0 0 0,1 1 0,-1-1 0,1 0 0,0 0 0,50 2-940,1-2-1,64-10 1,-66 5 411</inkml:trace>
  <inkml:trace contextRef="#ctx0" brushRef="#br0" timeOffset="1">782 0 19044,'-9'9'2008,"27"-3"-1159,7-3-313,13-1 1088,8-1-576,11 1-520,2-2-512,-1-5 185,-5-2-137,-17-2-192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4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17 14987,'8'-8'11164,"-2"0"-8335,-6 7-3571,-8 13 1197,-19 29-418,-24 49 1,43-75-35,1 1-1,1 0 1,1-1-1,0 2 1,1-1 0,1 0-1,-1 19 1,3-32-5,1 0 1,0 1-1,0-1 0,0 0 1,1 0-1,-1 0 1,1 0-1,-1 0 0,1 0 1,0 0-1,0 0 0,1 0 1,-1 0-1,1 0 1,-1 0-1,1-1 0,0 1 1,0-1-1,3 3 1,-2-2-3,0-1 1,1 0 0,-1 1 0,1-2 0,0 1 0,0 0 0,0-1 0,0 0 0,0 0 0,0 0 0,0 0 0,8 0 0,5-1-215,-1-1 0,1 0 0,0-1 0,-1-1 0,1-1 0,17-6 0,-7 0-425,0-2-1,27-16 1,-22 12 285,19-10-332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4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0 326 20380,'36'-30'4223,"30"-26"-2927,-37 27-1175,0-1 0,-2-1 0,-1-2 0,41-69 0,-60 88-138,-12 21-20,-12 25 47,-37 106 185,47-115-156,2 0 0,0 0 0,1 0 0,0 30 0,4-46-161,0 0 1,1 0 0,0-1 0,3 12-1,-3-17 84,-1 0 0,0 0 0,1 0 0,-1 0-1,1 0 1,-1 0 0,1 0 0,-1 0 0,1 0 0,-1-1-1,1 1 1,0 0 0,0 0 0,0-1 0,1 2-1,-1-2 29,-1 1 1,1-1-1,0 0 0,-1 0 0,1 0 0,0-1 0,0 1 0,-1 0 0,1 0 0,0 0 0,-1 0 0,1-1 0,0 1 1,-1 0-1,1-1 0,-1 1 0,1 0 0,-1-1 0,1 1 0,0-1 0,-1 1 0,1-1 0,-1 1 0,0-1 1,1 1-1,-1-1 0,1-1 0,12-18-268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4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1 20196,'0'24'1721,"9"-2"-1137,3-6-256,8 12 552,1 4-288,2 9-64,-1 7-80,-10 13-248,-7 9-64,-22 19-136,-14 8-32,-27 4 32,-17 6-72,-24 11-336,-10 4-264,-3 1 544,-6-4-120,-10-16-56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5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19628,'3'3'1697,"10"-1"-1121,6 3-248,18-7 472,6 1-144,6-3-56,0 3-192,-2 1-496,1 0-224,-11 5-456,-8 2-256,-20-1 784,-9 4-248,-17-6-184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5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15395,'3'20'2241,"16"-6"-1265,8-13-376,10 1 1449,9-2-905,9-5-200,-3-2-688,2-1-576,-11-4 320,-11-1-104,-14-6-160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5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91 17484,'0'-2'149,"-1"-1"1,1 0-1,-1 1 0,1-1 1,0 0-1,0 0 1,0 1-1,0-1 0,0 0 1,1 0-1,-1 1 1,1-1-1,0 0 0,0 1 1,0-1-1,0 1 1,0-1-1,1 1 1,-1-1-1,1 1 0,-1 0 1,1 0-1,0 0 1,0 0-1,0 0 0,0 0 1,0 0-1,0 1 1,1-1-1,-1 1 0,0 0 1,1-1-1,-1 1 1,4-1-1,4-1 92,0 1-1,0 0 0,0 0 1,0 1-1,0 0 1,0 1-1,0 0 1,15 2-1,-15-1-157,0 1-1,0 0 0,0 0 1,0 1-1,0 1 0,-1 0 0,1 0 1,-1 1-1,0 0 0,0 0 1,8 7-1,-14-9-71,0 0 0,0 0 1,0 0-1,0 0 0,0 1 0,-1-1 0,0 1 0,1 0 1,-1-1-1,0 1 0,-1 0 0,1 0 0,-1 0 0,0 0 1,0 1-1,0-1 0,0 0 0,-1 0 0,0 1 1,0-1-1,0 0 0,0 0 0,-1 1 0,0-1 0,1 0 1,-1 0-1,-1 0 0,1 0 0,-3 5 0,-3 5 3,0 1 0,-2-1 0,1-1 0,-2 0 0,-18 21 0,-66 57 33,44-45-30,30-26-15,0 0 0,-16 24 0,32-39-1,0 0 0,0 1 0,1-1 0,0 1 0,0 0 0,0 0 0,1 0 0,0 0 0,0 0 0,0 1 0,1-1 0,0 0 0,0 1 0,1-1 0,0 9 0,0-12-44,1-1 0,0 1 0,0 0 0,0-1 1,0 1-1,1-1 0,-1 1 0,1-1 0,-1 0 1,1 0-1,0 0 0,0 0 0,0 0 0,0 0 1,0 0-1,1 0 0,-1-1 0,0 1 0,1-1 1,-1 0-1,1 0 0,-1 0 0,1 0 0,0 0 1,-1-1-1,1 1 0,0-1 0,3 1 0,5 0-184,-1 0 0,1 0 0,0-1 0,-1-1 0,22-3 0,20-12-178,12-11-143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5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593 0 18772,'18'8'1288,"-24"18"-992,-14 12-104,-21 22 256,-8 7-159,-15 10-33,-7 1 16,-1 0-32,3-4-64,10-16-112,5-14-32,14-22-248,7-12-272,16-16-489,3-15 841,12-27-184,4-18-120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53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 0 17652,'-14'13'2008,"-9"8"-1344,-20 8-256,-3 8 1033,-4 12-753,-2 6-48,4 2-216,4-1-160,12-4-272,9-6-184,14-14-544,4-10 1792,5-30-1080,2-13-8,2-19 32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5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91 18604,'-29'9'1200,"-55"25"0,76-30-1082,0 0-1,0 1 1,1-1-1,-1 2 1,1-1-1,0 1 1,1 0-1,-1 1 1,1 0-1,1 0 1,-7 8-1,11-13-94,1-1 0,-1 0 1,0 0-1,1 0 0,-1 1 0,0-1 0,1 0 0,-1 1 0,1-1 1,0 0-1,-1 1 0,1-1 0,0 1 0,0-1 0,0 1 1,0-1-1,0 0 0,0 1 0,1-1 0,0 3 0,-1-3-12,1 0 0,0 0 0,0 0-1,-1 0 1,1-1 0,0 1 0,0 0-1,0 0 1,0-1 0,0 1 0,0-1-1,0 1 1,1-1 0,-1 1 0,0-1-1,0 0 1,0 1 0,0-1 0,2 0-1,4 1 4,0-1 0,0 0 0,1 0 0,-1-1 0,0 0 0,13-4 0,-7 1 10,0 0 1,0-2-1,0 0 0,-1 0 1,0-1-1,0 0 0,14-13 0,-21 16 20,0 0 0,0-1-1,0 0 1,0 0-1,-1 0 1,0-1-1,0 0 1,0 0-1,-1 0 1,0 0 0,0 0-1,0 0 1,-1-1-1,0 0 1,0 1-1,1-12 1,-3 15-14,0 1 0,1-1 1,-1 0-1,-1 0 0,1 0 0,0 0 1,-1 0-1,1 0 0,-1 0 0,0 1 1,0-1-1,0 0 0,0 1 0,-1-1 1,1 0-1,-1 1 0,1 0 0,-1-1 1,0 1-1,0 0 0,0 0 0,0 0 1,0 0-1,-1 0 0,1 0 0,0 1 1,-1-1-1,1 1 0,-1 0 0,0 0 1,0 0-1,1 0 0,-1 0 0,0 0 1,-3 0-1,-1 1 24,-1-1 0,1 1 0,-1 0 0,1 0 0,-1 1 0,1 0 1,0 0-1,-1 1 0,1 0 0,0 0 0,0 1 0,-13 6 0,11-4-135,1 1 0,-1 1 0,1-1 0,0 1 0,1 0 1,0 1-1,0 0 0,0 0 0,1 0 0,0 1 0,1 0 0,0 0 0,0 1 0,1-1 0,0 1 0,1 0 0,0 0 0,1 0 0,-2 13 0,4-20 39,0 1 0,0-1 0,0 0 0,0 1 0,1-1 0,0 0 0,-1 0 0,1 1 0,1-1 0,-1 0 0,0 0 0,1 0 0,-1 0 0,1 0-1,0 0 1,3 3 0,18 20-423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54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82 192 16620,'-10'21'2020,"7"-16"-1420,1-1-1,-1 1 0,1 0 0,-2 9 1,4-13-539,-1-1 0,1 1 0,0 0 0,0 0 1,0-1-1,0 1 0,0 0 0,0-1 0,0 1 1,0 0-1,1 0 0,-1-1 0,0 1 0,0 0 0,1-1 1,-1 1-1,0 0 0,1-1 0,-1 1 0,0 0 0,1-1 1,-1 1-1,1-1 0,-1 1 0,1-1 0,-1 1 0,1-1 1,0 1-1,-1-1 0,1 0 0,0 1 0,-1-1 0,1 0 1,0 1-1,-1-1 0,1 0 0,0 0 0,1 0 0,-1 1-23,1-1 0,0 0 0,0 0 0,-1-1 0,1 1 0,0 0-1,-1-1 1,1 1 0,0-1 0,-1 1 0,1-1 0,0 0 0,-1 1-1,1-1 1,-1 0 0,1 0 0,-1 0 0,0 0 0,0-1 0,1 1-1,-1 0 1,0 0 0,0-1 0,0 1 0,0-1 0,1-1-1,2-5 67,0 1 0,0-1-1,0 0 1,1-8 0,-2 5-9,0 1 0,-1-1 0,-1 0 0,0 0 0,0 0 1,-1 0-1,-2-15 0,2 21-68,0 0 1,-1 0 0,0 0-1,0 0 1,-1 1-1,1-1 1,-1 0-1,0 1 1,0 0-1,-1-1 1,1 1-1,-1 0 1,0 0-1,0 0 1,0 0-1,0 1 1,-1-1 0,-6-4-1,8 7-21,0 0-1,0 0 1,0 0 0,1 0-1,-1 0 1,0 1-1,0-1 1,0 1 0,0-1-1,-1 1 1,1 0-1,0 0 1,0 0 0,0 0-1,0 0 1,0 0 0,0 1-1,0-1 1,0 1-1,-2 0 1,1 1-57,0-1 0,0 1 0,1 0 0,-1-1 0,1 1 0,-1 1 0,1-1 0,0 0 0,0 1 0,0-1 0,0 1 0,-2 3 0,1-1-87,1 0 0,-1 0 0,1 0-1,0 1 1,0-1 0,1 1-1,-1-1 1,1 1 0,0 0-1,1 0 1,0-1 0,0 1-1,0 0 1,2 8 0,-2-11 89,1 0-1,0-1 1,0 1 0,1 0 0,-1-1 0,0 1-1,1-1 1,2 4 0,20 11-539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3:54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 18724,'-2'16'1808,"1"7"-1159,1 3-297,0 10 664,3 3-216,1 3-536,5 4-456,1-5-880,-1-3-1265,-3-12 1849,-1-6-352,-5-18-408</inkml:trace>
  <inkml:trace contextRef="#ctx0" brushRef="#br0" timeOffset="1">0 117 15539,'0'-2'1353,"16"4"-913,10 1-184,9 2 560,8 1-120,9-3-696,4-3 168,6-3-64,-1-3-56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9:4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8906,'10'7'295,"0"-1"0,1 0 0,-1 0 0,1-2 0,1 1 0,-1-1-1,0-1 1,15 3 0,-9-4 29,-1-1-1,1 0 0,-1-1 1,1-1-1,23-4 0,166-40 1979,4-2-924,-119 37-920,0 3 0,0 4 1,103 10-1,270 49 1335,-433-52-1631,-9-1-70,20 2 379,-1 2 0,-1 2 1,58 20-1,-87-25-364,0 0-1,-1 2 1,1-1 0,-1 1-1,0 1 1,0 0 0,-1 0-1,0 1 1,-1 0 0,1 0-1,-2 1 1,1 0 0,-1 1 0,0 0-1,-1 0 1,9 19 0,-12-21 212,-2-4-599,1 0-1,0 0 1,0 0 0,0-1-1,4 8 1,-5-11 201,0 1 1,-1 0-1,1-1 0,0 1 0,-1-1 0,1 1 1,0-1-1,0 1 0,0-1 0,-1 1 1,1-1-1,0 0 0,0 0 0,0 1 0,0-1 1,0 0-1,-1 0 0,1 0 0,0 0 1,0 0-1,0 0 0,0 0 0,0 0 1,0 0-1,0 0 0,0-1 0,-1 1 0,1 0 1,0-1-1,0 1 0,0 0 0,0-1 1,-1 1-1,2-2 0,15-15-582,1-7-257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9:49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8 296 14763,'0'0'67,"-1"1"1,0-1-1,1 1 0,-1-1 0,1 1 0,0-1 0,-1 1 1,1-1-1,-1 1 0,1-1 0,0 1 0,-1-1 1,1 1-1,0 0 0,-1-1 0,1 1 0,0-1 0,0 1 1,0 0-1,0-1 0,0 1 0,-1 0 0,1-1 1,0 1-1,1 0 0,-1 1 0,1-2 15,1 0-1,0 0 1,-1 0 0,1 0-1,0 0 1,-1 0 0,1 0-1,0 0 1,-1-1 0,1 1-1,1-2 1,148-45 1775,-41 10-1444,19-3-292,105-30-18,-183 58-9,1 2 0,81-6-1,-127 15-85,9 0 65,1 1 0,27 3 0,-39-3-38,0 1-1,1 0 1,-1 0 0,0 1-1,0-1 1,0 1 0,0 0-1,0 0 1,-1 0 0,1 1-1,0-1 1,-1 1 0,0 0-1,5 5 1,16 26 356,-22-29-320,1 0 1,0 0-1,0-1 1,0 1-1,0-1 1,1 0-1,0 0 1,0 0-1,0 0 1,0-1 0,0 0-1,1 0 1,-1 0-1,1 0 1,10 4-1,-2-4 24,1-1 0,0 0 0,-1-1 0,1-1 0,0 0 0,0-1 0,0 0 0,24-6 0,110-36 263,-133 37-335,71-24 47,103-52-1,-179 77-109,-7 5 3,-1-1 0,0 0-1,1 0 1,-1 0 0,1 0-1,-1-1 1,0 1-1,0-1 1,0 1 0,0-1-1,0 0 1,0 0 0,0 0-1,0 0 1,-1 0 0,1 0-1,1-5 1,-3 7 26,1 0 0,-1-1 1,0 1-1,0-1 0,0 1 0,0 0 0,0-1 0,-1 1 1,1-1-1,0 1 0,0 0 0,0-1 0,0 1 1,0-1-1,0 1 0,-1 0 0,1-1 0,0 1 0,0 0 1,-1-1-1,1 1 0,0 0 0,0-1 0,-1 1 1,1 0-1,0 0 0,-1-1 0,1 1 0,0 0 0,-1 0 1,1 0-1,-1 0 0,1-1 0,0 1 0,-1 0 1,0 0-1,-18-1-91,15 1 71,-37 0-191,-17 3-63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9:5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 14747,'-10'-8'2149,"9"6"-726,12 1-327,-10 1-1018,383 10 1488,-325-5-1559,-59-5-6,0 0 0,1 0 1,-1 0-1,0-1 0,1 1 0,-1 1 1,0-1-1,1 0 0,-1 0 0,0 0 1,1 0-1,-1 0 0,0 0 0,1 0 1,-1 0-1,0 0 0,1 1 0,-1-1 1,0 0-1,0 0 0,1 0 0,-1 1 1,0-1-1,0 0 0,1 0 0,-1 1 1,0-1-1,0 0 0,0 1 0,1-1 1,-1 0-1,0 1 0,0-1 0,0 0 1,0 1-1,0-1 0,0 1 0,-11 9 121,-26 8 210,34-17-293,-92 39 852,26-14-29,1 4-1,-75 46 0,124-63-889,19-13 18,0 0 0,0 0 0,0 0 0,0 0 0,1 0 0,-1 0 0,0 0 0,0 0 0,0 0 0,0 0 0,0 0 0,0 1 0,0-1 0,1 0 0,-1 0 0,0 0 0,0 0 0,0 0 0,0 0 0,0 0 0,0 0 0,0 0 0,0 0 0,0 1 0,0-1 0,0 0 0,1 0 0,-1 0 0,0 0 0,0 0 0,0 0 0,0 0 0,0 1 0,0-1 0,0 0 0,0 0 0,0 0 0,0 0 0,0 0 0,0 0 0,0 1 0,0-1 0,0 0 0,0 0 0,-1 0 0,1 0 0,0 0 0,0 0 0,0 0 0,0 1 0,0-1 0,0 0 0,0 0 0,0 0 0,0 0 0,0 0 0,0 0 0,0 0 0,-1 0 0,1 0 0,0 0 0,0 1 0,12-3-767,16-6-744,32-16-1,-16 6 945,17-6-405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9:5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0 15627,'-5'0'207,"1"1"0,-1-1 0,1 1 0,-1 0 0,1 0 0,-1 1 0,1-1 0,-1 1 0,1 0 0,0 0 0,-5 4 0,0-1 139,-21 9 194,1 2 0,1 1 0,1 1 0,0 1 0,1 2 0,-32 32 0,54-48-478,0 0-1,0 0 1,1 0 0,0 1 0,0-1-1,0 1 1,-2 6 0,4-10-45,1 0 0,-1 0 0,1 0 0,-1 1 0,1-1 0,0 0 0,-1 0 0,1 1 1,1-1-1,-1 0 0,0 0 0,0 0 0,1 1 0,-1-1 0,1 0 0,0 0 0,0 0 0,0 0 0,0 0 0,0 0 0,0 0 1,2 3-1,1-2 4,-1 0-1,1 0 1,0-1 0,0 1 0,-1-1 0,2 0 0,-1 0 0,0 0 0,0 0 0,1-1 0,-1 0-1,0 0 1,9 1 0,3 0 41,1-1-1,25-1 1,-18-2 16,1-1-1,0-1 1,-1-1-1,0-1 1,0-2-1,0 0 1,-1-1 0,-1-1-1,1-1 1,-2-2-1,35-23 1,-51 32-30,0-1 0,-1 1 0,1-1 0,-1 0 0,0 0 0,0 0 0,0 0 0,-1-1 0,5-9 0,-8 13-53,1 1 0,-1-1 0,1 1 0,-1 0 0,0-1 0,0 1-1,0-1 1,0 1 0,0 0 0,0-1 0,0 1 0,0-1 0,0 1-1,-1 0 1,1-1 0,-1 1 0,1 0 0,-2-3 0,1 2-48,-1 1 1,1-1-1,-1 0 1,0 1 0,1 0-1,-1-1 1,0 1-1,0 0 1,0 0 0,0 0-1,0 0 1,0 1-1,0-1 1,0 0 0,0 1-1,-3-1 1,-3 0-143,0 0-1,-1 0 1,1 1 0,0 0-1,-1 1 1,1 0 0,0 0-1,-16 4 1,0 3-482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9:52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0 718 11899,'3'-8'287,"-1"0"1,1 0-1,1 0 1,-1 1-1,1-1 1,10-13-1,37-39 561,-49 57-757,41-41 456,1 2 0,3 1 0,1 3 0,1 1 0,102-54 0,-85 58-354,1 2-1,1 4 1,2 3-1,113-24 1,-106 35-157,2 3 0,-1 4 0,83 3 0,235 32-30,161 64 442,-410-64-209,-94-20 95,0-2-1,103 0 1,-117-8 1,-1-3 0,1-1 0,-1-1-1,66-21 1,-39 4 466,69-34-1,-100 40-484,-1-2-1,-1 0 0,48-40 0,-75 54-424,-1 3-88,-1-1 1,0 1-1,0-1 1,0 0 0,-1-1-1,1 1 1,-1 0-1,3-5 1,-10 22-4032,5-6 3180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9:5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 14043,'-15'-7'5906,"21"8"-4873,19 7-824,0-1-1,1-1 1,31 3 0,81 1-260,-115-9 110,559-12 170,-420 3-120,177 14 1,-315-5-89,533 48 449,-550-49-501,3 1 75,0 0 1,0 1-1,0 0 0,18 7 1,-27-9-57,0 1 1,1-1-1,-1 1 1,0-1-1,0 1 1,1 0-1,-1 0 1,0-1-1,0 1 1,0 0-1,0 0 1,0 0-1,0 0 1,-1 0-1,1 0 1,0 1-1,0-1 1,-1 0-1,1 0 1,-1 0 0,1 1-1,-1-1 1,1 0-1,-1 1 1,0-1-1,0 0 1,1 1-1,-1-1 1,0 0-1,0 1 1,-1-1-1,1 1 1,0-1-1,0 0 1,-1 1-1,1-1 1,0 0-1,-1 0 1,0 1-1,1-1 1,-1 0 0,0 0-1,1 0 1,-2 2-1,-1 1-92,1-1 1,-1 1-1,1-1 0,-1 0 0,0 1 1,0-1-1,-1 0 0,1-1 1,0 1-1,-1-1 0,0 1 0,0-1 1,-6 2-1,-7 0-270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5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16700,'17'52'1472,"4"5"-1056,5 2-168,6 1 224,8-3-224,-2-11-24,1-11-112,-3-15-216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9:5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26 14611,'8'-5'513,"22"-15"1846,-27 19-908,-19 15 59,-67 50 400,-174 100 0,193-129-1407,104-30-317,68 2-636,171 3-2306,-206-15 2158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9:54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16404,'-97'72'2063,"86"-61"-1894,-1 0 1,2 1-1,-1 0 1,2 0 0,-14 22-1,18-24-52,0-1 0,0 1 0,1 1 0,0-1-1,-4 17 1,8-25-84,-1 0-1,1 0 1,-1 0 0,1 1-1,0-1 1,0 0-1,0 0 1,0 0-1,0 0 1,0 0 0,1 0-1,-1 0 1,1 0-1,-1 0 1,1 0 0,0 0-1,0 0 1,0 0-1,0 0 1,0 0-1,0-1 1,0 1 0,1 0-1,-1-1 1,1 1-1,-1-1 1,1 0-1,-1 1 1,1-1 0,0 0-1,0 0 1,0 0-1,0 0 1,0 0 0,-1 0-1,1-1 1,3 1-1,4 1 61,0-1 0,1-1 0,-1 1-1,1-2 1,-1 1 0,0-1 0,0-1 0,1 1 0,-1-2-1,0 1 1,0-1 0,9-5 0,9-4 175,0-2-1,37-25 1,-46 27-97,-1 0 0,25-24 0,-39 32-143,1 1 0,-1 0-1,0-1 1,0 0 0,0 1-1,-1-1 1,1 0-1,-1 0 1,0-1 0,0 1-1,0 0 1,-1-1 0,1 1-1,-1-1 1,0 0 0,-1 1-1,1-10 1,-1 12-18,-1 0 1,1-1 0,-1 1-1,0 0 1,0 0-1,0 0 1,0 0 0,0 0-1,0 0 1,-1 0-1,1 0 1,-1 0-1,1 1 1,-1-1 0,0 1-1,0-1 1,1 1-1,-1-1 1,0 1-1,0 0 1,-1 0 0,1 0-1,0 0 1,0 0-1,0 1 1,-1-1 0,1 1-1,-4-1 1,-7-1-45,1 1 0,-1 0 0,-24 2 0,19 0-329,-35 10-1,41-8 231,1-1-1,-2 1 0,1-2 0,0 0 0,0 0 0,-20-2 1,1-7-286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9:5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57 15787,'-4'-5'3617,"3"-9"-2988,1 10-79,0 3-424,-1-1-1,1 0 1,0 1 0,0-1-1,-1 1 1,1-1 0,-1 1-1,1-1 1,-1 1 0,0-1-1,1 1 1,-1-1 0,0 1-1,0 0 1,0-1 0,0 1-1,0 0 1,0 0 0,0 0-1,-1 0 1,1 0 0,-2-1-1,1 1-18,0 1-1,0 0 1,0-1-1,0 1 1,0 0-1,0 0 1,0 0-1,0 0 0,0 1 1,0-1-1,0 0 1,0 1-1,0 0 1,0-1-1,0 1 1,0 0-1,-2 1 0,-5 3 34,-1 1 0,1 1 0,0-1 0,0 1 0,0 1 0,1 0 0,0 0 0,1 0 0,-9 14 0,7-9-118,1-1 0,1 2-1,0-1 1,1 1 0,0 0 0,-5 20 0,10-30-21,0 0 0,0 0 0,0 0 0,1-1 0,0 1-1,-1 0 1,1 0 0,1 0 0,-1 0 0,1 0 0,-1 0 0,1 0 0,0-1 0,1 1 0,2 6 0,-2-7 1,0-1 0,0 1-1,0-1 1,0 0 0,1 0 0,-1 0 0,1 0 0,0 0 0,-1 0-1,1 0 1,0-1 0,0 0 0,0 1 0,0-1 0,0 0-1,0 0 1,0-1 0,1 1 0,3-1 0,6 1 7,0 0 0,-1-2 0,1 0 0,0 0 0,0-1 0,-1 0 0,1-2 0,-1 1 0,0-1 0,17-9 0,-10 4-19,-1-1-1,0-1 1,0 0 0,-2-1-1,28-25 1,-39 31-149,0 1 0,0-1 1,0 0-1,-1 0 0,0-1 0,0 1 0,0-1 0,-1 0 1,0 0-1,-1 0 0,1 0 0,-1-1 0,-1 1 0,1 0 1,-1-1-1,-1 0 0,1 1 0,-1-1 0,-1-9 0,-2-9-466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9:56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 17676,'0'0'82,"1"0"0,-1-1 0,0 1 0,1 0 0,-1-1-1,0 1 1,1 0 0,-1-1 0,0 1 0,1 0 0,-1-1 0,1 1 0,-1 0 0,1 0 0,-1 0 0,0-1 0,1 1 0,-1 0 0,1 0 0,-1 0 0,1 0 0,-1 0 0,1 0 0,-1 0 0,1 0-1,-1 0 1,1 0 0,-1 0 0,1 0 0,-1 1 0,1-1 0,-1 0 0,1 0 0,-1 0 0,0 1 0,1-1 0,-1 0 0,1 0 0,-1 1 0,0-1 0,1 0 0,-1 1 0,0-1 0,1 0 0,-1 1 0,0-1-1,0 1 1,1-1 0,-1 1 0,7 30 2248,-5-16-1822,8 33-215,-2 0 0,-3 0 1,-1 1-1,-3 0 1,-2 0-1,-10 68 1,6-83-541,-3 1 1,0-1 0,-2-1 0,-2 0 0,-1 0-1,-1-1 1,-2-1 0,-1 0 0,-35 46-1,34-54-222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9:57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 14307,'-1'-10'2638,"-2"18"-995,-1 19 44,-1 80 1140,12 148 1,-6-220-2690,3-5-151,1-48-2757,-5-13 1694,0 17 368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9:5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359 48 15691,'2'-5'478,"0"1"0,0-1 0,-1 1 0,0-1 0,1-6-1,-2 11-398,0-1-1,0 1 0,0-1 0,0 0 0,0 1 0,0-1 1,0 1-1,0-1 0,0 1 0,0-1 0,0 1 0,0-1 0,-1 1 1,1-1-1,0 1 0,0-1 0,-1 1 0,1-1 0,0 1 1,-1-1-1,0 0 0,0 1-4,1 0-1,-1-1 1,0 1 0,0 0 0,0 0 0,1 0-1,-1 0 1,0 0 0,0 0 0,0 0-1,1 0 1,-1 0 0,0 1 0,0-1 0,0 0-1,1 0 1,-1 1 0,0-1 0,0 0 0,0 1-1,-49 25 829,-64 43 1,91-54-753,-3 2 91,-34 28 0,51-37-181,1 0 0,0 0 0,0 1 0,1 0 0,0 0 0,0 1 0,-5 11 0,11-19-51,0 0 0,0 0-1,0 0 1,0 0 0,0 0 0,1 0 0,-1 0 0,1 0 0,-1 0-1,1 0 1,0 1 0,0-1 0,0 0 0,0 0 0,0 0-1,1 0 1,-1 0 0,0 0 0,1 0 0,1 3 0,-1-4-3,0 1 1,0 0-1,1-1 1,-1 1 0,1-1-1,-1 0 1,1 1-1,-1-1 1,1 0 0,0 0-1,0 0 1,0 0-1,-1 0 1,1-1-1,0 1 1,4 0 0,3 1 8,0-1 0,0 0 0,0-1 1,0 0-1,0-1 0,0 1 0,0-2 0,10-2 1,-1-1 2,0-2 0,-1 0 1,0 0-1,0-2 0,-1 0 1,0-1-1,18-15 0,-21 14 3,-1 1-1,0-2 1,-1 1 0,0-2-1,-1 1 1,0-2 0,-1 1-1,12-25 1,-19 34-28,0 1 0,0-1 0,-1 0 0,0 0 0,1 0 0,-1 0 0,-1 0 0,1-1 0,0 1 0,-1 0 0,0 0 0,0-5 0,-2 10-156,1 0-1,0 1 0,-1-1 1,1 0-1,0 1 1,0-1-1,0 1 0,0-1 1,1 1-1,-1 0 1,-1 2-1,2-2 67,-4 8-324,0 0-1,1 1 1,1-1-1,-2 13 1,3 4-364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29:5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3 15507,'0'0'38,"0"0"-1,0 0 0,0 0 1,0 0-1,0 0 1,0 0-1,0 0 0,0 0 1,-1 0-1,1 0 1,0 0-1,0 0 0,0 0 1,0 0-1,0 0 0,0 0 1,0-1-1,0 1 1,0 0-1,0 0 0,0 0 1,0 0-1,0 0 1,0 0-1,0 0 0,0 0 1,0 0-1,0 0 0,0 0 1,0 0-1,0-1 1,0 1-1,0 0 0,0 0 1,0 0-1,0 0 1,0 0-1,0 0 0,0 0 1,0 0-1,0 0 0,0 0 1,0 0-1,0-1 1,0 1-1,0 0 0,-13 7 558,-16 13 97,3 5-225,1 1 1,1 1 0,1 2 0,-27 44 0,23-28-88,2 2 0,-27 69 0,42-90-222,2 0 1,0 0-1,2 1 0,1 0 1,1 0-1,1 0 0,1 52 1,3-67-178,0 0 0,1 1 0,0-1 0,1 0 0,0-1 0,1 1 0,0 0 0,1-1 0,0 0 1,1 0-1,1-1 0,-1 1 0,1-1 0,1-1 0,0 1 0,0-1 0,1-1 0,0 0 0,18 12 0,-17-13-68,1 0 0,0-2-1,1 1 1,-1-1-1,1-1 1,0 0 0,0-1-1,0 0 1,0-1 0,1 0-1,24 0 1,26-5-250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3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92 15531,'1'-3'303,"1"0"0,-1 0-1,0 1 1,0-1 0,0 0 0,0 0-1,-1 0 1,1 0 0,-1 0-1,0 0 1,0 0 0,0 0 0,0 0-1,0 0 1,-1-1 0,1 1 0,-1 1-1,0-1 1,0 0 0,-2-5-1,2 6-190,-1 0 0,1 0-1,0 1 1,-1-1-1,1 0 1,-1 1 0,0 0-1,1-1 1,-1 1-1,0 0 1,0 0 0,0 0-1,0 0 1,0 0-1,0 0 1,0 0 0,0 1-1,0-1 1,0 1-1,0 0 1,0 0 0,-1-1-1,1 1 1,0 0-1,0 1 1,0-1 0,0 0-1,-1 1 1,1-1-1,-2 2 1,-4 0-18,1 1 0,0 1 0,0-1 0,0 1 1,0 0-1,0 0 0,1 1 0,0 0 0,0 0 0,-7 8 0,5-4-29,0 1 1,1-1-1,0 1 0,1 0 1,0 1-1,-6 13 0,11-20-42,-1 0-1,1 0 0,0 0 1,0 0-1,0 1 0,0 7 1,1-11-16,0 0 0,0 0 0,0 0 1,0 1-1,0-1 0,0 0 0,1 0 1,-1 0-1,0 0 0,1 0 0,-1 0 1,1 1-1,0-1 0,-1 0 1,1 0-1,0-1 0,-1 1 0,1 0 1,0 0-1,0 0 0,0 0 0,0-1 1,0 1-1,0 0 0,0-1 0,0 1 1,0-1-1,0 1 0,0-1 1,2 1-1,4 0 10,-1 0 0,1-1 0,-1 1 1,1-1-1,-1-1 0,0 1 0,1-1 1,-1 0-1,0-1 0,1 0 0,-1 0 0,7-3 1,13-6 18,34-22 1,-57 32-33,114-79 185,-88 59-124,-40 39-21,0 0 1,-11 30-1,18-41-109,2 0 1,-1 1-1,1-1 0,0 1 0,1 0 1,0 0-1,0 14 0,1-20 43,0 1-1,0-1 1,1 0-1,-1 0 1,1 0-1,-1 0 1,1 0-1,0 0 1,0 0-1,0 0 1,0 0-1,0 0 1,0 0-1,0-1 1,1 1-1,-1 0 1,1-1-1,-1 1 1,1-1-1,0 0 1,-1 1-1,1-1 1,0 0-1,0 0 1,0 0-1,0 0 1,0-1-1,0 1 1,0 0-1,0-1 1,0 0-1,0 1 1,4-1-1,28 0-214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25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173 185 17604,'1'-5'346,"0"-1"1,-1 1 0,0-1-1,1 1 1,-2-1 0,1 1-1,-1 0 1,1-1 0,-2 1-1,-2-10 1,4 14-248,-1-1 1,0 1-1,0-1 1,0 1-1,0-1 0,0 1 1,-1-1-1,1 1 1,0 0-1,-1 0 1,1 0-1,-1 0 0,1 0 1,-1 0-1,1 0 1,-1 0-1,0 0 0,1 1 1,-1-1-1,0 1 1,1-1-1,-1 1 1,0 0-1,0-1 0,0 1 1,0 0-1,1 0 1,-1 1-1,0-1 1,0 0-1,0 0 0,1 1 1,-1-1-1,0 1 1,-2 1-1,-3 1-14,-1 1 1,1 0-1,0 0 0,0 1 1,0 0-1,0 0 0,1 0 1,0 1-1,0 0 1,1 0-1,-1 1 0,1 0 1,1 0-1,-1 0 0,1 0 1,-5 15-1,8-21-84,0 0 1,1 1-1,-1-1 0,1 1 0,-1 0 1,1-1-1,0 1 0,0-1 1,0 1-1,0 0 0,0-1 0,0 1 1,0-1-1,0 1 0,0 0 1,1-1-1,-1 1 0,1-1 0,-1 1 1,2 1-1,-1-2 1,0 0 1,0 0-1,0 0 0,0-1 0,0 1 1,0 0-1,1-1 0,-1 1 0,0 0 1,0-1-1,1 1 0,-1-1 1,0 0-1,1 1 0,-1-1 0,0 0 1,1 0-1,1 0 0,6 0 11,-1-1 0,1 0 0,0-1 0,-1 0 0,16-6 0,27-11 23,-21 7-29,0 1 1,1 1-1,0 1 1,42-5-1,-70 14-8,-1-1 0,1 1-1,0 0 1,-1 0 0,1 0-1,-1 0 1,1 0 0,-1 0-1,1 1 1,-1-1 0,1 1-1,-1 0 1,1 0 0,-1 0-1,0 0 1,1 0 0,-1 0-1,0 1 1,0-1 0,0 1-1,0-1 1,0 1 0,0 0-1,-1 0 1,1 0 0,-1 0-1,1 0 1,-1 0 0,1 0-1,-1 1 1,0-1 0,0 0-1,0 1 1,-1-1 0,1 1-1,0-1 1,-1 1 0,0-1-1,1 3 1,-1 9-6,0-1-1,-1 0 1,-1 0-1,0 0 1,0 0-1,-5 13 1,2 1 12,8-19-1,-2-8-3,0 0 0,-1 0 0,1 0-1,-1 0 1,1-1 0,0 1 0,-1 0 0,1 0 0,0 0 0,-1-1 0,1 1 0,-1 0 0,1 0 0,-1-1 0,1 1 0,-1-1 0,1 1 0,0-1 0,10-10 6,-1 0 0,0-1 0,-1 1 0,-1-2 0,0 1 0,0-1 0,9-24 0,-2 7-2,-4 5 10,-9 19-19,1 0 0,0 0 0,0 0 1,0 0-1,8-10 0,-10 16 4,0-1-1,-1 1 1,1 0-1,0-1 1,-1 1-1,1 0 1,0 0-1,-1-1 1,1 1-1,0 0 1,-1 0-1,1 0 1,0 0-1,-1 0 1,1 0-1,0 0 1,0 0-1,-1 0 1,1 0-1,0 1 1,-1-1-1,1 0 1,0 0-1,-1 1 1,1-1-1,-1 0 1,1 1-1,0-1 1,-1 1-1,1-1 1,-1 1-1,1-1 1,-1 1-1,1 0 1,24 25 11,-17-16-17,2-1 7,-1-1 0,1 0 0,0-1 0,1 0 0,0-1 0,0 0 0,0 0-1,1-1 1,0-1 0,0 0 0,0-1 0,0 0 0,1-1 0,-1 0 0,1-1 0,20 0 0,-23-2-1,0 0 1,0 0 0,0 0-1,0-2 1,0 1 0,0-1-1,-1 0 1,1-1 0,-1 0-1,0-1 1,0 0 0,-1-1-1,1 1 1,-1-1-1,0-1 1,-1 0 0,1 0-1,-2 0 1,1-1 0,11-17-1,-14 17 0,0 0 1,0-1-1,-1 0 0,0 1 0,0-1 0,2-14 0,-5 19 0,1 0 0,-1 0-1,0 0 1,0 1 0,-1-1 0,1 0-1,-1 0 1,-1-5 0,1 7 0,1 1 0,-1-1 0,0 0-1,0 1 1,1-1 0,-1 1 0,-1 0 0,1-1 0,0 1 0,0 0 0,0-1-1,-1 1 1,1 0 0,0 0 0,-1 0 0,1 0 0,-1 1 0,1-1-1,-3-1 1,2 2 1,-1-1-1,0 1 1,1 0-1,-1 0 1,0 0-1,1 0 1,-1 0-1,0 0 0,1 1 1,-1 0-1,1-1 1,-1 1-1,1 0 1,-1 0-1,1 0 1,-1 0-1,1 1 0,0-1 1,0 1-1,0-1 1,0 1-1,0 0 1,-3 2-1,-3 4-1,1 1 0,0-1 0,0 1 0,-7 13 0,8-11-3,0 0 1,1 0 0,1 1 0,0-1-1,0 1 1,1 0 0,1 0-1,0 0 1,0 13 0,1-17-39,1 1 1,0-1 0,1 0-1,0 0 1,0 0 0,1 0-1,0 0 1,0 0-1,1 0 1,0-1 0,0 1-1,1-1 1,0 0 0,7 10-1,-9-14 29,0-1 0,1 0-1,-1 1 1,1-1 0,-1 0-1,1 0 1,5 2 0,21 6-139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00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3 20524,'1'0'116,"0"-1"0,0 1-1,0 0 1,0-1-1,1 1 1,-1 0 0,0 0-1,0 0 1,0 0-1,0 0 1,0 0 0,0 0-1,2 0 1,-2 1-76,-1-1 0,0 0 0,1 0 0,-1 0 0,0 1 0,0-1 0,1 0 0,-1 0-1,0 1 1,0-1 0,1 0 0,-1 1 0,0-1 0,0 0 0,0 0 0,1 1 0,-1-1 0,0 1 0,0-1 0,0 0 0,0 1 0,0-1 0,0 0 0,0 1 0,0-1 0,0 1 0,0 3 142,-1 0 0,0 0 1,0 0-1,-1 0 0,1-1 0,-4 8 0,-9 18 472,-54 117 846,55-114-1382,1 0 0,-11 56 1,21-81-105,1 1 0,0-1 0,0 0 0,1 1 0,0-1 0,0 0 0,2 10 0,-1-15-10,-1 0 0,1 0 0,-1-1 0,1 1 0,0 0 0,0-1 0,0 1 0,0 0 0,0-1 1,0 1-1,0-1 0,0 0 0,0 1 0,1-1 0,-1 0 0,1 0 0,-1 1 0,1-1 0,-1-1 0,1 1 0,0 0 1,-1 0-1,1 0 0,0-1 0,0 1 0,0-1 0,-1 0 0,1 1 0,0-1 0,0 0 0,0 0 0,3 0 0,1-1-57,0 0 0,0 0 0,0 0 0,-1-1 0,1 0 1,-1 0-1,1 0 0,-1-1 0,0 1 0,1-1 0,-1-1 0,-1 1 0,1-1 0,7-6 0,0-3-38,0 0 0,-1-1 0,16-25 0,-12 16 13,-2-1 0,-1 0 1,12-37-1,0-11-236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48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17468,'2'1'90,"1"0"-1,-1 1 1,1-1 0,-1 1 0,0 0 0,0-1-1,0 1 1,0 0 0,0 0 0,0 1 0,0-1 0,-1 0-1,1 0 1,-1 1 0,0-1 0,1 1 0,-1 0-1,0-1 1,-1 1 0,1 0 0,0 3 0,1 8 33,0 0-1,-1-1 1,-2 18 0,1-4 85,-9 494 752,-4-362-152,-44 198 1,4-128 304,-22 105-22,54-180-2065,21-152 1001,0-2-34,0 1 0,0-1 0,0 1-1,0-1 1,0 1 0,0 0 0,0-1-1,0 1 1,0-1 0,0 1 0,0 0-1,0-1 1,-1 1 0,1-1 0,0 1-1,0-1 1,-1 1 0,1-1 0,0 1 0,-1-1-1,1 1 1,0-1 0,-1 0 0,1 1-1,-1-1 1,1 0 0,-1 1 0,1-1-1,-1 0 1,1 1 0,-1-1 0,0 0-1,-5-6-261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0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35 15211,'-15'-24'2417,"3"15"-1209,-1 7-512,7 11 2489,2 5-1729,2 1-1400,5 4-2304,11 1 2056,1-4-392,5 0-281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0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1 819 20548,'4'-1'3494,"9"-9"-2054,11-13-392,110-140 531,-134 162-1580,0 1 1,0-1-1,1 1 1,-1-1-1,0 1 1,0 0-1,1-1 1,-1 1 0,0-1-1,1 1 1,-1 0-1,0-1 1,1 1-1,-1 0 1,0-1-1,1 1 1,-1 0-1,1 0 1,-1 0 0,0-1-1,1 1 1,-1 0-1,1 0 1,-1 0-1,1 0 1,-1 0-1,1 0 1,-1 0-1,1 0 1,-1 0 0,1 0-1,0 0 1,-1 16-14,-12 28-5,12-43 19,-7 21-81,-1 2-405,0 1 0,-4 33 0,18-74-1664,-2-14 1471</inkml:trace>
  <inkml:trace contextRef="#ctx0" brushRef="#br0" timeOffset="1">345 112 19628,'-2'3'373,"-1"0"-1,1 0 0,0 1 1,0-1-1,1 0 0,-1 1 1,-2 6-1,4-9-315,0 0 0,0 0 0,0 0 0,0 0 0,0 0 0,0 0 1,1 0-1,-1 0 0,0 0 0,0 0 0,1 0 0,-1 0 0,1 0 0,-1 0 0,1 0 0,-1 0 0,1-1 0,0 1 1,-1 0-1,1 0 0,0-1 0,0 1 0,-1 0 0,1-1 0,0 1 0,0-1 0,0 1 0,0-1 0,0 1 1,0-1-1,0 0 0,0 1 0,2-1 0,3 2 62,0-1 0,1 0 0,-1 0 0,1-1 0,-1 1 0,1-2 0,0 1 1,-1-1-1,1 0 0,-1 0 0,0 0 0,8-3 0,6-3 103,1-1 1,23-13-1,-31 14-88,0 0 1,0 0-1,-1-2 0,0 1 0,0-1 1,-1-1-1,-1 0 0,16-18 0,-25 27-118,0 0 0,0 0-1,0-1 1,-1 1-1,1 0 1,0 0 0,-1 0-1,1-1 1,-1 1-1,1 0 1,-1 0 0,1-1-1,-1 1 1,0-1 0,0 1-1,0 0 1,0-1-1,0 1 1,0 0 0,0-2-1,-1 2-7,1 0-1,-1 1 1,0-1-1,1 0 1,-1 1-1,0-1 1,1 1-1,-1-1 1,0 1-1,1 0 1,-1-1-1,0 1 0,0-1 1,0 1-1,1 0 1,-1 0-1,0 0 1,0 0-1,0-1 1,0 1-1,0 0 1,-1 1-1,-6-1 7,1 1-1,-1 0 1,0 0 0,1 1-1,-11 4 1,-3 2-15,1 1 0,0 1 0,0 1-1,1 1 1,-20 16 0,27-18-1,0 0 0,1 1 0,0 0 0,1 1 0,0 0 0,1 1 0,0-1 0,-9 19-1,15-24-7,0 0 0,1 1 0,0-1 0,0 0 0,0 1 0,1 0 0,1-1 0,-1 1 0,1 0 0,0 0 0,2 8 0,-2-12-116,1 0 1,0 0 0,-1-1 0,2 1 0,-1-1-1,0 1 1,1-1 0,0 1 0,-1-1-1,1 0 1,0 0 0,1 0 0,-1 0-1,1 0 1,-1 0 0,1-1 0,0 1 0,0-1-1,0 0 1,0 0 0,0 0 0,1 0-1,-1 0 1,1-1 0,4 2 0,3-1-56,0-1 0,-1 0 0,1 0 0,0-1 0,0-1 0,0 0 1,14-3-1,31-10-718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0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20180,'-1'2'1977,"-1"-2"-1345,-1-2-312,1 4 504,1 1-792,-1-2 392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0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 17092,'0'0'63,"0"0"1,0 0 0,0 0 0,0 0 0,0 0-1,0 0 1,0 0 0,0-1 0,0 1 0,0 0-1,0 0 1,0 0 0,0 0 0,1 0 0,-1 0-1,0 0 1,0 0 0,0 0 0,0 0 0,0 0 0,0 0-1,0 0 1,0 0 0,1 0 0,-1 0 0,0 0-1,0 0 1,0 0 0,0 0 0,0 0 0,0 0-1,0 0 1,1 0 0,-1 0 0,0 0 0,0 0-1,0 0 1,0 0 0,0 0 0,0 0 0,0 0-1,0 0 1,0 0 0,1 0 0,-1 0 0,0 0-1,0 1 1,0-1 0,0 0 0,0 0 0,0 0-1,0 0 1,0 0 0,0 0 0,0 0 0,-3 10 2103,-19 26-491,-2 3-821,10-10-584,1 1 1,-15 54 0,24-69-232,1 0-1,0 1 1,1-1-1,1 1 1,0 0 0,1 0-1,4 26 1,-4-39-33,0 0 1,1 0-1,-1-1 0,1 1 1,0-1-1,0 1 1,0 0-1,0-1 0,0 0 1,1 1-1,-1-1 0,1 0 1,-1 1-1,1-1 0,0 0 1,0 0-1,0-1 0,0 1 1,0 0-1,0-1 1,1 1-1,-1-1 0,1 1 1,-1-1-1,1 0 0,4 1 1,-3-1-63,-1-1-1,1 0 1,0 0 0,0-1 0,-1 1 0,1 0-1,0-1 1,-1 0 0,1 0 0,0 0 0,-1-1 0,1 1-1,-1-1 1,0 0 0,0 0 0,1 0 0,-1 0 0,4-5-1,0 1-4,-1 0 0,0-1 0,0 0 0,-1-1 0,0 1-1,0-1 1,6-13 0,8-22-259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0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0 430 18804,'3'0'199,"-1"0"1,0 0-1,0-1 0,0 1 0,0-1 1,0 0-1,0 1 0,0-1 0,0 0 0,0 0 1,-1 0-1,1 0 0,0 0 0,0-1 1,-1 1-1,3-3 0,3-2 204,27-21 1075,-2-2 0,36-41-1,51-73-112,-12 14-655,-95 120-642,-12 9-67,0 0 0,0 0 0,1 0 0,-1 0 0,0 0 0,0 0 0,1 0 0,-1 1 0,0-1 0,0 0 0,0 0 0,1 0-1,-1 0 1,0 1 0,0-1 0,0 0 0,0 0 0,0 0 0,1 1 0,-1-1 0,0 0 0,0 0 0,0 1 0,0-1 0,0 0 0,0 0-1,0 1 1,0-1 0,0 0 0,0 0 0,0 0 0,0 1 0,-4 33 11,4-32-11,-37 158-19,-4 31-960,39-181 923,1 0-1,0 0 1,1 0-1,0 1 1,1-1-1,1 12 1,8 3-209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17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16299,'2'-2'1657,"7"1"-1009,6-6-264,16-8 1304,9-2-1111,7 2-161,7 3-64,2 3-424,-4 2-248,-4 7-521,-8 5 697,-23 1-136,-11 2-112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17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15779,'8'15'2177,"9"-7"-1241,12-11-352,4-3 1561,13-5-1185,5 0-304,6-1-992,-2-3 608,7-5-296,0 2-152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18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19380,'1'0'71,"0"0"1,0 0-1,-1 0 0,1 0 0,0 0 0,0 0 1,-1 1-1,1-1 0,0 0 0,0 1 1,-1-1-1,1 0 0,0 1 0,-1-1 0,1 1 1,-1-1-1,1 1 0,-1-1 0,1 1 1,0-1-1,-1 1 0,0-1 0,1 1 0,-1 0 1,1-1-1,-1 1 0,0 0 0,0 0 1,1-1-1,-1 1 0,0 0 0,0-1 0,0 1 1,0 0-1,0 0 0,0 0 0,0 1 0,0 39 617,-1-28-420,-5 66 48,3-47-264,1 46-1,2-77-42,0 0 1,0 1-1,0-1 0,0 1 1,0-1-1,1 0 0,-1 1 1,0-1-1,1 0 0,-1 1 1,1-1-1,-1 0 1,1 0-1,0 1 0,0-1 1,-1 0-1,1 0 0,0 0 1,0 0-1,0 0 0,0 0 1,2 1-1,-2-1 2,1-1 1,0 1-1,-1-1 1,1 0-1,0 0 0,-1 1 1,1-1-1,0 0 0,-1 0 1,1-1-1,0 1 1,-1 0-1,1-1 0,-1 1 1,1-1-1,1 0 0,9-4 47,-1-1-1,1 0 1,-2-1-1,11-8 1,-11 8-19,101-81 357,-75 58-316,0 2 0,64-39 0,-76 57-81,-23 10 1,-1-1 1,1 1 0,-1 0-1,0 0 1,1 0-1,-1 0 1,1 0 0,-1 0-1,0 0 1,1 0 0,-1 0-1,1 0 1,-1 0-1,0 0 1,1 0 0,-1 0-1,1 1 1,-1-1 0,0 0-1,1 0 1,-1 0-1,1 0 1,-1 1 0,0-1-1,1 0 1,-1 1 0,0-1-1,0 0 1,1 1-1,1 13 0,-10 21-19,7-30 17,0 0 0,-3 7 9,1 1 1,-3 24-1,6-37-5,0 1-1,0-1 1,0 1 0,0-1 0,0 1-1,0-1 1,0 1 0,0-1 0,0 1-1,0-1 1,0 1 0,0-1 0,1 1-1,-1-1 1,0 1 0,0-1 0,0 0-1,1 1 1,-1-1 0,0 1 0,1-1-1,-1 0 1,0 1 0,1-1 0,-1 0-1,0 1 1,1-1 0,-1 0 0,1 1-1,-1-1 1,1 0 0,-1 0 0,0 0-1,2 1 1,0-1 1,0 0 0,-1 0 0,1 0 1,0-1-1,0 1 0,0 0 0,0-1 0,0 1 0,3-2 0,39-22 48,-42 23-45,23-17 36,22-13-5,-44 29-38,0 0 1,1 1-1,-1-1 0,0 1 0,1 0 0,-1 0 1,1 0-1,0 0 0,-1 1 0,1-1 0,6 1 1,-10 0-1,1 1-1,0-1 1,0 1 0,0-1 0,-1 0 0,1 1 0,0-1-1,-1 1 1,1-1 0,0 1 0,-1 0 0,1-1 0,0 1-1,-1 0 1,1-1 0,-1 1 0,0 0 0,1 0-1,-1-1 1,1 1 0,-1 0 0,0 0 0,0 0 0,0 0-1,1 0 1,-1-1 0,0 1 0,0 0 0,0 0 0,0 0-1,0 0 1,-1 1 0,-3 34-186,3-29 74,-2 12-258,1-11 111,0 0 0,1 1 0,0-1 0,0 0 0,1 1 0,1 9 0,2-12-160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1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15795,'-19'7'538,"1"1"-1,0 1 0,1 0 1,-1 2-1,2 0 0,0 1 1,0 0-1,1 1 0,1 1 1,-15 17-1,26-26-432,0-1 1,0 1-1,0-1 1,1 1-1,0 0 1,-3 7-1,5-11-89,-1 0-1,1 0 1,0 0-1,0 0 0,0 0 1,-1 0-1,1 0 1,0 0-1,0-1 0,0 1 1,0 0-1,1 0 1,-1 0-1,0 0 0,0 0 1,0 0-1,1 0 1,-1 0-1,1 0 0,-1 0 1,0-1-1,1 1 1,0 0-1,-1 0 1,1 0-1,-1-1 0,1 1 1,0 0-1,-1-1 1,1 1-1,0-1 0,0 1 1,0-1-1,-1 1 1,1-1-1,0 1 0,0-1 1,0 0-1,0 0 1,0 1-1,0-1 0,0 0 1,1 0-1,5 0 20,-1 1-1,0-1 0,1-1 1,-1 0-1,0 1 0,1-2 1,10-3-1,46-19 68,-45 16-77,18-8 15,-21 9-15,0 0 0,1 1 0,0 1-1,0 0 1,23-4 0,-37 9-19,-1 0-1,1 0 1,0 0 0,-1 0-1,1 0 1,0 0 0,-1 0-1,1 0 1,0 1 0,-1-1-1,1 0 1,0 1 0,-1 0-1,1-1 1,-1 1 0,1 0-1,-1 0 1,0 0 0,1 0-1,-1 0 1,0 0 0,1 0-1,-1 0 1,0 1 0,0-1-1,0 0 1,0 1 0,0-1-1,-1 1 1,1-1 0,0 1 0,-1-1-1,1 1 1,0 1 0,0 6 61,0 0 1,0 0-1,0 0 1,-1 0-1,-2 12 1,1 10 210,1-31-269,-1 0 1,1 1 0,0-1 0,0 0 0,0 1 0,0-1 0,0 0-1,0 1 1,0-1 0,0 0 0,0 0 0,0 1 0,0-1 0,0 0-1,0 1 1,0-1 0,1 0 0,-1 0 0,0 1 0,0-1 0,0 0-1,0 0 1,0 1 0,1-1 0,-1 0 0,0 0 0,0 1 0,0-1-1,1 0 1,-1 0 0,0 0 0,0 1 0,1-1 0,-1 0 0,0 0-1,1 0 1,-1 0 0,0 0 0,0 0 0,1 0 0,-1 0-1,1 0 1,11-10 219,8-20 21,-10 6-72,0-1-1,-2 0 0,0-1 0,6-48 0,-13 73-179,-1 0-1,0 0 1,1 0 0,-1 0 0,1 0 0,-1 0-1,1 0 1,0 0 0,-1 0 0,1 1-1,0-1 1,-1 0 0,1 1 0,0-1-1,0 0 1,0 1 0,0-1 0,-1 1-1,1-1 1,0 1 0,0-1 0,0 1-1,0 0 1,0 0 0,0-1 0,0 1-1,0 0 1,0 0 0,2 0 0,39 2-1050,-24 0 488,57-3-183,-30-5 247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19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20308,'-5'8'266,"1"0"-1,0 0 0,1 0 0,0 0 0,0 1 0,0 0 1,1-1-1,1 1 0,-2 11 0,-2 9 299,-8 33 204,-46 268 1287,58-326-2033,0 6 51,0 0 1,0 0-1,1 1 1,0-1-1,2 13 1,-1-22-64,-1 1 0,0 0 1,1-1-1,-1 1 0,1-1 1,-1 1-1,1-1 0,0 1 1,0-1-1,-1 0 0,1 1 1,0-1-1,0 0 0,1 1 1,-1-1-1,0 0 0,0 0 0,0 0 1,1 0-1,-1 0 0,1-1 1,-1 1-1,0 0 0,1-1 1,-1 1-1,1 0 0,0-1 1,-1 0-1,1 1 0,-1-1 1,1 0-1,0 0 0,-1 0 1,1 0-1,0 0 0,-1 0 1,1-1-1,-1 1 0,1-1 1,-1 1-1,3-1 0,4-2 15,0 0 1,0-1-1,0 1 0,0-2 1,-1 1-1,1-1 0,-1 0 1,9-9-1,50-52 75,-48 45-150,0-1 1,-2 0-1,0-1 0,-2-1 1,0-1-1,18-47 0,-31 70 123,4-18-992,-5 20 904,0 0 1,0 0-1,0-1 1,0 1-1,0 0 1,0-1-1,0 1 1,0 0-1,0 0 1,0-1-1,0 1 1,0 0-1,0 0 1,0-1-1,0 1 1,0 0-1,0 0 1,0-1-1,0 1 1,-1 0-1,1 0 1,0 0-1,0-1 1,0 1-1,0 0 0,-1 0 1,1 0-1,0-1 1,0 1-1,0 0 1,-1 0-1,1 0 1,0 0-1,0 0 1,-1 0-1,1 0 1,0-1-1,0 1 1,-1 0-1,1 0 1,0 0-1,0 0 1,-1 0-1,1 0 1,0 0-1,0 0 1,-1 0-1,1 0 1,0 0-1,0 1 1,-1-1-1,1 0 1,0 0-1,0 0 1,-1 0-1,1 0 1,0 0-1,0 0 0,0 1 1,-1-1-1,1 0 1,0 0-1,0 0 1,-1 1-1,-2 1-52,0 1 0,0-1 0,0 1 0,0 0 0,1 0 0,-1 0 0,1 1-1,-4 5 1,-9 18-461</inkml:trace>
  <inkml:trace contextRef="#ctx0" brushRef="#br0" timeOffset="1">166 628 12939,'-4'36'2016,"5"-4"-888,4-3-487,4-9 2143,3-6-1752,7-14-351,2-8-1,4-10-528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4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3 309 17916,'-1'1'46,"1"-1"0,0 1 1,-1-1-1,1 1 0,0-1 0,0 1 1,0-1-1,-1 1 0,1-1 0,0 1 1,0 0-1,0-1 0,0 1 0,0-1 1,0 1-1,0-1 0,0 1 0,0 0 1,0-1-1,1 1 0,-1-1 0,0 1 1,0-1-1,0 1 0,1-1 0,-1 1 1,0-1-1,1 1 0,-1-1 0,0 1 1,1-1-1,-1 1 0,1-1 0,-1 0 1,0 1-1,1-1 0,-1 0 0,1 1 1,-1-1-1,1 0 0,-1 0 0,2 1 1,2-1 65,1 0 1,-1 0 0,0 0 0,1 0-1,6-2 1,-1 1 28,608-102 3113,-164 24-3137,809-34-260,-1155 111 233,236-17 190,-311 14-240,-4-1 13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1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54 502 14147,'0'1'110,"0"1"0,0-1 0,0 0 1,0 1-1,0-1 0,1 0 0,-1 0 0,1 1 0,-1-1 0,1 0 0,-1 0 1,1 0-1,0 1 0,-1-1 0,1 0 0,0 0 0,0 0 0,0 0 1,0 0-1,0-1 0,0 1 0,0 0 0,0 0 0,0-1 0,2 2 0,0-2 2,0 1 0,-1-1 0,1 0 0,0 0 0,0 0 0,0 0 0,-1 0 0,1-1 0,0 1-1,0-1 1,3-1 0,-3 1-86,1-1 0,0 0 0,-1 1-1,1-1 1,-1 0 0,1-1-1,-1 1 1,0 0 0,0-1 0,0 0-1,-1 0 1,3-3 0,-4 5-21,0 0 0,0 0 0,0 0 0,-1 0 1,1-1-1,0 1 0,-1 0 0,1 0 0,-1-1 0,1 1 0,-1 0 0,0-1 1,0 1-1,0 0 0,1-1 0,-1 1 0,0 0 0,-1-1 0,1 1 0,0 0 1,0-1-1,-1 1 0,1 0 0,0-1 0,-1 1 0,1 0 0,-1 0 0,0-1 1,1 1-1,-1 0 0,0 0 0,0 0 0,0 0 0,0 0 0,0 0 0,0 0 1,-1-1-1,-1 1 26,1-1 1,-1 1 0,0-1-1,0 1 1,1 0 0,-1 0 0,0 0-1,0 0 1,0 1 0,0-1-1,0 1 1,0-1 0,0 1-1,0 0 1,0 1 0,0-1-1,0 0 1,0 1 0,0 0 0,0 0-1,0-1 1,0 2 0,0-1-1,0 0 1,1 1 0,-1-1-1,0 1 1,-3 3 0,1-1 68,0 0 0,0 0 0,0 0 0,1 1 0,-1 0 0,1 0 1,1 0-1,-1 0 0,1 1 0,-1-1 0,2 1 0,-5 10 0,6-11-23,0-1-1,0 1 1,0-1-1,1 1 1,-1-1-1,1 1 1,0-1-1,1 1 1,-1-1-1,1 1 1,0-1-1,0 1 1,0-1-1,4 8 1,-4-9-38,1-1 1,0 1 0,0 0-1,0-1 1,0 1-1,0-1 1,1 0 0,-1 0-1,1 0 1,-1 0-1,1 0 1,0-1 0,-1 1-1,1-1 1,0 1 0,0-1-1,0 0 1,0 0-1,1-1 1,-1 1 0,4 0-1,6 0-8,-1-1 0,1 0 0,0-1 0,0-1 0,-1 0 0,1 0 0,-1-1 0,0-1 0,0 0 0,0-1 0,0 0 0,-1-1 0,0 0 0,0 0 0,0-1 0,10-10 0,2-2-24,-2-1 1,0-1-1,-1-1 0,-2-1 1,31-46-1,-24 28 17,-1 0 0,-3-2 1,-1 0-1,-2-1 0,-2-1 0,12-58 0,-24 68 75,-6 31-6,-3 8-45,-3 12 33,-2 12 0,1 0 1,2 1 0,1 0-1,1 0 1,1 1 0,2-1 0,1 33-1,4-17-104,1 0 0,3 0 0,1-1 0,15 45 0,-22-84-92,1 0 1,-1 0-1,-1 0 0,1 0 0,-1 0 0,1 5 1,-1-9 69,0-1 0,-1 1 0,1 0 0,0-1 1,0 1-1,0-1 0,0 1 0,0-1 0,-1 1 1,1-1-1,0 1 0,0-1 0,-1 1 1,1-1-1,0 1 0,-1-1 0,1 1 0,-1-1 1,1 0-1,0 1 0,-1-1 0,1 1 0,-1-1 1,0 0-19,-1 0 0,1 0 0,0 0 1,0 0-1,0 0 0,0 0 0,0 0 0,0 0 1,0 0-1,0-1 0,0 1 0,0 0 1,0-1-1,0 1 0,0-1 0,1 1 1,-1-1-1,-1 0 0,-7-6-267,0 0 1,1 0-1,-1 0 1,2-1-1,-1-1 1,-6-9-1,-37-57-372,47 67 677,-6-7 292,0 0-1,2-1 1,0 0 0,1 0 0,1-1-1,0 0 1,-3-18 0,8 33-211,1 1 1,0-1-1,0 0 0,0 1 1,0-1-1,0 0 1,0 1-1,0-1 0,0 1 1,1-1-1,-1 1 0,0-1 1,1 0-1,0 1 1,-1 0-1,1-1 0,0 1 1,0-1-1,0 1 1,-1 0-1,1-1 0,1 1 1,-1 0-1,0 0 1,0 0-1,0 0 0,1 0 1,-1 0-1,0 0 0,1 0 1,-1 1-1,1-1 1,-1 1-1,1-1 0,-1 1 1,1-1-1,0 1 1,-1 0-1,3-1 0,8 1 23,0-1-1,0 2 0,0-1 1,17 5-1,-6-2-154,9-3 55,-4-2-98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20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16139,'1'-1'107,"0"0"0,0 1 0,0-1 0,0 1 0,0-1 0,0 0 0,0 1 0,1 0 0,-1-1 0,0 1 0,0 0 0,0-1 0,0 1 0,1 0-1,-1 0 1,0 0 0,0 0 0,0 0 0,1 1 0,-1-1 0,0 0 0,0 0 0,0 1 0,0-1 0,1 1 0,0 0 0,6 1 207,195 44 3495,-144-29-3280,80 32 0,-130-45-516,0 0-1,1 1 1,-1 0 0,-1 1-1,1 0 1,13 13 0,-18-16-13,-1 1 1,0-1 0,0 1-1,-1 0 1,1 0 0,-1 1-1,0-1 1,0 0 0,0 1-1,0-1 1,-1 1 0,0 0-1,0-1 1,0 1 0,0 0-1,-1 9 1,-1-3-3,0 0 1,-1 1-1,-1-1 1,1 0-1,-2 0 1,0 0-1,-6 14 1,-44 71-19,45-82 17,-114 172-1385,138-212 1140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2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1 371 17332,'2'2'189,"0"-1"1,1 1 0,-1-1 0,0 0-1,1 0 1,0 0 0,-1 0 0,1 0-1,0-1 1,-1 1 0,1-1 0,0 1-1,0-1 1,-1 0 0,1 0 0,0-1-1,0 1 1,-1 0 0,1-1 0,3-1-1,9-2 209,1 0-1,17-9 0,-28 10-187,15-5-59,-1-2 1,0 0-1,-1-1 0,0-1 0,-1 0 0,0-2 1,-1 0-1,0 0 0,-2-2 0,1 0 1,-2 0-1,22-36 0,-32 45-143,0 0 1,0 0-1,-1 0 0,1-1 0,-2 1 1,1-1-1,-1 1 0,0-1 1,0-10-1,-1 16-4,0-1 0,0 0 0,-1 0-1,1 1 1,-1-1 0,1 0 0,-1 0 0,0 1 0,0-1-1,0 0 1,0 1 0,0-1 0,-1 1 0,1 0 0,-1-1 0,0 1-1,0 0 1,1 0 0,-1 0 0,-1 0 0,1 0 0,0 1-1,0-1 1,-1 1 0,1-1 0,-1 1 0,-3-2 0,1 2 5,0 1 1,0-1 0,1 1 0,-1 0 0,0 0 0,0 0 0,0 1-1,1-1 1,-1 1 0,0 1 0,1-1 0,-1 1 0,0-1-1,1 1 1,0 0 0,0 1 0,-1-1 0,-5 6 0,-4 2 21,1 1 1,1 0 0,-1 1-1,-10 14 1,9-9 34,0 2 0,1 0-1,-20 40 1,28-47-31,0 0 0,1-1 0,0 1 0,1 1 0,0-1 0,1 0 0,0 1 0,0 22 0,2-33-39,0 0 0,0 0 0,1 0 1,-1 0-1,0-1 0,1 1 0,-1 0 1,1 0-1,0 0 0,0-1 1,0 1-1,0 0 0,0-1 0,0 1 1,0 0-1,0-1 0,1 0 0,-1 1 1,0-1-1,3 2 0,0-1-70,-1 0 0,0-1-1,1 0 1,-1 1-1,0-1 1,1-1 0,0 1-1,-1 0 1,1-1 0,4 0-1,6 0-174,0-1 0,-1-1-1,1 0 1,25-8-1,16-10-95,5-4-119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2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37 16652,'22'-2'1768,"-22"21"-968,-9 8-296,-17 14 897,-9 7-265,-5 5-400,-2 1-104,4-5-472,1-8-288,11-13-680,5-8-144,9-16 736,4-7-216,5-15-137</inkml:trace>
  <inkml:trace contextRef="#ctx0" brushRef="#br0" timeOffset="1">78 29 17644,'16'-26'1800,"1"23"-1144,0 9-272,1 19 889,2 8-201,2 10-440,1 3-448,3 3-968,-3-5 768,-3-8-120,-1-4-88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21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16884,'-46'193'3792,"0"4"-1830,-4 254 234,47-414-2113,3-20-47,2-15 23,6-29-7,67-259-747,-46 195 244,45-96-1,-63 164 296,20-32 0,-26 47 128,0 1 0,1 0 0,0 0 0,0 1-1,0-1 1,1 1 0,12-8 0,-18 13 26,1 0 0,-1 0 1,1 0-1,-1 0 0,1 0 0,-1 0 0,1 1 1,0-1-1,0 1 0,-1-1 0,1 1 0,0-1 1,0 1-1,-1 0 0,1 0 0,0 0 1,0 0-1,0 0 0,2 1 0,-3-1 1,0 1 0,0 0 0,0 0 0,-1-1 0,1 1 1,0 0-1,0 0 0,0 0 0,-1 0 0,1 0 0,0 0 0,-1 0 0,1 0 0,-1 0 0,1 0 0,-1 0 0,0 0 0,1 0 0,-1 0 0,0 0 0,0 3 0,1 2 4,-1 1-1,0-1 1,-1 1-1,1-1 0,-1 1 1,-1-1-1,1 0 1,-5 12-1,-1-4 56,-1 0-1,-1-1 1,0 1 0,0-2-1,-1 1 1,-1-1 0,0-1-1,-1 0 1,0-1-1,-1 0 1,0-1 0,0 0-1,-1-1 1,-27 12-1,40-19-127,-1 0 0,1-1 0,0 1 0,-1-1-1,1 1 1,0-1 0,-1 0 0,1 1-1,-1-1 1,1 0 0,-1 0 0,1 0 0,0 0-1,-1 0 1,1-1 0,-1 1 0,1 0-1,-1 0 1,1-1 0,0 1 0,-1-1 0,1 0-1,0 1 1,0-1 0,-2-1 0,2 1 14,1-1 1,-1 1-1,1-1 1,-1 1 0,1-1-1,-1 0 1,1 1 0,0-1-1,0 1 1,0-1 0,0 0-1,0 1 1,0-1-1,1 0 1,-1 1 0,0-1-1,1 1 1,-1-1 0,1 1-1,0-1 1,-1 1-1,2-3 1,14-28-608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2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40 161 16083,'1'5'224,"1"0"-1,0 1 0,0-1 0,0 0 1,1 0-1,-1-1 0,1 1 0,1-1 1,-1 1-1,6 5 0,-7-8-117,0 0 0,1-1-1,-1 1 1,1 0 0,0-1-1,-1 1 1,1-1 0,0 0 0,0 0-1,0 0 1,0 0 0,0-1-1,0 1 1,0-1 0,0 0 0,0 0-1,1 0 1,-1 0 0,0 0-1,3-1 1,3-2 38,-1 1 0,1-2 0,-1 1 0,0-1 0,0 0 0,-1 0 0,1-1 0,-1 0 1,0-1-1,0 0 0,-1 0 0,1 0 0,8-12 0,-12 13-92,1 1 0,-1-1 0,0 0 1,-1 0-1,1 0 0,-1 0 0,0-1 0,-1 1 1,1-1-1,0-5 0,-1 7-12,-1 0 1,0 1-1,0-1 0,-1 1 1,1-1-1,-1 0 0,1 1 1,-1-1-1,0 1 0,-1 0 1,1-1-1,0 1 0,-1 0 1,0 0-1,0 0 0,-4-6 1,4 6-13,-1 0 0,0 1 0,1-1 0,-1 0 0,0 1 0,0 0 0,0-1 0,-1 1 0,1 1 0,-1-1 0,1 0 0,-1 1 0,1 0 0,-1-1 0,0 1 0,-5 0 0,3 1-1,1 0-1,0 0 1,-1 0-1,1 1 0,-1 0 1,1 0-1,0 0 1,0 1-1,0 0 1,-9 4-1,5-1-11,-1 0 0,1 1-1,1 0 1,-1 1 0,1 0 0,0 0-1,1 1 1,0 0 0,0 0 0,1 1-1,-8 13 1,9-14-57,1 2 1,0-1-1,1 0 1,0 1-1,0-1 1,1 1-1,0 0 1,1 0-1,0 0 1,1 12-1,0-18-65,0 1 1,1-1-1,0 0 0,-1 1 0,2-1 1,-1 0-1,0 0 0,1 0 1,0 0-1,0 0 0,0 0 1,1 0-1,-1 0 0,1-1 0,0 0 1,0 1-1,0-1 0,0 0 1,0 0-1,1-1 0,-1 1 0,1-1 1,0 1-1,0-1 0,4 1 1,30 9-426,6-8-153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22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 18988,'-24'15'1608,"-14"8"-1087,-2 4-209,3 7 584,3 1-96,8 4-344,7-3-104,14-5-168,5-5-104,20-9-608,7-5-392,9-12 776,5 0-168,8-18-80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23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18228,'-5'4'287,"0"0"1,1 1-1,0-1 0,0 1 1,0 0-1,1 0 0,-1 1 1,-4 10-1,-17 47 705,13-23-435,2 1-1,1-1 1,-6 82 0,11 127-7,5-158-508,-17-205-766,14 90 614,-3-19-244,2-46 1,3 88 347,0 0 0,0-1 1,0 1-1,0 0 0,0 0 1,0 0-1,1-1 0,-1 1 1,0 0-1,1 0 0,-1 0 1,1 0-1,0 0 0,-1 0 1,1 0-1,1-2 0,-2 3-1,1-1 0,-1 1 0,1 0 0,0 0 0,-1-1 0,1 1 0,-1 0 0,1 0 0,0 0-1,-1 0 1,1 0 0,0-1 0,-1 1 0,1 0 0,0 1 0,-1-1 0,1 0 0,-1 0 0,1 0 0,0 0-1,-1 0 1,2 1 0,4 2-109,0 0 1,0 1-1,-1 0 0,11 8 0,-3-1-244,1-2-112,0 0 0,1 0 0,0-2 1,0 0-1,1-1 0,0 0 0,0-1 0,17 3 1,-26-7 274,0 0 0,1 0 0,-1 0 0,1-1 0,-1 0 0,1-1 0,-1 0 0,1 0 0,-1 0 0,0-1 0,0 0 0,1-1 0,-2 1 0,1-1 1,0-1-1,0 1 0,-1-1 0,0 0 0,0-1 0,8-7 0,-10 8 228,-1 0 0,0 0 0,0-1 0,-1 1-1,1-1 1,2-8 0,-5 12 29,1-1 0,-1 1 0,1-1 0,-1 0 0,0 1 0,1-1 0,-1 0 0,0 1 0,0-1 0,-1 0-1,1-1 1,0 2-9,0 1-1,-1-1 1,1 0-1,0 1 1,-1-1-1,1 1 0,0-1 1,-1 1-1,1-1 1,-1 1-1,1-1 0,-1 1 1,1-1-1,-1 1 1,1 0-1,-1-1 1,1 1-1,-1 0 0,1-1 1,-1 1-1,0 0 1,1 0-1,-1 0 1,1-1-1,-1 1 0,0 0 1,1 0-1,-2 0 1,-1 1 131,-1-1 0,1 1 0,-1-1 0,1 1 1,0 1-1,0-1 0,-1 0 0,1 1 0,0-1 1,0 1-1,0 0 0,1 0 0,-1 0 0,0 0 1,1 1-1,-4 4 0,-3 1 314,1 2 0,1-1 0,-10 17 0,11-15-188,0 0 0,1 0-1,0 1 1,1-1 0,1 1 0,-4 18 0,7-26-246,-1-1 0,1 1 1,0 0-1,0 0 0,0-1 0,1 1 1,-1 0-1,1-1 0,0 1 0,0-1 1,3 6-1,-3-7-38,0 0-1,0 0 1,1 0-1,-1 0 1,1-1 0,-1 1-1,1-1 1,0 1-1,0-1 1,0 1 0,0-1-1,0 0 1,0 0 0,0 0-1,0 0 1,0 0-1,0-1 1,0 1 0,1 0-1,2-1 1,0 1-39,1-1 0,-1 0 0,0 0 1,1-1-1,-1 1 0,1-1 0,-1 0 0,0-1 1,0 0-1,0 1 0,0-1 0,0-1 0,0 1 1,0-1-1,0 0 0,-1 0 0,0 0 0,0-1 1,0 1-1,7-9 0,3-4-174,0-1 1,-2-1-1,20-34 0,16-48-1220,-49 103 1412,-1 10 49,0 1 1,1-1-1,0 22 0,2-32-32,-1 0 1,0 0-1,1 0 1,0 0-1,0 0 1,0 0-1,0-1 1,0 1-1,0 0 1,2 2-1,-2-4-6,0 1 0,0-1 0,0 0 0,0 0 0,0-1 0,1 1 0,-1 0 0,0 0 0,0 0-1,0-1 1,1 1 0,-1-1 0,0 1 0,1-1 0,-1 1 0,1-1 0,-1 0 0,0 0 0,1 1-1,-1-1 1,1 0 0,1-1 0,4 0 11,-1 0 0,1-1 1,0 0-1,0 0 0,-1 0 0,0-1 0,1 0 0,-1-1 0,0 1 0,11-9 1,6-8-21,25-24 0,-42 37-5,29-28-52,-2-1 0,38-56 0,-57 72 7,-1-1 0,-1-1-1,-1 0 1,0 0 0,-2-1 0,10-39 0,-18 59 40,-1 0-1,1 0 1,-1 0 0,0 0 0,1 0 0,-1 0-1,-1 0 1,1 0 0,0 0 0,-1 0 0,1 0-1,-1 1 1,0-1 0,0 0 0,0 0 0,0 0-1,-3-3 1,3 4 7,0 1 0,-1 0-1,1 1 1,0-1 0,0 0 0,-1 0-1,1 0 1,0 1 0,-1-1-1,1 1 1,-1-1 0,1 1 0,-1-1-1,1 1 1,-1 0 0,1 0-1,-1 0 1,1 0 0,-1 0 0,1 0-1,-1 0 1,1 0 0,-1 1 0,1-1-1,-1 0 1,1 1 0,0-1-1,-1 1 1,1 0 0,-1 0 0,1-1-1,0 1 1,0 0 0,-2 2-1,-4 2 27,0 1-1,1 0 1,0 1-1,0-1 0,0 1 1,1 0-1,0 1 0,0-1 1,1 1-1,0 0 0,1 0 1,-6 16-1,2-1 62,1 0 0,2 0 1,-5 40-1,8-39-62,0 0 1,2-1 0,0 1 0,2-1 0,0 1 0,2-1 0,0 0 0,2 0-1,16 36 1,-22-56-36,1 0 0,-1 1 0,1-1 0,0-1 0,1 1-1,-1 0 1,0 0 0,1-1 0,-1 0 0,6 4 0,-8-6 5,1 1 1,0-1-1,0 1 0,0-1 1,0 0-1,0 0 1,0 0-1,0 1 1,0-1-1,0 0 1,0 0-1,0 0 0,0-1 1,0 1-1,0 0 1,0 0-1,-1 0 1,1-1-1,0 1 0,0 0 1,0-1-1,0 1 1,0-1-1,0 1 1,-1-1-1,1 1 1,0-1-1,0 0 0,-1 1 1,1-1-1,-1 0 1,1 0-1,0 1 1,-1-1-1,1 0 0,-1 0 1,0 0-1,1 0 1,-1 0-1,1-1 1,3-8-1,-1 0 0,0 0 0,0-1 0,-1 1 0,0 0 0,-1-1 0,0-13 1,-1 8 41,0 0 0,-1-1 0,-7-31 0,7 35 69,7 24-36,6 7-31,-3-8-65,0 0-1,1 0 1,0-1-1,1 0 0,0-1 1,1 0-1,-1-1 1,1-1-1,1 1 1,-1-2-1,21 7 0,-26-10-21,-1-1 0,1 1 0,-1-1 0,1 0 0,0-1 0,-1 0 0,1 0 0,0 0-1,-1-1 1,1 0 0,-1 0 0,1-1 0,-1 0 0,1 0 0,-1 0 0,0-1 0,0 0 0,0 0-1,0 0 1,-1-1 0,1 0 0,-1 0 0,0-1 0,0 1 0,7-10 0,17-29-243,-28 40 288,1 0 1,0 0-1,-1-1 0,0 1 1,0 0-1,0-1 1,0 1-1,0 0 1,-1-1-1,0 1 1,0-1-1,0-5 1,0 9 4,0 0 0,0 0 0,0 0 0,0 0 0,0 0 1,0 0-1,0 0 0,0-1 0,0 1 0,-1 0 0,1 0 1,0 0-1,0 0 0,0 0 0,0 0 0,0 0 0,0 0 1,0 0-1,-1 0 0,1 0 0,0 0 0,0 0 0,0 0 0,0 0 1,0 0-1,0 0 0,-1 0 0,1 0 0,0 0 0,0 0 1,0 0-1,0 0 0,0 0 0,0 0 0,-1 0 0,1 0 1,0 0-1,0 0 0,0 0 0,0 0 0,0 0 0,0 0 0,0 0 1,-1 0-1,1 1 0,0-1 0,0 0 0,0 0 0,0 0 1,0 0-1,0 0 0,0 0 0,0 0 0,0 1 0,0-1 1,0 0-1,0 0 0,0 0 0,0 0 0,0 0 0,0 0 0,0 1 1,-7 9 135,-1 8-60,1 1 0,1 0 0,1 1 0,0 0 0,2-1 0,0 1 0,1 1-1,1-1 1,2 30 0,6-21-465,-7-28 380,0-1-1,0 0 0,0 1 0,0-1 0,0 1 0,0-1 0,1 1 0,-1-1 0,0 1 1,0-1-1,0 1 0,1-1 0,-1 0 0,0 1 0,0-1 0,1 0 0,-1 1 0,1-1 1,-1 0-1,0 1 0,1-1 0,-1 0 0,0 1 0,1-1 0,-1 0 0,1 0 0,-1 0 1,1 1-1,-1-1 0,1 0 0,-1 0 0,1 0 0,-1 0 0,1 0 0,-1 0 1,0 0-1,1 0 0,-1 0 0,1 0 0,-1 0 0,1 0 0,-1-1 0,1 1 0,-1 0 1,1 0-1,-1 0 0,1-1 0,-1 1 0,0 0 0,1 0 0,-1-1 0,0 1 0,1 0 1,-1-1-1,0 1 0,1 0 0,-1-1 0,1 0 0,12-21-215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2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18300,'-3'14'1528,"2"1"-1056,1 1-368,1 1 737,4-1-425,1-3-24,3-1-40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2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16436,'-11'1'485,"0"1"0,0 1 1,1 0-1,-1 0 1,1 1-1,0 0 0,0 0 1,0 1-1,1 1 1,-1 0-1,-9 8 0,9-6-202,0 1 0,0 0 1,1 1-1,0 0 0,1 1 0,0-1 0,1 2 0,-11 19 0,16-26-219,0-1 0,0 1 0,1 0 0,0 0 0,-1 0 0,1 6 0,0-10-58,1 0 1,0 0-1,0 0 1,0 0-1,0 0 1,0 0-1,1-1 1,-1 1-1,0 0 1,0 0-1,0 0 0,1 0 1,-1-1-1,0 1 1,1 0-1,-1 0 1,1 0-1,-1-1 1,1 1-1,-1 0 1,1-1-1,0 1 0,-1-1 1,1 1-1,0-1 1,-1 1-1,1-1 1,0 1-1,0-1 1,-1 1-1,1-1 1,0 0-1,0 1 0,0-1 1,0 0-1,-1 0 1,1 0-1,0 0 1,0 0-1,0 0 1,0 0-1,1 0 0,9-2-69,0-1 0,0 0 0,0 0 0,-1-1-1,0 0 1,1-1 0,-1 0 0,-1-1-1,11-8 1,23-11-221,-38 22 253,4-2 0,-1 1 0,1 0 0,0 0 1,0 0-1,0 1 0,0 1 1,1-1-1,-1 2 0,11-2 1,-19 3 58,1 1 0,-1-1 0,1 1 0,-1-1 0,1 1 0,-1-1 0,1 1 0,-1 0 0,1 0 0,-1-1 1,0 1-1,0 0 0,1 0 0,-1 0 0,0 1 0,0-1 0,0 0 0,0 0 0,0 1 0,0-1 1,-1 0-1,1 1 0,0-1 0,-1 1 0,1-1 0,-1 1 0,1-1 0,-1 3 0,1-2 23,0 1-1,0-1 1,0 1-1,1-1 0,-1 1 1,0-1-1,1 1 1,0-1-1,2 2 0,6 3-98,1 0-1,0-1 0,0-1 0,0 0 0,1 0 0,0-2 0,22 6 0,9 3-1179,-35-9 704,-6-2 435,-1 0 0,1 0 0,0 0 1,-1-1-1,1 1 0,0-1 1,-1 1-1,1-1 0,0 1 0,-1-1 1,1 0-1,0 0 0,0 0 1,-1 0-1,1 0 0,0 0 0,3-2 1,2-8-540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49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17612,'37'-4'1117,"0"1"0,67 4 0,-45 1-410,-43-2-607,25 0 170,0 1 0,-1 2 0,72 15 0,-108-17-246,1 0 0,0 1-1,-1 0 1,0 0 0,1 0-1,-1 0 1,0 0 0,0 1 0,0 0-1,0 0 1,4 5 0,-6-6-2,-1 0 0,0 0 0,0 0 0,0 0 0,0 0 0,0 0 0,0 0 0,0 1 0,0-1 0,-1 0 0,0 1 0,1-1 0,-1 0 0,0 1 0,0-1 0,0 1 0,0-1 0,-1 0 0,1 1 1,-1-1-1,1 0 0,-1 1 0,-1 3 0,-2 3 67,-1-1-1,0 1 1,0-1 0,0 1 0,-1-2 0,-7 9 0,-46 44 426,31-34-296,-127 144-826,152-167 583,0 0 0,0 0 0,-1-1-1,1 1 1,-8 3 0,-11 2-215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24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32 19828,'0'-1'80,"0"0"0,0 0 0,0 0 0,0-1 0,0 1 0,-1 0 0,1 0 0,0 0 0,0-1 1,-1 1-1,1 0 0,-1 0 0,1 0 0,-1 0 0,0 0 0,1 0 0,-1 0 0,0 0 0,1 0 0,-1 0 0,0 0 0,0 1 0,0-1 0,0 0 0,0 0 0,0 1 0,0-1 0,-2 0 0,0 0 43,0 1 1,0-1-1,0 1 0,0 0 1,0-1-1,0 2 0,-1-1 1,1 0-1,0 0 0,-5 2 0,-6 2 195,1 0-1,0 1 0,-24 13 1,15-5-188,-33 27 0,47-34-121,0 1 0,1 0 0,0 0 0,0 0 0,1 1-1,-11 17 1,16-24-20,1 0 0,-1-1-1,1 1 1,-1 0 0,1 0-1,-1 0 1,1 0-1,0 0 1,-1 0 0,1 0-1,0 0 1,0 0 0,0 0-1,0 0 1,0 0 0,0 0-1,0 0 1,0 0-1,0 0 1,0 0 0,0 0-1,0-1 1,1 1 0,-1 0-1,1 0 1,-1 0-1,0 0 1,1 0 0,-1 0-1,1 0 1,0-1 0,-1 1-1,1 0 1,0-1 0,-1 1-1,1 0 1,0-1-1,1 2 1,3 0-101,0 0 1,0-1-1,0 1 1,0-1-1,0 0 0,6 0 1,1 1-74,-3 0 24,13 1-315,1 2 0,25 9 0,-42-12 409,0 0 0,-1 1-1,0-1 1,0 1 0,1 0 0,-2 1 0,1-1 0,0 1 0,-1 0 0,1 0 0,-1 0-1,0 1 1,5 8 0,-7-11 67,-1 0 0,0 0-1,0 1 1,0-1 0,0 0 0,0 1-1,-1-1 1,1 0 0,-1 1 0,1-1-1,-1 1 1,0-1 0,0 0 0,0 1 0,-1-1-1,1 1 1,0-1 0,-1 1 0,-1 3-1,0-2 17,0 0 1,0-1-1,0 1 0,-1-1 0,1 0 0,-1 0 0,0 0 0,0 0 0,0 0 0,-7 4 1,-2 0 33,-1 0 1,0 0 0,0-2 0,0 1 0,-26 5 0,-11 0 30,-1-8 6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26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59 236 16732,'-1'-1'191,"0"-1"1,1 1 0,-1 0 0,0-1 0,-1 1 0,1 0-1,0-1 1,0 1 0,0 0 0,-1 0 0,-1-1 0,3 2-149,-1 0 1,1 0 0,0 0-1,-1-1 1,1 1 0,0 0-1,-1 0 1,1 0 0,0 1-1,-1-1 1,1 0 0,0 0-1,-1 0 1,1 0 0,0 0-1,0 0 1,-1 0 0,1 0-1,0 1 1,-1-1-1,1 0 1,0 0 0,0 0-1,-1 1 1,1-1 0,0 0-1,0 0 1,0 1 0,-1-1-1,1 0 1,0 0 0,0 1-1,0-1 1,0 1 0,-2 4 311,0 1 0,1 0 0,-1 0 0,0 12 1,1-8 14,-12 104 1400,2 189 0,11-295-1747,5 50 82,-5-55-102,0 1-1,1-1 1,0 0 0,0 0 0,0 1 0,0-1-1,0 0 1,1 0 0,0 0 0,-1 0 0,1 0-1,0-1 1,4 5 0,-6-7-3,1 0 0,-1 1 1,1-1-1,-1 0 0,1 0 0,-1 0 0,1 0 1,-1 0-1,1 0 0,-1 0 0,1 0 1,-1 0-1,1 0 0,-1 0 0,1 0 0,-1 0 1,1 0-1,-1 0 0,1-1 0,-1 1 0,1 0 1,-1 0-1,1-1 0,-1 1 0,1 0 1,-1-1-1,0 1 0,1 0 0,-1-1 0,1 1 1,-1-1-1,0 1 0,0 0 0,1-1 0,-1 1 1,0-1-1,0 1 0,1-1 0,-1 1 1,0-1-1,0 1 0,0-2 0,11-26 18,-10 24-10,37-148 98,-36 149-106,-1 0-1,0 0 0,1 1 0,0-1 0,-1 1 1,1-1-1,0 1 0,0-1 0,1 1 0,-1 0 1,0 0-1,1 0 0,5-3 0,42-18-37,-13 6 42,-11 0-2,-1 0 1,0-2-1,-2 0 1,0-2-1,28-33 1,-23 20 8,-1-1 0,-2-2 1,22-43-1,-39 68-4,-2 0 0,0-1-1,0 0 1,-1 0 0,-1 0 0,0-1 0,-1 1-1,0-1 1,-1 0 0,0-17 0,-2 29-8,0-1 0,0 1 0,0 0-1,-1-1 1,1 1 0,-1 0 0,0 0 0,1-1 0,-1 1 0,0 0 0,0 0 0,0 0 0,-2-3 0,2 5 1,1-1-1,-1 1 1,1-1-1,-1 1 1,1 0-1,-1-1 1,0 1-1,1 0 1,-1-1-1,1 1 1,-1 0-1,0 0 1,1-1-1,-1 1 1,0 0-1,1 0 1,-1 0-1,0 0 1,1 0-1,-2 0 1,0 0 0,1 1-1,-1-1 1,0 1-1,1 0 1,-1-1 0,1 1-1,-1 0 1,1 0 0,-1 0-1,1 0 1,-2 2-1,-9 8-6,1 0 0,1 1 1,0 1-1,1 0 0,-13 24 0,-32 77-41,12 9 54,37-105 1,1-1-1,1 1 0,1 1 0,-1 35 0,3-51-7,1 0 0,-1 0-1,0 0 1,1 0 0,0 0-1,-1 0 1,1 0 0,0 0-1,1 0 1,-1 0 0,0 0-1,1-1 1,0 1 0,-1-1-1,1 1 1,0-1 0,0 0-1,1 1 1,-1-1 0,0 0-1,1-1 1,-1 1 0,1 0-1,0-1 1,-1 1 0,1-1-1,0 0 1,0 0 0,0 0-1,0 0 1,0-1 0,0 1-1,0-1 1,3 1 0,9-1-28,-1 0 1,0 0 0,1-2 0,-1 0 0,28-7-1,10-7-74,-31 9 27,0 1 0,42-6-1,-61 12 76,0-1-1,0 1 1,-1 0-1,1 0 1,0 0 0,0 0-1,0 0 1,-1 0-1,1 0 1,0 1-1,0-1 1,-1 1-1,1-1 1,0 1 0,0 0-1,-1-1 1,1 1-1,-1 0 1,1 0-1,-1 0 1,1 0 0,-1 1-1,0-1 1,0 0-1,1 0 1,-1 1-1,0-1 1,0 1-1,0-1 1,0 1 0,-1 0-1,1-1 1,0 1-1,-1 0 1,1-1-1,-1 1 1,1 0-1,-1 0 1,0-1 0,0 1-1,0 2 1,0 9 13,-1 0 0,-1-1 0,0 1 0,-7 23 1,2-9-238,7-26 213,-1 9-414,1-9 418,0-1 0,0 0 1,1 0-1,-1 0 0,0 0 0,0 1 1,0-1-1,0 0 0,1 0 0,-1 0 1,0 0-1,0 0 0,0 0 0,1 1 0,-1-1 1,0 0-1,0 0 0,0 0 0,1 0 1,-1 0-1,0 0 0,0 0 0,0 0 1,1 0-1,-1 0 0,0 0 0,0 0 0,1 0 1,-1 0-1,0 0 0,0 0 0,0 0 1,1 0-1,-1-1 0,0 1 0,0 0 1,0 0-1,1 0 0,-1 0 0,0 0 0,0 0 1,0-1-1,0 1 0,1 0 0,-1 0 1,0 0-1,0 0 0,0-1 0,13-9-208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26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18500,'6'4'190,"0"-1"0,1 0 0,0-1 0,-1 1 0,1-1 0,0-1 0,0 1 0,0-1 0,1-1 0,-1 1 0,0-1 0,0 0 0,0-1 0,0 0 0,0 0 0,0 0 0,0-1 0,0 0 0,0-1 0,0 1 0,-1-1 0,1 0 0,-1-1 0,0 0 0,0 0 0,0 0 0,-1 0 0,1-1 0,4-6 0,-8 10-181,-1-1 0,0 1 0,0-1 1,0 1-1,0-1 0,0 1 0,0-1 0,0 0 0,0 1 1,-1-1-1,1 0 0,-1 0 0,1 0 0,-1 1 1,1-4-1,-1 4-5,-1 0 0,1 0 0,0 0 0,0 0 0,-1 0 0,1 0 0,0 0 0,-1 1 1,1-1-1,-1 0 0,1 0 0,-1 0 0,1 1 0,-1-1 0,0 0 0,1 1 0,-1-1 0,0 0 0,0 1 0,1-1 1,-1 1-1,-1-1 0,-1 0 1,0 0 1,0 0-1,0 0 1,0 0-1,0 1 1,-1 0-1,1-1 1,0 1-1,0 0 1,0 0-1,0 1 1,0-1-1,-1 1 1,1 0 0,0-1-1,-5 4 1,2-1-8,0 0 1,0 1 0,0 0-1,0 1 1,1-1 0,-1 1-1,1 0 1,0 1 0,1-1-1,-1 1 1,1 0 0,1 0-1,-6 9 1,8-12-1,-1 0 0,1 0 0,0 0 0,0-1 0,0 1-1,0 0 1,1 1 0,-1-1 0,1 0 0,-1 0 0,1 0 0,0 0 0,1 0 0,-1 0-1,0 0 1,1 1 0,0-1 0,0 0 0,0 0 0,0-1 0,0 1 0,0 0 0,1 0 0,-1 0-1,1-1 1,0 1 0,0-1 0,0 1 0,0-1 0,0 0 0,1 0 0,3 3 0,-1-2 4,0 0 0,0-1 0,1 0 0,-1 0 0,0-1 0,1 1 0,-1-1 0,1 0 0,-1-1 0,1 1 0,9-1 0,39 0 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2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42 18684,'0'0'53,"0"0"-1,0 0 1,0 0 0,0 0-1,0 0 1,-1 0 0,1 0-1,0 0 1,0 0 0,0 0-1,0 0 1,0 0-1,0 0 1,0 0 0,-1 0-1,1 0 1,0 0 0,0 0-1,0 0 1,0 1 0,0-1-1,0 0 1,0 0 0,0 0-1,-1 0 1,1 0 0,0 0-1,0 0 1,0 0 0,0 0-1,0 0 1,0 0 0,0 1-1,0-1 1,0 0-1,0 0 1,0 0 0,0 0-1,0 0 1,0 0 0,0 0-1,0 1 1,0-1 0,0 0-1,0 0 1,0 0 0,0 0-1,0 0 1,0 0 0,0 0-1,0 1 1,0-1 0,0 0-1,0 0 1,0 0 0,0 0-1,0 0 1,-2 17 1352,0 16-137,2-29-1141,-1 9 97,1-1 0,1 1 0,0-1 0,1 1 0,4 11 0,-6-22-208,1 0 0,-1 0 0,1 0 0,0 0 0,0 0 0,0 0 0,0 0 0,0-1 0,0 1-1,0 0 1,1-1 0,-1 1 0,1-1 0,-1 1 0,1-1 0,-1 0 0,1 1 0,0-1 0,0 0 0,0 0 0,0 0 0,-1 0 0,1-1 0,0 1 0,1-1 0,-1 1 0,0-1 0,0 1 0,0-1 0,0 0 0,0 0 0,0 0 0,0 0-1,0-1 1,0 1 0,0-1 0,4 0 0,13-6 20,-1 0 0,1-2-1,-1 0 1,-1-1 0,0 0-1,28-23 1,-29 20-30,1 0 0,0 2 0,1 0-1,0 1 1,1 1 0,24-8 0,-40 16-6,-1 0-1,1 0 1,-1 1-1,1-1 1,-1 1-1,1 0 1,-1 0 0,1 0-1,0 0 1,-1 0-1,1 0 1,-1 1-1,1-1 1,-1 1 0,1 0-1,-1 0 1,5 2-1,-5-1 0,1 0-1,-1 0 1,1 1-1,-1-1 1,0 1-1,0-1 1,0 1-1,-1 0 0,1 0 1,-1 0-1,1 0 1,-1 0-1,1 4 1,-1-5-4,-1 0-1,1-1 1,0 1 0,-1 0 0,1 0 0,0-1 0,0 1 0,1 0 0,-1-1-1,0 1 1,0-1 0,1 1 0,-1-1 0,1 0 0,-1 0 0,1 1 0,-1-1-1,1 0 1,0 0 0,0-1 0,0 1 0,-1 0 0,1-1 0,0 1 0,0-1-1,0 1 1,0-1 0,0 0 0,0 0 0,0 0 0,0 0 0,0 0 0,0 0-1,0-1 1,0 1 0,-1-1 0,5 0 0,5-4-132,1 0 0,0 0 0,-1-1 0,18-13 0,-24 16 87,31-23-338,-25 17 181,0 1 1,0 0-1,0 1 0,1 0 1,1 1-1,18-7 0,-30 13 195,-1-1 0,1 1 0,0 0 0,0 0 0,0 0 0,0 0 1,0 0-1,0 0 0,-1 0 0,1 0 0,0 0 0,0 0 0,0 1 0,0-1 0,0 0 0,-1 1 0,1-1 0,0 0 0,0 1 0,-1-1 0,1 1 1,0-1-1,0 1 0,-1 0 0,1-1 0,-1 1 0,1 0 0,-1-1 0,1 1 0,-1 0 0,1 0 0,-1-1 0,1 1 0,-1 0 0,0 0 0,1 1 0,1 5-2,-1-1-1,0 1 0,0-1 1,-1 9-1,2 4-190,-2-17 146,1-1 1,-1 1-1,0 0 1,1-1-1,-1 1 0,1-1 1,0 0-1,-1 1 1,1-1-1,0 1 0,0-1 1,0 0-1,0 0 1,0 0-1,0 1 0,0-1 1,2 1-1,-2-2 35,0 1-1,0-1 1,0 0-1,0 1 0,0-1 1,0 0-1,0 0 1,1 0-1,-1 0 1,0 0-1,0 0 1,0 0-1,0 0 1,0-1-1,0 1 0,0 0 1,1-1-1,-1 1 1,0-1-1,0 1 1,0-1-1,0 1 1,-1-1-1,3-1 1,14-11-312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28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17620,'-42'99'2919,"-15"39"-405,53-124-2289,0 1-1,0 0 0,2 0 1,0 0-1,0 0 0,2 1 1,1 21-1,0-32-205,0 0-1,0 1 1,0-1 0,1 0 0,0 0-1,0 0 1,1 0 0,-1-1 0,1 1-1,0-1 1,0 1 0,5 3 0,-7-6-39,0-1 0,0 0 0,0 0 1,1 0-1,-1 0 0,0 0 0,0 0 1,1 0-1,-1 0 0,1 0 0,-1-1 1,1 1-1,-1-1 0,1 1 1,0-1-1,-1 1 0,1-1 0,-1 0 1,1 0-1,0 0 0,-1 0 0,1 0 1,0 0-1,-1 0 0,1-1 0,0 1 1,-1-1-1,1 1 0,-1-1 0,1 1 1,-1-1-1,1 0 0,-1 0 0,0 0 1,1 0-1,-1 0 0,0 0 1,0 0-1,1 0 0,-1 0 0,1-2 1,2-3-76,0 1 1,0-1-1,-1 0 1,0 0 0,0 0-1,4-13 1,5-10-186,-11 29 280,0 0-1,0-1 0,0 1 0,0 0 0,0 0 1,0 0-1,0-1 0,-1 1 0,1 0 0,0 0 1,0 1-1,0-1 0,0 0 0,0 0 0,0 0 1,0 1-1,0-1 0,0 0 0,-1 1 1,1-1-1,0 1 0,1 0 0,0 0-1,7 2 5,0 0 0,0-1 0,1 0 0,-1 0 0,1-1 0,0 0 0,-1-1 0,1 0 0,0-1 0,13-1 0,-12 0 13,1 0 0,-1-1-1,1 0 1,-1-1 0,0 0 0,-1-1-1,1 0 1,10-8 0,-26 20 7,-1-1-1,1 1 1,0-1-1,0 1 1,1 1 0,0-1-1,-3 9 1,5-12-10,1 1 0,-1 0 0,1-1 1,0 1-1,0 0 0,0 0 0,0 9 1,1-12-7,1 0 1,-1 0 0,0 0 0,1 0 0,-1 0 0,1 0 0,0 0 0,-1 0 0,1 0 0,0 0 0,0 0 0,0 0 0,1-1 0,-1 1 0,0 0 0,1-1 0,-1 1 0,1-1-1,2 2 1,-2-1-1,1-1 0,-1 0-1,1 0 1,0 0 0,0 0-1,-1 0 1,1 0 0,0-1-1,0 0 1,0 1-1,0-1 1,0 0 0,0 0-1,0-1 1,0 1 0,-1-1-1,1 1 1,0-1 0,0 0-1,0 0 1,-1 0-1,1 0 1,-1-1 0,1 1-1,-1-1 1,1 0 0,2-2-1,4-3 0,1-1 0,-1 0 0,-1 0 0,1-1 0,7-11 0,-10 11 11,-5 7-17,0 1 0,0-1 0,0 1 0,0-1 1,0 0-1,0 1 0,1 0 0,-1-1 0,0 1 1,1 0-1,-1 0 0,1 0 0,-1-1 0,1 2 1,0-1-1,-1 0 0,1 0 0,0 0 0,-1 1 1,1-1-1,0 1 0,0 0 0,0-1 0,0 1 1,0 0-1,-1 0 0,1 0 0,4 1 0,2 0-98,1-1 0,0 0-1,0 0 1,0 0 0,-1-1-1,1-1 1,0 1 0,-1-2-1,1 1 1,-1-1 0,1 0-1,-1-1 1,0 0 0,-1 0-1,1 0 1,-1-1-1,0 0 1,0-1 0,6-6-1,-5 1-589,-10 6-144,1 5 807,0 0 1,-1 1-1,1-1 1,0 0-1,0 1 0,0-1 1,0 0-1,0 1 1,0 0-1,0-1 1,0 1-1,0-1 1,0 1-1,0 0 1,0 0-1,0 1 1,-19 22 153,15-9-220,5-14 86,0-1 0,0 0 0,0 1 0,0-1-1,0 0 1,0 1 0,0-1 0,0 0 0,0 1-1,1-1 1,-1 1 0,0-1 0,0 0-1,0 0 1,1 1 0,-1-1 0,0 0 0,0 1-1,1-1 1,-1 0 0,0 0 0,0 1-1,1-1 1,-1 0 0,0 0 0,1 0 0,-1 0-1,0 1 1,1-1 0,-1 0 0,0 0-1,2 0 1,10 2-87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28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16900,'-52'20'3271,"37"-15"-2785,1 0-1,0 1 1,1 0 0,0 1-1,0 0 1,0 1-1,-11 11 1,23-19-487,1 0 1,-1 0 0,1 1-1,-1-1 1,1 0-1,-1 1 1,1-1 0,0 1-1,-1-1 1,1 1-1,0-1 1,-1 0 0,1 1-1,0-1 1,0 1-1,-1-1 1,1 1 0,0 0-1,0-1 1,0 1 0,0-1-1,0 1 1,-1-1-1,1 1 1,0-1 0,0 1-1,1 0 1,-1-1-1,0 1 1,0-1 0,0 1-1,0-1 1,0 1-1,1-1 1,-1 1 0,0-1-1,0 1 1,1-1-1,-1 1 1,0-1 0,1 1-1,-1-1 1,0 0-1,1 1 1,-1-1 0,1 0-1,-1 1 1,1-1-1,-1 0 1,1 1 0,-1-1-1,1 0 1,-1 0-1,1 0 1,-1 1 0,1-1-1,-1 0 1,1 0 0,0 0-1,39 7-480,-36-6 447,85 4-901,-64-5 713,0 1 0,0 1 0,44 10 0,-68-12 236,1 1 1,-1-1-1,0 0 0,1 1 0,-1-1 1,0 1-1,0-1 0,1 1 0,-1 0 1,0-1-1,0 1 0,0 0 1,0 0-1,0 0 0,0 0 0,0 0 1,0 0-1,0 0 0,1 2 1,-2-2 14,0 0 0,0 0 0,0 0 1,0 0-1,0 0 0,0 0 0,0 0 1,0 0-1,-1 0 0,1 0 0,0 0 0,0 0 1,-1 0-1,1-1 0,-1 1 0,1 0 1,-1 0-1,1 0 0,-1 0 0,0 0 1,-4 4 136,1 0 0,-1-1 0,0 0 1,0 0-1,0-1 0,-10 6 0,9-6-41,1 0-92,1-1-1,-1 1 1,1-1-1,-1-1 0,0 1 1,1-1-1,-1 1 1,0-1-1,-5 0 1,9-1-27,1 0 1,-1 0-1,1 0 1,-1 0-1,1 0 1,-1 0 0,1 0-1,0 0 1,-1 0-1,1-1 1,-1 1 0,1 0-1,-1 0 1,1 0-1,0-1 1,-1 1 0,1 0-1,-1 0 1,1-1-1,0 1 1,0 0 0,-1-1-1,1 1 1,0 0-1,-1-1 1,1 1-1,0-1 1,-1 0 0,2-15 214,13-19-111,-13 31-176,17-31-48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2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14459,'0'0'60,"1"0"0,-1 0 0,1 1 0,0-1 0,-1 0 0,1 0 0,-1 0 0,1 0 0,0 0 0,-1 1 0,1-1 0,-1 0 0,1 0 0,-1 1 0,1-1 0,-1 0 0,1 1 0,-1-1 0,1 1 0,-1-1 0,0 1 0,1-1 0,-1 1 0,0-1 0,1 1 0,-1-1 0,0 1 0,0-1 0,1 1 0,-1-1-1,0 1 1,0-1 0,0 1 0,0 0 0,0-1 0,0 1 0,0-1 0,0 1 0,0 0 0,0-1 0,0 1 0,0 0 0,-3 37 648,3-34-519,-9 55 1775,-5 51-78,13-67-1687,1 0 0,2 0 0,2 0 0,3 0 0,21 79 1,-27-109-1241,-9-18 395,-12-20 38,18 24 551,-5-9-55,-25-32 845,-42-72 1,73 113-695,0 1 1,1-1-1,-1 0 0,1 0 0,-1 1 0,1-1 0,-1 0 0,1 0 0,-1 0 1,1 0-1,0 0 0,0 0 0,-1 0 0,1 0 0,0 0 0,0 1 0,0-1 1,0 0-1,0 0 0,0 0 0,0 0 0,1 0 0,-1 0 0,0 0 0,0 0 0,1 0 1,-1 0-1,0 0 0,1 1 0,1-3 0,-1 2-3,1 1 1,0-1-1,1 0 0,-1 1 0,0-1 1,0 1-1,0 0 0,0 0 0,0 0 1,0 0-1,0 0 0,1 0 0,2 1 1,70 14-56,-15-1 24,2-7-90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2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16764,'-18'54'2556,"-26"98"2476,44-152-5023,-8 49 713,8-48-701,0 0 0,-1 1 0,1-1-1,0 1 1,0-1 0,0 1 0,0-1 0,0 1 0,1-1 0,-1 0 0,0 1-1,1-1 1,-1 1 0,1-1 0,-1 0 0,1 1 0,0-1 0,-1 0-1,1 0 1,0 1 0,0-1 0,0 0 0,0 0 0,0 0 0,0 0 0,0 0-1,0 0 1,3 1 0,-3-2-14,1 0-1,0 0 1,0 0-1,-1 0 0,1 0 1,0-1-1,0 1 1,-1 0-1,1-1 1,0 1-1,-1-1 1,1 0-1,0 1 1,-1-1-1,1 0 1,-1 0-1,0 0 0,1 0 1,-1 0-1,0-1 1,1 1-1,1-3 1,1 0-8,-1-1 1,0 1-1,1-1 1,-2 0-1,5-9 1,-3 1-42,0 0 1,-1 1-1,0-1 1,-1 0-1,-1 0 1,0-1-1,-1 1 1,0 0 0,-1 0-1,-1 0 1,0 0-1,0 0 1,-9-23-1,28 50-683,-7-5 465,0 0 0,0-1 1,1 0-1,0-1 0,1 0 0,0-1 1,0 0-1,0-1 0,0 0 0,1-1 0,0-1 1,-1 0-1,20 2 0,21-2-435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30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138 348 17212,'-6'2'258,"0"1"0,0 0 0,0 0 0,0 0 0,0 0 0,0 1 0,1 0 0,0 0 0,0 1 0,0-1 0,-5 7 0,1 0 152,0 0 0,1 1 0,0 0 0,-6 14 0,11-21-277,0 1 1,1 1-1,0-1 0,0 0 0,0 0 0,1 1 1,0-1-1,1 1 0,-1-1 0,1 1 1,1 9-1,-1-14-104,1 0 0,-1 0-1,1 0 1,-1 0 0,1 0 0,0-1 0,0 1 0,0 0 0,0 0 0,0 0-1,0-1 1,0 1 0,1-1 0,-1 1 0,1-1 0,1 2 0,-1-2-17,1 1 1,-1-1 0,0 0-1,1-1 1,-1 1-1,0 0 1,1-1 0,-1 1-1,1-1 1,-1 0 0,1 0-1,-1 0 1,1 0 0,0 0-1,-1 0 1,4-2 0,2 0-35,1 0 1,-1-1-1,0 0 1,0 0-1,0-1 0,0 0 1,-1-1-1,1 0 1,-1 0-1,0 0 1,-1-1-1,1 0 1,-1 0-1,0-1 1,-1 0-1,6-8 1,-2 1-37,-1 1 1,-1-1 0,0-1 0,-1 1-1,0-1 1,-2 0 0,1 0-1,1-18 1,-5 31 50,-1 1 0,0-1 0,0 1 0,0-1 0,0 1 0,0-1 0,0 1 0,0-1 0,0 1 0,-1 0 0,1-1 0,-1 1 0,1-1 0,-2-1 1,2 3 4,0-1 0,0 1 1,0 0-1,0 0 1,0 0-1,0 0 1,0 0-1,0 0 1,-1 0-1,1 0 1,0 0-1,0 0 1,0 0-1,0 0 1,0 0-1,0 0 1,0 0-1,0 0 1,-1 0-1,1 0 1,0 0-1,0 0 1,0 0-1,0 0 1,0 0-1,0 0 0,0 0 1,0 0-1,-1 0 1,1 0-1,0 0 1,0 0-1,0 0 1,0 0-1,0 0 1,0 0-1,0 0 1,0 0-1,0 0 1,-1 0-1,1 1 1,0-1-1,0 0 1,0 0-1,0 0 1,0 0-1,0 0 1,0 0-1,0 0 1,0 1-1,-3 13-65,2-6 48,1 1 1,0-1 0,0 1 0,1-1 0,0 1-1,1-1 1,3 12 0,-5-18 19,1 1 0,0-1 0,0 0 0,0 0-1,0 0 1,1 0 0,-1 0 0,1 0 0,-1 0 0,1 0 0,-1-1 0,1 1 0,0 0 0,0-1-1,0 0 1,0 1 0,0-1 0,0 0 0,0 0 0,0 0 0,1 0 0,-1 0 0,0-1 0,1 1-1,-1-1 1,0 0 0,1 1 0,-1-1 0,1 0 0,-1 0 0,0 0 0,3-1 0,4-1 9,-1 0 0,0-1 1,0 0-1,-1 0 1,1-1-1,0 0 0,-1 0 1,0-1-1,0 0 0,-1 0 1,1-1-1,-1 0 1,9-10-1,3-5 20,0-1 0,24-43-1,-24 34-28,-2 0 0,13-36 0,-23 51-28,-1-1-1,0 0 1,-1 0-1,-1-1 0,2-34 1,-4 52 23,-1-1 1,0 0-1,0 0 1,0 1-1,0-1 1,0 0-1,0 0 0,0 1 1,0-1-1,0 0 1,0 0-1,0 0 1,0 1-1,0-1 1,-1 0-1,1 0 1,0 1-1,-1-1 1,1 0-1,-1 1 1,1-1-1,0 0 1,-1 1-1,1-1 1,-1 1-1,0-1 1,1 1-1,-1-1 1,-1 0-1,1 1 0,0 1 0,0-1-1,0 1 1,0-1 0,0 1 0,0-1 0,0 1 0,1 0-1,-1-1 1,0 1 0,0 0 0,1 0 0,-1 0-1,0 0 1,1-1 0,-1 1 0,0 0 0,1 0-1,-1 2 1,-8 16 41,1 1 0,0 0-1,2 0 1,-7 36 0,6-11 186,-2 54 0,8-63-60,4 37 0,-2-61-103,0 1 1,1-1 0,1 0-1,0 0 1,1 0 0,7 17 0,-10-27-51,0 1 0,1-1 0,-1 0 0,1 0 0,0 0 0,-1 0 0,1 0 0,0 0 0,0-1-1,0 1 1,0-1 0,0 1 0,3 0 0,-4-1-6,0-1 0,0 0-1,-1 1 1,1-1 0,0 0-1,0 0 1,0 0-1,0 0 1,-1 0 0,1 0-1,0 0 1,0 0-1,0 0 1,0 0 0,0-1-1,-1 1 1,1 0 0,0-1-1,0 1 1,0 0-1,-1-1 1,1 1 0,0-1-1,-1 1 1,1-1-1,0 1 1,-1-1 0,1 0-1,-1 1 1,1-1 0,-1 0-1,1 1 1,-1-1-1,1 0 1,-1 0 0,0 0-1,1 1 1,-1-1-1,0 0 1,1-1 0,0-4 34,1 0 0,-1 0 0,-1 0 0,1 0 0,-1 0 0,0 0 0,0 0 0,0 0 1,-1 0-1,0 0 0,-3-9 0,-3-8 137,-15-34 1,18 48-126,0-1 1,0 1-1,-1 1 1,-1-1-1,-8-10 1,12 17-51,3 4 0,4 6-1,11 12-14,-6-13-5,-1 0 1,2 0 0,-1-1 0,0 0 0,1-1-1,0 0 1,0-1 0,1 0 0,-1-1-1,1 0 1,0-1 0,-1 0 0,22 0 0,-18-1-30,1-2 0,-1 0 0,0 0 1,1-2-1,-1 0 0,0 0 0,-1-2 0,1 0 1,-1 0-1,18-10 0,-19 7 10,-1 0 0,0 0 0,0-1 0,-1-1-1,16-17 1,-22 22 53,-1 0 0,0 0 0,0-1 0,0 1 0,-1-1 0,0 0 0,0 0 0,0 0 0,-1-1 0,0 1 0,0 0 0,-1-1 0,0 0 0,1-9 0,-2 14-4,1 1 0,-1 0 0,0-1 0,0 1 1,0 0-1,-1-1 0,1 1 0,0 0 0,0 0 0,-1-1 1,1 1-1,0 0 0,-1-1 0,0 1 0,1 0 0,-1 0 1,0 0-1,1 0 0,-1 0 0,0 0 0,0 0 0,0 0 0,0 0 1,0 0-1,0 0 0,0 0 0,0 1 0,0-1 0,-1 0 1,1 1-1,0-1 0,0 1 0,-1 0 0,-1-1 0,0 1 9,0 0 0,0 0 0,0 0-1,0 1 1,-1-1 0,1 1-1,0 0 1,0 0 0,0 0-1,1 0 1,-1 1 0,0-1-1,0 1 1,-3 2 0,-3 4 8,0 0 1,0 0-1,1 1 0,0 0 1,0 0-1,1 1 0,0 0 1,1 0-1,0 1 0,1 0 1,-5 12-1,7-15-22,0 0 1,1-1-1,0 1 1,0 0-1,1 0 0,-1 1 1,2-1-1,-1 0 1,1 0-1,1 0 0,0 1 1,0-1-1,0 0 1,1 0-1,0 0 0,0-1 1,5 10-1,-5-13-155,1 0-1,0-1 1,-1 1 0,1-1-1,0 0 1,1 0-1,-1 0 1,1 0 0,-1-1-1,1 1 1,0-1-1,0 0 1,0 0-1,0 0 1,0-1 0,0 1-1,6 0 1,-2 0 12,1-1 0,-1 0 1,1 0-1,-1-1 1,1 0-1,-1 0 0,1-1 1,8-2-1,38-16-627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3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9 16099,'8'-8'3172,"-18"7"-1155,-19 8-212,9 1-1402,1 2 0,0 1 1,1 0-1,-21 17 0,28-20-375,0 2 0,1 0 0,0 0 0,1 1 0,0 0-1,0 0 1,-8 17 0,16-26-29,-1 0 0,1 0 1,0 1-1,0-1 0,0 0 0,1 1 0,-1-1 0,0 1 0,1-1 1,0 1-1,-1 0 0,1-1 0,0 1 0,1-1 0,-1 1 0,0-1 1,1 1-1,-1-1 0,1 1 0,1 3 0,0-3-14,0-1-1,-1 1 1,1-1 0,1 0-1,-1 0 1,0 1 0,0-2-1,1 1 1,-1 0 0,1 0-1,-1-1 1,1 1 0,0-1-1,0 0 1,0 0 0,4 1-1,17 5-100,100 36-536,-112-38 594,0 1-1,0 0 1,-1 0-1,0 2 1,0-1-1,-1 1 1,17 17-1,-25-23 68,-1 0 1,1-1-1,-1 1 0,1 0 0,-1 1 1,0-1-1,0 0 0,0 0 0,0 0 0,0 1 1,0-1-1,0 5 0,-1-6 10,0 0 0,0 1 0,0-1 0,0 0 0,0 1 0,0-1 0,-1 0 0,1 0 0,0 1 0,-1-1 0,1 0 0,-1 0 1,0 0-1,1 1 0,-1-1 0,0 0 0,-2 2 0,1-1 26,-1 0 0,0 0 0,-1 0 1,1 0-1,0 0 0,-1-1 1,1 1-1,-1-1 0,1 0 0,-1 0 1,1 0-1,-1-1 0,0 1 0,0-1 1,-4 0-1,2 0-159,1-1 1,-1 0-1,1 0 1,-1 0-1,1 0 0,0-1 1,0 0-1,-1 0 0,1 0 1,0-1-1,-6-4 1,8 6-52,1-1 0,-1 0 0,1 0 0,0 0 1,0 0-1,0 0 0,0-1 0,0 1 0,0-1 1,1 1-1,-1-1 0,1 1 0,0-1 1,0 0-1,0 0 0,0 0 0,0 1 0,0-1 1,1 0-1,-1 0 0,1 0 0,0 0 0,0-3 1,7-17-926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50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1 601 18732,'2'-5'221,"1"-1"1,0 1-1,0 0 1,0 0-1,1 0 1,0 1-1,0-1 1,0 1-1,6-5 0,2-2 8,136-137 1140,183-184-887,-317 317-483,-9 9-5,0 0 0,1 1 0,-1 0 0,1 0 0,11-7 0,-16 11 4,-1 1 1,0 0-1,1 0 0,-1 0 1,0-1-1,1 1 0,-1 0 1,0 0-1,1 0 0,-1 0 1,1 0-1,-1 0 0,0 0 1,1 0-1,-1 0 0,1 0 1,-1 0-1,0 0 1,1 0-1,-1 0 0,0 0 1,1 0-1,-1 0 0,1 0 1,-1 0-1,0 1 0,1-1 1,-1 0-1,0 0 0,1 0 1,-1 1-1,0-1 0,1 0 1,-1 1-1,6 16-41,-6 31-13,-1-38 42,1 31-235,1 0-1,2 0 0,2 0 1,1-1-1,3 0 1,13 41-1,-6-39-41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31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60 18500,'-9'-1'255,"0"0"-1,0 0 1,0 1 0,0 0 0,0 0-1,1 1 1,-1 1 0,0-1 0,0 1-1,1 1 1,0-1 0,-1 2 0,1-1-1,0 1 1,0 0 0,-7 6 0,4-3-120,0 1-1,1 1 1,0-1 0,0 2 0,1-1 0,0 1 0,1 1 0,0-1 0,-13 24 0,19-29-106,0-1 0,0 1-1,1-1 1,0 1 0,-1-1 0,1 1 0,1 0 0,-1 0 0,1-1 0,0 10 0,0-12-20,0 0 0,1 0 1,-1 0-1,1 0 1,-1 0-1,1 0 0,0 0 1,0 0-1,0 0 1,0 0-1,0-1 1,0 1-1,1 0 0,-1-1 1,0 1-1,1-1 1,-1 1-1,1-1 1,0 0-1,-1 0 0,1 0 1,0 0-1,0 0 1,0 0-1,0 0 1,3 1-1,2-1-13,0 0 0,-1 0 0,1-1 0,0 0 0,0 0-1,-1-1 1,1 0 0,0 0 0,0 0 0,-1-1 0,13-5 0,7-3-107,35-21 0,74-58-235,-93 59 237,-39 27 97,-1 2-1,1-1 0,0 0 0,0 0 1,0 1-1,0 0 0,6-3 0,-9 4 14,0 0-1,0 0 0,0 0 1,1 0-1,-1 0 1,0 0-1,0 1 0,0-1 1,1 0-1,-1 0 1,0 0-1,0 0 1,0 0-1,1 0 0,-1 0 1,0 0-1,0 0 1,0 1-1,0-1 0,0 0 1,1 0-1,-1 0 1,0 0-1,0 1 1,0-1-1,0 0 0,0 0 1,0 0-1,0 0 1,1 1-1,-1-1 0,0 0 1,0 0-1,0 0 1,0 1-1,0-1 0,-3 17 75,-7 12 36,6-21-78,1 1 0,0 0 0,0 0-1,1 1 1,0-1 0,0 1-1,1-1 1,0 16 0,1-24-31,0-1 1,0 1 0,0 0-1,1-1 1,-1 1-1,0 0 1,0-1-1,0 1 1,0 0-1,1-1 1,-1 1-1,0 0 1,1-1 0,-1 1-1,1-1 1,-1 1-1,0-1 1,1 1-1,-1-1 1,1 1-1,-1-1 1,1 1-1,0-1 1,-1 0 0,1 1-1,-1-1 1,1 0-1,0 0 1,-1 1-1,1-1 1,0 0-1,-1 0 1,1 0-1,0 0 1,-1 0-1,1 0 1,0 0 0,-1 0-1,1 0 1,0 0-1,-1 0 1,1 0-1,0 0 1,-1-1-1,1 1 1,0 0-1,-1 0 1,1-1 0,-1 1-1,1 0 1,0-1-1,-1 1 1,1-1-1,3-2-9,0 0-1,0 1 1,-1-1 0,1-1-1,-1 1 1,5-7-1,-3 3-17,-1 0 0,0 0 0,0-1 0,-1 0 0,0 0 0,0 0 0,-1 0 0,0 0 0,0 0 0,-1-1 0,0-12 0,-2 20 8,2 8 22,1-3-1,1-1 1,-1 1-1,1-1 0,0 0 0,1 0 0,-1 0 1,0-1-1,1 1 0,-1-1 0,1 1 1,0-1-1,0-1 0,0 1 0,0 0 0,0-1 1,0 0-1,1 0 0,-1 0 0,5 0 0,8 1 13,-1-1 0,1 0 0,26-2 0,-25-1-5,-1-1 1,1-1-1,-1 0 0,0-1 0,33-14 0,-39 14 3,0-1-1,0 0 1,-1-1-1,1 0 1,-2 0-1,1-1 0,-1-1 1,0 1-1,11-15 1,-17 18 0,-1 1 0,1-1 1,-1 1-1,0-1 0,0 0 1,-1 0-1,1 0 0,1-11 1,-3 15-11,0 0 1,0 0 0,0-1 0,0 1 0,0 0-1,0 0 1,0 0 0,-1-1 0,1 1 0,0 0-1,-1 0 1,1 0 0,-1-1 0,1 1 0,-1 0-1,0 0 1,-1-2 0,1 3 2,0-1-1,0 0 1,0 1-1,0-1 1,-1 1 0,1-1-1,0 1 1,0-1 0,-1 1-1,1 0 1,0 0 0,-1 0-1,1 0 1,0 0 0,0 0-1,-1 0 1,1 0-1,0 0 1,-1 0 0,-1 2-1,-4 0 28,1 0 0,0 1-1,0 0 1,0 0 0,0 0-1,0 1 1,1 0 0,0 0-1,0 0 1,0 1 0,0 0-1,-4 5 1,1 0 27,1-1-1,0 1 1,1 1-1,0-1 1,0 1-1,-3 11 1,7-16-31,0-1 0,0 1 0,1-1 0,0 1 0,0-1-1,1 1 1,-1 0 0,1-1 0,0 1 0,1 0 0,0-1 0,-1 1 0,4 9 0,-2-11-57,0 0 0,0 0 0,0 0 0,0-1 0,1 1 0,-1-1 0,1 0 1,0 1-1,0-1 0,0-1 0,0 1 0,0 0 0,1-1 0,-1 1 0,1-1 0,0 0 0,0 0 0,0-1 0,6 3 1,-1-1-10,1-1 1,-1 0 0,0 0 0,1-1-1,-1 0 1,0-1 0,1 0 0,15-2-1,-11-1-39,-1-1-1,15-7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32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 16067,'0'-1'153,"1"1"-1,-1-1 1,1 1-1,-1-1 0,1 0 1,-1 1-1,1-1 0,0 1 1,0-1-1,-1 1 0,1 0 1,0-1-1,-1 1 1,1 0-1,0-1 0,0 1 1,0 0-1,-1 0 0,1 0 1,0 0-1,0 0 0,0 0 1,0 0-1,-1 0 0,2 0 1,-1 1-21,-1-1 1,1 1-1,-1 0 1,1 0-1,-1-1 1,0 1-1,1 0 1,-1 0-1,0 0 1,0 0-1,1 0 1,-1-1-1,0 1 1,0 0-1,0 0 1,0 0-1,0 0 1,0 0-1,-1 0 1,0 13 605,-2 0-1,-4 15 1,5-21-673,-6 23 332,-5 21-22,-9 76 0,24-109-251,-2-19-119,0 0 1,0 1-1,1-1 0,-1 0 1,0 1-1,0-1 0,1 0 0,-1 0 1,0 0-1,0 1 0,1-1 1,-1 0-1,0 0 0,1 0 1,-1 1-1,0-1 0,1 0 0,-1 0 1,0 0-1,1 0 0,-1 0 1,0 0-1,1 0 0,-1 0 1,0 0-1,1 0 0,-1 0 1,1 0-1,1-1 11,0 0 0,0 0 1,0 0-1,-1 0 0,1 0 0,0-1 1,0 1-1,-1 0 0,1-1 1,-1 1-1,1-1 0,-1 0 0,2-2 1,7-13 43,-1 0 0,0 0 0,-1-1 1,-1 0-1,9-35 0,-10 26 5,-1 0-1,-1-1 1,0-41 0,-4 77-60,2 0 0,-1 0 1,1 0-1,0-1 0,0 1 1,1-1-1,0 1 0,0-1 1,1 0-1,0 0 0,0 0 0,1-1 1,6 7-1,-4-4-5,0-1 1,1 0-1,0-1 1,0 1-1,1-2 1,0 1-1,0-1 1,1-1-1,11 6 0,-15-9 3,0 0-1,0-1 0,0 1 0,0-1 0,0 0 0,1-1 0,-1 1 0,0-1 0,0 0 0,1-1 0,-1 0 0,0 0 0,0 0 0,0-1 0,1 0 0,-2 0 0,1 0 0,0-1 0,0 0 0,-1 0 0,10-7 1,-9 5 1,0 0 0,0 0 1,-1-1-1,0 0 0,0 0 1,0 0-1,-1 0 1,0-1-1,0 1 0,0-1 1,-1 0-1,0 0 1,-1-1-1,0 1 0,0 0 1,0-1-1,1-13 1,-13 45-106,-3 24 40,11-34 21,-11 77 62,12-81-58,1 0 0,0 0-1,1-1 1,0 1 0,0 0 0,1-1-1,4 13 1,-6-21-9,0 1 1,1-1-1,-1 0 0,1 0 0,0 0 1,-1 1-1,1-1 0,0 0 0,0 0 1,-1 0-1,1 0 0,0 0 0,0 0 1,0 0-1,2 1 0,-2-2 27,0 0 1,-1 0-1,1 1 1,0-1-1,0 0 1,-1 0-1,1 0 1,0 0-1,0 0 1,-1 0-1,1 0 1,0 0-1,0 0 1,-1-1-1,1 1 1,0 0-1,0 0 1,-1-1-1,1 1 1,1-1 0,1-1 12,0-1 1,0 0 0,0 1 0,-1-1 0,1 0-1,0 0 1,-1-1 0,0 1 0,3-5 0,14-34-251,0-13-107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3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 15283,'-1'-14'1561,"-2"14"-993,0 9-304,4 9 1352,2 4-872,8 4-1040,3 0 296,1-3-96,6 0-24</inkml:trace>
  <inkml:trace contextRef="#ctx0" brushRef="#br0" timeOffset="1">253 214 16988,'-2'1'207,"1"1"-1,-1-1 1,0 1 0,0-1 0,0 0 0,-1 0 0,1 0 0,0 0 0,0 0 0,0 0 0,-1-1-1,-3 1 1,-10 4 296,0 2 359,1 1 0,-18 11-1,28-16-737,0 1 0,0-1 1,0 1-1,1 0 0,0 0 0,0 0 0,0 1 0,0-1 0,1 1 0,-4 7 0,6-11-121,1 0-1,0-1 1,-1 1-1,1 0 1,0 0-1,0 0 1,0 0-1,-1 0 1,1 0-1,0 0 1,0 0-1,0 0 1,0 0-1,1 0 0,-1 0 1,0 0-1,0 0 1,1 0-1,-1 0 1,0 0-1,1 0 1,-1 0-1,1 0 1,-1-1-1,1 1 1,0 0-1,-1 0 0,1-1 1,0 1-1,-1 0 1,1-1-1,0 1 1,0 0-1,0-1 1,0 1-1,-1-1 1,1 0-1,0 1 1,2 0-1,4 1-93,1 1 1,0-1-1,0 0 0,8 0 1,-5 0-28,-6-1 88,16 3-251,0 0 1,0 2-1,-1 0 1,23 10-1,-39-14 263,0 0-1,0 0 1,0 0 0,0 1-1,0 0 1,0 0-1,0 0 1,-1 0 0,1 0-1,-1 1 1,0-1 0,0 1-1,-1 0 1,1 0-1,-1 0 1,1 0 0,-1 0-1,-1 1 1,1-1 0,0 1-1,-1-1 1,0 1-1,0 0 1,-1-1 0,1 6-1,-2-5 93,1-1 0,-1 0-1,0 1 1,-1-1 0,1 0 0,-1 1-1,0-1 1,0 0 0,0 0-1,0-1 1,-1 1 0,1 0 0,-1-1-1,0 1 1,0-1 0,-1 0-1,1 0 1,-5 3 0,5-4-39,0 0 0,0 1 0,0-1 0,-1 0 1,1-1-1,0 1 0,-1 0 0,0-1 0,1 0 0,-1 0 1,0 0-1,0 0 0,1-1 0,-1 0 0,0 1 0,0-1 0,0-1 1,0 1-1,1 0 0,-1-1 0,-6-1 0,9 1-77,-1 0 0,0 0 1,1 0-1,-1-1 0,1 1 0,-1 0 0,1 0 0,-1-1 0,1 1 0,0-1 1,0 1-1,0-1 0,0 0 0,0 1 0,0-1 0,0 0 0,0 0 0,0-3 1,0 0-1,0 1 0,0-1 0,1 0 0,-1 0 0,1 0 0,1-9 0,9-29-321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3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17060,'5'13'815,"-1"-1"0,-1 1 1,3 14-1,-4-16-349,0-1 0,1 0-1,0 0 1,1 0 0,5 12-1,-7-19-396,0 0 1,0 0-1,1 0 0,-1 0 0,1 0 1,-1-1-1,1 1 0,0-1 0,0 0 1,0 0-1,0 0 0,0 0 0,1 0 0,-1-1 1,1 0-1,-1 1 0,1-1 0,-1-1 1,6 2-1,5-1-22,0 0-1,0-1 1,0 0 0,-1-1-1,1-1 1,0 0 0,26-8-1,93-40-147,-96 35 86,-15 5-4,-12 5-6,1 1-1,1-1 1,-1 2-1,21-5 1,-30 8 28,0 1 0,0-1 0,0 0 0,0 0 0,0 1 0,0-1 0,0 1 0,0 0 0,0 0 0,0-1 0,0 1 0,-1 1 0,1-1 0,0 0 0,-1 0 0,1 0 0,-1 1 0,1-1 0,-1 1 0,1-1 0,-1 1 0,0 0 0,2 3 0,-2-3 6,1 1 0,0-1 0,0 0 1,0 0-1,0 0 0,0 0 0,1 0 0,-1 0 1,1 0-1,-1-1 0,5 3 0,-1-3-59,0 0-1,0 0 1,0-1-1,1 0 1,-1 0-1,0 0 1,0-1-1,1 0 1,-1 0-1,0-1 1,0 0-1,0 0 1,0 0-1,-1 0 1,8-5-1,6-3-448,-2-1 1,0 0-1,22-18 0,-12 4 24,-5 2-164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0:3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14323,'-2'-1'1176,"4"1"-864,2 1-120,5 4 305,1-1-193,0 0 656,4-1-720,0 0-8,1 0-32</inkml:trace>
  <inkml:trace contextRef="#ctx0" brushRef="#br0" timeOffset="1.09">415 79 16692,'-17'7'1030,"1"1"1,-1 1 0,2 0-1,-1 1 1,-27 25 0,39-32-799,1 1-1,-1 1 1,0-1 0,1 0 0,0 1-1,0 0 1,1 0 0,-1 0-1,1 0 1,-2 8 0,3-9-131,0 0-1,1 0 1,0 0 0,-1 0-1,2 0 1,-1 0 0,0 0-1,1 0 1,0 0 0,0 0-1,0-1 1,0 1 0,0 0-1,1-1 1,0 1 0,2 4-1,2-1-148,0 1-1,0-1 1,0-1-1,1 1 1,0-1-1,1 0 0,-1-1 1,15 8-1,-11-6-92,0 0 0,-1 1 0,0-1 0,10 12 0,-12-10 86,0 1 0,-1-1 1,0 1-1,-1 1 0,0 0 1,0 0-1,-1 0 0,-1 0 1,0 1-1,0-1 0,-1 1 1,-1 0-1,1 15 0,-2-17 83,-1 0 0,0 0 0,-1 0-1,0 0 1,-1 0 0,0-1 0,-1 1-1,1 0 1,-2-1 0,0 0 0,0 0-1,0 0 1,-1 0 0,-1-1 0,1 1-1,-11 10 1,3-5 147,0 0-1,-30 22 1,37-32-109,1 0-1,-1 0 1,0-1 0,0 0 0,0 0 0,0 0 0,-1-1-1,1 0 1,-1 0 0,0-1 0,-11 2 0,17-3-65,-1 0 1,1 0-1,0 0 1,0-1-1,0 1 1,-1 0-1,1 0 1,0-1-1,0 1 1,0-1-1,0 1 1,0-1-1,0 1 1,0-1-1,0 0 1,0 0-1,0 1 1,0-1-1,0 0 1,0 0-1,1 0 1,-1 0-1,0 0 1,1 0-1,-1 0 1,1 0-1,-1 0 1,1 0-1,-1 0 1,1-1-1,0 1 1,-1 0-1,1 0 1,0 0-1,0-1 1,0 1-1,0-2 1,0-3-58,0-1 0,1 1 1,0-1-1,0 1 0,4-11 0,2-4-77,1 1 0,2 0 0,0 1 0,0 0-1,2 0 1,1 1 0,0 1 0,1 0-1,26-24 1,17-9-28,91-62-1,-41 35 530,-57 36-260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1:4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12 109 17508,'0'0'120,"-1"0"1,0 1-1,0-1 1,1 0-1,-1 1 1,0-1-1,1 1 1,-1-1-1,0 1 1,1-1 0,-1 1-1,1-1 1,-1 1-1,1 0 1,-1-1-1,1 1 1,0 0-1,-1 1 1,12 0 1636,28-9 349,94-35 767,97-26-2528,-224 67-640,0 0 0,1 0 0,-1 0-1,0 0 1,7 1 0,-13 1 261,0-1 1,0 0-1,0 0 0,0 0 0,0 0 1,-1 0-1,1 0 0,0 0 0,0 0 1,0 1-1,0-1 0,0 0 0,0 0 1,0 0-1,0 0 0,-1 0 0,1 1 1,0-1-1,0 0 0,0 0 0,0 0 1,0 0-1,0 1 0,0-1 0,0 0 1,0 0-1,0 0 0,0 0 0,0 1 1,0-1-1,0 0 0,0 0 0,0 0 1,1 0-1,-1 1 0,0-1 0,0 0 1,0 0-1,0 0 0,0 0 0,0 0 1,0 0-1,0 1 0,1-1 0,-1 0 1,0 0-1,0 0 0,0 0 0,0 0 1,0 0-1,1 0 0,-1 0 0,0 1 1,-14 5-476,-8 1-263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1:4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15195,'10'16'2113,"1"-9"-937,4-4-456,2 0 1577,3-3-873,3-3-352,3 2-200,-3-2-792,-2 1-592,-1-4 464,-3 3-96,-2-17-136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1:4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5 102 15515,'-1'0'128,"1"1"0,0-1 0,-1 1 1,1-1-1,0 1 0,-1-1 0,1 1 0,0-1 0,0 1 0,-1 0 0,1-1 0,0 1 0,0-1 0,0 1 0,0 0 0,0-1 0,0 1 0,0-1 0,0 1 1,0 0-1,0-1 0,0 1 0,0-1 0,0 1 0,1 0 0,-1-1 0,0 1 0,0-1 0,1 1 0,-1-1 0,0 1 0,1-1 0,-1 1 0,1-1 0,-1 1 0,0-1 1,1 1-1,-1-1 0,1 0 0,-1 1 0,1-1 0,-1 0 0,1 0 0,0 1 0,-1-1 0,1 0 0,-1 0 0,1 0 0,-1 1 0,1-1 0,0 0 0,-1 0 1,1 0-1,1 0 0,3 0 302,0 0 0,0-1 0,0 1 1,0-1-1,8-2 0,13-6 307,1-1 0,48-27-1,-57 26-684,1 1-1,0 1 1,1 1-1,-1 1 0,2 0 1,36-6-1,-28 15-63,-28-2 12,-1 0-1,1 0 1,0 0 0,-1 0-1,1 1 1,0-1 0,-1 0-1,1 0 1,-1 1 0,1-1-1,0 0 1,-1 1 0,1-1-1,-1 1 1,1-1 0,-1 0 0,1 1-1,-1-1 1,0 1 0,1-1-1,-1 1 1,1 0 0,-1-1-1,0 1 1,0-1 0,1 1-1,-1 0 1,0-1 0,0 1-1,0 0 1,0-1 0,1 1-1,-1 0 1,0-1 0,0 1 0,0 0-1,-1 0 1,1 0-2,-1 0 0,0 0 0,1 0 0,-1-1 0,0 1 0,0 0 0,0-1 0,0 1 0,1 0 0,-1-1 0,0 1 0,0-1 0,0 1-1,0-1 1,0 0 0,0 1 0,0-1 0,-1 0 0,1 0 0,0 0 0,-1 0 0,-26 1-166,-8-3-352,-10 0-2084,-49-10 1,83 8 1725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1:4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19372,'19'-4'948,"-1"0"1,1 2-1,0 0 0,0 1 0,28 3 0,-40-1-919,-1-1-1,1 1 1,-1 1-1,1-1 1,-1 1-1,0 0 1,0 1-1,0 0 1,0 0-1,-1 0 1,1 0-1,-1 1 1,1 0-1,-1 0 0,-1 0 1,1 1-1,0 0 1,-1 0-1,5 8 1,-6-9-12,-1 1 0,0 0 0,-1 0 0,1 0 0,-1 1 0,0-1 0,0 0 0,-1 0 0,0 1-1,1-1 1,-2 0 0,1 1 0,-1-1 0,0 0 0,0 0 0,0 1 0,0-1 0,-5 9 0,-4 8 232,0-1-1,-25 37 0,30-50-180,-11 19 77,-2-1-1,-1-1 1,-1-1 0,-1-1 0,-1 0-1,-27 20 1,49-43-196,-1 1 0,0 0 0,0-1 0,1 1 0,-1-1 0,0 1 0,0-1-1,0 1 1,0-1 0,0 1 0,0-1 0,0 0 0,0 0 0,0 1 0,0-1 0,0 0 0,0 0-1,0 0 1,-2 0 0,3-1 35,-1 1 0,1-1-1,-1 1 1,0-1 0,1 1-1,-1-1 1,1 0 0,-1 1-1,1-1 1,0 0 0,-1 1-1,1-1 1,0 0 0,-1 0-1,1 1 1,0-1 0,0 0-1,-1 0 1,1 1 0,0-1-1,0 0 1,0-1 0,0-24-344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1:48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36 18700,'0'0'100,"-1"0"1,1 0-1,-1 1 1,1-1-1,-1 0 1,1 0-1,-1 1 0,1-1 1,-1 0-1,1 1 1,-1-1-1,1 0 1,0 1-1,-1-1 0,1 1 1,0-1-1,-1 0 1,1 1-1,0-1 1,-1 1-1,1-1 0,0 1 1,0-1-1,0 1 1,-1 0-1,-2 16 257,2-14-12,-1 8-198,0 0 1,1 0-1,0 1 0,1-1 1,0 0-1,1 1 1,1-1-1,-1 0 0,2 0 1,-1 0-1,2 0 1,-1 0-1,2-1 0,6 14 1,-10-21-125,1-1-1,0 1 1,-1-1 0,1 1-1,0-1 1,0 0 0,0 0-1,1 0 1,-1 0 0,1 0-1,-1-1 1,1 1 0,-1 0-1,1-1 1,0 0 0,0 0 0,0 0-1,-1 0 1,1 0 0,0-1-1,0 1 1,0-1 0,0 0-1,0 0 1,0 0 0,1 0-1,-1 0 1,0-1 0,0 1-1,-1-1 1,1 0 0,0 0 0,0 0-1,0 0 1,3-2 0,5-3 77,-1 0 0,1-1 0,-2 0 1,1-1-1,-1 1 0,0-2 1,13-14-1,34-62 771,-61 123-570,4-32-295,-10 72 18,10-70-25,1 1 0,0 0 0,0 0 0,1 0 0,0-1 0,4 14 0,-5-21 3,0 0 0,0 1 1,1-1-1,-1 0 0,1 0 1,-1 0-1,1 1 0,-1-1 1,1 0-1,0 0 0,-1 0 1,1 0-1,0 0 0,0 0 1,0 0-1,0 0 0,0-1 1,0 1-1,0 0 0,0-1 1,0 1-1,0 0 0,0-1 1,0 1-1,1-1 1,-1 0-1,0 1 0,0-1 1,1 0-1,-1 0 0,0 0 1,0 0-1,1 0 0,-1 0 1,0 0-1,0 0 0,1 0 1,-1-1-1,0 1 0,0 0 1,1-1-1,-1 1 0,2-2 1,2-1 30,0 0 0,0 0 0,0 0 0,-1-1 0,1 0 0,-1 0 0,8-9 0,2-6 130,-1 0 0,0-1 1,13-30-1,-20 37-44,0-1-1,-1 0 0,-1 0 0,-1 0 1,0 0-1,2-25 0,-4 39-111,-1-1-1,0 1 1,0-1-1,0 1 1,0-1 0,0 0-1,1 1 1,-1-1-1,0 1 1,-1-1-1,1 0 1,0 1-1,0-1 1,0 1 0,0-1-1,0 1 1,0-1-1,-1 1 1,1-1-1,0 0 1,-1 1-1,1-1 1,0 1 0,-1 0-1,1-1 1,0 1-1,-1-1 1,1 1-1,-1 0 1,0-1 0,0 1-1,0 0 1,1 1 0,-1-1 0,0 0 0,0 1 0,0-1 0,0 1 0,0-1 0,1 1 0,-1-1 0,0 1 0,0 0 0,1-1-1,-1 1 1,0 1 0,-24 31 75,22-28-77,0-1-3,1-1 0,0 1 0,-1-1 0,1 1 0,1 0 0,-1 0 0,1 0 0,-1 0 0,1 0-1,0 0 1,0 6 0,1-9-2,0-1 1,0 0-1,0 0 0,0 0 0,0 0 0,0 1 0,0-1 1,1 0-1,-1 0 0,0 0 0,0 0 0,0 0 0,0 0 1,1 0-1,-1 1 0,0-1 0,0 0 0,0 0 1,0 0-1,1 0 0,-1 0 0,0 0 0,0 0 0,0 0 1,0 0-1,1 0 0,-1 0 0,0 0 0,0 0 0,0 0 1,1 0-1,-1 0 0,0 0 0,0 0 0,0 0 0,0-1 1,1 1-1,-1 0 0,0 0 0,14-6 15,-13 5-13,1 0 0,0 0-1,0 0 1,0 0 0,0 1-1,0-1 1,0 0 0,0 1-1,0 0 1,0-1-1,1 1 1,-1 0 0,0 0-1,3 0 1,-2 2-24,1 1 1,-1-1-1,0 1 0,0 0 1,-1 0-1,1 0 1,3 5-1,13 13-182,-14-17 154,0 0 0,0-1 1,0 0-1,0 0 0,0 0 1,0-1-1,1 1 1,0-1-1,-1-1 0,1 1 1,0-1-1,0 0 0,11 0 1,-9-1-2,1-1 0,0 0 0,-1 0 0,1-1 0,-1 0 0,1 0 0,-1-1 0,13-6 0,-3-1 19,0-1 1,-1 0-1,0-2 0,-1 1 0,-1-2 0,0 0 0,17-21 0,-28 30 53,1 0 1,-1-1-1,0 0 0,0 0 0,-1 0 0,0 0 1,0 0-1,4-12 0,-7 17-17,0 1 0,0-1 0,0 1 0,0 0 0,0-1 0,1 1 0,-1 0 0,0-1 0,0 1 0,0 0 0,0-1 0,-1 1 0,1 0 0,0-1 0,0 1 0,0-1-1,0 1 1,0 0 0,0-1 0,0 1 0,-1 0 0,1 0 0,0-1 0,0 1 0,0 0 0,-1-1 0,1 1 0,0 0 0,-1 0 0,1-1 0,-1 1 0,-12 1 77,-12 11 30,16-4-90,0 1 0,1-1 0,-1 2 0,2-1 0,-1 1 0,1 0 0,-8 16 0,11-18-42,0 0-1,1 1 1,-1 0 0,2-1 0,-1 1 0,1 0-1,0 0 1,1 1 0,0-1 0,1 13-1,0-19-24,0-1 0,1 1 0,-1-1 0,1 1 0,-1-1 0,1 1 0,0-1 0,0 0 0,0 0 0,0 1 0,0-1 0,3 3 0,-3-4 35,0 1 1,1-1 0,-1-1 0,0 1 0,0 0 0,1 0 0,-1 0 0,1-1 0,-1 1 0,1 0 0,-1-1-1,1 0 1,-1 1 0,1-1 0,-1 0 0,1 0 0,-1 0 0,1 0 0,-1 0 0,1 0 0,-1 0 0,3-1-1,28-8-191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5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50 15979,'1'0'86,"0"0"1,0 0-1,1 0 0,-1 0 0,0 1 0,0-1 0,0 1 0,0-1 0,0 1 0,0-1 0,1 1 0,-1 0 0,0-1 0,-1 1 0,1 0 1,0 0-1,0 0 0,0 0 0,0 0 0,-1 0 0,1 0 0,0 0 0,-1 0 0,1 0 0,-1 0 0,1 0 0,-1 0 0,0 1 0,1-1 1,-1 2-1,2 5 86,-1 0 0,0 0 0,-1 13-1,0-11 217,-6 459 2292,5-452-2622,1-10-4,-1 1-1,1 0 1,-1-1 0,-1 1-1,1 0 1,-1-1-1,-1 0 1,-3 9 0,6-15-46,0-1 0,0 0 0,0 0 0,0 1 0,0-1 0,0 0 0,0 0 0,0 1 0,0-1 0,-1 0 0,1 0 0,0 1 0,0-1 0,0 0 0,0 0 0,0 1 0,-1-1 0,1 0 0,0 0 0,0 0 0,0 0 0,-1 1 0,1-1 0,0 0 0,0 0 0,0 0 0,-1 0 0,1 0 0,0 0 0,0 1 0,-1-1 0,1 0 0,0 0 0,-1 0 0,1 0 0,0 0 0,0 0 0,-1 0 0,1 0 0,0 0 0,0 0 0,-1-1 0,1 1 0,0 0 0,0 0 0,-1 0 0,1 0 0,0 0 1,0 0-1,-1 0 0,1-1 0,0 1 0,0 0 0,0 0 0,-1 0 0,1 0 0,0-1 0,0 1 0,0 0 0,0 0 0,0-1 0,-1 1 0,1 0 0,0-1 0,-5-21 309,3-12-170,3 0 0,0 0 0,3 0 0,11-53 0,0 26-92,37-94 0,-52 154-55,15-37-4,28-50 1,-39 79-3,1 1 0,0-1 1,1 2-1,0-1 0,0 0 0,1 1 1,0 1-1,0-1 0,0 1 0,1 0 0,15-9 1,-19 14-4,-1-1 0,0 1 1,1 0-1,-1 0 1,1 0-1,0 0 1,-1 0-1,1 1 1,0 0-1,0 0 1,-1 0-1,1 0 0,0 0 1,-1 1-1,1 0 1,0-1-1,-1 1 1,1 1-1,-1-1 1,1 0-1,-1 1 1,0 0-1,1 0 1,-1 0-1,4 4 0,-4-4-6,-1 1-1,0-1 1,0 1-1,-1-1 0,1 1 1,-1 0-1,1-1 0,-1 1 1,0 0-1,0 0 1,0 0-1,0 0 0,0 0 1,-1 1-1,0-1 0,1 0 1,-1 0-1,0 0 1,-1 0-1,1 0 0,0 0 1,-1 1-1,0-1 0,0 0 1,0 0-1,0 0 1,0-1-1,0 1 0,-4 5 1,-2 2-23,0-1 1,0 1 0,-1-2-1,-1 1 1,1-1-1,-1 0 1,-1 0 0,-12 7-1,9-7-125,-1 0 0,0 0 0,-1-1 0,0-1 0,-24 7 0,23-12 28,13-9-54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1:48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16388,'8'16'1844,"-7"-13"-1594,0 0 0,0-1 0,0 1 0,0-1 0,1 0 0,-1 1 0,1-1 0,-1 0 0,1 0 0,0 1 0,0-2 0,0 1 1,0 0-1,0 0 0,0-1 0,1 1 0,-1-1 0,0 1 0,1-1 0,0 0 0,-1 0 0,1 0 0,4 1 0,4-1 16,-1-1 1,1 0-1,0 0 0,-1-1 0,1-1 1,-1 0-1,1 0 0,-1-1 0,0 0 1,0 0-1,14-8 0,-5 1-146,-1-1 0,0 0 0,-1-1 1,29-26-1,-16 6-39,-28 30-72,0-1 0,0 1 0,-1-1 0,1 0 0,-1 1 0,1-1 0,-1 0 0,0 0 0,0 0 0,0 0 0,0-5 0,-1 8-7,0-1 0,0 0 0,0 1 0,0-1 0,0 1 0,0-1 0,-1 1 0,1-1 0,0 1 0,0-1 0,0 1 0,-1-1 0,1 1 0,0-1 0,-1 1 0,1-1 0,0 1 0,-1-1 0,1 1 0,-1 0-1,1-1 1,-1 1 0,1 0 0,-1-1 0,1 1 0,-1 0 0,1 0 0,-1-1 0,1 1 0,-1 0 0,1 0 0,-1 0 0,1 0 0,-1 0 0,0 0 0,1 0 0,-1 0 0,1 0 0,-1 0 0,1 0 0,-1 0 0,0 0 0,1 0 0,-1 1 0,-25 6 48,13 0-37,0 0 0,1 1 1,0 0-1,0 1 1,1 0-1,0 1 0,1 0 1,0 1-1,-15 21 0,13-16-6,1 1 0,1 1 0,0 0 0,2 0-1,0 1 1,-8 28 0,14-39-26,0 0 0,1 1 0,0-1 0,0 1 0,2 15 0,-1-22-24,0 0 1,0 0-1,0 0 0,0-1 1,1 1-1,-1 0 0,1 0 1,0 0-1,-1 0 0,1-1 1,0 1-1,0 0 0,0 0 1,0-1-1,0 1 1,0-1-1,1 1 0,-1-1 1,0 0-1,1 1 0,-1-1 1,1 0-1,-1 0 0,1 0 1,0 0-1,0 0 0,-1 0 1,1-1-1,0 1 0,0-1 1,2 1-1,1-1-3,1 0 0,-1-1 1,0 0-1,0 0 0,0-1 0,0 1 0,0-1 0,0 0 0,0 0 1,0-1-1,-1 1 0,7-6 0,33-22-355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1:4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0 18228,'10'3'2360,"-10"9"-1447,-20 10-305,-6 7 1560,-10 9-1096,-4 5-127,0 1-305,0 2-256,7-4-392,0-4-248,10-11-640,8-10-417,9-17 993,0-7-216,3-16-232</inkml:trace>
  <inkml:trace contextRef="#ctx0" brushRef="#br0" timeOffset="1">15 67 17692,'10'-7'1944,"3"8"-1064,0 5-368,9 8 953,2 2-249,7 3-536,1 4-392,3 2-952,0-2 688,4-9-240,-1-4-96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1:4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18436,'-10'23'1150,"1"1"0,2 1 0,-9 47 0,9-39-442,-18 83 83,6 0 0,-4 133 1,24-233-744,-1-16-47,0 0 0,0 0 0,0 1-1,0-1 1,0 0 0,0 0 0,0 0 0,0 0 0,0 0-1,0 0 1,0 0 0,0 0 0,0 0 0,0 0 0,0 1 0,0-1-1,0 0 1,1 0 0,-1 0 0,0 0 0,0 0 0,0 0 0,0 0-1,0 0 1,0 0 0,0 0 0,0 0 0,0 0 0,0 0 0,1 0-1,-1 0 1,0 0 0,0 0 0,0 0 0,0 0 0,0 0-1,0 0 1,0 0 0,0 0 0,0 0 0,1 0 0,-1 0 0,0 0-1,0 0 1,0 0 0,0 0 0,0 0 0,0 0 0,0 0 0,0 0-1,0 0 1,0 0 0,1 0 0,-1 0 0,0-1 0,0 1 0,0 0-1,0 0 1,11-26 37,18-78-19,24-76-160,9 25-188,-49 126 237,2 1 0,1 0 0,21-29 0,-31 51 56,-1-1 1,1 1 0,0 0 0,1 0-1,0 1 1,9-7 0,-14 11 26,-1 0 0,1 0 1,-1 0-1,1 0 1,0 0-1,0 0 0,-1 0 1,1 1-1,0-1 0,0 1 1,0-1-1,0 1 0,0 0 1,0 0-1,-1 0 1,1 0-1,0 0 0,0 0 1,0 0-1,0 1 0,0-1 1,0 1-1,0-1 0,-1 1 1,1 0-1,0 0 1,-1 0-1,1 0 0,0 0 1,-1 0-1,1 0 0,1 2 1,-1-1 17,-1 1 1,1 0-1,-1 0 0,1 0 1,-1 0-1,0 0 1,0 0-1,-1 0 1,1 0-1,-1 0 1,1 0-1,-1 0 0,0 0 1,0 1-1,0-1 1,-1 0-1,1 0 1,-1 0-1,-1 4 1,-1 6 114,-2 1 0,-11 24 0,4-13 143,-1-1-1,-20 29 0,26-44-142,0 0 0,0 0 0,-1 0 0,-1-1 0,1 0 0,-1 0 0,-20 12 0,27-19-123,0 0 0,0 0 0,-1 0 0,1 0-1,-1 0 1,1 0 0,-1 0 0,1-1 0,-1 1 0,1-1-1,-1 0 1,1 0 0,-1 0 0,1 0 0,-5-1 0,6 1-53,-1-1 1,1 0 0,-1 0 0,1 1 0,0-1-1,0 0 1,-1 0 0,1 0 0,0 0-1,0 0 1,0 0 0,0-1 0,0 1-1,0 0 1,0-1 0,1 1 0,-1 0 0,0-1-1,1 1 1,-1-1 0,1 1 0,-1-1-1,1 1 1,0-1 0,0 1 0,0-3 0,-1-3 28,1-1 1,0 1 0,0 0 0,1 0 0,0 0 0,0 0 0,1 0 0,0 0-1,0 0 1,0 0 0,5-7 0,11-14-425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1:49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8 126 22469,'5'1'348,"0"0"0,0 0 0,0 0 0,0 0 0,0-1 0,0 1 1,0-1-1,0-1 0,0 1 0,8-2 0,51-16 692,-47 12-743,7-1-180,0-2 0,-1 0 1,0-2-1,33-21 0,-55 32-115,0-1 1,0 1 0,0-1-1,0 1 1,0-1 0,0 0-1,0 0 1,0 1 0,0-1-1,0 0 1,0 0-1,0 0 1,-1 0 0,1 0-1,0 0 1,-1 0 0,1 0-1,-1 0 1,1 0 0,-1-1-1,1 1 1,-1 0 0,0 0-1,0 0 1,0-2 0,0 2 1,-1 0 0,0 0 0,0 0 1,0 0-1,0 0 0,0 1 1,0-1-1,0 0 0,-1 1 0,1-1 1,0 1-1,0-1 0,0 1 1,-1 0-1,1-1 0,0 1 0,0 0 1,-1 0-1,1 0 0,0 0 1,-1 0-1,1 0 0,0 0 0,-2 1 1,-13 1 13,0 1 0,0 0 0,1 1 0,-1 1 0,1 1 0,0 0 0,0 0 0,1 2 0,0 0 1,1 0-1,-1 1 0,1 1 0,1 0 0,0 1 0,1 1 0,0-1 0,-17 26 0,24-32-31,1 0-1,0 0 1,1 1 0,0-1-1,0 1 1,0-1 0,-2 12-1,4-15-19,-1 0-1,1-1 1,0 1 0,0 0-1,0 0 1,0 0 0,0 0-1,1 0 1,-1 0-1,0 0 1,1 0 0,0-1-1,-1 1 1,1 0 0,0 0-1,0-1 1,0 1-1,0 0 1,0-1 0,0 1-1,1-1 1,-1 1-1,0-1 1,1 0 0,-1 0-1,1 0 1,2 2 0,0-1-162,1 0 1,0-1 0,-1 1 0,1-1 0,0 0-1,0-1 1,0 1 0,0-1 0,0 0 0,0 0-1,0 0 1,0-1 0,5 0 0,6-3-217,0 0 1,25-10-1,5-5-474</inkml:trace>
  <inkml:trace contextRef="#ctx0" brushRef="#br0" timeOffset="1">631 52 18884,'-14'5'2457,"-11"1"-1505,-11 5-368,-4 2 1672,-3 7-1191,-1 0-169,10 6-360,3 0-160,13 0-272,10-1-120,19-5-224,7-5-144,16-9-488,3-4-225,6-10 793,3-4-208,7-7-144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1:5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20452,'-4'7'514,"0"1"-1,0-1 0,1 1 1,0 0-1,1 0 0,-4 14 0,1-2 305,-14 52 674,-11 87 0,24-114-1412,3 1 1,1-1-1,5 53 1,-2-88-203,-2-24-4,-6-45-76,-21-81 0,9 54 539,19 86-328,0-1 0,0 1 0,0 0 0,0-1 0,0 1 0,0-1 1,0 1-1,0 0 0,0-1 0,0 1 0,0-1 0,0 1 0,0 0 0,0-1 0,0 1 0,1 0 0,-1-1 0,0 1 1,0 0-1,0-1 0,1 1 0,-1 0 0,0-1 0,0 1 0,1 0 0,-1 0 0,0-1 0,0 1 0,1 0 1,-1 0-1,0 0 0,1-1 0,-1 1 0,0 0 0,1 0 0,-1 0 0,1 0 0,-1 0 0,0 0 0,1 0 0,-1 0 1,1 0-1,-1 0 0,0 0 0,1 0 0,-1 0 0,0 0 0,1 0 0,0 0 0,25 6-9,-16-3-142,61 12-964,-50-10 852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1:51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485 108 15387,'1'-1'184,"1"-1"-1,-1 0 1,0 0-1,0 0 0,0 0 1,0-1-1,0 1 1,0 0-1,0 0 1,-1-1-1,1 1 0,-1 0 1,0 0-1,0-1 1,0 1-1,0 0 1,0-1-1,0 1 0,0 0 1,-1-1-1,1 1 1,-1 0-1,0-1 1,0 1-1,0 0 0,0 0 1,-1-3-1,0 2 10,0 0 1,-1 0-1,1 0 0,-1 0 0,1 0 0,-1 0 1,0 1-1,0-1 0,0 1 0,0 0 0,0 0 1,0 0-1,-1 0 0,1 1 0,-1-1 1,-4 0-1,-1 1-20,-1 0-1,1 0 1,-1 1 0,1 1 0,-1 0 0,1 0-1,-1 1 1,1 0 0,0 0 0,0 1 0,0 0 0,0 1-1,1 0 1,-10 6 0,-8 5 166,1 2 0,0 0-1,-25 24 1,25-19 74,-39 46 0,54-56-312,0 1 1,1 1 0,1 0 0,0 0 0,-11 27 0,18-37-108,-1-1 0,1 1 1,0 0-1,0 0 1,0 0-1,0 0 0,1 0 1,0 0-1,-1 0 1,1 0-1,1 0 1,-1 0-1,1 0 0,0 0 1,-1 0-1,2 0 1,-1-1-1,0 1 0,1 0 1,0-1-1,0 1 1,0-1-1,0 1 0,0-1 1,1 0-1,-1 0 1,1 0-1,0 0 1,0 0-1,0-1 0,0 0 1,1 1-1,-1-1 1,1 0-1,-1 0 0,8 2 1,5 1-57,1 0 0,-1-1 1,1-1-1,0-1 0,0 0 0,1-1 1,-1-1-1,0-1 0,30-4 0,8-5-187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1:51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31 20388,'-3'57'6466,"0"-23"-6244,-1 0 0,-13 46 1,26-113-155,-1 0 0,4-49 0,-14 61-29,2 21-37,0-1 0,0 1 0,0 0 0,0-1 0,0 1 0,0 0 0,0 0 0,0-1 0,0 1 0,0 0 0,0 0 1,0-1-1,0 1 0,0 0 0,-1-1 0,1 1 0,0 0 0,0 0 0,0-1 0,0 1 0,0 0 0,-1 0 0,1 0 0,0-1 0,0 1 0,0 0 0,-1 0 0,1 0 0,0 0 0,0-1 1,-1 1-1,1 0 0,0 0 0,0 0 0,-1 0 0,1 0 0,0 0 0,0 0 0,-1 0 0,1 0 0,0 0 0,-1 0 0,1 0 0,0 0 0,0 0 0,-1 0 0,1 0 0,0 0 0,0 0 1,-1 0-1,1 0 0,0 0 0,0 0 0,-1 1 0,1-1 0,0 0 0,0 0 0,-1 0 0,1 0 0,0 1 0,0-1 0,0 0 0,-1 1 0,1-1 3,-1 1-1,1 0 0,-1-1 0,1 1 1,-1 0-1,1 0 0,0-1 0,0 1 1,-1 0-1,1 0 0,0-1 0,0 1 1,0 0-1,0 0 0,0 0 0,0 0 1,0-1-1,0 1 0,0 0 0,0 0 1,0 0-1,0 0 0,1-1 0,-1 1 1,0 0-1,1 0 0,-1-1 0,1 1 1,-1 0-1,0-1 0,1 1 0,0 0 1,-1-1-1,1 1 0,-1-1 0,1 1 1,0 0-1,0 0 0,2 1 1,0 0-1,-1-1 1,1 1-1,0 0 1,0-1-1,0 0 1,0 1-1,4 0 1,8 0 1,0 0 0,0-1 0,0-1-1,0 0 1,0-1 0,17-3 0,-4-1-4,1-2 1,31-11-1,-44 12-7,-1 0-1,0-1 1,-1 0 0,0-1-1,21-16 1,-26 13-5,-9 11 11,0-1-1,0 1 1,0 0 0,0 0-1,0 0 1,0-1-1,0 1 1,0 0 0,0 0-1,0 0 1,0-1 0,0 1-1,0 0 1,0 0-1,-1 0 1,1 0 0,0-1-1,0 1 1,0 0 0,0 0-1,0 0 1,0 0 0,-1-1-1,1 1 1,0 0-1,0 0 1,0 0 0,0 0-1,0 0 1,-1 0 0,1 0-1,0-1 1,0 1-1,0 0 1,-1 0 0,-1 0 6,1 0 0,-1 0 1,0-1-1,0 1 0,1 1 1,-1-1-1,0 0 0,0 0 1,1 1-1,-1-1 0,0 1 1,-2 0-1,-8 5 53,0 0 0,1 1-1,0 0 1,0 0 0,0 1 0,1 1-1,0-1 1,1 2 0,-11 13 0,16-20-49,1 1 0,1 1 0,-1-1 0,0 0 0,1 0 0,0 1 0,0 0 0,0-1 0,1 1 0,-1 0 0,1 0 0,1 0 0,-1 0 0,0-1 0,1 1 0,0 0 0,0 0 0,1 0 1,-1 0-1,1 0 0,0 0 0,1 0 0,-1 0 0,1-1 0,0 1 0,0 0 0,5 6 0,-5-7-79,0-1 0,1 0 1,0 0-1,-1 0 0,1 0 0,0-1 1,1 1-1,-1-1 0,0 0 0,1 0 1,-1 0-1,1 0 0,0 0 0,-1-1 1,1 0-1,0 0 0,0 0 0,0 0 1,0 0-1,0-1 0,4 0 0,2 0-71,0-1-1,0 0 1,0 0 0,0-1-1,-1-1 1,1 1-1,12-7 1,27-12-334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1:5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2 139 14923,'-1'11'1057,"1"-7"-263,0 1 0,0 0 0,0 0 0,1 0 0,0 0 0,2 9 0,-2-12-654,-1-1 1,1 0-1,0 1 0,0-1 1,-1 0-1,1 0 0,0 0 1,0 0-1,1 0 0,-1 0 0,0 0 1,0 0-1,0 0 0,1-1 1,-1 1-1,0 0 0,1-1 1,-1 1-1,0-1 0,1 0 0,-1 1 1,1-1-1,-1 0 0,1 0 1,-1 0-1,1 0 0,-1 0 1,3 0-1,17-2 304,-1-1 0,0 0 0,1-1 0,28-11 0,79-36 173,-106 41-499,-5 3-59,43-21 132,-56 26-171,0-1-1,0 0 1,0 0 0,0 0-1,-1 0 1,1 0-1,-1-1 1,0 1 0,0-1-1,0 0 1,3-6 0,-6 9-16,1 1 0,-1-1 1,1 0-1,-1 0 1,0 0-1,1-1 0,-1 1 1,0 0-1,0 0 1,0 0-1,0 0 0,0 0 1,0 0-1,0 0 1,0 0-1,0 0 1,0 0-1,-1 0 0,1 0 1,0 0-1,-1 0 1,1 0-1,0 0 0,-2-2 1,1 2-1,-1 0 0,1-1 0,0 1 0,-1 0 0,0 0 0,1 0 0,-1 0 1,0 0-1,1 0 0,-1 1 0,0-1 0,-3 0 0,-2-1 2,-1 1 0,1 0-1,0 1 1,0 0 0,-1 0 0,-8 2 0,3 0-2,0 2 1,0 0 0,1 0-1,0 1 1,0 1 0,0 0 0,1 0-1,-1 2 1,2-1 0,-1 1 0,1 1-1,-11 11 1,9-8-3,1 1-1,0 1 1,1 0 0,1 0-1,0 1 1,1 0-1,0 0 1,-10 32 0,17-41-5,-1-1 1,1 1 0,0 0 0,0 0 0,0 0-1,1 0 1,0 0 0,0 0 0,2 9-1,-2-13 2,1 0-1,0 0 1,-1 1-1,1-1 1,0 0-1,0 0 1,0 0-1,1 0 1,-1 0-1,1 0 1,-1 0-1,1 0 1,-1-1-1,1 1 1,0 0-1,0-1 1,0 0-1,0 1 1,0-1-1,0 0 1,0 0-1,0 0 1,0 0-1,1 0 1,-1-1-1,3 1 1,2 0-2,-1 0 0,1-1 0,0 0 0,-1-1 0,1 1 0,0-1 0,-1 0 0,1-1 0,-1 0 0,1 0 0,9-5 0,10-5-1,33-22 0,-47 26 5,122-84 31,-81 53 4,-46 34-29,26-17 8,-31 21-14,0 0 0,-1 1 0,1-1 1,0 0-1,0 1 0,0-1 0,0 1 1,0-1-1,0 1 0,0 0 0,-1 0 1,1 0-1,0 0 0,0 0 0,0 0 1,2 1-1,-3 0 0,0-1 1,1 1-1,-1 0 0,0 0 1,0 0-1,-1 0 1,1 0-1,0 0 0,0 0 1,0 0-1,-1 0 1,1 1-1,0-1 0,-1 0 1,1 0-1,-1 1 1,0-1-1,1 0 0,-1 1 1,0-1-1,0 0 0,0 3 1,0 38 29,0-28-18,-1 0-12,0-7 1,1-1-1,0 1 1,0 0 0,2 11-1,-2-17 0,0-1 0,0 1-1,0 0 1,0 0 0,1 0 0,-1-1-1,0 1 1,1 0 0,-1 0-1,1-1 1,-1 1 0,1 0 0,-1-1-1,1 1 1,-1-1 0,1 1-1,-1-1 1,1 1 0,0-1 0,-1 1-1,1-1 1,0 1 0,-1-1-1,1 0 1,0 1 0,0-1-1,0 0 1,-1 0 0,1 0 0,0 0-1,0 1 1,0-1 0,-1 0-1,1 0 1,0-1 0,0 1 0,0 0-1,-1 0 1,1 0 0,0 0-1,0-1 1,-1 1 0,1 0 0,0-1-1,0 1 1,0-1 0,21-10-13,0-1 0,24-17 0,10-7-12,-34 24 8,31-13 0,-47 22 5,1 1 0,0 0 1,0 0-1,0 1 0,1-1 0,-1 2 0,0-1 0,0 1 0,8 0 1,-13 0 8,-1 1 0,1-1 0,-1 0 0,1 1 1,-1-1-1,1 1 0,-1 0 0,1-1 0,-1 1 0,1 0 1,-1 0-1,0 0 0,0 0 0,1 0 0,-1 0 1,0 0-1,0 0 0,0 0 0,0 1 0,0-1 1,0 0-1,-1 1 0,1-1 0,0 1 0,-1-1 1,1 1-1,-1-1 0,1 1 0,-1-1 0,0 1 1,1 2-1,-1 1-141,0-1 0,0 1 0,0 0 0,-1 0 0,0-1 0,0 1 0,0 0 0,0-1 0,-2 5 1,17-43-4653,0 7 3686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1:55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16203,'0'0'66,"1"0"-1,-1 0 1,0 0-1,0 0 0,1 1 1,-1-1-1,0 0 0,0 0 1,1 0-1,-1 0 0,0 1 1,0-1-1,0 0 1,1 0-1,-1 0 0,0 1 1,0-1-1,0 0 0,0 0 1,0 1-1,0-1 0,1 0 1,-1 0-1,0 1 0,0-1 1,0 0-1,0 0 1,0 1-1,0-1 0,0 0 1,0 1-1,0-1 0,0 0 1,0 0-1,0 1 0,-1-1 1,1 0-1,0 0 1,0 1-1,-4 15 343,3-13-181,-16 44 2216,-24 44 0,-8 20 60,38-84-2093,8-19-294,-1 0 0,1 1 1,0-1-1,0 1 0,1 0 1,1 0-1,-1 0 1,1 0-1,1 10 0,0-17-108,0-1 0,0 1 0,1 0 0,-1-1 0,1 1 0,-1-1 0,1 1 0,-1-1 0,1 0 0,0 1 0,0-1 0,0 0 0,0 1 0,0-1 0,0 0 0,0 0 0,0 0 0,1 0 0,-1 0 0,0 0-1,1 0 1,-1 0 0,0-1 0,1 1 0,-1 0 0,1-1 0,-1 1 0,1-1 0,0 0 0,-1 1 0,1-1 0,2 0 0,7 0-23,-1 0 1,1 0-1,-1-1 1,12-3-1,-2 1 9,-11 2 2,0 1-1,1 0 1,-1 0-1,0 0 0,0 1 1,1 1-1,-1 0 1,0 0-1,0 0 1,-1 1-1,1 1 0,-1-1 1,1 1-1,-1 1 1,0 0-1,0 0 0,7 7 1,-11-9 6,0 0 1,0 0 0,0 0 0,1-1-1,-1 1 1,1-1 0,0 0-1,6 2 1,-8-4 0,0 0-1,1 1 1,-1-1-1,0-1 1,0 1-1,0 0 1,1-1-1,-1 1 1,0-1 0,0 0-1,0 0 1,0 0-1,5-4 1,56-21 34,-44 19-199,36-19 0,-55 25 82,0 1 0,0-1 0,0 1 0,0-1 0,0 0 0,0 1 0,0-1 0,0 0 0,0 0 0,0 0 0,0 0 0,0 0 0,-1 0 0,1 0 0,0 0 0,-1 0 0,1 0 0,-1 0 0,1 0 0,-1-1 0,0 1 0,1-2 0,-1 2-8,-1 0 1,1 0-1,0 0 0,-1-1 1,1 1-1,-1 0 0,1 0 0,-1 0 1,0 0-1,1 0 0,-1 0 1,0 0-1,0 0 0,0 0 0,0 0 1,0 1-1,0-1 0,-1-1 1,-8-3-387,0-1-1,0 1 1,-21-7 0,23 9 447,-41-14-940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1:56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14043,'-2'8'1880,"8"-2"-1111,19-6-345,5 3 1336,16 0-1248,3-3-416,8 0 144,1 6-88,-1 6-248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52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17460,'47'-12'1608,"9"10"-992,5 4-240,17 12 761,8 9-281,7 15-352,3 12-120,1 19-128,1 8-72,3 5-120,0 1-40,-8-6-112,-3-5-128,-8-19-480,-7-9-216,-11-24 704,-9-9-161,-21-15-143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1:5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78 420 19036,'-3'5'527,"0"-1"1,-1 1-1,0-1 0,0 0 0,0 0 1,0-1-1,-7 5 0,7-5-252,0-1-1,0 1 0,1 0 1,0 0-1,-1 1 1,1-1-1,0 0 0,0 1 1,1 0-1,-4 6 0,6-10-258,0 1 0,-1-1 0,1 0 0,0 1 0,0-1 1,0 1-1,0-1 0,0 1 0,0-1 0,0 1 0,0-1 0,0 0 0,0 1 0,0-1 0,0 1 0,0-1 0,0 1 0,0-1 0,1 0 0,-1 1 0,0-1 0,0 1 0,0-1 0,1 0 0,-1 1 0,0-1 0,0 0 0,1 1 1,-1-1-1,0 0 0,1 1 0,-1-1 0,0 0 0,1 0 0,-1 1 0,1-1 0,-1 0 0,0 0 0,1 0 0,-1 0 0,1 0 0,-1 1 0,0-1 0,1 0 0,-1 0 0,1 0 0,-1 0 0,1 0 0,23-1 85,-24 1-97,17-3-8,-1-1 0,0 0 0,0-1 1,21-10-1,59-34-128,-51 25 88,-30 19-26,-9 8 29,-5-1 39,-1 0 0,0 0 0,0 0 1,0 0-1,0 0 0,-1 0 0,1 0 0,0 0 0,-2 2 0,1-2 4,1 0 1,-1-1-1,1 1 0,-1 0 0,1 0 0,-1-1 0,1 1 0,0 0 0,0 0 0,0 0 0,0-1 0,0 1 1,1 0-1,-1 0 0,0 0 0,1-1 0,-1 1 0,1 0 0,0-1 0,0 1 0,0 1 0,2-2 10,-1 1-1,1-1 0,-1 0 1,1-1-1,-1 1 0,1 0 1,-1-1-1,1 0 0,-1 1 1,1-1-1,0 0 0,-1 0 1,1-1-1,-1 1 0,1 0 1,0-1-1,-1 0 0,1 1 1,2-3-1,8-1 41,0-2-1,16-8 1,-8 2 11,-1-1 0,-1-1 0,0-1 0,0 0 0,-2-1 0,0-2 1,25-32-1,-25 27-10,-1-1 0,-1-1 0,-1-1 1,-1 0-1,-2-1 0,9-28 0,-18 51-47,-1 0 3,1-1 0,0 0 0,-1 1 1,0-1-1,0 0 0,0 0 0,-1 0 1,0 0-1,0 1 0,0-1 0,0 0 1,-1 0-1,-1-6 0,2 10-8,0 1-1,-1-1 1,1 1 0,0-1 0,-1 0-1,1 1 1,0-1 0,-1 1-1,1-1 1,0 1 0,-1-1 0,1 1-1,-1 0 1,1-1 0,-1 1-1,1 0 1,-1-1 0,1 1 0,-1 0-1,1-1 1,-1 1 0,0 0-1,1 0 1,-1 0 0,1 0 0,-1-1-1,0 1 1,1 0 0,-2 0-1,0 1 1,1-1-1,-1 1 0,0-1 1,1 1-1,-1 0 1,0-1-1,1 1 0,-1 0 1,1 0-1,-3 2 0,-3 4 0,0 0 0,0 0 0,-6 9 0,-4 7 2,1 1 0,1 0 0,1 1 0,-13 35 1,20-43-103,1 1 1,0 1-1,1 0 1,2-1-1,-1 1 1,2 0-1,0 27 1,2-42 82,1 0 1,-1 1-1,1-1 1,0 0-1,0 0 0,1 4 1,13 18-156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1:5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22701,'0'4'230,"0"0"0,0 0 0,0 1 0,0-1 0,-1 0 0,0 0 0,0 0 1,0 1-1,0-1 0,0 0 0,-5 7 0,-1 9 164,-4 11 377,-36 124 1297,46-151-2043,0 0 0,1 0 0,-1 0 0,1 0 0,-1 1 0,1-1 0,1 0 0,-1 0 0,1 1 0,1 7 0,-1-11-23,0 1-1,0-1 0,0 0 1,0 1-1,0-1 0,0 0 0,0 0 1,1 1-1,-1-1 0,0 0 1,1 0-1,-1-1 0,1 1 0,-1 0 1,1 0-1,-1-1 0,1 1 1,-1-1-1,1 1 0,0-1 0,-1 0 1,1 1-1,0-1 0,-1 0 0,1 0 1,0 0-1,-1 0 0,1-1 1,2 0-1,17-2-31,0-1 1,0-2 0,22-7-1,-28 7-21,1 0 1,0 2-1,1 0 0,-1 1 0,1 0 0,24 0 0,-40 3 43,1 0-1,0 0 0,-1 0 0,1 0 0,0 1 1,-1-1-1,1 0 0,-1 1 0,1-1 0,0 1 0,-1 0 1,0-1-1,1 1 0,-1 0 0,1 0 0,-1 0 1,0 0-1,1 0 0,-1 0 0,0 0 0,0 1 0,1 1 1,-1-1 1,0 0 1,-1 0-1,1 0 1,-1 0-1,0 0 1,1 0 0,-1 0-1,0 0 1,0 0-1,0 0 1,-1 0-1,1 0 1,0 0 0,-1 0-1,-1 3 1,0 3 6,-2-1 0,1 1 0,-1-1 1,0 0-1,-1 0 0,1-1 0,-12 12 0,8-11 41,0 0 0,-1 0 0,0-1 0,0 0 1,-1-1-1,1 0 0,-1 0 0,-1-1 0,1 0 0,-15 3 0,18-6-60,-1 1 1,1-1 0,-1 0 0,1-1-1,-1 0 1,1 0 0,-1-1-1,0 0 1,1 0 0,0 0 0,-1-1-1,1 0 1,0-1 0,0 0-1,-12-6 1,17 8-93,0 0 0,0-1 0,1 1-1,-1 0 1,0-1 0,0 1 0,1-1 0,-1 0-1,1 0 1,0 0 0,-1 1 0,1-1 0,0 0 0,0 0-1,0-1 1,0 1 0,1 0 0,-1 0 0,0 0-1,1-1 1,-1-3 0,2 4 24,-1 0 0,0 0 0,1 0-1,-1 0 1,1 0 0,0 0 0,0 1 0,0-1-1,0 0 1,0 0 0,0 0 0,0 1 0,0-1-1,1 1 1,-1-1 0,1 1 0,-1-1 0,1 1-1,-1 0 1,1 0 0,0 0 0,0 0 0,-1 0-1,1 0 1,3 0 0,26-9-849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1:5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92 21765,'6'-6'2747,"-12"6"-624,6 0-2089,-1 0 0,1 0 0,-1 0 0,1 0 0,0 1 0,-1-1 0,1 0-1,0 0 1,-1 1 0,1-1 0,0 0 0,-1 0 0,1 1 0,0-1 0,0 0 0,-1 1-1,1-1 1,0 0 0,0 1 0,0-1 0,-1 0 0,1 1 0,0-1 0,0 1 0,0-1-1,0 0 1,0 1 0,0-1 0,0 1 0,0-1 0,0 0 0,0 1 0,0-1-1,0 1 1,0-1 0,0 0 0,0 1 0,0-1 0,0 1 0,1-1 0,-1 0 0,0 1-1,0-1 1,0 0 0,1 1 0,-1-1 0,0 0 0,0 1 0,1-1 0,-1 0 0,0 0-1,1 1 1,2 1-20,-1 0 0,0 0 0,1-1 0,-1 1 0,1 0-1,-1-1 1,1 0 0,0 0 0,-1 0 0,1 0-1,0 0 1,5 1 0,40 1-53,-35-2 41,105-2-87,30 2-189,-113 7 82,2-2-809,-35-6 789,0 0 1,0 0 0,0 0 0,0 0-1,0-1 1,0 1 0,0-1 0,0 0-1,0 0 1,0 1 0,-1-1 0,1 0-1,0-1 1,-1 1 0,1 0 0,2-3-1,4-5-245,-1 0 0,0 0 0,-1-1-1,0 1 1,7-18 0,-8 18 161,16-35-755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1:57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30 14739,'0'0'64,"1"0"-1,-1 0 0,0 0 1,0 0-1,1 0 0,-1 0 1,0 0-1,1 0 0,-1 0 1,0 0-1,1 0 0,-1 0 1,0 0-1,0 1 0,1-1 1,-1 0-1,0 0 0,0 0 1,1 0-1,-1 0 1,0 1-1,0-1 0,1 0 1,-1 0-1,0 0 0,0 1 1,0-1-1,0 0 0,1 0 1,-1 1-1,0-1 0,0 0 1,0 1-1,0-1 0,0 0 1,0 0-1,0 1 1,0-1-1,0 1 0,-1 18 1154,-11 19 763,-21 38 996,19-47-2396,1 0 0,2 2 0,1-1 0,1 1 0,-5 36 0,13-66-571,1 1 0,0-1 0,-1 1 0,1 0 0,0-1 0,0 1 0,0 0 0,0-1 0,0 1 1,1 0-1,-1-1 0,0 1 0,1 0 0,-1-1 0,1 1 0,0-1 0,-1 1 0,1-1 0,0 1 0,0-1 0,0 1 0,0-1 1,0 0-1,0 0 0,1 1 0,-1-1 0,0 0 0,0 0 0,1 0 0,-1 0 0,3 1 0,0-2-7,0 1 1,0-1-1,1 1 0,-1-1 0,0 0 1,0-1-1,0 1 0,0-1 0,0 1 1,0-1-1,7-3 0,5-2 23,0-1 1,-1-1-1,0 0 0,0-1 0,-1 0 0,0-2 0,17-15 1,81-91 245,-106 110-257,59-69 129,55-59 33,-107 125-206,-13 10 28,0 0-1,0 0 0,1 0 1,-1 0-1,0 0 1,0 0-1,0 0 1,0 0-1,0 0 0,0 0 1,1 0-1,-1 0 1,0 0-1,0 0 1,0 1-1,0-1 0,0 0 1,0 0-1,0 0 1,1 0-1,-1 0 1,0 0-1,0 0 0,0 0 1,0 0-1,0 0 1,0 1-1,0-1 1,0 0-1,0 0 0,0 0 1,0 0-1,0 0 1,0 0-1,0 1 1,0-1-1,0 0 0,0 0 1,0 0-1,0 0 1,0 0-1,0 0 1,0 1-1,0-1 0,0 0 1,0 0-1,0 0 1,0 0-1,0 0 1,0 1-1,-11 26-458,-5-4-252,0 0 1,-1 0-1,-28 27 0,15-22 118</inkml:trace>
  <inkml:trace contextRef="#ctx0" brushRef="#br0" timeOffset="1">263 339 18252,'6'22'2216,"4"-1"-1167,6-2-441,4-4 1408,3-1-688,0-5-1224,-1-2 409,8-3-345,0 0-152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1:5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45 19084,'13'-11'1362,"-9"9"-1023,0-1 0,-1 0 0,1 0 0,-1-1 0,0 1 0,0 0 0,3-5 0,-6 8-297,0 0 0,0-1 0,0 1-1,0 0 1,0 0 0,0 0 0,0 0 0,0 0-1,0 0 1,0-1 0,0 1 0,0 0 0,0 0-1,0 0 1,0 0 0,0 0 0,0 0 0,0-1-1,0 1 1,0 0 0,-1 0 0,1 0-1,0 0 1,0 0 0,0 0 0,0-1 0,0 1-1,0 0 1,0 0 0,0 0 0,0 0 0,-1 0-1,1 0 1,0 0 0,0 0 0,0 0 0,0 0-1,0 0 1,0 0 0,-1 0 0,1 0 0,0 0-1,0 0 1,0 0 0,0 0 0,0 0-1,-1 0 1,1 0 0,0 0 0,0 0 0,0 0-1,0 0 1,-1 0 0,-8 1 827,-8 7-623,1 1 0,-1 1 0,1 0 0,1 1 1,0 0-1,1 1 0,-15 16 0,12-7-223,17-21-25,-1 1-1,1-1 1,0 1-1,0-1 1,0 1-1,0-1 1,0 1-1,0-1 1,0 0-1,0 1 1,0-1-1,0 1 1,0-1 0,0 1-1,0-1 1,0 1-1,0-1 1,0 1-1,0-1 1,0 0-1,1 1 1,-1-1-1,0 1 1,0-1-1,1 0 1,-1 1-1,0-1 1,0 1 0,1-1-1,-1 0 1,0 1-1,1-1 1,-1 0-1,1 0 1,-1 1-1,0-1 1,1 0-1,-1 0 1,1 0-1,-1 0 1,1 1-1,-1-1 1,0 0-1,1 0 1,-1 0 0,1 0-1,-1 0 1,1 0-1,0 0 1,139 16-590,-116-12 375,40 12 1,-53-12 157,-1-1 0,0 2-1,-1-1 1,1 1 0,-1 1 0,12 8 0,-20-13 57,1 0 0,-1 0 0,1 0 0,-1 1 0,0-1 0,0 0 0,1 1 0,-1-1 0,0 1 0,0-1 0,0 1 0,0 0 0,-1-1 0,1 1 0,0 0 0,-1-1 0,1 1 0,-1 0 0,1 3 1,-2-4 10,1 1 1,0-1 0,-1 1 0,1-1-1,-1 1 1,1-1 0,-1 1 0,0-1-1,0 0 1,0 1 0,0-1 0,0 0-1,0 1 1,0-1 0,0 0 0,0 0 0,-3 2-1,-3 1 70,0 0 0,0 0 0,-1 0 0,0-1 0,1 0 0,-17 4 0,9-4 64,0-1 0,0 0 1,-1-1-1,1 0 0,-28-4 0,36 3-156,1-1 0,-1 0-1,0-1 1,1 0 0,-1 0 0,1 0 0,0-1 0,-1 0-1,1 0 1,0-1 0,1 1 0,-1-1 0,1 0 0,0-1-1,-6-5 1,1-6-88,8 2-51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00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16396,'12'-15'1546,"1"1"0,0 0 0,27-21 0,-34 29-1259,1 1 1,0 1-1,0 0 0,0 0 1,1 0-1,-1 1 0,1 0 1,0 0-1,0 1 0,0 0 1,10-1-1,-17 3-268,1-1-1,-1 1 1,0 0 0,0 0-1,1 0 1,-1 0-1,0 1 1,1-1 0,-1 0-1,0 0 1,0 1-1,1-1 1,-1 1-1,0-1 1,0 1 0,0-1-1,0 1 1,0 0-1,0 0 1,0-1 0,0 1-1,0 0 1,0 0-1,0 0 1,0 0-1,0 0 1,-1 0 0,1 0-1,-1 1 1,1-1-1,0 0 1,-1 0 0,0 0-1,1 1 1,-1-1-1,0 0 1,0 0 0,1 1-1,-1-1 1,0 0-1,0 1 1,-1-1-1,1 0 1,0 0 0,-1 2-1,0 8-8,-1-1-1,-1 0 0,0 0 1,-6 13-1,9-21-5,-3 4-9,0 0 10,1-1-1,0 0 0,1 1 1,-1-1-1,0 11 1,2-15-2,0 0 1,0-1-1,0 1 1,0 0-1,0 0 1,0 0-1,0 0 1,0 0-1,1 0 1,-1 0-1,0-1 1,1 1-1,-1 0 1,1 0 0,-1 0-1,1-1 1,-1 1-1,1 0 1,0-1-1,-1 1 1,1 0-1,0-1 1,-1 1-1,1-1 1,0 1-1,0-1 1,0 1 0,-1-1-1,1 0 1,0 1-1,0-1 1,0 0-1,0 0 1,0 0-1,0 0 1,0 0-1,-1 0 1,1 0-1,0 0 1,0 0 0,0 0-1,0 0 1,1-1-1,12 0 33,0-2 0,-1 0 0,1 0 0,-1-1 0,0-1 0,0 0-1,0-1 1,18-12 0,-9 4 47,0-1-1,0-2 1,29-28 0,-51 55 184,-3 12-149,2-17-51,1-3-39,0 1 0,-1-1 0,1 0 0,0 1 0,0-1 0,0 0 0,0 1 0,1-1 0,-1 0 0,1 1 0,-1-1 1,1 0-1,0 0 0,0 1 0,1 1 0,-1-3-7,1 1 0,-1-1 0,0 0 0,0-1 0,0 1 0,1 0 0,-1 0 0,0 0 0,1-1 0,-1 1 0,1-1 0,-1 1 0,0-1 0,1 0 0,-1 1 0,1-1 0,0 0 0,-1 0 0,1 0 0,-1 0 0,1 0 1,-1 0-1,1-1 0,2 0 0,7-2 56,0 0 0,0-1 1,0 0-1,0 0 1,-1-2-1,0 1 0,0-1 1,10-8-1,-6 3 0,0-1-1,-1 0 1,0-1-1,16-20 0,-25 27-54,0 0-1,0 0 1,0 0-1,-1-1 1,5-12-1,-7 16-16,0-1 0,0 1 0,-1 0 0,1 0 0,-1-1 0,0 1 0,0 0 0,0-1 0,0 1 0,-1 0 0,1 0 0,-1-1 0,0 1 0,-2-6 1,3 8-7,-1 0 1,1 0 0,0 1-1,-1-1 1,1 0 0,-1 0 0,0 0-1,1 1 1,-1-1 0,0 0 0,1 1-1,-1-1 1,0 1 0,0-1 0,1 0-1,-1 1 1,0 0 0,0-1-1,0 1 1,0-1 0,0 1 0,1 0-1,-1 0 1,0 0 0,0-1 0,0 1-1,0 0 1,0 0 0,0 0-1,0 0 1,0 1 0,0-1 0,0 0-1,0 0 1,0 1 0,1-1 0,-1 0-1,0 1 1,0-1 0,0 1 0,0-1-1,1 1 1,-1-1 0,0 1-1,0-1 1,0 2 0,-3 1-5,1 0 0,0 0 0,0 0-1,0 0 1,0 1 0,0-1 0,1 1 0,-5 7 0,6-8 5,0 0 0,0 0 0,0 0 0,0 0 0,0 0 0,1 0 0,-1 0 0,1 0 0,0 0 0,0 0 0,0 1 0,0-1 0,0 0 0,1 0 0,0 0 0,-1 0 0,1 0 0,0 0 0,1 0 0,-1 0 0,2 3 0,-1-3 2,0-1 1,1 1-1,-1-1 0,1 0 1,-1 0-1,1 0 1,0 0-1,0 0 0,0 0 1,0-1-1,0 1 1,0-1-1,0 0 0,0 0 1,1 0-1,-1-1 1,0 1-1,1-1 0,4 1 1,-1-2 0,0 1 0,0-2-1,0 1 1,0-1 0,0 1 0,0-2 0,-1 1 0,1-1 0,-1 0 0,0-1-1,1 1 1,8-8 0,-11 8-5,0 0-1,0 0 0,-1 0 0,1 0 1,-1 0-1,0 0 0,0-1 0,0 0 1,-1 0-1,1 0 0,-1 0 0,0 0 1,0 0-1,0 0 0,0-1 1,-1 1-1,0-1 0,0 1 0,0-1 1,0-4-1,-1 9 3,0-1-1,0 1 1,0 0 0,0 0 0,0-1 0,0 1-1,0 0 1,0 0 0,0 0 0,0-1 0,0 1 0,0 0-1,0 0 1,0-1 0,0 1 0,0 0 0,0 0-1,-1 0 1,1-1 0,0 1 0,0 0 0,0 0-1,0 0 1,0 0 0,0-1 0,-1 1 0,1 0-1,0 0 1,0 0 0,0 0 0,-1 0 0,1 0 0,0-1-1,0 1 1,0 0 0,-1 0 0,1 0 0,0 0-1,0 0 1,0 0 0,-1 0 0,-9 7-13,-8 14-3,9-6-36,1 0 0,0 0 1,-8 23-1,13-30 0,0 1 0,1 0 0,-1 0 0,2 1 0,-1-1 0,2 0 0,-1 17 0,1-24-82,1 1 0,-1-1 0,1 0 0,0 1 1,-1-1-1,1 1 0,0-1 0,0 0 0,0 0 1,1 0-1,-1 0 0,1 0 0,-1 0 0,1 0 1,0 0-1,-1 0 0,1 0 0,0-1 0,0 1 0,0-1 1,0 0-1,0 0 0,1 1 0,-1-1 0,0 0 1,5 1-1,3 0-386,-1 0-1,1-1 1,-1 0 0,1-1-1,16 0 1,7-4-580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00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18572,'-1'9'700,"0"0"-1,0 1 1,-1-1-1,0 0 1,-6 17-1,-3 9 727,0 6-890,3-1 0,1 2 0,1-1 0,3 0 0,2 51 0,1-86-502,1-1 0,-1 1-1,2 0 1,-1 0 0,0-1-1,1 1 1,0-1 0,5 9-1,-7-13-30,1 0-1,0 0 0,0 1 1,0-1-1,0 0 0,0 0 1,1 0-1,-1 0 0,0 0 1,0-1-1,1 1 0,-1 0 1,0-1-1,1 1 0,-1 0 1,1-1-1,-1 0 0,1 1 1,-1-1-1,1 0 0,-1 0 1,1 0-1,-1 0 0,1 0 1,-1 0-1,1 0 0,-1 0 1,1-1-1,-1 1 0,1-1 1,-1 1-1,0-1 0,1 1 1,-1-1-1,0 0 0,3-1 1,5-4-19,0 0 1,-1 0 0,0-1-1,0 0 1,-1 0 0,1-1-1,-1 0 1,9-14 0,41-76-70,-56 96 84,37-69-125,42-117 0,-79 179 64,-6 14 21,-16 43 47,2-1 0,-15 65 0,6 2 183,25-97-181,0 1 0,2-1 0,0 1 0,2 25 0,8-13-360,-1-20 27,-8-10 317,0 0-1,1 0 1,-1 0 0,0 0 0,0 0-1,1 0 1,-1 0 0,0 0 0,0 0 0,1 0-1,-1 0 1,0 0 0,1 0 0,-1 0 0,0 0-1,0 0 1,1 0 0,-1 0 0,0 0 0,0 0-1,1 0 1,-1-1 0,0 1 0,0 0 0,0 0-1,1 0 1,-1 0 0,0-1 0,0 1 0,0 0-1,1 0 1,-1 0 0,0-1 0,0 1 0,0-1-1,3-14-197,-6-21-94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0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19308,'-3'6'1961,"6"5"-1505,2-3-2089,4 2 2626,3 4-905,1-3-56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0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15307,'0'26'2321,"-1"-1"-1,-5 37 1,2-33-494,0 32 0,4-57-1722,0 0 0,0 0 1,0 0-1,1 0 0,0 0 0,0 0 1,0 0-1,0 0 0,1 0 0,0 0 1,-1-1-1,4 6 0,-3-7-77,-1-1-1,1 1 1,-1-1 0,1 1-1,0-1 1,0 1 0,-1-1-1,1 0 1,0 0-1,0 0 1,0 0 0,0 0-1,0-1 1,0 1 0,1 0-1,-1-1 1,0 0 0,0 1-1,0-1 1,1 0-1,-1 0 1,0 0 0,0-1-1,4 0 1,4-1 15,1-1 0,-2-1 1,1 0-1,0 0 0,-1 0 1,18-13-1,51-42 91,-63 47-103,20-17 22,-10 8-5,31-20-1,-55 40-46,0 0 0,0 0 0,0 0 0,1 0 0,-1 1 0,0-1 0,0 0 0,1 1 0,-1-1 0,0 1 0,1-1 0,-1 1 0,1 0 0,-1 0 0,1 0 0,-1-1 0,0 1 0,1 1 0,-1-1 0,1 0 0,-1 0-1,1 0 1,-1 1 0,0-1 0,1 1 0,-1-1 0,3 2 0,-3 0 0,1 0-1,-1 0 0,0-1 1,1 2-1,-1-1 0,0 0 0,0 0 1,0 0-1,0 0 0,-1 1 1,1-1-1,-1 0 0,1 1 1,-1-1-1,0 5 0,1 31 5,-2-29-4,1 0-1,1 0 1,-1 0-1,1 1 0,1-1 1,3 11-1,-5-19 0,0 0 0,1-1 0,-1 1-1,1 0 1,-1 0 0,0-1 0,1 1 0,0 0 0,-1 0-1,1-1 1,-1 1 0,1-1 0,0 1 0,0 0 0,-1-1-1,1 1 1,0-1 0,0 0 0,-1 1 0,1-1 0,0 0-1,0 1 1,0-1 0,0 0 0,0 0 0,0 0 0,-1 0-1,1 0 1,0 0 0,0 0 0,0 0 0,0 0 0,0 0-1,0 0 1,0-1 0,-1 1 0,1 0 0,0-1 0,0 1-1,1-1 1,4-2 0,0-1 0,0 1-1,0-1 1,6-5 0,-9 6 0,105-94-131,-106 95 118,0 1 0,0-1 0,1 1 0,-1 0 0,0-1 0,1 1 0,-1 0-1,1 1 1,-1-1 0,1 0 0,2 0 0,-4 1 9,0 0-1,-1 0 1,1 1-1,0-1 1,-1 0 0,1 0-1,0 0 1,-1 0 0,1 1-1,-1-1 1,1 0-1,0 1 1,-1-1 0,1 0-1,-1 1 1,1-1-1,-1 1 1,1-1 0,-1 1-1,1-1 1,-1 1 0,0-1-1,1 1 1,-1 0-1,0-1 1,1 1 0,-1-1-1,0 1 1,0 0-1,0-1 1,1 1 0,-1 0-1,0-1 1,0 1 0,0 0-1,0-1 1,0 1-1,0 0 1,0-1 0,0 1-1,-1 0 1,1-1-1,0 1 1,-1 0 0,0 9-135,-1-1 1,0 1 0,0-1 0,-1 0-1,0 0 1,-6 11 0,7-16 55,0 0 0,0 0 0,-1-1 0,1 1 0,-1-1 0,0 0 0,0 1 0,0-1 0,0-1 0,0 1 0,-1 0 0,1-1 0,-1 1 0,0-1 0,0 0 0,-4 1 0,-15 2-294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0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18396,'17'8'1832,"2"5"-1232,-1 4-183,6 2 919,7 1-1296,6 2 184,1-2-88,6-1-304</inkml:trace>
  <inkml:trace contextRef="#ctx0" brushRef="#br0" timeOffset="1">492 216 20444,'-4'-1'295,"0"0"0,0 1 0,1-1-1,-1 1 1,0 0 0,0 0 0,0 1-1,0-1 1,1 1 0,-1-1-1,0 1 1,0 0 0,1 1 0,-1-1-1,1 1 1,-1 0 0,1-1 0,-4 4-1,-7 5 341,1 0 0,-21 20 0,31-27-506,-13 13 300,0 1 1,-26 35-1,38-46-389,1-1-1,-1 1 1,1 0-1,0-1 0,1 1 1,-1 1-1,1-1 1,0 0-1,1 1 1,-1-1-1,1 1 1,1-1-1,-1 1 1,1 10-1,1-14-56,0-1-1,0 1 0,0 0 1,0-1-1,0 1 0,1-1 1,-1 1-1,1-1 1,0 1-1,-1-1 0,1 0 1,0 0-1,0 0 0,0 0 1,1 0-1,-1-1 0,0 1 1,1-1-1,-1 1 0,1-1 1,0 0-1,-1 0 0,1 0 1,0 0-1,-1-1 0,1 1 1,0-1-1,4 1 0,8 0-523,0 0 0,0-1 0,28-3 0,-24 1 26,0-1-1,0-1 1,0-1 0,-1-1 0,25-11 0,1-5-495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2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19756,'131'-35'5156,"-68"19"-4786,0-2 1,78-35 0,-136 51-368,29-16-3,-33 17 0,0 0 0,0 1-1,0-1 1,0 0 0,0 0 0,0 0 0,0 0 0,-1 1-1,1-1 1,0 0 0,0 0 0,-1-1 0,1 1 0,-1 0 0,1 0-1,-1 0 1,1 0 0,-1 0 0,0-1 0,1 1 0,-1 0-1,0 0 1,0-1 0,0 0 0,0 1 1,-1 0 1,1 0-1,-1 0 0,0 0 1,1 0-1,-1 1 0,0-1 1,1 0-1,-1 0 0,0 1 1,0-1-1,0 0 0,0 1 1,1-1-1,-1 1 0,0-1 1,0 1-1,0-1 1,0 1-1,0 0 0,0 0 1,0-1-1,0 1 0,-1 0 1,1 0-1,0 0 0,0 0 1,-2 0-1,-33 4 64,36-4-65,-15 2 67,1 2 0,-1 0 0,1 1 1,0 0-1,1 1 0,0 0 0,0 1 0,0 1 0,0 0 0,1 1 1,1 0-1,0 1 0,-15 15 0,23-22-49,1 0 0,-1 0 0,1 0-1,0 0 1,0 1 0,0-1 0,0 1 0,0-1-1,1 1 1,0-1 0,0 1 0,0 0 0,0 0-1,0 0 1,1 0 0,-1-1 0,1 1 0,0 0-1,1 0 1,-1 0 0,1 0 0,-1 0 0,1-1-1,0 1 1,1 0 0,-1 0 0,0-1 0,1 1-1,0-1 1,0 0 0,0 1 0,0-1 0,1 0 0,-1 0-1,1 0 1,4 3 0,2 2-41,0-1-1,0 0 1,0 0 0,1-1 0,0-1 0,0 1-1,1-2 1,-1 1 0,1-2 0,16 5 0,-6-4 44,0-1 1,0-1 0,-1 0-1,41-4 1,4-5-75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5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1020 18180,'-8'0'2000,"19"-5"-1344,27-16-223,21-7 863,43-18-472,18-15-64,33-25-264,18-9-144,19-6-160,0-3-96,-10-3-152,-7 5-208,-35 14-376,-19 15-216,-37 27 648,-27 11-144,-38 13-160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0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51 19492,'-32'70'4945,"20"-47"-3785,1 1 0,-11 37 0,17-49-1003,2 1-1,0 0 1,0-1 0,1 1 0,1 0 0,0 0 0,1 0 0,2 23 0,-2-35-155,1 1 1,-1-1-1,0 0 1,0 0-1,1 1 1,-1-1-1,1 0 0,-1 0 1,1 0-1,-1 0 1,1 0-1,0 0 1,-1 0-1,1 0 0,0 0 1,0 0-1,0 0 1,0 0-1,0 0 1,0-1-1,0 1 0,0 0 1,0-1-1,0 1 1,0-1-1,0 1 1,2 0-1,-2-2-1,1 1 0,-1 0 0,0 0 0,1-1-1,-1 1 1,0-1 0,0 1 0,1-1 0,-1 1 0,0-1 0,0 0-1,0 0 1,0 0 0,0 1 0,0-1 0,0 0 0,0 0 0,0 0 0,0-1-1,0 1 1,-1 0 0,1 0 0,0 0 0,-1-1 0,2-1 0,6-20-19,0-1 1,-1 0-1,-2 0 0,5-42 1,3-12-141,-13 84 146,1-1 1,0 0-1,0 0 0,0 0 1,1-1-1,0 1 0,0 0 0,4 7 1,-3-7 9,-1 0 1,1-1 0,-1 0 0,1 0 0,1 0 0,-1 0 0,0 0 0,1-1-1,0 1 1,0-1 0,0 0 0,0 0 0,8 3 0,-6-4-2,0 0 1,1-1-1,-1 0 0,1 0 1,0 0-1,-1-1 0,1 0 1,-1 0-1,1-1 0,0 0 1,-1 0-1,0-1 0,1 1 1,-1-1-1,0-1 0,0 1 1,0-1-1,0 0 0,0-1 1,8-6-1,-1 1 3,0-1-1,-1-1 1,-1 0 0,0 0-1,0-2 1,-1 1 0,12-19-1,-18 25 3,-1 0 1,0 0-1,1 0 0,-2 0 0,1-1 1,-1 1-1,0-1 0,0 1 1,-1-1-1,0 0 0,0 0 0,0-9 1,-1 16-3,0-1 0,0 1 0,0-1 0,0 1 0,0-1 0,0 1 1,0-1-1,0 1 0,0-1 0,-1 1 0,1-1 0,0 1 0,0-1 1,0 1-1,-1 0 0,1-1 0,0 1 0,0-1 0,-1 1 0,1 0 0,0-1 1,-1 1-1,1-1 0,0 1 0,-1 0 0,1 0 0,-1-1 0,1 1 1,-1 0-1,1 0 0,-1-1 0,1 1 0,-1 0 0,1 0 0,-1 0 1,1 0-1,-1 0 0,1 0 0,-1 0 0,1 0 0,-1 0 0,1 0 1,-1 0-1,1 0 0,-1 0 0,-1 1 0,-1 0 1,1 0-1,0 0 1,0 0-1,0 1 1,0-1-1,0 0 0,0 1 1,-3 2-1,-6 9 6,0 1 0,0 0 0,2 0 0,-1 1 0,2 0-1,-10 25 1,9-19-14,2 0-1,0 1 1,1 0-1,-4 35 1,9-50-78,1 1-1,0-1 1,0 0 0,0 1-1,3 14 1,-2-21 9,-1 1 0,0 0 0,1-1 0,-1 1 0,1-1 0,0 1 0,0 0 0,0-1-1,0 1 1,0-1 0,0 0 0,0 1 0,0-1 0,0 0 0,0 0 0,1 0 0,-1 0 0,0 0 0,1 0 0,-1 0-1,1 0 1,0 0 0,-1-1 0,1 1 0,-1 0 0,1-1 0,0 0 0,0 1 0,-1-1 0,3 0 0,0 0-12,1-1 1,-1 0-1,1 0 0,-1 0 1,0-1-1,1 1 1,-1-1-1,0 0 1,0 0-1,0-1 1,0 1-1,3-4 1,27-22-722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0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0 16876,'1'1'102,"-1"-1"-1,0 0 1,1 1 0,-1-1 0,0 1 0,0-1 0,1 0 0,-1 1 0,0-1 0,0 1 0,0-1 0,1 1 0,-1-1 0,0 1 0,0-1 0,0 0 0,0 1 0,0-1 0,0 1 0,0-1-1,0 1 1,0-1 0,0 1 0,0-1 0,0 1 0,-1-1 0,1 1 0,0-1 0,0 1 0,0-1 0,0 0 0,-1 1 0,1-1 0,-1 1 0,-10 15 567,10-15-475,-45 54 3837,33-37-3547,1 0 0,-20 38 0,30-46-424,7-7 74,-4-3-116,-1-1 0,1 1 0,0 0 0,0 0 1,0-1-1,0 1 0,0-1 0,0 1 0,-1-1 0,1 1 1,0-1-1,0 1 0,-1-1 0,2-1 0,3-3 35,0-1-1,-1 1 0,0-1 0,0-1 0,0 1 0,-1 0 0,0-1 0,0 0 0,-1 1 0,0-1 1,0 0-1,0 0 0,-1 0 0,0-1 0,0-6 0,-1 13-52,0 0 1,0 0-1,0 0 1,0 0-1,0 0 1,-1 0-1,1 0 1,0 0-1,-1 0 1,1 0-1,0 1 0,-1-1 1,1 0-1,-1 0 1,-1-1-1,2 2 0,0-1 0,-1 1 0,1 0 0,0 0 0,-1 0 0,1 0 0,0 0 0,-1 0-1,1-1 1,-1 1 0,1 0 0,0 0 0,-1 0 0,1 0 0,-1 0 0,1 0 0,0 1 0,-1-1 0,1 0-1,-1 0 1,1 0 0,0 0 0,-1 0 0,1 1 0,-17 13 9,17-14-3,-15 15 36,-4 3-20,-32 41 1,39-42 4,-43 66 362,50-74-300,0 0 1,1 0-1,0 1 0,1 0 1,0 0-1,0 0 0,-1 15 1,4-23-75,-1 1-1,1 0 1,0-1 0,0 1 0,0-1 0,0 1 0,0-1 0,1 1 0,-1 0 0,1-1 0,0 1 0,0-1 0,-1 0 0,2 1-1,-1-1 1,0 0 0,0 1 0,1-1 0,-1 0 0,1 0 0,0 0 0,-1 0 0,1-1 0,0 1 0,0 0 0,0-1-1,1 1 1,-1-1 0,0 0 0,0 0 0,1 0 0,-1 0 0,1 0 0,-1 0 0,1-1 0,-1 1 0,6 0 0,0-1-4,1 1 1,0-2-1,0 1 1,0-1 0,0 0-1,-1-1 1,1 0 0,-1-1-1,1 1 1,9-6-1,-5 1-4,1-1 0,-1-1-1,0 0 1,-1-1-1,0 0 1,-1-1-1,0 0 1,0-1-1,-1 0 1,-1-1-1,0 0 1,-1 0 0,0-1-1,-1 0 1,-1 0-1,0-1 1,-1 1-1,0-1 1,-1-1-1,-1 1 1,2-18-1,-5 27-4,0 0-1,0-1 0,0 1 0,0 0 0,-1 0 0,-2-8 0,3 13 0,0 0-1,0 0 0,0 0 1,-1 0-1,1 0 0,0 1 1,-1-1-1,1 0 0,0 0 1,-1 0-1,1 1 0,-1-1 1,1 0-1,-1 0 0,1 1 0,-1-1 1,0 0-1,1 1 0,-1-1 1,0 1-1,1-1 0,-1 1 1,0-1-1,0 1 0,0 0 1,1-1-1,-1 1 0,0 0 1,0 0-1,0-1 0,0 1 1,0 0-1,0 0 0,1 0 0,-1 0 1,0 0-1,0 0 0,0 0 1,0 1-1,0-1 0,0 0 1,1 0-1,-1 1 0,0-1 1,0 0-1,0 1 0,1-1 1,-1 1-1,0-1 0,-1 2 0,-4 3 2,0 0-1,0 1 0,0 0 0,1 0 0,-1 0 0,2 1 0,-1 0 0,1 0 0,-7 14 0,3-3 4,1-1-1,1 1 1,-5 24 0,9-33-22,0 1 0,1 0-1,0 0 1,1-1 0,0 1 0,0 0 0,1 0 0,2 11 0,-2-18-97,0-1 0,-1 1 0,1 0 0,0-1 1,1 1-1,-1-1 0,0 1 0,1-1 0,0 0 0,-1 1 0,1-1 1,0 0-1,0 0 0,0 0 0,0-1 0,1 1 0,-1 0 0,0-1 0,1 1 1,-1-1-1,1 0 0,-1 0 0,1 0 0,0 0 0,-1 0 0,1-1 0,0 1 1,0-1-1,0 0 0,-1 0 0,1 0 0,3 0 0,2-1-190,-1 0-1,0-1 1,1 0 0,-1 0-1,0-1 1,0 0-1,0 0 1,0 0 0,-1-1-1,1 0 1,10-9 0,22-16-891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0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68 16612,'4'-8'790,"0"0"1,-1 0 0,3-12 0,-5 19-669,-1 0 1,0 0-1,0 0 0,1 0 1,-1 0-1,0 0 0,0 0 1,0 0-1,0-1 0,0 1 1,-1 0-1,1 0 0,0 0 1,0 0-1,-1 0 0,0-2 1,0 3 7,1-1 0,-1 1 0,0 0 0,1-1 0,-1 1 0,0 0 0,0-1 0,0 1 1,1 0-1,-1 0 0,0 0 0,0 0 0,0 0 0,1 0 0,-1 0 0,0 0 0,0 0 0,0 0 1,1 0-1,-1 0 0,0 1 0,0-1 0,1 0 0,-1 1 0,0-1 0,0 0 0,0 1 0,-7 3 235,0 1 0,1-1-1,-1 1 1,1 0-1,0 1 1,0 0-1,-7 8 1,11-10-337,-1 0 0,0 0 0,1 0 0,0 1 0,0-1 1,0 1-1,1 0 0,0 0 0,-1 0 0,2 0 0,-1 0 0,0 0 0,0 7 1,2-9-47,1 0 1,-1 0 0,1 0 0,0 0-1,-1 0 1,1 0 0,1 0 0,-1 0-1,0 0 1,1 0 0,-1-1 0,1 1-1,0 0 1,0-1 0,0 0 0,0 1 0,0-1-1,5 3 1,5 5-126,1-1 1,20 11-1,-22-14 61,17 9-130,35 23-220,-58-35 390,0 1-1,0 0 1,0 1-1,-1-1 1,0 1 0,0 0-1,0 0 1,6 11-1,-9-14 41,0-1 0,0 1-1,0 1 1,0-1 0,-1 0-1,1 0 1,-1 0 0,0 0-1,0 0 1,1 0 0,-1 1-1,-1-1 1,1 0-1,0 0 1,0 0 0,-1 0-1,1 0 1,-1 0 0,-1 4-1,0-2 19,-1-1 0,1 0 0,0 1 0,-1-1 1,0 0-1,1 0 0,-1-1 0,0 1 0,-1 0 0,-3 2 0,0-1 10,0 0 1,0-1 0,0 1-1,-1-1 1,0-1 0,1 1-1,-1-1 1,0-1 0,0 1-1,-11 0 1,17-2-95,-1 0 0,1-1 1,0 1-1,0 0 0,-1-1 0,1 1 0,0-1 0,0 0 0,0 1 1,0-1-1,0 0 0,0 0 0,0-1 0,0 1 0,0 0 0,0-1 1,1 1-1,-1-1 0,0 1 0,1-1 0,-1 0 0,1 0 0,0 1 1,0-1-1,0 0 0,-1-3 0,0 1-66,1-1 1,0 0-1,0 0 1,0 0-1,0 0 0,1 0 1,0 0-1,0 0 1,0 0-1,1 0 0,1-6 1,6-21-594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0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14771,'26'-2'1051,"0"-1"0,0-1 0,34-9 0,-51 10-566,0 0-1,-1 0 0,1-1 1,-1 0-1,0 0 1,0-1-1,0 0 0,0-1 1,-1 1-1,0-1 0,0-1 1,10-12-1,-16 17-398,1 1 1,-1 0-1,0 0 0,-1-1 1,1 1-1,0 0 0,0-1 1,-1 1-1,1-1 0,0 1 0,-1-1 1,1 1-1,-1-1 0,0 0 1,0 1-1,0-1 0,1 1 1,-1-1-1,-1 0 0,1 1 1,0-1-1,0 1 0,-1-1 1,1 0-1,-1 1 0,1-1 0,-1 1 1,1-1-1,-1 1 0,-2-3 1,2 2-36,-1 1 0,0-1 0,-1 1 0,1 0 0,0-1 0,0 1 0,-1 0 0,1 0 0,0 0 0,-1 1 0,1-1 0,-1 0 0,1 1 0,-1 0 0,1 0 0,-1 0 0,1 0 0,-6 0 0,-1 2-31,0 0 0,-1 1 0,1-1-1,0 2 1,1-1 0,-1 1 0,1 1 0,-1 0 0,1 0 0,1 0 0,-1 1 0,1 0 0,0 1 0,-10 11 0,12-13-5,1 1 1,0 0-1,0 0 1,1 0 0,-1 0-1,2 0 1,-1 1-1,0-1 1,-1 10 0,3-12-4,0 1 0,1-1 1,0 1-1,0-1 1,0 1-1,0 0 1,1-1-1,-1 1 0,1-1 1,0 1-1,1-1 1,-1 0-1,1 0 0,0 1 1,2 3-1,0-3-26,0 0 1,0 0-1,1 0 0,0-1 0,-1 0 0,1 0 0,1 0 0,-1 0 1,1-1-1,-1 0 0,1 0 0,0 0 0,0-1 0,0 0 0,0 0 0,1-1 1,-1 1-1,9-1 0,-5 1-88,-1-1 1,1-1 0,0 0-1,0 0 1,-1-1-1,1 0 1,0-1 0,-1 0-1,1 0 1,-1-1-1,15-7 1,-17 6 46,0 0 0,-1 0 0,1-1 0,8-8 0,19-28-298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04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20644,'-1'20'1188,"1"-1"0,3 37-1,-1-46-956,-1 0-1,2-1 0,-1 0 0,1 1 1,1-1-1,-1 0 0,9 13 1,-11-19-194,1-1 1,0 0-1,0 0 1,0 1 0,0-1-1,0 0 1,0-1 0,0 1-1,1 0 1,-1-1-1,1 1 1,-1-1 0,1 0-1,-1 1 1,1-1 0,3 0-1,-1 0-9,0 0 0,0-1 0,0 1 0,0-1 0,0 0 0,0-1 0,0 1 0,8-3 0,5-2 3,0-1 0,-1-1 0,31-16 0,-46 22-22,40-23 31,22-11 37,-58 32-63,2 0 0,-1 0-1,0 1 1,1 0 0,-1 0-1,12-1 1,-18 3-9,0 0-1,1 0 1,-1 0-1,0 0 1,0 0 0,0 0-1,1 1 1,-1-1-1,0 0 1,0 1 0,0-1-1,0 1 1,1-1-1,-1 1 1,0-1-1,0 1 1,0 0 0,0-1-1,0 1 1,0 0-1,-1 0 1,1 0-1,0 0 1,0 0 0,-1 0-1,1 0 1,0 0-1,-1 0 1,1 0-1,-1 0 1,1 0 0,-1 3-1,2 2 17,-1 1 0,-1-1 0,1 1 0,-1-1 0,-1 8 0,0-1 10,1 9 14,2 41 102,-2-63-145,0 1 0,0 0 0,0-1 0,0 1 0,0-1 1,0 1-1,0 0 0,0-1 0,0 1 0,1-1 0,-1 1 0,0 0 0,0-1 0,1 1 0,-1-1 0,0 1 0,1-1 0,-1 1 0,0-1 0,1 1 0,-1-1 0,1 1 0,-1-1 0,1 0 0,-1 1 0,1-1 0,-1 0 0,1 1 0,-1-1 1,1 0-1,-1 1 0,1-1 0,0 0 0,-1 0 0,1 0 0,-1 0 0,1 0 0,0 0 0,-1 0 0,1 0 0,-1 0 0,1 0 0,0 0 0,-1 0 0,1 0 0,0 0 0,-1-1 0,1 1 0,-1 0 0,1 0 0,-1-1 0,1 1 0,0-1 0,6-3-19,-1 0-1,0-1 1,11-9-1,-4 3-112,-10 9 7,0 0 1,0 0-1,0 0 1,1 1-1,-1-1 1,0 1 0,1 0-1,3-1 1,-5 1 40,0 1 0,-1 0 1,1 0-1,0 0 1,-1 0-1,1 0 1,0 1-1,-1-1 0,1 0 1,-1 1-1,1-1 1,0 1-1,-1 0 0,1-1 1,-1 1-1,1 0 1,-1 0-1,0 0 0,1 0 1,1 3-1,11 11-458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05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34 16516,'25'-31'2781,"-25"30"-2740,0 1 0,0 0 0,0 0-1,1 0 1,-1 0 0,0-1-1,0 1 1,0 0 0,0 0-1,1 0 1,-1 0 0,0 0-1,0 0 1,0 0 0,0 0 0,1 0-1,-1-1 1,0 1 0,0 0-1,0 0 1,1 0 0,-1 0-1,0 0 1,0 0 0,0 0 0,1 0-1,-1 0 1,0 1 0,0-1-1,0 0 1,1 0 0,-1 0-1,0 0 1,0 0 0,0 0-1,1 0 1,-1 0 0,0 0 0,0 1-1,0-1 1,0 0 0,0 0-1,1 0 1,-1 0 0,0 1-1,0-1 1,0 0 0,0 0-1,0 0 1,0 0 0,0 1 0,0-1-1,0 0 1,0 0 0,0 0-1,0 1 1,1-1 0,-1 0-1,0 0 1,-1 0 0,1 1-1,0-1 1,0 0 0,0 0 0,0 0-1,0 1 1,0-1 0,0 0-1,0 0 1,-1 17 812,1-16-840,-22 134 1479,-6 49-279,28-175-1145,-8 128 892,8-122-842,1-1 1,0 1 0,1-1-1,1 0 1,0 1 0,1-1-1,6 15 1,-9-26-98,0-1 0,1 1 1,-1-1-1,1 0 0,-1 1 1,1-1-1,0 0 0,0 0 0,0 0 1,4 2-1,-5-3-19,-1-1-1,1 1 1,0-1 0,-1 0 0,1 0-1,0 1 1,-1-1 0,1 0 0,0 0-1,-1 0 1,1 0 0,0 0 0,-1 0-1,1 0 1,0 0 0,-1 0 0,1 0 0,0 0-1,-1 0 1,1 0 0,0-1 0,-1 1-1,1 0 1,-1 0 0,1-1 0,0 1-1,-1 0 1,1-1 0,-1 1 0,1-1-1,-1 1 1,1-1 0,-1 1 0,1-1-1,-1 1 1,0-1 0,1 1 0,-1-1-1,0 0 1,1 1 0,-1-1 0,0 0-1,0 1 1,1-1 0,-1-1 0,2-4 1,-1-1-1,0 1 1,0-1 0,0 0 0,-1 1 0,0-1 0,0 0 0,-1 0 0,0 1 0,0-1 0,-3-10 0,-4-8-16,-15-37 1,16 45-7,0 0-13,-1 0 0,0 0 0,-1 0 0,-12-16 1,15 28-66,5 8 54,4 10 1,2-6 33,0 1-1,0-1 0,0-1 0,1 1 1,-1-1-1,2 0 0,-1 0 0,1 0 1,0-1-1,0 0 0,0-1 1,13 7-1,-9-7 4,-1 0 1,1-1-1,0 0 1,0 0-1,0-1 0,0-1 1,1 0-1,-1 0 1,13-2-1,-11 0 6,0 0 1,0-1-1,0-1 0,0 0 1,0-1-1,-1 0 0,0-1 1,1 0-1,-2-1 1,1-1-1,-1 0 0,0 0 1,0-1-1,-1 0 0,0-1 1,0 0-1,9-12 0,-16 17 4,0 0-1,0 0 0,0 0 1,-1-1-1,1 1 1,-1-1-1,0 1 0,-1-1 1,1 0-1,-1 0 0,0 1 1,1-9-1,-2 13-2,0-1-1,0 1 0,0 0 1,0 0-1,0-1 0,0 1 1,0 0-1,0-1 0,0 1 1,0 0-1,0-1 0,0 1 1,0 0-1,0-1 0,0 1 1,0 0-1,-1 0 0,1-1 1,0 1-1,0 0 0,0-1 1,0 1-1,-1 0 0,1 0 1,0 0-1,0-1 0,-1 1 1,1 0-1,0 0 0,0 0 1,-1-1-1,1 1 0,0 0 1,-1 0-1,1 0 0,0 0 1,-1 0-1,1 0 0,0 0 1,-1 0-1,-14 8 2,-11 19-2,15-14 15,0 0 0,1 1 1,1 0-1,0 1 0,1 0 0,1 0 0,0 0 0,-5 17 0,12-30-13,0-1 0,0 0 1,-1 0-1,1 0 0,0 1 0,0-1 0,0 0 0,0 0 0,1 1 0,-1-1 0,0 0 0,0 0 1,1 0-1,-1 1 0,1-1 0,-1 0 0,1 0 0,-1 0 0,1 0 0,0 0 0,0 0 0,-1 0 1,1 0-1,0 0 0,0 0 0,0-1 0,0 1 0,0 0 0,0 0 0,0-1 0,0 1 0,0-1 1,0 1-1,1-1 0,-1 1 0,0-1 0,0 0 0,0 0 0,3 1 0,6 0 0,0 0 1,0-1-1,0 0 0,12-2 1,-4 1-4,3 1-3,1 0 0,-1 2 0,26 4 0,-37-4 2,0 1 0,0 0 1,0 0-1,-1 1 0,1 0 0,-1 1 0,0 0 1,16 13-1,-22-16 2,0 1 0,0-1 0,0 1 0,1-1 0,-1 0 0,1 0 0,5 3 0,-8-5 0,0 0 0,1 0 1,-1 1-1,0-1 1,0 0-1,1 0 0,-1 0 1,0 0-1,1 0 0,-1-1 1,0 1-1,0 0 0,1-1 1,-1 1-1,0-1 1,0 1-1,0-1 0,0 1 1,0-1-1,1 0 0,-1 1 1,0-1-1,-1 0 1,1 0-1,1-1 0,4-5 12,0-1 0,0 0-1,-1 0 1,0 0 0,-1-1-1,0 1 1,0-1 0,-1 0-1,0 0 1,2-11 0,0-1 15,-2-1 0,0 0 0,-1-28 1,-6 12 18,4 40-47,0-1 0,0 0-1,0 0 1,0 0 0,0 0-1,0 0 1,1 0 0,-1 1-1,0-1 1,1 0 0,-1 0 0,1 0-1,-1 0 1,1 0 0,-1 0-1,1 0 1,-1 0 0,2 1-1,13 19-81,-10-16-14,0 1 0,1-1 0,0 0-1,0 0 1,0-1 0,0 0 0,0 0 0,1 0-1,0-1 1,0 0 0,0 0 0,0-1-1,0 0 1,1 0 0,-1-1 0,1 0-1,-1 0 1,1 0 0,-1-1 0,15-2 0,-13 1-286,1 0 0,-1-1 0,0 0 1,1-1-1,-1 0 0,0-1 0,-1 0 1,1 0-1,-1-1 0,1 0 0,-1 0 1,-1-1-1,1 0 0,-1 0 0,13-15 1,-16 17 59,-1-1 0,1 0 1,-1 0-1,0 0 0,0 0 1,-1 0-1,1-1 1,-1 0-1,0 1 0,-1-1 1,2-9-1,-3 15 323,0 0 0,0 0 1,0 0-1,0 0 0,0-1 0,0 1 0,0 0 0,0 0 1,0 0-1,0 0 0,0 0 0,0 0 0,0-1 0,0 1 1,0 0-1,0 0 0,0 0 0,0 0 0,0 0 0,0-1 1,0 1-1,0 0 0,0 0 0,0 0 0,0 0 0,0 0 1,-1 0-1,1 0 0,0-1 0,0 1 0,0 0 0,0 0 1,0 0-1,0 0 0,0 0 0,-1 0 0,1 0 0,0 0 1,0 0-1,0 0 0,0 0 0,0 0 0,-1 0 0,1 0 1,0 0-1,0 0 0,0 0 0,-10 4 355,-10 12 712,18-14-895,0 0 55,-16 15 958,18-11-416,12-4 340,1-4-996,4-1 53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05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167 281 18188,'0'-2'168,"0"0"0,-1 1 0,1-1 0,0 1 0,-1-1 1,1 1-1,-1-1 0,0 1 0,1-1 0,-1 1 0,0 0 0,0-1 0,0 1 0,0 0 0,0-1 1,0 1-1,0 0 0,-1 0 0,1 0 0,0 0 0,0 0 0,-1 1 0,1-1 0,-1 0 0,1 1 1,-1-1-1,1 1 0,-1-1 0,1 1 0,-1-1 0,0 1 0,1 0 0,-1 0 0,1 0 1,-1 0-1,-3 1 0,0-1 54,1 1-1,-1 0 1,0 0 0,0 1 0,0 0-1,1 0 1,-1 0 0,1 0 0,-1 0-1,-6 6 1,4-2-153,1 0 0,0 0 0,0 1 0,1-1-1,0 1 1,0 0 0,-5 12 0,7-15-63,1 0-1,0 1 1,1-1 0,-1 1-1,1 0 1,0 0 0,0-1-1,0 1 1,1 0 0,0 0 0,0 0-1,0 0 1,0 0 0,2 6-1,-1-8-12,0-1 1,0 1-1,1-1 0,-1 0 0,1 0 1,-1 0-1,1 1 0,0-1 0,-1-1 1,1 1-1,0 0 0,0 0 0,1-1 1,-1 1-1,0-1 0,0 0 0,1 0 1,-1 1-1,1-2 0,-1 1 0,6 1 1,5 1-59,0-1 1,26 2 0,-34-4 54,42 1-193,-33-1 124,-1-1 0,1 2 1,-1 0-1,1 1 0,-1 0 0,23 7 1,-34-8 75,-1-1 1,0 0 0,0 1 0,0-1 0,0 1 0,0-1-1,0 1 1,0-1 0,0 1 0,0 0 0,-1-1 0,1 1 0,0 0-1,0 0 1,-1 0 0,1 0 0,0 0 0,-1 0 0,1 0-1,-1 0 1,1 0 0,-1 0 0,1 0 0,-1 0 0,1 1-1,-2 0 13,1-1 0,0 1 0,-1-1 0,1 1 0,-1-1 0,1 0 0,-1 1 0,0-1 0,1 0 0,-1 1 0,0-1 0,0 0-1,0 0 1,0 0 0,-3 3 0,-5 3 117,-1 1 0,0-2-1,-17 10 1,24-14-99,-10 5 109,0-1 0,-1 0 0,-16 4 0,26-8-131,1-1 1,-1 0-1,0 0 0,0-1 0,0 1 1,1-1-1,-1 0 0,0 0 0,0 0 0,0 0 1,0-1-1,0 0 0,1 1 0,-1-1 1,0-1-1,1 1 0,-5-3 0,6 3-77,0-1 0,1 0 1,-1 0-1,1 1 0,0-1 0,-1 0 0,1 0 0,0-1 0,0 1 0,1 0 0,-1 0 0,0 0 1,1-1-1,-1 1 0,1 0 0,0-1 0,-1 1 0,1 0 0,1-1 0,-1 1 0,0 0 0,0-1 1,2-2-1,0-8-664,1 0 0,10-23 0,5-7-962,1 1 1,3 2-1,28-41 1,-8 21 303,60-66 1,-93 116 1550,-3 2 207,0 1-1,0 0 1,1 1-1,0-1 1,0 1-1,0 1 1,1-1 0,12-5-1,-20 10-271,1 1 0,0 0-1,-1 0 1,1-1 0,0 1 0,-1 0-1,1 0 1,0 0 0,-1 0 0,1 0 0,0 0-1,-1 0 1,1 0 0,0 0 0,-1 1-1,1-1 1,-1 0 0,1 0 0,0 0-1,-1 1 1,1-1 0,-1 0 0,1 1 0,-1-1-1,1 1 1,-1-1 0,1 0 0,-1 1-1,1-1 1,-1 1 0,1-1 0,-1 1-1,0 0 1,1-1 0,-1 1 0,0-1-1,0 1 1,1 0 0,-1 0 0,4 27 1677,-4-27-1666,3 83 2362,-1-17-1468,15 100-1,-16-160-1004,3 18-183,1 0 0,1 0 0,1-1 0,13 28 0,-41-76-2275,3 5 1706,-127-148-34,143 164 935,-1 0 1,1 0 0,0-1-1,0 1 1,0-1-1,-2-5 1,4 8-105,-1 0-1,1 0 1,0 1 0,0-1 0,0 0 0,0 0 0,0 0 0,0 0 0,0 1-1,0-1 1,1 0 0,-1 0 0,0 0 0,0 1 0,1-1 0,-1 0 0,0 0-1,1 1 1,-1-1 0,1 0 0,-1 0 0,1 1 0,-1-1 0,1 1 0,-1-1-1,1 0 1,0 1 0,-1-1 0,1 1 0,0 0 0,-1-1 0,1 1 0,0-1-1,0 1 1,0 0 0,1-1 0,16-4 50,0 0 0,25-4-1,13-3-414,-5-1 191,0-1-55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07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16932,'23'201'7107,"-9"-60"-5260,-13-133-1776,-1-5-36,0 0 0,1 1 1,-1-1-1,1 0 0,0 0 0,0 0 1,0 0-1,0 0 0,0 0 0,1 0 1,-1 0-1,3 3 0,-3-5-29,-1-1 0,0 0 0,1 1 0,-1-1 0,1 0 0,-1 0-1,1 1 1,-1-1 0,1 0 0,-1 0 0,1 0 0,-1 1 0,1-1 0,-1 0 0,1 0 0,-1 0 0,1 0 0,-1 0-1,1 0 1,-1 0 0,1 0 0,-1-1 0,1 1 0,-1 0 0,1 0 0,-1 0 0,1 0 0,-1-1 0,1 1 0,-1 0-1,1 0 1,-1-1 0,1 1 0,-1 0 0,0-1 0,1 1 0,-1-1 0,0 1 0,1 0 0,-1-1 0,0 1 0,0-1 0,1 1-1,-1-1 1,13-25 96,-6-4-45,-2 0-1,-1-1 0,-1 1 1,-2-1-1,-2-34 1,1 62-54,0-4 6,0 1 0,-1-1 0,0 0 0,0 1 0,-2-9 0,0 10 8,1 11-5,4 15-74,-1-14-113,1 1 0,0-1 0,0 1 1,1-1-1,-1 1 0,2-1 0,-1 0 0,1-1 0,8 12 1,-9-15-28,-1 0 1,1 0 0,0 0 0,0-1 0,0 1-1,0-1 1,1 0 0,-1 1 0,1-2 0,-1 1-1,1 0 1,0-1 0,0 0 0,-1 0 0,1 0-1,0 0 1,0 0 0,0-1 0,0 0 0,0 0-1,5 0 1,-1-1-220,1-1 0,-1 0 0,1-1 0,-1 0 0,0 0 0,0 0-1,0-1 1,0-1 0,-1 1 0,1-1 0,-1 0 0,12-12 0,-8 6 154,-1 0 0,1-1-1,-2 0 1,0-1 0,0 0 0,9-19 0,-16 26 384,0 1-1,-1 0 1,1-1 0,-1 1-1,0-9 1,0 13-53,-1 0 0,0 0 0,0 0 1,0 0-1,0 0 0,-1 0 0,1 0 0,0 0 0,0 0 1,-1 0-1,1 0 0,0 0 0,-1 0 0,0-2 0,0 3-7,1 0 0,-1-1 1,1 1-1,-1 0 0,1-1 0,-1 1 0,1 0 0,-1 0 0,0 0 0,1 0 0,-1 0 0,1 0 0,-1-1 0,1 1 0,-1 0 0,0 1 0,1-1 0,-1 0 0,1 0 0,-1 0 0,0 0 1,1 0-1,-1 1 0,1-1 0,-1 0 0,1 0 0,-1 1 0,1-1 0,-1 1 0,-4 2 185,1 0 0,0 0 0,0 0 0,1 1 0,-1 0 0,1 0 0,0 0 0,0 0 0,0 0 0,0 1 0,-3 8 0,-1 1 323,1 1 0,-6 25 1,9-27-313,0 0 0,2 0 1,-1 0-1,2 0 0,-1 1 0,4 18 1,-3-27-201,1-1 0,0 0-1,0 0 1,0 0 0,1-1 0,-1 1 0,1 0 0,0 0 0,0-1 0,0 1 0,3 3 0,-3-6-25,0 1-1,0 0 1,-1-1 0,1 1 0,0-1 0,1 0 0,-1 0 0,0 0 0,0 0 0,0 0 0,1 0 0,-1 0 0,1-1 0,-1 1 0,0-1 0,1 0 0,-1 0 0,1 0 0,-1 0 0,4 0 0,3-2 3,0 0 0,-1 0-1,1-1 1,0 0 0,-1 0 0,0-1 0,0 0 0,0-1-1,0 0 1,0 0 0,10-10 0,5-6 39,-1 0 0,20-27 0,-10 9-83,37-55-1,-65 88-22,-4 9-53,-2 9-68,2-11 156,1-1 1,-1 0-1,0 0 0,0 1 0,0-1 0,1 0 0,-1 0 0,0 0 0,0 0 1,1 1-1,-1-1 0,0 0 0,0 0 0,1 0 0,-1 0 0,0 0 0,0 0 1,1 0-1,-1 0 0,0 0 0,1 0 0,-1 0 0,0 0 0,1 0 0,-1 0 1,0 0-1,0 0 0,1 0 0,-1 0 0,0 0 0,0 0 0,1 0 0,-1-1 1,0 1-1,0 0 0,1 0 0,-1 0 0,0 0 0,0-1 0,1 1 0,-1 0 1,0 0-1,0 0 0,0-1 0,0 1 0,1 0 0,-1-1 0,7-4 11,0-1-1,0-1 1,-1 1-1,0-1 0,0 0 1,7-11-1,-2 0 111,16-31 0,-21 35-36,0 0 0,-1 0 1,4-18-1,-8 28-60,0 0-1,-1 0 1,1 0 0,-1-1-1,1 1 1,-1 0 0,0 0 0,-1-1-1,1 1 1,-1 0 0,0 0-1,0 0 1,0 0 0,-1 0-1,1 0 1,-3-4 0,3 7-19,1 0 0,-1 0-1,1 1 1,-1-1 0,0 0 0,1 1 0,-1-1 0,0 1 0,0-1 0,1 1 0,-1-1-1,0 1 1,0-1 0,0 1 0,0 0 0,1-1 0,-1 1 0,0 0 0,0 0-1,0 0 1,0 0 0,0 0 0,0 0 0,0 0 0,0 0 0,0 0 0,1 0-1,-1 0 1,0 1 0,0-1 0,0 0 0,0 1 0,0-1 0,1 0 0,-1 1-1,0-1 1,0 1 0,1 0 0,-1-1 0,0 1 0,-1 1 0,-1 1-4,-1 1 1,1 0 0,-1 0-1,1 0 1,0 0-1,-3 8 1,-2 6 53,0 1 1,2-1 0,0 2-1,2-1 1,-4 25-1,-2 103 455,10-118-306,5 41 1,-5-63-158,1 1 1,1-1 0,-1 0 0,1 0-1,1 0 1,-1 0 0,1 0-1,1 0 1,-1-1 0,1 1 0,5 6-1,-8-12-37,-1 0-1,1 0 1,0 0 0,0 0-1,0 0 1,0 0-1,1 0 1,-1 0 0,0-1-1,0 1 1,0 0-1,1-1 1,-1 1 0,0-1-1,1 1 1,-1-1-1,0 0 1,1 1 0,-1-1-1,0 0 1,1 0-1,-1 0 1,3 0 0,-2-1 0,0 0-1,0 0 1,0 0 0,-1 0 0,1 0 0,0 0 0,-1 0 0,1 0 0,0-1 0,-1 1 0,0-1 0,1 1 0,-1-1-1,2-2 1,1-3 19,0-1-1,0 0 0,-1 1 0,0-1 0,0 0 0,3-14 0,-4 8 6,-1 1 0,0-1 0,-1 0 0,-2-24 0,1 30-20,-1 0 0,1 0 0,-1 0 1,-1 1-1,1-1 0,-1 1 0,-1 0 0,1-1 0,-8-9 0,11 16-12,-1 0 0,0 0-1,1 0 1,-1 1 0,0-1-1,0 0 1,0 0 0,0 0-1,0 1 1,0-1 0,0 0 0,0 1-1,0-1 1,0 1 0,0-1-1,-1 1 1,1 0 0,0-1-1,0 1 1,0 0 0,-3 0 0,4 0-3,-1 0 1,0 1 0,1-1-1,-1 0 1,0 1 0,1-1-1,-1 0 1,1 1 0,-1-1 0,1 1-1,-1-1 1,1 1 0,-1-1-1,1 1 1,0-1 0,-1 1-1,1 0 1,-1-1 0,1 1 0,0 0-1,0-1 1,0 1 0,-1 0-1,1-1 1,0 1 0,0 0 0,0-1-1,0 1 1,0 0 0,0-1-1,0 1 1,0 0 0,0 0-1,0-1 1,1 2 0,0 2-4,-1 1 0,2-1 0,-1 0 0,0 0 0,1 1 0,0-1 0,-1 0 0,2-1 0,-1 1 1,0 0-1,1 0 0,0-1 0,0 0 0,0 1 0,0-1 0,0 0 0,0-1 0,1 1 0,0-1 0,-1 1 0,1-1 0,0 0 0,0 0 1,0-1-1,5 2 0,1 0-17,0-1 0,0 0 1,0 0-1,0-1 0,1-1 0,-1 0 1,0 0-1,0-1 0,19-3 0,-10-1-29,0 0 0,-1-2-1,0 0 1,0-1-1,21-13 1,-29 15 18,1-1 1,-2 0-1,1 0 0,-1-1 0,0 0 0,0-1 1,-1 0-1,0 0 0,9-16 0,-16 24 30,0-1 0,-1 1 0,1 0 0,0 0 0,-1-1 0,1 1 0,-1 0 0,1-1 0,-1 1 0,1-1 0,-1 1-1,0-1 1,0 1 0,0 0 0,0-1 0,0 1 0,0-1 0,-1-1 0,1 2 2,-1 0 1,1 1-1,-1-1 1,1 0-1,-1 1 0,1-1 1,-1 1-1,0-1 1,1 1-1,-1-1 1,0 1-1,1-1 0,-1 1 1,0 0-1,0 0 1,1-1-1,-1 1 0,0 0 1,0 0-1,0 0 1,1-1-1,-3 1 0,-2 0 12,1 1 0,-1-1 0,0 1-1,0-1 1,1 2 0,-1-1 0,0 0 0,-8 5-1,4-1 35,-1 1 0,1 1 0,1-1-1,-1 2 1,1-1 0,0 1 0,1 0-1,0 1 1,0-1 0,1 2-1,-9 16 1,10-18-1,1 0-1,1 1 1,-1-1 0,2 1-1,-1 0 1,1 0-1,0 0 1,1 0-1,0 1 1,0-1 0,1 0-1,1 0 1,-1 1-1,3 11 1,-2-17-68,1 0 0,-1-1 0,1 1 0,-1 0 0,1-1 0,0 1 1,0-1-1,0 0 0,1 0 0,-1 0 0,1 0 0,0 0 0,0 0 0,0-1 0,0 1 0,0-1 1,0 0-1,1 0 0,-1 0 0,1 0 0,0-1 0,-1 1 0,1-1 0,0 0 0,0 0 0,0 0 1,0-1-1,6 1 0,0-1-181,0 0 1,0-1 0,0 1-1,0-2 1,0 0 0,0 0 0,0-1-1,-1 0 1,1 0 0,11-7-1,26-20-313,2-7-177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07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20340,'-20'20'1979,"2"-3"-325,-18 22 0,32-33-1404,-1-1 1,2 1-1,-1 0 1,1 0-1,0 0 0,0 0 1,0 1-1,-2 12 1,4-18-242,1 0 1,0 0-1,0 0 1,0 0 0,0 0-1,0 0 1,0 1 0,0-1-1,0 0 1,0 0-1,1 0 1,-1 0 0,0 0-1,1 0 1,-1 0 0,1 0-1,-1 0 1,1 0-1,-1 0 1,1 0 0,0 0-1,0 0 1,-1 0 0,1-1-1,0 1 1,0 0-1,0 0 1,0-1 0,0 1-1,0-1 1,0 1-1,0-1 1,0 1 0,0-1-1,0 0 1,0 1 0,1-1-1,6 2-91,0-1 1,0 0-1,0-1 0,10 0 0,-6 0 6,14 0-218,0 2 0,33 7 0,-51-8 248,0 1-1,-1 0 0,1 1 1,0 0-1,-1 0 0,1 0 1,-1 1-1,0 0 0,0 1 0,-1 0 1,10 8-1,-14-12 62,-1 1 1,1 0-1,0 0 1,-1 0-1,1 0 0,-1 0 1,1 0-1,-1 0 1,0 0-1,0 1 1,0-1-1,0 0 0,0 1 1,-1-1-1,1 1 1,-1-1-1,0 1 0,0-1 1,1 1-1,-1-1 1,-1 1-1,1 2 1,-1-2 28,-1 1 1,1-1 0,-1 0-1,0 0 1,0 1 0,0-1 0,0-1-1,0 1 1,-1 0 0,1 0 0,-1-1-1,0 0 1,-4 4 0,-5 2 126,-1 0 0,0-2 0,0 1 0,-1-2 0,1 1 0,-23 4 0,20-6-401,0-1 1,-1 0 0,1-2-1,-1 0 1,0 0-1,0-2 1,-31-4 0,47 5 197,-1 0 1,1-1 0,-1 0-1,1 1 1,0-1 0,-1 0-1,1 1 1,-1-1 0,1 0-1,0 0 1,-2-2 0,-9-14-522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08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17052,'29'2'1960,"-3"-1"-1056,7 2-400,6 2 1201,2-1-593,5 3-408,-2-1-200,-1-3-816,-5-2-376,-7-1 48,-8-1 440,-17-4-160,-3-1-160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55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73 19252,'2'-4'325,"0"0"-1,0 0 1,0 0-1,-1 0 0,1 0 1,-1-1-1,0 1 1,1-6-1,-2 9-256,0 0 0,0 0 0,0-1-1,0 1 1,0 0 0,-1 0-1,1 0 1,0 0 0,-1 0 0,1-1-1,0 1 1,-1 0 0,0 0 0,1 0-1,-1 0 1,1 0 0,-1 0 0,0 1-1,0-1 1,0 0 0,0 0 0,1 0-1,-1 1 1,0-1 0,0 0 0,0 1-1,0-1 1,-1 1 0,1-1-1,0 1 1,0 0 0,0 0 0,0-1-1,0 1 1,0 0 0,-2 0 0,-3 0 27,1 0 0,0 0 1,0 0-1,0 1 0,0 0 1,-1 0-1,1 1 1,1-1-1,-1 1 0,0 0 1,0 0-1,1 1 1,-1-1-1,-6 6 0,0 0-82,1 0 1,0 1-1,1 0 0,-15 18 0,17-18-56,0 1-1,1-1 1,0 1 0,1 1 0,0-1-1,1 1 1,0 0 0,-4 16 0,7-23 2,0 0 1,1 1 0,-1-1 0,1 1 0,0-1 0,0 1 0,0-1 0,1 1 0,0-1-1,0 0 1,0 1 0,0-1 0,1 0 0,-1 0 0,1 0 0,0 0 0,1 0-1,-1 0 1,0 0 0,1-1 0,0 1 0,0-1 0,0 0 0,5 4 0,25 12-368,-28-17 353,0 1 0,0-1 0,0 1 0,0 0 0,-1 0 0,5 4 0,-9-6 55,1 0 0,-1-1 0,1 1-1,-1 0 1,1 0 0,-1 0 0,0-1-1,0 1 1,1 0 0,-1 0-1,0 0 1,0 0 0,0 0 0,0 0-1,0-1 1,0 1 0,0 0-1,0 0 1,0 0 0,0 0 0,-1 0-1,1 0 1,0-1 0,0 1 0,-1 0-1,1 0 1,-1 0 0,1-1-1,-1 1 1,1 0 0,-1 0 0,1-1-1,-1 1 1,0-1 0,0 2-1,-27 20 150,26-20-144,-14 8 23,0-1 0,0 0-1,-1-1 1,-1-1-1,-30 9 1,38-14-401,9-4 82,15-10 29,17-6-11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0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0 314 16500,'22'18'1704,"13"-8"-984,6-4-272,13-8 728,7-1-135,5-3-433,0-2-368,-5 1-912,-6-6-81,-13-2 569,-12-3-200,-15-5-144</inkml:trace>
  <inkml:trace contextRef="#ctx0" brushRef="#br0" timeOffset="1">559 0 19516,'17'9'1713,"3"1"-1153,1 2-272,4 5 656,-1 3-272,-5 7-200,-9 5-144,-13 10-192,-9 2-56,-20 10-72,-9 4 40,-11 3-16,-4-1-64,1-2-776,2-6 760,15-11-88,5-3-56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1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 15979,'-3'4'449,"1"1"-1,0-1 0,0 1 0,0 0 0,0 0 0,1 0 0,0 0 0,0 0 1,0 0-1,1 0 0,-1 0 0,1 0 0,1 10 0,0-4-87,1 0 0,0-1-1,1 1 1,-1-1 0,8 17-1,-9-25-319,0 0 0,0 0 0,0 0 0,0 0 0,0 0 0,0 0 0,1-1 0,-1 1 0,1 0-1,-1-1 1,1 1 0,0-1 0,-1 0 0,1 1 0,0-1 0,0 0 0,0 0 0,0 0 0,4 1 0,-3-2-7,-1 1 1,1-1-1,0 0 1,-1 0-1,1-1 1,0 1 0,0-1-1,-1 1 1,1-1-1,0 0 1,-1 0-1,1 0 1,4-2-1,5-6 50,1 1-1,-1-2 1,0 0-1,16-17 1,-22 20-51,96-97 401,-100 101-430,0 1 0,1 0 0,0 0 0,-1 0-1,1 0 1,0 1 0,0-1 0,0 1 0,0-1 0,0 1-1,0 0 1,6-1 0,-7 2-3,-1 0 0,0 0 1,1 1-1,-1-1 0,0 0 0,0 1 0,1-1 1,-1 1-1,0-1 0,0 1 0,1 0 0,-1 0 1,0 0-1,0-1 0,0 1 0,0 0 0,0 0 1,0 0-1,-1 0 0,1 1 0,0-1 0,0 0 1,-1 0-1,1 0 0,-1 1 0,1-1 0,-1 0 1,1 1-1,-1-1 0,0 0 0,0 1 1,1 0-1,4 25 5,-1 0 0,0 32 0,5 36 10,-8-93-13,-1 1 0,1-1 0,-1 0 0,1 0 0,0 1 0,0-1 0,0 0 0,0 0 0,0 0 0,0 0 0,1 0-1,1 2 1,-2-4-2,-1 1-1,1-1 1,0 1-1,0-1 1,0 1 0,0-1-1,0 0 1,0 1-1,0-1 1,0 0-1,0 0 1,0 0-1,1 0 1,-1 0-1,0 0 1,0 0-1,0 0 1,0 0-1,0 0 1,0-1-1,0 1 1,0 0-1,0-1 1,0 1-1,0-1 1,0 1-1,0-1 1,-1 1 0,1-1-1,0 0 1,1 0-1,13-12 11,1 0 1,-2-1-1,0 0 0,17-24 1,-20 24-39,1-1 0,0 2 0,1-1 0,1 2 0,22-17 0,-35 28 10,0 0 0,1 0 0,-1 1 1,0-1-1,0 0 0,0 1 1,0-1-1,1 1 0,-1-1 0,0 1 1,0 0-1,1 0 0,-1-1 0,0 1 1,1 0-1,-1 0 0,0 0 0,1 0 1,-1 0-1,0 1 0,1-1 1,-1 0-1,0 1 0,0-1 0,1 1 1,1 0-1,-2 1-62,0-1-1,1 1 1,-1-1 0,0 1-1,0-1 1,0 1 0,0 0 0,0 0-1,-1 0 1,1-1 0,0 1-1,-1 0 1,0 0 0,1 0 0,-1 4-1,1-2 8,-1 1-1,0 0 1,0 0-1,-1-1 1,1 1-1,-1 0 1,0-1-1,0 1 0,0-1 1,-1 1-1,1-1 1,-1 1-1,0-1 1,-4 5-1,6-9 55,-1 1-1,1-1 1,0 0 0,-1 1-1,1-1 1,-1 0-1,0 1 1,1-1 0,-1 0-1,1 1 1,-1-1-1,1 0 1,-1 0 0,0 0-1,1 0 1,-1 0-1,1 0 1,-2 0 0,-13-6-249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1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19180,'8'15'2129,"-3"-4"-1473,-4-4-288,2 2 1224,2 1-1208,0-1 96,-5-1-392,0-2-112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1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9 18572,'0'-1'88,"0"1"0,0-1 0,0 1 0,1 0 0,-1-1 0,0 1 0,1-1 0,-1 1 0,0-1 0,1 1 0,-1 0 0,1-1 0,-1 1 0,1 0 0,-1-1 0,1 1 0,-1 0 0,1 0 0,-1-1 0,1 1 0,-1 0 0,1 0 0,-1 0 0,2 0 0,0 11 1012,-7 27 656,5-38-1740,-19 93 1797,-14 82-663,32-169-1123,-1 2 26,1 1 0,0-1 0,1 1 0,0 0-1,1 9 1,-1-17-49,0 1 0,0-1 0,1 1 0,-1-1 0,1 1 0,-1-1 0,1 0 1,0 1-1,-1-1 0,1 0 0,0 1 0,0-1 0,0 0 0,0 0 0,0 0 0,0 0 0,0 0 0,0 0 0,0 0 0,1 0 0,-1 0 0,0 0 0,1-1 0,-1 1 0,0 0 0,1-1 0,-1 0 0,1 1 0,-1-1 0,1 0 0,-1 1 0,1-1 0,-1 0 0,1 0 0,1-1 0,6 0-27,1-1-1,-1 0 0,0-1 0,0 0 0,0-1 0,-1 0 1,1 0-1,-1 0 0,0-1 0,11-9 0,-9 7-54,0 0 0,1 1-1,-1 0 1,2 1 0,16-6-1,-28 11 73,0 0-1,1 0 1,-1-1 0,1 1-1,-1 0 1,1 0-1,-1 0 1,1 0 0,-1 0-1,1 0 1,-1 0-1,1 0 1,-1 0 0,1 0-1,-1 0 1,1 0-1,-1 0 1,1 0 0,-1 0-1,1 0 1,-1 0-1,1 1 1,-1-1 0,0 0-1,1 0 1,-1 1-1,1-1 1,-1 0 0,0 1-1,1-1 1,-1 0-1,0 1 1,1-1 0,-1 0-1,0 1 1,1 0-1,-1 1-5,0-1 0,0 1-1,0-1 1,0 1 0,0-1-1,-1 1 1,1-1 0,0 1-1,-1-1 1,1 1 0,-2 2-1,-2 3-4,0 1-1,0-1 0,0-1 1,-7 9-1,-2-3 76,0 0 0,0 0 0,-1-2 0,-1 1 0,0-2 0,-21 11 0,24-15-5,0 0 1,0 0 0,-1-1 0,1 0-1,-1-1 1,0-1 0,0 0-1,0-1 1,-16 0 0,27-1-90,0 0 0,0 0-1,1 0 1,-1 0 0,0 0 0,0-1 0,1 1 0,-1-1 0,0 1 0,1-1 0,-1 1-1,1-1 1,-1 0 0,1 0 0,-1 0 0,1 0 0,-1 0 0,1 0 0,0-1 0,-2-1 0,3 2-48,-1 0 0,1 0 0,0-1 0,0 1 1,0 0-1,0-1 0,0 1 0,0 0 0,0 0 1,0-1-1,0 1 0,0 0 0,1-1 0,-1 1 1,1 0-1,-1 0 0,1 0 0,-1-1 0,1 1 1,0 0-1,0 0 0,-1 0 0,1 0 0,0 0 0,0 0 1,0 0-1,2-1 0,4-4-146,1-1 1,-1 1-1,2 0 0,-1 1 1,1-1-1,0 2 0,0-1 1,17-5-1,20-6-684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13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16444,'4'-3'877,"13"-8"482,-10 9-64,-6 6 1293,-9 21-818,-9 46 0,15-61-1693,1 0 0,0 0 0,1 0-1,0 0 1,1 0 0,0 0 0,4 19 0,-4-27-64,-1 0 1,1 0 0,0 1 0,0-1-1,-1 0 1,2 0 0,-1 0-1,0 0 1,0 0 0,1 0-1,-1 0 1,1-1 0,-1 1 0,1 0-1,0-1 1,0 1 0,0-1-1,0 0 1,0 0 0,0 0 0,0 0-1,0 0 1,0 0 0,0 0-1,1-1 1,-1 1 0,0-1-1,0 1 1,1-1 0,-1 0 0,0 0-1,1 0 1,-1 0 0,0-1-1,5 0 1,3-1 26,-1-1 0,1-1 0,-1 1 0,0-2 0,0 1 0,-1-1 0,10-6 0,11-12 57,0 0-1,-2-2 1,0-2-1,-2 0 1,33-47-1,-69 91-92,1 0 1,1 0-1,0 1 1,2 0-1,0 0 1,1 1-1,0-1 1,-3 29-1,9-45-28,-1 0 0,1-1 0,0 1 0,0 0 0,0 0 0,0 0 0,0 0 0,1 0 0,-1 0 0,0 0 0,1-1 0,0 1 0,-1 0 0,1 0 0,0 0 0,0-1 0,0 1 0,0-1 0,1 3 0,0-4-42,-1 1 1,0 0-1,0-1 0,0 1 0,1-1 0,-1 1 0,0-1 1,1 0-1,-1 1 0,0-1 0,1 0 0,-1 0 0,1 0 1,-1 0-1,0 0 0,1 0 0,-1-1 0,0 1 0,1 0 1,-1-1-1,0 1 0,1-1 0,-1 1 0,0-1 0,0 0 1,0 0-1,2 0 0,4-4-108,-1 1 0,1-2 0,9-9 0,-2 2-101,20-17-360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1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19404,'-1'0'251,"0"1"1,0-1-1,0 0 1,0 1-1,0-1 0,0 1 1,0-1-1,1 1 0,-1-1 1,0 1-1,0 0 0,1-1 1,-1 1-1,0 0 0,1 0 1,-1-1-1,0 1 0,0 2 1,-11 18 1479,10-15-1403,-1-1-290,0 0-1,1 0 1,0 1-1,0-1 1,1 0 0,-1 1-1,1-1 1,-1 7 0,3-11-42,-1-1 0,0 1 0,1-1 0,-1 0 0,0 1 0,1-1 0,-1 1 1,1-1-1,-1 0 0,1 0 0,-1 1 0,0-1 0,1 0 0,-1 0 0,1 1 0,-1-1 0,1 0 1,0 0-1,-1 0 0,1 0 0,-1 0 0,1 0 0,-1 0 0,1 0 0,-1 0 0,2 0 0,19 0-378,-17 0 247,1-1-45,-1 2-1,1-1 1,0 0 0,0 1-1,0 0 1,-1 0 0,1 0-1,0 1 1,-1-1 0,6 4-1,-8-4 148,-1 0 1,1 0-1,-1 1 0,1-1 0,-1 1 0,1-1 0,-1 1 0,0 0 0,0-1 1,0 1-1,0 0 0,0 0 0,0 0 0,0 0 0,-1 0 0,1 0 0,-1 0 0,1 0 1,-1 0-1,0 0 0,0 0 0,0 0 0,0 0 0,0 0 0,0 0 0,-1 3 1,0 2 142,-1 0 1,0 0-1,-1 0 0,1 0 1,-1 0-1,0-1 1,-1 1-1,0-1 1,0 0-1,0 0 1,-1-1-1,0 1 1,0-1-1,0 0 1,-9 7-1,9-8-11,-1 0-1,0 0 1,0 0-1,0 0 1,-1-1-1,1 0 1,-1-1 0,0 1-1,0-1 1,0-1-1,0 1 1,0-1 0,0 0-1,0-1 1,-12 0-1,16-1-147,0 1-1,0-1 1,0 1 0,1-1-1,-1 0 1,0 0-1,1-1 1,-1 1-1,0 0 1,1-1 0,-5-3-1,6 4 24,0 0 0,0 0 0,0 0 1,1 0-1,-1 0 0,0 0 0,0 0 0,1-1 0,-1 1 0,0 0 0,1-1 0,-1 1 1,1 0-1,0-1 0,-1 1 0,1-1 0,0 1 0,0 0 0,0-1 0,0 1 1,0-1-1,0 1 0,0-1 0,1 0 0,5-16-293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1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18828,'-3'4'551,"0"0"1,1 0-1,-1 0 0,1 0 0,0 1 1,0-1-1,0 1 0,-1 5 1,-11 47 135,9-38-397,-11 67-75,14-77-211,2 0 0,-1 0 0,1 0 0,1 1 0,-1-1 0,2 0-1,2 14 1,-3-22-1,-1 1-1,1-1 0,-1 0 0,1 1 1,-1-1-1,1 0 0,0 0 0,0 1 1,-1-1-1,1 0 0,0 0 1,0 0-1,0 0 0,0 0 0,0 0 1,1 0-1,-1 0 0,0-1 0,0 1 1,1 0-1,-1-1 0,2 2 1,0-2 1,-1 0 0,1 0 0,-1 0 0,0 0 1,1 0-1,-1 0 0,1 0 0,-1-1 0,0 0 1,1 1-1,-1-1 0,3-1 0,5-3 9,-1 0-1,0-1 1,0 0-1,16-13 1,-6-1 64,0 0 1,27-38-1,-27 32 214,31-32-1,-50 58-280,1-1-1,0 1 1,0-1-1,-1 1 1,1-1-1,0 1 1,0 0-1,-1-1 1,1 1-1,0 0 1,0-1-1,0 1 1,-1 0-1,1 0 1,0 0 0,0 0-1,0 0 1,0 0-1,0 0 1,0 0-1,-1 0 1,1 0-1,0 0 1,0 1-1,0-1 1,1 1-1,24 15 20,-6-3-27,-17-11 1,0-1-1,-1 1 0,1-1 1,-1 1-1,1 0 1,-1 0-1,0 0 0,0 0 1,0 0-1,0 1 0,0-1 1,0 1-1,2 5 1,0 0-4,-1 0 1,0 0-1,2 12 1,5 15-26,-6-34-151,0-8-39,2-8-410,-3 4 349,-1 0 1,0 0 0,-1 0-1,0 0 1,-1 0 0,0 0-1,-1 0 1,-3-14 0,-3 0-239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1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17964,'0'-3'5073,"6"6"-4121,3 2-304,4-1-1152,2 1-512,6-2 840,2 5-216,3 2-112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1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186 116 17852,'1'1'70,"-1"-1"-1,0 0 1,0 0 0,1 1-1,-1-1 1,0 0 0,0 0-1,1 0 1,-1 0 0,0 1-1,1-1 1,-1 0 0,0 0 0,1 0-1,-1 0 1,0 0 0,1 0-1,-1 0 1,0 0 0,1 0-1,-1 0 1,0 0 0,1 0 0,-1 0-1,0 0 1,1 0 0,-1 0-1,0-1 1,1 1 0,-1 0-1,0 0 1,1 0 0,-1 0 0,0-1-1,0 1 1,1 0 0,-1 0-1,0-1 1,0 1 0,1 0-1,-1 0 1,0-1 0,0 1-1,0 0 1,0-1 0,1 1 0,-1 0-1,0-1 1,0 1 0,0 0-1,0-1 1,0 1 0,0 0-1,0-1 1,0 1 0,0 0 0,0-1-1,0 1 1,0 0 0,0-1-1,0 1 1,-1-1 0,1-1 139,0-1 0,-1 1 0,1 0 0,-1 0 0,0 0 0,0-1 0,0 1 0,-2-3 0,1 3-147,0 0 0,0 0 0,0 0-1,0 0 1,0 1 0,0-1 0,-1 1 0,1-1 0,0 1 0,-1 0 0,1 0 0,-1 0 0,1 1-1,-1-1 1,0 0 0,1 1 0,-1 0 0,0-1 0,1 1 0,-1 0 0,0 1 0,0-1 0,1 0-1,-1 1 1,0-1 0,1 1 0,-3 1 0,-2 0-8,1 1 1,0-1-1,0 1 0,0 0 0,1 1 0,-1 0 1,1-1-1,0 2 0,0-1 0,-5 5 1,4-2-48,1 0 1,0 0 0,0 0 0,0 0 0,1 1-1,0 0 1,1 0 0,0 0 0,0 0-1,1 1 1,-1-1 0,2 1 0,-1-1 0,1 1-1,1 0 1,0 0 0,1 10 0,-1-17-43,0 0 0,1 1 0,0-1 0,-1 0 0,1 1 1,0-1-1,0 0 0,0 0 0,1 0 0,-1 0 0,0 0 0,1 0 1,-1 0-1,1 0 0,0-1 0,0 1 0,-1-1 0,1 1 1,0-1-1,0 0 0,1 1 0,-1-1 0,0 0 0,0 0 0,0-1 1,1 1-1,-1 0 0,0-1 0,1 0 0,-1 1 0,1-1 1,-1 0-1,3 0 0,5-1-156,-1 0 1,1 0-1,0-1 0,-1 0 1,0 0-1,17-7 0,25-14-202,5-9-139</inkml:trace>
  <inkml:trace contextRef="#ctx0" brushRef="#br0" timeOffset="1">555 0 18244,'-15'4'615,"0"0"1,0 1-1,0 1 1,1 0-1,0 1 0,0 1 1,1 0-1,0 1 1,0 0-1,-18 18 0,18-8-118,14-12-418,11-5-245,11-6-674,30-8 1,-33 7 91,0 1 0,26-3 1,-35 6 455,1 0 1,0 1 0,0 0 0,0 1-1,0 0 1,0 1 0,0 1-1,0-1 1,17 8 0,-29-10 287,1 0 1,-1 1-1,1-1 0,-1 0 1,1 0-1,-1 1 1,1-1-1,-1 0 0,1 1 1,-1-1-1,1 0 1,-1 1-1,1-1 0,-1 1 1,0-1-1,1 1 0,-1-1 1,1 1-1,-1-1 1,0 1-1,0-1 0,1 1 1,-1-1-1,0 1 0,0-1 1,0 1-1,0 0 1,0-1-1,0 1 0,0-1 1,0 2-1,0-1-16,-1 0 0,0 0 0,1 0 0,-1 0 0,0 0 0,0 0-1,0 0 1,0 0 0,0 0 0,0 0 0,0-1 0,0 1 0,-2 1 0,-39 13-953,36-13 889,0-1 0,0 0 0,0 0 0,0 0 0,0-1-1,0 1 1,0-2 0,0 1 0,-8-2 0,2-3-170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1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27 13819,'40'-27'4917,"-40"27"-4864,0 0-1,1 0 1,-1 1 0,0-1 0,1 0-1,-1 0 1,0 0 0,1 1-1,-1-1 1,0 0 0,0 0 0,1 0-1,-1 1 1,0-1 0,0 0-1,0 1 1,1-1 0,-1 0 0,0 0-1,0 1 1,0-1 0,0 0-1,0 1 1,1-1 0,-1 0 0,0 1-1,0-1 1,0 1 0,0-1-1,0 0 1,0 1 0,0-1 0,0 0-1,0 1 1,-1-1 0,1 0-1,0 1 1,0-1 0,0 1 0,-2 15 505,-1-2 1254,10-21-590,6-6-417,-9 13-649,-2 10-141,-1 5 153,-2 1 0,0-1 0,0 1 0,-8 27 0,8-39-82,-1 1 1,1-1 0,-1 0 0,0 0 0,0 0 0,-1 0 0,1 0 0,-1-1 0,0 1 0,0-1 0,0 1 0,0-1-1,0 0 1,-1 0 0,1-1 0,-1 1 0,0-1 0,0 0 0,0 0 0,0 0 0,-6 2 0,5-3-26,1 0 1,-1-1-1,1 1 1,-1-1-1,1 0 1,-1 0-1,0 0 1,1-1-1,-1 0 0,1 0 1,-1 0-1,1 0 1,0-1-1,0 1 1,-1-1-1,1 0 1,-4-3-1,-4-3 5,0 0 0,0-1 0,1-1 0,-10-10 0,20 16-690,8 3-258,19 3-1113,9 0 458,-9-9 754,3-4-120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5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44 160 16612,'-40'70'5905,"40"-69"-5845,0-1 0,-1 1-1,1 0 1,-1-1 0,1 1 0,0 0 0,0 0 0,-1-1 0,1 1 0,0 0 0,0 0 0,0 0-1,0-1 1,0 1 0,0 0 0,0 0 0,0-1 0,0 1 0,0 0 0,0 0 0,1 0-1,-1-1 1,0 1 0,1 0 0,-1-1 0,0 1 0,1 1 0,0-2-16,0 1-1,0-1 1,0 1 0,0-1 0,0 1 0,1-1-1,-1 0 1,0 0 0,0 1 0,0-1 0,0 0-1,0 0 1,1 0 0,-1 0 0,0 0 0,1-1-1,6 0 21,-1-1-1,1 0 0,-1 0 0,10-4 1,-3 0-35,0-1 1,-1-1 0,1 0 0,-2-1-1,1 0 1,-1-1 0,-1 0 0,1-1-1,12-16 1,-17 12 50,-7 14-78,0 1 0,0 0-1,0 0 1,0 0 0,0 0-1,0 0 1,0 0 0,0-1-1,0 1 1,0 0 0,0 0-1,-1 0 1,1 0 0,0 0-1,0 0 1,0 0 0,0 0-1,0 0 1,0 0 0,-1 0-1,1-1 1,0 1 0,0 0-1,0 0 1,0 0 0,0 0-1,-1 0 1,1 0 0,0 0-1,0 0 1,0 0 0,0 0-1,0 0 1,0 0 0,-1 0-1,1 1 1,0-1 0,0 0-1,0 0 1,0 0 0,0 0-1,0 0 1,-1 0 0,1 0-1,0 0 1,0 0 0,0 0-1,0 1 1,-3 0 14,0 1 0,0 0 0,0 1 0,0-1 1,0 0-1,-3 5 0,-3 5 17,0 0 0,1 0 1,1 0-1,-6 15 0,10-22-39,1 0 0,0 0-1,0 0 1,1 0-1,-1 1 1,1-1 0,1 1-1,-1-1 1,1 1 0,-1-1-1,2 1 1,-1-1 0,2 10-1,-1-13-26,-1 0 0,1 0 0,0 0 0,0 0 0,0-1 0,0 1 0,0 0-1,0-1 1,0 1 0,0-1 0,1 1 0,-1-1 0,1 0 0,-1 1 0,1-1 0,-1 0 0,1 0 0,0 0-1,-1 0 1,4 1 0,-2-1-72,1 0-1,0-1 0,0 1 1,-1-1-1,1 0 1,0 0-1,0 0 0,0 0 1,-1 0-1,5-2 0,2 0-231,0-1-1,-1 0 0,1-1 0,-1 0 0,0 0 0,0-1 0,12-9 1,-4-1-330,0-1 1,-1-1 0,-1 0-1,-1-2 1,0 1 0,-2-1-1,0-1 1,-1-1 0,-1 1 0,0-1-1,-2-1 1,10-39 0,-17 55 1905,-3 6-226,-4 17 489,-10 30 465,1 23-1146,3 0 1,-3 99-1,14-155-855,-1-1 0,0 1 0,-1 0 0,-6 20 0,7-29 123,0 0 1,0 0-1,-1 0 1,1-1-1,-1 1 0,0-1 1,0 1-1,0-1 1,-1 0-1,0 0 1,0 0-1,0-1 0,0 0 1,-9 6-1,12-8-27,0 0-1,0-1 1,0 1-1,0-1 1,0 1-1,-1-1 1,1 1-1,0-1 1,0 0-1,-1 0 1,1 1 0,0-1-1,0 0 1,-1 0-1,1 0 1,0 0-1,0-1 1,-1 1-1,1 0 1,-2-1-1,2 0-5,0 1 1,1-1-1,-1 0 0,0 1 1,0-1-1,1 0 0,-1 0 1,0 0-1,1 0 0,-1 0 1,1 0-1,-1 0 0,1 0 1,0 0-1,-1 0 0,1 0 1,0 0-1,0-2 1,-1-5 73,1 0 1,0 0 0,1 0 0,0 0 0,2-10 0,16-63-426,4 2-1,36-83 1,-56 153 239,15-30-148,-17 37 194,0 0 0,0 0 0,0 0 0,0 1 0,1-1 0,-1 0 0,0 1 1,1-1-1,0 1 0,-1-1 0,1 1 0,0 0 0,-1 0 0,1 0 0,3-2 0,-4 3 9,0 0 0,0 0 0,0 0 0,0 1 0,0-1-1,0 0 1,0 0 0,0 1 0,0-1 0,0 0-1,-1 1 1,1-1 0,0 1 0,0-1 0,0 1-1,-1 0 1,1-1 0,0 1 0,0 0 0,-1 0 0,1-1-1,-1 1 1,1 0 0,-1 0 0,1 0 0,-1-1-1,1 1 1,-1 0 0,0 0 0,0 0 0,1 0 0,-1 0-1,0 0 1,0 2 0,6 36-11,-6-31-23,0 0 0,0-1 0,-1 1 0,0 0 0,0-1 0,0 1 0,-1-1 0,-1 1 0,1-1 0,-1 0 0,0 0 0,-1 0 0,0-1 0,0 1-1,0-1 1,-1 0 0,0 0 0,0 0 0,0 0 0,-1-1 0,0 0 0,0 0 0,0-1 0,0 0 0,-1 0 0,0 0 0,0-1 0,-10 4 0,17-7 1,0 0-1,0 0 1,0-1 0,0 1 0,0 0 0,0 0-1,0 0 1,1 0 0,-1 0 0,0 0 0,0 0-1,0-1 1,0 1 0,0 0 0,0 0 0,0 0-1,0 0 1,0 0 0,0 0 0,0-1 0,0 1-1,0 0 1,0 0 0,0 0 0,0 0 0,0 0-1,0-1 1,0 1 0,0 0 0,0 0 0,0 0-1,0 0 1,0 0 0,0-1 0,0 1 0,-1 0-1,1 0 1,0 0 0,0 0 0,0 0 0,0 0-1,0 0 1,0 0 0,0-1 0,0 1 0,-1 0-1,1 0 1,0 0 0,0 0 0,0 0 0,0 0-1,0 0 1,-1 0 0,1 0 0,0 0 0,0 0-1,0 0 1,0 0 0,0 0 0,-1 0 0,1 0-1,38-41-1236,-5 9 374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18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22 10050,'-5'-9'4881,"5"8"-4738,0 1 0,0 0 0,0-1 0,0 1-1,1-1 1,-1 1 0,0 0 0,0-1 0,0 1 0,0-1-1,0 1 1,0 0 0,0-1 0,0 1 0,0-1 0,0 1 0,0 0-1,-1-1 1,1 1 0,0 0 0,0-1 0,0 1 0,0 0-1,-1-1 1,1 1 0,0 0 0,0-1 0,-1 1 0,1 0 0,0-1-1,-1 1 1,1 0 0,-14 0 2377,-15 14-713,29-14-1806,-57 37 1218,53-34-1184,0 0 0,1 0 0,-1 1 0,0-1 0,1 1 0,0 0 0,0 0 0,0 0 0,0 1 0,1-1 0,-3 5 0,5-8-33,0-1-1,0 1 1,0 0-1,-1-1 1,1 1-1,0-1 1,0 1-1,0-1 1,0 1-1,0 0 1,0-1-1,0 1 1,1-1-1,-1 1 1,0-1-1,0 1 1,0-1-1,0 1 1,1 0-1,-1-1 1,0 1-1,0-1 1,1 1-1,-1-1 0,1 0 1,-1 1-1,0-1 1,1 1-1,-1-1 1,1 0-1,-1 1 1,1-1-1,-1 0 1,1 1-1,-1-1 1,1 0-1,-1 0 1,1 0-1,-1 0 1,2 1-1,26 1-74,-23-2 38,52-4-123,18-1-30,-68 6 165,-1-1 1,0 1-1,1 0 1,-1 0 0,0 0-1,0 1 1,0 0-1,0 0 1,6 4 0,-10-6 27,-1 1 1,0-1 0,0 1 0,0 0-1,0 0 1,0-1 0,0 1 0,0 0 0,0 0-1,0 0 1,0 0 0,0 0 0,0 0-1,0 1 1,-1-1 0,1 0 0,-1 0-1,1 1 1,-1-1 0,1 0 0,-1 0 0,0 1-1,1-1 1,-1 0 0,0 2 0,0 0 18,-1-1 0,0 0 1,1 1-1,-1-1 1,0 0-1,0 0 0,0 0 1,-1 1-1,1-1 1,0 0-1,-1-1 1,1 1-1,-3 2 0,-5 4 154,0 0-1,0-1 1,0 0-1,-22 11 1,21-13-165,-1 0 0,0-1 0,0 0 0,-1 0 1,1-1-1,-1-1 0,0 0 0,0 0 1,1-1-1,-24-2 0,30 0-172,1 0 1,-1-1-1,1 1 0,0-1 0,0 0 1,0 0-1,0-1 0,0 1 1,0-1-1,-4-4 0,-1-6-385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19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22 18236,'-1'-1'111,"1"0"-1,0 0 1,0 0-1,0 0 1,0 1 0,-1-1-1,1 0 1,0 0-1,-1 0 1,1 0 0,-1 0-1,1 0 1,-1 1-1,0-1 1,1 0 0,-1 0-1,0 1 1,1-1-1,-1 0 1,0 1 0,0-1-1,0 1 1,1-1 0,-1 1-1,0-1 1,0 1-1,0 0 1,0-1 0,0 1-1,0 0 1,0 0-1,0 0 1,0 0 0,0 0-1,0 0 1,0 0-1,0 0 1,0 0 0,0 0-1,0 0 1,0 1 0,0-1-1,-7 1 303,1 1-1,0 0 1,0 0-1,-10 4 1,1 2-195,0 0 0,1 1 1,0 1-1,1 0 0,0 1 1,-20 20-1,25-22-212,1 0 0,0 0-1,0 1 1,1 0 0,1 1 0,0 0 0,0 0 0,1 0-1,0 0 1,-3 14 0,7-21-6,0-1-1,0 0 1,1 1-1,-1-1 1,1 1 0,0-1-1,0 1 1,0-1-1,1 0 1,-1 1 0,1-1-1,0 1 1,0-1-1,0 0 1,2 5 0,-1-6-11,-1 0 1,1 0 0,-1 0 0,1 0 0,0-1 0,0 1-1,0 0 1,0-1 0,1 0 0,-1 1 0,0-1-1,0 0 1,1 0 0,-1 0 0,1 0 0,-1-1-1,1 1 1,-1-1 0,1 1 0,-1-1 0,4 0-1,7 0-223,0-1-1,1 0 0,-1-1 0,0 0 0,0-1 1,-1-1-1,1 0 0,15-8 0,9-5-441,49-31-1,-35 16-20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1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9 17852,'-11'9'985,"1"0"1,-18 21-1,26-27-857,0 0 0,0 0 0,0 0 0,0 0 0,0 0 0,1 0 0,0 0 0,-1 1 0,1-1 0,1 1 0,-1-1 0,0 1 0,1-1 0,-1 1 0,1-1 0,1 6 0,-1-7-92,1 0 0,-1 0 0,1-1 1,-1 1-1,1 0 0,0-1 0,0 1 1,0-1-1,0 1 0,0-1 1,0 1-1,0-1 0,1 0 0,-1 0 1,0 1-1,1-1 0,-1 0 0,1 0 1,-1 0-1,1-1 0,0 1 1,-1 0-1,1 0 0,0-1 0,-1 1 1,1-1-1,0 0 0,0 1 0,-1-1 1,4 0-1,3 0 5,0 0 1,1 0-1,-1 0 0,0-1 1,11-3-1,1-1-16,-1-1 0,0-1 0,-1 0 0,0-2 0,26-16 0,78-60 136,-116 82-95,-8 10-41,-8 14-6,9-18-9,-18 34 245,2 1 0,2 1 0,1 0 1,2 1-1,2 1 0,1 0 0,2 0 1,3 1-1,0 78 0,4-109-221,1 5-32,0-1 0,-2 1 1,-4 31-1,5-44 3,-1 0 0,0 1-1,0-1 1,0 0 0,-1 0 0,1 0 0,-1 0 0,1 0-1,-1-1 1,-4 6 0,5-7 7,-1 0 0,0 1 0,1-1 0,-1 0 0,0 0 0,1 0 0,-1-1 0,0 1 0,0 0 0,0-1 0,0 1 0,1-1 0,-1 1 0,0-1 0,0 0 0,0 0 0,0 0 0,0 0 0,-3 0 0,2-1 4,0 0 0,1 0-1,-1 0 1,1 0 0,-1 0-1,1-1 1,-1 1 0,1-1 0,0 1-1,0-1 1,0 0 0,0 0-1,0 0 1,0 0 0,0 0 0,1 0-1,-1-1 1,1 1 0,0-1-1,-1 1 1,1-1 0,0 1 0,0-1-1,1 1 1,-1-1 0,0-3-1,-1-6 30,0 0-1,0 0 1,1 0 0,1-21-1,2 16-64,0-1 0,1 1 0,1 0 0,1 0 0,0 0-1,1 0 1,1 1 0,0 0 0,2 1 0,0-1 0,17-22 0,-14 23-436,0 1 0,1 0 0,1 1-1,0 0 1,1 1 0,22-14 0,28-11-831,-35 22 475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2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19 19068,'1'-1'136,"0"1"1,0-1-1,0 0 0,0 1 1,0-1-1,0 0 0,0 1 1,0-1-1,-1 0 0,1 0 1,0 0-1,0 0 0,-1 0 1,1-1-1,-1 2-74,0 0 0,0-1 0,0 1 0,0 0 0,0 0 1,0-1-1,0 1 0,-1 0 0,1 0 0,0-1 0,0 1 0,0 0 0,0 0 0,-1 0 0,1-1 1,0 1-1,0 0 0,-1 0 0,1 0 0,0 0 0,0-1 0,-1 1 0,1 0 0,0 0 0,0 0 0,-1 0 1,1 0-1,0 0 0,0 0 0,-1 0 0,1 0 0,0 0 0,0 0 0,-1 0 0,-4 0 313,1 0-1,-1 0 0,1 1 1,-1-1-1,1 1 1,-8 2-1,-9 5-20,0 0 1,1 1 0,1 1-1,-25 16 1,36-21-338,1 1 1,-1 0-1,1 0 1,0 0-1,0 1 1,1 0-1,0 0 1,0 1-1,1 0 1,0 0-1,0 0 1,-5 14-1,9-20-16,0-1 0,1 1-1,-1 0 1,1-1 0,-1 1-1,1 0 1,0 0 0,0 0 0,0-1-1,0 1 1,0 0 0,0 0-1,0-1 1,0 1 0,1 0-1,-1 0 1,1-1 0,-1 1-1,1 0 1,0-1 0,0 1-1,0 0 1,1 1 0,0-1-20,0 0 0,1-1 0,-1 1-1,0-1 1,0 0 0,1 1 0,-1-1 0,1 0 0,-1-1 0,1 1 0,-1 0 0,1-1-1,0 1 1,2-1 0,9 1-294,1-2 0,-1 1 0,0-2 0,23-4 0,-1-4-478,0-1 0,50-23-1,-84 33 762,53-22-737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2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20716,'-4'14'1841,"-3"12"-1241,-2 9-224,-7 13 944,0 4-295,-3 6-441,-1 2-144,3-2-128,1-6-40,6-9-168,1-8-136,6-11-544,5-5-368,4-13 1560,3-6-768,2-12-96,1-5-120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2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16476,'42'20'3401,"-35"-15"-2929,0-1 1,1-1-1,0 1 1,11 3-1,-6-5-286,1 0-1,-1-1 1,0-1-1,0 0 1,0-1 0,0 0-1,0-1 1,0 0-1,0-1 1,0-1-1,0 0 1,-1 0-1,0-2 1,0 1-1,0-1 1,-1-1-1,0 0 1,18-16-1,-27 21-140,0 1-1,-1-1 1,1 0-1,-1 0 1,1 0 0,-1 0-1,0 0 1,0 0-1,0 0 1,0-1-1,0 1 1,0 0-1,-1-1 1,1 1 0,-1-5-1,0 6-20,0 0-1,0 0 1,0 0-1,0 0 1,0 0-1,-1 0 1,1 0-1,-1 0 1,1 0-1,-1 0 1,1 0-1,-1 0 1,1 0-1,-1 0 1,0 0-1,0 0 1,1 1 0,-1-1-1,0 0 1,0 0-1,0 1 1,0-1-1,0 1 1,0-1-1,0 1 1,0-1-1,0 1 1,0-1-1,0 1 1,0 0-1,0 0 1,0-1-1,0 1 1,-2 0 0,-5 0 43,0 0 0,-1 0 0,1 1 0,0 0 1,0 1-1,0-1 0,0 2 0,0-1 0,0 1 1,1 0-1,-1 1 0,-12 8 0,7-5-41,1 2 0,1-1-1,0 2 1,0-1 0,0 2-1,-12 16 1,18-21-30,1 0-1,0 0 1,1 0 0,0 1-1,0-1 1,0 1 0,0 0-1,-1 11 1,3-15-36,1-1-1,-1 0 1,1 1 0,0-1 0,0 1 0,0-1 0,0 0-1,1 1 1,-1-1 0,1 1 0,-1-1 0,1 0 0,0 0-1,0 1 1,0-1 0,0 0 0,0 0 0,1 0 0,-1 0-1,1 0 1,-1 0 0,1 0 0,-1-1 0,1 1 0,0-1-1,0 1 1,0-1 0,0 1 0,4 0 0,-1 1-26,1-1 0,0 0 0,0-1 0,0 0 0,0 0 0,0 0 0,9 0 0,18-3-262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2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0 185 17804,'6'-10'570,"1"0"0,0 0 1,0 1-1,1 0 0,11-10 0,-15 14-353,0 2 0,1-1 0,0 0 0,0 1 0,0 0 0,0 0 0,1 1 0,-1-1 0,1 1-1,0 0 1,-1 1 0,8-2 0,-12 3-190,1 0 0,-1 0 1,0 0-1,0 0 0,1 0 0,-1 0 0,0 0 0,0 0 1,0 1-1,1-1 0,-1 0 0,0 1 0,0-1 0,0 1 1,0-1-1,0 1 0,0 0 0,0-1 0,0 1 1,0 0-1,0 0 0,1 1 0,0 0-11,-1 0 0,0 0 0,0 0 0,0 1 0,0-1 0,-1 0 0,1 1 0,0-1 0,-1 0 0,0 1 0,1 2 0,-1 6-20,-1 1 1,0 0-1,-4 19 1,5-29 11,-12 44 12,8-34-10,1 1 1,0 0-1,1 0 1,-1 21-1,3-33-4,0 0 0,0-1 0,0 1 0,0 0 1,0 0-1,0 0 0,0 0 0,1-1 0,-1 1 0,0 0 0,1 0 0,-1-1 0,0 1 1,1 0-1,-1 0 0,1-1 0,-1 1 0,1-1 0,0 1 0,-1 0 0,1-1 0,-1 1 1,1-1-1,0 1 0,1 0 0,0-1 7,-1 1-1,1-1 1,0 1 0,0-1 0,0 0-1,0 0 1,0 0 0,0 0 0,0 0-1,3-1 1,4-1 25,-1 0 0,0-1 0,1 0 0,7-4 0,8-6 129,-1-1 0,0-1 0,0-1 0,-2-2 0,0 0-1,-1-1 1,-1 0 0,-1-2 0,17-23 0,-34 45 232,-1 8-248,-2 14-130,1-18 25,-1 9-38,1 0 0,1 1 0,0-1-1,0 1 1,4 15 0,-4-28 1,1 1 0,-1 0-1,1 0 1,0-1 0,0 1 0,0 0-1,0-1 1,0 1 0,0-1-1,1 1 1,0-1 0,-1 0 0,1 0-1,0 1 1,0-1 0,0 0 0,0-1-1,0 1 1,1 0 0,-1-1 0,0 1-1,1-1 1,-1 0 0,1 0 0,0 0-1,-1 0 1,1 0 0,0 0 0,-1-1-1,1 1 1,0-1 0,0 0 0,3 0-1,2-1 43,-1 0 0,0 0 0,0-1 0,0 0 0,0 0-1,0 0 1,-1-1 0,1 0 0,-1-1 0,1 0 0,-1 0-1,0 0 1,-1 0 0,1-1 0,6-7 0,-8 8-13,0-1 0,0 1 1,-1-1-1,1 0 0,-1 0 0,0 0 1,0 0-1,-1 0 0,0-1 1,0 1-1,0-1 0,0 1 0,-1-1 1,0 0-1,0 0 0,-1 0 0,1 0 1,-1 1-1,-1-9 0,1 13-32,0 0-1,-1-1 0,1 1 0,0-1 0,0 1 1,-1 0-1,1-1 0,-1 1 0,1 0 0,-1-1 1,0 1-1,1 0 0,-1 0 0,0 0 0,0 0 1,0 0-1,0 0 0,0 0 0,0 0 0,0 0 1,0 0-1,0 0 0,-1 0 0,1 1 1,0-1-1,0 1 0,-1-1 0,1 1 0,0-1 1,-1 1-1,1 0 0,-1-1 0,1 1 0,-3 0 1,2 1-5,0-1 1,0 1-1,0-1 1,0 1-1,0 0 1,0 0-1,1 0 1,-1 0-1,0 0 1,1 0-1,-1 0 1,0 1-1,1-1 1,0 1-1,-1-1 1,1 1-1,0-1 1,0 1-1,0 0 1,0-1-1,0 1 1,0 0-1,0 0 1,0 2-1,0-2-2,0 1 0,0-1 0,0 1 0,1-1 0,-1 1 0,1-1 0,-1 1 0,1 0 0,0-1 0,0 1 0,0-1 0,0 1 0,1 0 0,-1-1 0,1 1 0,0-1 0,-1 1 0,1-1 0,0 0 0,1 1 0,-1-1 0,0 0 0,1 1 0,-1-1 0,1 0 0,-1 0 0,1 0 0,0-1 0,0 1 0,0 0 0,0-1 0,0 1 0,1-1 0,-1 0 0,0 1 0,0-1 0,1 0 0,-1-1 0,3 2 0,5 0-4,0 1-1,0-2 1,0 1 0,0-2-1,0 1 1,1-1 0,-1-1 0,19-3-1,-9 0 12,-1-1 0,0-1-1,0 0 1,-1-2-1,0 0 1,0-1-1,-1-1 1,0 0 0,0-1-1,-1-1 1,-1-1-1,0 0 1,-1-1 0,-1-1-1,22-29 1,-31 37-3,0 0 1,0 0 0,-1 0 0,3-12-1,-6 10-2,-5 8-5,-9 10-9,2 3 9,2 0 0,0 0 0,0 1-1,1 1 1,0-1 0,2 1 0,-1 1 0,2 0-1,0 0 1,0 0 0,-3 18 0,9-30-8,-1-1 1,0 1 0,1 0-1,0 0 1,-1 0 0,1 0-1,1 0 1,-1 0 0,0 0 0,1 0-1,-1 0 1,1 0 0,0 0-1,0-1 1,0 1 0,0 0-1,2 3 1,-1-4-111,0 0-1,1 0 1,-1 0-1,0 0 1,1 0-1,-1 0 1,1 0-1,0-1 1,0 1-1,0-1 1,0 0-1,0 0 1,0 0-1,0 0 1,6 0 0,44 5-749,-26-6 303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2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102 122 11963,'2'-3'542,"11"-37"2895,-12 39-3213,-1-1 1,0 1-1,1-1 1,-1 0-1,0 1 1,0-1-1,0 1 1,0-1-1,0 1 1,0-1-1,0 1 1,-1-1 0,1 1-1,-1-1 1,1 1-1,-1-1 1,1 1-1,-1-1 1,0 1-1,0 0 1,1 0-1,-3-3 1,2 4-136,1-1 1,-1 1 0,1 0-1,-1 0 1,1-1 0,-1 1-1,1 0 1,-1 0 0,0 0-1,1-1 1,-1 1-1,1 0 1,-1 0 0,1 0-1,-1 0 1,0 0 0,1 0-1,-1 0 1,1 0 0,-1 1-1,0-1 1,1 0 0,-1 0-1,1 0 1,-2 1-1,-14 13 1093,-9 21-163,17-19-899,0 0 0,1 1-1,1-1 1,0 1-1,1 1 1,1-1 0,1 1-1,-2 30 1,4-46-116,1 0 1,0-1 0,0 1 0,0-1 0,0 1-1,0 0 1,1-1 0,-1 1 0,0-1-1,1 1 1,-1 0 0,1-1 0,-1 1 0,1-1-1,0 1 1,0-1 0,1 3 0,-1-4-3,0 1 1,0-1 0,0 0 0,-1 1 0,1-1-1,0 0 1,0 0 0,0 0 0,-1 0 0,1 1-1,0-1 1,0 0 0,0 0 0,0 0-1,0-1 1,-1 1 0,1 0 0,0 0 0,0 0-1,0-1 1,-1 1 0,1 0 0,1-1 0,5-4 13,0 1 0,0-1 0,-1 0 1,0 0-1,8-8 0,25-28 52,-11 12-21,32-27 0,-57 53-45,1 1 1,-1-1-1,1 1 1,0 0-1,-1 0 1,1 1-1,0-1 1,7-1-1,-10 3-2,0-1 0,0 1 1,0 0-1,0 0 0,0 0 0,0 0 0,0 0 0,0 0 0,0 0 0,0 0 0,0 1 0,-1-1 0,1 0 0,0 0 0,0 1 0,0-1 0,0 1 0,0-1 0,0 1 0,0-1 0,-1 1 0,1 0 0,0-1 0,0 1 0,-1 0 0,1-1 0,0 1 0,-1 0 0,1 0 0,-1 0 1,1 0-1,-1 0 0,0 0 0,1-1 0,-1 1 0,0 0 0,1 0 0,-1 0 0,0 2 0,1 13 55,0 0 0,-1 1 0,-1-1 0,0 0 0,-1 0 0,-5 16 0,50-241 583,-43 209-638,-1 9 3,0-1-1,0 0 1,1 0-1,1 10 1,-1-15-4,0-1 1,0 0-1,0 1 1,1-1-1,-1 0 1,1 0 0,0 0-1,0 1 1,0-1-1,0 0 1,0 0-1,0 0 1,0 0 0,0 0-1,1 0 1,-1-1-1,1 1 1,0 0-1,-1-1 1,1 1 0,0-1-1,0 0 1,0 1-1,0-1 1,0 0-1,3 1 1,3 0 0,1-1-1,0 0 1,0 0 0,0-1-1,0 0 1,-1 0-1,17-4 1,63-17 19,-75 18-16,11-4 5,3 0 10,0 0 0,-1-2 0,0-1 0,29-16 0,-53 25-7,-1 0 0,0 0-1,1 0 1,-1 0-1,1 0 1,-1 0-1,0 0 1,0 0-1,0-1 1,0 1 0,0 0-1,0-1 1,0 1-1,0-1 1,0 1-1,-1-1 1,2-2-1,-2 2 3,0 1-1,0 0 0,0 0 0,0-1 0,-1 1 0,1 0 0,0 0 0,0-1 0,-1 1 0,1 0 0,-1 0 0,1 0 0,-1 0 0,0-1 0,1 1 0,-1 0 0,0 0 0,-1-1 0,-1-1 14,0 1 0,0-1 0,-1 1 0,1-1 0,0 1 0,-1 0 0,0 1 0,1-1 0,-1 1 0,0-1 0,0 1 0,0 0 0,-7 0 0,8 0-22,-1 1-1,0 1 0,1-1 0,-1 0 1,0 1-1,1 0 0,-1 0 1,1 0-1,-1 0 0,1 1 0,0-1 1,-1 1-1,1 0 0,-4 3 1,1 0 1,1-1 0,0 1 1,0 0-1,0 1 1,1-1-1,0 1 0,-5 8 1,4-5 3,0 0 1,1 1-1,0 0 0,1-1 1,0 1-1,0 0 1,1 1-1,1-1 0,-1 0 1,1 16-1,2-22-22,-1-1 0,0 1 0,1 0 0,0 0 0,0 0 0,0 0 0,1-1 0,-1 1 0,1-1 0,0 1 0,0-1 0,0 0 0,0 1 0,0-1 0,1 0 0,0 0 0,-1-1-1,1 1 1,0 0 0,1-1 0,-1 0 0,0 0 0,5 2 0,-4-2-15,1 0-1,-1-1 0,1 0 1,-1 0-1,1 0 0,0 0 1,0-1-1,-1 0 1,1 0-1,0 0 0,0 0 1,-1-1-1,1 0 0,0 0 1,-1 0-1,1-1 1,-1 1-1,1-1 0,4-2 1,27-22-167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26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7 20436,'0'0'45,"0"0"-1,0 0 1,0 0-1,0-1 1,0 1 0,0 0-1,0 0 1,1 0-1,-1 0 1,0 0-1,0 0 1,0-1-1,0 1 1,0 0-1,0 0 1,0 0-1,0 0 1,0 0-1,0-1 1,0 1-1,0 0 1,0 0-1,0 0 1,0 0 0,0 0-1,0-1 1,0 1-1,0 0 1,-1 0-1,1 0 1,0 0-1,0 0 1,0-1-1,0 1 1,0 0-1,0 0 1,0 0-1,0 0 1,0 0-1,-1 0 1,1 0-1,0 0 1,0 0 0,0-1-1,0 1 1,0 0-1,-1 0 1,-10-1 587,-14 4 159,13 1-609,-1 1 0,1 0 1,0 1-1,0 0 0,1 1 0,0 1 0,0-1 1,0 2-1,-17 17 0,28-26-182,0 1 0,-1-1-1,1 0 1,0 1 0,-1-1 0,1 0 0,0 1 0,0-1-1,0 1 1,-1-1 0,1 1 0,0-1 0,0 1 0,0-1-1,0 0 1,0 1 0,0-1 0,0 1 0,0-1 0,0 1 0,0-1-1,0 1 1,0-1 0,0 1 0,0-1 0,0 1 0,1-1-1,-1 1 1,0-1 0,0 0 0,0 1 0,1-1 0,-1 1-1,0-1 1,1 0 0,-1 1 0,0-1 0,1 0 0,-1 1 0,0-1-1,1 0 1,-1 0 0,1 1 0,26 12-12,-15-8 8,1 2-4,0 0-1,-1 2 1,0 0-1,0 0 1,-1 1 0,0 0-1,-1 1 1,0 0-1,16 24 1,-23-30 22,-1 1 0,1-1 0,-1 0 0,0 1 0,0-1-1,0 1 1,-1-1 0,0 1 0,0 0 0,0 0 0,-1 0 0,0 7 0,0-9 34,-1 1 1,0 0-1,-1 0 0,1-1 1,-1 1-1,0 0 0,0-1 1,0 0-1,-1 1 1,0-1-1,0 0 0,0-1 1,0 1-1,0 0 0,-1-1 1,-5 5-1,3-3 83,1-1 0,-1-1 0,0 1 0,0-1 0,0 0 0,0 0 0,-13 3 0,17-6-104,0 1 0,-1 0-1,1-1 1,0 0 0,0 1 0,-1-1 0,1 0 0,0 0 0,0 0 0,-1-1-1,1 1 1,0-1 0,0 1 0,0-1 0,-1 0 0,1 1 0,0-1 0,0 0 0,0 0-1,0-1 1,1 1 0,-1 0 0,0-1 0,0 1 0,1-1 0,-1 1 0,-1-3-1,2 3-71,0 0-1,1-1 1,-1 1-1,0 0 0,1-1 1,-1 1-1,1-1 1,0 1-1,-1 0 0,1-1 1,0 1-1,0-1 1,0 1-1,0-1 1,0 1-1,0-1 0,0 1 1,0-1-1,0 1 1,1-1-1,-1 1 0,1-1 1,-1 1-1,1 0 1,0-1-1,-1 1 0,1 0 1,0 0-1,0-1 1,0 1-1,0 0 0,0 0 1,0 0-1,0 0 1,0 0-1,1 0 0,-1 1 1,0-1-1,3-1 1,3-2-76,1 0 0,0 0 0,0 0 0,1 1 1,9-2-1,16-4-417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2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34 19012,'0'0'62,"0"0"0,0 0 0,0 0 0,-1 1 1,1-1-1,0 0 0,0 0 0,0 0 0,0 0 0,0 0 0,0 0 0,-1 0 0,1 0 0,0 0 0,0 0 0,0 0 1,0 0-1,0 0 0,0-1 0,-1 1 0,1 0 0,0 0 0,0 0 0,0 0 0,0 0 0,0 0 0,0 0 1,0 0-1,-1 0 0,1 0 0,0 0 0,0-1 0,0 1 0,0 0 0,0 0 0,0 0 0,0 0 0,0 0 0,0 0 1,0 0-1,0-1 0,0 1 0,0 0 0,0 0 0,0 0 0,0 0 0,0 0 0,-10 11 543,5-1-143,0 0 0,0 0 1,1 1-1,1-1 0,0 1 1,-3 14-1,5-19-412,0 1 0,0 0 0,1-1-1,0 1 1,0 0 0,0 0 0,1-1 0,0 1 0,0 0-1,1-1 1,3 11 0,-4-16-46,0 0-1,0 0 1,-1 1-1,1-1 1,0 0-1,0 0 1,0 0-1,0 0 1,0 0 0,0 0-1,0 0 1,1-1-1,-1 1 1,0 0-1,0-1 1,1 1-1,-1-1 1,0 1 0,1-1-1,-1 1 1,1-1-1,-1 0 1,0 0-1,1 0 1,-1 0-1,1 0 1,-1 0 0,0 0-1,1 0 1,-1-1-1,1 1 1,-1 0-1,0-1 1,1 1-1,1-2 1,4-1-1,0 0 1,0-1-1,-1 0 0,1 0 1,8-8-1,13-13 14,43-52 1,-45 46-4,39-34 0,-65 65-15,1-1 1,-1 1 0,1 0 0,-1-1-1,1 1 1,-1-1 0,1 1 0,-1 0-1,1-1 1,-1 1 0,1 0-1,-1-1 1,1 1 0,0 0 0,-1 0-1,1 0 1,-1 0 0,1 0 0,0 0-1,-1-1 1,1 1 0,1 1 0,-2-1 0,0 0 0,1 1 0,-1-1 1,1 1-1,-1-1 0,0 1 1,0-1-1,1 0 0,-1 1 1,0-1-1,0 1 0,0 0 1,1-1-1,-1 1 0,0-1 1,0 1-1,0-1 0,0 1 1,0-1-1,0 2 0,-6 39 21,4-31-21,-15 77 26,8-48 45,1 1 0,3 1 0,-2 49-1,7-88-88,0 0-1,0-1 0,0 1 0,0 0 0,0-1 1,0 1-1,1 0 0,-1-1 0,1 1 0,-1 0 1,1-1-1,-1 1 0,1-1 0,0 1 0,0-1 1,0 1-1,0-1 0,0 1 0,0-1 0,0 0 1,2 2-1,-1-3 20,-1 1 0,1-1 1,-1 0-1,1 0 0,-1 0 1,1 0-1,-1-1 0,1 1 1,-1 0-1,1-1 1,-1 1-1,0-1 0,1 1 1,-1-1-1,0 0 0,1 1 1,-1-1-1,0 0 0,0 0 1,1 0-1,-1 0 0,0 0 1,0 0-1,0 0 0,1-2 1,6-7-11,0 0 0,-1 0 0,0-1 0,0 1 0,6-16 0,11-26-157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5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 15387,'-3'18'1005,"-1"0"0,0 0 0,-1-1 0,-8 18 0,-7 27 1140,10-26-1457,2 1-1,1 0 1,-2 59 0,12-72-654,2-17-20,1-16 9,28-113-278,-13 37-32,-21 84 287,30-91-352,-25 79 244,1 1-1,0-1 1,0 1-1,15-20 0,-20 31 98,-1 0-1,1 0 0,0 0 0,0 0 0,-1 0 1,1 0-1,0 0 0,0 0 0,0 1 0,0-1 1,0 0-1,1 0 0,-1 1 0,0-1 0,0 1 1,0-1-1,0 1 0,1 0 0,-1-1 0,2 1 0,-2 0 6,0 1 0,0-1-1,-1 0 1,1 1 0,0-1-1,0 0 1,0 1-1,-1 0 1,1-1 0,0 1-1,0-1 1,-1 1-1,1 0 1,-1-1 0,1 1-1,0 0 1,-1 0-1,1-1 1,-1 1 0,1 2-1,1 3-13,0 0 0,0 0-1,0 0 1,-1 1 0,1 12-1,-2-8 19,0-1-1,-1 1 1,0-1-1,0 0 1,-1 1-1,-1-1 1,0 0-1,0 0 1,-1 0-1,-6 10 0,8-16 35,0 0 0,0 0-1,0-1 1,-1 1-1,1-1 1,-1 0-1,0 0 1,0 0 0,0 0-1,-1 0 1,1 0-1,-1-1 1,1 0-1,-1 0 1,0 0 0,0 0-1,0 0 1,0-1-1,0 0 1,0 0-1,0 0 1,0 0 0,0-1-1,-1 1 1,1-1-1,0 0 1,-8-1 0,11 0-55,0 1 0,0 0 1,0-1-1,0 1 0,0 0 1,-1-1-1,1 0 0,0 1 1,0-1-1,0 1 0,1-1 1,-1 0-1,0 0 0,0 0 1,0 1-1,0-1 1,1 0-1,-1 0 0,0 0 1,1 0-1,-1 0 0,1 0 1,-1-1-1,1 1 0,0 0 1,-1 0-1,1 0 0,0 0 1,0 0-1,0-1 1,0 1-1,0 0 0,0 0 1,0 0-1,0-1 0,0 1 1,0 0-1,1 0 0,0-2 1,0-4-197,2-1 0,-1 1 0,1-1 0,6-11 0,12-17-172,4-3-147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2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18380,'-24'63'1823,"11"-29"-998,0 0 0,3 0 1,0 1-1,3 1 0,-4 40 1,11-3-173,0 9-455,0-81-197,0 0 0,0 0 0,0-1 0,0 1 0,0 0 0,-1 0 0,1-1 0,0 1 0,0 0 0,-1 0 0,1-1 0,0 1 0,-1 0 0,1-1 0,-1 1 0,1 0 0,-1-1 0,1 1 0,-1 0 0,1-1 0,-1 1 0,0 0 0,0-2 0,1 1 0,-1 0 0,1 0 0,0-1 0,-1 1 0,1 0 0,-1-1 0,1 1 0,0 0 0,-1-1 1,1 1-1,0 0 0,-1-1 0,1 1 0,0-1 0,0 1 0,-1-1 0,1 1 0,0-1 0,0 1 0,0-1 0,0 1 0,0-1 0,0 1 0,-1-1 0,1 1 0,0-1 0,1 1 1,-1-1-1,0 1 0,0-1 0,0 1 0,0-1 0,0 1 0,1-1 0,0-14-41,1 1 0,1-1 0,0 1 0,1 0 0,10-24 0,36-67-252,-44 93 260,4-7-19,47-84-179,-47 86 198,1 1 0,0 0 0,25-25-1,-35 40 38,0 0-1,0 0 1,0 0-1,0 0 0,0 0 1,0 0-1,0 1 1,1-1-1,-1 0 1,0 1-1,0-1 0,1 1 1,-1-1-1,0 1 1,1-1-1,-1 1 0,0 0 1,1 0-1,-1 0 1,2-1-1,-2 2 2,0-1-1,0 1 1,0-1-1,0 1 1,0-1-1,-1 1 1,1 0-1,0-1 1,0 1-1,-1 0 0,1 0 1,0-1-1,-1 1 1,1 0-1,-1 0 1,1 0-1,-1 0 1,0 0-1,1 0 1,0 1-1,0 5 10,1-1 0,-1 1-1,-1-1 1,1 1 0,-1-1-1,-1 12 1,0-7 24,-2 0-1,1-1 1,-1 1 0,-1-1-1,0 0 1,-1 0-1,1 0 1,-2 0 0,-8 11-1,10-14 5,-1 0-1,-1-1 1,1 0-1,-1 0 0,0-1 1,0 1-1,-1-1 1,0 0-1,1-1 1,-2 0-1,1 0 0,0 0 1,-9 2-1,14-5-38,0-1 0,1 1 0,-1-1 1,0 0-1,0 1 0,0-1 0,1 0 0,-1 0 0,0 0 0,0 0 0,0 0 0,1-1 0,-1 1 0,0 0 0,0-1 0,-2-1 0,3 2-51,0-1-1,0 0 1,0 0-1,0 0 1,1 1-1,-1-1 1,0 0-1,0 0 0,1 0 1,-1 0-1,1 0 1,-1-1-1,1 1 1,-1 0-1,1 0 1,0 0-1,-1 0 1,1 0-1,0-2 1,0-4-307,0 0 0,1 1 1,-1-1-1,1 0 1,1 1-1,-1-1 1,5-10-1,3-4-178,0 0 0,21-33 0,3 5-550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27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12091,'3'5'324,"0"0"0,-1 0 0,1 0 1,-1 1-1,0-1 0,-1 0 1,1 1-1,-1 0 0,0-1 0,0 8 1,-2 60 2046,0-59-1585,-10 125 3334,-35 163 0,41-284-4113,6-49-238,4-45-484,18-91 0,-13 122 448,1 0 0,2 1 0,25-56 0,-34 93 236,23-46-176,-25 50 206,0 0 1,0 0-1,1 0 0,-1 0 0,1 1 1,-1-1-1,1 1 0,0-1 0,0 1 0,0 0 1,0 0-1,7-2 0,-9 3 8,0 1 0,0-1 1,1 1-1,-1 0 0,0 0 0,0-1 0,1 1 0,-1 0 1,0 0-1,0 0 0,0 0 0,1 1 0,-1-1 0,0 0 1,0 0-1,1 1 0,-1-1 0,0 1 0,0-1 1,0 1-1,0-1 0,2 2 0,-1 0 4,0 0 1,-1 0-1,1 0 1,-1 0-1,1 0 1,-1 0-1,0 1 1,0-1-1,0 0 0,1 5 1,1 3 16,-1 0 0,0 0 0,-1 0 0,0 16 0,-1-15 16,-1 0-1,-1 0 1,0-1 0,0 1-1,-1 0 1,0-1 0,-1 0-1,0 0 1,-10 17 0,11-22-21,0 0 0,0 0 0,0 0 0,-1-1 0,1 1 0,-1-1 0,-1 0 0,1 0 0,0-1 0,-1 1 0,0-1 0,0 0 0,0 0 0,0-1 0,0 1 0,0-1 0,-1 0 0,1-1 0,-12 3 0,16-4-66,0 0 0,0 0 0,-1 0 0,1 0 0,0 0 0,0 0 0,0 0-1,0 0 1,-1 0 0,1-1 0,0 1 0,0 0 0,0-1 0,0 1 0,0-1-1,0 0 1,0 1 0,0-1 0,0 0 0,0 1 0,0-1 0,1 0 0,-1 0 0,0 0-1,0 0 1,1 0 0,-1 1 0,1-1 0,-1-1 0,0 1 0,1 0 0,0 0-1,-1 0 1,1 0 0,0 0 0,0 0 0,-1 0 0,1-1 0,0 1 0,0 0-1,0 0 1,1-2 0,-1-2-88,0 1-1,1-1 0,0 0 0,0 0 1,1 0-1,-1 1 0,1-1 1,4-8-1,12-14-485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2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52 14427,'6'-3'552,"20"-14"915,-25 17-1375,0-1 0,0 0-1,0 1 1,0-1 0,0 0 0,0 0 0,-1 0 0,1 0-1,0 1 1,0-1 0,-1 0 0,1 0 0,-1 0 0,1 0-1,-1 0 1,1-1 0,-1 1 0,0 0 0,1-2 0,-1 3-44,0 0 1,0 0 0,-1 0 0,1 0-1,0 0 1,0 0 0,0-1 0,0 1-1,0 0 1,-1 0 0,1 0 0,0 0-1,0 0 1,0 0 0,0 0 0,-1 0 0,1 0-1,0 0 1,0 0 0,0 0 0,-1 0-1,1 0 1,0 0 0,0 0 0,0 0-1,0 0 1,-1 0 0,1 0 0,0 0-1,0 0 1,0 1 0,0-1 0,0 0 0,-1 0-1,1 0 1,0 0 0,0 0 0,0 0-1,0 0 1,0 1 0,0-1 0,-1 0-1,1 0 1,0 0 0,0 1 0,-10 8 959,0 4-743,0 1 1,0 0-1,1 0 0,1 1 0,1 0 1,0 0-1,1 1 0,0-1 1,2 2-1,-1-1 0,2 0 0,0 1 1,0 25-1,3-39-238,0 0-1,0 0 1,1 0-1,-1 0 1,1 0 0,-1 0-1,1 0 1,0 0-1,0 0 1,0 0-1,1 0 1,-1 0 0,1-1-1,-1 1 1,1-1-1,0 1 1,2 2-1,-2-4-7,1 0 0,-1 0 0,0 0 0,0 0-1,0 0 1,1 0 0,-1-1 0,0 1 0,1-1-1,-1 1 1,0-1 0,1 0 0,-1 0 0,1 0-1,-1 0 1,1-1 0,-1 1 0,0-1 0,1 1-1,-1-1 1,0 0 0,4-2 0,7-2 51,-1-2 1,1 1-1,-2-2 1,1 0-1,-1 0 1,0-1-1,-1 0 1,14-16-1,-11 9 45,0 0 1,-1-1-1,0 0 0,-1-1 0,8-19 1,-17 33-89,0 0 1,-1-1-1,0 1 1,0 0-1,0-1 1,0 1-1,0-1 1,-1-5-1,0 10-20,0-1-1,0 0 0,0 0 1,0 0-1,-1 1 0,1-1 1,0 0-1,0 0 0,-1 1 1,1-1-1,0 0 0,-1 1 0,1-1 1,-1 0-1,1 1 0,-1-1 1,1 0-1,-1 1 0,-1-2 1,1 2-3,0 0-1,0-1 1,0 1 0,0 0 0,0-1 0,0 1 0,-1 0 0,1 0 0,0 0 0,0 0-1,0 0 1,0 0 0,-1 1 0,1-1 0,0 0 0,0 1 0,-2 0 0,-4 2-34,1 0 1,-1 1-1,1-1 1,0 2-1,0-1 1,0 1-1,1-1 0,-1 1 1,-4 7-1,3-4-226,0 0 0,1 1-1,0 0 1,0 0-1,-7 18 1,13-27 164,-1 1 0,0 0 0,1 0 0,-1 0 1,1 0-1,0 0 0,-1 0 0,1 1 0,0-1 0,0 0 0,-1 0 1,1 0-1,0 0 0,0 0 0,0 0 0,1 0 0,-1 0 0,0 1 1,0-1-1,0 0 0,1 0 0,-1 0 0,1 0 0,-1 0 0,1 0 1,-1 0-1,1 0 0,-1 0 0,1-1 0,0 1 0,-1 0 0,2 1 1,0-2-121,0 1 0,0 0 1,1-1-1,-1 1 0,0-1 1,0 0-1,0 0 0,0 0 1,1 0-1,-1 0 0,0 0 1,0-1-1,0 1 0,0-1 1,0 1-1,3-2 0,12-5-1076,0-1 0,0 0 0,-1-1 0,0-1 0,18-14 0,68-65-403,-99 86 1779,3-2 339,-1 0 1,0 0-1,-1 0 1,1 0 0,-1-1-1,5-9 1,-23 30 4820,1-2-4439,8-6-427,-46 62 2158,46-63-2370,1 1 0,1 0 0,-1 1 0,1-1 0,0 1 0,1-1 0,0 1 0,-2 11 0,4-18-156,0 0 1,0 0-1,0 0 1,0 0-1,0 0 1,0 0-1,0 0 1,0 0-1,1 0 1,-1 0-1,0 0 1,1 0-1,-1-1 0,1 1 1,-1 0-1,1 0 1,-1 0-1,1 0 1,-1-1-1,1 1 1,0 0-1,0-1 1,-1 1-1,1 0 1,0-1-1,0 1 1,0-1-1,1 1 1,31 7 21,-13-4-86,-8-1-22,0 2-1,-1 0 1,0 0-1,0 1 1,0 0-1,12 10 1,-20-14 69,-1 0 1,1 0-1,0 1 0,-1-1 0,0 1 1,0 0-1,0 0 0,0 0 1,0 0-1,0 0 0,1 6 1,-2-7 23,-1 0 1,0 0 0,1 0-1,-1 1 1,0-1 0,0 0-1,-1 0 1,1 0 0,0 0 0,-1 0-1,1 0 1,-1 0 0,0 0-1,1 0 1,-1 0 0,0 0-1,0 0 1,-1 0 0,1 0-1,0-1 1,-2 3 0,-3 2 149,1-1 1,-1 1 0,-1-1-1,1 0 1,-1-1 0,0 1-1,0-1 1,0-1 0,0 1-1,-1-1 1,1-1 0,-1 1-1,0-1 1,0 0 0,0-1-1,0 0 1,-15 0 0,21-1-210,0 0 0,1-1 1,-1 1-1,1 0 0,-1-1 1,1 1-1,-1-1 1,1 1-1,-1-1 0,1 0 1,-1 1-1,1-1 0,0 0 1,0 0-1,-1 0 0,1 0 1,0 0-1,0 0 0,0-1 1,0 1-1,0 0 0,0 0 1,0-1-1,1 1 0,-1-1 1,0 1-1,1-1 0,-1 1 1,1-1-1,-1 1 0,1-1 1,0 1-1,0-1 0,0 0 1,0 1-1,0-1 0,0 1 1,0-1-1,0 0 0,1 1 1,0-3-1,0-1-105,0 0 1,1 0-1,0 0 0,0 1 1,0-1-1,0 1 0,1-1 1,0 1-1,0 0 0,0 0 0,0 0 1,5-4-1,14-10-605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2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2 108 15067,'7'-3'557,"12"-8"603,29-19-1,-43 27-801,-1 0 0,-1 0 0,1-1-1,0 1 1,-1-1 0,0 0 0,0 0 0,0 0 0,0 0 0,0-1-1,-1 1 1,0-1 0,2-5 0,-4 10-329,0 0-1,0 0 1,0 0 0,0 0 0,0-1-1,0 1 1,-1 0 0,1 0 0,0 0 0,0 0-1,0-1 1,0 1 0,0 0 0,0 0-1,0 0 1,-1 0 0,1 0 0,0 0-1,0 0 1,0-1 0,0 1 0,0 0-1,-1 0 1,1 0 0,0 0 0,0 0-1,0 0 1,0 0 0,-1 0 0,1 0 0,0 0-1,0 0 1,0 0 0,-1 0 0,1 0-1,0 0 1,0 0 0,0 0 0,0 0-1,-1 0 1,1 0 0,0 0 0,0 1-1,0-1 1,0 0 0,0 0 0,-1 0 0,1 0-1,0 0 1,0 0 0,0 0 0,0 1-1,0-1 1,-1 0 0,-8 5 440,3 0-290,0 0 0,1 0 0,0 1 0,1-1 0,-1 1 0,1 1 1,0-1-1,0 0 0,1 1 0,0 0 0,0-1 0,0 1 0,1 1 0,0-1 0,1 0 0,-1 0 0,1 11 0,1-18-171,0 1 0,0 0 0,-1-1 0,1 1 0,0 0-1,1-1 1,-1 1 0,0 0 0,0-1 0,0 1 0,0-1 0,0 1-1,1 0 1,-1-1 0,0 1 0,0-1 0,1 1 0,-1 0 0,1-1-1,-1 1 1,0-1 0,2 1 0,-2-1-5,1 1 1,-1-1-1,1 0 0,-1 0 0,1 0 1,0 0-1,-1 0 0,1-1 1,-1 1-1,1 0 0,-1 0 1,1 0-1,-1 0 0,1-1 1,-1 1-1,1 0 0,-1 0 0,1-1 1,-1 1-1,1-1 0,21-23 2,13-26-230,-90 118-43,25-24 582,17-31 541,11-8-844,-1 1 0,1-1 0,0 0-1,0 1 1,0 0 0,1-1 0,0 1 0,0 0 0,1 0-1,-1 0 1,1 0 0,0-1 0,1 1 0,0 0-1,-1 0 1,2 0 0,-1-1 0,4 10 0,-4-14-15,-1 0 1,1 1 0,-1-1 0,1 0-1,0 0 1,0 0 0,0 0 0,-1 1-1,1-1 1,0 0 0,0-1 0,0 1-1,1 0 1,-1 0 0,0 0 0,0-1-1,0 1 1,1 0 0,-1-1 0,0 1 0,0-1-1,1 0 1,-1 1 0,1-1 0,-1 0-1,0 0 1,1 0 0,-1 0 0,0 0-1,1 0 1,-1 0 0,1 0 0,-1-1-1,0 1 1,1 0 0,1-2 0,5-2-310,0 0 0,0 0 1,0-1-1,12-10 0,1 0-1563,36-21-1375,-37 20 2223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2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179 283 10826,'5'-6'1041,"12"-16"1258,-13 6 2054,-4 15-4211,-1 0 0,1 0 1,-1 1-1,1-1 1,-1 1-1,1-1 1,-1 0-1,0 1 0,1-1 1,-1 1-1,0 0 1,1-1-1,-1 1 1,0-1-1,1 1 0,-1 0 1,0 0-1,0-1 1,0 1-1,1 0 1,-1 0-1,0 0 0,0 0 1,0 0-1,1 0 1,-1 0-1,-1 0 1,-24 2 1790,18 1-1719,0-1 0,1 1 0,-1 0 0,1 1 0,0 0 0,0 0 0,0 1 1,1-1-1,-1 2 0,1-1 0,0 0 0,1 1 0,-1 0 0,-5 9 0,5-6-168,-1 0 0,1 0 1,1 1-1,0 0 0,0 0 0,1 0 0,0 1 0,1-1 1,-4 22-1,7-30-45,0-1 0,-1 1 0,1 0 0,0 0 0,0 0 0,0 0 1,1 0-1,-1-1 0,0 1 0,1 0 0,-1 0 0,1 0 0,0-1 0,-1 1 0,1 0 1,0-1-1,1 3 0,-1-3-1,0 0 1,0 0 0,1-1-1,-1 1 1,0 0-1,0-1 1,0 1-1,0-1 1,1 1 0,-1-1-1,0 1 1,0-1-1,1 0 1,-1 0-1,0 0 1,1 1 0,-1-1-1,3-1 1,2 0-1,0 0 1,0-1 0,0 1-1,0-2 1,0 1-1,-1 0 1,1-1 0,-1 0-1,7-5 1,21-17 7,0-2 1,-2-1-1,43-50 1,-34 30 87,57-93-1,-89 129-71,16-28 57,-22 37-70,-1 1 0,0 0 0,0-1 0,0 1 0,0-1 0,-1 1 0,1-1 0,-1 1 0,1-1 0,-1 1 0,0-1 0,0 0 0,0-3 0,0 6-8,-1 0 0,1-1 1,0 1-1,0 0 0,0 0 0,0-1 0,-1 1 1,1 0-1,0 0 0,0-1 0,-1 1 0,1 0 0,0 0 1,0 0-1,-1 0 0,1 0 0,0-1 0,0 1 1,-1 0-1,1 0 0,0 0 0,-1 0 0,1 0 0,0 0 1,-1 0-1,1 0 0,0 0 0,0 0 0,-1 0 1,1 0-1,0 0 0,-1 0 0,1 0 0,0 1 0,0-1 1,-1 0-1,1 0 0,0 0 0,0 0 0,-1 0 1,1 1-1,-1-1 0,-12 10 91,4 0-58,1-1 0,0 2 0,0-1 1,1 1-1,1 1 0,-1-1 0,-5 19 0,3-7 30,2 0 0,0 1 0,-3 28 0,8-36-63,0 0 0,1 0 1,2 23-1,-1-34-51,0-1-1,1 0 1,-1 1 0,1-1 0,1 0 0,-1 1-1,0-1 1,1 0 0,0 0 0,0 0 0,0 0 0,1 0-1,-1-1 1,1 1 0,0-1 0,0 0 0,4 4-1,-6-6 35,1 1 0,0-1 1,0 0-1,0 0 0,0-1 0,0 1 0,0 0 0,0-1 0,0 1 0,1-1 0,-1 1 0,0-1 0,0 0 0,0 0 0,0 0 0,1-1 0,-1 1 0,0 0 0,0-1 0,0 1 0,0-1 0,0 0 0,0 1 0,0-1 0,0 0 0,3-3 0,28-17-254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29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18940,'-2'28'1766,"-8"33"1,-3 23 461,10-42-1183,4 58 0,0-89-985,0 1-1,0 0 1,2-1-1,-1 1 0,2-1 1,-1 0-1,1 0 1,1 0-1,11 19 1,-6-19-347,-8-18-264,-10-20-242,-5 5 234,-1 0 0,-25-28 0,22 28 603,-29-44 0,46 66-33,0 0 0,0-1 0,0 1 0,0 0 0,0 0-1,0 0 1,0 0 0,0 0 0,0 0 0,0 0-1,0 0 1,-1 0 0,1 0 0,0-1 0,0 1 0,0 0-1,0 0 1,0 0 0,0 0 0,0 0 0,0 0-1,0 0 1,0 0 0,0 0 0,0-1 0,0 1 0,0 0-1,0 0 1,0 0 0,1 0 0,-1 0 0,0 0-1,0 0 1,0 0 0,0 0 0,0-1 0,0 1 0,0 0-1,0 0 1,0 0 0,0 0 0,0 0 0,0 0-1,0 0 1,1 0 0,-1 0 0,0 0 0,0 0-1,0 0 1,0 0 0,0 0 0,0 0 0,9 1 338,9 6 97,-17-7-440,30 12 134,0-1 0,1-1-1,61 9 1,-73-16-514,1-1 1,0-1-1,0-1 1,0-1-1,0-1 1,0 0-1,28-8 1,-9-3-374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30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44 14699,'-4'-1'308,"1"0"1,0 0-1,-1 0 0,1 1 0,0-1 1,-1 1-1,1 0 0,-1-1 0,1 2 0,0-1 1,-1 0-1,1 1 0,-1-1 0,1 1 1,-5 2-1,3-1 113,-1 1-1,1 0 1,0 0 0,0 0 0,1 0 0,-1 1-1,1 0 1,-7 7 0,5-4-144,0 0-1,0 1 1,1 0 0,0 0 0,1 0-1,0 0 1,0 1 0,1-1 0,0 1 0,0 0-1,-1 13 1,3-18-234,1-1 1,-1 1-1,1 0 0,1-1 0,-1 1 1,0 0-1,1-1 0,0 1 0,0-1 1,0 1-1,0-1 0,0 1 0,1-1 1,-1 0-1,1 1 0,0-1 0,0 0 1,5 5-1,-5-7-28,0 1 0,1 0 0,-1 0 0,1-1 0,-1 1 0,1-1 0,0 0 0,-1 0 0,1 0 0,0 0 0,0-1 0,0 1 0,0-1 0,0 1 0,0-1 0,0 0 0,0 0 0,0-1 0,0 1 0,0 0 0,0-1 0,-1 0 0,6-1 0,3-3 1,-1 1-1,1-1 1,-1-1 0,0 0 0,-1-1 0,1 1 0,-1-2 0,-1 1 0,14-16 0,-13 13-3,0-1 0,-1 1 0,-1-2 1,1 1-1,-2-1 0,0 0 1,0-1-1,3-13 0,-7 22-27,-1 1-1,-1-1 1,1 0-1,-1 0 0,1 0 1,-1 0-1,0 0 0,-1 0 1,1 0-1,-1 1 1,1-1-1,-4-7 0,4 9-31,-1 1-1,0 0 0,0-1 0,1 1 0,-1 0 0,0-1 0,0 1 0,-1 0 0,1 0 1,0 0-1,0 0 0,0 0 0,-1 0 0,1 1 0,-1-1 0,1 0 0,0 1 0,-1-1 1,1 0-1,-1 1 0,1 0 0,-1-1 0,0 1 0,1 0 0,-1 0 0,1 0 0,-1 0 1,1 0-1,-1 0 0,0 1 0,1-1 0,-1 0 0,1 1 0,-3 0 0,-3 2-99,0-1 1,1 1-1,0 1 0,-11 6 0,2 2-344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3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19772,'1'0'115,"-1"0"0,0 1 0,1-1 0,-1 0 0,0 1 0,0-1 0,0 1 1,1-1-1,-1 1 0,0-1 0,0 0 0,0 1 0,0-1 0,0 1 0,0-1 0,0 1 0,0-1 0,0 1 0,0-1 0,0 1 0,0-1 0,0 0 0,0 1 0,-1-1 0,1 1 0,0-1 0,0 1 0,0-1 0,-1 1 0,-4 19 438,-8 18 447,2 0 0,2 0 0,2 1 1,-5 67-1,12-103-986,0 0 1,0-1-1,0 1 0,0 0 1,1 0-1,-1-1 0,1 1 1,0-1-1,-1 1 0,1 0 1,0-1-1,1 1 0,-1-1 1,0 0-1,1 1 0,-1-1 1,1 0-1,2 3 0,-1-4-10,-1 1-1,1-1 0,-1 0 0,1 1 0,0-1 0,-1-1 1,1 1-1,0 0 0,0-1 0,0 1 0,0-1 0,0 0 0,-1 0 1,1 0-1,0 0 0,0 0 0,4-2 0,16-2-53,44-16-1,-50 14-9,1 1 1,-1 0-1,1 1 1,30-3-1,-45 7 49,-1 0-1,1 0 0,0 0 0,0 0 0,0 1 0,-1-1 0,1 1 1,0 0-1,-1 0 0,1-1 0,-1 2 0,1-1 0,-1 0 0,1 0 1,2 3-1,-4-3 4,1 1 1,-1-1 0,0 0 0,0 1-1,0-1 1,0 1 0,0 0 0,-1-1-1,1 1 1,0 0 0,-1-1-1,1 1 1,-1 0 0,1 0 0,-1 0-1,0-1 1,0 5 0,-1-1 10,1 1 1,-1-1 0,-1 0-1,1 1 1,-1-1 0,0 0-1,0 0 1,-1 0 0,1 0-1,-1 0 1,0-1 0,0 1-1,-8 7 1,0-2 60,0 0 0,-1-1 1,0 0-1,0-1 0,-1-1 0,0 0 1,0 0-1,-1-1 0,0-1 0,0 0 0,0-1 1,-1-1-1,0 0 0,1-1 0,-1-1 0,0 0 1,0-1-1,0 0 0,1-1 0,-27-6 0,37 6-140,0 0 0,-1-1 0,1 1 0,0-1 0,0 0 0,0 0 0,1-1 0,-1 1 0,0-1 0,1 0 0,0 0 0,-6-6 0,8 7-17,0 0 1,-1 0 0,1 0-1,0 0 1,1 0-1,-1 0 1,0-1 0,1 1-1,-1 0 1,1 0-1,-1-1 1,1 1 0,0 0-1,0 0 1,0-1 0,0 1-1,1 0 1,-1 0-1,1-1 1,-1 1 0,1 0-1,0 0 1,0 0-1,0 0 1,0 0 0,0 0-1,2-2 1,14-17-564,5 2-190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31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8 179 20940,'-1'1'104,"1"0"-1,-1 0 0,0 0 0,0 1 0,1-1 0,-1 0 0,0 1 0,1-1 0,-1 1 0,1-1 0,0 1 0,-1-1 1,1 1-1,0-1 0,0 1 0,0-1 0,0 1 0,0-1 0,1 1 0,-1-1 0,0 1 0,1-1 0,0 3 0,0-2-15,1-1-1,-1 0 0,0 1 0,1-1 0,-1 0 0,1 0 1,0 0-1,-1 0 0,1 0 0,0 0 0,0 0 1,-1-1-1,1 1 0,0-1 0,0 1 0,2-1 0,7 2 145,1-1 0,0-1 0,0 0 0,22-3 0,-2-2-44,0-2 0,-1-1-1,1-2 1,-2 0-1,0-3 1,0 0 0,-1-2-1,0-1 1,49-37 0,-72 48-129,-1 0 0,0 0 1,0 0-1,4-7 0,-8 11-47,0 0 0,0 0 0,-1 0 0,1 1 0,-1-1 0,1 0 0,0 0 0,-1 0 0,0 0 0,1 0-1,-1 0 1,1 0 0,-1-1 0,0 1 0,0 0 0,0 0 0,0 0 0,0 0 0,0 0 0,0 0 0,0 0-1,0 0 1,0-1 0,-1 1 0,1 0 0,0 0 0,-1 0 0,1 0 0,-1 0 0,1 0 0,-1 0 0,1 0-1,-1 0 1,0 1 0,0-1 0,-1-1 0,-1 0 0,0 0 1,0 1-1,0 0 0,-1 0 1,1 0-1,0 0 0,-1 0 0,1 1 1,-1-1-1,1 1 0,-1 0 1,1 0-1,-6 1 0,-4 1 2,0 0 1,-16 5-1,11-2-8,0 2 0,0 0 0,1 1 0,0 1 0,0 0-1,1 2 1,0 0 0,-16 15 0,23-19-9,0 2 1,1-1-1,0 1 0,0 1 0,1-1 1,0 1-1,1 1 0,0-1 0,0 1 1,1 0-1,1 0 0,0 0 0,1 1 1,-3 12-1,5-21-45,1 0 0,0-1 0,-1 1 0,1 0 0,0 0 1,0 0-1,1 0 0,-1 0 0,1 0 0,-1 0 0,1-1 0,0 1 1,0 0-1,0 0 0,0-1 0,1 1 0,-1-1 0,1 1 0,-1-1 0,1 0 1,0 1-1,0-1 0,0 0 0,4 3 0,-2-3-15,-1-1-1,0 1 1,1-1 0,-1 0-1,1 0 1,-1 0 0,1 0 0,-1-1-1,1 1 1,0-1 0,-1 0-1,1 0 1,0 0 0,-1-1-1,1 1 1,-1-1 0,1 0-1,-1 0 1,6-2 0,27-13-405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32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16243,'-1'21'1153,"-1"1"-1,-5 21 0,4-28-702,0-1 0,1 1 0,1 0 0,0-1 0,3 25-1,-2-38-415,0 1-1,0 0 1,1-1-1,-1 1 0,1 0 1,-1-1-1,1 1 0,-1-1 1,1 1-1,0-1 0,0 0 1,0 1-1,0-1 1,0 0-1,0 1 0,0-1 1,0 0-1,0 0 0,1 0 1,-1 0-1,0 0 0,3 1 1,-2-1-5,1-1 1,-1 1 0,1-1-1,-1 0 1,1 1-1,-1-1 1,1 0 0,-1-1-1,1 1 1,-1 0-1,1-1 1,-1 1 0,3-2-1,6-2 28,0 0-1,-1-1 0,0 0 1,0-1-1,10-8 1,67-60 236,-61 49-157,32-22-1,-58 46-133,1 1-1,-1-1 1,1 1 0,-1 0-1,0-1 1,1 1 0,-1 0-1,1-1 1,-1 1 0,1 0-1,0 0 1,-1-1 0,1 1 0,-1 0-1,1 0 1,-1 0 0,1 0-1,0 0 1,-1 0 0,1 0-1,-1 0 1,1 0 0,0 0-1,-1 0 1,1 0 0,-1 0 0,1 0-1,-1 0 1,1 1 0,0-1-1,-1 0 1,1 0 0,-1 1-1,1-1 1,-1 0 0,1 1-1,-1-1 1,0 1 0,1-1-1,-1 1 1,1-1 0,-1 0 0,0 1-1,1-1 1,-1 1 0,0 0-1,0-1 1,1 1 0,-1-1-1,0 1 1,0-1 0,0 1-1,0 0 1,0-1 0,0 1 0,0-1-1,0 1 1,0 0 0,0 0-1,1 9 10,-1-1 0,0 1-1,-2 10 1,1-7 9,1-11-15,0 1 0,0-1 0,1 0-1,-1 0 1,0 0 0,1 1 0,-1-1 0,1 0 0,0 0 0,1 3-1,-1-4 4,-1 0-1,1-1 0,-1 1 1,1 0-1,-1-1 0,1 1 1,0 0-1,0-1 0,-1 1 1,1-1-1,0 1 0,0-1 1,-1 0-1,1 1 0,0-1 1,0 0-1,0 0 0,0 1 0,0-1 1,3 0 14,-1 0 1,0-1 0,1 1-1,-1-1 1,0 0-1,1 0 1,-1 0-1,0 0 1,0-1 0,0 1-1,0-1 1,3-2-1,45-32 270,-38 26-175,0 0-1,1 1 1,0 1-1,0 0 1,25-10-1,-37 18-106,-1-1 1,1 0-1,0 1 0,-1 0 0,1-1 0,0 1 1,0 0-1,0 0 0,0 0 0,-1 0 0,1 0 1,0 0-1,0 1 0,0-1 0,-1 0 0,1 1 0,0 0 1,-1-1-1,1 1 0,0 0 0,-1 0 0,1 0 1,1 1-1,-1 0 3,0 1 0,-1-1-1,1 0 1,-1 1 0,1-1 0,-1 1 0,0-1 0,0 1 0,0-1-1,0 1 1,-1 0 0,1 0 0,0 4 0,-1 1-64,1 1 0,-1-1 0,-1 1 0,1-1 1,-2 0-1,1 1 0,-1-1 0,0 0 0,-4 9 0,6-16 34,0 0-1,-1-1 1,1 1 0,0-1-1,0 1 1,0-1 0,-1 1-1,1-1 1,0 1-1,0-1 1,-1 1 0,1-1-1,0 1 1,-1-1-1,1 0 1,-1 1 0,1-1-1,-1 0 1,1 1 0,0-1-1,-1 0 1,1 1-1,-1-1 1,0 0 0,1 0-1,-1 0 1,1 0-1,-1 1 1,1-1 0,-1 0-1,1 0 1,-1 0 0,1 0-1,-1 0 1,0 0-1,1 0 1,-1-1 0,1 1-1,-1 0 1,1 0-1,-1 0 1,0-1 0,-1-1-11,-1 1 0,1-1 0,0 0 0,0-1 0,0 1 0,1 0 0,-3-4 0,-10-16-252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5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15979,'-9'15'1013,"-3"5"480,-16 38 1,25-52-1379,1 0 0,0 0 1,0 0-1,1 1 1,0-1-1,0 0 0,1 1 1,-1-1-1,1 0 0,1 1 1,0 7-1,-1-12-120,1 0 0,-1 0-1,0 0 1,1-1 0,-1 1 0,1 0-1,0 0 1,-1-1 0,1 1-1,0-1 1,0 1 0,0-1 0,0 1-1,0-1 1,0 1 0,1-1 0,-1 0-1,0 0 1,1 1 0,-1-1-1,1 0 1,-1 0 0,1-1 0,0 1-1,-1 0 1,1 0 0,0-1-1,0 1 1,-1-1 0,1 0 0,0 1-1,0-1 1,2 0 0,0-1-6,0 1-1,-1-1 1,1 0 0,0 0 0,-1 0 0,1-1-1,-1 1 1,0-1 0,1 0 0,-1 0 0,0 0-1,0 0 1,0-1 0,0 1 0,3-4-1,-6 5 16,0 1-1,0 0 1,0-1-1,1 1 1,-1 0-1,0 0 0,0-1 1,0 1-1,1 0 1,-1 0-1,0-1 1,0 1-1,1 0 0,-1 0 1,0 0-1,1 0 1,-1-1-1,0 1 0,1 0 1,-1 0-1,0 0 1,0 0-1,1 0 1,-1 0-1,0 0 0,1 0 1,-1 0-1,0 0 1,1 0-1,-1 0 0,0 0 1,1 0-1,-1 0 1,0 0-1,1 0 1,0 1-1,4 13 134,-5 33 107,0-36-182,-1 19 28,0-1 0,-2 0 0,0 0-1,-13 43 1,-5-12 203,14-45-135,1 0 1,1 1 0,1-1-1,-4 25 1,24-152 573,-13 97-734,1 0 1,0 1-1,1 0 0,1 0 1,0 0-1,13-21 0,-17 32-41,0 1 1,-1-1-1,1 1 0,1-1 0,-1 1 0,0 0 1,1 0-1,-1 0 0,1 0 0,-1 0 0,1 0 1,0 1-1,0 0 0,0-1 0,0 1 0,0 0 1,0 0-1,0 1 0,0-1 0,0 1 0,0-1 1,0 1-1,1 0 0,-1 0 0,0 1 0,0-1 1,0 0-1,0 1 0,0 0 0,0 0 0,0 0 1,0 0-1,4 2 0,8 4-173,-2-4-73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3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 18012,'-6'14'2360,"2"1"-1527,2-10 2335,5-8-2864,3-3 144,2-8-336,1-4-144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36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21093,'0'23'4044,"1"75"-3194,-8 158-14,7-256-830,2 31 250,4-18-18,-6-12-226,1-1 0,-1 0 0,0 0 1,1 1-1,-1-1 0,1 0 0,-1 0 0,0 0 0,1 0 1,-1 0-1,1 0 0,-1 0 0,0 0 0,1 0 1,-1 0-1,1 0 0,-1 0 0,1 0 0,-1 0 1,0 0-1,1 0 0,-1 0 0,1 0 0,-1-1 0,0 1 1,1 0-1,-1 0 0,0 0 0,1-1 0,0 0 1,4-3 45,-1 0 1,1 0 0,-1-1 0,1 0 0,-1 0 0,-1 0 0,6-9 0,23-49 175,-15 28-103,30-66 89,-30 59-193,46-75-1,-62 116-27,-1-1-1,1 1 0,0 0 1,-1 0-1,1 0 0,0 1 1,0-1-1,0 0 1,0 0-1,0 0 0,0 1 1,0-1-1,0 0 0,0 1 1,0-1-1,0 1 1,0-1-1,0 1 0,0-1 1,1 1-1,-1 0 1,0 0-1,0 0 0,0-1 1,1 1-1,0 1 0,0-1-1,0 1 0,0 0-1,0 0 1,0 0 0,0 0-1,0 0 1,0 0 0,-1 0-1,1 1 1,0-1 0,-1 1-1,1-1 1,1 4 0,3 2-8,-1 1 1,0 0 0,-1 0-1,1 0 1,-1 1 0,2 8-1,-5-13 11,0-1-1,0 1 0,-1-1 0,1 1 0,-1 0 0,0-1 1,0 1-1,0-1 0,-1 1 0,1 0 0,-1-1 1,0 1-1,0-1 0,0 1 0,0-1 0,-3 6 0,0-4 2,1 0 0,-1 0 0,0 0 0,0-1 0,0 1 0,-1-1 0,1 0 0,-1 0 0,-7 3 0,-2 1 2,0-1 0,-1 0 1,0-1-1,0-1 0,0 0 1,-31 4-1,37-7-40,-1-1 1,1-1-1,-1 1 0,-11-3 0,20 2-4,-1 0-1,1 0 0,0 0 1,-1-1-1,1 1 0,-1-1 0,1 1 1,0-1-1,0 1 0,-1-1 1,1 0-1,0 0 0,0 0 0,0 0 1,-1 0-1,0-1 0,2 1-37,-1 0 0,1 0-1,0 0 1,-1 0 0,1 0 0,0 0-1,0 0 1,0 0 0,0-1-1,0 1 1,0 0 0,0 0-1,0 0 1,0 0 0,1 0 0,-1 0-1,0 0 1,1-1 0,-1 1-1,1 0 1,-1 0 0,1 0-1,-1 1 1,2-3 0,7-8-487,0 1 1,0-1-1,1 1 0,0 1 1,1 0-1,15-10 0,17-12-629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37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21157,'1'9'398,"-1"0"1,0 0 0,0 0 0,-1 0 0,-1 0 0,1 0 0,-5 13-1,-1 8 426,3-13-470,-4 26 237,1 1-1,2 0 1,0 50-1,5-93-576,0 1 0,0 0 0,1 0-1,-1-1 1,0 1 0,0 0 0,1 0 0,-1-1-1,1 1 1,0 0 0,-1-1 0,1 1 0,0-1-1,0 1 1,0-1 0,0 1 0,0-1 0,3 3-1,-3-4-5,0 1 0,0-1 0,1 1-1,-1 0 1,0-1 0,1 0-1,-1 1 1,1-1 0,-1 0 0,1 0-1,-1 0 1,0 0 0,1 0 0,-1 0-1,1 0 1,-1 0 0,3-1-1,4-2 7,0-1-1,0 1 0,0-1 0,-1 0 0,14-11 0,16-13 11,-22 15-13,1 1 1,0 1-1,22-12 1,-37 23-13,0-1 1,0 1 0,0-1-1,-1 1 1,1-1 0,0 1-1,0 0 1,0-1-1,0 1 1,0 0 0,0 0-1,0 0 1,0 0 0,0-1-1,0 1 1,0 0 0,0 1-1,0-1 1,0 0-1,0 0 1,0 0 0,-1 1-1,1-1 1,0 0 0,0 1-1,0-1 1,0 1 0,0-1-1,-1 1 1,1-1-1,0 1 1,0-1 0,-1 1-1,1 0 1,0 0 0,-1-1-1,1 1 1,-1 0 0,1 0-1,-1 0 1,1 0-1,-1-1 1,1 1 0,-1 0-1,0 0 1,0 0 0,0 0-1,1 0 1,-1 1 0,1 8-5,-1-1 1,1 1-1,-2-1 1,-1 13 0,1-8 4,-5 48-19,6-62 11,0-1 1,1 1-1,-1 0 1,0 0-1,0 0 1,0 0-1,0 0 0,0-1 1,1 1-1,-1 0 1,0 0-1,0 0 1,0 0-1,1 0 0,-1 0 1,0 0-1,0 0 1,0 0-1,1 0 1,-1 0-1,0-1 0,0 1 1,0 0-1,1 0 1,-1 0-1,0 1 1,0-1-1,0 0 0,1 0 1,-1 0-1,0 0 1,0 0-1,0 0 0,1 0 1,-1 0-1,0 0 1,0 0-1,0 0 1,0 1-1,1-1 0,-1 0 1,0 0-1,0 0 1,0 0-1,0 1 1,0-1-1,0 0 0,1 0 1,-1 0-1,0 0 1,0 1-1,0-1 1,0 0-1,0 0 0,0 0 1,0 1-1,0-1 1,0 0-1,0 0 1,0 0-1,0 1 0,0-1 1,0 0-1,0 0 1,0 1-1,11-13-1002,-4 5 791,-1 0-1,1 0 0,0 0 1,0 1-1,0 0 0,10-6 1,3 4-331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3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16 18252,'0'-1'71,"0"1"0,0-1 0,0 1 0,0-1 0,0 1 0,0-1 0,0 1 0,0-1 0,-1 1 0,1-1 0,0 1 0,0-1 0,-1 1 0,1 0 0,0-1 0,0 1 0,-1-1 0,1 1 0,-1 0 0,1-1 0,0 1 0,-1 0 0,1-1 1,-1 1-1,1 0 0,0 0 0,-1 0 0,1-1 0,-1 1 0,1 0 0,-1 0 0,1 0 0,-1 0 0,1 0 0,-1 0 0,1 0 0,-1 0 0,1 0 0,-1 0 0,1 0 0,-1 0 0,1 0 0,-1 0 0,1 0 0,-1 1 0,1-1 0,-1 0 0,1 0 0,-1 1 0,-25 12 1575,18-6-1231,0-1 0,0 1 0,1 1 0,0-1 0,1 1 0,-8 12 0,11-16-350,0 1 0,0 0 1,1 0-1,0 1 0,0-1 1,0 0-1,0 1 0,1-1 1,0 1-1,0-1 0,1 1 1,-1 0-1,1 5 0,1-10-56,-1 1 0,0-1 0,0 0 0,0 0 0,0 1-1,1-1 1,-1 0 0,1 0 0,-1 0 0,1 0-1,-1 0 1,1 0 0,0 0 0,-1 0 0,1 0 0,0 0-1,0 0 1,0 0 0,0 0 0,0 0 0,0-1-1,1 2 1,0-1 1,0-1-1,0 1 1,0-1-1,0 1 1,0-1-1,0 0 1,0 0-1,0 0 1,0 0-1,0 0 1,0 0-1,4-2 1,2 0 7,1-1 1,-1 0-1,0-1 0,0 0 1,10-7-1,2-1 8,-1-2 1,0-1-1,-1 0 0,-1-1 0,-1-1 0,24-31 0,-31 31 2,-9 10-5,-8 11-8,-1 4-9,1 1-1,-1 0 1,1 0-1,1 1 1,0-1-1,0 2 1,1-1 0,0 1-1,1 0 1,0 0-1,1 0 1,0 1-1,-3 16 1,7-27-22,-1 1 1,1 0-1,0 0 1,0 0-1,0 0 1,0-1-1,1 1 1,-1 0-1,0 0 1,1 0-1,-1-1 1,1 1-1,-1 0 1,1-1-1,0 1 1,1 1-1,-1-2-46,0 0 0,0 0 0,0 0 0,0-1 0,0 1 0,0 0 0,0-1 0,0 1 0,0 0 0,0-1 0,0 0 0,1 1 0,-1-1 0,0 0 0,0 1 0,0-1 0,3 0 0,2 0-109,0-1 1,0 0 0,0 0-1,0-1 1,0 1 0,0-1-1,10-5 1,24-15-277,4-8-155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38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16347,'-39'42'3407,"-36"42"1746,74-83-5101,0-1 1,1 1 0,-1 0 0,0 0 0,1-1 0,-1 1-1,1 0 1,0 0 0,-1 0 0,1 0 0,0 0 0,-1 0-1,1 0 1,0 0 0,0 1 0,0-2-40,0 1 1,0-1-1,0 0 1,0 1-1,1-1 1,-1 0-1,0 0 1,0 1-1,1-1 1,-1 0-1,0 0 1,0 1-1,1-1 1,-1 0-1,0 0 1,0 0-1,1 0 1,-1 1-1,0-1 1,1 0-1,-1 0 1,0 0-1,1 0 1,-1 0-1,0 0 1,1 0-1,-1 0 1,1 0-1,32-5 51,-24 3-81,8-1-40,1 0 1,-1 1 0,28 1-1,-40 1 51,1 1 0,-1-1 0,0 1 0,0 0 0,1 0 0,-1 1 0,0 0 0,0 0 1,0 0-1,-1 0 0,1 1 0,0 0 0,-1 0 0,0 0 0,0 0 0,5 5 0,-7-6 6,-1-1 0,0 1 0,1 0 1,-1 0-1,0 0 0,0-1 0,0 1 0,0 0 1,-1 0-1,1 0 0,0 1 0,-1-1 0,1 0 1,-1 0-1,0 0 0,0 0 0,0 0 0,0 1 0,0-1 1,0 0-1,-1 0 0,0 3 0,0-2 33,-1 1 1,1-1-1,-1 1 0,0-1 0,0 0 1,0 1-1,-1-1 0,1 0 0,-1-1 0,1 1 1,-1 0-1,-3 2 0,1-2-17,1 0-1,-1 0 1,1 0-1,-1-1 1,0 0 0,0 0-1,0 0 1,-9 2-1,11-4-66,1 1 0,-1-1-1,0 1 1,1-1 0,-1 0 0,0 0 0,1-1-1,-1 1 1,0 0 0,1-1 0,-1 0-1,1 1 1,-1-1 0,1 0 0,-1 0-1,-3-3 1,4 2-13,1 1 0,0-1 0,-1 1 0,1-1 0,0 1 0,0-1 0,0 0 0,1 0 0,-1 1 0,0-1-1,1 0 1,-1 0 0,1 0 0,0 0 0,-1 0 0,1 0 0,0 1 0,0-1 0,0 0 0,0 0 0,1 0 0,-1 0 0,0 0 0,1 0 0,0 0 0,-1 0 0,1 1-1,2-4 1,9-21-545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3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29 118 16556,'16'-3'1173,"0"-1"1,0 0 0,-1-1 0,20-9 0,-27 10-761,0 0-1,-1 0 0,0 0 0,0-1 0,0-1 0,-1 1 1,0-1-1,0 0 0,10-13 0,-15 18-390,0 1 0,-1-1 0,1 0 1,0 0-1,-1 0 0,0 1 0,1-1 0,-1 0 0,1 0 0,-1 0 0,0 0 1,0 0-1,1 0 0,-1 0 0,0 0 0,0 0 0,0 0 0,0-2 1,-1 3-12,1 0 1,0-1 0,0 1 0,-1-1-1,1 1 1,-1 0 0,1-1-1,0 1 1,-1 0 0,1 0 0,-1-1-1,1 1 1,-1 0 0,1 0 0,-1 0-1,1-1 1,-1 1 0,1 0 0,-1 0-1,1 0 1,-1 0 0,1 0-1,-1 0 1,0 0 0,-3 0 31,-1 1 1,1 0-1,-1 0 0,1 0 1,-1 0-1,-5 3 1,-2 2 31,-1 2 0,1-1 0,0 1 0,1 1 0,0 0 1,0 1-1,1 0 0,0 1 0,1 0 0,0 0 0,1 1 0,0 0 1,-11 24-1,18-33-58,0 0-1,-1 1 1,1-1 0,1 1 0,-1-1-1,0 1 1,1-1 0,0 1 0,0-1 0,0 1-1,0 4 1,1-6-14,-1-1 1,1 1-1,-1 0 0,1-1 0,0 0 0,0 1 0,-1-1 1,1 1-1,0-1 0,0 0 0,0 0 0,0 1 1,1-1-1,-1 0 0,0 0 0,0 0 0,1 0 1,-1-1-1,0 1 0,1 0 0,-1 0 0,1-1 1,-1 1-1,1-1 0,0 1 0,-1-1 0,3 0 1,5 1-113,1-1 1,0 0 0,0 0-1,0-1 1,0-1 0,-1 1-1,1-2 1,-1 1 0,1-1-1,-1-1 1,0 0 0,0 0-1,16-11 1,24-18-181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3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200 299 16267,'4'-16'2114,"-4"16"-2076,0 0 0,0 0 0,-1-1 0,1 1 0,0 0 0,0 0 0,0 0 0,0-1 0,0 1 0,0 0 0,0 0 0,0 0 0,0 0 1,-1 0-1,1-1 0,0 1 0,0 0 0,0 0 0,0 0 0,0 0 0,-1 0 0,1 0 0,0 0 0,0 0 0,0 0 0,0-1 0,-1 1 0,1 0 0,0 0 0,0 0 1,0 0-1,-1 0 0,1 0 0,0 0 0,0 0 0,0 0 0,0 0 0,-1 0 0,1 0 0,0 1 0,-3 0 252,0 0-1,0 1 1,0 0-1,0-1 1,1 1 0,-1 0-1,0 0 1,-2 3-1,-23 23 1355,-43 52 0,61-68-1530,1 0-1,1 1 1,0 0-1,1 1 1,0 0-1,1 0 1,-6 23-1,11-36-106,0 1 0,1 0 1,0 0-1,-1 0 0,1 0 0,0 0 0,0 0 0,0 0 0,0 0 1,0 0-1,0 0 0,0 0 0,1 0 0,-1 0 0,1 0 0,-1 0 1,1 0-1,0-1 0,0 1 0,0 0 0,0 0 0,0-1 1,0 1-1,3 2 0,-2-3-3,1 0 0,-1 0 1,0 0-1,1 0 0,-1 0 0,1 0 1,-1-1-1,1 0 0,-1 1 0,1-1 1,-1 0-1,1 0 0,-1 0 1,1-1-1,-1 1 0,1-1 0,-1 1 1,1-1-1,2-1 0,6-2 4,0-1 0,-1 0 0,0 0-1,0-1 1,-1 0 0,0-1 0,0 0 0,0-1 0,-1 0-1,0 0 1,9-12 0,-3 2 6,-1-1 0,-1 0-1,0-1 1,14-35 0,-25 51-12,2-2 1,0 0-1,-1 0 1,1-1-1,-2 1 1,1-1 0,-1 0-1,0 1 1,0-13-1,-12 58 9,7 28-11,4-62-1,0 1-1,0-1 1,1 1 0,0-1-1,0 1 1,0-1 0,1 1-1,0-1 1,0 0-1,2 5 1,-3-9 2,0 1-1,0-1 1,0 0 0,0 0-1,0 0 1,0 0 0,0 0-1,0 0 1,0 0-1,1-1 1,-1 1 0,0 0-1,0-1 1,1 1 0,-1-1-1,0 1 1,1-1-1,-1 1 1,1-1 0,1 0-1,0 0 1,0 0 0,0 0 0,0-1 0,0 1-1,0-1 1,0 0 0,0 0 0,0 0 0,3-2 0,4-2 3,0-1 1,-1 0-1,0 0 1,12-11-1,17-20 49,-1-2 0,38-51 0,52-95 194,-115 166-191,14-31 0,-26 50-55,0-1 0,0 1 1,1 0-1,-1 0 1,0 0-1,0-1 1,0 1-1,0 0 1,1 0-1,-1-1 0,0 1 1,0 0-1,0-1 1,0 1-1,0 0 1,0 0-1,0-1 0,0 1 1,0 0-1,0-1 1,0 1-1,0 0 1,0 0-1,0-1 0,0 1 1,0 0-1,0 0 1,0-1-1,0 1 1,0 0-1,-1-1 1,1 1-1,0 0 0,0 0 1,0 0-1,0-1 1,-1 1-1,1 0 1,-10 5 8,1 6-14,1-1 0,0 1 1,0 1-1,-11 23 0,-22 57 28,37-82-15,-17 40 71,3 0 0,3 1 1,1 0-1,3 1 0,2 1 1,2 0-1,0 55 0,8-70-58,0-15-12,-1 0 0,-1 0 1,-1 0-1,0 0 0,-12 43 0,12-62-8,1-1 1,-1 0-1,1 1 1,-1-1-1,0 0 0,0 0 1,-1 0-1,1 0 0,-1-1 1,-2 4-1,4-6-1,0 1 0,0 0 0,1-1 0,-1 1 0,0-1 0,0 1 0,0-1 0,0 1 0,0-1 0,0 0 0,0 0 0,0 1 0,0-1 0,0 0 0,0 0 0,0 0 0,0 0 0,0 0 0,0 0 0,0 0 0,0-1 0,0 1 0,0 0-1,0 0 1,0-1 0,0 1 0,0-1 0,0 1 0,0-1 0,0 1 0,0-1 0,0 0 0,1 1 0,-1-1 0,0 0 0,0 1 0,1-1 0,-2-2 0,-3-4 3,0-1 0,1 0 0,0 0 0,0-1 1,1 1-1,0-1 0,1 0 0,-1 1 0,2-1 0,-1 0 0,1-1 0,0-8 0,1 2 1,0 0 0,2 0 0,-1 0-1,2 0 1,0 0 0,5-16 0,-6 26-3,1-1 0,-1 1 0,1 0 0,0 0 0,1 0 0,-1 0 0,1 1 0,0-1 0,1 1 0,-1 0 0,1 0 0,0 1 0,8-6 0,-5 5-104,0 0-1,1 1 0,0 0 1,0 1-1,0 0 1,1 0-1,-1 1 1,17-2-1,81-2-300,-107 6 402,60-3-259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39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1 399 15035,'2'3'254,"1"-1"-1,-1 1 1,1-1-1,0 0 0,0 0 1,0 0-1,0-1 1,0 1-1,0-1 1,0 1-1,1-1 0,-1 0 1,1-1-1,-1 1 1,0 0-1,1-1 1,-1 0-1,1 0 0,5 0 1,-2-2 85,0 1 1,0-1-1,0 0 1,-1-1-1,1 0 1,-1 0-1,0 0 0,0-1 1,7-5-1,14-11 332,0-1-1,-2-2 1,44-50-1,-54 55-527,-2 0 0,0 0 1,-1-2-1,-1 1 0,-1-1 0,15-41 0,-24 57-118,0 0 1,0 0-1,0 0 0,0 1 1,-1-1-1,1 0 1,-1 0-1,0 0 0,-1 0 1,1 0-1,0 0 0,-1 0 1,0 0-1,-2-6 1,2 9-14,1 0 1,-1 0-1,0 0 1,0 0-1,0 0 1,1 0-1,-1 0 1,0 0 0,0 0-1,0 0 1,0 1-1,-1-1 1,1 0-1,0 1 1,0-1-1,0 1 1,-3-1 0,2 0 2,-1 1 0,1-1 1,-1 1-1,0 0 1,1 0-1,-1 1 1,0-1-1,1 0 1,-1 1-1,0 0 1,-3 1-1,-4 2 15,0 1-1,0 0 1,1 1 0,0 0 0,0 1-1,0 0 1,1 0 0,0 1 0,0 0 0,1 0-1,-9 13 1,1 0-10,2 0-1,0 1 1,2 0-1,-10 25 1,13-26-6,1 0 1,-8 39 0,14-53-15,0 0 1,0 0 0,1 0 0,0 0 0,0 0 0,0 0 0,1 0 0,0 0-1,0 0 1,1-1 0,0 1 0,0 0 0,4 6 0,-4-10-42,-1 0 0,1-1 0,1 1 0,-1 0 0,0-1 0,1 0 0,-1 0 0,1 1 0,0-1 0,-1-1 0,1 1 0,0 0 0,0-1 0,0 1 0,1-1 0,-1 0 0,0 0 0,0 0 0,1-1 0,-1 1 0,0-1 0,1 0 0,-1 0 0,1 0 0,-1 0 0,0 0 1,1-1-1,3-1 0,5 0-180,0-2 1,0 1 0,0-2 0,-1 1 0,0-2 0,17-9 0,24-22-217,0-7-157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4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48 17948,'-17'37'2008,"-18"12"-1168,-3 1-367,-7 7 919,2-2-264,-1-9-688,6-5-576,7-15 1240,5-12-1072,14-17-80,3-12 8</inkml:trace>
  <inkml:trace contextRef="#ctx0" brushRef="#br0" timeOffset="1">86 1 16836,'20'0'2128,"3"17"-1192,0 4-352,2 13 1657,1 2-857,7 6-544,-1-1-184,2-4-904,-2-5-536,0-11 768,-1-8-160,-2-18-176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40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17836,'4'22'755,"0"0"0,-2 0-1,0 0 1,-2 0 0,-1 23 0,-20 108 1737,14-112-1928,-35 168 1031,42-207-1572,-1 1-1,1 0 1,0 0-1,0-1 1,0 1-1,0 0 1,0-1-1,1 5 0,-1-7-17,0 0 0,0 0 0,0 1 0,0-1 0,1 0 0,-1 0 0,0 0 0,0 1 0,0-1 0,0 0 0,0 0 0,1 1 0,-1-1 0,0 0 0,0 0 0,0 0 0,1 0 0,-1 0 0,0 1 0,0-1 0,1 0 0,-1 0 0,0 0 0,0 0 0,1 0 0,-1 0 0,0 0 0,0 0 0,1 0 0,-1 0 0,0 0 0,0 0 0,1 0 0,-1 0 0,0 0 0,1 0 0,-1 0 0,0 0-1,0 0 1,1 0 0,-1 0 0,0-1 0,4-1 18,-1-1 0,1 0 0,-1 0 0,0 0 0,0-1 0,-1 1 0,1 0 0,3-6 0,17-34 52,31-72 0,-24 45-59,7-9-8,58-92 1,-94 170-9,5-9 1,1 0-1,1 0 1,9-10-1,-15 18-3,-1 1 0,0-1 0,1 1 0,-1-1 0,1 1-1,0 0 1,0 0 0,-1-1 0,1 1 0,0 1 0,0-1 0,0 0-1,0 0 1,0 1 0,0-1 0,0 1 0,0-1 0,0 1-1,0 0 1,1 0 0,-1 0 0,0 0 0,0 0 0,0 1 0,0-1-1,3 2 1,-3-1-8,0 0-1,0 1 0,-1-1 0,1 1 1,0-1-1,-1 1 0,0 0 1,1 0-1,-1-1 0,0 1 1,0 0-1,0 0 0,0 0 1,0 0-1,-1 1 0,1-1 1,-1 0-1,1 0 0,-1 0 0,0 0 1,0 1-1,1-1 0,-2 0 1,1 0-1,0 1 0,0-1 1,-1 2-1,-1 5-32,0 0 0,0 0 0,-1 0-1,0 0 1,-5 11 0,-1-5 24,0-1 0,0-1 0,-2 0 0,1 0 1,-2-1-1,0 0 0,0-1 0,-1-1 0,0 0 0,-1 0 0,0-2 0,0 1 0,-1-2 0,-30 11 0,41-16-57,1-1 0,-1-1 0,0 1 0,0 0 0,1-1 0,-1 0-1,0 0 1,0 0 0,-6-1 0,9 1 40,0 0-1,1 0 1,-1-1 0,1 1 0,-1 0 0,0 0-1,1-1 1,-1 1 0,1 0 0,-1-1 0,1 1-1,-1-1 1,1 1 0,-1-1 0,1 1 0,0-1-1,-1 1 1,1-1 0,0 1 0,-1-1-1,1 1 1,0-1 0,-1 0 0,1-1-7,0 1 1,0-1-1,0 1 1,0-1-1,0 1 1,1-1-1,-1 1 0,0-1 1,1 1-1,-1-1 1,1 1-1,0-1 1,-1 1-1,2-2 1,19-25-323,9-2-154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5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19860,'-8'6'1745,"1"13"-1233,-6 0-248,6 9 928,-3 3-864,1 5-840,5 0-264,1-10 664,-2-5-232,0-16-200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4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30 17668,'0'-1'103,"1"0"-1,0 1 1,-1-1 0,1 0 0,0 0 0,-1 0 0,1 0 0,-1 0-1,1 0 1,-1 0 0,0 0 0,1 0 0,-1 0 0,0 0-1,1-2 1,-1 3-59,-1-1 0,1 1 0,0-1 0,0 1 0,0-1-1,0 1 1,-1-1 0,1 1 0,0 0 0,0-1 0,-1 1 0,1-1 0,0 1 0,-1 0-1,1-1 1,0 1 0,-1 0 0,1-1 0,0 1 0,-1 0 0,1-1 0,-1 1-1,0 0 1,-1-1 86,-1 0-1,1 1 0,-1-1 1,1 1-1,-1 0 0,1 0 0,-1 0 1,1 0-1,-1 0 0,1 0 1,0 1-1,-5 1 0,-1 1 80,0 0 1,0 1-1,1 0 0,-1 1 0,1 0 0,0 0 0,1 0 0,-1 1 0,-6 8 1,-4 4 228,-27 40 0,36-45-339,0-1 1,1 1 0,0 1 0,1-1-1,1 1 1,0 0 0,1 0-1,-3 20 1,6-32-84,1-1 0,0 1 1,0 0-1,0 0 0,0-1 0,0 1 0,0 0 0,0-1 0,0 1 0,1 0 0,-1 0 0,1-1 1,0 1-1,-1-1 0,1 1 0,0-1 0,0 1 0,1 1 0,-1-2-4,0 0 0,0 0 0,1 0 0,-1-1 0,0 1 0,0 0 0,1-1-1,-1 1 1,0-1 0,1 1 0,-1-1 0,1 0 0,-1 0 0,0 1 0,1-1 0,-1 0 0,3-1 0,3 0 7,0 0 0,1-1 0,-1 0 0,-1 0-1,1-1 1,0 1 0,9-7 0,22-15 37,-1-2 0,55-50-1,36-25-30,-127 99-25,1 1 0,-1 0 1,1 0-1,-1 0 0,1 0 0,0 0 0,-1 0 0,1 1 0,0-1 0,0 1 0,-1-1 0,1 1 0,0-1 0,0 1 0,0 0 0,0 0 0,0 0 0,3 0 0,-5 1-1,1 0-1,0-1 1,0 1 0,0 0-1,-1-1 1,1 1 0,0 0-1,-1 0 1,1 0-1,0-1 1,-1 1 0,1 0-1,-1 0 1,1 0-1,-1 0 1,0 0 0,0 0-1,1 0 1,-1 0-1,0 0 1,0 0 0,0 0-1,0 2 1,0 10-13,-1-1 0,-1 1 0,0-1-1,-4 15 1,3-15 13,-2 9 5,3-15 3,1 0 0,-1-1 0,1 1 0,0 0-1,1 0 1,-1-1 0,1 1 0,1 10 0,-1-15-5,0-1 1,1 1 0,-1-1-1,0 0 1,0 1 0,0-1-1,0 1 1,1-1 0,-1 0-1,0 1 1,1-1 0,-1 0-1,0 1 1,1-1 0,-1 0-1,0 1 1,1-1 0,-1 0-1,0 0 1,1 0 0,-1 1-1,1-1 1,-1 0 0,1 0-1,-1 0 1,0 0 0,1 0-1,-1 0 1,1 0 0,-1 0-1,1 0 1,-1 0 0,1 0-1,-1 0 1,0 0 0,1 0-1,-1 0 1,1 0 0,-1 0-1,1 0 1,-1-1 0,0 1-1,1 0 1,-1 0 0,1-1-1,-1 1 1,0 0-1,1-1 1,23-16 96,-22 15-87,43-38 116,-16 14-70,1 1 1,35-22-1,-63 45-63,1 1 0,-1-1 1,1 1-1,0-1 0,0 1 0,-1 0 1,1 0-1,0 0 0,0 0 0,0 1 1,0-1-1,0 1 0,1 0 0,-1 0 1,4 0-1,-6 0 2,0 1 0,0-1 0,0 1 0,0-1-1,0 1 1,0-1 0,0 1 0,0-1 0,0 1 0,0 0 0,0 0 0,0 0 0,-1-1 0,1 1 0,0 0 0,0 2 0,1 0-3,-1-1 0,0 1 0,0 0 0,-1 0 0,1-1 0,-1 1 0,1 0 0,-1 5 0,-1 9-160,0-1-1,-1 1 1,-7 24-1,4-15-914,4-21 1335,3-5-306,4-8-175,3-9-8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4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0 21349,'-20'0'654,"0"1"1,1 1 0,-1 0 0,1 1 0,0 1-1,0 1 1,0 1 0,-32 14 0,32-7-448,19-7-163,12-4-79,60-5-281,-52 1 204,0 0-1,0 2 1,22 2 0,-36-2 91,-1 1 1,1 1 0,0-1-1,-1 1 1,0-1 0,1 2-1,-1-1 1,0 1 0,0-1-1,0 1 1,0 1-1,-1-1 1,1 1 0,-1-1-1,6 8 1,-8-9 27,0 0 1,0 1-1,-1 0 1,1-1-1,-1 1 1,1 0-1,-1 0 0,0 0 1,0 0-1,0 0 1,0 0-1,-1 0 0,1 0 1,-1 1-1,0 5 1,0-4 31,-1 0 0,0-1 0,0 1 0,-1 0 0,1 0 0,-1-1 1,0 1-1,0-1 0,-4 6 0,-2 2 86,-1-1 0,1-1 0,-2 1 0,0-2-1,0 1 1,-16 10 0,17-13-39,0-1 0,-1-1 0,-15 8 0,22-12-136,0 0 0,0 0 1,0 0-1,0 0 0,-1 0 0,1 0 0,0-1 1,0 0-1,0 1 0,-1-1 0,1-1 0,0 1 1,0 0-1,-1-1 0,1 1 0,-3-2 0,5 1 32,0 0 0,0 0 0,0-1 0,0 1-1,0 0 1,0 0 0,0 0 0,1-1-1,-1 1 1,1 0 0,-1-1 0,1 1 0,-1-1-1,1 1 1,0-1 0,0 1 0,-1-1-1,1 1 1,0 0 0,1-1 0,-1 1 0,0-1-1,0 1 1,1-1 0,-1 1 0,1-2-1,11-30-323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2:4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73 140 17748,'0'2'205,"1"-1"1,-1 1 0,1 0-1,-1 0 1,1-1 0,-1 1-1,0 0 1,0 0-1,0 0 1,0-1 0,0 1-1,0 0 1,0 0 0,-1 0-1,1-1 1,-1 1 0,1 0-1,-2 2 1,-17 37 1454,10-24-2,0 1-986,2 0 0,0 1 0,1 0 0,1 0 0,-4 32 0,9-50-675,0 0 0,0 0 0,-1 0 0,1 0 1,0 0-1,0 0 0,0 0 0,0 0 0,0 0 0,0 1 0,1-1 0,-1 0 1,0 0-1,1 0 0,-1 0 0,0 0 0,1 0 0,-1 0 0,1 0 1,-1 0-1,1-1 0,0 1 0,-1 0 0,1 0 0,0 0 0,0-1 1,1 2-1,-1-2-56,1 0 0,-1 0 0,0 0 1,1 0-1,-1 0 0,0 0 0,1-1 0,-1 1 1,0 0-1,0-1 0,1 1 0,-1-1 0,0 0 1,0 1-1,0-1 0,0 0 0,0 0 1,0 1-1,0-1 0,0 0 0,0 0 0,1-2 1,9-9-819,-2-1 0,0 0 1,0 0-1,-1 0 1,-1-1-1,0-1 1,8-26-1,-1-6-2543,9-56 0,-16 49 2527,-7 51 1034,1-1-1,-1 1 0,0-1 0,-1 1 1,1-1-1,-1 1 0,1-1 1,-1 1-1,0-1 0,0 1 1,-1 0-1,-2-5 0,4 7-32,0 1 1,-1 0-1,1-1 0,-1 1 0,1-1 0,0 1 1,-1 0-1,1 0 0,-1-1 0,1 1 1,-1 0-1,1 0 0,-1-1 0,0 1 0,1 0 1,-1 0-1,1 0 0,-1 0 0,1 0 1,-1 0-1,1 0 0,-1 0 0,0 0 0,1 0 1,-1 0-1,1 0 0,-1 0 0,1 0 1,-1 1-1,1-1 0,-1 0 0,1 0 0,-1 1 1,1-1-1,-1 0 0,1 1 0,-1-1 1,1 0-1,0 1 0,-1-1 0,1 1 0,0-1 1,-1 1-1,1-1 0,0 1 0,-1-1 1,1 2-1,-2 0 109,1 0 0,0 0 0,-1 0 0,1 0 0,0 1 0,0-1 0,0 0 1,1 1-1,-2 3 0,3-4-275,-1 1 0,1-1 0,-1 1 0,1-1 0,0 0 1,-1 1-1,1-1 0,1 0 0,-1 0 0,0 0 0,0 0 0,1 0 0,-1 0 1,1 0-1,0 0 0,-1-1 0,1 1 0,0-1 0,0 1 0,0-1 1,0 1-1,1-1 0,-1 0 0,0 0 0,0 0 0,1-1 0,-1 1 0,4 0 1,7 3-1032,1-1 1,1-1 0,19 1-1,-31-3 811,82 2-3261,-7-2 5855,-77 1-2220,-1-1 0,0 0 0,1 0 0,-1 0 0,0 0 0,1 0 0,-1 0 0,0 0-1,1 1 1,-1-1 0,0 0 0,1 0 0,-1 0 0,0 1 0,0-1 0,1 0 0,-1 0-1,0 1 1,0-1 0,0 0 0,1 1 0,-1-1 0,0 0 0,0 1 0,0-1 0,0 0 0,0 1-1,1-1 1,-1 0 0,0 1 0,0-1 0,0 0 0,0 1 0,0-1 0,0 0 0,0 1-1,0-1 1,0 1 0,0-1 0,-1 0 0,1 1 0,0-1 0,0 0 0,0 1 0,0-1-1,-1 0 1,1 0 0,0 1 0,0-1 0,0 0 0,-1 1 0,1-1 0,-1 0 0,-13 22 1368,11-19-1025,-25 32 1582,15-19-1361,0-1 0,1 1 1,1 1-1,1 0 0,0 1 0,-9 23 1,19-41-638,-1 1 1,1 0-1,0-1 1,0 1-1,0 0 1,-1-1-1,1 1 1,0 0-1,0-1 1,0 1-1,0 0 1,0 0 0,0-1-1,0 1 1,0 0-1,1 0 1,-1-1-1,0 1 1,0 0-1,0-1 1,1 1-1,-1 0 1,1-1-1,-1 1 1,0-1-1,1 2 1,0-2-10,0 1 0,0-1-1,0 1 1,0-1 0,0 0 0,0 0 0,0 1 0,0-1 0,1 0 0,-1 0-1,0 0 1,0 0 0,0 0 0,0 0 0,2-1 0,4 0-12,1-1 1,0-1-1,12-5 1,59-29-164,-25 11-91,68-23 0,-117 48 235,0-1 0,0 1 0,0 0 0,0 0 0,0 0 0,0 1-1,9 0 1,-13 0 16,1 1-1,-1-1 1,0 0-1,0 1 1,0-1-1,1 0 1,-1 1-1,0 0 0,0-1 1,0 1-1,0 0 1,0-1-1,0 1 1,0 0-1,0 0 1,0 0-1,0 0 1,0 0-1,-1 0 1,1 0-1,0 0 0,-1 0 1,1 0-1,-1 1 1,1-1-1,-1 0 1,0 0-1,1 1 1,-1-1-1,0 0 1,0 0-1,0 1 1,0 1-1,0 14 7,0-13 2,0 0-1,0 0 1,0 0 0,0 0-1,1-1 1,-1 1 0,1 0-1,2 5 1,-3-8-5,1 0 0,-1-1 0,0 1 0,1-1 0,-1 1 0,1-1 0,-1 1 0,1-1 0,0 1 0,-1-1 0,1 1 0,-1-1 0,1 0 0,0 1 0,-1-1 0,1 0 0,0 1 0,-1-1 0,3 0 0,-1 0 2,0 0-1,0 0 1,0 0-1,0 0 0,0 0 1,0-1-1,0 1 1,0-1-1,0 0 0,3 0 1,25-15-19,-25 12-34,0 1 0,0 0 0,1 0-1,0 1 1,-1 0 0,1 0 0,0 0-1,0 0 1,8 0 0,-14 2 26,1 0 1,0 0-1,0 0 1,-1 0-1,1 0 1,0 1-1,0-1 1,-1 0-1,1 1 1,0-1-1,-1 0 1,1 1-1,0-1 1,-1 1-1,1-1 1,-1 1-1,1-1 1,-1 1-1,1-1 1,-1 1-1,1-1 1,-1 1-1,0 0 1,1-1-1,-1 1 1,0 0-1,1-1 1,-1 2-1,4 27-369,-10 12-6074,9-55 5291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0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9434,'21'0'1056,"-2"3"-712,-4-3-136,0 0 529,-2 0-289,0-1-104,-3-4-232,-1 0-16,-9-5-48,0 2-24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07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6484 576 14051,'-8'-9'197,"0"0"1,0 0-1,1-1 0,1 0 1,0 0-1,0 0 0,1-1 1,-7-17-1,5 9-118,-18-29 0,13 32-42,0 0 0,-1 1-1,0 1 1,-1 0 0,-1 1 0,0 0 0,0 2 0,-23-14 0,-18-6 241,-70-29 0,92 45-167,-37-14-19,-1 4 1,-1 2 0,-1 4 0,-1 3 0,-80-7 0,-382-1-282,362 27 152,-342 51 0,-157 106 56,99 20-24,-344 98-722,755-234 554,-683 208-425,769-222 595,2 3 0,-143 84-1,168-83 3,2 1 0,1 3 0,2 2 0,-75 84 0,-66 113 23,140-169-6,-63 122 0,99-168-14,1 0 1,1 1 0,1 1-1,1-1 1,1 1 0,-3 25-1,8-35 0,0 1-1,1-1 0,0 0 0,1 1 0,1-1 1,1 0-1,-1 1 0,2-1 0,0-1 1,1 1-1,10 21 0,-4-16 3,0-1 0,1 0 0,1 0-1,0-2 1,1 1 0,28 23 0,-19-21 3,1-1 1,1 0-1,1-2 1,33 15-1,-3-7 2,0-3 0,2-2 0,0-3-1,77 12 1,27-6-23,321 3-1,165-50-191,-620 23 196,1641-135-421,-754 17 493,-14-83 109,-762 161-102,-3-5 1,133-68-1,-195 77 17,0-3 1,-3-3-1,-2-3 1,120-108-1,-158 125-23,-2-2 0,0-1 0,-3-1 0,0-2 0,35-67-1,-47 76-4,-2-2 0,0 0 0,-2 0 0,-1-1 0,-1 0 0,-2-1 0,-1 0 0,1-54 0,-6 65-45,-2 0-1,0 0 1,-1 1-1,-1-1 1,-1 1-1,-1 0 1,0 0-1,-2 0 1,0 1-1,-1 1 1,-1-1-1,0 1 0,-1 1 1,-1 0-1,-1 1 1,0 0-1,-1 0 1,-17-12-1,-1 1-53,-2 2 0,-1 1 0,0 1 0,-2 3 1,0 1-1,-1 1 0,-70-20 0,51 22-9,-80-13 0,-75 11-106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0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19540,'-1'2'173,"0"-1"1,0 1-1,0-1 0,0 1 1,0 0-1,1 0 0,-1-1 0,0 1 1,1 0-1,0 0 0,-1 3 1,-2 8 19,-52 205 1548,48-175-1574,2 0 0,1 0 0,4 53 1,0-87-115,1 1 0,0-1 0,0 1 1,1-1-1,6 16 0,-8-23-58,1 0-1,0 0 1,0 0-1,0 0 0,0 0 1,1 0-1,-1-1 0,0 1 1,1 0-1,-1-1 0,1 1 1,-1 0-1,1-1 1,0 0-1,0 1 0,0-1 1,0 0-1,0 0 0,0 0 1,0 0-1,0-1 1,0 1-1,0-1 0,0 1 1,0-1-1,1 1 0,-1-1 1,0 0-1,0 0 0,4-1 1,-1 0-53,0 0 0,0-1 0,0 0 1,0 0-1,-1 0 0,1 0 0,0-1 0,-1 0 0,0 0 1,1 0-1,-1-1 0,0 1 0,-1-1 0,1 0 0,-1 0 0,0 0 1,0 0-1,4-7 0,17-30-206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08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 19748,'-12'-6'2025,"1"8"-1489,0 7-264,5 3 1504,8 2-1896,5-2-616,3 0 640,-1 0-168,3-2-136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0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20828,'0'-3'164,"-1"-1"-1,1 1 1,1-1-1,-1 1 0,0-1 1,1 1-1,0-1 0,0 1 1,0-1-1,0 1 0,1 0 1,1-4-1,0 0 89,7-19 430,13-24 1,-19 43-669,0 0 0,1 0 0,0 0 0,0 0-1,0 1 1,1 0 0,12-10 0,-18 15-20,1 1 0,0-1-1,-1 0 1,1 1 0,0-1 0,0 1 0,-1 0 0,1-1 0,0 1-1,0 0 1,0-1 0,-1 1 0,1 0 0,0 0 0,0 0 0,0 0-1,0-1 1,0 1 0,0 0 0,0 1 0,-1-1 0,1 0-1,0 0 1,0 0 0,1 1 0,-1 0-3,0 0 1,0-1-1,0 1 1,0 0-1,0 0 1,0 1-1,-1-1 1,1 0-1,0 0 1,-1 0-1,1 0 1,-1 1-1,1-1 1,0 3-1,1 6-29,0 1-1,-1-1 1,0 16-1,0-19 28,-3 97 53,2 19-845,2-111 652,-2-12 149,0 1-1,0-1 0,0 0 1,0 0-1,0 0 0,0 0 1,0 0-1,0 1 0,0-1 1,1 0-1,-1 0 0,0 0 1,0 0-1,0 0 0,0 0 1,0 1-1,0-1 0,0 0 1,1 0-1,-1 0 0,0 0 1,0 0-1,0 0 0,0 0 1,0 0-1,1 0 0,-1 0 1,0 0-1,0 0 0,0 0 1,0 0-1,0 0 0,1 0 1,-1 0-1,0 0 0,0 0 1,0 0-1,0 0 0,1 0 1,-1 0-1,0 0 0,0 0 1,0 0-1,0 0 0,0 0 1,0-1-1,1 1 1,-1 0-1,0 0 0,0 0 1,0 0-1,0 0 0,0 0 1,0 0-1,0-1 0,0 1 1,1 0-1,-1 0 0,0 0 1,0 0-1,0 0 0,0-1 1,0 1-1,0 0 0,0 0 1,0 0-1,0 0 0,0 0 1,0-1-1,8-20-209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09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40 213 19156,'0'0'1555,"13"1"399,-4 0-1857,0-2 0,0 1 0,0-1 0,0-1 1,0 0-1,0 0 0,-1 0 0,1-1 0,0-1 0,-1 1 0,0-1 1,0-1-1,0 0 0,-1 0 0,1 0 0,-1-1 0,-1 0 1,1 0-1,-1-1 0,0 0 0,0 0 0,-1 0 0,0-1 0,0 1 1,4-12-1,-7 16-58,-1 1 0,-1-1 0,1 1 0,0-1 1,0 1-1,-1-1 0,0 0 0,1 1 0,-1-1 0,0 0 0,0 1 1,-1-1-1,1 0 0,0 1 0,-1-1 0,0 1 0,0-1 1,1 1-1,-1-1 0,-1 1 0,1-1 0,0 1 0,-1 0 1,1 0-1,-1-1 0,1 1 0,-1 0 0,-3-2 0,2 2-4,0 0 0,0 0 0,-1 0-1,1 1 1,0-1 0,-1 1 0,1 0-1,-1 0 1,1 0 0,-1 1 0,0-1 0,1 1-1,-1 0 1,1 0 0,-1 0 0,0 0-1,1 1 1,-1-1 0,1 1 0,-1 0-1,-3 1 1,-2 2-24,0 1 1,0 0-1,1 0 0,-1 0 1,1 1-1,0 0 0,1 1 0,0 0 1,0 0-1,0 1 0,1-1 1,0 1-1,0 1 0,1-1 0,0 1 1,1 0-1,-7 19 0,5-13-11,2 1-1,-1 0 0,2 0 0,0 0 0,1 0 1,1 1-1,0-1 0,1 1 0,1-1 1,4 22-1,-4-33-29,0 1 0,1 0 0,0-1 0,0 1 0,0-1 0,0 1 1,1-1-1,0 0 0,0 0 0,0-1 0,1 1 0,0 0 0,0-1 0,0 0 0,0 0 1,0 0-1,1-1 0,0 1 0,0-1 0,0 0 0,0-1 0,0 1 0,9 2 0,-4-2-44,0-1-1,0 0 1,0-1-1,1 0 1,-1-1-1,1 0 0,-1 0 1,0-1-1,1-1 1,-1 0-1,0 0 0,13-5 1,35-15-232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2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12715,'-33'4'3503,"0"2"1,1 1 0,-33 12 0,68-19-3401,-1 0-1,1 1 1,0-1 0,-1 1 0,1-1 0,-1 1 0,6 2 0,6 1 1,70 9 110,-38-6-222,-1 1 0,0 2-1,57 21 1,-78-21-54,8 1-87,0 2 0,-2 1-1,0 2 1,50 34 0,-78-49 137,-1 0 0,1 0 0,-1 1 0,1-1 0,-1 0 0,0 1 0,1-1 0,-1 1 0,0-1 0,0 1 0,0 0 0,0-1 1,0 1-1,-1 0 0,2 3 0,-2-4 8,0 1 0,-1-1 0,1 1 0,-1-1 0,1 0 1,-1 1-1,1-1 0,-1 0 0,0 1 0,0-1 0,1 0 0,-1 0 0,0 0 1,0 0-1,0 1 0,0-1 0,0-1 0,-1 1 0,1 0 0,0 0 1,-2 0-1,-57 38 12,-1-2 0,-103 42 0,90-44 29,-67 28 75,-26 13-29,185-82-1499,30-4 1,-22 5 1118,17-5-276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5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22 18804,'2'-2'273,"0"0"0,1 0-1,-1 0 1,1 1 0,0-1 0,0 1 0,-1-1 0,1 1-1,0 0 1,0 0 0,0 0 0,0 0 0,1 1-1,-1-1 1,3 1 0,54-1 1422,-48 1-1391,1 0-241,1 1 0,0 1 0,0 0 0,-1 0 1,1 2-1,-1-1 0,16 8 0,-26-10-79,1 1 0,-1-1 0,0 1 1,0 0-1,0 0 0,0 0 0,0 1 0,0-1 0,-1 0 1,1 1-1,-1 0 0,0 0 0,1 0 0,-1 0 0,-1 0 1,1 0-1,0 0 0,-1 1 0,1-1 0,-1 1 1,0-1-1,0 1 0,-1-1 0,1 1 0,-1-1 0,0 1 1,0 0-1,0-1 0,0 1 0,0 0 0,-1-1 1,-1 5-1,0 0 66,-1 1 0,0 0 0,-1-1 1,0 1-1,0-1 0,-1 0 0,0 0 0,0-1 1,-1 0-1,1 0 0,-2 0 0,1 0 1,-1-1-1,0 0 0,-1-1 0,1 1 0,-15 6 1,12-6-43,0-2-1,-1 1 1,0-1 0,1-1 0,-1 0 0,0 0 0,-1-1 0,1-1 0,0 0 0,0 0 0,-1-1 0,1-1 0,0 0 0,-13-2 0,-2-7-279,26 10 274,-1 0 0,1 0 0,-1 0 0,1 0 0,-1 0 0,1-1 0,-1 1 0,1 0 1,-1 0-1,1-1 0,-1 1 0,1 0 0,-1-1 0,1 1 0,-1-1 0,1 1 0,0-1 0,-1 1 0,1-1 0,0 1 0,-1-1 0,1 1 0,0-1 0,0 1 0,-1-1 0,1 1 0,0-1 0,0 1 0,0-1 0,0 0 0,0 1 0,0-1 0,0 1 1,0-1-1,0 1 0,0-1 0,0 0 0,0 1 0,0-1 0,1 1 0,-1-2 0,8-3-164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3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30 17460,'12'-5'1322,"-10"4"-1057,1 0 0,0-1-1,-1 1 1,1 0 0,-1-1-1,1 0 1,-1 1 0,0-1 0,0 0-1,0 0 1,0 0 0,3-4-1,-20 14 4109,-11 6-3998,-71 42 562,43-26-608,-87 65 0,-12 39-152,127-108-176,0 2 0,2 1 0,-28 44 0,38-43-46,14-29 43,-1-1 0,1 1-1,0-1 1,0 1 0,0-1 0,0 1 0,0-1 0,0 1-1,0-1 1,0 1 0,0-1 0,0 1 0,1-1 0,-1 1-1,0-1 1,0 1 0,0-1 0,0 1 0,1-1 0,-1 0-1,1 1 1,-1 0 0,1-1 0,0 1 0,-1-1 0,1 0 0,0 0 0,0 1-1,-1-1 1,1 0 0,0 0 0,0 0 0,-1 0 0,1 0 0,0 0 0,0 0 0,0 0-1,-1 0 1,1 0 0,1 0 0,63-14-53,-32 7 25,43-4-1,-65 10-61,1 1 1,-1 0-1,1 1 1,0 0-1,-1 1 1,0 0-1,19 7 1,-20-6-274,1 2 0,-1-1 1,18 12-1,-26-15 300,0 0 0,0 1 1,0-1-1,0 0 0,0 1 0,-1 0 0,1-1 0,-1 1 1,1 0-1,-1 0 0,1 0 0,-1 0 0,0 0 1,0 0-1,0 0 0,0 0 0,0 1 0,-1-1 0,1 0 1,-1 1-1,1-1 0,-1 0 0,0 1 0,0 3 1,-4 6-474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36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 19492,'-14'2'1985,"5"4"-1321,4-4 1568,8-2-1608,5 0-872,-2-5 1393,5 0-1113,0 2-16,1-4 8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35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34 14435,'-10'-12'7795,"20"15"-5250,2 3-2276,-1 0 0,0 0 0,-1 1-1,1 0 1,-1 1 0,14 14 0,-10-9-158,30 21-1,-33-27-89,0-1 1,0-1 0,1 0-1,-1 0 1,1-1 0,0-1-1,0 0 1,0 0-1,1-1 1,-1-1 0,1 0-1,18-1 1,-13-2-4,1-1 0,-1-1-1,0 0 1,0-1 0,-1-1 0,1-1 0,27-15 0,-33 16-4,-6 2-1,1 0-1,1 0 1,-1 1 0,15-4-1,-21 6-11,0 1-1,0 0 0,0-1 1,1 1-1,-1 0 0,0 0 0,0 0 1,0 0-1,1 0 0,-1 1 0,0-1 1,0 0-1,0 0 0,0 1 0,0-1 1,1 1-1,-1-1 0,0 1 1,0-1-1,0 1 0,0 0 0,0-1 1,0 1-1,0 0 0,-1 0 0,1 0 1,0 0-1,0 0 0,-1 0 0,1 0 1,0 0-1,-1 0 0,1 0 1,-1 0-1,0 0 0,1 0 0,-1 0 1,1 3-1,-1-4 0,0 0 0,0 0 1,-1 1-1,1-1 0,0 0 1,0 0-1,0 1 0,0-1 0,0 0 1,0 0-1,0 0 0,-1 1 1,1-1-1,0 0 0,0 0 0,0 0 1,0 1-1,-1-1 0,1 0 0,0 0 1,0 0-1,-1 0 0,1 0 1,0 0-1,0 1 0,0-1 0,-1 0 1,1 0-1,0 0 0,-1 0 1,1 0-1,0 0 0,0 0 0,-1 0 1,1 0-1,0 0 0,0 0 1,-1 0-1,1 0 0,0 0 0,0 0 1,-1-1-1,1 1 0,0 0 0,-15-3 21,15 3-18,-70-14 25,-82-6-1,90 14-35,1-3 0,-71-20 0,123 27-1,0-1 0,1 0 1,-1-1-1,1 0 0,0 0 1,0-1-1,-11-8 0,19 13 8,0 0 0,0-1 1,-1 1-1,1 0 0,0 0 0,0 0 0,0 0 0,0 0 1,0 0-1,0-1 0,0 1 0,0 0 0,0 0 0,0 0 0,0 0 1,0 0-1,0 0 0,0-1 0,0 1 0,0 0 0,0 0 1,0 0-1,0 0 0,0 0 0,0 0 0,0-1 0,0 1 1,0 0-1,0 0 0,0 0 0,1 0 0,-1 0 0,0 0 0,0 0 1,0 0-1,0-1 0,0 1 0,0 0 0,0 0 0,0 0 1,1 0-1,-1 0 0,0 0 0,0 0 0,0 0 0,0 0 0,0 0 1,0 0-1,1 0 0,-1 0 0,0 0 0,0 0 0,0 0 1,0 0-1,0 0 0,0 0 0,1 0 0,-1 0 0,0 0 0,0 0 1,0 0-1,9-1-8,158 24-274,-2-20-1327,-71-3 227,-61 3 863,-8 5-85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3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99 14763,'7'-7'805,"0"-1"0,0 0 0,-1 0 0,-1 0 0,1-1 0,-2 0 0,1 0 0,-1 0 0,4-14 0,-17 29 1254,-2 8-1799,1 0 1,0 2 0,1-1-1,1 1 1,0 0-1,-7 23 1,-26 107-131,32-108-105,-7 73 0,15-98-16,1 0 0,0 0 0,0-1 0,1 1 0,1 0 0,0 0 0,1-1 0,1 1 0,7 17 0,-11-28-30,1 0 1,0 0-1,0 0 1,0 0-1,1-1 0,-1 1 1,0 0-1,1-1 1,-1 1-1,1-1 1,-1 0-1,1 1 1,0-1-1,0 0 0,-1 0 1,1 0-1,0 0 1,0 0-1,0 0 1,0-1-1,0 1 0,0-1 1,0 1-1,0-1 1,0 0-1,0 0 1,1 0-1,-1 0 1,0 0-1,0 0 0,0-1 1,0 1-1,0-1 1,4-1-1,0-1-94,0 1 1,0-2-1,0 1 0,0-1 0,-1 1 0,1-2 0,-1 1 0,0 0 0,0-1 1,5-7-1,20-33-208,1-6-100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37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31 261 16940,'-12'24'2415,"9"-20"-1911,1 1 0,-1-1 0,1 1 0,0-1 0,1 1 0,-1 0 0,1 0 0,-1 7-1,2-12-461,0 1 0,0-1 0,0 0 0,0 0 0,0 1-1,0-1 1,0 0 0,0 0 0,0 1 0,0-1-1,0 0 1,0 0 0,0 0 0,0 1 0,0-1-1,0 0 1,0 0 0,1 0 0,-1 1 0,0-1 0,0 0-1,0 0 1,0 0 0,1 0 0,-1 1 0,0-1-1,0 0 1,0 0 0,1 0 0,-1 0 0,0 0 0,0 0-1,0 0 1,1 0 0,-1 0 0,0 0 0,0 1-1,1-1 1,-1 0 0,0 0 0,13-5 719,11-10-312,26-28-67,90-99-1,-36 33-144,-81 88-149,-12 16 7,-8 10-15,-7 15 6,4-19-85,-34 110 135,15-54-449,2 0-1,-11 77 1,27-94-846,-2-37 808,-6-2-103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4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39 20260,'-3'9'1897,"8"-2"-1177,15-1-256,9-8 888,12-4-448,11-3-255,7-2-57,5 0-352,2 1-160,-7 2-296,-4 5-176,-13 6-609,-9 5-367,-16 5 1024,-9 0-288,-14 1-88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4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35 357 16844,'-20'20'2280,"5"-2"-1328,15-3-272,8-1 1561,15-6-849,6-4-264,11-1-399,6-3-161,6 0-352,0-1-216,0-1-904,0 1-57,-8-1 721,-3-7-208,-11-6-184</inkml:trace>
  <inkml:trace contextRef="#ctx0" brushRef="#br0" timeOffset="1.33">635 0 18364,'8'0'324,"0"0"0,0 1 0,0 0 1,0 1-1,0-1 0,0 1 0,-1 1 0,1 0 1,-1 0-1,1 0 0,-1 1 0,0 0 0,12 9 1,-14-8-258,1 0-1,-1 1 1,0-1 0,-1 1 0,1 0 0,-1 0 0,0 1 0,-1-1 0,0 1 0,0-1 0,0 1-1,-1 0 1,0 0 0,0 1 0,1 10 0,-1 5-53,-1 1 1,-1-1-1,-1 1 1,-2-1-1,0 0 0,-1 1 1,-10 31-1,1-15-39,-2-2 0,-1 0 0,-30 50 0,39-76-40,0 0 0,-1-1 0,-1 1 0,0-2 1,-1 1-1,0-1 0,-15 11 0,2-6-63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52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72 18956,'-4'-2'259,"0"-1"-1,1 1 1,-1 0 0,0 0 0,0 0-1,-1 1 1,1-1 0,0 1 0,-1 0-1,1 0 1,-9 0 0,-2 0 295,1 1 0,-20 2-1,23 0-311,0-1-1,1 2 0,-1-1 0,1 1 0,0 1 0,0 0 0,0 1 0,-16 10 1,21-12-207,0 0 1,1 0-1,-1 1 1,1 0-1,0 0 1,0 0-1,1 0 1,-1 1-1,1-1 1,0 1-1,0 0 1,1 0-1,-1 0 1,1 1-1,0-1 1,0 0-1,1 1 1,-2 7-1,3-10-32,0 0 0,0-1 0,0 1 0,0 0 0,0 0 0,1-1 0,-1 1 0,1 0 0,1 4 0,-1-6-3,-1 0-1,1 0 1,-1 0 0,1 0-1,0 0 1,-1-1 0,1 1-1,0 0 1,0 0 0,-1-1-1,1 1 1,0 0 0,0-1-1,0 1 1,0-1 0,0 1-1,0-1 1,0 1 0,0-1-1,0 0 1,0 0 0,0 1-1,0-1 1,0 0 0,0 0-1,0 0 1,0 0 0,1 0-1,0-1 1,6 0-1,-1-1-1,0 0 1,0-1 0,0 0-1,0 0 1,0 0 0,-1-1-1,0 0 1,9-6 0,53-50-6,-56 49 7,18-18 5,30-27 9,-54 50-6,1 1 0,0 0 0,0 1 1,1-1-1,-1 1 0,15-5 0,-21 9-7,0 0 1,0-1-1,0 1 1,0 0-1,0 0 1,0 0-1,0 0 0,0 0 1,0 0-1,0 0 1,0 0-1,0 0 1,0 1-1,0-1 0,0 0 1,0 1-1,0-1 1,0 0-1,0 1 1,0-1-1,0 1 1,-1 0-1,1-1 0,0 1 1,0 0-1,-1-1 1,1 1-1,0 0 1,-1 0-1,1 0 0,-1 0 1,1-1-1,-1 1 1,1 0-1,-1 0 1,0 0-1,1 0 0,-1 0 1,0 0-1,0 0 1,0 0-1,1 2 1,0 6 8,0 0 0,-1 1 1,-1 16-1,1-13 3,-2 31 19,0 23 37,2-60-50,1 0 0,-1 0 0,2 0 0,-1 0 0,1-1 0,4 13-1,-5-17-12,0 0 0,0-1 0,0 1 0,0-1 0,0 0 0,0 1 0,0-1 0,1 0 0,-1 1 0,1-1 0,-1 0 0,1 0 0,-1 0 0,1-1 0,-1 1 0,1 0 0,0 0 0,-1-1 0,1 1 0,0-1 0,0 0 0,-1 1 0,1-1 0,0 0 0,0 0 0,0 0 0,-1 0 0,1-1 0,0 1 0,0 0 0,0-1-1,2 0 1,6-3 21,0 1-1,0-2 1,0 1-1,10-8 1,-19 12-26,57-37 88,-38 23-65,1 1-1,41-20 1,-60 32-24,-1 0 0,1 0 1,0 1-1,0-1 0,0 1 0,0-1 0,-1 1 0,1 0 0,0-1 0,0 1 0,0 0 0,0 0 1,0 0-1,0 1 0,0-1 0,0 0 0,0 1 0,-1-1 0,1 1 0,0 0 0,2 1 1,-2-1-3,-1 1 0,1-1 0,-1 1 1,0 0-1,0-1 0,1 1 1,-1 0-1,0 0 0,0 0 1,-1 0-1,1 0 0,0 0 0,-1 0 1,1 0-1,-1 0 0,0 3 1,1 5 62,-1 1 1,0 0 0,-1 0 0,0 0-1,-1-1 1,-3 12 0,-2-5 519,5-28-91,4-29 67,-2 39-550,2-48 360,-2 29-473,1 0 0,1 0 0,1 0 0,7-27 0,-10 46 64,0 1 0,0-1-1,0 0 1,1 1 0,-1-1 0,0 1 0,1-1-1,-1 1 1,0-1 0,1 1 0,-1-1 0,1 1-1,-1-1 1,1 1 0,-1-1 0,1 1 0,-1 0-1,1-1 1,-1 1 0,1 0 0,-1-1 0,1 1-1,0 0 1,-1 0 0,1 0 0,0 0 0,-1-1-1,1 1 1,-1 0 0,1 0 0,0 0 0,-1 0-1,1 0 1,0 1 0,-1-1 0,1 0 0,0 0-1,-1 0 1,1 0 0,-1 1 0,2-1 0,12 3-437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53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88 12643,'1'-1'249,"0"-1"0,0 1 1,0-1-1,-1 1 0,1-1 1,-1 0-1,0 1 0,1-1 1,-1 1-1,0-1 1,0 0-1,0 1 0,0-1 1,0 0-1,0 1 0,0-1 1,-1 0-1,1 1 0,-1-1 1,1 0-1,-1 1 0,-1-3 1,1 2 2,0 1 1,-1 0 0,1 0-1,-1 0 1,0 0-1,1 0 1,-1 0-1,0 0 1,1 0 0,-1 1-1,0-1 1,0 1-1,0-1 1,1 1 0,-1 0-1,-3-1 1,-4 1 189,0 0 1,0 1-1,1 0 0,-1 0 1,1 1-1,-1 0 1,-11 4-1,-22 14 273,39-18-681,0-1 1,0 1-1,1 0 1,-1 0-1,0 0 0,1 1 1,0-1-1,-1 1 1,1-1-1,0 1 1,-2 4-1,4-7-31,0 0-1,-1 0 1,1 1 0,0-1-1,0 0 1,0 1-1,-1-1 1,1 0 0,0 1-1,0-1 1,0 1-1,0-1 1,0 0 0,0 1-1,0-1 1,0 0-1,0 1 1,0-1-1,0 1 1,0-1 0,0 0-1,0 1 1,0-1-1,0 0 1,0 1 0,1-1-1,-1 1 1,0-1-1,0 0 1,0 1 0,1-1-1,-1 0 1,0 0-1,0 1 1,1-1 0,14 1 21,19-12-18,-16 1 13,33-24-1,-38 24-11,0 1 0,1 0-1,0 1 1,19-8 0,-31 15-7,0 0 1,-1 1 0,1-1-1,-1 1 1,1-1-1,0 1 1,0 0-1,-1 0 1,1 0 0,0 0-1,-1 0 1,1 0-1,0 0 1,-1 0 0,1 1-1,0-1 1,-1 1-1,1-1 1,0 1-1,-1-1 1,1 1 0,-1 0-1,1 0 1,-1 0-1,0 0 1,1 0-1,-1 0 1,0 0 0,0 1-1,1-1 1,-1 0-1,0 1 1,0-1-1,-1 1 1,1-1 0,0 1-1,0-1 1,-1 1-1,1 0 1,-1-1 0,1 3-1,2 8 2,-1 1-1,0 0 1,-1-1 0,0 21-1,-1-19-1,-6 284 213,-1-229 63,-3 0 0,-23 86 0,33-155-274,-4 14 92,0-1-1,-1 0 0,0 0 0,-7 12 1,10-22-75,0 0 0,1-1 0,-1 0 0,0 1 0,0-1 0,0 0 0,-1 0 0,1 0 0,0 0 0,-1 0 0,-2 1 0,3-2-13,1-1 0,-1 1-1,0-1 1,1 1 0,-1-1-1,0 0 1,0 0 0,1 1-1,-1-1 1,0-1 0,0 1-1,1 0 1,-1 0 0,0-1 0,0 1-1,1-1 1,-1 1 0,0-1-1,1 0 1,-3-1 0,-3-2-2,0-1 1,0 0 0,1 0 0,0 0 0,0-1 0,0 0-1,1 0 1,0 0 0,0-1 0,1 0 0,0 0 0,0 0-1,0 0 1,1-1 0,0 0 0,0 1 0,1-1 0,0 0-1,1 0 1,0 0 0,0 0 0,0-12 0,1 3-102,1 0 0,1 0 0,0 0 0,1 0 0,0 1 1,2-1-1,0 1 0,1 0 0,15-28 0,-12 27-139,2 0 1,0 1-1,1 0 1,1 1-1,28-26 0,2 8-174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5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20340,'-2'0'142,"0"0"-1,1 0 0,-1 0 0,1 1 1,-1-1-1,0 0 0,1 1 0,-1-1 1,1 1-1,-1 0 0,1 0 0,-1-1 1,1 1-1,0 0 0,-1 0 0,1 0 1,0 0-1,0 1 0,0-1 0,-1 0 1,1 0-1,1 1 0,-1-1 1,0 1-1,0-1 0,0 1 0,1-1 1,-2 3-1,-1 5 256,-1 1 0,1-1 0,-3 13 1,4-11-302,1-1 0,0 1 0,0-1 0,1 1 0,0-1 0,1 1 1,2 11-1,-3-20-94,0 1-1,1-1 1,-1 1 0,1-1 0,0 0 0,0 1 0,0-1 0,0 0 0,0 1-1,0-1 1,1 0 0,-1 0 0,1 0 0,-1 0 0,1 0 0,0-1 0,0 1-1,0 0 1,0-1 0,0 1 0,0-1 0,0 0 0,0 0 0,0 0 0,1 0-1,-1 0 1,1 0 0,-1-1 0,1 1 0,-1-1 0,0 1 0,1-1 0,0 0-1,3 0 1,1-1 9,1 0-1,-1-1 0,1 0 0,-1 0 0,0 0 0,0-1 1,0 0-1,13-8 0,0-3 61,27-23-1,-32 23 22,2 1-1,19-12 0,-35 24-87,-1 1 0,1-1 0,-1 1 0,1 0 0,-1-1 0,1 1 0,-1 0 0,1 0 0,0-1 0,-1 1-1,1 0 1,-1 0 0,1 0 0,0-1 0,-1 1 0,1 0 0,-1 0 0,1 0 0,0 0 0,-1 0 0,1 0 0,0 1 0,-1-1 0,1 0 0,-1 0-1,1 0 1,0 0 0,-1 1 0,1-1 0,-1 0 0,1 1 0,-1-1 0,1 0 0,-1 1 0,1-1 0,-1 1 0,1-1 0,-1 1 0,0-1 0,1 1-1,-1-1 1,0 1 0,1-1 0,-1 1 0,0-1 0,0 1 0,1-1 0,-1 1 0,0 0 0,0-1 0,0 1 0,0 0 0,0-1 0,0 1 0,0-1-1,0 1 1,0 0 0,0 0 0,0 9 2,-1-1 0,1 0 0,-4 12 0,2-9-4,2-10-1,0 1 0,0-1 0,0 1 0,0-1 1,0 1-1,0-1 0,1 0 0,-1 1 1,2 2-1,-2-5 0,0 1 0,1 0 0,-1 0 0,0-1 0,1 1 0,-1 0 0,1-1 0,-1 1 0,1-1 0,-1 1 0,1-1 0,0 1 0,-1-1 0,1 1 0,0-1 0,-1 1 0,1-1 0,0 0 0,1 1 0,0-1 2,1 0-1,0 0 1,-1 0 0,0 0-1,1-1 1,-1 1 0,1-1-1,-1 0 1,1 1-1,-1-1 1,0 0 0,0 0-1,1-1 1,-1 1 0,0 0-1,3-4 1,49-39 54,-41 32-51,1 0-1,0 1 1,1 1 0,0 0-1,21-9 1,-35 18-9,1 0 0,-1 1 0,1-1 1,-1 0-1,1 1 0,0-1 0,-1 1 1,1 0-1,0 0 0,-1-1 0,1 1 1,0 0-1,-1 0 0,1 1 1,0-1-1,-1 0 0,1 1 0,0-1 1,-1 1-1,1-1 0,-1 1 0,1-1 1,-1 1-1,1 0 0,-1 0 0,0 0 1,1 0-1,-1 0 0,0 0 1,1 0-1,-1 1 0,0-1 0,0 0 1,0 1-1,0-1 0,-1 1 0,1-1 1,1 3-1,1 7-13,0-1 0,0 0 0,-1 0 1,0 1-1,0 12 0,0 1-1,-2-22 18,0-1 0,1 1 0,-1 0 0,0-1 0,1 1 0,-1-1 0,1 1 0,-1-1 0,1 1 0,0-1 0,0 1 0,-1-1 0,1 0 0,0 0 0,0 1 0,0-1 0,1 0 0,-1 0 0,2 2 1,-2-3 0,1 0 1,0 1-1,-1-1 1,1 0-1,-1 0 1,1 1-1,-1-1 1,1-1-1,0 1 1,-1 0-1,1 0 1,-1-1-1,1 1 1,-1 0-1,1-1 1,-1 0-1,1 1 1,-1-1-1,1 0 1,1-1-1,13-8 9,-1-1 0,19-17-1,-18 15 4,0 0 0,23-13 0,-34 23-12,0 0-1,0 1 1,1 0 0,-1 0-1,0 0 1,1 1-1,-1-1 1,1 1 0,0 1-1,-1-1 1,1 1-1,10 0 1,-14 1-2,1-1-1,0 1 1,-1-1 0,1 1 0,-1 0-1,1 0 1,-1 0 0,1 0-1,-1 1 1,0-1 0,0 1 0,0-1-1,0 1 1,0 0 0,0 0 0,0 0-1,0 0 1,-1 0 0,1 0 0,-1 0-1,1 0 1,-1 1 0,1 2-1,2 5 0,0 1-1,-1 0 0,-1 0 0,2 14 0,3 13 1,0-28 54,0-13-321,9-22-870,-11 15 517,1 2 418,0-1 0,0 1 0,8-8 0,8-3-323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5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63 18532,'0'1'133,"0"-1"-1,-1 1 1,1 0-1,0 0 1,0-1 0,0 1-1,0 0 1,-1 0-1,1-1 1,0 1 0,1 0-1,-1-1 1,0 1-1,0 0 1,0 0 0,0-1-1,0 1 1,1 0-1,-1-1 1,0 1 0,1 0-1,-1-1 1,0 1-1,1 0 1,-1-1 0,1 1-1,-1-1 1,1 1 0,-1-1-1,1 1 1,0-1-1,-1 1 1,1-1 0,-1 1-1,1-1 1,0 0-1,-1 0 1,1 1 0,0-1-1,0 0 1,-1 0-1,1 0 1,0 0 0,0 1-1,-1-1 1,1 0-1,0-1 1,0 1 0,-1 0-1,1 0 1,0 0-1,-1 0 1,1 0 0,1-1-1,1 0-72,1 1-1,-1-1 1,0 0 0,0 0-1,0-1 1,1 1-1,-1-1 1,-1 1 0,1-1-1,0 0 1,3-3-1,-4 3-46,0-1 0,1 0 0,-1-1 0,0 1 0,-1 0 0,1 0 0,-1-1 0,1 1-1,-1-1 1,1-4 0,-2 7-12,0 0 0,0 0 0,0 0-1,0 0 1,0 0 0,0 0 0,0 1 0,0-1-1,0 0 1,0 0 0,0 0 0,-1 0 0,1 0-1,0 0 1,-1 0 0,1 0 0,-1 1 0,1-1-1,-1 0 1,1 0 0,-1 1 0,0-1-1,1 0 1,-1 1 0,0-1 0,0 0 0,1 1-1,-1-1 1,0 1 0,0-1 0,0 1 0,0 0-1,1-1 1,-1 1 0,0 0 0,0 0 0,0 0-1,0-1 1,0 1 0,0 0 0,0 0 0,-2 1-1,1-1 1,0 0 0,-1 0-1,1 1 1,-1-1 0,1 1 0,0 0-1,0 0 1,-1 0 0,1 0-1,0 0 1,0 0 0,0 1-1,0-1 1,0 1 0,0-1-1,1 1 1,-1 0 0,1 0-1,-1-1 1,1 1 0,-1 0 0,1 0-1,0 1 1,0-1 0,0 0-1,0 0 1,-1 4 0,1-3 2,0 0 1,1-1 0,-1 1 0,0-1-1,1 1 1,0 0 0,-1-1 0,1 1 0,0 0-1,1 0 1,-1-1 0,0 1 0,1 0-1,-1-1 1,1 1 0,0 0 0,0-1-1,0 1 1,0-1 0,1 0 0,-1 1-1,0-1 1,1 0 0,3 4 0,-1-3-8,1 0 1,-1 0-1,1-1 1,-1 1-1,1-1 0,0 0 1,0 0-1,0-1 1,0 0-1,1 0 1,-1 0-1,0 0 1,0-1-1,0 0 1,1 0-1,-1 0 1,0-1-1,10-1 0,6-4-20,1 0-1,-1-1 0,24-13 0,-12 6-18,-33 14 45,1 0-1,-1 0 1,1 0-1,-1 0 0,0-1 1,1 1-1,-1 0 1,1 0-1,-1 0 1,1 0-1,-1 0 0,1 0 1,-1 0-1,1 0 1,-1 0-1,1 0 1,-1 1-1,1-1 0,-1 0 1,1 0-1,-1 0 1,1 1-1,-1-1 1,0 0-1,1 0 0,-1 1 1,1-1-1,-1 0 1,0 1-1,1-1 1,-1 0-1,0 1 0,1-1 1,-1 1-1,7 21 127,0-3 64,-6-17-167,1 0 0,-1 0 1,1 0-1,0 0 0,0 0 1,0 0-1,0 0 0,0 0 0,0-1 1,1 1-1,-1-1 0,0 0 1,1 0-1,-1 0 0,1 0 1,-1 0-1,1 0 0,0-1 1,-1 1-1,1-1 0,0 0 0,0 0 1,-1 0-1,1 0 0,0 0 1,-1-1-1,5 0 0,5-2-437,1-1-1,-1 0 0,-1-1 1,18-9-1,-23 11-130,-4 2 251,1 1 0,-1-1 0,1 1-1,-1-1 1,1 1 0,-1 0 0,1 0 0,4 0 0,16-1-1064,22-16 495,-17 6 363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5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9 559 22589,'0'0'56,"-1"0"0,1 0 0,0 0 1,0 0-1,-1 0 0,1 0 0,0 0 0,0 1 1,-1-1-1,1 0 0,0 0 0,0 0 0,-1 0 1,1 1-1,0-1 0,0 0 0,0 0 0,0 1 1,-1-1-1,1 0 0,0 0 0,0 1 0,0-1 1,0 0-1,0 0 0,0 1 0,0-1 0,0 0 1,-1 0-1,1 1 0,0-1 0,0 0 0,0 1 1,0-1-1,1 0 0,-1 0 0,0 1 0,0-1 1,0 1-1,13 0 936,21-9-94,-21 1-796,0 1 1,-1-2-1,1 1 1,-2-2-1,13-10 1,-19 15-100,0-1 0,0 1 0,-1-1 0,0 0 0,0 0 1,0-1-1,-1 1 0,0-1 0,0 0 0,0 0 0,-1 0 1,1 0-1,1-11 0,-4 17-2,1-1-1,-1 0 1,0 0 0,0 0-1,0 0 1,0 0 0,0 0 0,0 0-1,0 0 1,0 0 0,0 0 0,0 0-1,-1 0 1,1 0 0,0 0 0,-1 0-1,1 0 1,-1 1 0,1-1-1,-1 0 1,1 0 0,-1 0 0,1 1-1,-1-1 1,0 0 0,0 0 0,1 1-1,-1-1 1,0 1 0,0-1-1,0 1 1,1-1 0,-1 1 0,0 0-1,0-1 1,0 1 0,0 0 0,0-1-1,0 1 1,-2 0 0,0 0 2,0 0 1,-1 0-1,1 1 1,0-1-1,-1 1 1,1 0-1,0 0 1,0 0-1,0 0 1,-1 0-1,-2 3 1,-4 3 17,-1 0 0,1 1 0,1 0 0,-1 1 0,1 0 0,1 1 0,-12 15-1,16-18 0,-1 0 0,1 0 0,0 0 0,0 0 0,1 1 0,0-1 0,0 1 0,1 0 0,0 0 0,0 0 0,1 0 0,-1 14 0,2-21-16,0 1 0,0-1 0,1 0 0,-1 0 0,0 0 0,0 1 0,1-1 0,-1 0 1,0 0-1,1 0 0,-1 0 0,1 0 0,0 0 0,-1 0 0,1 0 0,0 0 0,0 0 0,-1 0 1,1 0-1,0-1 0,0 1 0,0 0 0,0-1 0,0 1 0,0 0 0,0-1 0,0 1 0,0-1 1,1 0-1,-1 1 0,0-1 0,0 0 0,0 0 0,0 1 0,1-1 0,-1 0 0,0 0 0,0 0 1,0-1-1,1 1 0,1-1 0,5 0 9,1-1 0,-1-1 0,0 1 0,12-7 0,13-8-146,59-40-1,-70 40-176,1 2 0,1 1 0,1 0 0,49-18-1,-72 31 262,0 1-1,0-1 1,0 0-1,0 1 1,1-1-1,-1 1 0,0 0 1,0-1-1,1 1 1,-1 0-1,0 1 1,0-1-1,1 0 1,-1 1-1,0-1 1,0 1-1,0-1 1,0 1-1,1 0 0,-1 0 1,0 0-1,0 0 1,-1 1-1,5 2 1,-5-2 1,1 1-1,0 0 1,-1 0 0,1 0 0,-1 1 0,0-1-1,0 0 1,0 0 0,0 1 0,-1-1 0,1 0-1,-1 1 1,0-1 0,0 0 0,-1 6 0,0 3 19,0-7 34,1 0 0,0 0-1,0 1 1,0-1-1,0 0 1,2 7-1,-2-12-1,0 1 1,0 0-1,1-1 0,-1 1 0,0 0 1,0-1-1,1 1 0,-1-1 0,1 1 1,-1-1-1,1 1 0,-1-1 0,1 1 1,-1-1-1,1 1 0,-1-1 0,1 1 0,-1-1 1,1 0-1,0 1 0,0-1 0,1 0 4,-1 1 0,1-1-1,-1 0 1,0 0 0,1-1-1,-1 1 1,1 0 0,-1 0-1,1-1 1,-1 1 0,1-1-1,-1 1 1,0-1 0,2 0-1,8-6 13,0 1 1,0-2-1,-1 1 0,-1-2 0,1 1 0,-1-1 1,0 0-1,10-15 0,2-7 1,29-51 1,-21 27-10,-1-2 1,-4 0 0,28-96-1,-44 110 244,-8 43-250,0 0-1,0 0 0,-1 0 0,1 0 0,0 0 0,0 0 1,0 0-1,0 0 0,0 0 0,0 1 0,0-1 1,0 0-1,0 0 0,0 0 0,0 0 0,-1 0 0,1 0 1,0 0-1,0 0 0,0 0 0,0 0 0,0 0 1,0 0-1,0 0 0,0 0 0,0 0 0,0 0 0,-1 0 1,1 0-1,0 0 0,0 0 0,0 0 0,0-1 0,0 1 1,0 0-1,0 0 0,0 0 0,0 0 0,0 0 1,0 0-1,0 0 0,-1 0 0,1 0 0,0 0 0,0 0 1,0 0-1,0 0 0,0 0 0,0-1 0,0 1 0,0 0 1,0 0-1,0 0 0,0 0 0,0 0 0,-11 22 178,-7 23 122,2 1 1,-17 83-1,28-101-257,1 0 1,2 0-1,0 0 0,2 0 1,1 0-1,6 35 0,-6-55-45,0 1 0,1 0-1,1 0 1,-1-1 0,2 0-1,-1 1 1,6 9 0,-9-18-1,0 0 1,0 0-1,0 0 1,0 0-1,0 0 1,0-1-1,0 1 0,0 0 1,0 0-1,0 0 1,0 0-1,1 0 1,-1 0-1,0 0 1,0 0-1,0 0 1,0 0-1,0 0 1,0 0-1,0 0 1,0 0-1,0 0 1,0 0-1,0 0 1,0 0-1,0 0 1,0 0-1,0 0 0,0 0 1,0 0-1,0 0 1,1 0-1,-1 0 1,0 0-1,0 0 1,0 0-1,0 0 1,0 0-1,0 0 1,0 0-1,0 0 1,0 0-1,0 0 1,0 0-1,0 0 1,0 0-1,0 0 0,0 0 1,0 0-1,0 0 1,0 0-1,1 0 1,-1 0-1,0 0 1,0 0-1,0 0 1,0 0-1,0 0 1,0 0-1,0 1 1,-1-11 58,-2-9 16,0 6 35,-1-1 0,-1 1 0,0 0 0,-1 0 0,-9-15 0,13 26 29,5 11-24,-2-6-105,1 0 1,-1 0-1,1 0 1,0 0-1,0-1 1,4 5-1,-3-5-11,0 0 0,1 0 1,-1-1-1,1 0 0,0 1 0,-1-1 1,1-1-1,0 1 0,-1 0 0,1-1 1,0 0-1,0 0 0,0 0 0,-1 0 1,1-1-1,0 0 0,0 1 0,-1-1 1,1 0-1,-1-1 0,1 1 0,5-4 1,4-1-1,-1 0 0,-1-1 1,1-1-1,-1 0 1,10-10-1,-8 6 6,-1 0 1,-1-1-1,19-26 0,-27 35-1,-1 0 0,1 0-1,-1 0 1,0-1 0,0 1-1,0-1 1,0 1-1,-1-1 1,0 1 0,0-1-1,0 0 1,-1 0 0,1 0-1,-1 1 1,0-1-1,0 0 1,-1 0 0,-1-6-1,2 10-2,-1-1 0,1 1 0,-1 0-1,0-1 1,1 1 0,-1 0 0,0 0 0,0 0-1,1 0 1,-1 0 0,0 0 0,0 0 0,0 0-1,0 0 1,-1 0 0,1 0 0,0 0 0,0 1-1,0-1 1,-1 1 0,1-1 0,0 1-1,-1-1 1,1 1 0,0 0 0,-1-1 0,1 1-1,0 0 1,-1 0 0,1 0 0,-1 0 0,1 0-1,0 1 1,-1-1 0,1 0 0,0 1 0,-1-1-1,1 1 1,0-1 0,-1 1 0,1-1-1,-1 2 1,-5 1 1,1 1-1,0 0 1,0 0-1,0 0 1,1 0-1,-9 10 1,7-6-4,-1 1-1,2 0 1,0 0-1,0 0 1,0 1-1,1 0 1,1 0 0,-1 0-1,2 1 1,0 0-1,0-1 1,1 1 0,0 0-1,0 0 1,1 21-1,2-30-1,-1 0-1,0 1 1,1-1 0,0 0-1,-1 0 1,1 1-1,0-1 1,0 0-1,0 0 1,1 0 0,-1 0-1,0 0 1,1 0-1,-1 0 1,1-1-1,0 1 1,0-1 0,-1 1-1,1-1 1,0 1-1,0-1 1,0 0-1,0 0 1,1 0-1,-1 0 1,0 0 0,0-1-1,1 1 1,-1-1-1,0 1 1,1-1-1,-1 0 1,0 0 0,1 0-1,-1 0 1,1 0-1,-1-1 1,0 1-1,3-1 1,-5 1-25,1 0 0,-1-1-1,0 1 1,0 0 0,1 0 0,-1 0 0,0 0 0,0 0 0,0 0-1,1 0 1,-1 0 0,0 0 0,0 0 0,0-1 0,1 1-1,-1 0 1,0 0 0,0 0 0,0 0 0,0 0 0,0-1-1,1 1 1,-1 0 0,0 0 0,0 0 0,0-1 0,0 1-1,0 0 1,0 0 0,0 0 0,0-1 0,0 1 0,0 0-1,0 0 1,0-1 0,0 1 0,0 0 0,0 0 0,0 0 0,0-1-1,0 1 1,0 0 0,0 0 0,0-1 0,0 1 0,0 0-1,0 0 1,0 0 0,0 0 0,-1-1 0,1 1 0,0 0-1,0 0 1,0 0 0,0 0 0,-1-1 0,1 1 0,0 0-1,0 0 1,0 0 0,0 0 0,-1 0 0,1 0 0,-1-1-1,1 1-18,-1-1-1,0 1 1,0-1-1,1 1 1,-1-1-1,0 1 1,0 0-1,0-1 1,0 1-1,0 0 1,0 0-1,1-1 1,-1 1-1,0 0 1,0 0-1,0 0 1,-2 0-1,0 3-347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5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125 438 13531,'0'-1'144,"0"0"0,1 1 0,-1-1 0,0 0 0,0 0 0,0 0 0,0 1 0,0-1 0,0 0 0,0 0 0,0 0 0,0 0 0,0 1 0,0-1 0,-1 0 0,1 0 0,0 0 0,0 1 0,-1-1 0,1 0 0,-1 1-1,1-1 1,-1 0 0,1 1 0,-1-1 0,1 0 0,-1 1 0,1-1 0,-1 1 0,0-1 0,1 1 0,-1-1 0,0 1 0,0-1 0,1 1 0,-1 0 0,0 0 0,0-1 0,0 1 0,1 0 0,-1 0 0,0 0 0,0 0 0,0 0 0,1 0 0,-1 0 0,0 0 0,-1 0 0,-1 0 232,-1 1-1,0 0 1,1-1 0,0 1-1,-1 0 1,1 1 0,0-1 0,-1 1-1,1-1 1,-4 4 0,0 0-63,1 1 1,0 0 0,0 0-1,1 1 1,0 0 0,-6 9-1,9-13-270,0 1 0,0-1 1,0 0-1,1 1 0,-1-1 0,1 1 0,0 0 0,0-1 0,1 1 0,-1 0 1,1-1-1,-1 1 0,1 0 0,1 0 0,-1 0 0,1 5 0,0-7-36,-1-1-1,1 0 0,-1 0 0,1 0 1,-1 0-1,1 0 0,0 0 1,-1 0-1,1 0 0,0-1 0,0 1 1,0 0-1,-1 0 0,1 0 1,0-1-1,0 1 0,0-1 0,0 1 1,0-1-1,1 1 0,-1-1 1,0 1-1,0-1 0,0 0 0,0 0 1,0 1-1,1-1 0,-1 0 1,0 0-1,0 0 0,0-1 0,0 1 1,1 0-1,1-1 0,3 0 4,0-1 1,-1 0-1,1 0 0,0-1 0,7-4 1,11-9-17,0-1 0,-2 0 0,0-2 0,32-36 0,-19 20-187,-42 48 102,0 0 1,1 1-1,-7 21 0,12-31 80,-4 10-17,1 0 1,-3 17 0,6-28 26,1-1 1,0 1 0,-1-1-1,1 1 1,0-1 0,0 1-1,0-1 1,0 1-1,1-1 1,-1 1 0,1-1-1,0 1 1,-1-1-1,1 0 1,0 1 0,0-1-1,0 0 1,1 0 0,-1 0-1,3 4 1,-2-5 3,-1 0-1,0-1 1,1 1 0,-1 0 0,1 0 0,-1-1-1,1 1 1,-1 0 0,1-1 0,-1 0 0,1 1-1,0-1 1,-1 0 0,1 0 0,-1 0-1,1 0 1,3 0 0,-1-1 5,0 0-1,1-1 1,-1 1 0,0-1 0,0 1-1,6-5 1,3-2 20,-1-1 0,22-19 0,-15 9-1,0-1 0,-2-1 0,0 0 0,-2-1 0,0-1-1,13-28 1,-7 7-12,-3 0 0,22-75 0,-36 105-36,0-1 0,0 0-1,-2 0 1,0-1 0,0 1-1,-2-29 1,0 44 19,0-1-1,0 1 1,0-1 0,0 1-1,0-1 1,0 1 0,0-1 0,0 1-1,0-1 1,-1 1 0,1 0 0,0-1-1,0 1 1,0-1 0,-1 1-1,1 0 1,0-1 0,0 1 0,-1 0-1,1-1 1,0 1 0,-1 0 0,1-1-1,0 1 1,-1 0 0,1-1-1,0 1 1,-1 0 0,0 0 0,-9 6-45,-6 19 5,-5 20 83,1 1 0,3 0 0,2 1 0,2 1 0,-8 52 0,20-92-28,-8 68 108,8-68-108,1 0 0,0-1 0,1 1-1,0 0 1,0-1 0,0 1 0,5 11-1,-5-17-16,-1 0 0,1-1-1,0 1 1,0-1-1,0 1 1,0-1 0,0 0-1,1 1 1,-1-1-1,0 0 1,3 2 0,-4-3 1,0 0 1,1 0-1,-1 0 1,0 0-1,1 1 1,-1-1-1,1 0 1,-1 0-1,0 0 1,1 0-1,-1 0 1,1 0-1,-1 0 1,0 0-1,1 0 1,-1 0-1,1-1 1,-1 1-1,0 0 1,1 0-1,-1 0 1,0 0-1,1 0 0,-1-1 1,0 1-1,1 0 1,-1 0-1,0-1 1,1 1-1,-1 0 1,0-1-1,0 1 1,1 0-1,-1 0 1,0-1-1,0 1 1,0-1-1,1 1 1,-1 0-1,0-1 1,0 1-1,0 0 1,0-1-1,0 1 1,0-1-1,0 1 1,0 0-1,0-1 1,0 1-1,0-1 1,0 1-1,0 0 1,0-1-1,1-10 12,-1 1 0,0-1 0,0 1 0,-1-1 0,-1 1 1,0-1-1,0 1 0,-1 0 0,0 0 0,-1 0 0,0 1 0,0-1 0,-6-8 0,10 18-5,0 0 0,0 0 0,0 0 0,0 0 0,0 0 1,0 1-1,0-1 0,0 0 0,0 0 0,0 0 0,0 0 0,0 0 0,0 1 0,-1-1 0,1 0 0,0 0 1,0 0-1,0 0 0,0 0 0,0 0 0,0 1 0,0-1 0,0 0 0,0 0 0,0 0 0,-1 0 1,1 0-1,0 0 0,0 0 0,0 0 0,0 0 0,0 1 0,0-1 0,-1 0 0,1 0 0,0 0 1,0 0-1,0 0 0,0 0 0,0 0 0,-1 0 0,1 0 0,0 0 0,0 0 0,0 0 0,0 0 1,0 0-1,-1 0 0,1 0 0,0 0 0,0-1 0,0 1 0,0 0 0,0 0 0,-1 0 0,1 0 0,0 0 1,0 0-1,0 0 0,0 0 0,0 0 0,0-1 0,0 14 103,1-10-96,0 0-1,-1-1 1,2 1-1,-1 0 1,0-1-1,1 1 0,-1 0 1,1-1-1,-1 0 1,1 1-1,0-1 1,0 0-1,0 0 0,1 0 1,-1 0-1,0 0 1,1-1-1,-1 1 1,1-1-1,0 0 0,-1 1 1,1-1-1,0 0 1,0-1-1,0 1 1,0 0-1,-1-1 1,1 0-1,5 1 0,0-1-15,0-1 0,0 1-1,-1-1 1,1-1-1,0 1 1,-1-1-1,0 0 1,1-1 0,-1 0-1,10-6 1,-2 0-23,-1 0 0,-1-1 0,0-1 0,0 0 0,-1-1 1,-1-1-1,0 0 0,0 0 0,14-25 0,-41 67 133,2 1 1,-11 32-1,20-47-45,0 0 0,1 0 0,1 0-1,1 0 1,0 1 0,1 27 0,1-42-57,0 1 1,0-1-1,0 0 0,0 0 1,0 1-1,0-1 1,1 0-1,-1 1 0,0-1 1,1 0-1,-1 0 1,1 0-1,0 0 0,-1 1 1,1-1-1,0 0 1,0 0-1,-1 0 0,1 0 1,0 0-1,0-1 1,0 1-1,0 0 0,0 0 1,3 0-1,-3 0-27,1-1 0,0 0 0,-1 0 0,1 0 0,0 0 1,0 0-1,-1 0 0,1 0 0,0-1 0,-1 1 0,1-1 0,-1 1 0,1-1 0,-1 1 0,1-1 0,-1 0 0,1 0 0,-1 0 0,1 0 0,1-2 0,4-3-284,0-1-1,-1 0 1,0 0-1,0 0 1,0-1-1,-1 0 1,0 0 0,4-9-1,3-11-229,11-35-1,-3 0-321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57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19724,'-15'32'1825,"2"1"-1209,4-3-296,9-4 600,2-1-624,11-12-664,6-3 448,8-7-352,-1-3-88</inkml:trace>
  <inkml:trace contextRef="#ctx0" brushRef="#br0" timeOffset="1">202 216 19892,'-15'48'2763,"11"-36"-1891,0 1 1,0 0-1,-2 17 0,6-29-831,0 0 0,0-1 0,-1 1 0,1 0 0,0-1 0,0 1 0,0 0 0,0 0 0,0-1-1,1 1 1,-1 0 0,0-1 0,0 1 0,0 0 0,1-1 0,-1 1 0,0-1 0,0 1 0,1 0 0,-1-1 0,1 1 0,-1-1-1,1 1 1,-1-1 0,1 1 0,-1-1 0,1 1 0,0 0 0,0-1-14,0 0 0,1 0 0,-1 1 0,0-1 1,1 0-1,-1 0 0,0 0 0,1 0 0,-1 0 0,0-1 0,1 1 0,-1 0 1,2-1-1,6-3-49,-1 1 1,1-2 0,8-5 0,-15 9 37,21-14-150,27-15-202,-46 28 297,0 0 0,0 0 0,0 0 0,0 1-1,1-1 1,-1 1 0,1 0 0,-1 1 0,7-1-1,-10 1 48,1 0 0,-1 1 0,0-1-1,1 1 1,-1-1 0,0 1 0,0-1-1,0 1 1,0 0 0,0 0 0,1-1-1,-1 1 1,-1 0 0,1 0 0,0 0-1,0 0 1,0 0 0,0 0-1,-1 0 1,1 1 0,0-1 0,-1 0-1,1 0 1,-1 0 0,1 1 0,-1-1-1,0 0 1,0 1 0,0-1 0,1 0-1,-1 1 1,0-1 0,-1 3 0,1 5 116,0 1 1,-1-1 0,-2 12 0,-13 40 370,10-52-1124,10-14 434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45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19300,'1'-4'295,"0"-1"0,0 1 0,0 0 0,1 0 0,-1 1 0,1-1 0,0 0-1,0 0 1,4-4 0,-5 7-255,0 0 0,0 0 1,-1 1-1,1-1 0,0 0 0,0 0 0,0 1 0,0-1 0,0 0 0,0 1 0,0-1 0,0 1 0,0-1 0,0 1 0,0 0 0,1 0 0,-1-1 0,0 1 1,0 0-1,0 0 0,0 0 0,0 0 0,1 0 0,-1 0 0,0 0 0,0 1 0,0-1 0,0 0 0,0 1 0,0-1 0,0 1 0,0-1 0,1 1 0,-2-1 1,1 1-1,0 0 0,0-1 0,2 3 0,0 0-8,-1 0 0,1 0-1,-1 1 1,1-1 0,-1 1 0,0 0 0,0 0 0,-1-1 0,1 1 0,-1 0 0,0 0 0,0 1 0,0 3-1,6 61-36,-6-53 32,1 30 3,-2-18 46,2 0 0,1 0 0,9 39 1,-11-63-53,0 0 1,0-1-1,1 1 1,-1-1 0,1 0-1,0 0 1,0 1-1,0-1 1,0 0 0,3 2-1,-3-3-4,-1-1 0,1 0 0,0 0 0,-1 0-1,1 1 1,0-2 0,0 1 0,0 0 0,0 0-1,0-1 1,0 1 0,0-1 0,0 1 0,0-1 0,0 0-1,0 0 1,0 0 0,0 0 0,0 0 0,3-1-1,5-2 51,0 1-1,0-2 0,0 1 0,-1-2 0,1 1 1,-1-1-1,16-11 0,57-50 262,-58 45-230,0-1 0,-2-2 1,0 0-1,23-35 0,-52 114 155,5-41-232,0 1 0,0 16 0,1-27-20,2 0 0,-1 0 0,0 0 0,1 0-1,-1 0 1,1-1 0,0 1 0,1 0 0,-1-1 0,1 1 0,-1 0 0,1-1 0,3 5 0,-4-7 3,0 0 0,1 0 1,-1 0-1,0 0 0,0 0 0,1 0 0,-1 0 1,1-1-1,-1 1 0,1-1 0,-1 1 0,1-1 0,-1 1 1,1-1-1,-1 0 0,1 0 0,-1 1 0,1-1 0,-1 0 1,1-1-1,0 1 0,-1 0 0,1 0 0,-1-1 0,1 1 1,-1-1-1,1 1 0,-1-1 0,1 0 0,-1 1 1,0-1-1,1 0 0,-1 0 0,2-2 0,6-4 47,0 0-1,0 0 1,11-14-1,-19 20-47,13-16 79,0 1 0,0-2 0,-2 0 0,0 0 0,-1-1 0,-1-1 0,-1 1 0,-1-2-1,11-36 1,-18 51-58,0-1 0,-1 0 0,1 0 0,-1-8 0,0 14-20,-1-1 0,1 1-1,0-1 1,0 1 0,-1-1 0,1 1-1,-1 0 1,1-1 0,-1 1-1,0 0 1,-1-2 0,2 2-4,0 1 0,-1 0 0,1-1 0,-1 1 0,1-1 1,-1 1-1,1 0 0,-1-1 0,0 1 0,1 0 0,-1 0 0,1 0 1,-1-1-1,0 1 0,1 0 0,-1 0 0,0 0 0,1 0 0,-1 0 1,1 0-1,-1 0 0,0 0 0,1 0 0,-1 0 0,1 1 0,-2-1 0,0 1 0,0 0-1,0 0 0,1 0 0,-1 1 0,0-1 1,1 0-1,-1 1 0,1-1 0,-1 1 0,1-1 1,-1 1-1,1 0 0,0 0 0,0 0 0,0-1 1,0 1-1,1 0 0,-1 0 0,0 0 0,1 0 1,-1 1-1,1-1 0,0 0 0,-1 3 0,1 1-2,-1 1 0,1-1-1,1 0 1,-1 0 0,1 0-1,0 1 1,2 7-1,-2-11 1,1 0-1,-1 0 1,0 0-1,0-1 1,1 1-1,0-1 0,-1 1 1,1-1-1,0 0 1,0 0-1,1 1 0,-1-2 1,0 1-1,1 0 1,-1 0-1,5 2 1,-2-2-1,-1-1 0,1 1 0,0-1 0,0 0 0,0 0 0,0 0 0,0-1 0,1 1 0,4-2 0,8 0-4,0-2 1,-1 0-1,1-1 0,23-9 1,-12 3 6,-1-1 0,0-1 0,-1-2 0,-1 0 0,0-2 0,27-21 0,-52 36-2,1 0-1,0-1 0,-1 1 1,1 0-1,-1-1 0,1 1 1,-1-1-1,0 1 0,0-1 1,0 0-1,0 1 0,0-1 1,0 0-1,0 0 0,0 0 1,-1 0-1,1 0 0,-1 0 1,1 0-1,-1 0 0,0 0 1,0 0-1,0 0 0,0-4 1,-1 5-2,1 0 1,-1 0 0,1 0-1,-1 1 1,1-1 0,-1 0-1,0 0 1,1 0-1,-1 1 1,0-1 0,0 0-1,1 1 1,-1-1 0,0 0-1,0 1 1,0-1 0,0 1-1,-2-1 1,1 0-2,-1 1 0,1-1 0,-1 1 0,0 0 0,0 0 0,1-1 0,-1 2 0,0-1 0,-4 1 0,-1 1 6,-1 1 0,1 0 0,0 0 0,0 1 0,0 0-1,0 0 1,1 1 0,0 0 0,0 0 0,0 0-1,0 1 1,-8 10 0,10-11 9,1 0 0,0 1 0,0-1 0,0 1-1,0-1 1,1 1 0,0 0 0,1 0 0,-1 1 0,1-1 0,0 0 0,0 1 0,1 0-1,0-1 1,0 1 0,1 12 0,0-15-38,1-1 0,-1 1 1,1-1-1,0 1 0,0-1 0,1 0 0,-1 0 0,1 1 0,-1-1 1,1 0-1,0 0 0,0-1 0,1 1 0,-1 0 0,0-1 0,1 1 1,0-1-1,-1 0 0,1 0 0,0 0 0,0 0 0,0 0 0,7 2 1,-1-1-45,-1 0 0,2-1 1,-1 0-1,0-1 1,0 0-1,0-1 0,1 1 1,9-2-1,32-4-179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4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17940,'0'0'77,"0"0"1,0 0-1,0 0 1,-1 0-1,1 0 1,0 0-1,0 0 1,-1 1-1,1-1 1,0 0-1,0 0 1,0 0-1,0 1 0,-1-1 1,1 0-1,0 0 1,0 0-1,0 1 1,0-1-1,0 0 1,0 0-1,0 1 1,0-1-1,0 0 1,0 0-1,0 1 1,0-1-1,0 0 1,0 0-1,0 1 1,0-1-1,0 0 1,0 0-1,0 0 0,0 1 1,0-1-1,0 1 1,0 3 285,-2 48 1849,-5 183 1637,8-162-3548,12 85 0,-11-142-272,0-1-9,0-1 0,5 16-1,-6-28-16,0 1 1,-1 0-1,1-1 0,1 1 0,-1-1 0,0 1 0,1-1 0,-1 0 0,1 1 0,-1-1 0,1 0 0,0 0 1,0 0-1,0 0 0,0 0 0,1-1 0,1 2 0,-2-2 0,1-1-1,-1 1 1,0-1-1,0 0 1,0 1-1,1-1 1,-1 0 0,0-1-1,0 1 1,1 0-1,-1-1 1,0 1 0,0-1-1,0 1 1,0-1-1,0 0 1,0 0-1,0 0 1,0 0 0,0-1-1,0 1 1,0 0-1,-1-1 1,4-2-1,5-6 12,0-1 0,14-19-1,-18 22-6,15-24 15,-16 24-16,-1 1 0,1-1 0,1 1 0,-1 0-1,1 0 1,0 1 0,1-1 0,14-9 0,-21 15-6,1 1 1,-1 0-1,1 0 0,-1-1 1,1 1-1,-1 0 1,1 0-1,-1 0 1,1 0-1,-1 0 0,1 0 1,-1 0-1,1 0 1,-1 0-1,1 0 1,-1 0-1,1 0 0,-1 0 1,1 0-1,-1 1 1,1-1-1,-1 0 1,1 0-1,-1 0 0,1 1 1,-1-1-1,1 0 1,0 1-1,8 16 6,-3 25-11,-5-40 4,5 117-1136,-6-119 1059,0 1-1,0 0 0,0 0 0,0 0 1,0-1-1,1 1 0,-1 0 0,0 0 1,0-1-1,1 1 0,-1 0 0,0 0 1,1-1-1,-1 1 0,1 0 0,-1-1 1,1 1-1,-1-1 0,1 1 0,0 0 1,0-1 51,0 1 1,-1-1 0,1 0 0,-1 0-1,1 0 1,0 0 0,-1 0-1,1-1 1,-1 1 0,1 0 0,-1 0-1,1 0 1,-1 0 0,1-1 0,0 1-1,-1 0 1,1 0 0,-1-1-1,0 1 1,1-1 0,0 0 0,26-30-223,-21 23-143,17-20-175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47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69 16860,'-10'18'2980,"-10"10"-845,-25 50 0,40-68-1844,0 1-1,0 1 0,1-1 1,1 1-1,0-1 0,0 1 0,1 0 1,0 15-1,1-25-260,1 1 0,0-1 0,1 0 1,-1 0-1,0 0 0,0 0 0,1 0 0,-1 0 0,1 0 0,0 0 1,0 0-1,0 0 0,0 0 0,0 0 0,0 0 0,0-1 0,0 1 0,1 0 1,-1-1-1,1 1 0,-1-1 0,4 3 0,-3-3-19,0-1 1,1 1-1,-1 0 0,1 0 0,-1-1 0,0 0 1,1 1-1,-1-1 0,1 0 0,-1 0 1,1 0-1,-1-1 0,1 1 0,-1-1 0,1 1 1,-1-1-1,0 0 0,1 0 0,2-1 1,5-3-9,0-1 1,-1 0 0,0 0 0,0-1-1,0-1 1,-1 1 0,0-1 0,0-1-1,-1 1 1,12-19 0,-9 10 0,0 1 1,-2-1 0,0-1 0,-1 0-1,8-28 1,-12 24 10,-3 22-15,0 0 1,0 0-1,-1 0 0,1 0 1,0 0-1,0 0 0,0 0 0,-1-1 1,1 1-1,0 0 0,0 0 1,0 0-1,0 0 0,-1 1 1,1-1-1,0 0 0,0 0 0,0 0 1,-1 0-1,1 0 0,0 0 1,0 0-1,0 0 0,0 0 0,-1 0 1,1 0-1,0 1 0,0-1 1,0 0-1,0 0 0,0 0 1,-1 0-1,1 0 0,0 1 0,0-1 1,0 0-1,0 0 0,0 0 1,0 0-1,0 1 0,0-1 0,0 0 1,0 0-1,0 0 0,0 1 1,-20 34 5,14-24-6,0 1 0,1 1 1,1-1-1,0 0 0,0 1 1,-2 21-1,6-33 0,0-1-1,0 1 1,0-1-1,0 1 0,0-1 1,0 1-1,0-1 1,0 1-1,0-1 0,0 1 1,0 0-1,0-1 1,0 1-1,0-1 1,1 1-1,-1-1 0,0 1 1,0-1-1,1 1 1,-1-1-1,0 0 1,1 1-1,-1-1 0,0 1 1,1-1-1,-1 0 1,1 1-1,-1-1 1,0 0-1,2 1 0,-1-1-1,1 0 0,-1 1 0,0-1 0,1 0 1,-1 0-1,1-1 0,-1 1 0,0 0 0,1 0 0,-1-1 0,0 1 0,2-1 0,43-24-74,-38 21 51,14-10-29,-3 3-44,29-14-1,-43 22 78,1 1 0,0 0 0,0 0 0,0 1 0,0 0 0,0 0 0,0 0 0,0 0 0,0 1 0,7 1-1,-11-1 13,0 0 0,1 1 0,-1 0 0,0-1-1,1 1 1,-1 0 0,0 0 0,0 0 0,0 0-1,0 0 1,0 1 0,0-1 0,0 1 0,0-1-1,-1 1 1,1 0 0,0 0 0,-1 0 0,1 0-1,1 3 1,1 3 5,-1 0-1,0 0 0,-1 0 0,3 14 1,6 16 24,-11-37-18,1-1 0,-1 1 0,0 0 0,0-1 0,1 1 0,-1-1 0,0 1 0,1-1 0,-1 1 0,0-1 0,1 1 0,-1-1-1,1 1 1,-1-1 0,1 1 0,-1-1 0,1 0 0,-1 1 0,1-1 0,0 0 0,-1 0 0,1 1 0,-1-1 0,1 0 0,0 0-1,-1 0 1,1 0 0,0 0 0,-1 0 0,1 0 0,0 0 0,1 0 1,0-1 0,-1 0 0,1 1 0,0-1 0,-1 0 0,1 0 0,0 0 0,-1 0 0,1 0 0,1-3 0,28-33 60,10-24-13,-39 61-54,-1 7 2,0 17 10,-1-8 25,0-14-29,1-1 0,-1 1-1,1-1 1,-1 1 0,1-1 0,-1 0 0,1 1-1,0-1 1,-1 1 0,1-1 0,0 0 0,0 0-1,0 0 1,0 1 0,0-1 0,0 0-1,1 0 1,-1-1 0,0 1 0,0 0 0,1 0-1,-1 0 1,1-1 0,-1 1 0,0-1 0,1 1-1,-1-1 1,1 0 0,-1 1 0,1-1-1,0 0 1,-1 0 0,1 0 0,-1 0 0,1 0-1,-1-1 1,2 1 0,5-1 14,0-1 0,0 1 0,0-1 0,0-1 0,14-5 0,-7 0 3,0 0 0,-1 0 1,1-2-1,-2 0 0,1 0 0,13-15 0,-21 18 1,1 0 0,-1 0 0,-1 0 0,1 0 0,-2-1 0,1 0 0,-1 0-1,0-1 1,0 1 0,-1-1 0,0 1 0,-1-1 0,2-11 0,-3 19-17,-1-1 1,0 0-1,0 0 1,1 0-1,-1 0 1,0 0-1,-1 0 1,1 0-1,0 0 1,-1 1-1,1-1 1,-1 0-1,1 0 1,-1 0-1,0 1 1,1-1-1,-1 0 1,0 1-1,0-1 1,-1 0-1,1 1 0,0 0 1,0-1-1,-1 1 1,1 0-1,-1-1 1,1 1-1,-1 0 1,-2-1-1,1 1-4,1 1 0,0 0 1,0 0-1,0 0 0,-1 0 0,1 0 0,0 0 0,0 0 0,0 1 0,0-1 0,-1 1 0,1 0 0,0 0 0,0 0 0,0 0 1,0 0-1,0 0 0,1 0 0,-1 0 0,0 1 0,1-1 0,-1 1 0,0-1 0,1 1 0,0 0 0,-2 2 0,-4 6 19,1-1-1,0 1 1,1 0-1,0 0 1,1 1-1,0 0 0,1-1 1,0 1-1,1 0 1,0 1-1,0-1 1,1 0-1,1 17 1,0-22-26,1 1 0,0-1 1,0 0-1,0 0 0,1 0 1,0-1-1,0 1 1,1 0-1,-1-1 0,1 1 1,6 7-1,-6-9-36,0-1 0,1 1 0,-1-1 0,1 0 0,0 0 0,0 0 0,0 0 0,0-1 0,1 1 0,-1-1 0,1-1 0,-1 1 0,1 0 0,0-1 0,-1 0 0,7 1 0,33 1-103,3-4-86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48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18940,'4'11'513,"-1"0"-1,0 0 1,0 0-1,-1 1 1,-1-1-1,1 1 1,-2-1-1,0 1 1,-1 12-1,0 4 763,-1 88 563,7 148-522,-5-260-1310,0-1-1,1 1 1,-1-1-1,1 1 1,0-1 0,0 1-1,1-1 1,-1 0-1,0 0 1,4 5-1,-5-8-4,0 1 0,1-1 0,-1 0 0,0 0 0,0 1 0,1-1 0,-1 0-1,0 0 1,1 0 0,-1 1 0,0-1 0,1 0 0,-1 0 0,0 0 0,1 0-1,-1 0 1,0 0 0,1 0 0,-1 0 0,0 0 0,1 0 0,-1 0 0,1 0-1,-1 0 1,0 0 0,1 0 0,-1 0 0,0 0 0,1 0 0,-1 0-1,0 0 1,1-1 0,-1 1 0,2-1 1,-1-1-1,1 1 0,-1-1 1,0 0-1,1 1 1,-1-1-1,0 0 0,0 1 1,0-1-1,0-3 1,8-23 6,-1-1 0,-2 1 0,0-1 0,1-58 1,-5 64-6,6-130-18,-8 152 14,0 0-1,0 0 1,0 0-1,0 0 1,0-1 0,0 1-1,0 0 1,0 0-1,0 0 1,0 0-1,0 0 1,1 0 0,-1 0-1,1 0 1,-1 0-1,0 0 1,2-1-1,8 25-23,-2-2 16,1 1 0,0-1 0,2-1 0,0 0 0,16 19 0,-23-33 7,1-1 1,0 0-1,0 0 1,0 0-1,0-1 1,1 1-1,0-2 1,0 1-1,8 3 1,-10-5 1,1 0 0,0-1 0,-1 0 0,1 0 1,0 0-1,0-1 0,0 1 0,0-1 1,0 0-1,0-1 0,0 1 0,0-1 0,0 0 1,7-2-1,-3-1 2,0 0 1,0-1-1,0 1 1,-1-2-1,1 1 1,-1-1-1,-1-1 1,1 1-1,-1-1 1,0-1-1,0 1 1,-1-1-1,7-12 1,-1 1 9,-1-1 1,0 0-1,-2-1 1,13-39-1,-17 40 1,0 1 0,0-1-1,-2-1 1,-1 1 0,0 0 0,-2-28-1,-1 44-10,1-1 0,-1 1-1,0 0 1,0 0 0,0-1-1,-3-5 1,3 10-2,1-1 1,0 0-1,-1 1 1,1-1-1,0 0 1,-1 1-1,1-1 1,-1 0-1,1 1 1,-1-1-1,1 1 1,-1-1-1,1 1 1,-1-1-1,0 1 1,1-1-1,-1 1 1,0 0-1,1-1 1,-1 1-1,0 0 1,0 0-1,1 0 1,-1-1-1,0 1 1,0 0-1,1 0 1,-1 0-1,0 0 1,0 0-1,0 0 1,1 1-1,-1-1 1,0 0-1,0 0 1,1 0-1,-1 1 1,0-1-1,1 0 1,-1 1-1,0-1 1,1 1-1,-1-1 1,0 0-1,1 1 1,-1 0-1,-3 3 2,0-1-1,0 1 1,1 0 0,0 1-1,0-1 1,0 0 0,0 1-1,1 0 1,-4 7-1,-14 51-1,16-49 1,-7 26 8,1 1 0,-3 42 0,11-62 0,0 1 0,2 0 1,0 0-1,2 0 0,6 34 0,-7-51-31,1 1 1,0 0 0,0-1-1,0 1 1,0-1 0,1 0-1,0 0 1,0 0 0,0 0-1,1 0 1,0-1 0,-1 0-1,2 1 1,-1-1 0,0-1-1,1 1 1,0-1 0,0 0-1,7 4 1,1-2-307,-1-1 0,0 0 0,1 0 0,0-2 0,0 1 0,0-2 0,21 1 0,-10-2-186,-5 0-141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4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84 297 16179,'9'-2'543,"-1"-1"0,-1 0 0,1 0-1,0-1 1,-1 0 0,0-1-1,0 1 1,0-1 0,-1-1-1,1 1 1,-1-1 0,-1 0-1,1-1 1,-1 1 0,0-1 0,0 0-1,5-11 1,-5 8-381,0 1 0,-1-1 1,0-1-1,-1 1 0,0 0 0,0-1 1,-1 0-1,0 1 0,-1-1 0,-1 0 1,1 0-1,-2 0 0,-1-11 0,2 20-144,0 0-1,0 0 1,-1 0-1,1 1 1,-1-1-1,1 0 1,-1 0-1,0 1 1,0-1-1,0 0 1,0 1-1,0-1 0,0 1 1,0-1-1,0 1 1,-1-1-1,1 1 1,0 0-1,-1 0 1,-2-2-1,3 3 1,-1-1 0,0 1 0,0-1 0,0 1 0,0 0 0,0 0 0,1 0 0,-1 0 0,0 0 0,0 0 0,0 0 0,0 1 0,0-1 0,0 1 0,1-1 0,-4 2 0,-2 2 20,-1 0 0,0 1 0,1-1 0,0 2 0,0-1 0,1 1 0,-8 7 0,1 3-10,0 0 1,1 0 0,1 1-1,1 1 1,0 0 0,1 0 0,1 1-1,1 0 1,1 0 0,0 0 0,2 1-1,-4 29 1,8-44-23,-1 0 0,1 1 0,0-1 0,1 0 0,0 1 0,-1-1 0,2 0 0,-1 0 0,1 1 0,-1-1 0,1 0 0,4 6 0,-4-8-59,0 0 0,0 0 0,1-1 0,-1 1-1,1 0 1,0-1 0,-1 0 0,1 0 0,0 1 0,0-2-1,1 1 1,-1 0 0,0-1 0,1 1 0,-1-1-1,0 0 1,1 0 0,6 0 0,1 0-311,0-1 0,1 0 0,-1 0 0,0-2 1,0 1-1,0-1 0,0-1 0,0 0 0,0-1 0,13-6 1,25-15-555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4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353 156 17332,'-3'-9'496,"0"0"0,-1 0-1,0 1 1,0-1 0,-1 1 0,0 0 0,0 0 0,-1 0 0,-10-10 0,12 14-315,0 1 0,-1-1 0,1 1 0,-1 0 0,0 0 0,1 1 0,-1-1 0,-1 1 0,1 0 0,0 0 0,0 1 0,-1 0 0,1 0 0,-1 0 0,1 0 0,-1 1 0,-10 1 0,6 0-113,-1 2 0,1-1 0,0 1 0,0 1 0,0 0 0,0 0 0,1 1 0,-1 0-1,1 1 1,0 0 0,1 0 0,0 1 0,0 0 0,-14 15 0,17-16-61,1 0 1,-1 1 0,1-1 0,0 1 0,0 0-1,1 0 1,0 0 0,0 0 0,-2 12 0,4-14 0,0 1 1,1-1-1,-1 0 1,1 0-1,1 0 1,-1 1-1,1-1 1,0 0-1,0 0 1,0 0-1,0 0 1,1 0-1,0 0 1,0 0-1,4 4 1,-4-4-1,2 0 0,-1-1 0,1 0 0,-1 1 0,1-1 0,0 0 0,0-1 0,1 1 0,-1-1 0,1 0 0,0 0 0,0 0 1,0-1-1,0 0 0,0 0 0,1 0 0,-1 0 0,1-1 0,-1 0 0,1 0 0,-1-1 0,1 1 0,-1-1 0,1 0 0,0-1 0,-1 1 0,1-1 0,8-3 0,-2 1 13,-1 0 0,0-1-1,0-1 1,0 1-1,0-2 1,-1 0 0,0 0-1,0-1 1,-1 0-1,0 0 1,0-1 0,13-15-1,-12 9 24,0 0-1,-1-1 1,0 0 0,-1 0-1,6-20 1,-10 25-8,0 0-1,-2 0 0,1 0 1,-1-1-1,-1 1 1,0-1-1,0 1 0,-1-1 1,-2-13-1,2 23-28,0 0-1,0 0 0,0-1 1,0 1-1,0 0 0,-1 0 0,1 0 1,0 0-1,-1 0 0,1 0 1,-1 0-1,1 0 0,-1 0 1,0 1-1,1-1 0,-1 0 1,0 0-1,-1-1 0,1 2-5,1 0 0,-1 0-1,0-1 1,1 1 0,-1 0-1,0 0 1,1 0-1,-1 0 1,0 0 0,1 0-1,-1 0 1,1 0 0,-1 1-1,0-1 1,1 0 0,-1 0-1,0 0 1,1 1 0,-1-1-1,1 0 1,-1 1 0,0 0-1,-2 1-27,0 0-1,0 1 1,1 0 0,-1-1-1,1 1 1,-1 0-1,1 0 1,-3 5-1,1 1-231,0 0 0,1 1 0,-5 17 0,7-22 255,1-1-1,-1 1 0,1-1 0,-1 1 0,1 0 0,1-1 0,-1 1 0,0-1 0,1 1 1,2 5-1,-3-9-7,0-1 0,1 1 1,-1 0-1,0-1 1,1 1-1,-1-1 0,0 1 1,1-1-1,-1 1 0,1-1 1,-1 0-1,0 1 1,1-1-1,-1 1 0,1-1 1,0 0-1,-1 0 1,1 1-1,-1-1 0,2 0 1,11 2-341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49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16251,'3'13'537,"0"0"0,-2-1 0,1 1-1,-2 1 1,0-1 0,-1 13 0,0 10 585,-1 82 1301,4 118 191,-2-227-2510,0-7-65,0 0 1,0 1-1,0-1 1,0 0-1,1 1 1,-1-1-1,1 0 1,-1 1-1,1-1 1,0 0-1,0 0 1,0 1-1,0-1 1,3 3-1,-4-5-33,0 0 0,0 0 0,1 1 0,-1-1 0,0 0-1,1 0 1,-1 0 0,0 0 0,1 0 0,-1 1-1,0-1 1,1 0 0,-1 0 0,0 0 0,1 0 0,-1 0-1,1 0 1,-1 0 0,0 0 0,1 0 0,-1 0 0,0 0-1,1-1 1,-1 1 0,0 0 0,1 0 0,-1 0-1,0 0 1,1-1 0,-1 1 0,0 0 0,0 0 0,1 0-1,-1-1 1,0 1 0,0 0 0,1 0 0,-1-1 0,0 1-1,9-15 26,-8 13-21,11-24-31,-2-1 1,-1 0 0,10-48-1,-3 9-57,-3 19 25,28-90-300,-33 114 210,1 1 0,1 0-1,21-34 1,-30 54 119,1-1 1,0 1-1,-1-1 1,1 1-1,0 0 1,0 0-1,1 0 0,-1 0 1,0 0-1,1 0 1,-1 1-1,1-1 1,-1 1-1,1 0 1,0 0-1,0 0 1,3-1-1,-4 2 12,0 0-1,-1 0 1,1 0-1,0 1 1,-1-1-1,1 0 1,-1 1-1,1 0 1,-1-1-1,1 1 1,-1 0-1,1 0 1,-1 0-1,0 0 1,1 0 0,-1 0-1,0 0 1,0 0-1,0 0 1,0 1-1,0-1 1,0 0-1,0 1 1,0-1-1,-1 1 1,1-1-1,0 1 1,-1-1-1,1 1 1,-1-1-1,0 3 1,2 4 11,-1-1-1,0 0 1,0 0-1,-1 1 1,0-1 0,-1 0-1,1 1 1,-1-1-1,-1 0 1,1 0-1,-1 0 1,-1 0 0,1 0-1,-1 0 1,-6 10-1,0-1 44,0-1-1,-2 1 1,1-2 0,-2 0-1,-15 15 1,17-18-34,-1-1 1,1-1-1,-2 0 1,1-1-1,-1 0 0,0 0 1,-1-1-1,-18 7 1,30-14 15,0 0 1,0 1-1,0-1 1,0 0-1,0 0 1,0 1-1,0-1 1,0 0-1,0 0 0,0 0 1,0 0-1,0 0 1,0-1-1,0 1 1,0 0-1,1 0 1,-1-1-1,0 1 1,0 0-1,0-1 1,0 1-1,0-1 1,0 1-1,0-1 0,1 0 1,-1 1-1,0-1 1,0-1-1,0 1-15,0-1-1,0 0 0,1 0 1,-1 0-1,0 0 0,1 0 0,0 0 1,-1 0-1,1 0 0,0 0 1,0 0-1,0-3 0,4-29 54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59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75 14731,'-9'8'1695,"-21"23"3034,28-30-4510,1 1 1,0-1 0,-1 1-1,1 0 1,0-1 0,0 1-1,0 0 1,0 0 0,1 0-1,-1 0 1,0-1 0,1 1-1,0 0 1,-1 0 0,1 4-1,0-5-229,0-1-1,1 0 0,-1 1 1,0-1-1,0 1 0,1-1 0,-1 0 1,1 1-1,-1-1 0,0 0 1,1 1-1,-1-1 0,1 0 1,-1 0-1,1 0 0,-1 1 1,1-1-1,-1 0 0,0 0 0,1 0 1,-1 0-1,1 0 0,-1 0 1,1 0-1,-1 0 0,1 0 1,0 0-1,-1 0 0,1 0 1,-1 0-1,0 0 0,1 0 1,-1 0-1,1-1 0,21-5-812,-19 5 672,8-3-293,15-3-195,-26 7 661,0 0 0,1 0 1,-1 1-1,0-1 0,0 0 0,1 0 0,-1 1 0,0-1 1,0 0-1,0 1 0,0-1 0,1 0 0,-1 1 0,0-1 0,0 0 1,0 1-1,0-1 0,0 0 0,0 1 0,0-1 0,0 0 1,0 1-1,0-1 0,0 0 0,0 1 0,0-1 0,0 0 1,0 1-1,0-1 0,-1 0 0,1 1 0,0-1 0,0 0 1,0 1-1,-6 16 647,5-15-512,-1 5 163,0-2-155,0 0 0,0 1 1,1-1-1,0 0 0,0 1 0,0-1 1,0 1-1,1-1 0,0 10 0,0-15-166,0 1 0,1-1 0,-1 0 0,0 1 0,0-1 0,0 1 0,0-1 0,0 0 0,0 1 0,1-1 0,-1 0 0,0 1 0,0-1 0,0 0 0,1 1 0,-1-1 0,0 0 0,1 0 0,-1 1 0,0-1 0,0 0 0,1 0 0,-1 1 0,1-1 0,-1 0 0,0 0 0,1 0 0,-1 0 0,0 0 0,1 0 0,-1 1 0,1-1-1,-1 0 1,1 0 0,13-8-424,9-17-1108,-13 12 707,-8 10 433,0 0 0,0-1 0,0 1 0,1 0-1,-1 0 1,1 0 0,0 1 0,0-1 0,0 1-1,0-1 1,0 1 0,0 0 0,1 0 0,-1 1-1,1-1 1,-1 1 0,1-1 0,0 1 0,4 0 0,-4 0-212,0 1 0,0-1 1,0 0-1,0 0 0,0 0 1,-1-1-1,9-3 1,8-14 5575,-19 18-4731,1 0 0,0 0 0,-1 0 0,1 0 1,-1 1-1,1-1 0,0 0 0,-1 1 0,1-1 0,0 1 0,0 0 0,2-1 0,4 1 332,-13 0 2137,6 1-2393,-1-1-301,1 0 0,-1 0 0,0 1 0,0-1 0,1 0 0,-1 0 0,0 0 0,1 1 0,-1-1 0,1 0 0,-1 0 1,0 0-1,1 0 0,-1 0 0,0 0 0,1 0 0,-1 0 0,1 0 0,-1 0 0,0 0 0,1 0 0,-1 0 0,1 0 0,0 0 0,4-2 75,0 0-1,0 0 1,0-1 0,-1 0 0,1 0 0,0 0-1,-1 0 1,0 0 0,8-9 0,0-2 202,16-24-1,-10 14 290,-21 28-481,0 1 1,1 0 0,0 0 0,0 0 0,0 0 0,0 0 0,1 1 0,0-1 0,0 0 0,0 12-1,1-1-352,0-1-1,4 24 1,-4-35 234,1-1 1,-1 1 0,1 0 0,0-1-1,0 1 1,0-1 0,0 1 0,1-1-1,-1 0 1,1 0 0,0 1 0,0-1-1,0 0 1,0-1 0,0 1-1,5 3 1,-3-3-16,1-1 0,-1 0-1,1 0 1,0 0 0,6 1-1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50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45 14283,'2'21'833,"0"1"0,-2-1 0,0 0 0,-4 23 0,-19 84 2420,11-68-1590,-4 18-399,6-34-649,1 0 0,3 0-1,-2 72 1,11-108-567,1-13-30,3-12-24,6-34-181,11-75 1,-5 14-48,-6 51 40,3 1-1,44-111 0,-56 162 186,1 1-1,-1 0 0,1 0 1,1 0-1,-1 1 0,1-1 1,1 1-1,8-7 1,-14 12 7,1 1 0,0-1 0,1 1 0,-1-1 0,0 1 1,0 0-1,1 0 0,-1 0 0,0 0 0,1 1 1,-1-1-1,1 0 0,-1 1 0,1 0 0,-1 0 1,1-1-1,-1 1 0,1 1 0,0-1 0,-1 0 1,1 1-1,-1-1 0,0 1 0,1 0 0,-1 0 1,1 0-1,-1 0 0,0 0 0,0 0 0,0 1 1,0-1-1,0 1 0,4 3 0,-2-1 8,1 1 0,-1 1-1,0-1 1,0 1 0,-1-1-1,0 1 1,0 0 0,0 0-1,0 1 1,-1-1 0,0 0-1,-1 1 1,1-1 0,-1 1-1,-1 0 1,1-1 0,-1 1-1,0 0 1,0 0 0,-3 8-1,1 0 77,-1-1 0,0 0 0,-1 0-1,-1 0 1,0-1 0,-1 1 0,-1-1-1,-10 17 1,9-19 26,-1 0 0,0 0 0,-1 0 0,0-1 0,-15 12 0,21-19-94,0 0-1,0 0 0,0 0 1,0-1-1,0 0 0,-1 0 1,1 0-1,-1 0 0,0 0 1,1-1-1,-1 0 0,0 0 1,0-1-1,0 1 0,1-1 1,-1 0-1,0 0 0,-9-2 1,13 2-13,-1 0 0,1-1 0,0 1 0,0-1 0,-1 1 0,1-1 0,0 0 0,0 1 0,0-1 0,0 0 0,0 0 0,0 0 0,0 0 0,0 0 0,0 0 0,0 0 0,1 0 0,-1 0 0,-1-2 0,-3-26-36,5-12-53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5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185 156 17428,'-1'-1'165,"1"-1"0,-1 1 0,1 0 0,-1-1 0,0 1 0,1 0 0,-1-1 0,0 1 0,0 0 0,0 0 0,0 0 0,0 0 0,0 0 0,0 0 0,0 0 1,-1 0-1,1 1 0,0-1 0,-1 0 0,1 1 0,0-1 0,-1 1 0,1-1 0,-1 1 0,1 0 0,0 0 0,-1-1 0,-2 1 0,0 0 163,-1 0 0,1 0 0,-1 0 0,1 0 0,-1 1 1,1 0-1,0 0 0,-7 2 0,4 0-136,0 1-1,1 0 1,-1 0 0,1 1 0,0 0 0,0 0-1,1 0 1,-1 1 0,1 0 0,1 0 0,-1 0-1,1 1 1,0-1 0,-6 14 0,7-13-167,0-1-1,1 0 1,0 0 0,0 1-1,0-1 1,1 1 0,0 0 0,1-1-1,-1 1 1,1 0 0,0-1-1,1 1 1,-1 0 0,2-1 0,-1 1-1,1-1 1,2 9 0,-3-13-23,0 0 0,0 0 0,0 0 0,0 0 0,0-1 0,0 1 0,1 0-1,-1-1 1,1 1 0,-1-1 0,1 1 0,-1-1 0,1 1 0,0-1 0,0 0 0,-1 0 0,1 0 0,0 0 0,0 0 0,0-1 0,0 1 0,0-1 0,0 1 0,1-1 0,-1 0 0,0 1 0,0-1 0,0 0 0,0 0 0,0-1 0,0 1 0,1 0 0,-1-1 0,0 1 0,0-1-1,3-1 1,1-1 4,1 0 0,-1-1 0,1 0 0,-1 0-1,0-1 1,0 1 0,-1-1 0,1 0 0,5-8-1,1-3 25,-2 0 0,0 0-1,0 0 1,-2-1 0,0-1-1,-1 0 1,-1 0-1,0 0 1,-2 0 0,0-1-1,-1 0 1,-1 0 0,0-37-1,-3 52-23,1-1-1,-1 0 1,0 0-1,0 1 1,-4-9-1,5 12-18,0 0 0,-1 1 0,1-1 0,0 1 0,0-1-1,0 0 1,-1 1 0,1-1 0,0 1 0,-1-1-1,1 1 1,0-1 0,-1 1 0,1-1 0,-1 1-1,1 0 1,0-1 0,-1 1 0,1-1 0,-1 1-1,0 0 1,1 0 0,-1-1 0,1 1 0,-1 0 0,1 0-1,-1-1 1,0 1 0,1 0 0,-1 0 0,1 0-1,-1 0 1,0 0 0,1 0 0,-1 0 0,0 0-1,1 0 1,-1 1 0,1-1 0,-1 0 0,0 0 0,1 0-1,-1 1 1,1-1 0,-1 0 0,1 1 0,-1-1-1,1 0 1,-1 1 0,1-1 0,-1 1 0,1-1-1,0 1 1,-1 0 0,-1 2-161,0 0 0,0 1 0,0-1 0,1 1 0,-1-1 0,1 1 1,0-1-1,0 1 0,1 0 0,-1 0 0,1-1 0,-1 1 0,1 0 0,0 0 0,1 0 0,-1-1 0,1 1 0,0 0 0,-1 0 0,2-1 0,-1 1 1,0-1-1,1 1 0,0-1 0,3 6 0,11 3-721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5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17828,'-25'20'3350,"-33"30"-1,49-40-3009,0-1 0,1 2-1,0-1 1,1 1-1,0 0 1,-6 14-1,9-7-104,4-18-230,0 1-1,0-1 0,0 0 1,0 1-1,0-1 0,1 1 1,-1-1-1,0 0 0,0 1 1,0-1-1,1 0 0,-1 1 1,0-1-1,1 0 1,-1 0-1,0 1 0,0-1 1,1 0-1,-1 0 0,0 1 1,1-1-1,-1 0 0,1 0 1,-1 0-1,1 0 0,2 1 0,1-1 0,-1 0-1,0 0 1,1 0 0,-1-1-1,0 1 1,5-2 0,3 0-7,2 1-20,-1 0-1,0 0 1,1 2-1,-1-1 1,0 2-1,1-1 1,21 7 0,-26-5 0,-1-1 1,1 1 0,-1 0 0,0 1-1,0 0 1,0 0 0,-1 0 0,1 1 0,-1 0-1,0 0 1,-1 1 0,1 0 0,6 8-1,-11-12 30,1 0-1,-1 1 1,1-1-1,-1 1 1,0-1-1,0 1 1,0-1-1,0 1 1,0-1 0,0 1-1,-1 0 1,0 0-1,1-1 1,-1 1-1,0 0 1,0 0-1,0-1 1,-1 1-1,1 0 1,-1 0-1,1-1 1,-1 1-1,0 0 1,0-1-1,0 1 1,-1-1-1,1 1 1,0-1-1,-1 0 1,0 0-1,1 1 1,-1-1-1,0 0 1,0-1-1,0 1 1,-3 2-1,-3 1 80,1 0 0,-1 0-1,1-1 1,-1 0 0,-1 0-1,1-1 1,0 0-1,-1-1 1,0 0 0,-9 2-1,5-3 38,1 0 0,0-1 0,-1-1-1,-18-2 1,27 2-210,-1 1 1,0-2-1,0 1 0,0 0 0,1-1 0,-1 0 1,1 0-1,-1 0 0,1-1 0,0 0 0,0 0 0,0 0 1,-7-6-1,11 8 57,-1 1 1,1-1 0,-1 1-1,1-1 1,-1 0-1,1 1 1,-1-1-1,1 1 1,0-1-1,-1 0 1,1 1 0,0-1-1,0 0 1,0 0-1,-1 1 1,1-1-1,0 0 1,0 1 0,0-1-1,0 0 1,0 0-1,0 1 1,0-1-1,0 0 1,1 0-1,-1 1 1,0-1 0,0 0-1,1 1 1,-1-1-1,0 0 1,1 1-1,-1-1 1,0 0 0,1 1-1,-1-1 1,1 1-1,-1-1 1,1 1-1,0-1 1,0 0 0,2-1-45,0 1 0,0-1 1,0 1-1,0-1 0,1 1 0,-1 0 1,7-1-1,19-1-521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5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17364,'3'11'2288,"-3"15"-1240,-3 8-431,-9 11 2079,1 6-1240,0 1-751,2-1-217,4-10-680,2-7-360,5-21-641,4-11-119,5-19 928,1-15-288,3-19-304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5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449 276 17452,'-4'30'1023,"0"0"0,-2 0 1,-2-1-1,-18 48 0,0 1 588,17-46-1123,-28 102 1073,31-111-1267,2 1 1,1 0-1,-1 38 1,4-60-283,0-1-1,0 1 1,0-1 0,1 1 0,-1-1 0,0 1-1,0-1 1,1 1 0,-1-1 0,1 1-1,0-1 1,0 2 0,-1-3-12,1 1 0,-1-1 0,0 0 0,0 0 0,0 0 0,1 0 0,-1 0-1,0 0 1,1 1 0,-1-1 0,0 0 0,0 0 0,1 0 0,-1 0 0,0 0 0,0 0 0,1 0 0,-1 0 0,0 0 0,1 0 0,-1 0 0,0 0-1,0 0 1,1-1 0,-1 1 0,0 0 0,0 0 0,1 0 0,-1 0 0,0 0 0,0-1 0,1 1 0,-1 0 0,0 0 0,0 0 0,1-1-1,1-2-23,1 0-1,-1 0 0,0 0 1,0 0-1,0 0 1,0-1-1,2-6 0,7-24-418,-1 0-1,-3-1 1,8-68-1,-14 103 108,2 4 276,3 8 86,-4-5-12,0-1 0,1 1 0,0-1 1,0 1-1,0-1 0,1 0 0,0 0 0,0 0 0,1-1 1,0 0-1,0 1 0,0-2 0,0 1 0,12 7 1,-12-9-1,1-1 1,-1 1 0,1-1-1,0 0 1,0-1-1,0 1 1,0-1 0,0 0-1,0-1 1,0 0-1,0 0 1,0 0 0,0 0-1,1-1 1,-1 0 0,0-1-1,9-2 1,2-3 56,-1 0 0,0-1 0,-1 0 1,0-2-1,0 1 0,-1-2 0,0 0 0,-1-1 1,0 0-1,-1-1 0,0 0 0,13-20 0,-22 28-15,0-1-1,0 1 0,-1-1 0,0 0 0,0 0 1,0 0-1,1-9 0,-3 14-44,0 0 1,0 0-1,0 1 1,0-1-1,0 0 1,0 0-1,0 0 1,0 1-1,0-1 1,0 0-1,0 0 0,-1 0 1,1 1-1,0-1 1,-1 0-1,1 0 1,0 1-1,-1-1 1,1 0-1,-1 1 1,1-1-1,-1 0 0,0 1 1,0-2-1,-1 2-1,1 0 0,-1-1 0,0 1 0,1 0 0,-1 0 0,0 0 0,1 0 0,-1 0 0,0 0 0,1 1 0,-1-1 0,1 1 0,-1-1 0,1 1 0,-1-1 0,1 1 0,-1 0 0,-1 1 0,-6 3 18,1 0-1,0 1 1,0 0-1,0 0 1,1 1 0,0 0-1,0 1 1,1-1-1,0 1 1,-6 10 0,1-1 42,1 1 1,1 1 0,1-1 0,-7 22-1,12-29-20,0 0-1,1 1 0,0-1 0,1 1 1,0 0-1,1 0 0,0 0 0,3 17 1,-2-25-38,0 0 0,0 0 1,0 0-1,0-1 1,1 1-1,0 0 0,-1-1 1,1 1-1,1-1 0,-1 1 1,0-1-1,5 4 1,-5-5-22,0 0 0,1-1 0,0 1 1,-1 0-1,1-1 0,0 0 0,0 0 0,-1 0 1,1 0-1,0 0 0,0 0 0,0-1 0,0 1 1,0-1-1,1 0 0,-1 0 0,0 0 1,4-1-1,-2 0 9,0 0 0,0 0-1,1-1 1,-1 0 0,0 0 0,0 0 0,-1 0 0,1-1 0,0 0 0,-1 0 0,0 0-1,8-7 1,-5 3 8,-1 0 0,0 0-1,0-1 1,0 0 0,-1 0-1,5-12 1,8-22-67</inkml:trace>
  <inkml:trace contextRef="#ctx0" brushRef="#br0" timeOffset="1">75 0 19508,'-32'3'2177,"6"4"-1673,14-4-824,7-3 2408,13-5-1760,3-3-184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58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54 15771,'1'-1'128,"0"0"0,0 0 0,0 0-1,0 0 1,0 0 0,0 0 0,0-1-1,0 1 1,-1 0 0,1 0 0,0-1-1,-1 1 1,1-1 0,-1 1 0,0 0-1,1-1 1,-1 1 0,0-1-1,0 1 1,0-3 0,0 3-18,0 0 0,-1 0 0,1 0 1,-1 0-1,0 0 0,1 0 0,-1 0 0,0 0 1,1 0-1,-1 0 0,0 1 0,0-1 0,0 0 1,0 1-1,0-1 0,0 0 0,0 1 0,0-1 0,0 1 1,-1-1-1,-3-1 192,0 1 0,0 0 0,0-1 1,0 2-1,0-1 0,0 1 0,-1 0 0,1 0 0,0 0 1,-8 2-1,3 1-144,1 1-1,-1 0 1,1 0 0,0 1-1,1 0 1,-1 0 0,1 1-1,0 0 1,1 1 0,-1 0-1,1 0 1,1 1 0,-1-1 0,1 1-1,-8 15 1,8-14-131,0 1-1,1 1 1,1-1 0,-1 1-1,2-1 1,-1 1 0,1 0-1,1 1 1,0-1 0,1 0-1,0 1 1,1-1 0,1 18-1,0-25-43,-1 0 0,1-1 0,0 1 0,0 0-1,0-1 1,1 1 0,-1-1 0,1 1 0,0-1-1,0 0 1,0 0 0,0 0 0,0 0 0,1 0 0,0 0-1,-1-1 1,1 1 0,0-1 0,0 0 0,0 0-1,7 4 1,-4-4-121,-1-1 0,1 1 0,0-1 0,0 0-1,0 0 1,0-1 0,0 1 0,0-1 0,0-1 0,0 1-1,0-1 1,-1 0 0,9-3 0,-1 0-18,0-1 0,0 0 1,0-1-1,-1-1 0,17-12 0,20-16-468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5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73 19580,'-3'7'563,"-6"10"666,1 0 1,-7 25 0,13-38-1116,1 1 0,0-1 0,0 1 0,1-1 0,-1 1 0,1-1 0,0 1 0,0-1 0,0 1 0,1-1 0,0 1 0,0-1 0,0 1 0,0-1 0,3 6 0,-3-8-99,-1-1 0,1 0 0,0 1 0,0-1-1,0 0 1,0 0 0,0 0 0,0 0 0,0 0 0,0 0-1,0 0 1,0 0 0,0-1 0,1 1 0,-1 0 0,0-1 0,1 1-1,-1-1 1,0 1 0,1-1 0,-1 0 0,1 1 0,-1-1-1,1 0 1,-1 0 0,0 0 0,1 0 0,-1 0 0,1 0-1,-1-1 1,1 1 0,-1 0 0,2-2 0,4 0 27,-1-1 1,1 0 0,-1 0-1,0-1 1,9-7-1,50-40 210,-40 29-106,1 2 1,56-34-1,-79 52-136,1 1 0,0-1 0,0 0 0,-1 1 0,1 0 0,0 0 0,0 0 0,0 1 0,0-1 0,0 1 0,0 0 0,8 1 0,-9-1-5,0 1 1,0 0-1,0 0 1,0 1-1,0-1 1,0 0-1,-1 1 1,1 0-1,0 0 1,-1 0-1,0 0 0,1 0 1,-1 0-1,0 1 1,0-1-1,3 6 1,0 0 11,-1 0-1,0 0 1,0 0 0,-1 1 0,3 14 0,5 13 129,-11-35-141,1-1 0,-1 1 0,0-1 0,0 0 0,0 1 0,0-1 0,0 1 0,0-1 0,0 1 0,1-1 0,-1 0 0,0 1 0,0-1 0,1 0 0,-1 1 0,0-1 0,0 0 0,1 1 0,-1-1 0,0 0 0,1 0 0,-1 1 0,1-1 0,-1 0 0,0 0 0,1 0 0,-1 1 0,1-1 0,-1 0 0,0 0 1,1 0-1,-1 0 0,1 0 0,-1 0 0,1 0 0,-1 0 0,0 0 0,1 0 0,-1 0 0,1 0 0,-1 0 0,1 0 0,-1-1 0,0 1 0,1 0 0,-1 0 0,1 0 0,-1-1 0,0 1 0,1 0 0,-1 0 0,0-1 0,1 1 0,-1 0 0,0-1 0,0 1 0,1-1 0,18-27 164,-15 21-140,16-27 89,25-36 52,-40 63-165,0 0-1,1 0 1,0 1-1,1 0 1,0 0-1,14-10 1,-19 15-9,1-1 0,-1 1 0,1 0 0,-1 0 0,1 0 0,-1 0 0,1 0-1,0 1 1,-1-1 0,1 1 0,0-1 0,0 1 0,-1 0 0,1 0 0,0 0 0,0 1 0,-1-1 0,5 2 0,-3 0-4,0-1 0,-1 1 0,0 0 1,1 0-1,-1 1 0,0-1 1,0 1-1,0-1 0,0 1 1,0 0-1,3 5 0,3 7-18,0 0 1,-1 1-1,-1 0 0,9 25 0,-16-40 26,1 1-7,16 35 10,-17-37-5,0 1 0,0-1-1,0 1 1,1-1-1,-1 1 1,0-1-1,0 1 1,1-1 0,-1 0-1,0 1 1,1-1-1,-1 1 1,1-1-1,-1 0 1,0 1 0,1-1-1,-1 0 1,1 1-1,-1-1 1,1 0 0,-1 0-1,1 0 1,-1 1-1,1-1 1,-1 0-1,1 0 1,-1 0 0,1 0-1,-1 0 1,1 0-1,-1 0 1,1 0 0,0 0-1,-1 0 1,1 0-1,-1 0 1,1-1-1,-1 1 1,1 0 0,-1 0-1,1 0 1,-1-1-1,1 1 1,-1 0 0,0-1-1,1 1 1,-1 0-1,1-1 1,-1 1-1,0-1 1,1 1 0,-1 0-1,0-1 1,0 1-1,1-1 1,-1 1 0,0-1-1,0 1 1,1-1-1,-1 1 1,0-1-1,0 1 1,0-2 0,6-12-297,-4 9 173,0 0 1,1 0-1,-1 0 1,1 0-1,5-7 0,1 4-88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3:59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 18380,'-11'108'4923,"1"50"-2404,8-77-2016,-1 19-50,11 117 0,-8-215-435,0 0-1,0 0 1,1 1-1,-1-1 1,0 0-1,1 0 1,0 0 0,-1 0-1,1 0 1,0 0-1,0 0 1,2 4-1,-2-6-10,-1 0-1,1 0 0,-1 0 1,1 0-1,-1 0 0,0 0 1,1 0-1,-1 0 1,1 0-1,-1 0 0,1 0 1,-1 0-1,0 0 0,1 0 1,-1-1-1,1 1 0,-1 0 1,1 0-1,-1 0 0,0-1 1,1 1-1,-1 0 1,0 0-1,1-1 0,-1 1 1,0 0-1,1-1 0,-1 1 1,0 0-1,0-1 0,1 1 1,-1-1-1,0 1 1,0 0-1,0-1 0,6-10 74,0 0 0,7-22 0,-12 32-81,21-61 110,77-192 71,-73 197-194,3 0 0,45-68 0,-66 113-11,1 1 0,14-16 1,-20 25 9,-1-1 1,1 0-1,0 1 1,0 0 0,0 0-1,0 0 1,1 0-1,-1 0 1,0 0-1,1 1 1,0 0 0,-1 0-1,1 0 1,4-1-1,-7 2 9,-1 0 0,1 0 0,-1 0-1,1 0 1,0 0 0,-1 0 0,1 0-1,-1 0 1,1 0 0,0 1 0,-1-1 0,1 0-1,-1 0 1,1 1 0,-1-1 0,1 0-1,-1 1 1,1-1 0,-1 0 0,1 1 0,-1-1-1,1 1 1,-1-1 0,1 1 0,-1-1-1,1 2 1,-1-1 0,1 1 0,-1-1-1,1 1 1,-1-1 0,0 1 0,0-1-1,0 1 1,0-1 0,0 1 0,0 2-1,-1 3 14,-1 0 0,1-1 0,-1 1 0,-4 7 0,-3 6 53,-1 0 0,-2-1 1,0-1-1,0 0 1,-2 0-1,0-2 0,-1 1 1,-1-2-1,-24 19 1,36-32-173,0 1 1,0-1-1,0 0 1,-1 0-1,1 0 1,-1 0 0,1-1-1,-8 2 1,11-3 48,1 0 1,-1 0 0,0 0-1,1 0 1,-1 0 0,0 0-1,1 0 1,-1 0 0,0 0-1,1 0 1,-1-1 0,0 1-1,1 0 1,-1 0-1,1-1 1,-1 1 0,0 0-1,1-1 1,-1 1 0,1 0-1,-1-1 1,1 1 0,-1-1-1,0 0 1,1 0-13,0-1 0,-1 1 1,1 0-1,0 0 0,0-1 0,0 1 0,0 0 0,0-1 0,0 1 1,0 0-1,0-1 0,1 1 0,-1 0 0,1 0 0,-1-1 1,0 1-1,2-2 0,11-18-620,10-3-197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0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61 11875,'2'-2'506,"-1"-1"1,0 1 0,0-1-1,0 0 1,-1 1 0,1-1 0,-1 0-1,1 0 1,-1 0 0,0 1-1,0-1 1,0 0 0,-1-4 0,0 6-321,1 0 0,-1 0 0,0 0 0,0-1 0,1 1 0,-1 0 0,0 0 1,0 0-1,0 1 0,0-1 0,0 0 0,0 0 0,-1 0 0,1 1 1,0-1-1,0 1 0,0-1 0,-1 1 0,1-1 0,0 1 0,-1 0 0,1-1 1,0 1-1,-1 0 0,1 0 0,0 0 0,-1 0 0,1 0 0,0 0 1,-2 1-1,-4 0 13,1 0 1,-1 1-1,0-1 1,1 1-1,-1 1 0,1-1 1,0 1-1,0 1 1,0-1-1,0 1 1,0 0-1,1 0 1,0 0-1,0 1 1,0 0-1,-7 9 1,5-6-176,1 0 0,0 1 0,1-1 0,0 1 0,1 0 1,-1 0-1,2 1 0,-1-1 0,1 1 0,-2 17 0,4-25-23,1 1 0,0-1 0,-1 1 0,2-1 1,-1 1-1,0-1 0,0 1 0,1-1 0,-1 0 0,1 1 0,0-1 0,-1 0 0,1 1 0,0-1 0,2 2 0,-2-3-1,0 0 0,0 0 1,0 0-1,0-1 0,0 1 1,0 0-1,0-1 0,0 1 0,1-1 1,-1 1-1,0-1 0,0 0 1,0 1-1,1-1 0,-1 0 1,0 0-1,1 0 0,-1 0 0,0 0 1,0 0-1,1 0 0,-1-1 1,0 1-1,0 0 0,1-1 1,-1 1-1,0-1 0,0 1 0,2-2 1,13-7-1,0-1 1,-1-1-1,0 0 1,-1-1-1,0 0 1,23-28-1,0 2 10,-27 28-7,-4 3 0,0 1-1,1 0 0,0 0 0,0 1 0,0 0 0,0 0 0,14-6 0,-20 10-2,0 1 0,0 0 0,0-1 0,0 1 0,0 0 1,0 0-1,0 0 0,0-1 0,0 1 0,0 0 0,0 1 0,0-1 0,1 0 0,-1 0 0,0 0 0,0 1 0,0-1 0,0 0 1,0 1-1,0-1 0,-1 1 0,1-1 0,0 1 0,0-1 0,0 1 0,0 0 0,0-1 0,-1 1 0,1 0 0,0 0 0,-1 0 1,1 0-1,-1-1 0,1 2 0,2 4 1,0 0 0,-1 0 0,0 0 0,3 11 0,-2-3 0,0-4 1,-1-3 3,0 1 0,1 0 0,0-1 0,4 8 1,-7-14-5,0 0 0,1-1 0,-1 1 1,1 0-1,-1-1 0,0 1 1,1 0-1,-1-1 0,1 1 1,-1 0-1,1-1 0,0 1 0,-1-1 1,1 1-1,0-1 0,-1 0 1,1 1-1,0-1 0,-1 1 0,1-1 1,0 0-1,0 0 0,-1 0 1,1 1-1,0-1 0,0 0 1,0 0-1,-1 0 0,1 0 0,0 0 1,0 0-1,0 0 0,-1-1 1,1 1-1,0 0 0,0 0 1,-1-1-1,1 1 0,0 0 0,0-1 1,-1 1-1,1 0 0,0-1 1,-1 1-1,1-1 0,-1 0 1,1 1-1,-1-1 0,2 0 0,7-9 151,0 0-1,0-1 0,-1 0 0,-1-1 0,1 0 1,-2 0-1,9-20 0,-15 32-139,0 0 0,-1 0 0,1 0 0,0 0 0,0 0 0,0 0 1,0 0-1,0 1 0,-1-1 0,1 0 0,0 0 0,0 0 0,0 0 0,0 0 0,0 0 0,-1 0 0,1 0 0,0 0 0,0 0 0,0 0 0,0 0 1,-1 0-1,1 0 0,0-1 0,0 1 0,0 0 0,0 0 0,0 0 0,-1 0 0,1 0 0,0 0 0,0 0 0,0 0 0,0 0 0,0-1 0,0 1 1,0 0-1,0 0 0,-1 0 0,1 0 0,0 0 0,0 0 0,0-1 0,0 1 0,0 0 0,0 0 0,0 0 0,0 0 0,0 0 0,0-1 0,0 1 1,0 0-1,0 0 0,0 0 0,0 0 0,0-1 0,0 1 0,0 0 0,0 0 0,0 0 0,0 0 0,0 0 0,0-1 0,0 1 0,1 0 1,-1 0-1,0 0 0,-1 3 348,12-2-419,113-16-3306,-89 13 2697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0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26 152 13715,'3'3'860,"0"0"1,1 0-1,0 0 0,0 0 1,0 0-1,0-1 0,0 1 1,1-1-1,5 2 0,-6-3-703,-1-1-1,1 1 0,0-1 1,-1 1-1,1-1 1,-1 0-1,1 0 0,0-1 1,-1 1-1,1-1 1,-1 0-1,1 0 1,-1 0-1,1 0 0,-1-1 1,0 1-1,0-1 1,0 0-1,0 0 0,3-3 1,2 0-6,-1-1 0,-1-1 0,1 1 0,-1-1 0,-1-1 0,1 1 0,6-12 0,-10 16-106,-1 1-1,1-1 0,-1 0 1,0 1-1,0-1 1,0 0-1,0 0 0,0 0 1,-1 0-1,1 0 1,-1 1-1,1-1 0,-1 0 1,0 0-1,-1 0 1,1 0-1,0 0 0,-1 0 1,0 0-1,1 0 1,-1 0-1,0 0 0,-1 1 1,1-1-1,0 0 1,-3-3-1,2 4-16,0 0 0,0 0 0,0 1-1,-1-1 1,1 1 0,0 0 0,0-1 0,-1 1 0,1 0 0,-1 1-1,1-1 1,-1 0 0,1 1 0,-1-1 0,0 1 0,1 0 0,-1 0-1,0 0 1,1 0 0,-1 0 0,1 0 0,-1 1 0,0-1 0,1 1 0,-1 0-1,1 0 1,-4 2 0,-1 0 7,-1 0 0,1 1 0,0 0-1,0 1 1,1 0 0,-1 0 0,-9 10 0,9-6-27,0 0 1,0 0-1,1 1 0,1 0 1,-1 0-1,1 0 0,1 1 1,0 0-1,-5 21 0,8-24-21,-1-1-1,1 1 0,0 0 0,1 0 1,0 1-1,0-1 0,1 0 0,-1 0 1,2 0-1,-1-1 0,1 1 0,1 0 1,-1 0-1,7 11 0,-7-16-35,-1 0 0,1-1 0,0 1 1,0-1-1,0 1 0,0-1 0,0 0 0,1 0 0,-1 0 0,1 0 0,-1 0 0,1-1 0,0 1 0,0-1 0,-1 1 1,1-1-1,6 1 0,-4-1-84,-1-1 0,1 0 1,0 1-1,-1-2 0,1 1 1,-1-1-1,1 1 0,0-1 1,-1-1-1,9-2 0,2-4-188,0 1 1,0-2-1,-1 0 0,0-1 0,19-17 0,11-12-491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46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18892,'0'0'47,"0"0"0,1 0-1,-1 0 1,0 0 0,1 0 0,-1 0-1,0 0 1,1 0 0,-1 0 0,0 0 0,0 0-1,1 0 1,-1 0 0,0 0 0,1 0-1,-1 0 1,0 0 0,1 0 0,-1 0 0,0 1-1,1-1 1,-1 0 0,0 0 0,0 0-1,1 0 1,-1 1 0,0-1 0,0 0 0,1 0-1,-1 1 1,0-1 0,0 0 0,0 0-1,0 1 1,1-1 0,-1 0 0,0 1 0,0-1-1,0 0 1,0 1 0,0-1 0,0 0-1,0 1 1,0-1 0,0 0 0,0 0 0,0 1-1,0-1 1,0 0 0,0 1 0,-2 21 598,-61 283 2515,34-106-4321,28-199 1119,1 0-1,0 1 0,-1-1 0,1 0 0,0 0 0,-1-1 0,1 1 0,-1 0 0,1 0 0,0 0 1,-1 0-1,1 0 0,0 0 0,-1 0 0,1-1 0,0 1 0,-1 0 0,1 0 0,0 0 1,-1-1-1,1 1 0,0 0 0,0 0 0,-1-1 0,1 1 0,0 0 0,0-1 0,-1 1 0,1-1 1,-3-19-385,3-7-177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0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58 279 16211,'-2'4'376,"-10"12"1312,2 1 1,-12 27 0,20-41-1494,0 1 1,0 0 0,1 0 0,0 0-1,0 0 1,0 0 0,1 0 0,-1 0-1,1 1 1,0-1 0,0 0 0,0 0 0,0 0-1,1 0 1,0 0 0,0 0 0,0 0-1,2 6 1,-1-9-158,-1 1 1,0 0-1,1-1 1,-1 1-1,1-1 0,0 0 1,-1 1-1,1-1 1,0 0-1,0 0 0,0 0 1,0 0-1,-1 0 0,1-1 1,1 1-1,-1-1 1,0 1-1,0-1 0,0 0 1,0 1-1,0-1 1,0 0-1,0 0 0,0-1 1,3 0-1,3 0-12,0 0 0,1-1-1,-1 0 1,0-1 0,8-3-1,6-5-14,-1 0-1,0-2 0,-1 0 1,0-2-1,-1 0 0,19-19 1,-11 6 57,-2-1 1,0-2-1,21-34 1,-37 51 5,-1 0-1,0-1 1,0 0-1,-2 0 1,0-1-1,-1 1 1,6-27-1,-11 41-58,0-1 0,0 1 0,1 0 1,-1-1-1,0 1 0,0-1 0,0 1 0,-1 0 0,1-1 0,0 1 0,0-1 0,-1 1 0,1 0 1,-1-1-1,1 1 0,-1 0 0,0 0 0,1-1 0,-1 1 0,0 0 0,0 0 0,-1-2 0,1 3-4,0 0 1,0-1-1,0 1 0,0 0 0,0-1 0,-1 1 0,1 0 0,0 0 0,0 0 0,0 0 1,0 0-1,0 0 0,0 0 0,0 0 0,0 0 0,0 1 0,0-1 0,0 0 1,0 1-1,0-1 0,0 1 0,0-1 0,0 1 0,0-1 0,0 1 0,0 0 0,0 0 1,0 0-1,-9 8 42,0 1 0,1-1 0,1 1 0,0 1 0,0 0 0,-6 11 0,2 0 21,1-1 0,-11 34 0,16-36-31,0 0 1,2 0-1,-3 23 0,6-35-113,0 0 0,1 1-1,0-1 1,0 0 0,1 1-1,0-1 1,0 0 0,0 0-1,1 0 1,0 0 0,6 12-1,-6-16 2,-1-1-1,1 0 1,-1 1-1,1-1 1,0 0-1,0 0 1,0 0-1,1-1 1,-1 1-1,0 0 1,1-1-1,-1 1 1,1-1-1,-1 0 1,1 0-1,-1 0 1,7 1-1,-2 0-5,1-1-1,0-1 0,0 0 0,-1 0 0,12-1 1,28-7-441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0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 14027,'0'-1'67,"0"1"0,0 0 0,0 0 0,1 0 0,-1 0 0,0 0 0,0 0 0,0-1-1,1 1 1,-1 0 0,0 0 0,0 0 0,0 0 0,0 0 0,1 0 0,-1 0 0,0 0 0,0 0 0,1 0 0,-1 0 0,0 0 0,0 0 0,0 0 0,1 0 0,-1 0-1,0 0 1,0 0 0,0 0 0,1 0 0,-1 1 0,0-1 0,0 0 0,0 0 0,0 0 0,1 0 0,-1 0 0,0 0 0,0 1 0,0-1 0,0 0 0,5 12 1138,-1 21-10,-4-31-999,1 300 8036,0-4-6887,1-288-1454,-1-11-118,0-17-127,-5-25-207,-2 0 0,-2 1 0,-2 0-1,-2 0 1,-2 2 0,-27-60 0,31 81 647,11 26 544,1-1-417,1-1 1,0 1-1,0 0 0,8 9 1,-6-10-178,0 0 1,0 0 0,1 0 0,0-1 0,0 0 0,0 0 0,1 0 0,-1-1 0,1 0-1,0 0 1,0-1 0,0 0 0,0 0 0,10 1 0,0-2-213,-1 0 1,0 0-1,1-2 1,-1 0-1,24-5 0,7-3-164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0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90 19916,'-26'31'1639,"8"-10"-612,1 1 0,-21 33 0,35-49-879,-1 0-1,1 0 1,1 0 0,-1 1 0,1-1 0,0 1 0,1 0 0,-1-1 0,1 1 0,1 0 0,-1 0 0,1 0 0,0 0 0,2 12 0,-1-17-129,-1-1 0,1 1 0,0 0 0,-1 0 0,1 0 0,0 0 0,0-1 0,0 1 1,0 0-1,1-1 0,-1 1 0,0-1 0,1 1 0,-1-1 0,1 0 0,-1 1 0,1-1 0,0 0 0,-1 0 0,1 0 0,0 0 0,0-1 0,0 1 0,0 0 0,0-1 0,-1 1 0,1-1 0,0 0 0,0 0 1,3 0-1,2 0-3,0 0 0,-1 0 0,1-1 0,-1 0 0,1-1 0,-1 0 0,13-4 0,-5-1 9,0-1 0,-1 0 0,0 0 0,-1-1 0,1-1 0,-2 0 0,16-18 1,-11 10 46,-1 0 0,-1-1 1,-1-1-1,14-27 1,-23 39-33,-1 0 0,0 0 0,0 0 0,-1-1 0,0 1 0,-1-1 0,0 1 0,0-1 0,-1-14 0,0 21-33,0 0 0,-1 0 0,1-1 1,-1 1-1,1 0 0,-1 0 0,0-1 0,0 1 1,0 0-1,0 0 0,0 0 0,0 0 0,-1 0 0,1 1 1,-1-1-1,-2-2 0,2 2-19,0 1 0,0 0 0,-1 0 0,1 0 0,0 1 1,-1-1-1,1 0 0,0 1 0,-1-1 0,1 1 0,-1 0 0,1 0 0,-1 0 0,1 0 0,-1 1 0,1-1 1,0 1-1,-1-1 0,-2 2 0,-2 0-150,0 0 0,1 1 0,-1-1 0,1 1 0,0 1 0,-8 4 0,11-6 104,1 0 0,-1 0 1,0 1-1,1-1 0,-1 1 1,1 0-1,0-1 0,0 1 1,0 0-1,0 0 0,0 0 1,1 1-1,-1-1 0,0 4 1,-2 19-391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0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138 116 18196,'0'-2'172,"0"1"1,1-1-1,-1 1 1,0-1-1,1 1 0,-1-1 1,0 1-1,0-1 1,-1 1-1,1-1 0,0 1 1,0-1-1,-1 1 1,1-1-1,-1 1 0,1-1 1,-1 1-1,1 0 1,-2-3-1,1 4-79,-1 0 0,1-1 0,0 1-1,0 0 1,0-1 0,0 1 0,-1 0 0,1 0 0,0 0-1,0 0 1,0 0 0,0 0 0,-1 1 0,1-1 0,0 0-1,0 1 1,0-1 0,0 0 0,0 1 0,0-1 0,0 1-1,0 0 1,0-1 0,0 1 0,0 0 0,-2 1-1,-5 5 142,-1 0 0,1 0-1,0 1 1,1 0-1,0 0 1,0 0 0,1 1-1,-8 14 1,10-16-176,0 0 0,1 0 0,-1 1 0,2 0 0,-1-1 0,1 1 0,0 0-1,1 0 1,0 0 0,0 1 0,1 13 0,0-20-43,0 0 0,0 0 0,0-1 0,1 1 0,-1 0-1,1-1 1,-1 1 0,1 0 0,0-1 0,-1 1 0,1-1-1,0 1 1,0-1 0,0 1 0,0-1 0,0 1 0,1-1-1,-1 0 1,0 0 0,1 0 0,-1 0 0,0 0 0,1 0 0,-1 0-1,1 0 1,0 0 0,-1-1 0,1 1 0,0-1 0,-1 1-1,1-1 1,0 0 0,0 0 0,-1 1 0,1-1 0,0 0-1,0-1 1,-1 1 0,1 0 0,0 0 0,2-2 0,5 0 30,1-1 0,-1 0 0,0 0 0,-1-1 0,1 0 0,12-9 0,8-8 63,-1-2-1,-2 0 0,0-2 0,-1-1 1,-2-1-1,31-46 0,-51 69-92,1-1 10,-1 1 0,0-1 0,0 0 0,0 0-1,-1 0 1,1-1 0,-1 1 0,3-11 0,-6 5 54,-5 13-19,-6 18-10,4-2-68,2 0 0,0 1 0,-5 29-1,10-40-108,0 0-1,0 1 1,1-1-1,0 0 0,0 0 1,1 0-1,0 0 0,0 0 1,1 0-1,0 0 0,4 10 1,-5-17 48,0 1 0,0 0 1,0 0-1,0 0 0,0-1 0,1 1 0,-1 0 1,0-1-1,1 1 0,-1-1 0,1 0 1,-1 0-1,1 1 0,0-1 0,0 0 1,0 0-1,-1 0 0,1-1 0,0 1 0,0 0 1,0-1-1,0 1 0,0-1 0,0 0 1,0 0-1,0 0 0,1 0 0,-1 0 0,3 0 1,23-3-648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0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19132,'0'15'1872,"2"16"-1207,1 7-265,2 11 1376,-1 3-736,2 6-536,-1 2-79,-3-2-113,-2-3-104,-7-4-328,-3-5-256,-12-9-761,-7-5 969,-11-14-160,-10-7-144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04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31 18084,'0'-20'2168,"-12"9"-1392,-11 21-271,-3 14 1239,-6 23-664,1 13-208,0 17-496,4 5-95,12 10-89,8 3-104,14 0-272,8-3-345,11-10 481,5-14-104,7-28-24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0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61 18492,'-6'0'484,"-18"-2"1192,24 2-1663,0 0-1,0 0 1,-1 0-1,1 0 1,0 0 0,0 0-1,0 0 1,0 0-1,0-1 1,0 1-1,0 0 1,0 0 0,0 0-1,0 0 1,0 0-1,-1 0 1,1 0-1,0 0 1,0 0 0,0 0-1,0-1 1,0 1-1,0 0 1,0 0-1,0 0 1,0 0 0,0 0-1,0 0 1,0 0-1,0 0 1,0-1-1,0 1 1,0 0 0,0 0-1,0 0 1,0 0-1,0 0 1,0 0-1,0 0 1,0 0 0,0-1-1,0 1 1,1 0-1,-1 0 1,0 0-1,0 0 1,0 0 0,0 0-1,0 0 1,0 0-1,0 0 1,0 0-1,0 0 1,14-9 657,2 1-453,0 1 1,0 0 0,1 1 0,0 1-1,0 1 1,20-3 0,-30 6-182,1 0 0,-1 1 1,0 0-1,1 1 1,-1 0-1,0 0 0,0 0 1,0 1-1,0 0 1,0 0-1,0 1 0,0-1 1,-1 2-1,1-1 1,-1 1-1,0 0 0,10 9 1,0 3-10,-2 2 0,0 0-1,0 0 1,11 24 0,-12-20-14,1 0 0,1-1-1,29 32 1,-39-49-11,0 1 0,0-1-1,0 1 1,1-1 0,0-1 0,-1 1 0,1-1 0,1 0-1,-1-1 1,0 1 0,1-1 0,-1 0 0,1-1 0,0 0 0,-1 0-1,1 0 1,0-1 0,8 0 0,-7-1-30,-1-1 0,1 1 0,-1-1 0,0 0 0,1-1-1,-1 0 1,-1 0 0,1-1 0,0 1 0,-1-1 0,0-1 0,0 1 0,0-1 0,0 0 0,-1-1 0,0 1 0,0-1 0,5-8 0,0-1-171,0-1 1,-1 0-1,-1-1 0,-1 0 1,0 0-1,5-23 1,-2 6-162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0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17788,'9'10'1952,"10"3"-1352,-1 3-216,7 1 1073,1 7-785,1 4-72,-4 8-224,-3 9-136,-9 10-104,-5 9-24,-8 11-80,-5 2 24,-7 1-40,-1-2-176,-2-10 400,0-6-232,8-17-8,3-11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1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237 409 16011,'2'-2'342,"-1"0"-1,0-1 0,0 1 0,0 0 0,-1-1 1,1 1-1,0-1 0,-1 1 0,0-1 0,0 1 1,1-1-1,-1 1 0,-1-1 0,1 1 0,0-1 1,-1 1-1,0-4 0,0 5-167,0-1 1,0 1-1,0-1 0,0 1 1,0 0-1,0 0 0,0-1 1,0 1-1,-1 0 0,1 0 1,0 0-1,-1 0 0,1 0 1,-1 1-1,1-1 1,-1 0-1,1 1 0,-1-1 1,0 1-1,1-1 0,-1 1 1,0 0-1,1 0 0,-1-1 1,0 1-1,-2 1 0,-4-1-114,1 2 0,-1-1 0,0 1 0,1 0-1,-1 0 1,1 1 0,0 0 0,0 0 0,0 1 0,0 0-1,1 0 1,-1 0 0,1 1 0,0 0 0,0 0-1,-8 10 1,6-5-53,0 0-1,0 0 1,1 1 0,0 0-1,1 0 1,0 0-1,1 1 1,0 0 0,-4 17-1,6-17 4,1 0-1,1 0 0,0 1 0,1-1 1,1 14-1,0-19-8,0 0 0,0 0 0,0 0 0,1 0 0,0-1 1,0 1-1,1 0 0,0-1 0,0 0 0,6 8 0,-8-12-1,0 0-1,1-1 0,-1 1 1,1-1-1,-1 0 0,1 1 0,-1-1 1,1 0-1,0 0 0,0 0 1,0 0-1,0 0 0,-1 0 0,1-1 1,0 1-1,0-1 0,0 1 1,0-1-1,1 0 0,-1 0 1,0 0-1,0 0 0,0 0 0,0 0 1,0 0-1,0-1 0,0 1 1,0-1-1,0 1 0,0-1 1,0 0-1,0 0 0,-1 0 0,1 0 1,0 0-1,0 0 0,1-3 1,6-2 10,-2-1 1,1 0 0,-1 0-1,0-1 1,0 0 0,8-13-1,1-8 113,-1 0-1,-1 0 0,-1-2 0,-2 1 0,9-38 1,-8 16 205,-3 1 1,5-79-1,-12 104-161,-1 0 0,-2 0 0,0 0 0,-7-34 0,-1 36-38,2 18-50,6 6-77,1 1 1,-1-1 0,1 0 0,-1 0 0,1 1-1,-1-1 1,1 0 0,-1 1 0,1-1 0,0 1 0,-1-1-1,1 1 1,-1-1 0,1 0 0,0 1 0,0-1 0,-1 1-1,1-1 1,0 1 0,0 0 0,-1 0 0,-1 8-12,-1 1 0,2-1 0,-1 1 0,1-1 0,0 1 0,1 0 0,2 13 0,-2 2-50,0 19-440,11 76 0,-9-105 166,1-1 0,0 1 0,1-1-1,1 0 1,0 0 0,1-1 0,1 0-1,16 25 1,-21-34 234,1-1-1,0 0 1,0 1 0,0-1-1,6 3 1,20 9-623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1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33 18236,'0'-1'93,"0"0"0,-1 0 0,1 1 0,0-1 0,-1 0 0,1 0 0,0 1 0,-1-1 0,1 1 0,-1-1 0,1 0 0,-1 1 0,1-1 0,-1 1 0,1-1 0,-1 1 0,0-1 0,1 1 1,-1 0-1,0-1 0,1 1 0,-1 0 0,0-1 0,0 1 0,1 0 0,-1 0 0,0 0 0,0-1 0,0 1 0,1 0 0,-1 0 0,0 0 0,0 1 0,1-1 0,-1 0 0,0 0 0,0 0 0,1 0 0,-1 1 0,0-1 0,0 0 0,1 1 0,-1-1 0,0 1 0,1-1 0,-1 0 0,1 1 0,-1 0 0,1-1 1,-1 1-1,0-1 0,1 1 0,0 0 0,-1-1 0,1 1 0,-1 0 0,-4 6 225,1 0 0,-1 0 0,1 0 0,-3 10 0,-1 2-168,0 0 1,2 1-1,1 0 0,0 0 0,1 0 0,1 1 0,1 0 0,2 39 0,0-58-123,0 0-1,0 0 1,1 0-1,-1 0 1,1 0-1,-1 0 1,1 0-1,0 0 1,-1 0-1,1-1 1,0 1-1,0 0 1,2 2-1,-3-4-10,1 0 0,-1 1 0,1-1 0,-1 0 0,1 0 0,-1 1 0,1-1 0,-1 0 0,1 0 0,-1 0 0,1 1 0,0-1 0,-1 0 0,1 0 0,-1 0 0,1 0 0,-1 0 0,1 0 1,0 0-1,-1-1 0,1 1 0,-1 0 0,1 0 0,-1 0 0,1 0 0,-1-1 0,1 1 0,0-1 0,3-2 42,0 0 0,0-1 0,0 1 0,-1-1 1,1 0-1,-1 0 0,0 0 0,2-6 0,37-67 293,-27 47-96,32-47-1,-46 75-240,1 0-1,0 0 0,0-1 0,0 1 1,0 0-1,0 0 0,0 1 0,0-1 0,1 0 1,-1 1-1,1 0 0,3-2 0,-5 3-6,0-1 0,0 1 0,0 0 0,1 0-1,-1 0 1,0 0 0,0 0 0,0 0 0,1 1-1,-1-1 1,0 0 0,0 1 0,0-1 0,0 0-1,0 1 1,0 0 0,0-1 0,0 1 0,0 0-1,0-1 1,0 1 0,0 0 0,0 0 0,0 0-1,0-1 1,-1 1 0,1 0 0,0 0 0,-1 0-1,2 2 1,4 11-15,0-1 0,0 1 0,-1 0 0,6 27 0,4 12-145,-15-53 149,0 0 0,0 1 1,1-1-1,-1 0 0,0 1 0,0-1 1,0 0-1,1 1 0,-1-1 0,0 0 1,1 0-1,-1 1 0,0-1 0,1 0 1,-1 0-1,0 0 0,1 1 0,-1-1 1,0 0-1,1 0 0,-1 0 0,1 0 1,-1 0-1,0 0 0,1 0 0,-1 0 1,1 0-1,-1 0 0,0 0 1,1 0-1,-1 0 0,1 0 0,-1 0 1,0 0-1,1 0 0,-1-1 0,0 1 1,1 0-1,-1 0 0,0 0 0,1-1 1,-1 1-1,0 0 0,1 0 0,-1-1 1,0 1-1,0 0 0,1-1 0,16-16-45,-16 16 38,9-9-3,-1 0 1,2 0-1,-1 1 1,1 0-1,22-12 0,-30 19 8,0 0 0,1 1 0,-1-1 0,1 1 0,-1-1 0,1 1 0,0 0 0,0 1 0,-1-1 0,1 1 0,0-1 0,0 1 0,0 0 0,0 0 0,-1 1 0,1-1 0,0 1-1,0 0 1,-1 0 0,1 0 0,0 1 0,-1-1 0,1 1 0,-1 0 0,6 4 0,-1 2-16,0-1 0,0 2 1,-1-1-1,11 18 0,-14-19 5,0 0-1,1 0 1,0 0-1,0-1 1,1 0-1,0 0 1,0-1-1,0 1 1,11 5-1,-15-10 17,0 0 0,0 0 0,1 0 1,-1-1-1,1 1 0,-1-1 0,0 0 0,1 0 0,-1 0 0,1 0 1,-1 0-1,1 0 0,-1 0 0,0-1 0,1 1 0,-1-1 0,0 0 1,1 0-1,-1 0 0,0 0 0,0 0 0,0 0 0,0-1 1,0 1-1,0-1 0,0 1 0,0-1 0,-1 0 0,1 0 0,2-3 1,4-6 53,0 0 1,-1 0-1,0-1 1,5-13-1,-12 24-50,24-57 305,-23 52-246,1 0 0,-1 0 0,0 0 0,0 1 0,0-1 1,-1 0-1,0-1 0,-1-7 0,1 14-53,0-1-1,0 0 1,0 1 0,0-1-1,-1 1 1,1-1 0,0 1 0,0-1-1,0 1 1,-1-1 0,1 1-1,0-1 1,0 1 0,-1-1 0,1 1-1,0 0 1,-1-1 0,1 1-1,-1-1 1,1 1 0,0 0 0,-1 0-1,1-1 1,-1 1 0,1 0-1,-1-1 1,1 1 0,-1 0 0,1 0-1,-1 0 1,1 0 0,-1 0-1,1 0 1,-2-1 0,1 2 10,0-1 0,0 0 0,0 0 0,0 1 0,-1-1 0,1 1 0,0-1 0,0 1 0,0-1 0,0 1 0,0 0 0,0 0 0,0-1 0,1 1 0,-2 1 0,1-1-35,0 0 0,0 0 0,1-1 0,-1 1 0,0 0 0,1 0 0,-1 0 0,1 0 0,-1 0 1,1 0-1,-1 0 0,1 0 0,0 0 0,0 0 0,-1 0 0,1 0 0,0 0 0,0 0 0,0 0 1,0 0-1,0 0 0,0 0 0,0 0 0,1 0 0,-1 0 0,0 0 0,1 0 0,-1 0 0,0 0 1,1 0-1,-1 0 0,1 0 0,0 0 0,-1 0 0,1 0 0,0 0 0,-1-1 0,1 1 0,0 0 1,0-1-1,0 1 0,-1 0 0,1-1 0,0 1 0,2 0 0,0 0-292,0 0 0,0-1-1,1 1 1,-1-1 0,0 1 0,1-1-1,-1 0 1,0 0 0,1 0-1,-1-1 1,0 1 0,1-1 0,-1 0-1,5-2 1,46-19-4920,-50 20 4863,6-4-507,0 0 0,-1 0 0,1-1-1,11-11 1,-12 9 1070,1 1 0,0 0 0,12-7 1,-21 15-59,0 0 0,0-1 1,0 1-1,0 0 1,1-1-1,-1 1 1,0 0-1,0 0 0,0 0 1,0 0-1,0 0 1,0 0-1,0 0 0,0 0 1,0 0-1,1 1 1,-1-1-1,0 0 1,0 1-1,0-1 0,0 1 1,0-1-1,0 1 1,-1-1-1,1 1 1,0 0-1,0 0 0,1 0 1,24 33 2799,-23-30-2545,0 1 0,1-1 0,-1 0 0,9 8 0,-9-10-292,0-1 0,1 1 1,-1-1-1,1 0 0,-1 0 1,1-1-1,-1 1 0,1-1 1,0 1-1,6-1 0,20 2-1264,-29-1 1100,1-1 1,-1 0-1,1 0 1,0 0-1,-1 0 1,1 0-1,-1-1 1,1 1-1,0 0 1,-1-1-1,1 1 1,-1-1-1,1 1 1,-1-1-1,0 0 1,1 0-1,-1 0 1,0 1 0,1-1-1,-1-1 1,0 1-1,0 0 1,0 0-1,0 0 1,1-2-1,16-16-424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3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3618 13443,'47'-33'1382,"61"-54"1,-32 24-434,56-43 262,275-211 380,2092-1396-502,-1578 1095-148,-675 449-565,264-235 0,-504 399-388,8-7-6,-1 0 0,0 0 1,-1-1-1,0-1 0,16-24 0,-28 38 6,-1 0 1,1 0-1,0 0 0,0 0 0,0 0 0,0 0 1,0 0-1,0 0 0,0 0 0,0 0 0,0 0 1,0 0-1,0 0 0,0 0 0,0 0 0,0 0 1,0 0-1,0 0 0,-1 0 0,1-1 0,0 1 1,0 0-1,0 0 0,0 0 0,0 0 1,0 0-1,0 0 0,0 0 0,0 0 0,0 0 1,0 0-1,0 0 0,0 0 0,0 0 0,0 0 1,0 0-1,0 0 0,0 0 0,-10 7-50,1 0-56,-7 3-99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4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18660,'11'6'2280,"3"2"-1407,9 1-345,6 2 1368,9-2-928,5 0-127,12-4-225,2-2-192,-1-3-400,-2-1-224,-10-4-512,-7-3-249,-14 1-487,-11-1 936,-23 0 0,-15 2-288,-13 3-40</inkml:trace>
  <inkml:trace contextRef="#ctx0" brushRef="#br0" timeOffset="1">34 293 15315,'-11'33'1945,"5"-5"-1153,9-14-208,9-2 1128,16-11-455,4-1-225,9-1-392,4-2-152,-4 0-512,0 1-336,-9 1 1496,-9 1-1120,-21 7-16,-5 4-8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16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 15635,'-8'-6'5320,"8"18"-1829,0 0-3485,-3 47 1580,3-53-645,-1-8-134,-1-13-104,-3 46 90,-2 33 1,7-15-713,9 77 0,-5-101-20,1 1 0,1-1 0,1 0 0,18 41 0,-23-61-40,0-1 1,1 0-1,-1 0 1,1 0-1,0 0 1,5 5 0,-8-8-18,1-1 0,-1 1-1,1-1 1,-1 1 0,1-1 0,0 0 0,-1 1 0,1-1 0,0 0 0,-1 1 0,1-1 0,0 0 0,0 0 0,-1 1 0,1-1 0,0 0 0,-1 0 0,1 0 0,0 0 0,0 0 0,-1 0 0,1 0 0,0 0 0,0-1 0,-1 1 0,1 0 0,0 0 0,-1-1 0,1 1 0,0 0 0,-1-1 0,1 1-1,0 0 1,-1-1 0,1 1 0,-1-1 0,1 1 0,-1-1 0,1 1 0,-1-1 0,1 0 0,-1 1 0,1-1 0,-1 0 0,0 1 0,1-1 0,-1 0 0,0 0 0,3-4 0,-2 0 0,1 0 0,0 0 0,-1 0 0,0 0 0,0 0 0,0 0 1,-1 0-1,1 0 0,-1-1 0,-1 1 0,1 0 0,-1 0 0,0 0 0,0 0 0,0 0 0,-4-8 0,2 4-59,-1 0 0,0 0 0,-1 1 0,1 0 0,-2 0 0,1 0-1,-1 1 1,-13-13 0,8 11-88,0 0 0,0 1 0,-1 0 0,0 1-1,-1 1 1,0 0 0,0 0 0,-23-6 0,48 14 35,0-1 0,0 0 1,1-1-1,-1 0 0,18-3 1,74-15-2060,-65 9 1657,-5-2-171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1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18492,'-1'-24'3328,"1"20"-1764,1 15 636,3 10-1891,1 0 1,1 0-1,0-1 0,2 0 0,0 0 1,1-1-1,16 25 0,-22-40-307,-1 0 0,1 0 0,0 0 0,0-1 0,0 0 0,0 1 0,0-1 1,1 0-1,0-1 0,-1 1 0,1-1 0,0 1 0,0-1 0,5 2 0,-6-4 4,0 1 0,-1-1 0,1 1 0,-1-1 0,1 0 0,0 0 0,-1 0-1,1-1 1,-1 1 0,1 0 0,-1-1 0,1 0 0,-1 0 0,1 1 0,-1-2 0,1 1 0,-1 0 0,0 0 0,0-1 0,1 1 0,-1-1 0,0 1 0,0-1 0,-1 0-1,4-4 1,5-7 75,-1-1-1,0 0 0,-1 0 1,0-1-1,8-23 0,-7 16 177,18-32 1,-27 54-252,0-1 0,0 1 0,1 0 0,-1-1 0,0 1 1,0-1-1,0 1 0,1 0 0,-1-1 0,0 1 0,1 0 1,-1-1-1,0 1 0,1 0 0,-1 0 0,0-1 0,1 1 0,-1 0 1,1 0-1,-1 0 0,0-1 0,1 1 0,-1 0 0,1 0 1,-1 0-1,1 0 0,-1 0 0,0 0 0,1 0 0,-1 0 1,1 0-1,-1 0 0,1 0 0,-1 0 0,0 0 0,1 0 1,-1 0-1,1 1 0,-1-1 0,1 0 0,-1 0 0,0 0 0,1 1 1,-1-1-1,0 0 0,1 0 0,-1 1 0,0-1 0,1 0 1,-1 1-1,0-1 0,0 0 0,1 1 0,-1-1 0,0 1 1,0-1-1,0 0 0,1 1 0,-1-1 0,0 1 0,0-1 1,0 1-1,13 34 48,-12-29-38,1-2-16,0 4 3,1 0 1,0 1-1,0-1 0,1-1 1,6 11-1,-9-17-2,0 0 1,0 1-1,0-1 0,0 0 0,0 0 0,1 0 1,-1 0-1,0 0 0,0 0 0,1 0 1,-1 0-1,1-1 0,-1 1 0,1 0 1,-1-1-1,1 1 0,-1-1 0,1 0 0,-1 1 1,1-1-1,0 0 0,-1 0 0,1 0 1,-1 0-1,1 0 0,0 0 0,-1-1 1,1 1-1,-1-1 0,1 1 0,-1-1 0,1 1 1,-1-1-1,1 0 0,1-1 0,15-9-3,-13 7 0,0 1 0,0 0 0,0 0 0,11-3 1,-15 5-1,1 1 0,0-1 0,0 1 0,0 0 0,-1 0 0,1 0 0,0 0 0,0 0 0,0 0 0,0 1 0,-1-1 0,1 1 0,0-1 0,0 1 0,-1-1 0,1 1 1,0 0-1,-1 0 0,4 2 0,-5-3 3,0 0 0,0 0-1,0 1 1,0-1 0,1 0 0,-1 0 0,0 0 0,0 0 0,0 0 0,1 1 0,-1-1 0,0 0 0,0 0-1,0 0 1,1 0 0,-1 0 0,0 0 0,0 0 0,1 0 0,-1 0 0,0 0 0,0 0 0,0 0 0,1 0 0,-1 0-1,0 0 1,0 0 0,1 0 0,-1 0 0,0 0 0,0 0 0,0-1 0,1 1 0,-1 0 0,0 0 0,0 0 0,0 0-1,1 0 1,-1-1 0,0 1 0,0 0 0,0 0 0,3-14 121,-7-15 165,0 5 82,-2 1 1,0 0-1,-11-23 0,13 38-196,6 13-454,-1-3 116,0 0-1,0 0 1,0 0 0,0 0 0,0 0 0,0-1 0,1 1 0,2 2-1,-2-3-125,0 0-1,1 0 0,-1-1 0,0 1 0,1-1 0,-1 1 1,0-1-1,1 0 0,-1 0 0,1 0 0,-1 0 0,0 0 1,1-1-1,3 0 0,-3 0 104,11-2-732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17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 13643,'8'13'7162,"10"25"-4217,-15-29-2452,1 5 64,1 0 1,1 0 0,1 0 0,0-1 0,9 14 0,-15-25-513,1 1-1,0-1 1,0 0 0,0 0-1,0 0 1,0 0 0,1 0 0,-1 0-1,1 0 1,-1-1 0,1 1 0,-1-1-1,1 0 1,0 0 0,0 0 0,0 0-1,0 0 1,-1 0 0,1-1 0,0 0-1,0 1 1,0-1 0,0 0 0,0-1-1,0 1 1,0 0 0,0-1 0,0 0-1,0 1 1,0-1 0,0 0-1,3-2 1,3-2 12,1 0 0,-2-1-1,1 0 1,0 0 0,-1-1 0,13-14-1,41-55 263,-10 11-9,-51 63-299,1 1 0,-1 0 0,0-1-1,1 1 1,-1 0 0,1-1 0,-1 1 0,1 0 0,-1 0 0,1 0 0,0 1 0,-1-1 0,1 0 0,0 0 0,0 1 0,0 0 0,2-1-1,-3 1-4,0 1 0,0-1-1,0 0 1,1 1-1,-1-1 1,0 1 0,0 0-1,0-1 1,-1 1 0,1 0-1,0 0 1,0 0-1,0-1 1,0 1 0,-1 0-1,1 0 1,0 0-1,-1 0 1,1 0 0,-1 1-1,1-1 1,-1 0-1,0 0 1,1 0 0,-1 0-1,0 2 1,13 62 49,-10-46-32,9 33-1,-12-51-32,0-1 1,1 0-1,-1 0 0,0 0 1,0 1-1,0-1 0,0 0 1,0 0-1,0 1 0,0-1 1,1 0-1,-1 0 0,0 0 1,0 0-1,0 1 0,0-1 1,1 0-1,-1 0 1,0 0-1,0 0 0,0 0 1,1 0-1,-1 0 0,0 1 1,0-1-1,1 0 0,-1 0 1,0 0-1,0 0 0,1 0 1,-1 0-1,0 0 0,0 0 1,1 0-1,-1 0 1,0 0-1,0 0 0,0 0 1,1-1-1,-1 1 0,0 0 1,0 0-1,1 0 0,-1 0 1,0 0-1,0 0 0,0-1 1,1 1-1,-1 0 0,0 0 1,12-12-934,-7 7 810,5-1-136,2 4-84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19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126 149 12147,'2'-13'3841,"-3"20"1125,-17-17-412,16 8-4511,0 1-1,-1 0 0,1 0 1,0 0-1,-1 0 1,1 1-1,-1-1 1,1 1-1,-1-1 1,1 1-1,-1 0 0,1 0 1,-1 0-1,1 0 1,-1 0-1,1 1 1,-1-1-1,1 1 1,-1 0-1,-3 1 0,3 0 50,0 0-1,0 0 0,1 1 0,-1-1 0,1 1 1,-1-1-1,1 1 0,0 0 0,0 0 0,0 0 1,0 0-1,1 0 0,-2 4 0,-2 7 144,1-1-1,1 1 1,0-1 0,1 1-1,0 0 1,0 19-1,3-24-232,-1-1 0,1 1 0,1 0 0,-1-1-1,2 0 1,4 15 0,-6-21-1,0 0 0,0 0 0,0 0 0,0 0 0,1 0 0,-1 0 0,0-1 0,1 1 0,0 0 0,-1-1 0,1 1 0,0-1 0,2 2 0,-2-2 0,-1-1 0,1 1 0,-1-1 0,1 0-1,-1 1 1,1-1 0,-1 0 0,1 0 0,0 0 0,-1 0-1,1 0 1,-1-1 0,1 1 0,-1 0 0,1-1 0,-1 1-1,1-1 1,-1 1 0,1-1 0,-1 0 0,3-1 0,1-2 23,0-1 1,0 1-1,0-1 1,0 0-1,0 0 1,-1 0-1,0-1 1,0 1-1,-1-1 1,0 0-1,0 0 1,4-12-1,-1 1 95,-1-1 1,0 1-1,3-30 1,-8 41-87,2-2 34,-1 0 0,-1 0 1,1 0-1,-1 0 0,-1-1 1,-1-9-1,2 18-63,0-1 0,0 1 0,0-1 0,0 1-1,0 0 1,0-1 0,-1 1 0,1 0 0,0 0 0,0-1 0,0 1 0,0 0 0,0-1 0,-1 1 0,1 0-1,0-1 1,0 1 0,-1 0 0,1 0 0,0-1 0,0 1 0,-1 0 0,1 0 0,0 0 0,0 0 0,-1-1 0,1 1-1,0 0 1,-1 0 0,1 0 0,0 0 0,-1 0 0,1 0 0,0 0 0,-1 0 0,1 0 0,0 0 0,-1 0-1,1 0 1,0 0 0,-1 0 0,1 0 0,0 0 0,-1 0 0,1 0 0,0 0 0,-1 1 0,1-1 0,0 0-1,-1 0 1,1 0 0,0 1 0,0-1 0,-1 0 0,1 0 0,0 0 0,-1 1 0,-11 16 74,9-11-72,0 0-1,1 1 1,0-1-1,0 1 1,0 0-1,1-1 1,-1 1-1,2 0 0,-1 7 1,23-35-2,-9 5-59,2 1-1,0 0 1,0 1 0,1 1 0,24-15-1,-35 25 16,0 0-1,1 0 0,-1 0 0,1 0 1,0 1-1,0 0 0,0 0 1,0 1-1,0 0 0,0 0 0,0 0 1,0 1-1,1 0 0,-1 0 0,0 0 1,0 1-1,0 0 0,0 0 1,0 1-1,0-1 0,0 1 0,9 4 1,-11-3 9,1 0 0,-1 0 0,0 0 0,0 1 1,0-1-1,0 1 0,0 0 0,-1 0 0,1 0 1,-1 1-1,0-1 0,-1 1 0,3 5 0,1 5 33,-1 1 0,0-1 0,2 17-1,0-1 261,-9-138 446,1 98-701,-1 1 0,1 0 0,-1 0 1,-1 0-1,0 1 0,0-1 0,0 0 0,-1 1 0,0 0 0,-1 0 0,-8-11 0,101 19-317,-79-1 233,0 0 1,0-1 0,-1-1 0,1 1-1,0-2 1,-1 1 0,1-1-1,11-6 1,9-9-95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2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60 12211,'1'-2'268,"0"-4"1281,-1 0 1,1 0 0,-1-1-1,-1-11 1,1 18-1348,0-1 0,0 0 1,0 0-1,0 0 0,-1 1 0,1-1 1,0 0-1,-1 0 0,1 1 0,-1-1 1,1 0-1,0 1 0,-1-1 0,1 1 1,-1-1-1,0 0 0,1 1 0,-1-1 1,0 0-1,0 1-95,0 0 1,0 0-1,0-1 1,0 1-1,-1 0 0,1 0 1,0 0-1,0 0 1,0 1-1,0-1 0,0 0 1,0 0-1,0 0 1,0 1-1,0-1 1,0 1-1,0-1 0,0 1 1,-1 0-1,-6 4 67,-1 1-1,0 1 0,1-1 0,1 1 1,-1 1-1,1-1 0,0 1 0,1 0 1,-1 1-1,2 0 0,-1 0 0,-4 12 1,2-3-138,0 1 1,1 0-1,1 0 1,1 0-1,-3 28 1,6-33-16,1-1 1,1 0 0,0 1 0,1-1 0,0 1-1,4 18 1,-4-29-19,0 1 0,1 0 0,-1-1 0,1 1 0,0-1 0,-1 1 0,1-1 0,1 0 0,-1 1-1,0-1 1,5 4 0,-5-6-8,0 1 1,1-1-1,-1 1 0,0-1 0,1 0 0,-1 0 0,1 0 1,-1 0-1,1 0 0,0-1 0,-1 1 0,1-1 0,0 0 1,-1 1-1,1-1 0,0-1 0,-1 1 0,5-1 1,3-1-194,0-1 1,0 0 0,-1 0 0,1-1 0,-1 0 0,1-1 0,-1 0 0,12-10 0,-8 6-619,-2-1 0,1 0 1,-1-1-1,-1 0 0,11-15 0,-6 2-256,-4 1-259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20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 17684,'0'-5'3585,"-3"8"-2881,4 14 1616,1 8-559,1 8-657,1 7-336,-1 8-480,2-1-72,-1-2-280,3-6-160,-4-8-280,0-10-304,3-13-657,-3-9 1986,0-16-858,3-5-207,-4-13 48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2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10 179 17804,'-1'1'229,"0"0"0,0 1 0,0-1 0,0 1 0,0-1 0,1 1 0,-1-1 0,0 1 0,1-1 0,-1 1 0,1 0 0,0-1 0,0 1 0,0 0 0,-1 1 0,2-2-120,-1 0 0,0-1 0,0 1-1,1-1 1,-1 1 0,0 0 0,1-1-1,-1 1 1,1-1 0,-1 1 0,0-1-1,1 0 1,-1 1 0,1-1 0,-1 1-1,1-1 1,0 0 0,-1 1 0,1-1-1,-1 0 1,1 0 0,-1 1 0,1-1-1,0 0 1,-1 0 0,2 0 0,2 0 136,1 0 0,-1 0 0,1 0 0,-1 0 1,1-1-1,-1 0 0,0 0 0,1 0 0,7-4 0,-1-1-79,1 0-1,-2-1 1,1 0-1,-1-1 0,0 0 1,0-1-1,-1 1 0,10-13 1,-6 4-65,1-1 0,-2 0 0,19-38 0,-27 48-98,1-2 16,-6 15 3,-3 20-17,3-6-9,1 30 0,0-44 6,1 0 0,0 1 0,-1-1 0,2 0 0,-1 0 0,1 0 0,0 0 0,0 0 0,0-1 0,6 10-1,-7-13 1,0 0-1,0 1 1,0-1-1,1 0 1,-1 0-1,0 0 1,1 0-1,-1 0 0,1 0 1,-1 0-1,1 0 1,0 0-1,-1-1 1,1 1-1,0-1 0,-1 1 1,1-1-1,0 0 1,0 0-1,0 0 1,-1 0-1,1 0 0,0 0 1,0 0-1,-1 0 1,1-1-1,0 1 1,3-2-1,3-2-87,1 0 0,-1 0 1,1-1-1,9-8 0,6-1-940,-24 13 992,0 1 0,0 0 1,0 0-1,0 0 0,0 0 1,0 0-1,0 0 0,0 0 0,1 0 1,-1 0-1,0 0 0,0 0 1,0 0-1,0-1 0,0 1 0,0 0 1,0 0-1,0 0 0,0 0 1,1 0-1,-1 0 0,0 0 0,0 0 1,0 0-1,0 0 0,0 0 1,0 0-1,0 0 0,1 0 0,-1 0 1,0 0-1,0 0 0,0 0 1,0 1-1,0-1 0,0 0 0,0 0 1,0 0-1,0 0 0,1 0 1,-1 0-1,0 0 0,0 0 0,0 0 1,0 0-1,0 0 0,0 0 1,0 1-1,0-1 0,0 0 0,0 0 1,0 0-1,0 0 0,0 0 1,0 0-1,-2 9-1289,-8 6-115,6-12 807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2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 20900,'-3'0'2385,"0"0"-1649,-2-1 1393,5 2-1265,0 5-376,0 2-880,0 0-480,2 1 1456,-2-3-744,1 5-96,4 1-144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22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33 17900,'0'0'45,"0"0"0,0 0 1,0-1-1,0 1 0,0 0 1,0 0-1,0 0 0,1 0 544,-1 0-544,0 0 0,0 0 1,0 0-1,0 0 0,0 0 0,0 0 1,0-1-1,0 1 0,0 0 1,0 0-1,0 0 0,0 0 0,0 0 1,0 0-1,0 0 0,0 0 1,0 0-1,0 0 0,0 0 0,0 0 1,0 0-1,0 0 0,-1-1 544,1 1-544,0 0 1,0 0-1,0 0 0,0 0 0,0 0 1,0 0-1,0 0 0,0 0 1,0 0-1,0 0 0,0 0 0,0 0 1,-9-1 1182,-12 2 775,13 2-1557,-1 0 0,1 0 0,0 1-1,1 0 1,-1 0 0,1 1 0,-12 9 0,14-10-416,1 0 0,-1 0 0,1 0 0,0 1 0,0-1 0,1 1 0,-1 0 0,1 0 0,0 1 1,0-1-1,-3 12 0,5-16-36,1 0 0,0 0-1,0 0 1,0 0 0,0 0 0,0 0 0,0 0 0,0 0 0,0 0 0,0-1 0,1 1 0,-1 0 0,0 0-1,1 0 1,-1 0 0,0 0 0,1 0 0,-1 0 0,1 0 0,-1 0 0,1-1 0,0 1 0,-1 0 0,1-1-1,0 1 1,0 0 0,-1-1 0,1 1 0,0-1 0,0 1 0,0-1 0,0 1 0,0-1 0,0 1 0,0-1-1,0 0 1,0 0 0,0 0 0,0 1 0,2-1 0,6 1-72,0 0-1,1-1 1,14-1-1,-9 0-16,-1 1 21,10 0-131,0 1 1,26 4 0,-44-5 160,0 1-1,-1 0 1,1 1 0,-1 0 0,0-1-1,1 2 1,-1-1 0,0 1 0,0-1-1,-1 1 1,1 1 0,0-1-1,-1 1 1,7 7 0,-10-10 59,0 1-1,0-1 1,0 1 0,0 0-1,-1 0 1,1-1 0,0 1-1,-1 0 1,0 0 0,1 0-1,-1 0 1,0-1 0,0 1-1,0 0 1,0 0 0,0 0-1,-1 0 1,1 0 0,0-1-1,-1 1 1,1 0 0,-1 0-1,0 0 1,0-1 0,0 1-1,0-1 1,0 1 0,0 0-1,0-1 1,0 0 0,0 1-1,-3 1 1,-2 4 160,-2-1 0,1 1 0,-1-1 0,-16 9 0,11-7 36,0-1 0,-19 6 0,27-11-339,0 0 0,0-1 1,0 0-1,0 0 0,0 0 0,0 0 1,0-1-1,0 0 0,0 0 0,-9-1 1,13 0 95,0 1 0,0 0 0,0-1 0,0 1 0,0-1 0,0 1 0,0-1 0,0 0 0,0 1 0,0-1 0,0 0 0,0 0 0,0 1 0,0-1 0,1 0 0,-1 0 0,0 0 0,1 0 0,-1 0 0,1 0 0,-2-2 0,1-12-441</inkml:trace>
  <inkml:trace contextRef="#ctx0" brushRef="#br0" timeOffset="1">498 0 19516,'0'0'2193,"0"14"-1297,-2 6-392,-1 12 1584,0 6-767,0 5-689,2 2-248,1-6-456,1-2-280,4-11-456,-1-7-241,1-18 1674,-2-7-866,0-18-175,0-6-128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23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39 16331,'0'-5'2569,"0"-1"-1257,0-3-391,1 1 1591,1 2 665,-1 2-1945,-8 11-6401,2-5 4441,2 4-240,0 3-129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4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 17988,'-14'19'1912,"14"-4"-1080,3-3-319,14-5 831,6-4-192,11-6-632,2-5-552,15-6-1032,4-3 1016,8-4-312,6-1-192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2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18 22181,'0'-1'66,"0"1"0,1 0 1,-1-1-1,0 1 0,0 0 1,0-1-1,1 1 0,-1-1 1,0 1-1,0 0 1,0-1-1,0 1 0,0-1 1,0 1-1,0-1 0,0 1 1,0-1-1,0 1 0,0 0 1,0-1-1,0 1 0,0-1 1,0 1-1,0-1 0,0 1 1,-1 0-1,1-1 0,0 1 1,0-1-1,0 1 0,-1 0 1,1-1-1,0 1 0,-1 0 1,1-1-1,0 1 0,-1 0 1,1 0-1,0-1 0,-1 1 1,1 0-1,-1 0 1,1-1-1,0 1 0,-1 0 1,1 0-1,-1 0 0,1 0 1,-1 0-1,1 0 0,0 0 1,-1 0-1,1 0 0,-1 0 1,1 0-1,-1 0 0,1 0 1,-1 0-1,1 0 0,0 0 1,-2 1-1,-1-1 242,-1 1-1,0 0 1,1 0 0,-1 1-1,1-1 1,-6 4-1,0 1-131,0 1 0,1 0 0,-1 0 0,-12 16 0,18-19-209,-1 1 0,1-1 0,0 1 0,0 0-1,0 0 1,0 0 0,1 0 0,0 0 0,0 0-1,1 1 1,-2 6 0,3-11 12,0 0 0,0-1-1,1 1 1,-1 0 0,0-1 0,0 1 0,1 0 0,-1-1 0,0 1-1,1 0 1,-1-1 0,1 1 0,-1-1 0,1 1 0,-1-1 0,1 1-1,-1-1 1,1 1 0,-1-1 0,1 0 0,0 1 0,-1-1-1,1 0 1,0 1 0,-1-1 0,1 0 0,0 0 0,-1 0 0,1 0-1,0 1 1,0-1 0,-1 0 0,1 0 0,0 0 0,0-1 0,35 1-649,-27-1 459,2 1 15,0 0 0,0 0 0,0 2 0,-1-1 0,1 1 0,0 1 0,19 7 0,-27-9 183,-1 0 0,0 0 0,1 1 0,-1-1 0,0 1 0,0 0 0,1-1-1,-1 1 1,-1 0 0,1 0 0,0 0 0,0 1 0,-1-1 0,1 0 0,1 4-1,-3-3 51,1 0-1,-1 0 0,1-1 0,-1 1 1,0 0-1,0 0 0,0 0 0,0 0 1,0 0-1,-1 0 0,1 0 0,-1-1 0,0 1 1,0 0-1,0 0 0,0-1 0,-3 5 1,0 0 66,-1 0 0,1 0 1,-1-1-1,0 0 1,-1 0-1,1 0 1,-1-1-1,-1 1 1,1-1-1,-8 4 1,10-7-98,0 1 1,0-1 0,-1 0-1,1 0 1,0 0-1,-1-1 1,0 1 0,1-1-1,-1 0 1,0-1 0,1 1-1,-1-1 1,0 0 0,0 0-1,1 0 1,-1-1 0,0 0-1,-6-1 1,-9-9-67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2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19588,'-3'7'3017,"1"8"-2432,0 1 1,1-1-1,1 1 1,0-1-1,1 1 1,1-1-1,0 0 1,7 23-1,-9-36-564,1 0-1,0 1 1,-1-1-1,1 0 1,0 0-1,0 0 1,0 1 0,1-1-1,-1 0 1,0 0-1,1-1 1,0 1 0,-1 0-1,1 0 1,0-1-1,0 1 1,0-1 0,0 0-1,0 1 1,0-1-1,0 0 1,0 0-1,1 0 1,-1-1 0,0 1-1,0 0 1,4 0-1,-1-2 3,0 1-1,1 0 0,-1-1 0,0 0 0,0 0 1,0-1-1,0 1 0,0-1 0,0 0 0,0 0 1,7-5-1,57-43 175,-53 38-150,0 0 1,0 1-1,1 1 0,28-14 0,-43 23-47,0 1-1,0-1 0,0 0 0,0 0 1,0 1-1,0-1 0,0 1 1,0 0-1,0-1 0,0 1 1,0 0-1,0 0 0,0 0 1,0 1-1,0-1 0,0 1 1,0-1-1,0 1 0,0-1 1,0 1-1,0 0 0,0 0 1,0 0-1,0 0 0,-1 0 0,1 0 1,0 1-1,1 1 0,1 3-9,0 0 0,-1 0 0,1 0-1,-2 0 1,1 0 0,-1 1 0,2 6-1,2 4 3,-6-16 9,0-1 0,0 1 0,0 0 0,0-1 1,0 1-1,1 0 0,-1-1 0,0 1 1,0-1-1,1 1 0,-1-1 0,1 1 1,-1 0-1,0-1 0,1 1 0,-1-1 1,1 0-1,-1 1 0,1-1 0,-1 1 1,1-1-1,-1 0 0,1 1 0,0-1 0,-1 0 1,1 0-1,-1 1 0,1-1 0,0 0 1,-1 0-1,1 0 0,0 0 0,-1 0 1,1 0-1,0 0 0,-1 0 0,1 0 1,-1 0-1,1 0 0,0 0 0,-1-1 0,1 1 1,0 0-1,-1 0 0,1-1 0,-1 1 1,1 0-1,-1-1 0,1 1 0,0-1 1,5-4 6,-1 0 1,0 1 0,-1-2 0,6-5 0,-1-1 4,-4 8-13,-1-1 0,1 1 0,0 0 0,0 0 0,0 0 0,9-4 0,-13 7-7,0 1 0,1-1-1,-1 1 1,0 0 0,0-1-1,0 1 1,1 0 0,-1 0 0,0 0-1,0 0 1,1 0 0,-1 0-1,0 0 1,1 0 0,-1 0 0,0 0-1,0 1 1,0-1 0,1 1-1,-1-1 1,0 1 0,0-1 0,0 1-1,0 0 1,0-1 0,0 1 0,0 0-1,0 0 1,0 0 0,0 0-1,0 0 1,-1 0 0,1 0 0,0 0-1,0 0 1,-1 0 0,1 0-1,-1 0 1,1 2 0,2 3-201,-1 0-1,0 0 1,0 0 0,-1 0-1,1 0 1,-1 0 0,-1 1-1,1-1 1,-1 10 0,0-17 192,0 1 0,-1 0 0,1 0 0,0-1 0,0 1 0,0 0 0,0 0 0,0-1 0,-1 1 1,1 0-1,0 0 0,0 0 0,0 0 0,-1-1 0,1 1 0,0 0 0,0 0 0,-1 0 0,1 0 0,0 0 0,0 0 1,-1-1-1,1 1 0,0 0 0,0 0 0,-1 0 0,1 0 0,0 0 0,0 0 0,-1 0 0,1 0 0,0 0 0,0 0 1,-1 0-1,1 1 0,0-1 0,0 0 0,-1 0 0,1 0 0,0 0 0,0 0 0,-1 0 0,1 1 0,0-1 0,0 0 1,0 0-1,-1 0 0,1 0 0,0 1 0,0-1 0,0 0 0,0 0 0,-1 1 0,1-1 0,0 0 0,0 0 0,0 1 1,0-1-1,0 0 0,0 0 0,0 1 0,-6-12-450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24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20900,'-6'19'2177,"6"-2"-1609,0-10 456,3-7 681,6-9-1097,0-5-8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2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17964,'3'0'2427,"-2"5"-1656,2 11-152,14 112 3352,-6-69-3573,2-1 0,3-1 0,27 64 1,-41-118-364,15 32 201,-17-34-219,0 0 1,1 0 0,-1 0-1,1 0 1,-1-1-1,1 1 1,-1 0 0,1 0-1,0-1 1,-1 1 0,1 0-1,0-1 1,0 1 0,-1 0-1,1-1 1,0 1-1,0-1 1,0 0 0,0 1-1,0-1 1,0 1 0,-1-1-1,1 0 1,0 0 0,0 0-1,0 0 1,0 0-1,0 0 1,2 0 0,-2-1 0,0 0 0,0 0 0,0 0 0,0 0 0,0 0 0,0-1 0,0 1 0,0 0 0,-1-1 0,1 1 0,-1 0 0,1-1 0,-1 1 0,1-1-1,-1 1 1,0-1 0,1 1 0,-1-1 0,0 1 0,0-1 0,0 1 0,-1-4 0,1 0 27,0-14 41,-1 0 0,0 0 0,-2 0 0,0 1 0,-6-19 0,-3-1 15,-21-49 0,32 85-100,-2-6 1,0 0-1,-1-1 1,0 2 0,-1-1-1,1 0 1,-1 1-1,-1 0 1,1 0-1,-1 0 1,-12-10 0,17 17-3,1-1 1,0 1 0,-1-1-1,1 1 1,-1 0 0,0-1-1,1 1 1,-1 0-1,1-1 1,-1 1 0,1 0-1,-1 0 1,0 0 0,1 0-1,-1-1 1,1 1 0,-1 0-1,0 0 1,1 0 0,-1 0-1,0 0 1,1 0 0,-1 1-1,0-1 1,1 0-1,-1 0 1,1 0 0,-1 1-1,0-1 1,0 1 0,1 0-1,-1 0 1,1 0-1,-1 0 1,1 0-1,-1 0 1,1 0 0,0 0-1,0 0 1,-1 0-1,1 0 1,0 0-1,0 0 1,0 0 0,1 2-1,-1 6-9,2-1 0,-1 0 0,4 12 0,-2-11 7,0-1-1,0 0 0,1 0 1,0 0-1,0 0 0,1 0 1,0-1-1,0 0 0,1 0 1,10 9-1,-12-13 3,0 1 0,0-1 0,1-1-1,-1 1 1,1-1 0,0 1 0,0-1 0,0-1 0,0 1 0,0-1 0,0 0 0,0 0-1,0 0 1,1-1 0,-1 0 0,0 0 0,1 0 0,-1-1 0,6 0 0,0-2 3,0-1 0,0 1 0,-1-2 0,1 1 0,-1-1 0,0-1 0,-1 0 0,1 0 0,-1-1 0,16-16 1,-5 3 4,-1-2 0,0 0 0,17-28 1,-19 24-3,-1-1 1,15-37 0,-25 51-10,-1-1 1,0 0 0,-1 0-1,-1 0 1,0 0 0,-1-1 0,0-15-1,-2 28 2,0-1 1,0 1-1,0 0 0,0-1 0,-1 1 0,1 0 0,-1 0 1,1-1-1,-1 1 0,0 0 0,0 0 0,0 0 0,0 0 1,0 0-1,0 0 0,-1 0 0,1 0 0,-1 0 0,-1-1 1,2 2-1,0 1 1,0-1 0,0 1 0,0-1-1,0 1 1,0 0 0,0-1-1,0 1 1,0 0 0,0 0 0,0 0-1,0 0 1,0 0 0,0 0 0,0 0-1,0 0 1,0 0 0,-1 1 0,0-1-2,0 1 0,0 0 0,0 0 1,-1 0-1,1 1 0,0-1 1,1 1-1,-1-1 0,0 1 0,-2 2 1,-4 5-7,1 0 1,1 1-1,-1 0 1,2 0 0,-1 0-1,1 1 1,1 0-1,0 0 1,-4 19 0,2-6 6,2 1 1,1 0 0,0 37-1,3-51 7,0 1-1,1-1 1,1 0 0,0 0-1,4 14 1,-5-23-2,0 1 0,0 0-1,1 0 1,-1-1 0,1 1 0,-1-1 0,1 1 0,0-1-1,0 0 1,4 4 0,-5-5-2,1 0 1,-1 0-1,1 0 1,-1 0-1,1-1 1,0 1-1,-1-1 1,1 1-1,-1-1 1,1 1-1,0-1 0,-1 0 1,1 0-1,0 0 1,-1 0-1,1 0 1,0 0-1,0-1 1,-1 1-1,4-1 1,4-3-15,0 0 0,0 0 0,0-1 0,10-8 0,-12 9-15,0-1-1,0 1 0,0 0 0,1 1 0,-1-1 0,17-3 0,-22 7 19,0 0 1,0 0 0,1 0-1,-1 0 1,0 0 0,0 1-1,1-1 1,-1 1 0,0 0-1,0-1 1,0 1 0,0 0-1,0 0 1,0 1-1,0-1 1,0 0 0,0 1-1,0-1 1,-1 1 0,1-1-1,-1 1 1,1 0 0,-1 0-1,0 0 1,1 0-1,1 4 1,2 4-11,0 1 0,0 0 1,5 19-1,-5-13-186,-1 0 0,-1 0 1,0 1-1,0 21 1,-2-39 153,-1 1 0,0 0 1,0-1-1,0 1 0,0-1 1,-1 1-1,1-1 0,0 1 1,0-1-1,0 1 0,0-1 1,0 1-1,-1-1 0,1 1 1,0-1-1,0 1 0,-1-1 1,1 1-1,0-1 0,-1 1 1,0-1 30,1 0 1,-1 0 0,1 0 0,0 0 0,-1-1-1,1 1 1,0 0 0,-1 0 0,1 0 0,-1-1-1,1 1 1,0 0 0,-1 0 0,1-1 0,0 1 0,0 0-1,-1-1 1,1 1 0,0 0 0,0-1 0,-1 1-1,1 0 1,0-1 0,0 1 0,0-1 0,0 1-1,0-1 1,0 1 0,0 0 0,-1-1 0,1 0 0,-4-18-493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2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60 179 20532,'9'0'325,"-1"-1"0,0 0-1,0 0 1,0-1 0,0 0 0,0-1-1,0 0 1,-1 0 0,1-1-1,-1 1 1,14-11 0,-16 11-216,0-1 1,0-1-1,0 1 1,0-1 0,-1 1-1,0-2 1,0 1-1,0 0 1,-1-1-1,1 1 1,-1-1-1,-1 0 1,1 0 0,-1 0-1,3-11 1,-5 16-84,1-1 1,-1 1 0,0-1-1,1 1 1,-1-1 0,0 1-1,0-1 1,0 1 0,0-1-1,0 1 1,0-1 0,-1 1 0,1-1-1,0 1 1,-1-1 0,1 1-1,-1-1 1,0 1 0,1-1-1,-1 1 1,0 0 0,0 0-1,0-1 1,0 1 0,0 0-1,0 0 1,0 0 0,0 0 0,0 0-1,-1 0 1,1 0 0,0 0-1,-1 1 1,1-1 0,0 0-1,-1 1 1,1-1 0,-1 1-1,1 0 1,-1-1 0,1 1-1,-1 0 1,0 0 0,1 0-1,-1 0 1,-2 0 0,-2 1 51,0 0-1,0 0 1,0 0 0,0 0 0,0 1 0,0 0-1,0 1 1,1-1 0,-1 1 0,-7 5-1,2 1-27,1 0-1,0 1 1,1 0-1,0 0 0,1 1 1,0 0-1,0 1 1,1-1-1,1 2 1,-6 12-1,8-15-59,1 0 0,-1-1 0,2 1 0,-1 0 0,1 0 0,1 1 0,0-1 0,0 0 0,1 0 0,1 1 0,-1-1 0,2 0 0,4 20 0,-5-27-31,1 1 0,-1-1 0,1 0 0,0 1 0,0-1 0,0 0 0,0-1 0,1 1 0,-1 0 0,1-1 0,0 1 0,0-1 0,0 0 0,0 0 0,0 0 0,0 0 0,0 0 0,1-1 0,-1 1 0,1-1 0,-1 0 0,1 0 0,-1-1 0,1 1 0,0-1 0,-1 1 0,1-1 0,0 0 0,-1-1 0,1 1 0,0 0 0,-1-1 0,1 0 0,-1 0 0,1 0 0,-1-1 0,4-1-1,4-2-62,-1-1-1,14-12 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2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19988,'0'0'127,"1"1"0,-1-1 0,1 0 0,-1 1-1,1-1 1,-1 1 0,1-1 0,-1 1 0,1 0-1,-1-1 1,0 1 0,1-1 0,-1 1 0,0 0 0,0-1-1,1 1 1,-1 0 0,0-1 0,0 1 0,0 0-1,0-1 1,0 2 0,3 24 206,-2-18 125,1 8 262,5 45 1196,24 99 1,-29-152-1863,1 1 0,0-1 0,0 0 1,1 0-1,0-1 0,9 15 0,-11-21-46,-1 1 0,0-1-1,0 0 1,1 1 0,-1-1-1,0 0 1,1 0 0,0 0-1,-1 0 1,1 0 0,-1 0 0,1-1-1,0 1 1,0 0 0,-1-1-1,1 1 1,0-1 0,0 0 0,0 0-1,0 0 1,-1 0 0,1 0-1,0 0 1,0 0 0,0 0 0,0-1-1,-1 1 1,1-1 0,0 1-1,0-1 1,-1 0 0,1 0 0,0 1-1,-1-1 1,1-1 0,-1 1-1,1 0 1,2-3 0,7-6 19,1-1 1,-2-1-1,14-17 1,-17 18-23,1 1 0,0 0 1,1 1-1,0 0 0,1 0 0,16-12 1,-24 20-10,-1 0 0,1 0 0,0 1 0,-1-1-1,1 0 1,0 0 0,0 1 0,-1-1 0,1 1 0,0 0 0,0-1 0,0 1 0,0 0 0,0 0 0,0 0 0,-1 0 0,1 1 0,0-1 0,0 0 0,0 1 0,0 0 0,2 0 0,-2 1-3,1 0 0,-1-1-1,0 1 1,0 0 0,0 1-1,0-1 1,0 0 0,0 0-1,-1 1 1,1-1 0,-1 1-1,3 5 1,0 3-9,-1 0-1,0 1 1,0-1-1,-1 1 1,-1 0-1,1 12 1,-2-8 54,-1 0 1,-1-1-1,0 1 0,-1-1 1,-8 28-1,9-37-10,0 0 0,-1 1 0,0-1 0,0 0 0,0 0 0,-1 0 0,1-1 0,-1 1 0,-1-1 0,1 0 0,-1 0 0,0-1-1,0 1 1,0-1 0,-12 7 0,13-10-69,0 0 0,0 1 0,-1-1 0,1-1 0,-1 1 0,1-1 0,0 1 0,-1-2 0,1 1 0,-1 0 0,1-1 0,-1 1 0,1-1 0,0-1 0,-1 1 0,1 0 0,0-1 0,0 0 0,0 0 0,0 0 0,-5-5 0,4 4-133,1 0 0,0 0 0,0-1 0,0 1 1,0-1-1,1 0 0,-1 0 0,1-1 0,0 1 0,0 0 1,1-1-1,-1 0 0,1 0 0,0 0 0,0 0 0,1 0 1,-2-9-1,3 13 136,0-1 1,0 1-1,0 0 0,0-1 1,0 1-1,0 0 0,1-1 1,-1 1-1,1 0 0,-1 0 1,1-1-1,-1 1 1,1 0-1,0 0 0,-1 0 1,1 0-1,0 0 0,0 0 1,0 0-1,0 0 1,0 0-1,0 0 0,0 0 1,0 1-1,0-1 0,0 0 1,2 0-1,28-9-594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2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39 18068,'0'-1'59,"0"1"1,-1-1-1,1 1 1,0 0-1,0-1 1,-1 1-1,1 0 1,0-1-1,-1 1 1,1 0-1,0 0 1,-1-1-1,1 1 1,-1 0-1,1 0 1,0 0-1,-1-1 1,1 1-1,-1 0 1,1 0-1,-1 0 1,1 0-1,0 0 1,-1 0-1,1 0 1,-1 0-1,1 0 1,-1 0-1,1 0 1,0 0-1,-1 0 0,1 1 1,-1-1-1,1 0 1,-1 0-1,1 0 1,0 0-1,-1 1 1,1-1-1,0 0 1,-1 1-1,1-1 1,0 0-1,-1 1 1,1-1-1,0 0 1,0 1-1,-1-1 1,1 0-1,0 1 1,0-1-1,0 1 1,-1-1-1,1 1 1,-12 25 1368,9-16-1083,1 1 0,1-1 0,0 1 0,0 0 1,2 15-1,-1-20-307,1 1 0,0-1 0,0 0-1,0 0 1,1 0 0,0 0 0,0 0 0,1 0 0,-1 0 0,6 7 0,-8-12-23,1 0 0,0 1-1,0-1 1,0 0 0,0 0 0,0 0-1,1 1 1,-1-1 0,0 0 0,0-1 0,1 1-1,-1 0 1,0 0 0,1-1 0,-1 1-1,1 0 1,-1-1 0,1 0 0,-1 1-1,1-1 1,0 0 0,-1 0 0,1 0-1,-1 0 1,1 0 0,0 0 0,-1 0 0,1 0-1,-1-1 1,1 1 0,-1 0 0,1-1-1,-1 0 1,1 1 0,-1-1 0,1 0-1,-1 0 1,0 0 0,2-1 0,5-4 68,-1-1 0,-1 1 0,1-1 1,-1-1-1,5-8 0,-10 15-73,15-23 277,-1-1-1,18-44 0,-10 21-28,-23 47-255,0 0 0,0 1 0,1-1 0,-1 1 0,0-1 0,0 1 0,0-1 0,1 1 0,-1-1 0,0 1 0,0-1 0,1 1 0,-1 0 0,1-1 0,-1 1 0,0-1 0,1 1 0,-1 0 0,1-1 0,-1 1 0,1 0 0,-1 0 0,1-1 1,-1 1-1,1 0 0,-1 0 0,1 0 0,4 13 15,-4 35-58,-1-40 37,0 24-56,1 59 76,0-80-166,0 1 0,1-1-1,1 0 1,-1 0-1,8 18 1,-9-28 41,-1 0-1,1 0 1,-1 0-1,1 1 1,0-1-1,0 0 1,-1 0-1,1 0 1,0 0-1,0 0 1,0 0-1,0 0 1,0 0 0,0-1-1,2 2 1,-2-2 41,0 0 0,-1 1 0,1-1 0,0 0 0,0 0 0,0 0 0,0 0 0,-1 0 0,1 0 0,0 0 0,0 0 0,-1-1 0,1 1 0,0 0 0,0 0 0,0-1 0,-1 1 0,1 0 0,0-1 0,4-3-156,-1 1 0,1-1 1,-1 0-1,-1 0 0,7-9 0,-7 9 195,24-31-994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27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16804,'-8'1'608,"0"1"1,0 1 0,0-1 0,0 2 0,0-1 0,-11 7-1,17-9-573,1 0 0,0 0 0,-1 0 0,1 0 0,0 0 0,0 0-1,0 1 1,0-1 0,0 0 0,0 1 0,0-1 0,0 0 0,1 1 0,-1-1-1,1 1 1,-2 2 0,2-2-60,0 0 1,1 0-1,-1-1 1,0 1-1,0 0 0,1 0 1,-1-1-1,1 1 1,0 0-1,-1-1 0,1 1 1,0-1-1,0 1 1,0-1-1,0 1 0,0-1 1,0 0-1,1 1 0,1 0 1,5 5-83,0-1 1,0-1-1,0 0 1,1 0-1,0 0 0,11 3 1,25 14-667,-41-19 739,1 0 1,-1 0 0,0 0-1,0 0 1,0 1-1,0-1 1,-1 1-1,1 0 1,-1 0-1,0 1 1,2 4 0,-4-7 130,0 1-1,0 0 1,0 0 0,0-1 0,-1 1 0,1 0 0,-1 0 0,0 0 0,0-1 0,0 1 0,0 0 0,-1 0 0,1 0 0,-1-1-1,1 1 1,-1 0 0,0 0 0,0-1 0,0 1 0,-1-1 0,-2 5 0,2-4 38,0 0 0,0 0 0,-1 0 0,0 0 0,1-1 0,-1 1 0,0-1-1,0 0 1,0 0 0,0 0 0,-1 0 0,1 0 0,0-1 0,-1 1 0,1-1 0,-1 0 0,1 0 0,-1 0 0,0-1 0,0 1 0,-6-1 0,7 0-208,1 0 0,-1-1 1,0 1-1,1-1 0,-1 1 0,0-1 1,1 0-1,-1 0 0,1 0 1,-1 0-1,1-1 0,0 1 0,0-1 1,-1 1-1,1-1 0,0 0 1,0 0-1,0 1 0,1-2 1,-1 1-1,0 0 0,1 0 0,-1 0 1,1-1-1,0 1 0,0-1 1,0 1-1,0-1 0,0 1 0,0-6 1,1 7 24,-1 0 0,1-1 0,0 1 0,0-1 0,0 1 0,0 0 1,0-1-1,0 1 0,1-1 0,-1 1 0,0 0 0,1-1 0,-1 1 0,1 0 0,0-1 1,-1 1-1,1 0 0,0 0 0,0 0 0,1-3 0,15-7-707</inkml:trace>
  <inkml:trace contextRef="#ctx0" brushRef="#br0" timeOffset="1">467 10 21701,'-5'24'2224,"-4"6"-1616,1 5-280,0 0 1329,8 0-1025,4-3-264,-1-7-528,3-8-304,0-10-352,1-7 648,-3-12-177,0-8-135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2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25 22485,'0'13'2072,"-1"-7"-1728,-4-8 553,3-2 503,-5-15-960,-1 1-24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2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19276,'17'101'4835,"-13"-70"-3893,2 0 0,16 58-1,-21-88-923,-1 0 0,0 0 1,1 1-1,-1-1 0,1 0 0,0 0 0,-1 0 0,1 0 0,0 1 0,0-1 0,-1 0 0,1 0 0,0-1 0,0 1 0,0 0 0,0 0 0,0 0 0,1-1 0,-1 1 0,2 1 0,-2-2-8,0 0 1,1 0-1,-1 0 0,0 0 1,0-1-1,0 1 0,0 0 0,1 0 1,-1-1-1,0 1 0,0-1 1,0 1-1,0-1 0,0 1 0,0-1 1,0 0-1,0 1 0,1-2 1,5-5 21,-1 0 0,0-1 0,0 1 0,7-13 0,-10 16-13,19-33 65,23-34 90,-40 65-161,-1 0-1,1 0 0,0 1 1,1 0-1,-1 0 0,1 0 1,0 1-1,9-6 0,-13 9-12,-1 0 0,0 1 0,1-1 0,-1 0-1,1 1 1,-1-1 0,0 1 0,1-1 0,-1 1-1,1 0 1,-1 0 0,1 0 0,0 0 0,-1 0 0,1 0-1,-1 0 1,1 0 0,-1 0 0,1 1 0,-1-1-1,1 1 1,-1-1 0,0 1 0,1-1 0,-1 1 0,0 0-1,1 0 1,-1 0 0,0 0 0,0 0 0,0 0-1,0 0 1,0 0 0,0 0 0,0 0 0,0 1 0,0-1-1,0 0 1,-1 1 0,1-1 0,0 1 0,-1-1-1,0 0 1,1 4 0,2 6-4,0 0 0,-2 0 0,1 1 0,-1 17 0,-1-27 4,1 9-73,-1 1-1,0-1 0,-1 1 0,-1-1 1,0 1-1,-3 13 0,9-58-2513,3 7 2000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4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4 17764,'7'-4'1539,"-8"9"-620,-14 15-51,-62 66 2057,-97 120-1557,124-136-2809,56-105-2263,42-168-656,-48 202 4471,1-1 0,-1 1 1,1-1-1,-1 1 0,1-1 0,-1 1 0,1 0 1,0-1-1,0 1 0,0 0 0,0-1 0,0 1 0,1-1 1,-2 1-45,1 1 0,-1 0 1,1 0-1,-1 0 1,0 0-1,1 0 1,-1-1-1,1 1 0,-1 0 1,1 0-1,-1 0 1,0 0-1,1 0 0,-1 1 1,1-1-1,-1 0 1,1 0-1,-1 0 1,0 0-1,1 0 0,-1 0 1,1 1-1,-1-1 1,0 0-1,1 0 0,-1 1 1,0-1-1,1 0 1,-1 1-1,1-1 1,3 6 669,0-1 1,0 1 0,0 0 0,5 11 0,3 5-220,-7-14-530,1-1 0,-1 0 0,2 0-1,-1 0 1,1-1 0,0 0 0,0 0 0,1-1 0,-1 0 0,1 0 0,1 0 0,-1-1 0,0-1 0,1 0 0,0 0 0,0 0 0,0-1 0,0 0-1,0-1 1,18 1 0,4-5-309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28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16235,'5'4'465,"1"-1"-1,0 0 0,0 0 0,1 0 1,-1-1-1,0 0 0,1 0 0,0-1 0,-1 0 1,1 0-1,0 0 0,11-1 0,-14-1-268,1 0 0,0 0 0,0 0 0,0 0 0,-1-1 0,1 0 0,0 0 0,-1 0 0,0-1 0,1 1 0,-1-1 0,0 0 0,-1 0 0,1-1 0,0 1 0,-1-1 0,0 0 0,3-4 0,-2 3-75,-1-1 0,-1 1 0,1-1 1,-1 0-1,0 0 0,0 0 0,-1 0 0,0-1 1,0 1-1,0 0 0,-1-9 0,0 13-83,0 0-1,0 0 1,0 0-1,0 0 0,-1 0 1,1-1-1,-1 1 1,0 0-1,0 0 0,1 0 1,-1 0-1,0 1 1,-1-1-1,1 0 0,-2-2 1,2 3-20,-1 0 0,1 0 0,-1 0 0,1 0-1,-1 1 1,1-1 0,-1 0 0,0 1 0,1 0 0,-1-1 0,0 1 0,1 0 0,-1 0 0,0-1 0,0 1 0,1 1 0,-1-1 0,0 0 0,1 0 0,-1 1 0,0-1-1,-1 1 1,-4 2 0,1-1-1,-1 1 1,1 0 0,0 1-1,0 0 1,1 0-1,-1 0 1,1 0-1,0 1 1,0 0-1,0 0 1,0 0-1,1 1 1,-6 9-1,2-1-36,-1 1 0,2 0 0,0 1 0,-8 29 0,13-37-112,0 0-1,0 0 1,1 0-1,0 0 1,1 0-1,-1 0 1,2 0-1,-1 0 1,3 13-1,-2-19 41,-1 0 0,1 0 0,0 1-1,0-1 1,0 0 0,0 0 0,0 0 0,1 0-1,-1-1 1,1 1 0,-1 0 0,1 0-1,-1-1 1,1 1 0,3 1 0,-3-2 32,1 0 1,-1 0-1,1 0 1,0 0-1,-1 0 1,1-1 0,0 1-1,0-1 1,0 0-1,-1 0 1,1 0-1,0 0 1,0 0-1,0-1 1,4 0-1,27-9-629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28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19220,'-8'5'516,"0"0"0,0 1-1,0 0 1,1 0 0,0 1 0,0-1-1,-7 10 1,-38 55 1030,48-64-1305,1-2-159,-11 13-23,2 2-1,0-1 1,1 2 0,2-1-1,-11 29 1,19-30-375,1-19 291,0 0 0,0 1 0,1-1 0,-1 1 0,0-1 0,0 0 0,0 1-1,1-1 1,-1 1 0,0-1 0,0 0 0,1 1 0,-1-1 0,0 0 0,1 0 0,-1 1 0,0-1 0,1 0-1,-1 0 1,1 1 0,-1-1 0,1 0 0,1 0-56,1 1 0,-1-1 0,0-1 1,1 1-1,-1 0 0,0 0 0,0-1 0,0 1 0,1-1 0,-1 0 1,3-1-1,9-4-200,15-6-177,1 2 1,34-9 0,-57 17 458,0 1-1,1 0 0,-1 0 0,0 0 1,1 1-1,-1 0 0,1 0 1,-1 1-1,0 0 0,0 1 0,1-1 1,-1 1-1,0 1 0,13 5 0,-19-7 35,0-1-1,0 1 1,0 0 0,0-1-1,0 1 1,0 0-1,0 0 1,-1 0-1,1-1 1,0 1-1,0 0 1,-1 0-1,1 0 1,-1 0 0,1 0-1,-1 1 1,1-1-1,-1 0 1,1 0-1,-1 0 1,0 0-1,0 0 1,0 3-1,0-2 41,0 0-1,-1 0 0,1 1 1,-1-1-1,0 0 0,1 0 1,-1 0-1,0 0 0,-1 0 0,1 0 1,-2 3-1,-5 4 328,1-1-1,-1 0 1,-17 13 0,11-10 32,-1-1 0,0 0 0,-16 6 0,24-12-448,0-1 0,-1 0 0,0 0 0,0-1 0,0 0 0,0 0 0,0-1 0,-14 1-1,20-2-29,1 0 0,-1 0 1,1-1-1,0 1 0,-1 0 0,1 0 0,-1-1 0,1 1 0,-1-1 0,1 1 0,0-1 0,-1 1 0,1-1 0,0 0 0,0 0 0,0 0 0,-1 0 0,1 0 0,0 0 0,0 0 0,0 0 0,0 0 0,1 0 0,-1 0 0,0-1 0,0 1 0,1 0 0,-1-1 0,1 1 0,-1 0 0,1-1 0,-1 1 0,1-1 0,0-1 0,1-17-468</inkml:trace>
  <inkml:trace contextRef="#ctx0" brushRef="#br0" timeOffset="1">402 28 19060,'0'5'571,"-1"0"-1,1 1 1,-1-1 0,-1 0-1,-1 5 1,-5 25 726,8-17-692,-1-1 0,5 34 0,-3-46-551,0 1 0,1 0 0,-1 0-1,1-1 1,1 1 0,-1 0 0,1-1 0,0 0 0,0 0 0,0 0 0,1 0-1,4 5 1,0-2 94,4 4 10,0 0-1,-1 1 0,11 16 0,-20-27-133,0 1 0,0 1-1,0-1 1,-1 0 0,1 0-1,-1 1 1,0-1 0,0 1 0,0-1-1,0 1 1,0-1 0,-1 1-1,0 0 1,0-1 0,0 1 0,0 0-1,0-1 1,-1 1 0,0-1-1,-1 7 1,1-9-7,1 1 0,-1 0 0,0-1 0,0 0 0,0 1 0,0-1 0,0 0-1,0 1 1,0-1 0,0 0 0,0 0 0,-1 0 0,1 0 0,0 0 0,-1 0 0,1 0 0,-1-1-1,1 1 1,-1 0 0,-2 0 0,0 0-40,1-1-1,0 0 1,0 0 0,-1 0-1,1 0 1,0-1 0,0 1-1,-1-1 1,1 0-1,-3-1 1,-7-3-144,1 0 0,0-1 1,-21-14-1,12 6-93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2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53 18012,'0'-2'208,"0"0"-1,-1-1 1,1 1 0,-1 0 0,1 0-1,-1-1 1,0 1 0,0 0 0,0 0 0,0 0-1,0 0 1,0 0 0,0 0 0,-1 0-1,1 0 1,-1 0 0,0 1 0,1-1-1,-1 0 1,0 1 0,0 0 0,0-1 0,0 1-1,0 0 1,0 0 0,0 0 0,-1 0-1,1 1 1,0-1 0,-1 0 0,1 1 0,0 0-1,-1 0 1,1-1 0,0 1 0,-1 1-1,1-1 1,0 0 0,-1 0 0,1 1-1,0 0 1,0-1 0,-4 3 0,-1 0-98,0 0 1,0 0-1,0 1 1,0 1-1,1-1 0,0 1 1,0 0-1,0 0 1,1 1-1,-1-1 1,1 1-1,1 0 1,-1 1-1,-3 7 0,2-4-19,1 0-1,0 0 0,0 0 0,1 1 1,1 0-1,0 0 0,0 0 1,1 0-1,-1 13 0,3-17-166,0-1 0,0 0 0,1 0 0,-1 0 0,1 1 0,1-1 0,-1 0 0,1 0 0,0-1 0,0 1 0,1 0 1,0-1-1,0 1 0,0-1 0,1 0 0,7 9 0,-7-11 2,-1 0-1,1 0 1,0 0 0,0 0 0,1-1 0,-1 0 0,0 0 0,1 0-1,-1 0 1,1-1 0,0 1 0,0-1 0,-1-1 0,1 1 0,0-1-1,0 1 1,0-1 0,0-1 0,-1 1 0,1-1 0,0 0 0,5-1-1,1-2-66,-1 1-1,0-1 1,0-1-1,-1 0 1,1 0-1,-1-1 1,15-12-1,24-26-597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29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27 115 18412,'-6'17'1085,"-11"38"415,16-50-1290,0 0-1,0 0 0,1 0 0,0 0 0,0 0 0,0 1 0,0-1 0,2 8 1,-2-12-163,1 0 0,-1 0 0,0 0 0,1 0 0,-1 1 0,0-1 0,1 0 0,0 0 0,-1 0 1,1 0-1,0-1 0,-1 1 0,1 0 0,0 0 0,0 0 0,0 0 0,-1-1 0,1 1 1,0 0-1,0-1 0,0 1 0,0-1 0,0 1 0,0-1 0,1 0 0,-1 1 0,0-1 0,0 0 1,0 0-1,0 0 0,0 1 0,1-1 0,-1 0 0,0-1 0,0 1 0,0 0 0,0 0 1,0 0-1,0-1 0,2 0 0,2 0-9,0-1-1,0-1 1,0 1 0,0-1 0,-1 0 0,1 0 0,5-5-1,12-13 44,0-1-1,-2-1 0,-1 0 0,-1-2 0,0 0 1,24-51-1,-32 57 21,-9 19-99,-1 0-1,0 0 1,0 0-1,0 0 0,0 0 1,0 1-1,0-1 1,0 0-1,0 0 1,0 0-1,0 0 1,0 0-1,0 0 1,0 0-1,1 0 1,-1 0-1,0 0 1,0 0-1,0 0 0,0 0 1,0 1-1,0-1 1,0 0-1,1 0 1,-1 0-1,0 0 1,0 0-1,0 0 1,0 0-1,0 0 1,0 0-1,0 0 1,1 0-1,-1 0 0,0 0 1,0-1-1,0 1 1,0 0-1,0 0 1,0 0-1,0 0 1,0 0-1,1 0 1,-1 0-1,0 0 1,0 0-1,0 0 0,0 0 1,0 0-1,0 0 1,0-1-1,0 1 1,0 0-1,0 0 1,0 0-1,0 0 1,0 0-1,0 0 1,0 0-1,0-1 1,0 1-1,1 0 0,-1 0 1,0 0-1,0 0 1,-1 0-1,1 10 43,-29 221 302,28-202-165,1 1 0,1 0 0,1-1 0,2 1 0,14 56 0,1-30 94,16 56-136,-33-101-95,0 1 0,0-1 0,-1 1 0,-1-1 0,0 1 0,0-1 1,-4 20-1,3-26 12,0 0 1,0-1 0,-1 1-1,0-1 1,0 1-1,0-1 1,0 0 0,-1 0-1,1 0 1,-1 0 0,0 0-1,0-1 1,-7 7 0,8-9-14,0 1 0,-1-1 0,1 0 0,0 0 0,-1 0 1,1 0-1,0 0 0,-1 0 0,1-1 0,-1 1 0,0-1 1,1 1-1,-1-1 0,1 0 0,-1 0 0,0-1 1,1 1-1,-1 0 0,1-1 0,-1 1 0,1-1 0,-1 0 1,1 0-1,0 0 0,-1 0 0,1-1 0,-3-1 0,-5-4 42,1-1 0,0 1 0,0-2 0,0 1 0,2-1 0,-1-1-1,1 1 1,0-1 0,1-1 0,0 1 0,1-1 0,-5-13-1,0-3-101,1 0 0,1-1 0,2 0 0,-4-29 0,9 45-131,0 0 1,0 0 0,1 0-1,1 0 1,2-14-1,-2 22-24,0-1 0,0 0 0,0 1 0,1-1 1,0 1-1,0-1 0,0 1 0,1 0 0,0 0 0,-1 0 0,1 0 0,1 0 0,-1 1 0,0-1 0,6-3 1,2 0-192,0 0 0,0 1 0,23-9 1,8 0-555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30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12 20348,'0'0'93,"0"-1"0,0 1-1,0 0 1,1-1 0,-1 1-1,0-1 1,0 1 0,0 0-1,0-1 1,0 1-1,0 0 1,0-1 0,0 1-1,0-1 1,0 1 0,0 0-1,0-1 1,0 1 0,0-1-1,0 1 1,-1 0 0,1-1-1,0 1 1,0 0 0,0-1-1,0 1 1,-1 0 0,1-1-1,-1 1 1,-10 1 1193,-13 15 363,10-4-1259,0 2 1,1 0 0,1 1-1,0 0 1,1 1-1,-16 30 1,19-31-395,1 0 0,1 0 0,1 1 0,0-1 1,1 1-1,0 0 0,1 0 0,0 20 0,2-33-17,1 0 0,0 0 0,1 0 0,-1 0 0,0 0 0,1 1 0,0-1 0,-1 0 0,1-1 0,0 1 0,1 0 0,-1 0 0,1 0 0,-1-1 0,1 1 0,0 0 1,0-1-1,0 0 0,0 1 0,0-1 0,3 2 0,-3-3-61,1 1 0,0-1 1,-1 0-1,1 0 0,0 0 1,-1-1-1,1 1 0,0-1 0,0 1 1,0-1-1,-1 0 0,1 0 1,0 0-1,0-1 0,0 1 1,0-1-1,-1 1 0,1-1 1,0 0-1,-1 0 0,1 0 1,0-1-1,2-1 0,2-1-33,0-1-1,0 0 1,0 0-1,-1 0 1,0-1-1,0 0 1,10-14-1,13-21-447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3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24349,'1'30'1881,"-4"16"-1433,-3 9-200,0 13 648,3 5-232,3 4-280,0-1-104,4-7-104,2-2-64,4-12-120,0-6-72,1-13-288,1-7-144,-3-17-600,-2-4-368,-3-10 1071,-1-7-279,-3-11-128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30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5 727 17652,'16'0'1017,"0"-1"1,0-1 0,0-1-1,-1 0 1,1-1-1,23-9 1,-31 10-841,1-1 0,-1 0 1,0 0-1,0-1 0,-1 0 0,1 0 1,-1-1-1,0 0 0,0 0 0,-1-1 1,0 1-1,10-16 0,-16 21-159,1 0 0,0 0 0,0-1 0,-1 1 0,1-1 0,-1 1 1,1 0-1,-1-1 0,0 1 0,1-1 0,-1 1 0,0-1 0,0 1 0,0-3 0,0 4-8,-1-1 0,1 0 0,0 0 0,0 1 0,-1-1 0,1 0 0,0 0 0,-1 1 0,1-1 0,-1 1-1,1-1 1,-1 0 0,1 1 0,-1-1 0,0 1 0,1-1 0,-1 1 0,0-1 0,-1 0 0,0 0 3,0 1 0,-1-1 1,0 0-1,1 1 0,-1 0 0,1-1 1,-1 1-1,0 0 0,1 0 0,-1 0 0,1 1 1,-1-1-1,1 1 0,-5 1 0,-2 1 32,0 1-1,0 1 0,1 0 1,-1 0-1,1 1 0,0-1 1,1 2-1,-1-1 0,1 1 0,-8 10 1,3-2 88,1 0 0,0 1 0,1 0 1,-10 24-1,13-25-10,1 0 1,1 0-1,0 1 0,2 0 1,-4 27-1,6-38-87,0 0 0,1 1 0,0-1-1,0 0 1,0 1 0,1-1 0,0 0 0,0 1-1,0-1 1,1 0 0,0 0 0,-1 0 0,2 0-1,-1 0 1,1 0 0,-1-1 0,1 1 0,1-1 0,-1 0-1,6 6 1,-6-8-35,0 0 0,0 1 0,1-2-1,-1 1 1,1 0 0,-1 0 0,1-1 0,0 0 0,-1 0-1,1 0 1,0 0 0,0-1 0,0 1 0,0-1 0,3 0-1,0-1-201,0 0 0,0 0 0,-1 0 0,1-1 0,0 0-1,-1-1 1,12-5 0,-3-1-185,0 0 0,-1-1 1,-1-1-1,0 0 0,0-1 0,11-13 0,7-13-465</inkml:trace>
  <inkml:trace contextRef="#ctx0" brushRef="#br0" timeOffset="1">661 0 21573,'0'9'2432,"0"11"-1672,0 14-360,2 9 1953,5 16-1625,-3 9-208,2 8-256,-2 4-144,2-1-376,-1 1-384,-5-7 560,0-7-88,0-18-88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34:31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20924,'2'37'2713,"1"-4"-1721,-3-16-512,3-4 2977,0-13-3153,-1-10-1624,1-20 1248,1-7-336,-1-7-192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4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16964,'-13'112'4659,"17"88"-1781,0-18-2316,-5-143-494,-2 0-1,-12 59 0,15-93-46,-1-1 0,0 1 0,-1 0 0,1-1-1,-1 0 1,0 1 0,0-1 0,0 0 0,-4 5-1,6-8-16,0-1 0,-1 0 0,1 0 0,0 0 0,0 0 0,-1 1 0,1-1 0,0 0 0,0 0 0,-1 0 0,1 0 0,0 0 0,0 0 0,-1 0 0,1 0 0,0 0 0,0 0 0,-1 0 0,1 0 0,0 0 0,0 0 0,-1 0 0,1 0 0,0 0 0,0 0 0,-1 0 0,1 0 0,0 0 0,0 0 0,-1 0 0,1 0 0,0-1 0,0 1 0,-1 0 0,1 0 0,0 0 0,0 0 0,0-1 0,0 1 0,-1 0 0,1 0 0,0-1 0,0 1 0,0 0 0,0 0 0,-1-1 0,-4-15 103,4-24-154,1 0 0,1 1 0,3-1-1,13-62 1,21-57-580,-29 129 435,2 0 1,1 2-1,17-33 0,-25 54 147,0 1 0,0-1 0,1 1 0,0 1 0,0-1 0,0 1-1,0 0 1,1 0 0,0 0 0,0 1 0,0 0 0,1 0-1,11-5 1,-14 7 48,1 1 0,-1 0 0,1 0 0,-1 0 0,1 1 0,0-1 0,0 1 0,-1 0-1,1 1 1,0-1 0,-1 1 0,1 0 0,-1 0 0,1 0 0,-1 1 0,1-1 0,-1 1 0,0 0-1,1 0 1,-1 1 0,-1 0 0,6 3 0,-6-3 36,0-1 0,0 0 0,0 1 1,0 0-1,-1 0 0,1 0 0,-1 0 0,0 0 0,0 0 0,0 0 1,0 1-1,-1-1 0,1 1 0,-1-1 0,0 1 0,0 0 0,0-1 1,-1 1-1,1 0 0,-1 0 0,0 0 0,0-1 0,0 1 0,0 0 1,-1 0-1,0-1 0,1 1 0,-1 0 0,-1-1 0,1 1 0,0 0 0,-1-1 1,0 0-1,0 1 0,0-1 0,0 0 0,-1 0 0,1 0 0,-1 0 1,1-1-1,-1 1 0,0-1 0,0 0 0,0 1 0,-4 1 0,-3 2 16,-1-1-1,0 0 1,0-1-1,0 0 1,-1 0-1,1-1 0,-18 2 1,22-4-40,-1 0-1,1 0 1,0-1 0,-1 0 0,1-1 0,0 1 0,-1-1-1,1-1 1,0 1 0,0-1 0,0-1 0,0 1-1,-8-5 1,13 6-8,1 0-1,-1 0 0,1 0 1,-1 0-1,1 0 0,0 0 1,0-1-1,0 1 1,-1 0-1,1-1 0,0 1 1,1 0-1,-1-1 0,0 1 1,0-1-1,1 0 1,-1 1-1,0-1 0,1 1 1,0-1-1,-1 0 1,1 1-1,0-1 0,0 0 1,0 0-1,0 1 0,0-1 1,0 0-1,1 1 1,-1-1-1,1-2 0,8-9-268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4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73 20540,'21'1'2043,"-11"0"-1348,0-1-1,-1 0 0,17-2 1,-24 2-651,0-1 0,0 1 0,0-1 0,0 1 0,0-1 0,0 0 0,0 1 0,0-1-1,-1 0 1,1 0 0,0-1 0,-1 1 0,1 0 0,-1 0 0,1-1 0,-1 1 0,0-1 0,0 1 0,1-1 0,-1 0 0,0 1 0,0-1 0,0-2 0,0 2-43,-1 1 0,1 0-1,-1 0 1,0 0 0,0-1 0,1 1-1,-1 0 1,0-1 0,0 1 0,0 0-1,0 0 1,-1-1 0,1 1-1,0 0 1,0 0 0,-1-1 0,1 1-1,-1 0 1,1 0 0,-1 0 0,0 0-1,1-1 1,-1 1 0,0 0-1,0 0 1,0 0 0,0 1 0,0-1-1,0 0 1,0 0 0,0 0 0,0 1-1,0-1 1,0 1 0,0-1-1,0 1 1,-1-1 0,1 1 0,0-1-1,0 1 1,-1 0 0,-1 0 0,-2-1 23,0 0 1,-1 0-1,1 1 1,0 0 0,0 0-1,0 1 1,0-1-1,0 1 1,-8 2 0,7 0 31,0 0 0,0 0 0,0 1 1,0 0-1,1 0 0,0 0 1,0 1-1,0-1 0,-5 8 0,8-11-31,1 1-1,-1 0 0,1 0 0,-1 0 1,1 0-1,0 0 0,0 0 0,0 0 0,0 0 1,0 0-1,1 1 0,-1-1 0,0 0 1,1 1-1,0-1 0,0 0 0,-1 1 1,2-1-1,-1 0 0,0 1 0,0-1 0,1 0 1,-1 1-1,1-1 0,-1 0 0,1 0 1,0 0-1,0 1 0,3 2 0,-2-2-12,0-1 0,0 0-1,1 0 1,-1-1 0,1 1 0,-1 0-1,1-1 1,0 0 0,-1 1-1,1-1 1,0 0 0,0-1-1,0 1 1,0 0 0,0-1 0,6 1-1,3-1-40,0 0 0,0 0 0,11-3 0,2-2-93,0-1 0,44-17 0,-39 12-70,35-7 1,-64 17 189,0 1 0,0-1 0,1 1 0,-1 0 0,0-1 0,0 1 0,0 0 0,0 0 0,0 0 0,0 0 0,0 0 0,0 0 0,1 0 0,-1 1 1,0-1-1,0 0 0,0 0 0,0 1 0,0-1 0,0 1 0,0-1 0,0 1 0,0-1 0,0 1 0,0 0 0,-1 0 0,1-1 0,0 1 0,0 0 1,-1 0-1,2 1 0,-1 2 21,0-1 0,0 1 1,-1-1-1,1 1 0,-1 0 1,0-1-1,0 1 0,-1 5 1,1-7-11,0 0 1,0 0-1,0 0 1,0 0-1,0 0 1,0 0-1,0 0 1,0 0 0,1 0-1,-1 0 1,1-1-1,0 1 1,-1 0-1,1 0 1,2 2-1,-2-3-80,1 0 0,-1 0 0,1 0-1,0 0 1,-1 0 0,1 0-1,0-1 1,0 1 0,-1-1 0,1 1-1,0-1 1,0 0 0,0 0-1,0 0 1,0 0 0,3 0 0,63-6-1998,-33 4 1437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49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184 282 16556,'-3'-3'204,"-1"1"0,0 0 0,0 0 0,-1 0 0,1 1 0,0 0 1,-1 0-1,1 0 0,0 0 0,-1 0 0,1 1 0,-1 0 0,1 0 0,-1 0 1,1 0-1,-1 1 0,1 0 0,-1 0 0,1 0 0,0 0 0,-1 1 1,1 0-1,0 0 0,0 0 0,-4 3 0,3-3-64,1 1 0,-1 0-1,1 0 1,0 0 0,-1 0 0,2 1-1,-1-1 1,0 1 0,1 0-1,-1 1 1,1-1 0,0 0 0,1 1-1,-1-1 1,1 1 0,0 0 0,0 0-1,0 0 1,1 0 0,0 0 0,-1 7-1,2-11-115,0 0 0,0 0 0,0 1-1,0-1 1,0 0 0,0 0 0,1 1-1,-1-1 1,0 0 0,1 0 0,-1 0-1,1 0 1,0 0 0,-1 0 0,1 0-1,0 0 1,-1 0 0,1 0 0,0 0 0,0 0-1,0 0 1,0 0 0,1 0 0,1 0-4,-1 0 0,1 0 1,-1 0-1,1 0 1,-1-1-1,1 1 1,-1-1-1,1 0 0,-1 1 1,6-2-1,1 0-31,1 0-1,-1-1 0,0 0 0,1-1 0,9-4 0,-1-1-67,-1-2-1,-1 0 0,1 0 1,-2-2-1,1 0 0,-2-1 0,1 0 1,14-19-1,-4 2-104,-2-1 1,0-2 0,18-37 0,-35 60 143,0-1 0,-1-1 0,0 1 0,-1-1 1,5-20-1,-9 30 42,1 1-1,-1 0 1,0-1 0,0 1 0,0 0 0,0-1 0,0 1-1,0 0 1,-1 0 0,1-1 0,0 1 0,-1-2 0,1 3 3,0 0 0,-1-1 0,1 1 0,0 0 0,0 0 0,-1-1 0,1 1 0,0 0 0,0 0 1,-1 0-1,1-1 0,0 1 0,-1 0 0,1 0 0,0 0 0,-1 0 0,1 0 0,0 0 0,0-1 0,-1 1 0,1 0 1,0 0-1,-1 0 0,1 0 0,0 0 0,-1 0 0,1 1 0,0-1 0,-1 0 0,1 0 0,-3 1 35,0 1 0,0-1 0,0 1-1,1-1 1,-1 1 0,1 0-1,0 0 1,-1 0 0,-2 5 0,-7 7 86,0 1 1,2 1-1,0 0 1,0 1-1,2-1 1,0 2-1,1-1 1,1 1-1,0 0 1,1 1-1,2-1 1,-1 1-1,1 19 1,2-31-110,2-1 1,-1 0-1,1 0 1,-1 1 0,2-1-1,-1 0 1,1 0 0,0 0-1,0 0 1,1 0-1,3 6 1,-4-8-36,1 0 0,0-1 0,0 1-1,0 0 1,1-1 0,-1 0 0,1 0 0,-1 0 0,1 0 0,0-1 0,0 1-1,1-1 1,-1 0 0,0 0 0,8 1 0,-5-1-42,1 0 0,-1-1 0,1-1 0,-1 1-1,1-1 1,-1 0 0,1-1 0,0 0 0,-1 0 0,1 0 0,-1-1 0,0 0 0,0-1 0,0 0 0,0 0-1,10-5 1,-5 0-9,-1 0 0,0 0 0,0-1 0,0-1 0,-1 0 0,-1 0 0,17-23 0,-14 8 251,-10 17 132,-10 14 360,4 0-548,0-1 0,1 1-1,-1 0 1,1 1 0,1-1 0,-1 0 0,1 1 0,0-1 0,0 1-1,1 0 1,-1 10 0,2-14-136,-1-1-1,1 1 1,0-1 0,1 0-1,-1 1 1,0-1-1,1 1 1,-1-1 0,1 0-1,0 1 1,-1-1-1,1 0 1,0 0 0,1 0-1,-1 0 1,0 0-1,1 0 1,-1 0 0,1 0-1,-1 0 1,1-1 0,0 1-1,0-1 1,0 1-1,0-1 1,0 0 0,0 1-1,0-1 1,0 0-1,0 0 1,1-1 0,-1 1-1,0 0 1,1-1-1,4 1 1,-2-1-137,0 1 0,0-1 1,0-1-1,0 1 0,0-1 0,0 1 0,0-1 1,0-1-1,-1 1 0,1-1 0,0 0 0,0 0 1,-1 0-1,0-1 0,1 1 0,-1-1 0,0 0 0,0-1 1,0 1-1,-1-1 0,1 1 0,3-6 0,15-33-638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49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20196,'-7'248'4695,"0"-28"-2703,7-208-1975,0-8-11,0 1 1,0 0-1,0-1 0,-1 1 1,1 0-1,-1-1 1,0 1-1,-1-1 0,1 0 1,-1 1-1,-3 6 0,4-11-5,1 1-1,0-1 0,0 0 0,0 0 0,0 0 0,0 1 0,0-1 0,-1 0 0,1 0 0,0 0 1,0 0-1,0 0 0,-1 0 0,1 1 0,0-1 0,0 0 0,0 0 0,-1 0 0,1 0 1,0 0-1,0 0 0,0 0 0,-1 0 0,1 0 0,0 0 0,0 0 0,-1 0 0,1 0 1,0 0-1,0 0 0,0 0 0,-1 0 0,1 0 0,0 0 0,0 0 0,0-1 0,-1 1 0,1 0 1,-5-10-11,1-13-30,4 22 36,-3-46-212,2 0-1,8-82 1,-4 122 125,1 9 82,2 12 45,-1 5 13,2 0 0,0 0 1,1-1-1,0 0 0,17 24 1,-22-37-40,0-1-1,1 0 1,-1 0 0,1 0 0,0-1 0,0 1 0,0-1-1,1 0 1,-1 0 0,1 0 0,6 2 0,-7-4-9,0 0 1,0 0 0,0 0-1,0-1 1,1 1-1,-1-1 1,0 0 0,0 0-1,1 0 1,-1-1-1,0 0 1,0 0 0,0 0-1,1 0 1,-1 0-1,4-3 1,-3 1-18,0 0 0,-1 0 0,1 0 0,-1-1 0,1 1 0,-1-1 0,0-1 0,-1 1 1,1 0-1,-1-1 0,1 0 0,-1 1 0,-1-1 0,4-8 0,-3 6-20,0 0-1,-1 0 1,1-1 0,-2 1-1,1-1 1,-1 1 0,0-1-1,0 1 1,-1-1 0,-1-10-1,1 17 33,0 0-1,0-1 0,0 1 1,-1 0-1,1 0 0,0-1 1,-1 1-1,1 0 0,-1 0 0,0 0 1,1 0-1,-1 0 0,0 0 1,1 0-1,-1 0 0,0 0 1,0 0-1,-1-1 0,1 1 11,0 1-1,0 0 0,0-1 0,0 1 0,0 0 0,0 0 0,0-1 0,0 1 0,0 0 1,0 0-1,0 0 0,0 0 0,0 1 0,1-1 0,-1 0 0,0 0 0,0 0 1,-2 1-1,0 1 31,0 0 0,0-1 1,0 1-1,0 0 0,0 1 1,0-1-1,1 0 0,-1 1 0,1 0 1,0-1-1,-4 7 0,2-3 44,1 0 0,0 1-1,1-1 1,0 1 0,0 0-1,0-1 1,1 1 0,-2 14 0,3-19-66,0 0 0,0 0 1,0 1-1,0-1 1,0 0-1,1 0 1,-1 0-1,1 0 0,-1 1 1,1-1-1,0 0 1,0 0-1,0 0 1,0 0-1,0 0 1,0-1-1,1 1 0,-1 0 1,1-1-1,-1 1 1,1 0-1,-1-1 1,1 0-1,0 1 0,0-1 1,0 0-1,0 0 1,0 0-1,0 0 1,0 0-1,0-1 0,3 2 1,1-1-45,1-1 0,-1 1 0,0-1 0,0 0 0,0 0 0,1-1 0,-1 0 0,0 0 0,0 0 0,0-1 0,0 0 0,0 0 0,8-4 0,5-5-196,0 0-1,26-21 1,6-3-298,-50 34 522,-1 1 1,1 0-1,-1-1 0,1 1 1,-1 0-1,1-1 0,-1 1 1,1 0-1,-1 0 1,1 0-1,-1-1 0,1 1 1,0 0-1,-1 0 0,1 0 1,-1 0-1,1 0 0,0 0 1,-1 0-1,1 0 1,-1 0-1,1 0 0,0 1 1,-1-1-1,1 0 0,-1 0 1,1 0-1,-1 1 0,1-1 1,0 1 11,0 0 0,-1 0 0,1 0 1,0 1-1,-1-1 0,1 0 0,-1 0 0,0 0 0,1 0 1,-1 0-1,0 1 0,0-1 0,0 0 0,0 1 0,0 10 160,0 0-1,-4 18 1,2-16-37,2-12-116,-1 0-1,1 0 0,0 0 1,0 0-1,0 0 0,0 0 0,0 0 1,1 0-1,-1 0 0,1 0 0,-1 0 1,1 0-1,0 0 0,0-1 1,-1 1-1,1 0 0,1 0 0,-1-1 1,0 1-1,0 0 0,1-1 1,-1 1-1,3 1 0,-1-2-18,-1 0-1,1 0 1,0 0-1,0 0 1,-1 0 0,1-1-1,0 1 1,0-1-1,0 0 1,0 0-1,0 0 1,0 0 0,-1-1-1,1 1 1,0-1-1,4-1 1,2-1-28,-1 0 0,0-1 0,1 0 1,-2-1-1,1 1 0,-1-1 0,1-1 1,-1 1-1,12-14 0,1 1 4,-19 17 31,-1 1 0,1 0 1,0-1-1,0 1 0,-1 0 1,1 0-1,0-1 0,0 1 0,-1 0 1,1 0-1,0 0 0,0 0 1,-1 0-1,1 0 0,0 0 1,0 0-1,-1 1 0,1-1 1,0 0-1,0 0 0,-1 1 1,1-1-1,0 0 0,0 1 0,23 14 124,-7-5-42,-4-4-60,1-2 1,-1 0-1,1-1 0,0 0 1,0-1-1,0 0 1,0-1-1,0-1 0,0-1 1,0 0-1,0 0 0,20-6 1,-21 5-20,0-2 1,-1 1 0,0-2-1,0 0 1,0 0-1,-1-1 1,1-1-1,-1 1 1,-1-2 0,1 0-1,-1 0 1,-1-1-1,16-17 1,-20 19-4,-1 0 0,0 0 0,0-1 1,0 0-1,-1 0 0,0 1 0,-1-2 0,0 1 1,2-15-1,-3 20-4,-1 0-1,0 0 1,1 0 0,-1 1 0,0-1 0,-1 0 0,1 0 0,0 0-1,-1 1 1,0-1 0,1 0 0,-1 0 0,0 1 0,-1-1 0,1 1-1,0-1 1,-1 1 0,1 0 0,-1-1 0,0 1 0,0 0 0,0 0-1,0 0 1,0 0 0,0 0 0,0 1 0,-1-1 0,1 1-1,-1-1 1,1 1 0,-1 0 0,-4-1 0,3 1 2,0 0-1,0 1 1,0 0 0,0-1-1,-1 2 1,1-1 0,0 0-1,0 1 1,0 0 0,0 0-1,0 0 1,0 0 0,0 1-1,1 0 1,-1-1 0,0 1-1,1 1 1,-1-1 0,1 0-1,0 1 1,0 0 0,0-1-1,0 1 1,-4 6 0,0-1 16,1 1-1,-1 0 1,1 1 0,1-1 0,0 1 0,0 1-1,1-1 1,-3 12 0,5-15-4,0 1 1,1-1-1,0 0 0,0 1 1,0 0-1,1-1 0,0 1 1,1-1-1,0 1 0,0-1 1,4 15-1,-3-17-16,1 0-1,-1 0 1,1-1-1,0 1 1,0-1-1,0 0 1,0 0-1,1 0 1,0 0-1,0-1 1,0 1-1,0-1 1,0 0-1,1 0 1,-1 0-1,1-1 1,0 0-1,5 2 1,0 0-222,1 0 0,-1-1 0,1 0 0,16 1 0,-25-3 87,1-1 0,-1 0-1,1 1 1,-1-1 0,1-1 0,-1 1 0,1 0-1,-1 0 1,1-1 0,-1 0 0,1 1-1,-1-1 1,0 0 0,1 0 0,-1 0 0,0-1-1,0 1 1,0 0 0,0-1 0,0 1-1,0-1 1,0 0 0,-1 0 0,1 0-1,0 0 1,1-3 0,-1 1 7,0-1-1,-1 0 1,1 1 0,-1-1-1,0-6 1,4-36-915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50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 23693,'-10'-11'1792,"9"11"-1527,1-1-610,8 2 930,4 4-185,6-5-288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3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19484,'1'5'304,"0"-1"0,-1 1 0,1-1 0,-1 0 0,0 1 0,0-1-1,0 1 1,-1-1 0,1 1 0,-1-1 0,-2 5 0,0 9 494,-59 533 3548,77-587-3787,94-230-686,-90 229 28,1 0 1,2 2-1,2 0 1,52-58-1,-67 84 51,-1 1 1,18-13-1,-24 19 40,1 0 0,-1 1 0,1-1 0,0 1 0,0-1-1,0 1 1,0 0 0,0 0 0,0 1 0,0-1-1,0 0 1,0 1 0,0 0 0,1 0 0,2 0 0,-5 0 4,1 0 0,-1 0 0,0 1 1,0-1-1,0 0 0,0 1 0,0-1 0,1 1 1,-1-1-1,0 1 0,0-1 0,0 1 0,0 0 1,-1-1-1,1 1 0,0 0 0,0 0 1,0 0-1,-1 0 0,1 0 0,0 0 0,-1 0 1,1 0-1,0 2 0,0-1-2,-1 1 1,1-1-1,-1 1 0,0-1 0,0 1 1,0-1-1,0 1 0,0 0 1,-1-1-1,1 1 0,-2 2 0,-1 4-6,0-1 0,-1 1-1,0-1 1,0 1 0,-9 11-1,1-5 34,0-2 1,-1 1-1,0-2 0,-1 0 0,-1 0 0,-26 15 0,28-19 12,-1-1 0,0 0-1,0-1 1,0-1-1,-1 0 1,0-1 0,0 0-1,-21 2 1,31-6-77,1 0 0,-1 0 0,0 0 1,1-1-1,-1 1 0,1-1 0,-1 0 1,-3-2-1,7 3-12,0 0 0,0-1 0,1 1 0,-1 0 0,0-1 0,1 1 0,-1-1 0,0 1 0,1-1 1,-1 1-1,1-1 0,-1 0 0,1 1 0,-1-1 0,1 0 0,-1 1 0,1-1 0,0 0 0,-1 0 0,1 0 0,0-1-59,0 1-1,0 0 0,0 0 1,0-1-1,0 1 0,1 0 0,-1 0 1,0-1-1,1 1 0,-1 0 0,1 0 1,-1 0-1,1 0 0,0 0 0,-1 0 1,1 0-1,1-2 0,2 0-85,-1-1-1,1 1 1,0 0-1,0 0 0,0 0 1,7-4-1,11-4-739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3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20340,'1'0'119,"-1"0"0,1 0 0,0 0 0,-1 0 0,1 0 0,0 0 0,0 0 0,-1 0 0,1 0 0,0 0 0,-1 0 0,1 0 0,0 1 0,-1-1 0,1 0 0,0 0 0,-1 1 0,1-1 0,0 0 0,-1 1 0,1-1 0,-1 1 0,1-1 0,-1 1 0,1-1 0,-1 1 0,1-1 0,0 2 0,-1 0 61,0 0-1,0 0 1,-1 0 0,1 0 0,0 0 0,-1 0-1,1 0 1,-1 0 0,-1 2 0,0 2 367,-75 220 2473,74-212-2984,3-14-35,0 0 0,0 0 0,0 1 0,0-1-1,0 0 1,0 0 0,0 0 0,0 0 0,0 0 0,0 0-1,0 0 1,0 0 0,1 0 0,-1 0 0,0 1 0,0-1-1,0 0 1,0 0 0,0 0 0,0 0 0,0 0 0,1 0-1,-1 0 1,0 0 0,0 0 0,0 0 0,0 0 0,0 0-1,0 0 1,0 0 0,1 0 0,-1 0 0,0 0 0,0 0-1,0 0 1,0 0 0,0 0 0,0-1 0,0 1 0,1 0-1,-1 0 1,0 0 0,0 0 0,0 0 0,0 0 0,0 0-1,0 0 1,0 0 0,0 0 0,0-1 0,3-1 3,-1 0 0,0 0 0,0-1 0,0 1 0,0-1 0,0 0 0,1-3 1,5-10-13,0 0 1,-1-1-1,-1 0 1,-1 0 0,-1 0-1,0 0 1,-1-1-1,1-18 1,-5 47-61,0-4 57,0 1 1,0 0-1,1-1 0,0 1 1,2 9-1,-2-15 11,0-1 0,1 1-1,-1 0 1,1 0 0,-1-1 0,1 1 0,0 0-1,-1-1 1,1 1 0,0-1 0,0 1-1,0-1 1,0 1 0,1-1 0,-1 0 0,0 0-1,1 1 1,-1-1 0,0 0 0,1 0 0,-1 0-1,1 0 1,0-1 0,-1 1 0,1 0-1,0-1 1,-1 1 0,1-1 0,0 1 0,0-1-1,1 0 1,3 0 2,0 0-1,-1-1 1,1 0-1,-1 0 1,1-1-1,-1 1 1,0-1 0,0 0-1,0-1 1,0 1-1,0-1 1,0 0-1,0 0 1,-1-1-1,8-6 1,3-4 8,-1-1 1,24-32-1,-33 41-11,4-6 6,-1-1 0,14-23 0,-27 49-35,0 0 0,-3 20 0,7-29 22,0 0 1,0 1-1,0-1 0,1 1 1,0-1-1,0 1 0,0-1 0,0 1 1,1-1-1,0 1 0,0-1 1,0 0-1,3 8 0,-3-10-12,1-1-1,-1 1 1,1-1 0,0 0-1,-1 0 1,1 0 0,0 0-1,-1 0 1,1 0-1,0 0 1,0 0 0,0-1-1,0 1 1,0-1-1,0 1 1,0-1 0,0 0-1,4 0 1,40-2-422,-38 1 331,-3 0 45,-1 0-1,1 1 1,0 0-1,-1 0 1,1 0 0,-1 1-1,1 0 1,4 1 0,-7-1 50,0-1 1,-1 1 0,1 0-1,0 1 1,0-1 0,-1 0 0,1 0-1,-1 1 1,1-1 0,-1 1 0,0 0-1,0-1 1,1 1 0,-1 0-1,0-1 1,0 1 0,-1 0 0,1 0-1,1 4 1,3 9 11,-3-7 35,0-1 1,1 0-1,0 1 0,6 9 0,-8-15-19,0 0 0,0 0 0,1-1 0,-1 1 0,1 0 0,0-1 0,-1 0-1,1 1 1,0-1 0,0 0 0,0 0 0,0 0 0,0 0 0,0 0-1,0 0 1,0-1 0,0 1 0,0-1 0,1 1 0,2-1 0,5 0 12,-1-1 0,1 0 0,0 0 1,-1-1-1,1 0 0,-1-1 0,0 0 1,0-1-1,13-6 0,23-8-6,-42 17-19,0 0 0,0 1 0,0-1 0,0 1 0,0 0 0,0 0 0,0 0 0,1 1 0,-1-1 0,3 2 0,-3-2 0,1 1 1,-1-1 0,0 1 0,0-1 0,0 0 0,0 0 0,0 0 0,1-1 0,5 0 0,-6-1-71,1 1 1,0-1 0,0 0 0,-1 0 0,1 0 0,-1 0 0,1-1 0,-1 1-1,0-1 1,0 0 0,0 0 0,0 0 0,-1-1 0,1 1 0,-1 0-1,0-1 1,3-6 0,-2 2-67,0 1 0,-1-1 0,0 1 0,-1-1 0,1 0-1,-1 0 1,-1 0 0,0-11 0,-3-21-318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4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91 15219,'6'-7'376,"10"-14"1136,37-33 1,-52 53-1418,0 0 1,0 0-1,0 1 1,-1-1-1,1 0 1,0 1-1,0-1 1,0 1-1,0-1 1,0 1-1,0 0 1,0-1-1,0 1 1,0 0-1,1-1 1,-1 1-1,2 0 1,-3 0-42,1 1 1,-1-1 0,1 0-1,-1 0 1,1 1-1,-1-1 1,1 0 0,-1 1-1,1-1 1,-1 1 0,1-1-1,-1 1 1,0-1-1,1 1 1,-1-1 0,0 1-1,1-1 1,-1 1-1,0-1 1,1 1 0,-1-1-1,0 2 1,1 4 202,0 1-1,0 0 1,0-1 0,-2 12-1,-39 368 1491,22-260-1460,0 18-151,4-20-610,-46 189 0,59-308 399,-1 0 0,1-1 0,-1 0 0,0 1 0,0-1 0,0 0 0,-1 0 0,0 0 0,1 0 0,-1-1 0,-5 6 0,6-8 53,1 0 0,-1 0 1,0 0-1,0 0 0,1 0 0,-1 0 1,0-1-1,0 1 0,0 0 0,0-1 1,0 0-1,0 1 0,0-1 0,0 0 0,0 0 1,0 0-1,0 0 0,0-1 0,0 1 1,0 0-1,0-1 0,0 0 0,0 1 1,1-1-1,-1 0 0,0 0 0,0 0 1,-2-2-1,-29-21-494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3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13859,'13'14'1160,"9"0"-1104,2-2-128,7-1 680,3-2-360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36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80 354 16307,'-1'4'327,"-1"-1"0,1 0-1,-1 0 1,0 0 0,0 0-1,0-1 1,0 1 0,-1-1-1,1 1 1,-1-1-1,1 1 1,-6 2 0,-12 13 1436,16-12-1451,0 0 0,0 1 0,0-1 0,-5 13 0,9-18-290,0 0-1,-1 0 1,1 1 0,0-1-1,-1 0 1,1 0-1,0 0 1,0 0 0,0 0-1,0 0 1,0 0 0,0 0-1,0 0 1,0 1 0,1-1-1,-1 0 1,1 1 0,0-1-18,-1-1 1,1 1 0,0-1 0,-1 1 0,1-1 0,0 1-1,0-1 1,0 0 0,-1 1 0,1-1 0,0 0-1,0 1 1,0-1 0,0 0 0,0 0 0,-1 0 0,1 0-1,0 0 1,0 0 0,0 0 0,0 0 0,0-1-1,0 1 1,-1 0 0,3-1 0,3-1-59,0 0-1,0-1 1,0 0 0,-1 0-1,1 0 1,-1 0 0,0-1-1,0 0 1,0 0 0,0-1-1,6-6 1,3-6-206,24-36 0,3-18-272,-38 63 542,1 1 0,-1-1 0,0 0 0,-1 0 0,0 0 1,0 0-1,0-15 0,-2 23 5,1 0-1,-1-1 1,0 1 0,0 0 0,0 0-1,0 0 1,0-1 0,0 1 0,0 0-1,0 0 1,0 0 0,0-1 0,0 1-1,0 0 1,0 0 0,0 0 0,0-1-1,0 1 1,0 0 0,0 0 0,0 0-1,-1-1 1,1 1 0,0 0 0,0 0-1,0 0 1,0 0 0,0-1-1,0 1 1,-1 0 0,1 0 0,0 0-1,0 0 1,0 0 0,0 0 0,-1-1-1,1 1 1,0 0 0,-5 7 446,5-6-438,0-1 0,-1 1 1,1 0-1,0-1 0,0 1 0,-1-1 0,1 1 0,0 0 1,0-1-1,0 1 0,0 0 0,0-1 0,0 1 1,0 0-1,0-1 0,0 1 0,1 0 0,-1-1 0,0 1 1,0 0-1,0-1 0,1 1 0,-1-1 0,0 1 1,1-1-1,-1 1 0,1 0 0,-1-1 0,0 1 1,1-1-1,-1 0 0,1 1 0,1 0 0,0-1 2,1 1-1,-1-1 1,1 0-1,0 0 1,-1-1-1,1 1 0,0 0 1,-1-1-1,1 0 1,-1 1-1,1-1 1,-1 0-1,1 0 1,-1-1-1,1 1 1,1-2-1,40-29 89,-38 27-94,17-13 41,0-2 0,-1 0 0,-2-2 0,0 0 0,-1-2 0,23-37 0,-63 85 443,7 1-343,1 1 1,1 0-1,1 1 0,2 0 1,1 0-1,0 1 0,3 0 0,0 0 1,1 1-1,2-1 0,3 50 0,-1-74-154,0 0 1,1 0-1,0 0 0,0 0 0,0 0 0,0-1 1,0 1-1,4 5 0,-5-9-5,0 1 0,1 0 0,-1-1 0,0 1 0,1-1 0,-1 1 0,1-1 0,-1 1 1,1-1-1,-1 0 0,1 1 0,0-1 0,-1 0 0,1 1 0,-1-1 0,1 0 0,0 0 0,-1 1 0,1-1 0,0 0 0,0 0 0,0 0 1,0 0 0,0-1-1,0 1 1,0 0 0,0-1 0,0 1-1,0-1 1,0 1 0,0-1-1,0 1 1,0-1 0,0 0-1,0 0 1,-1 1 0,1-1-1,0 0 1,0-1 0,10-12 23,-1 0 0,15-29 0,-19 29-22,1 2-1,1-1 0,0 1 0,1 0 1,10-11-1,-17 21-4,0 1-1,0-1 1,0 0-1,1 1 1,-1 0-1,0-1 1,1 1 0,-1 0-1,0 0 1,1 0-1,0 1 1,-1-1-1,1 1 1,-1-1 0,1 1-1,0 0 1,-1 0-1,1 0 1,3 1-1,3 0-7,1 2-1,-1-1 0,0 1 0,9 5 0,21 5-35,-30-11 27,0-1 1,0 0 0,1 0-1,-1-1 1,0 0-1,1-1 1,-1 0 0,0 0-1,0-1 1,11-3-1,-14 3 7,0 0 0,-1 0 0,0-1 0,1 1 0,-1-1-1,0 0 1,0-1 0,-1 1 0,1-1 0,-1 0-1,1 0 1,-1 0 0,-1-1 0,1 1 0,-1-1 0,1 0-1,2-6 1,-5 9 11,0 0 0,0 0 0,-1 0 0,1-1 0,0 1 0,-1 0 0,0 0 0,1 0 0,-1-1 0,0 1-1,0 0 1,0 0 0,-1-4 0,1 5 2,-1 0 1,1 0-1,-1 0 0,1 0 0,-1 0 0,1-1 0,-1 1 0,0 1 0,1-1 0,-1 0 0,0 0 1,0 0-1,0 0 0,0 0 0,0 1 0,0-1 0,0 0 0,-2 0 0,0 0 3,1 0 0,-1 1 0,0-1 0,0 1 0,0-1 0,0 1 0,0 0 0,0 0 0,0 0 0,1 1 0,-1-1 0,0 1 0,0 0 0,0-1 0,0 1 0,1 0 0,-1 1 0,-4 2 0,1 0 12,0 1 0,0 0 0,1 0 0,-1 1 0,1-1 1,1 1-1,-1 0 0,1 0 0,0 1 0,1-1 0,-1 1 1,1 0-1,0 0 0,1 0 0,0 1 0,0-1 1,1 0-1,-1 11 0,1-13-50,1 1-1,0-1 1,0 1 0,0 0 0,1-1-1,0 1 1,0-1 0,0 1-1,1-1 1,0 0 0,3 7 0,-3-9-78,0 1 0,0-1 0,0 0 0,1 0 0,0 0 0,-1 0 0,1 0 1,0-1-1,0 1 0,1-1 0,-1 0 0,0 0 0,1 0 0,-1 0 0,1-1 1,0 1-1,3 0 0,-4-1 66,-1-1 1,1 1-1,-1-1 0,1 1 1,-1-1-1,1 0 1,-1 0-1,1-1 0,0 1 1,-1 0-1,1-1 0,-1 1 1,0-1-1,1 0 1,-1 0-1,1 0 0,-1 0 1,0 0-1,3-2 1,22-20-569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37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45 20284,'0'-1'123,"1"0"0,-1-1 0,1 1-1,-1-1 1,0 0 0,1 1 0,-1-1-1,0 1 1,0-1 0,0 1 0,0-1-1,-1 1 1,1-1 0,0 0 0,-1 1-1,1-1 1,-1 1 0,1 0 0,-1-1-1,1 1 1,-1-1 0,0 1 0,-2-2-1,2 2-33,-1 0 0,1 0 0,-1 0 0,1 0-1,-1 1 1,1-1 0,-1 1 0,0-1 0,1 1-1,-1 0 1,0-1 0,0 1 0,1 0 0,-1 0-1,0 0 1,1 1 0,-1-1 0,0 0-1,0 0 1,1 1 0,-1-1 0,1 1 0,-3 1-1,-5 2 20,0 0 0,0 1 0,1 0 0,0 1-1,0 0 1,0 0 0,1 1 0,0 0 0,0 0-1,1 0 1,0 1 0,-8 12 0,7-8-87,0 1 1,0-1-1,1 1 1,1 1 0,0-1-1,1 1 1,-5 28-1,8-38-11,1 0-1,-1 0 1,1 0-1,0 0 1,1 0-1,-1 0 1,2 6-1,-2-9-6,1 0-1,-1 0 1,0 0-1,1 0 0,0 0 1,-1 0-1,1 0 0,-1 0 1,1 0-1,0 0 1,0-1-1,-1 1 0,1 0 1,0-1-1,0 1 1,0 0-1,0-1 0,0 1 1,0-1-1,0 1 0,0-1 1,0 0-1,0 1 1,0-1-1,0 0 0,0 0 1,0 0-1,0 1 1,1-1-1,-1-1 0,0 1 1,0 0-1,2 0 0,3-2 3,0 1 0,0-1 0,1 0 0,-1-1-1,0 0 1,-1 0 0,1 0 0,-1 0-1,1-1 1,-1 0 0,5-5 0,11-11-14,21-24 1,-33 35 2,99-125-169,-108 134 170,0 0 0,0 0 0,0 0 0,0 0 0,0 1 0,0-1 0,0 0 0,0 0 0,0 0 0,0 0 0,0 0 0,0 0 0,1 0 0,-1 1-1,0-1 1,0 0 0,0 0 0,0 0 0,0 0 0,0 0 0,0 0 0,0 0 0,1 0 0,-1 0 0,0 0 0,0 0 0,0 0 0,0 1 0,0-1 0,0 0-1,0 0 1,1 0 0,-1 0 0,0 0 0,0 0 0,0 0 0,0 0 0,0 0 0,1 0 0,-1 0 0,0-1 0,0 1 0,0 0 0,0 0 0,0 0 0,1 0-1,-5 16-34,-88 422 246,74-342 49,15-83-209,-19 84 433,19-87-379,0 1-1,-1-1 1,-1 0 0,0 0 0,0 0-1,-11 15 1,15-23-79,0-1 1,-1 1-1,1 0 0,0-1 1,-1 1-1,1-1 0,-1 1 0,1-1 1,-1 0-1,0 0 0,1 1 1,-1-1-1,0 0 0,0-1 1,0 1-1,0 0 0,0 0 1,0-1-1,0 1 0,0-1 0,0 0 1,0 0-1,0 0 0,0 0 1,0 0-1,0 0 0,0 0 1,0 0-1,0-1 0,0 1 1,0-1-1,0 0 0,0 0 0,0 1 1,0-1-1,0 0 0,1-1 1,-1 1-1,0 0 0,1 0 1,-1-1-1,1 1 0,-3-4 1,-2-1 18,1-1 0,0 0 0,1 0 0,-1 0 0,1-1 0,1 1 1,-1-1-1,2 0 0,-5-15 0,5 12-40,0-1 0,1 0 1,1 0-1,0 0 0,0 0 0,1 0 0,0 0 1,1 0-1,1 0 0,0 0 0,1 1 0,0 0 1,0 0-1,7-13 0,-1 9-267,0-1-1,1 1 1,0 1-1,1 0 1,1 0-1,0 1 1,1 1-1,25-17 1,51-35-644,-40 33 246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3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86 20652,'-4'-1'224,"-1"0"-1,1 0 1,-1 1 0,0-1-1,1 1 1,-1 0-1,0 1 1,1-1-1,-1 1 1,1 0-1,-1 0 1,1 0-1,-1 1 1,1-1 0,0 1-1,-1 0 1,1 1-1,-6 3 1,0 1 18,1 0 0,0 0 1,0 0-1,1 1 1,0 1-1,-10 12 0,13-13-184,0 0 0,0 1 0,1-1 0,0 1 0,1 0 0,0 0 0,0 0 0,1 0 0,0 1 0,-1 11 0,3-18-47,0 0 0,-1 0-1,1 0 1,0 0 0,1 0 0,-1 0 0,0 0-1,1 0 1,0-1 0,-1 1 0,1 0-1,0 0 1,1-1 0,-1 1 0,0 0-1,1-1 1,0 1 0,-1-1 0,1 0 0,0 1-1,0-1 1,0 0 0,0 0 0,1 0-1,-1-1 1,1 1 0,-1-1 0,1 1 0,-1-1-1,1 0 1,0 0 0,0 0 0,-1 0-1,1 0 1,6 0 0,-4-1-10,0 0-1,0 0 1,1 0 0,-1-1-1,0 0 1,0 0-1,0 0 1,0-1 0,0 0-1,0 0 1,0 0 0,-1-1-1,1 1 1,-1-1 0,0 0-1,1 0 1,-1-1 0,6-6-1,3-4 1,0-1-1,-1 0 1,18-30 0,-17 19-29,0 0 1,17-53-1,-6 13-28,-24 64 55,1 1 0,0-1 0,0 0 1,-1 0-1,1 1 0,0-1 0,1 1 0,-1-1 1,0 1-1,0-1 0,1 1 0,-1 0 0,1-1 1,-1 1-1,1 0 0,0 0 0,-1 0 0,1 0 1,0 1-1,0-1 0,-1 0 0,1 1 0,0-1 1,0 1-1,0 0 0,0-1 0,0 1 0,0 0 1,0 0-1,0 0 0,0 1 0,-1-1 0,1 0 1,0 1-1,0-1 0,2 2 0,8 2-18,-1 1 0,0 0 0,0 1 0,16 11 0,-16-10-12,-6-4 15,-1 0 0,1 1 0,0-1 0,-1 1 0,0 0 0,0 0 0,0 1 0,5 7 0,-8-10 6,1 1 1,-1-1-1,0 1 1,0 0-1,0 0 1,0 0-1,-1 0 1,1-1-1,-1 1 0,0 0 1,0 0-1,0 0 1,0 0-1,0 0 1,-1 0-1,1 0 1,-1 0-1,0 0 1,-1 2-1,-4 10-17,-1-1-1,0-1 1,-13 19 0,12-22 16,2 0 1,-1 1 0,1 0 0,1 0-1,0 1 1,-4 14 0,9-26 9,-1 1 1,1 0-1,0-1 1,0 1-1,0-1 0,0 1 1,0 0-1,0-1 1,0 1-1,0-1 1,0 1-1,0 0 1,0-1-1,0 1 1,0-1-1,0 1 1,0 0-1,1-1 0,-1 1 1,0-1-1,1 1 1,-1-1-1,0 1 1,1-1-1,-1 1 1,0-1-1,1 1 1,-1-1-1,1 0 1,-1 1-1,1-1 0,-1 1 1,1-1-1,-1 0 1,1 0-1,-1 1 1,1-1-1,-1 0 1,1 0-1,0 0 1,-1 0-1,1 1 0,-1-1 1,1 0-1,0 0 1,-1 0-1,1 0 1,-1 0-1,1-1 1,0 1-1,-1 0 1,1 0-1,-1 0 1,1 0-1,0-1 0,4 0 2,0-1 0,0 1-1,0-1 1,0 0-1,5-3 1,20-14 11,-1 0-1,-1-2 1,-1-1 0,0-2-1,-2 0 1,23-30-1,-43 50-7,-1-1 0,0 0 0,-1 0 0,1-1 0,-1 1 0,0-1 0,-1 0-1,1 1 1,-1-1 0,3-11 0,-5 17-1,0 0 0,0 0 0,0 0 0,0-1-1,0 1 1,0 0 0,0 0 0,0-1 0,0 1 0,0 0 0,0 0-1,0-1 1,0 1 0,0 0 0,0 0 0,0-1 0,0 1 0,0 0-1,0 0 1,0-1 0,0 1 0,-1 0 0,1 0 0,0 0 0,0-1-1,0 1 1,0 0 0,-1 0 0,1 0 0,0 0 0,0-1 0,0 1-1,-1 0 1,-6 4 143,-5 15 91,11-18-226,1 1-1,-1 0 1,1 0-1,-1-1 1,1 1-1,0 0 1,0 0-1,0 0 1,0-1-1,0 1 1,0 0-1,0 0 1,0 0-1,1-1 1,-1 1-1,1 0 1,0 0 0,-1-1-1,1 1 1,0-1-1,0 1 1,0 0-1,0-1 1,0 0-1,0 1 1,1-1-1,-1 0 1,0 1-1,1-1 1,-1 0-1,1 0 1,-1 0-1,1 0 1,-1-1-1,1 1 1,0 0-1,-1-1 1,1 1-1,0-1 1,0 1-1,-1-1 1,5 0-1,0 1-8,0-1 0,0 0 0,0 0-1,0-1 1,0 0 0,0 0 0,0 0 0,0-1-1,0 0 1,-1 0 0,10-5 0,-11 5-157,0 0 1,-1 0 0,1 0 0,-1 0 0,0 0 0,0-1 0,0 0-1,0 1 1,0-1 0,-1 0 0,1 0 0,-1-1 0,0 1-1,0 0 1,0-1 0,0 1 0,-1-1 0,1 0 0,-1 0 0,0 1-1,1-9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3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10 126 14515,'-1'1'206,"0"-1"0,1 1 0,-1-1 0,1 1 0,-1-1 0,0 1 0,1 0 0,-1-1 0,1 1 0,0 0 0,-1-1 1,1 1-1,-1 0 0,1 0 0,0-1 0,0 1 0,-1 0 0,1 0 0,0-1 0,0 1 0,0 0 0,0 0 0,0 0 0,0 0 0,0 0-42,1-1 1,-1 1-1,1-1 1,0 1-1,-1-1 1,1 1-1,-1-1 1,1 0-1,0 1 1,-1-1-1,1 0 1,0 1-1,-1-1 1,1 0 0,0 0-1,-1 0 1,1 0-1,0 0 1,0 1-1,0-2 1,5 2 207,-1-2 0,1 1 1,-1-1-1,1 1 0,-1-1 1,6-2-1,1-2-153,-1 0 0,-1-1 0,1 0 0,-1-1 1,0 0-1,11-9 0,-16 11-184,0 1-1,-1-1 1,1 0 0,-1 0 0,0 0-1,0-1 1,-1 1 0,1-1 0,-1 0-1,0 0 1,-1 0 0,4-12 0,-6 18-33,0-1 0,0 1 1,0 0-1,0-1 1,0 1-1,1 0 0,-1-1 1,0 1-1,0 0 1,0-1-1,0 1 1,0 0-1,0-1 0,0 1 1,0 0-1,-1-1 1,1 1-1,0 0 0,0-1 1,0 1-1,0 0 1,0-1-1,0 1 0,-1 0 1,1 0-1,0-1 1,0 1-1,0 0 1,-1 0-1,1-1 0,0 1 1,0 0-1,-1 0 1,1 0-1,0-1 0,-1 1 1,1 0-1,-15 4 59,-13 15 0,14-6-24,2 1-1,-1-1 1,-20 32 0,27-35-11,0 1-1,0-1 1,1 1-1,0 0 1,1 0 0,0 1-1,-2 14 1,6-25-22,-1 0 0,1 0 0,0 0 0,0 0 0,0 0 0,0 0 0,0 0 0,0 1 0,0-1 0,0 0 0,0 0 0,0 0 0,1 0 0,-1 0 0,0 0 0,1 0 0,-1 0 0,1 0 0,-1 0 0,1 0 0,0 0 0,-1 0 0,1 0 1,0 0-1,0-1 0,-1 1 0,1 0 0,0-1 0,0 1 0,0 0 0,0-1 0,0 1 0,0-1 0,0 1 0,0-1 0,0 0 0,0 1 0,0-1 0,0 0 0,1 0 0,-1 0 0,0 0 0,0 0 0,0 0 0,0 0 0,0 0 0,0 0 0,0 0 0,2-1 0,7-1-11,0 0-1,0 0 1,0-1-1,10-5 1,-19 8 6,79-36-147,-56 24 66,0 1 0,1 1 0,1 1 0,29-6 0,-54 15 80,0 0-1,0-1 1,-1 1-1,1 0 1,0-1-1,0 1 0,0 0 1,0 0-1,0 0 1,0 0-1,0 0 1,0 0-1,0 0 1,0 0-1,0 0 1,0 1-1,0-1 0,0 0 1,0 1-1,-1-1 1,1 0-1,0 1 1,0-1-1,0 1 1,0-1-1,-1 1 0,1 0 1,0-1-1,1 2 1,-2 0 4,0 1 0,0-1-1,0 0 1,0 0 0,0 0 0,0 0 0,0 0 0,0 0-1,-1 0 1,-1 3 0,2-2 8,-1-1-1,0 1 1,1 0-1,-1-1 1,1 1-1,0 0 1,0 4-1,1-7-6,-1 1 1,0 0-1,0 0 0,1-1 0,-1 1 0,1 0 1,-1-1-1,0 1 0,1 0 0,-1-1 0,1 1 1,0-1-1,-1 1 0,1-1 0,-1 1 1,1-1-1,0 1 0,-1-1 0,1 0 0,0 1 1,0-1-1,-1 0 0,1 0 0,0 1 0,0-1 1,-1 0-1,1 0 0,0 0 0,0 0 1,0 0-1,0 0 0,10-1-7,0 0 0,0 0 0,-1-1 1,1 0-1,13-6 0,37-6-182,-57 13 155,1 1 0,-1 0 0,0 0 0,1 0 0,-1 0 0,0 1 0,0-1 0,1 1 0,-1 0 0,0 1 0,6 2 0,6 9-75,-15-12 35,0 0 0,0 0 0,-1 0 0,1-1 0,0 1 0,0 0 0,0 0 0,0-1 0,0 1 0,0 0 0,0-1 0,0 1 0,0-1-1,0 1 1,0-1 0,0 0 0,0 1 0,1-1 0,-1 0 0,0 0 0,0 0 0,0 0 0,1 0 0,-1 0 0,0 0 0,0 0 0,0 0 0,2-1 0,8-2-233,3-2-126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39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22813,'-2'7'721,"0"1"0,0-1 0,0 0 0,-6 10 1,5-10-271,-1 0 1,2 0-1,-4 14 1,5-18-410,0-1 0,1 0 1,-1 1-1,1-1 0,0 0 1,0 1-1,0-1 0,0 0 1,0 1-1,1-1 0,-1 0 1,1 1-1,-1-1 0,1 0 1,0 0-1,0 0 1,0 1-1,0-1 0,0 0 1,0 0-1,4 3 0,-3-3-79,1 0 0,0-1-1,0 0 1,0 1 0,0-1-1,0 0 1,0 0 0,0-1 0,0 1-1,1-1 1,-1 0 0,0 1-1,0-1 1,0-1 0,6 0-1,9-1-186,-1-2-1,0 0 0,0-1 0,-1-1 0,25-12 0,-15 7-49,26-8 1,-51 19 276,-1-1-1,1 1 1,0 0-1,-1-1 1,1 1-1,0 0 1,0-1 0,-1 1-1,1 0 1,0 0-1,0 0 1,0 0-1,-1 0 1,1 0-1,0 0 1,0 0 0,-1 0-1,1 0 1,0 0-1,0 1 1,0-1-1,-1 0 1,1 1 0,0-1-1,-1 0 1,1 1-1,0-1 1,-1 1-1,1-1 1,1 1-1,-2 1 37,0 0 0,0 0 0,0-1 0,0 1 0,0 0 0,0-1 0,0 1 0,-1 0 0,1-1 0,-1 4 1,-2 17 419,3-22-448,0 1 0,0 0 0,0-1 0,0 1 0,0-1 0,1 1 0,-1-1 0,0 1 0,0 0-1,1-1 1,-1 1 0,0-1 0,1 1 0,-1-1 0,1 0 0,-1 1 0,0-1 0,1 1 0,-1-1 0,1 0 0,-1 1-1,1-1 1,0 0 0,-1 0 0,1 1 0,-1-1 0,1 0 0,-1 0 0,1 0 0,0 0 0,0 1 0,6-1-41,0 1 1,0-1 0,0-1 0,0 1 0,0-1-1,0 0 1,11-3 0,51-20-553,-34 10 287,-14 7 106,-15 4 127,0 0 0,0 1 1,1 0-1,-1 0 1,1 0-1,-1 1 0,1 0 1,-1 1-1,12-1 0,-18 1 72,1 1 1,-1-1-1,1 0 0,-1 1 0,1-1 1,-1 0-1,0 1 0,1-1 0,-1 1 0,1-1 1,-1 1-1,0-1 0,0 0 0,1 1 0,-1-1 1,0 1-1,0 0 0,1-1 0,-1 1 1,0-1-1,0 1 0,0-1 0,0 1 0,0-1 1,0 1-1,0-1 0,0 1 0,0 0 1,0-1-1,0 1 0,0-1 0,-1 1 0,1-1 1,0 1-1,0-1 0,0 1 0,-1 0 0,-9 22 344,9-21-322,-30 50-167,30-51-536,8-9 66,3-2 175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4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1 370 17884,'3'1'271,"-1"0"1,1 1-1,0-1 1,0 0-1,-1 0 1,1-1 0,0 1-1,0-1 1,0 1-1,0-1 1,0 0-1,0 0 1,0 0-1,0-1 1,0 1-1,0-1 1,0 1-1,0-1 1,0 0-1,0 0 1,-1 0-1,1-1 1,5-2 0,-5 2-192,1 0 0,-1 0 0,0 0 1,1 0-1,-1-1 0,0 1 0,0-1 1,-1 0-1,1 0 0,-1 0 1,1 0-1,-1 0 0,0-1 0,0 1 1,0-1-1,0 1 0,1-8 1,-2 10-79,-1 1 0,0-1 0,0 1 1,0 0-1,0-1 0,0 1 0,0-1 1,0 1-1,0 0 0,0-1 1,0 1-1,0-1 0,0 1 0,0-1 1,-1 1-1,1 0 0,0-1 1,0 1-1,0 0 0,-1-1 0,1 1 1,0-1-1,0 1 0,-1 0 0,1 0 1,0-1-1,0 1 0,-1 0 1,1-1-1,0 1 0,-1 0 0,-14 1 84,11 1-54,0-1 0,0 1 0,0 0-1,1 0 1,-1 1 0,-3 3 0,4-4 1,1 0 0,0 1 0,0 0 0,0 0 1,0-1-1,0 1 0,0 0 0,1 1 0,-1-1 0,1 0 0,0 0 0,0 1 1,0-1-1,0 4 0,1-5-22,0-1-1,0 1 1,1-1 0,-1 1-1,0-1 1,1 0 0,-1 1-1,1-1 1,-1 1 0,1-1-1,-1 0 1,1 1 0,0-1-1,0 0 1,0 0 0,0 0-1,0 0 1,0 0 0,0 0 0,0 0-1,0 0 1,0 0 0,0 0-1,1 0 1,-1-1 0,0 1-1,1 0 1,-1-1 0,1 1-1,-1-1 1,0 0 0,1 1-1,-1-1 1,3 0 0,7 1-106,-1-1-1,0 0 1,0-1 0,0 0-1,1 0 1,-1-1 0,0-1 0,0 1-1,-1-2 1,17-7 0,-12 5-309,0 1 1,0 1 0,0 0-1,16-2 1,-28 6 360,-1 0 1,1 0-1,0 0 0,-1 0 0,1 0 1,-1 1-1,1-1 0,-1 1 0,1-1 1,0 1-1,-1-1 0,0 1 0,1 0 1,-1-1-1,1 1 0,-1 0 0,0 0 1,1 0-1,-1 0 0,1 2 0,0-1 64,-1-1 0,1 1 0,0-1-1,-1 0 1,1 0 0,0 1-1,0-1 1,0 0 0,0-1-1,0 1 1,3 1 0,2-2 26,-1 1 0,1-1 0,-1-1 0,1 1 0,-1-1 0,1 0 0,-1 0 1,0-1-1,1 0 0,-1 0 0,0-1 0,0 0 0,7-4 0,4-3-32,-1-1-1,0 0 1,19-18-1,-12 5-1,-1-1-1,0-1 1,-2-1 0,-1-1 0,-2 0-1,0-2 1,17-43 0,-27 47 240,-7 18-40,-6 15 127,-4 8-132,2 1-1,0 0 1,1 1-1,-7 26 0,-14 73 243,22-86-353,-2 54-1,7-74-172,1 1 0,1 0 0,0-1 0,0 1 0,1-1-1,1 0 1,0 1 0,6 15 0,-2-15-430,-4-15-262,-7-21-192,-7 2 805,0 0-1,-2 0 1,0 1-1,-27-33 1,5 7 1529,35 48-1343,-1-1 0,1 1-1,-1 0 1,1-1 0,0 1 0,-1 0 0,1-1 0,0 1 0,0-1 0,-1 1 0,1 0 0,0-1 0,0 1 0,-1-1 0,1 1 0,0-1 0,0 1 0,0-1 0,0 1 0,0-1 0,0 1 0,0-1 0,0 1 0,0-1 0,0 1 0,0-1 0,0 1 0,0-1 0,0 1 0,0-1 0,0 1 0,1-1 0,-1 1 0,0 0 0,0-1 0,0 1 0,1-1 0,-1 1 0,0 0 0,1-1 0,-1 1 0,0-1 0,1 1 0,-1 0 0,1 0 0,-1-1 0,0 1 0,1 0 0,-1 0 0,1-1 0,-1 1 0,1 0 0,-1 0 0,1 0 0,-1 0 0,1 0 0,-1 0 0,1 0 0,0 0 0,39 2 652,-28-1-633,22 2-275,-14-1 100,0 0 0,0-2 0,-1 0-1,1-1 1,0-1 0,23-5 0,15-16-120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0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20828,'0'23'1865,"-1"4"-1257,-8 4-288,-7 2 616,3 7-216,2 3-127,5 3-185,3-3-472,3 1-216,3-2-305,3-3-167,-3-5-544,0-3 1912,-9-16-984,-8-9-104,-7-11 128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09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0 609 13043,'6'9'1816,"20"-2"-696,10-4-407,14-5 1831,13-1-1320,13-6-183,6 0-121,-1-4-400,-5 1-344,-8 0-856,-9-2-1057,-16 0 1441,-12 1-208,-21 0-272</inkml:trace>
  <inkml:trace contextRef="#ctx0" brushRef="#br0" timeOffset="1">110 92 19932,'2'-2'1753,"12"-13"-1185,7 0-224,19-1 608,9 0-144,11 2-416,6 5-456,2 4-840,-3 5 864,0 0-224,-3 3-144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0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19404,'-5'24'1170,"3"-16"-931,0 0 0,0 0 1,1 0-1,0 1 1,1-1-1,0 0 0,1 12 1,-1-19-202,1 1 1,0-1-1,0 0 0,-1 1 1,1-1-1,0 0 0,0 1 1,0-1-1,1 0 0,-1 0 1,0 0-1,0 0 1,1 0-1,-1 0 0,0 0 1,1 0-1,-1-1 0,1 1 1,-1-1-1,1 1 0,-1-1 1,1 1-1,0-1 0,-1 0 1,1 0-1,-1 1 1,1-1-1,0 0 0,-1-1 1,3 1-1,7-1-29,1 0 1,21-5-1,-31 5 1,17-4-17,31-14 0,-40 14 12,2 0 1,-1 1 0,0 0 0,1 1 0,0 1 0,-1-1 0,22 0 0,-32 3 0,0 0-1,0 0 0,-1 0 1,1 0-1,0 1 1,0-1-1,-1 0 1,1 0-1,0 1 1,-1-1-1,1 0 1,0 1-1,-1-1 0,1 1 1,-1-1-1,1 1 1,-1-1-1,1 1 1,-1-1-1,1 1 1,-1-1-1,1 1 1,-1 0-1,0-1 0,1 1 1,-1 0-1,0-1 1,0 1-1,1 0 1,-1 0-1,0-1 1,0 1-1,0 0 1,0 0-1,0-1 0,0 1 1,0 0-1,0-1 1,0 1-1,-1 1 1,-9 34 141,7-28-100,0 3-35,-6 18 54,9-28-126,0 1-1,-1-1 0,1 1 0,0-1 0,0 0 1,0 1-1,0-1 0,0 1 0,0-1 0,1 0 1,-1 1-1,0-1 0,1 1 0,-1-1 0,1 0 0,1 3 1,-2-4 40,1 1 1,0-1-1,0 1 1,-1-1-1,1 1 1,0-1-1,0 1 1,0-1-1,-1 0 1,1 1-1,0-1 1,0 0-1,0 0 1,0 0 0,0 0-1,0 0 1,-1 0-1,1 0 1,0 0-1,0 0 1,0 0-1,0 0 1,1-1-1,-2 1 2,18-4-287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14275,'9'34'1880,"10"12"-783,5-2-361,14 4 1536,10-5-799,10-10-193,8-10-104,12-20-272,3-10-183,9-25-185,4-10-216,-4-19-608,-1-6 408,-3-22-120,-8-14-48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10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 19692,'-6'22'977,"-2"1"-63,2 1 1,-4 31-1,10-49-761,-1-1 0,1 1 0,0 0 0,0-1 0,0 1 0,1 0-1,0-1 1,0 1 0,1 0 0,-1-1 0,1 0 0,0 1 0,1-1 0,-1 0 0,6 7 0,-7-10-125,0-1 1,1 1-1,-1 0 1,1 0-1,-1-1 1,1 1-1,0-1 1,0 1-1,0-1 1,0 0-1,0 0 1,0 0-1,0 0 1,0 0-1,0 0 1,0-1-1,0 1 1,1-1-1,-1 1 1,0-1-1,0 0 0,1 0 1,-1 0-1,0 0 1,1 0-1,-1-1 1,0 1-1,0-1 1,1 1-1,-1-1 1,0 0-1,4-2 1,-1 1 27,-1-2 0,1 1 1,0 0-1,-1-1 0,0 0 0,1 0 1,-2 0-1,1-1 0,0 1 0,-1-1 1,5-9-1,-3 4 0,-1-1 0,0 0 1,0 0-1,-1 0 0,0 0 0,-1-1 1,-1 1-1,0-1 0,0 1 0,-2-15 1,-1 15-12,-2 9-24,3 2-21,1 1-1,-1 0 0,1 0 0,0 0 0,-1-1 0,1 1 0,0 0 1,0 0-1,-1 0 0,1 0 0,0 0 0,0-1 0,0 1 1,0 0-1,0 0 0,0 0 0,0 0 0,1 1 0,-1 2-2,1 0-1,0 0 0,0 1 0,0-1 0,1 0 1,-1-1-1,1 1 0,0 0 0,0 0 0,0-1 1,0 1-1,1-1 0,-1 0 0,1 0 0,0 0 1,5 5-1,-2-5-2,-1 0 1,0 1 0,1-2-1,0 1 1,-1-1-1,1 0 1,0 0 0,0 0-1,1-1 1,6 1 0,3-1-12,-1-1 0,0 0 0,0-1 0,0-1 1,0 0-1,0-1 0,0-1 0,22-8 1,-23 7-11,-1-1 1,0-1-1,24-17 1,-32 21 17,0-1 0,-1 1 0,0-1 0,0 0 0,0 0 0,0-1 0,-1 1 0,1-1 0,-1 0 0,0 0 0,-1 0 0,1 0 0,1-7 0,-4 12 6,1-1 1,-1 0 0,0 0 0,0 0 0,0 1 0,1-1 0,-1 0 0,0 0 0,0 0 0,0 1 0,0-1-1,0 0 1,-1 0 0,1 0 0,0 1 0,0-1 0,0 0 0,-1 0 0,1 1 0,0-1 0,-1-1 0,0 2 0,0-1 1,1 1 0,-1 0-1,1 0 1,-1-1 0,0 1-1,1 0 1,-1 0 0,1 0 0,-1-1-1,0 1 1,1 0 0,-1 0-1,0 0 1,1 0 0,-1 0-1,0 0 1,1 1 0,-1-1 0,0 0-1,-4 2 0,0-1 0,0 1 0,0 0-1,1 1 1,-7 3 0,-1 2 14,1 1 1,0 1-1,0 0 0,1 0 1,1 1-1,-1 0 1,2 1-1,0-1 0,0 2 1,1-1-1,0 1 0,1 0 1,-5 19-1,10-30-35,1 0 0,-1 0 0,0 0-1,1 0 1,0 0 0,0 0 0,-1 0-1,1 0 1,0 0 0,1 0 0,-1 0-1,0 0 1,1 1 0,-1-1 0,1 0-1,-1 0 1,1-1 0,0 1 0,0 0 0,0 0-1,0 0 1,0 0 0,1-1 0,-1 1-1,0 0 1,1-1 0,-1 0 0,1 1-1,0-1 1,-1 0 0,1 1 0,0-1-1,0 0 1,0-1 0,-1 1 0,1 0-1,0 0 1,0-1 0,3 1 0,5 1-178,-1-1 0,1 0 1,0-1-1,-1 0 0,1-1 0,0 0 1,11-3-1,15-3-270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1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20412,'-21'16'1605,"1"-1"-185,-31 31-1,47-42-1362,0 0 0,1 1 0,-1-1 0,1 1 0,0 0 1,0 0-1,0 0 0,1 0 0,0 0 0,0 1 0,0-1 0,0 1 0,0 6 0,2-10-73,0-1 1,0 1-1,0-1 1,0 0-1,1 1 1,-1-1-1,0 1 0,1-1 1,-1 0-1,1 1 1,-1-1-1,1 0 1,0 0-1,-1 0 1,1 1-1,0-1 1,0 0-1,0 0 1,0 0-1,0 0 0,0 0 1,0 0-1,0-1 1,0 1-1,1 0 1,-1 0-1,0-1 1,1 1-1,-1-1 1,2 1-1,5 1-134,-1 0 1,1 0-1,0-1 0,9 0 1,-15 0 119,98 2-1384,-72-4 1068,1 1 0,-1 2 0,0 1 0,0 1 1,37 11-1,-63-15 383,-1 1 1,1-1-1,0 1 1,-1-1-1,1 1 1,-1 0-1,1 0 1,-1-1-1,1 1 1,-1 0-1,0 1 1,1-1-1,-1 0 1,0 0-1,2 2 1,-3-2-1,0-1 1,0 1-1,0-1 1,0 1-1,0-1 1,0 1-1,0 0 1,0-1-1,0 1 1,0-1-1,-1 1 0,1-1 1,0 1-1,0-1 1,0 1-1,-1-1 1,1 1-1,0-1 1,-1 1-1,1-1 1,0 0-1,-1 1 1,1-1-1,0 1 1,-1-1-1,1 0 1,-1 1-1,1-1 1,-1 0-1,-5 4 273,0-1 0,0 0 0,-1-1 0,1 1 0,-11 2 1,-28 4 872,0-1 0,-63 3 0,76-10-1471,0-2 0,-38-5 0,63 5-58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11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6 17676,'5'-6'2556,"-3"11"-1307,-1 15 438,-10 152 1888,2 175-2205,7-342-1355,0 1 3,0 0-1,0 0 1,1 0 0,0 0 0,1 0 0,-1 0 0,1 0 0,4 9 0,-6-15-17,0 0 1,1 0 0,-1-1 0,0 1-1,0 0 1,0 0 0,1 0-1,-1 0 1,0 0 0,0-1 0,0 1-1,0 0 1,1 0 0,-1 0-1,0-1 1,0 1 0,0 0 0,0 0-1,0-1 1,0 1 0,0 0-1,1 0 1,-1-1 0,0 1-1,0 0 1,0 0 0,0-1 0,0 1-1,0 0 1,0 0 0,0-1-1,0 1 1,-1 0 0,1 0 0,0-1-1,0 1 1,0 0 0,0 0-1,0-1 1,-1-15-60,-4-7-101,0 1-1,-2 0 1,-1 0-1,-15-29 1,-52-77-319,79 132 470,-1-1-1,1 1 0,0-1 0,0 0 0,1-1 1,-1 1-1,0-1 0,1 1 0,0-1 0,-1-1 0,1 1 1,0-1-1,0 0 0,7 1 0,-3 0-227,-1-1 0,1 0 1,0 0-1,0-1 0,1-1 0,-1 1 0,0-1 0,10-3 0,14-10-222,-3-4-160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12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20356,'-4'32'1502,"2"-18"-910,0 0 0,0 0 0,2 0 0,1 26 0,0-37-518,-1-1 0,1 1-1,-1-1 1,1 1 0,0-1 0,0 1 0,0-1 0,0 1 0,0-1 0,0 0 0,1 0 0,-1 0 0,1 1 0,0-2 0,0 1-1,-1 0 1,1 0 0,0 0 0,1-1 0,-1 1 0,0-1 0,0 0 0,1 1 0,-1-1 0,0 0 0,1-1 0,-1 1-1,1 0 1,-1-1 0,1 1 0,4-1 0,6 1-25,0-2 0,1 0 1,-1 0-1,0-1 0,0-1 0,0 0 0,23-10 0,86-43-147,-115 52 98,30-16-36,21-12-33,-52 29 52,0 1 0,0 0 0,0 0 0,0 0 0,1 1 0,-1-1 0,10 1-1,-15 1 17,0 0-1,0 0 1,-1 0-1,1 0 1,0 0-1,0 0 1,0 1-1,0-1 0,-1 0 1,1 1-1,0-1 1,0 0-1,-1 1 1,1-1-1,0 1 1,0-1-1,-1 1 0,1-1 1,-1 1-1,1 0 1,0-1-1,-1 1 1,1 1-1,0-1 4,0 1 0,0 0 0,-1 0 0,1 0 0,-1 0 0,1 1 0,-1-1 0,0 0 0,1 3 0,-2 6 34,0 0 0,-4 21 0,3-23-13,1-1-10,0-4 17,0 0 1,0 0-1,1 1 1,-1-1-1,1 0 1,1 8-1,-1-12-24,0 1-1,0-1 1,0 1 0,1-1-1,-1 1 1,0-1 0,0 1-1,1-1 1,-1 1 0,0-1-1,1 0 1,-1 1-1,0-1 1,1 1 0,-1-1-1,0 0 1,1 0 0,-1 1-1,1-1 1,-1 0 0,1 1-1,-1-1 1,0 0 0,2 0-1,-1 0 4,1 0 0,-1 0 0,1 0 0,-1 0 0,1 0 0,-1 0 0,0-1 0,1 1 0,-1 0 0,1-1 0,-1 1 0,3-2 0,17-10 6,-1 0 0,31-24 0,-27 17-119,34-17-1,-51 31 55,1 2 0,0-1 0,0 1 0,0 0 0,0 0 0,1 1 0,-1 1 0,17-2 0,-23 2 42,0 1-1,0 0 0,0 0 0,0 0 0,0 1 0,0-1 0,0 0 0,0 1 0,0-1 0,0 1 0,-1 0 0,1-1 0,0 1 0,0 0 0,0 0 0,-1 0 0,1 0 0,-1 1 0,1-1 0,-1 0 0,1 1 0,-1-1 0,0 1 0,1-1 0,-1 1 0,0 0 0,0-1 0,0 1 0,0 0 0,-1 0 0,1 0 0,0 0 0,-1 0 0,0 0 0,1 0 0,-1 0 0,0 3 0,0 7 44,0 1-1,-1-1 0,0 0 1,-7 24-1,5-21 6,-1 0-806,3-12 163,0-10 492,4-5-215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12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17 211 14995,'0'1'151,"0"0"0,0 0-1,0 0 1,0 0 0,0-1-1,1 1 1,-1 0 0,0 0 0,0 0-1,1 0 1,-1-1 0,0 1-1,1 0 1,-1 0 0,1-1 0,-1 1-1,1 0 1,-1 0 0,1-1-1,-1 1 1,1-1 0,0 1-1,-1-1 1,1 1 0,1 0 0,0-1 57,-1 0 0,0 0 1,0 0-1,0 0 0,1 0 1,-1 0-1,0 0 0,0 0 1,0-1-1,1 1 0,-1-1 1,0 1-1,0-1 0,0 1 1,0-1-1,1 0 1,5-4 582,0 0 0,-1-1 0,0 1 0,7-9 0,-3 3-487,-1 0 1,-1 0-1,0-1 1,0 0-1,-1-1 1,0 0-1,-1 0 0,-1 0 1,0-1-1,3-14 1,-8 26-301,1 0 0,-1 1 1,0-1-1,0 1 0,0-1 1,0 1-1,0-1 0,0 0 0,0 1 1,0-1-1,0 1 0,-1-1 1,1 1-1,-1-1 0,1 1 1,-1-1-1,0 1 0,1-1 0,-1 1 1,0 0-1,0-1 0,-2-1 1,2 3-5,0-1 0,0 1 0,0 0 0,-1-1 0,1 1 0,0 0 1,0 0-1,-1 0 0,1 0 0,0 0 0,-1 0 0,1 0 0,0 0 0,0 0 1,-1 1-1,1-1 0,0 1 0,0-1 0,-1 1 0,1-1 0,0 1 0,0-1 1,0 1-1,0 0 0,0 0 0,0 0 0,0-1 0,-1 3 0,-10 8-8,0 1 0,1 0 0,1 1 0,0 0 0,1 0 0,0 1 0,1 0 0,1 0 0,0 1 0,1 0-1,0 1 1,1-1 0,1 1 0,1 0 0,-2 18 0,5-31 6,-1-1 0,1 1 0,0-1-1,0 1 1,1-1 0,-1 1 0,1-1 0,-1 0 0,1 1 0,0-1-1,-1 1 1,1-1 0,0 0 0,1 0 0,-1 0 0,0 1 0,1-1-1,-1 0 1,1-1 0,0 1 0,3 3 0,-2-3-2,0-1-1,0 1 1,0-1 0,0 0-1,1 0 1,-1 0 0,0-1-1,1 1 1,-1-1 0,1 0 0,-1 1-1,0-2 1,1 1 0,-1 0-1,7-2 1,13-4-62,1-1 0,-1-1 1,-1-2-1,1 0 0,33-21 0,40-18-282,-90 46 303,0 1-1,0 0 0,0 0 1,7-1-1,-12 3 42,0 0-1,0 0 1,0 0 0,-1-1 0,1 1-1,0 0 1,0 0 0,0 0-1,-1 0 1,1 1 0,0-1 0,0 0-1,0 0 1,-1 0 0,1 1 0,0-1-1,0 0 1,-1 1 0,1-1 0,0 1-1,0-1 1,-1 1 0,1-1 0,-1 1-1,1-1 1,0 1 0,-1-1 0,1 1-1,-1 0 1,0-1 0,1 1 0,-1 0-1,1 0 1,-1-1 0,0 1-1,0 0 1,1 0 0,-1 0 0,0 1-1,0 19-5,0-17 22,0 1 0,0 0 0,0 0 1,1 0-1,-1-1 0,3 8 0,-3-11-13,1 0-1,-1 0 1,1 0-1,-1 0 1,1 0 0,0 0-1,-1 0 1,1 0-1,0 0 1,0-1 0,0 1-1,0 0 1,0 0-1,0-1 1,0 1-1,0-1 1,0 1 0,0-1-1,0 1 1,0-1-1,0 0 1,0 1-1,1-1 1,-1 0 0,0 0-1,0 0 1,0 0-1,0 0 1,1 0 0,-1 0-1,2-1 1,6-1-250,0 0 0,0 0 1,0-1-1,-1-1 0,1 0 0,-1 0 1,0 0-1,0-1 0,0 0 0,-1-1 1,1 0-1,5-6 0,11-11-473,-2-1-1,20-28 1,-9 8-327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13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159 157 12811,'51'-75'3532,"6"-7"-188,-64 95-2974,0 0 1,1 0-1,1 1 0,0-1 1,-4 21-1,1-9 94,-8 33 346,2 0 1,3 0 0,2 1-1,3 0 1,2 90-1,15-82-1224,-14-77 145,1-1-1,-1 2 1,-1-1 0,0 0 0,0 1 0,-7-10 0,-1-5-156,-33-63-624,20 41 1133,-28-72 0,52 117-29,0-1 0,1 0-1,-1 1 1,1-1 0,0 0 0,-1 1 0,1-1 0,0 0 0,0 1 0,0-1 0,0 0 0,0 0 0,1 1 0,0-3 0,-1 3-13,0 0 0,1 0 0,-1 1 0,1-1 0,-1 0 0,1 0 0,0 1 0,-1-1 0,1 1 0,0-1 0,-1 0 0,1 1 0,0-1 0,0 1 0,0 0-1,-1-1 1,1 1 0,0 0 0,1-1 0,5 0 133,-1 1-1,0-1 0,1 1 1,-1 1-1,0-1 0,8 3 1,-1-2-52,32 4-279,1-3 0,-1-1 0,0-3 0,82-12 0,-52-2-130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14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1 285 15491,'1'3'219,"0"0"0,0 0 0,0 1 0,0-1-1,1 0 1,-1 0 0,1 0 0,0 0 0,0 0-1,0-1 1,0 1 0,1 0 0,-1-1 0,1 0-1,-1 0 1,1 1 0,0-2 0,0 1 0,0 0-1,0 0 1,0-1 0,0 0 0,0 0 0,1 0-1,-1 0 1,0 0 0,1 0 0,4-1 0,3 1 90,0-1 0,0 0 0,0-1 0,0-1 0,0 0 0,0 0 0,0-1 0,0 0 1,-1-1-1,0 0 0,1 0 0,15-11 0,-12 6-118,0 0 1,0-1-1,-1-1 0,0 0 1,-1-1-1,0 0 0,16-24 1,-22 27-111,0 0 1,-1 0-1,-1-1 1,0 0-1,0 0 1,-1 0-1,0 0 1,2-16-1,-4 23-64,-1 0-1,1-1 0,-1 1 1,0-1-1,0 1 0,0-1 0,0 1 1,-1 0-1,0-1 0,1 1 0,-1-1 1,0 1-1,0 0 0,-1 0 1,1 0-1,-1 0 0,0 0 0,0 0 1,0 0-1,0 0 0,0 1 1,0-1-1,-1 1 0,1-1 0,-1 1 1,0 0-1,0 0 0,-5-3 0,4 4-8,-1 0-1,1 0 1,0 0-1,-1 0 1,1 1-1,-1-1 1,1 1-1,-1 0 1,1 1-1,-1-1 1,1 1-1,0 0 1,-1 0-1,1 0 1,0 1-1,0-1 1,-1 1-1,1 0 1,1 0-1,-6 4 1,-5 3 0,1 1 0,0 0 0,0 1 0,-13 14 0,6-2-2,1 0 1,1 1-1,-27 46 1,35-53-1,2 0 1,0 0-1,1 1 0,1 0 1,1 1-1,-6 36 0,10-51-5,0 0 0,1-1 0,0 1-1,0 0 1,0 0 0,1 0 0,-1-1-1,1 1 1,0 0 0,0-1-1,0 1 1,0 0 0,1-1 0,-1 1-1,1-1 1,0 0 0,0 0 0,1 0-1,-1 0 1,3 4 0,0-4-38,-1 0 0,0 0 0,1-1 0,-1 1 0,1-1 0,0 0 0,0 0 0,0-1 1,0 1-1,0-1 0,0 0 0,1 0 0,9-1 0,0 0-240,-1 0 0,1-1 0,0-1 0,-1-1-1,1 0 1,-1-1 0,16-6 0,-7 1 24,0-2 0,-1 0-1,32-22 1,13-20-438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14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 21309,'-17'30'830,"-2"-2"1,-1 0 0,-40 43 0,22-27-19,-225 266 130,255-302-2548,5-10 487,7-14-615,23-82-4193,-7-4 3407,4-16 3188,-24 116-641,2-6 442,0 0 0,1 0 0,0 1-1,4-10 1,-7 16-358,1 0-1,-1 0 1,1 0-1,-1 0 1,1 0 0,-1 0-1,1 1 1,0-1-1,-1 0 1,1 0 0,0 1-1,-1-1 1,1 0-1,0 1 1,0-1-1,0 1 1,0-1 0,0 1-1,0-1 1,0 1-1,-1 0 1,1-1-1,0 1 1,0 0 0,0 0-1,0 0 1,0 0-1,0 0 1,0 0 0,1 0-1,-1 0 1,0 0-1,0 0 1,0 0-1,-1 1 1,1-1 0,0 0-1,0 1 1,0-1-1,0 1 1,0-1 0,0 1-1,0-1 1,0 2-1,12 9 845,-1 1-1,0 0 1,19 27-1,4 4-319,-22-28-744,2 0 0,0-1 0,0-1-1,1-1 1,30 19 0,-39-28-62,0 0 0,0 0 1,0 0-1,0-1 0,0 0 0,0 0 1,0-1-1,11 1 0,-13-2 85,0 0-1,-1 0 1,1-1 0,0 0-1,0 0 1,-1 0 0,1 0-1,-1-1 1,1 0 0,-1 0-1,0 0 1,0 0 0,0-1-1,5-3 1,23-26-690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1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17420,'0'0'45,"1"0"0,-1 0 0,0 0 0,0 0-1,0 0 1,1 0 0,-1 0 0,0 0 0,0 0 0,0 0 0,1 0 0,-1 0 0,0 0 0,0 0 0,0 0 0,1 0 0,-1 0 0,0 0 0,0 0 0,0 0 0,1 0 0,-1 0 0,0 1 0,0-1 0,0 0 0,0 0-1,1 0 1,-1 0 0,0 0 0,0 1 0,0-1 0,0 0 0,0 0 0,0 0 0,1 0 0,-1 1 0,0-1 0,0 0 0,0 0 0,0 0 0,0 1 0,0-1 0,0 0 0,0 0 0,0 0 0,0 1 0,0-1-1,0 0 1,0 0 0,0 1 0,0-1 0,0 0 0,0 0 0,0 0 0,-1 0 0,1 1 0,0-1 0,0 0 0,0 0 0,-4 21 467,3-17-237,-13 55 1645,-39 190 1876,42-186-2915,-3 126 0,14-181-806,-1-5-45,1 0 1,0 0 0,0-1 0,0 1 0,0 0 0,1 0 0,-1 0-1,1 0 1,0-1 0,0 1 0,0 0 0,0-1 0,0 1 0,2 2 0,-3-4-26,0-1 0,1 0 0,-1 0 1,0 1-1,1-1 0,-1 0 1,0 0-1,1 1 0,-1-1 0,1 0 1,-1 0-1,0 0 0,1 0 1,-1 0-1,1 1 0,-1-1 0,0 0 1,1 0-1,-1 0 0,1 0 1,-1 0-1,0 0 0,1 0 0,-1 0 1,1-1-1,-1 1 0,0 0 1,1 0-1,-1 0 0,1 0 0,-1-1 1,0 1-1,1 0 0,-1 0 1,0-1-1,1 1 0,-1 0 0,0 0 1,1-1-1,-1 1 0,0 0 1,0-1-1,1 1 0,-1 0 0,0-1 1,0 1-1,0-1 0,0 1 1,1 0-1,-1-2 0,9-23 44,-2-13-294,-3 0-1,-1-1 1,-1 0 0,-3 1-1,-4-40 1,30 105-108,-20-23 352,1-1 1,0 1 0,0-1 0,0 0 0,0 0 0,0 0-1,1-1 1,-1 0 0,1 0 0,0-1 0,-1 0 0,1 0-1,0-1 1,0 0 0,0 0 0,0 0 0,-1-1 0,1 0-1,11-3 1,-5 1 22,0-1 0,0 0-1,0-1 1,-1 0 0,1-1-1,-1-1 1,-1 0 0,22-17 0,-29 21-16,0 1 1,-1-2 0,1 1-1,-1 0 1,0-1 0,0 1-1,0-1 1,-1 0 0,1 0-1,-1 0 1,0-1 0,0 1-1,0 0 1,0-1 0,0-6-1,-1 11-6,-1 0 0,0-1 0,0 1 0,0-1 0,0 1 1,0 0-1,0-1 0,0 1 0,0-1 0,0 1 0,0-1 0,0 1 0,0 0 0,0-1 0,0 1 0,-1-1 0,1 1 0,0 0 0,0-1 0,0 1 0,-1 0 0,1-1 0,0 1 0,0 0 0,-1-1 0,1 1 1,0 0-1,-1-1 0,1 1 0,0 0 0,-1 0 0,1 0 0,0-1 0,-1 1 0,1 0 0,-1 0 0,-1 0 0,1 0 0,0 0-1,-1 0 1,1 1 0,0-1 0,0 1 0,-1-1 0,1 1-1,0-1 1,0 1 0,-2 1 0,-30 27 3,23-18 40,0 2 0,1-1 0,0 2 0,1-1-1,0 1 1,1 0 0,1 0 0,0 1 0,1 0 0,1 0 0,-5 29 0,9-42-31,-1 0 0,1 0 1,0 0-1,0 0 0,0 0 0,0 0 1,1-1-1,-1 1 0,0 0 1,1 0-1,0 0 0,-1 0 1,1 0-1,0-1 0,0 1 0,0 0 1,0-1-1,0 1 0,0 0 1,0-1-1,1 0 0,1 2 0,-1-1-1,0-1 0,1 0-1,-1 0 1,1 0-1,-1 0 1,1-1-1,-1 1 1,1-1-1,0 1 1,-1-1-1,1 0 1,0 0-1,-1 0 1,4-1-1,9-1-4,-1-1 0,1-1 0,-1 0 0,19-9 0,104-49-156,31-11-168,-161 70 295,1 0-1,-1 1 0,1 0 1,-1 1-1,1-1 0,12 1 1,-19 1 22,1 0 0,-1 0 1,0 0-1,1 1 1,-1-1-1,0 0 0,1 1 1,-1-1-1,0 1 1,0-1-1,0 1 0,1 0 1,-1-1-1,0 1 1,0 0-1,0 0 1,1 1-1,-1 0 9,0-1 0,0 1 0,0 0 0,-1-1 0,1 1 0,-1 0 0,1 0 0,-1-1 0,0 1 0,1 0 0,-1 0 0,0-1 0,0 1 0,0 0 0,0 0 0,-1 3 0,-5 16 135,5-17-99,0-1 1,0 1-1,0 0 0,0 0 1,0 0-1,1-1 0,-1 1 1,1 0-1,0 0 0,1 0 1,0 5-1,-1-9-34,0 1 0,1-1 0,-1 1 0,1-1 0,-1 0 0,1 1 0,-1-1 0,1 0 0,-1 0 0,1 1 0,-1-1 0,1 0 0,-1 0 0,1 0 0,-1 0-1,1 1 1,0-1 0,-1 0 0,1 0 0,-1 0 0,1 0 0,-1-1 0,1 1 0,0 0 0,-1 0 0,1 0 0,-1 0 0,1 0 0,-1-1 0,2 0 0,20-9 96,-17 7-79,16-8 15,10-5-43,49-19-1,-71 32-22,1 0 0,-1 0-1,1 1 1,-1 0 0,1 1-1,0 0 1,-1 1 0,1 0-1,0 0 1,13 3 0,-20-2 11,0 0 0,1 0 1,-1 0-1,0 1 1,0 0-1,0-1 1,0 1-1,0 1 1,-1-1-1,1 0 0,-1 0 1,1 1-1,-1 0 1,0-1-1,0 1 1,0 0-1,0 0 1,0 0-1,2 7 1,6 7-43,-10-16 10,1 0 0,0 0-1,0 0 1,0 0 0,0 0 0,0 0-1,0-1 1,0 1 0,0 0-1,1 0 1,-1-1 0,0 1 0,0-1-1,1 1 1,-1-1 0,0 1-1,0-1 1,1 0 0,-1 0 0,1 0-1,-1 0 1,0 0 0,1 0 0,-1 0-1,0 0 1,1 0 0,-1 0-1,0-1 1,1 1 0,-1-1 0,0 1-1,0-1 1,2-1 0,5-1-227,-1-1 0,0-1 1,13-10-1,-20 15 272,32-26-423,6-8-129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1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150 276 20796,'-24'19'1526,"4"-5"-292,1 2 0,-19 20 0,33-31-1004,0 1-1,1 0 0,-1 0 1,1 0-1,0 1 1,1-1-1,0 1 0,0 0 1,0 0-1,1 0 0,-3 11 1,5-16-210,-1-1 0,1 1 0,-1 0 1,1 0-1,0 0 0,0 0 0,0 0 0,0 0 1,0 0-1,0 0 0,1 0 0,-1-1 0,1 1 1,-1 0-1,1 0 0,0 0 0,-1-1 1,1 1-1,0 0 0,0-1 0,0 1 0,1 0 1,-1-1-1,0 0 0,1 1 0,-1-1 0,0 0 1,1 1-1,0-1 0,-1 0 0,1 0 0,0 0 1,-1-1-1,1 1 0,0 0 0,0-1 0,0 1 1,1 0-1,3-1-20,0 1 0,0-1 0,-1 0 0,1 0 0,0-1 0,-1 0 1,1 0-1,-1 0 0,1 0 0,-1-1 0,1 0 0,5-3 0,3-3-55,-1 0 0,0 0-1,0-1 1,-1-1 0,0 0 0,0 0-1,-1-2 1,-1 1 0,0-1-1,-1-1 1,0 1 0,12-25-1,-16 23-60,-5 14 114,0-1 1,0 1-1,0 0 0,-1 0 0,1 0 0,0 0 1,0 0-1,0 0 0,0 0 0,0 0 0,0 0 1,0 0-1,0 0 0,0 0 0,0 0 0,0 0 1,0-1-1,0 1 0,-1 0 0,1 0 0,0 0 1,0 0-1,0 0 0,0 0 0,0 0 0,0 0 0,0 0 1,0 0-1,0 0 0,-1 0 0,1 0 0,0 0 1,0 0-1,0 0 0,0 0 0,0 0 0,0 0 1,0 1-1,0-1 0,0 0 0,0 0 0,-1 0 1,1 0-1,0 0 0,0 0 0,0 0 0,0 0 1,0 0-1,0 0 0,0 0 0,0 0 0,0 0 1,0 0-1,0 1 0,0-1 0,0 0 0,0 0 0,0 0 1,0 0-1,0 0 0,0 0 0,-17 23-64,9-9 94,1 0 0,1 0 0,-8 25 0,12-33-6,0 1 1,1 0-1,0 0 1,0 0 0,0 0-1,1 0 1,0 0-1,1-1 1,-1 1-1,4 12 1,-4-17-15,1 0 1,0 0-1,0 0 1,-1 0-1,1 0 0,0 0 1,1 0-1,-1-1 1,0 1-1,0 0 0,1-1 1,-1 1-1,1-1 1,-1 1-1,1-1 1,0 0-1,-1 0 0,1 0 1,0 0-1,2 1 1,0-1 0,-1 0 1,1 0 0,0-1 0,-1 1-1,1-1 1,0 0 0,-1 0-1,1 0 1,0-1 0,6-1 0,3-1-5,0-2 0,0 0 0,0 0 0,-1-1 0,16-10 1,6-7-63,-2-1 0,-1-1 0,-1-2 0,31-36 1,95-130-463,-143 176 455,-4 6 25,-1 0 0,0 0 1,0 0-1,-2-1 0,1 0 1,-2 0-1,8-23 0,-12 35 37,-1-1 0,0 0 0,0 0 0,0 0 0,0 0 0,0 0-1,0 0 1,0 1 0,0-1 0,0 0 0,0 0 0,0 0 0,0 0 0,-1 0 0,1 1-1,0-2 1,-1 2 3,1-1-1,0 1 1,-1 0 0,1-1-1,0 1 1,-1 0-1,1 0 1,0-1 0,-1 1-1,1 0 1,-1 0-1,1 0 1,0 0 0,-1 0-1,1-1 1,-1 1-1,1 0 1,-1 0-1,1 0 1,0 0 0,-1 0-1,1 0 1,-1 0-1,-3 1 14,1 0-1,0 0 0,0 0 0,0 0 1,0 1-1,0-1 0,-4 4 0,-11 6 80,1 2-1,1 0 1,0 1-1,1 1 1,0 0-1,1 1 1,1 1-1,1 0 1,-16 27-1,22-33-64,0 1 1,0 0-1,1 0 0,1 0 0,0 1 0,1-1 1,0 1-1,1 0 0,0 0 0,1 0 0,1 0 1,0 0-1,1 0 0,0 0 0,1 0 0,5 20 1,-4-24-179,0-1 0,1 1 0,0-1 0,0 0 0,11 14 0,-14-20 120,0-1 1,0 1 0,1 0-1,-1-1 1,0 1-1,1-1 1,0 1-1,-1-1 1,1 1-1,0-1 1,0 0 0,0 0-1,0 0 1,0 0-1,0 0 1,0-1-1,0 1 1,0-1-1,0 1 1,0-1 0,0 0-1,0 1 1,1-1-1,-1 0 1,0-1-1,0 1 1,0 0-1,0 0 1,3-2 0,21-12-322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1T07:21:3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9 182 18580,'-2'-3'-1,"1"0"1,0 0-1,0 0 1,0 0-1,0 0 1,1 0-1,-1 0 0,1 0 1,-1 0-1,1 0 1,0 0-1,1 0 1,-1 0-1,0 0 1,1 0-1,-1 0 0,1 0 1,2-4-1,1-4-310,2 1-1,-1-1 1,11-14 0,2-3 179,-16 25 110,16-24-164,-18 27 184,0-1 1,0 1-1,1 0 0,-1-1 0,0 1 1,0 0-1,1-1 0,-1 1 0,0 0 1,1 0-1,-1-1 0,0 1 0,1 0 1,-1 0-1,1 0 0,-1-1 1,0 1-1,1 0 0,-1 0 0,1 0 1,-1 0-1,0 0 0,1 0 0,-1 0 1,1 0-1,-1 0 0,1 0 0,-1 0 1,0 0-1,1 0 0,-1 0 0,1 0 1,-1 1-1,0-1 0,1 0 0,-1 0 1,0 0-1,1 1 0,-1-1 0,1 0 1,-1 0-1,0 1 0,0-1 0,1 0 1,-1 1-1,0-1 0,0 0 0,1 1 1,-1-1-1,0 0 0,0 1 0,0-1 1,1 1-1,-1-1 0,0 0 0,0 1 1,0-1-1,0 1 0,0-1 1,0 1-1,0-1 0,0 1 0,6 27 1,-1 1-1,-2-1 1,0 33 0,1 2 0,0-20-47,2-1 0,1 0 1,2 0-1,2 0 0,22 53 1,-27-81 18,1 0 0,1-1 1,0 1-1,1-2 0,0 1 1,1-1-1,22 20 0,-24-25 16,1 0-1,0-1 1,0 0 0,1-1-1,-1 0 1,1 0-1,0-1 1,1 0 0,-1-1-1,1-1 1,-1 1 0,18 0-1,-6-2-42,0-1 0,1-1 0,-1-2 0,0 0 0,0-1 0,0-1 0,0-1 1,22-10-1,165-82-336,-191 89 360,58-32-65,-25 12 66,2 3 1,85-31-1,-124 53 38,-1 0 0,1 2-1,0-1 1,-1 1 0,1 1 0,22 1 0,-28 1 0,1 0-1,-1 0 1,0 1 0,0 0-1,1 1 1,-1 0 0,-1 0-1,1 0 1,0 1 0,-1 0-1,0 1 1,7 5 0,0 3 9,0-1 1,-1 2-1,-1 0 0,-1 0 1,13 21-1,44 85 77,-18-28-12,-34-66-47,0-2 1,2 0 0,0 0 0,25 23 0,-33-38-20,0 0 1,0-1-1,1 0 0,0-1 1,0 0-1,0-1 0,1 0 1,0-1-1,1 0 1,-1-1-1,26 6 0,-19-8 3,-1-1 0,1-1 0,-1 0 0,1-1 0,-1-1 0,1-1 0,-1 0 0,0-2 1,0 0-1,30-13 0,8-8-98,99-65 1,-19 10-1229,-122 74 1206,0 0 1,1 1-1,-1 0 0,1 2 0,1 0 1,28-4-1,-39 7 33,0 1 1,1 1-1,-1-1 0,0 1 1,7 2-1,-12-3 69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5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22 18284,'1'-1'78,"-1"1"0,1-1 0,-1 0 0,1 1 0,-1-1 0,0 0 0,1 1-1,-1-1 1,0 0 0,0 1 0,0-1 0,1 0 0,-1 0 0,0 1 0,0-1 0,0 0 0,0 1 0,0-1 0,0 0 0,0 0 0,0 1 0,-1-1 0,1 0 0,0 0 0,0 1 0,-1-1-1,1 0 1,-1 0 0,0 1-23,-1-1 0,1 1-1,-1 0 1,1 0 0,-1 0-1,1 0 1,-1 0 0,1 1-1,-1-1 1,1 0 0,-1 1 0,1-1-1,-1 1 1,-1 1 0,-8 2 268,0 2 0,0 0 1,0 0-1,1 1 0,0 0 1,-17 16-1,1 3-109,-23 29 0,24-22-215,2 1 1,1 0 0,1 2-1,3 1 1,0 0 0,3 1-1,1 0 1,2 2 0,1-1-1,-7 58 1,15-75-77,1 0 1,1 36 0,1-53-7,0 0 1,0 0-1,1-1 1,-1 1 0,1 0-1,1-1 1,-1 1-1,1-1 1,-1 1 0,1-1-1,0 0 1,1 1-1,-1-1 1,1 0-1,0-1 1,0 1 0,0 0-1,6 4 1,-7-6 17,0-1-1,1 0 1,-1 0 0,0 0 0,1 0 0,-1 0-1,0-1 1,1 1 0,-1-1 0,1 1 0,-1-1 0,1 0-1,-1 0 1,1 0 0,-1 0 0,1-1 0,3 0-1,-2 0-2,1-1-1,-1 1 0,1-1 0,-1 0 0,0 0 0,0-1 0,0 0 0,7-5 0,25-30-574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1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61 17580,'7'-5'958,"-4"4"-712,0-1 0,0 0-1,0 0 1,-1 0 0,1-1 0,0 1-1,-1 0 1,0-1 0,1 0 0,-1 0-1,0 0 1,0 0 0,-1 0 0,1 0-1,1-4 1,-3 7-165,0-1-1,0 1 1,1 0 0,-1-1-1,0 1 1,0 0-1,0-1 1,0 1 0,0 0-1,0-1 1,0 1 0,0-1-1,0 1 1,0 0-1,0-1 1,0 1 0,0 0-1,-1-1 1,1 1-1,0 0 1,0-1 0,0 1-1,0 0 1,-1-1 0,1 1-1,0 0 1,0-1-1,-1 1 1,1 0 0,0 0-1,0-1 1,-1 1-1,1 0 1,0 0 0,-1 0-1,1-1 1,0 1 0,-1 0-1,-18 3 1395,-18 15-423,22-6-989,0-1 1,1 2 0,0 0-1,1 1 1,1 0 0,0 1 0,1 0-1,1 1 1,0 0 0,1 1-1,1 0 1,0 0 0,1 1-1,1-1 1,1 2 0,-5 33 0,9-49-69,1 0 0,0 0 0,0 0 0,0 0 0,0 0 0,0 0 0,1 0 1,-1 0-1,1 0 0,0 0 0,0-1 0,0 1 0,0 0 0,1 0 0,-1-1 0,1 1 1,-1-1-1,3 3 0,-1-3-45,-1 0 1,0-1-1,0 1 1,1-1-1,-1 0 0,1 0 1,-1 0-1,1 0 1,0 0-1,-1-1 1,1 1-1,0-1 0,-1 0 1,1 1-1,0-1 1,-1-1-1,1 1 1,0 0-1,0-1 1,3 0-1,12-4-175,0-1-1,-1-1 1,1 0-1,-1-1 1,-1-1 0,0 0-1,20-16 1,30-19-321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16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9 14995,'0'-1'226,"-1"0"1,0 1-1,0-1 0,0 0 0,0 0 0,-1 1 1,1-1-1,0 1 0,0-1 0,0 1 0,0-1 1,-1 1-1,1 0 0,0-1 0,0 1 0,-1 0 1,1 0-1,0 0 0,0 0 0,-1 0 0,-1 1 1,-29 4 2515,20-1-2286,1 1 1,-1 0-1,1 1 0,0 0 1,1 1-1,0 0 0,0 0 0,0 1 1,-12 14-1,10-9-269,0 0 0,1 1-1,1 0 1,0 1 0,1 0 0,-7 18 0,13-28-149,1 0 0,1 0 0,-1 0 1,1 0-1,0 0 0,-1 6 0,2-9-29,0-1 0,0 0 0,0 1 0,0-1 0,0 0 0,0 1 0,0-1 0,1 0 0,-1 1 0,1-1 0,-1 0 0,1 0 0,-1 0 0,1 1 0,-1-1 0,1 0-1,0 0 1,0 0 0,0 0 0,0 0 0,0 0 0,0 0 0,0 0 0,0-1 0,0 1 0,0 0 0,0 0 0,0-1 0,2 1 0,2 1 6,0-1 0,0-1 0,0 1 0,0-1 1,-1 0-1,1 0 0,0 0 0,0-1 0,0 1 0,0-1 0,-1-1 0,1 1 1,8-4-1,10-4 34,31-20 1,-43 23-29,64-38 37,-37 20-27,2 2 0,43-17 0,-80 37-27,0 1 1,0 0-1,0 0 1,0 0-1,0 1 0,1-1 1,-1 1-1,0 0 1,0 0-1,1 0 1,3 0-1,-5 1-1,-1-1 1,0 1-1,0-1 0,1 1 0,-1 0 0,0-1 0,0 1 1,0 0-1,0 0 0,0 0 0,0 0 0,0 0 0,0 0 1,0 0-1,-1 0 0,1 0 0,0 0 0,-1 0 0,1 1 1,0-1-1,-1 0 0,0 1 0,1-1 0,-1 0 0,0 1 1,1-1-1,-1 0 0,0 2 0,0-2 10,0 1-1,0-1 1,1 0-1,-1 0 1,1 1 0,-1-1-1,1 0 1,-1 0-1,1 0 1,0 0 0,-1 1-1,1-1 1,0 0 0,0 0-1,0-1 1,0 1-1,0 0 1,0 0 0,0 0-1,0-1 1,0 1-1,0 0 1,0-1 0,1 1-1,-1-1 1,0 1-1,0-1 1,1 0 0,-1 0-1,0 1 1,1-1 0,-1 0-1,0 0 1,0 0-1,1 0 1,-1-1 0,0 1-1,3-1 1,7-1 30,1 0 0,0-1-1,17-7 1,-8 2-11,8 0-92,42-6 1,-61 12-175,1 1 0,-1 1 0,0 0 1,1 0-1,-1 1 0,0 0 0,19 5 0,-26-5 112,0 0 1,-1 0-1,1 0 0,0-1 0,0 1 1,-1-1-1,1 0 0,0 0 1,0 0-1,0 0 0,0-1 0,-1 1 1,1-1-1,0 1 0,0-1 0,-1 0 1,5-2-1,9-8-528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17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16644,'3'1'271,"-1"0"0,1 1 1,-1-1-1,1 1 0,-1-1 1,0 1-1,1 0 1,-1 0-1,0 0 0,0 0 1,0 0-1,-1 0 0,1 0 1,0 1-1,-1-1 1,0 1-1,1-1 0,-1 1 1,0 0-1,0-1 1,-1 1-1,1 0 0,-1 0 1,1-1-1,-1 6 0,1 4 432,-1-1 0,0 0-1,-1 0 1,0 0 0,-4 15-1,-26 74 1743,21-72-1973,1 0 0,-8 43 0,17-69-460,0 0-1,-1-1 0,1 1 1,0 0-1,0 0 0,0-1 1,0 1-1,0 0 1,1 0-1,-1-1 0,0 1 1,1 0-1,-1-1 1,1 1-1,0-1 0,0 1 1,1 2-1,-1-3-9,0 0 0,0 0 1,0-1-1,0 1 0,0 0 0,0-1 0,0 1 0,1-1 0,-1 1 0,0-1 0,0 1 1,1-1-1,-1 0 0,0 0 0,0 1 0,1-1 0,-1 0 0,2-1 0,6 0-10,0 0 0,0-1 0,-1-1 0,1 1 0,10-6 0,-13 5 16,1 1-4,6-4-15,-1 2 1,1 0-1,-1 0 1,1 1-1,15-1 1,-25 3 7,-1 1 0,1 0-1,0 0 1,-1 0 0,1 1 0,0-1 0,-1 0 0,1 1 0,0 0-1,-1 0 1,1 0 0,-1 0 0,0 0 0,1 0 0,-1 1 0,0-1 0,0 1-1,1-1 1,-1 1 0,-1 0 0,1 0 0,0 0 0,0 0 0,-1 0-1,1 0 1,-1 1 0,1-1 0,-1 0 0,0 1 0,0-1 0,1 5-1,0 1-7,-1 0-1,0 1 0,0-1 1,-1 0-1,0 0 0,0 0 1,-1 0-1,0 0 0,-4 15 1,1 3-1,3-17 11,4-8 2,9-12 6,11-23 6,-1-2-15,-3 2-15,38-49 0,-57 83 16,0-1-1,1 0 0,-1 1 0,1 0 0,-1-1 0,1 1 0,-1-1 0,1 1 0,-1-1 1,1 1-1,-1 0 0,1 0 0,-1-1 0,1 1 0,0 0 0,-1 0 0,1-1 0,-1 1 1,1 0-1,0 0 0,-1 0 0,1 0 0,0 0 0,-1 0 0,1 0 0,0 0 0,-1 0 1,1 1-1,0-1 0,17 13-31,2 0 10,-14-11 19,-1-1 1,1 0-1,-1 0 0,1 0 0,0-1 0,-1 0 0,1 0 0,-1 0 0,1-1 0,0 0 0,-1 0 0,1 0 0,-1-1 0,0 0 0,1 0 0,7-4 0,-6 2 2,0 0 0,0 0 0,-1-1 0,0 0 0,0 0 0,-1-1 0,1 1 0,-1-1 0,0 0 0,0 0-1,5-11 1,-4 3 2,-6 14 0,0 1 0,0-1 0,0 0 0,0 0 0,0 0 0,-1 0 0,1 0 0,0 0 0,0 0 0,0 0 0,0 0 0,0 0 0,0 0 0,0 0 0,0 0 0,0 0 0,0 0 0,0 1 0,0-1 0,0 0 1,0 0-1,0 0 0,0 0 0,0 0 0,0 0 0,-1 0 0,1 0 0,0 0 0,0 0 0,0 0 0,0 0 0,0 0 0,0 0 0,0 0 0,0 0 0,0 0 0,0 0 0,0 0 0,0 0 0,0 0 0,-1 0 0,1 0 0,0 0 0,0 0 0,0 0 0,0 0 0,0 0 0,0-1 0,0 1 1,0 0-1,0 0 0,0 0 0,0 0 0,0 0 0,0 0 0,0 0 0,0 0 0,0 0 0,0 0 0,0 0 0,0 0 0,0 0 0,0 0 0,-1 0 0,1-1 0,0 1 0,0 0 0,0 0 0,0 0 0,-15 20-12,7-6-169,1 0 0,1 0 1,0 0-1,1 1 0,0 0 0,2 0 1,-1 1-1,2-1 0,0 1 1,1-1-1,2 29 0,-1-43 137,-1-1-1,1 1 1,0-1-1,0 1 0,0-1 1,1 1-1,-1-1 1,0 1-1,0-1 1,0 1-1,0-1 0,0 1 1,0-1-1,1 1 1,-1-1-1,0 1 1,1-1-1,-1 1 0,0-1 1,1 1-1,-1-1 1,0 0-1,1 1 1,-1-1-1,1 0 1,-1 1-1,0-1 0,1 0 1,-1 1-1,1-1 1,-1 0-1,1 0 1,0 1-1,0-2-2,0 1 0,0 0 0,0-1 0,0 1 0,0-1 0,-1 1 0,1-1 0,0 1 0,0-1 0,0 0 0,-1 1 0,1-1 0,0 0 0,-1 1 0,1-1 0,0-1 0,12-18-807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18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21861,'3'2'2672,"0"-5"-1712,-3-3-463,0 3 1655,0 1-1088,0 1-2232,3-7 712,0-4-160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1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19476,'-49'160'4519,"9"-32"-1908,-1 56 50,37-157-2483,1 0 0,2 0 0,0 0 0,7 50 0,-6-75-173,0 0 1,0-1-1,0 1 0,0-1 0,1 1 0,-1-1 1,1 1-1,-1-1 0,1 1 0,0-1 0,0 1 1,-1-1-1,1 0 0,0 1 0,0-1 1,0 0-1,0 0 0,0 0 0,1 0 0,-1 0 1,2 2-1,-1-3 3,1 1-1,-1-1 1,0 0 0,0 1-1,0-1 1,1 0 0,-1 0 0,0-1-1,0 1 1,0 0 0,0-1 0,1 1-1,-1-1 1,3-1 0,15-6 14,36-21 1,-44 21-86,1 1 0,0 1 1,0 0-1,1 0 0,-1 2 0,18-5 0,-30 9 48,0 0 1,1-1-1,-1 1 1,0 0-1,1 0 0,-1 0 1,0 0-1,1 0 0,-1 0 1,0 0-1,1 1 1,-1-1-1,0 0 0,1 1 1,-1-1-1,0 1 0,0-1 1,1 1-1,-1 0 0,0 0 1,1 1-1,-1-1 2,0 0 0,-1 0 0,1 0 0,0 0 0,-1 1 0,0-1-1,1 0 1,-1 0 0,0 1 0,1-1 0,-1 0 0,0 1 0,0-1 0,0 0 0,0 1 0,0-1-1,-1 2 1,-1 4 5,1 0 0,-2 0 0,1-1 0,-1 1 0,0-1-1,-6 11 1,1-5 83,-1-1-1,0-1 0,0 1 1,-1-1-1,-1-1 1,-21 16-1,23-19-20,0-1 0,0 0 0,0 0 1,0-1-1,-1 0 0,0-1 0,0 0 0,0 0 0,0-1 0,-11 0 1,19-1-101,0-1 0,0 0 1,1 0-1,-1 0 1,0 0-1,0-1 1,0 1-1,0 0 0,0-1 1,1 0-1,-1 1 1,0-1-1,0 0 1,1 0-1,-1 0 0,-2-2 1,3 2-41,0 0 1,1 0-1,-1 0 1,1 0-1,-1 0 0,1 0 1,-1 0-1,1 0 1,-1-1-1,1 1 0,0 0 1,0 0-1,0 0 1,0 0-1,0-1 0,0 1 1,0 0-1,0 0 1,0 0-1,1-1 1,-1 1-1,0 0 0,1 0 1,-1 0-1,1 0 1,-1 0-1,1 0 0,0-1 1,3-6-142,1 1 1,-1 0-1,1 1 1,1-1-1,10-9 1,19-12-688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1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64 428 22709,'-13'19'2005,"-18"37"0,27-48-1717,1 0 0,0-1-1,1 1 1,0 0 0,0 0 0,1 0-1,0 0 1,0 12 0,1-18-251,0 0 1,0-1-1,0 1 0,0-1 1,0 1-1,1 0 0,-1-1 0,1 1 1,-1-1-1,1 1 0,-1-1 1,1 1-1,0-1 0,0 1 1,-1-1-1,1 0 0,0 1 1,0-1-1,1 0 0,-1 0 1,0 0-1,0 0 0,3 2 1,-2-2-17,1-1 0,-1 1 0,1 0 1,-1-1-1,1 1 0,-1-1 0,1 0 1,-1 0-1,1 0 0,-1 0 0,1-1 1,0 1-1,3-2 0,5-1-20,-1 0-1,0-1 1,1-1-1,-1 0 1,17-12-1,9-11-527,-2-2 1,51-58-1,-91 96 454,1 0 0,0 1 0,0-1 1,1 1-1,0 0 0,0 0 0,1 0 1,1 0-1,-1 1 0,1-1 0,0 11 0,2-19 18,0 0 0,0 0 0,0 0 0,0 0 0,0 1 0,0-1 0,0 0 0,0 0-1,1 0 1,-1 0 0,0 0 0,1 0 0,-1 0 0,1 0 0,-1 0 0,1 0 0,-1-1 0,1 1 0,0 0-1,0 0 1,-1 0 0,1-1 0,0 1 0,0 0 0,0-1 0,1 1 0,0 0-61,0 0 0,0-1 0,0 0 1,0 1-1,0-1 0,0 0 0,0 0 1,1 0-1,-1 0 0,0-1 0,0 1 0,3-1 1,6-3-402,-1 0 0,0 0 1,0 0-1,12-9 0,-3 0-135,0-1-1,-1-1 0,0 0 1,-1-2-1,-1 0 0,15-20 1,75-121-2042,-38 38 1905,-57 97 1058,-1 1 0,0-1 0,7-35-1,-13 38 322,-4 20-572,0 0 0,0 0 0,0 0 0,0 0 0,-1 0 0,1 0 0,0 0 0,0 1 0,0-1-1,0 0 1,0 0 0,0 0 0,0 0 0,0 0 0,0 0 0,0 0 0,0 0 0,0 0 0,0 0 0,-1 0 0,1 0 0,0 0-1,0 0 1,0 0 0,0 0 0,0 0 0,0 0 0,0 0 0,0 0 0,0-1 0,0 1 0,0 0 0,0 0 0,-1 0-1,1 0 1,0 0 0,0 0 0,0 0 0,0 0 0,0 0 0,0 0 0,0 0 0,0 0 0,0 0 0,0 0 0,0 0 0,0 0-1,0-1 1,0 1 0,0 0 0,0 0 0,0 0 0,0 0 0,0 0 0,0 0 0,0 0 0,0 0 0,0 0 0,0 0 0,-18 32 1989,-20 44-161,4 3 0,4 1 0,-33 133 0,59-190-1619,0 0-1,0 44 0,4-66-220,-1 0 1,1 0-1,0 0 0,0 0 0,0-1 1,0 1-1,0 0 0,0 0 0,0 0 1,0 0-1,1 0 0,-1 0 0,0 0 0,1-1 1,-1 1-1,0 0 0,1 0 0,-1 0 1,1-1-1,-1 1 0,1 0 0,0 1 1,0-2-3,0-1 1,0 1 0,-1 0 0,1 0 0,0 0 0,-1-1 0,1 1 0,0 0-1,-1-1 1,1 1 0,0 0 0,-1-1 0,1 1 0,-1-1 0,1 1-1,-1-1 1,1 1 0,-1-1 0,1 1 0,0-2 0,22-37 115,-8-2-24,16-62 0,-17 50-24,-4 92 94,-9-36-156,1 1-3,0 1-1,0 0 1,0-1 0,0 0 0,1 1 0,-1-1 0,1 0 0,0 0 0,1-1 0,-1 1 0,1-1-1,-1 1 1,1-1 0,0 0 0,0 0 0,1-1 0,5 3 0,-4-2-3,1-1 1,-1 0-1,1-1 1,-1 1-1,1-1 1,0-1-1,0 1 1,-1-1-1,1 0 1,0-1-1,0 0 1,8-2-1,4-2 3,0-1 0,0-1 1,30-17-1,-26 13-46,28-10 0,-51 21 38,0 0-1,0 0 1,0 0 0,0 1-1,0-1 1,0 0 0,0 0-1,0 0 1,0 1 0,-1-1 0,1 0-1,0 0 1,0 0 0,0 1-1,0-1 1,1 0 0,-1 0-1,0 0 1,0 1 0,0-1-1,0 0 1,0 0 0,0 0-1,0 1 1,0-1 0,0 0-1,0 0 1,0 0 0,1 0-1,-1 0 1,0 1 0,0-1 0,0 0-1,0 0 1,0 0 0,1 0-1,-1 0 1,0 0 0,0 1-1,0-1 1,1 0 0,-1 0-1,0 0 1,0 0 0,0 0-1,1 0 1,-1 0 0,0 0-1,0 0 1,0 0 0,1 0-1,-1 0 1,0 0 0,0 0 0,0 0-1,1 0 1,-1 0 0,0 0-1,0-1 1,0 1 0,0 0-1,1 0 1,-1 0 0,0 0-1,0 0 1,0 0 0,0 0-1,1-1 1,-9 15-29,-6 3 22,1 2 0,0-1 0,2 2 0,0 0 0,-8 23 0,18-42-47,1 1 0,-1-1 0,0 1 1,1-1-1,0 1 0,-1 0 0,1-1 0,0 1 1,0 0-1,0-1 0,0 1 0,0 0 0,0-1 1,1 1-1,0 2 0,-1-4 21,0 1 1,0-1-1,0 0 0,1 0 0,-1 1 1,0-1-1,0 0 0,1 0 1,-1 0-1,0 1 0,0-1 0,1 0 1,-1 0-1,0 0 0,1 0 0,-1 0 1,0 0-1,0 0 0,1 0 1,-1 0-1,0 0 0,1 0 0,-1 0 1,0 0-1,1 0 0,-1 0 1,0 0-1,1 0 0,14-9-310,6-11-33,2-6-127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19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20436,'-8'20'2017,"3"0"-1465,1 1-632,4 5 712,3 0-296,0 0-48,9-1-352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6:1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21020,'-33'29'3000,"-14"15"-316,44-41-2480,-1 1-1,2-1 0,-1 1 0,0 0 0,1 0 1,0 1-1,0-1 0,0 0 0,0 1 0,-1 6 1,3-10-194,0 0 1,-1 1 0,1-1 0,0 0-1,0 0 1,0 0 0,1 0 0,-1 0-1,0 0 1,0 1 0,1-1 0,-1 0 0,0 0-1,1 0 1,-1 0 0,1 0 0,-1 0-1,1 0 1,0 0 0,-1-1 0,1 1-1,0 0 1,0 0 0,-1 0 0,1-1 0,0 1-1,0 0 1,0-1 0,0 1 0,0-1-1,0 1 1,0-1 0,0 0 0,0 1 0,0-1-1,1 0 1,-1 0 0,0 1 0,0-1-1,0 0 1,2 0 0,5 0-134,0 0 1,0 0-1,0-1 1,11-2-1,3-2-402,33-12-1,-38 10 297,0 2 0,0 0-1,29-4 1,-46 9 248,1 0 0,0 0 1,0 0-1,0 0 0,0 0 0,0 0 0,0 0 0,0 0 1,0 0-1,0 0 0,0 0 0,0 1 0,-1-1 1,1 0-1,0 1 0,0-1 0,0 1 0,0-1 0,-1 1 1,1-1-1,0 1 0,0-1 0,-1 1 0,2 1 1,3 19 876,-5-20-838,0 1 0,0 0 0,0 0 0,0-1 0,0 1 0,1 0-1,-1 0 1,1-1 0,-1 1 0,1 0 0,0-1 0,-1 1-1,1-1 1,0 1 0,0-1 0,0 1 0,0-1 0,1 0 0,-1 1-1,2 0 1,1 0-8,0 0-1,1 0 0,-1 0 0,1-1 1,-1 0-1,1 0 0,0 0 0,-1-1 1,1 1-1,5-1 0,50-4-41,-53 3-20,73-12-263,-50 7-106,46-3 0,-75 9 368,0 0 0,-1-1 0,1 1 0,0 0 0,0 0 0,0 0 0,0 0 0,0 1 0,0-1 0,-1 0 0,1 0 0,0 0 0,0 1-1,0-1 1,0 0 0,-1 1 0,1-1 0,0 1 0,0-1 0,-1 1 0,2 0 0,-2 0-10,0 0 0,1-1 0,-1 1 0,0 0-1,0-1 1,0 1 0,0-1 0,0 1 0,0 0 0,-1-1 0,1 1 0,0 0 0,0-1-1,0 1 1,-1-1 0,1 1 0,0 0 0,-1-1 0,1 1 0,0-1 0,-1 1 0,0 0 0,-1 2-87,-1 1 1,0-1 0,-1 0 0,1 0 0,-1 0 0,1-1-1,-6 4 1,-9 1-68,1-3-59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5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90 18604,'1'-3'327,"3"-6"141,-1 1 0,0-1-1,-1 0 1,2-10-1,-4 18-418,1 0 1,-1 0-1,0 0 0,0 0 1,0 0-1,1 0 0,-1-1 0,-1 1 1,1 0-1,0 0 0,0 0 0,0 0 1,0 0-1,-1 0 0,1 0 1,0 0-1,-1 0 0,1 0 0,-1 1 1,1-1-1,-1 0 0,0 0 0,1 0 1,-1 0-1,0 1 0,1-1 1,-1 0-1,0 1 0,0-1 0,0 0 1,0 1-1,0-1 0,0 1 1,1 0-1,-1-1 0,0 1 0,0 0 1,0-1-1,0 1 0,-1 0 0,1 0 1,0 0-1,0 0 0,0 0 1,0 0-1,0 0 0,-1 0 0,-2 1-3,1 0 0,-1 1-1,1-1 1,-1 0-1,1 1 1,-1 0 0,1 0-1,0 0 1,0 0-1,0 1 1,0-1 0,0 1-1,1-1 1,-1 1-1,1 0 1,0 0-1,-1 0 1,-1 4 0,-4 7-42,1 0 0,-12 30 0,11-21 3,0 1-1,2-1 0,0 2 1,2-1-1,0 1 1,2-1-1,1 43 0,2-56-132,0 1 0,1-1-1,0 1 1,1-1-1,0 1 1,1-1 0,0 0-1,1-1 1,0 1 0,1-1-1,0 0 1,0 0 0,1-1-1,0 0 1,1 0-1,0 0 1,0-1 0,14 10-1,13 6-263,2-4-154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58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15555,'8'4'1561,"-13"16"-889,-8 6-304,-9 16 1304,2 5-992,0 8-272,2 2-47,6-2-121,4-2-232,10-13-464,2-5-193,6-16 529,-3-4-104,-1-12-112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6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15859,'-20'39'1923,"5"-11"-1082,2 0 0,-18 52 1,23-52-527,1 0 0,1 1 0,2 0 0,-1 37 0,5-62-271,0 0 0,0 0 0,0 0 0,1 0 1,0 0-1,2 6 0,-3-10-31,0 1 0,1 0 1,-1 0-1,0-1 0,1 1 0,-1 0 0,1-1 1,-1 1-1,1 0 0,-1-1 0,1 1 0,0-1 1,-1 1-1,1-1 0,0 1 0,-1-1 1,1 0-1,0 1 0,-1-1 0,1 0 0,0 1 1,0-1-1,-1 0 0,1 0 0,0 0 0,0 0 1,0 1-1,-1-1 0,1 0 0,0-1 0,0 1 1,0 0-1,0 0 0,-1 0 0,1 0 0,0-1 1,0 1-1,-1 0 0,2-1 0,5-4 70,1 1 0,-1-1 0,-1-1 0,1 0-1,-1 0 1,0 0 0,0 0 0,-1-1 0,6-9 0,2-1 68,29-39 350,36-62 0,-84 151-349,3-22-144,-27 98 8,27-96-18,1 1 0,0-1 0,1 1 0,1-1 0,0 1-1,3 17 1,-3-30 2,0 0 0,0 1-1,0-1 1,0 0-1,1 1 1,-1-1 0,1 0-1,-1 0 1,0 1 0,1-1-1,0 0 1,-1 0 0,1 0-1,0 1 1,0-1-1,0 0 1,-1 0 0,1 0-1,0 0 1,0-1 0,0 1-1,1 0 1,-1 0 0,0 0-1,2 0 1,-1-1-1,0 0 0,0 0 0,0 0 1,0 0-1,0 0 0,-1-1 0,1 1 0,0-1 0,0 1 1,0-1-1,-1 0 0,1 0 0,0 0 0,-1 0 0,4-2 1,4-4 0,0-1 0,0 0 0,-1 0 0,12-16 0,-8 5 15,16-30 0,3-5 17,-34 88 0,2-30-29,0 0 0,1 0 0,0 0 0,0 1 0,0-1 0,0 0 0,2 8 0,-2-11 0,0 0-1,1 0 1,-1-1-1,0 1 1,1 0-1,-1-1 1,0 1-1,1 0 1,-1-1-1,1 1 1,-1 0-1,1-1 1,0 1 0,-1-1-1,1 1 1,-1-1-1,1 1 1,0-1-1,0 1 1,1-1 1,-1 0 1,0 0 0,0 0-1,1 1 1,-1-1 0,0 0-1,0-1 1,1 1-1,-1 0 1,0 0 0,0-1-1,0 1 1,1 0 0,-1-1-1,0 1 1,1-2 0,7-2 30,-1-2 0,-1 1 0,1-1 0,7-7 0,-9 7-4,1 1 0,-1-1 0,1 1 0,0 1 0,9-5 0,-15 9-30,-1-1 0,0 1-1,0 0 1,1 0 0,-1 0 0,0 0 0,0 0-1,0 0 1,1 0 0,-1 0 0,0 0 0,0 0-1,1 0 1,-1 0 0,0 0 0,0 0 0,1 0-1,-1 0 1,0 0 0,0 0 0,0 1 0,1-1-1,-1 0 1,0 0 0,0 0 0,0 0 0,1 0-1,-1 1 1,0-1 0,0 0 0,0 0-1,0 0 1,0 0 0,1 1 0,-1-1 0,0 0-1,3 13 16,-5 15-13,2-26-4,-5 32-199,2-25-323,2-1 0,0 1 0,0 0 1,0 0-1,1 0 0,2 18 0,-2-27 478,1 0 0,-1 0 0,1 0 0,-1 0-1,1-1 1,-1 1 0,0 0 0,1 0 0,-1 0 0,1 0-1,-1 0 1,0-1 0,1 1 0,-1 0 0,1 0 0,-1-1-1,0 1 1,1 0 0,-1-1 0,0 1 0,0 0 0,1-1-1,-1 1 1,0 0 0,0-1 0,1 1 0,-1 0 0,0-1-1,0 1 1,0-1 0,9-18-850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5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 18428,'-1'0'79,"1"-1"-1,-1 1 1,1-1-1,0 1 1,-1-1 0,1 1-1,0-1 1,-1 1 0,1-1-1,0 1 1,0-1-1,-1 1 1,1-1 0,0 1-1,0-1 1,0 1 0,0-1-1,0 0 1,0 1-1,0-1 1,0 1 0,0-1-1,0 1 1,0-1 0,0 0-1,0 1 1,1-1-1,-1 0 1,1 0-5,0 1-1,0-1 1,-1 1 0,1-1 0,0 1-1,0 0 1,0-1 0,0 1-1,0 0 1,0 0 0,0-1 0,0 1-1,0 0 1,0 0 0,1 0-1,50 7 651,-40-5-522,184 34 220,-158-26-408,0 1 1,-2 1-1,41 21 0,-68-29-9,1 1 1,0 1 0,-1 0-1,0 0 1,-1 1 0,15 14 0,-21-19 2,0 1 0,0-1 1,0 1-1,0 0 1,0 0-1,-1 0 1,1 0-1,-1 0 1,0 0-1,0 0 1,0 0-1,0 0 0,-1 1 1,1-1-1,-1 0 1,0 1-1,0-1 1,0 0-1,0 1 1,0-1-1,-1 0 0,0 0 1,1 1-1,-1-1 1,0 0-1,-2 3 1,-3 5 59,-1 0 0,1-1 0,-2 0 0,1-1 0,-2 1 0,1-2 1,-1 1-1,0-1 0,-1 0 0,-16 9 0,2-2 206,0-2-1,0 0 0,-45 14 1,46-19 48,0-1 1,-47 6-1,60-12-291,0 0-1,1 0 0,-1-1 1,0-1-1,1 0 0,-1 0 1,1-1-1,-1 0 1,1 0-1,-13-6 0,19 6-164,0 1 0,1 0-1,0-1 1,-1 0-1,1 0 1,0 1 0,0-1-1,0-1 1,0 1-1,0 0 1,-2-4-1,4 6 61,-1-1 0,1 1 0,0-1 0,0 1 0,-1-1-1,1 0 1,0 1 0,0-1 0,0 1 0,0-1-1,0 0 1,0 1 0,0-1 0,0 0 0,0 1 0,0-1-1,0 1 1,0-1 0,0 0 0,1 1 0,-1-2 0,1 1 16,0 0 1,0 1-1,0-1 1,0 0-1,-1 0 1,1 1 0,0-1-1,0 0 1,0 1-1,1-1 1,-1 1 0,0 0-1,0-1 1,0 1-1,0 0 1,2-1-1,17-1-852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5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19196,'1'1'132,"-1"-1"1,1 1-1,0-1 0,-1 1 0,1-1 1,0 0-1,0 0 0,0 1 0,-1-1 0,1 0 1,0 0-1,0 0 0,0 0 0,0 0 1,-1 0-1,1 0 0,0 0 0,0 0 1,0 0-1,0-1 0,0 1 0,24-6 400,-19 5-4,12-4-107,-1 0 0,1-1 0,-1 0 0,22-13 0,-32 15-405,1 0 1,-1-1-1,-1 0 1,1 0-1,-1 0 0,0-1 1,0 0-1,0 0 1,-1 0-1,0-1 0,7-12 1,-11 16-13,0 1-1,0 0 1,0 0 0,0-1 0,-1 1-1,1-1 1,-1 1 0,0-1 0,1 1-1,-1-1 1,0 1 0,-1-1 0,0-4-1,1 7-3,0-1 0,-1 0-1,1 0 1,-1 0 0,1 0-1,-1 0 1,1 0 0,-1 0-1,1 1 1,-1-1-1,0 0 1,0 0 0,1 1-1,-1-1 1,0 1 0,0-1-1,0 0 1,0 1 0,1 0-1,-1-1 1,0 1 0,0-1-1,0 1 1,0 0 0,0 0-1,0 0 1,0-1 0,0 1-1,0 0 1,0 0-1,0 0 1,0 1 0,0-1-1,0 0 1,-2 1 0,-2 0 1,-1 1 0,1 0 0,-1 0-1,1 1 1,0 0 0,0 0 0,0 0 0,0 0 0,1 1 0,-1 0 0,1 0 0,0 0 0,-5 7-1,0 1 11,0-1 0,2 1-1,-1 0 1,-8 20-1,14-27 1,0 0-1,0 0 0,1 0 1,-1 0-1,1 0 1,0 1-1,1-1 1,-1 0-1,1 1 0,0-1 1,0 0-1,2 10 1,-1-12-6,0-1 1,0 1 0,0-1-1,0 1 1,1-1 0,-1 0-1,1 0 1,0 0 0,-1 1 0,1-1-1,0-1 1,0 1 0,0 0-1,0 0 1,1-1 0,-1 1-1,0-1 1,1 0 0,-1 0-1,1 0 1,-1 0 0,1 0-1,-1 0 1,1-1 0,0 1-1,-1-1 1,4 0 0,10 1-14,-1-1 0,0 0 0,0-1 0,0-1 0,0 0 0,28-10 0,88-35-107,-129 46 114,36-16-35,-19 8-32,39-12 1,-58 21 67,1-1-1,0 1 1,0 0 0,0-1-1,0 1 1,0 0 0,0 0-1,0 0 1,0 0 0,0 0 0,0 0-1,0 0 1,0 0 0,0 0-1,-1 0 1,1 0 0,0 1-1,0-1 1,0 0 0,0 1-1,0-1 1,0 0 0,0 1-1,-1-1 1,1 1 0,0 0-1,0-1 1,0 2 0,0 0 8,0 0 1,0 1 0,-1-1-1,1 0 1,-1 0 0,1 1-1,-1-1 1,0 0-1,0 4 1,4 23 130,-3-28-132,-1 0 0,1 0-1,-1 0 1,1 0 0,0 0-1,0 0 1,-1 0 0,1 0 0,0 0-1,0-1 1,0 1 0,0 0 0,0-1-1,0 1 1,0 0 0,0-1-1,0 1 1,1-1 0,-1 1 0,0-1-1,0 0 1,0 0 0,2 1 0,10-1-60,1 0 1,-1-1 0,0 0 0,0-1 0,0 0 0,19-6 0,19-3-437,-41 9 431,5-1-213,0 1-1,0 1 1,18 0-1,-28 1 216,0 1-1,0 0 0,-1 0 0,1 0 0,0 0 0,-1 1 0,1-1 1,-1 1-1,1 1 0,-1-1 0,0 0 0,0 1 0,0 0 0,4 4 1,-5-5 28,0 0 1,1 1 0,-1-1 0,1 0 0,-1-1-1,1 1 1,0-1 0,0 1 0,-1-1 0,1 0-1,0-1 1,0 1 0,0-1 0,0 0-1,0 0 1,0 0 0,0 0 0,0 0 0,0-1-1,0 0 1,7-2 0,6-3-297,1 0 0,-1-2 0,22-11 1,-36 17 334,36-19-456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5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29 10650,'0'0'141,"1"0"1,-1-1-1,1 1 0,-1-1 0,1 1 0,-1-1 0,0 1 1,1-1-1,-1 1 0,0-1 0,1 1 0,-1-1 0,0 0 0,1 1 1,-1-1-1,0 1 0,0-1 0,0 0 0,0 1 0,0-1 1,0 0-1,0 1 0,0-1 0,0 0 0,0 1 0,0-1 0,0 0 1,0 1-1,-1-1 0,1 0 0,0 1 0,0-1 0,-1 1 1,1-1-1,0 1 0,-1-1 0,1 1 0,0-1 0,-1 1 0,1-1 1,-1 1-1,1-1 0,-1 1 0,1-1 0,-1 1 0,0-1 1,-1 1 108,0-1 1,0 1 0,0-1-1,1 1 1,-1 0 0,0 0-1,0 0 1,0 0 0,0 0-1,0 0 1,0 0 0,1 1-1,-1-1 1,0 0 0,-2 2-1,-23 10 844,2 2 1,0 1-1,-42 32 0,64-45-1083,0 1 0,0 0-1,0 0 1,0 0 0,1 0-1,-1 0 1,1 0 0,0 1 0,0-1-1,0 1 1,0 0 0,1-1 0,-1 1-1,1 0 1,0 0 0,0 0-1,0 0 1,1 0 0,0 0 0,-1 0-1,1 0 1,1 0 0,-1 0-1,2 6 1,-2-8-10,1 0 0,-1 0 1,1 0-1,0 0 0,0 0 0,-1 0 0,2 0 0,-1 0 0,0 0 0,0-1 0,0 1 1,1-1-1,-1 1 0,1-1 0,-1 1 0,1-1 0,0 0 0,0 0 0,1 1 0,1 0 5,0 0-1,0-1 0,0 0 0,0 0 0,0 0 1,0-1-1,0 1 0,0-1 0,6 0 0,0-1 6,1 0 0,-1-1 0,1 0 0,-1 0 0,0-1 0,19-9 0,-19 7 1,1-1-1,-1-1 1,0 0 0,-1 0 0,9-9-1,-14 12-11,0 1 0,-1-1-1,1 0 1,-1 0 0,0 0-1,0-1 1,-1 1 0,1-1-1,-1 0 1,0 1 0,0-1-1,-1 0 1,1 0 0,0-6-1,-2 11 0,0 0 1,0-1-1,0 1 0,1 0 0,-1-1 0,0 1 1,0 0-1,0-1 0,0 1 0,0 0 0,0-1 1,0 1-1,-1 0 0,1-1 0,0 1 0,0 0 1,0-1-1,0 1 0,0 0 0,0-1 0,-1 1 1,1 0-1,0-1 0,0 1 0,0 0 0,-1 0 1,1-1-1,0 1 0,0 0 0,-1 0 0,1 0 1,0-1-1,-1 1 0,1 0 0,0 0 0,-1 0 1,1 0-1,0 0 0,-1 0 0,1-1 0,0 1 1,-1 0-1,1 0 0,0 0 0,-1 0 0,1 0 1,0 0-1,-1 0 0,1 1 0,0-1 0,-1 0 1,1 0-1,0 0 0,-1 0 0,1 0 0,-1 1 1,-17 11-27,17-9 24,-1-1 1,1 0-1,-1 1 0,1-1 0,0 0 0,0 1 0,0 0 0,0-1 1,0 1-1,1-1 0,-1 1 0,1 0 0,0 0 0,-1 4 0,2-5 3,-1-1 0,0 1-1,1-1 1,-1 1 0,1-1 0,-1 0-1,1 1 1,0-1 0,-1 0-1,1 1 1,0-1 0,0 0-1,0 0 1,0 0 0,0 0-1,0 0 1,0 0 0,1 0 0,-1 0-1,0 0 1,1 0 0,-1-1-1,0 1 1,1-1 0,-1 1-1,0-1 1,1 1 0,-1-1 0,3 0-1,10 2-120,0-1 0,0-1 1,0 0-1,1-1 0,-1-1 0,27-6 0,-23 4-230,-1 1 0,1 0 0,33 1 0,-20 6-605,-26-2 707,1-1 1,-1-1 0,0 1-1,1-1 1,-1 1 0,1-2 0,-1 1-1,10-2 1,44-22-707,-22 10 267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0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94 233 16500,'-7'3'437,"0"1"0,0 0 1,0 0-1,1 1 1,0 0-1,0 0 1,0 0-1,0 1 0,1-1 1,0 1-1,0 1 1,1-1-1,-1 1 0,-3 8 1,7-14-419,1 0 0,0-1 0,-1 1 0,1-1 0,0 1 0,-1-1 0,1 1-1,0 0 1,0-1 0,0 1 0,-1 0 0,1-1 0,0 1 0,0 0 0,0-1 0,0 1 0,0 0 0,0-1 0,0 1 0,1 0 0,-1-1 0,0 1 0,0-1 0,0 1-1,1 0 1,-1-1 0,0 1 0,1-1 0,-1 1 0,0 0 0,1-1 0,-1 1 0,1-1 0,-1 0 0,1 1 0,-1-1 0,1 1 0,-1-1 0,1 0 0,-1 1 0,1-1 0,0 0-1,-1 1 1,1-1 0,-1 0 0,1 0 0,0 0 0,-1 0 0,1 0 0,1 0 0,1 0-12,0 0-1,0 0 1,0-1-1,0 1 1,0-1 0,0 0-1,0 0 1,0 0 0,0 0-1,3-2 1,12-9-136,0 0 0,0-2 0,-1 0 0,-1-1 0,23-26 0,63-93-433,-85 110 574,-8 11 53,-4 8 12,-2 1-1,1-1 1,0-1-1,-1 1 1,0 0 0,0-1-1,-1 0 1,4-9-1,-21 28 743,8-1-694,1-1-1,0 1 1,0 0-1,1 0 1,1 1-1,0-1 1,1 1-1,0 0 1,1 0-1,-1 25 1,3-26-181,0 0 1,1 0-1,0 0 1,1-1-1,0 1 1,1 0-1,0-1 1,1 0-1,0 0 1,1 0-1,0 0 1,9 12-1,-13-21 42,1 0-1,-1 0 1,1 0-1,0 0 1,-1-1-1,1 1 1,0 0-1,0-1 0,0 0 1,3 2-1,20 2-201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0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31 15283,'-1'-2'232,"-1"0"0,1 0 0,-1 0 0,1 0-1,-1 0 1,0 0 0,0 0 0,0 0 0,0 1 0,0-1-1,0 1 1,-1 0 0,1-1 0,0 1 0,-1 0-1,1 0 1,-1 0 0,1 1 0,-1-1 0,0 1 0,1-1-1,-1 1 1,1 0 0,-1 0 0,0 0 0,1 0-1,-1 1 1,1-1 0,-1 1 0,-4 1 0,-4 1 70,1 0 0,-1 1 0,1 1 0,0 0 0,0 0 0,-10 7 0,9-4-191,0 0-1,1 1 1,0 0 0,0 0-1,-11 15 1,19-21-98,0 0 0,-1 0 1,1 1-1,1-1 0,-1 1 0,1 0 1,-1-1-1,1 1 0,0 0 0,-1 4 1,2-6-11,0 1 0,0-1 0,0 0 1,1 0-1,-1 1 0,0-1 0,1 0 1,0 0-1,-1 0 0,1 0 0,0 1 1,0-1-1,0 0 0,0-1 0,1 1 1,-1 0-1,0 0 0,1 0 1,1 1-1,4 3-23,0 0-1,1 0 1,0-1 0,0 1 0,0-2 0,0 1-1,1-1 1,12 4 0,10 1-173,37 6 0,-42-10-5,-1 1-1,37 13 1,-60-18 185,0 0 0,-1-1 0,1 1 0,0 0 0,0 1 0,0-1-1,-1 0 1,1 0 0,0 1 0,-1-1 0,1 1 0,1 2 0,-3-3 20,0 0-1,1-1 1,-1 1-1,0 0 1,0-1-1,0 1 1,0 0-1,0 0 1,0 0-1,0-1 1,0 1 0,0 0-1,0 0 1,0-1-1,-1 1 1,1 0-1,0-1 1,0 1-1,-1 0 1,1-1-1,0 1 1,-1 0-1,1-1 1,-1 1-1,1 0 1,-1-1-1,1 1 1,-1-1-1,0 1 1,1-1 0,-1 0-1,1 1 1,-1-1-1,0 1 1,-1-1-1,-33 20 604,0-2 0,-2-1 0,-55 16-1,47-17-47,35-11-614,27-11-635,8-6 452,0-1 0,-1-2 0,-1 0 0,30-26 0,-6 0-176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01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28 207 16307,'5'-3'2265,"-4"6"-1361,-6 9-360,-1 5 2329,-1 10-1801,1 4-256,-1 3-496,4 2-152,3-4-168,2-4-176,6-11-776,-1-6 1872,-2-18-984,1-6-64,-6-21-64</inkml:trace>
  <inkml:trace contextRef="#ctx0" brushRef="#br0" timeOffset="1">46 5 16596,'5'-5'1768,"3"5"-1312,-1 8-184,5 2 912,7 7-1144,-1 3 104,8 2-192,3 2-80,5-1-120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01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163 242 17012,'-19'7'1213,"0"0"1,1 1 0,-25 16 0,38-21-1086,0 0 0,0 0 0,1 1 0,0 0 0,-1 0 0,1 1 0,1-1 0,-1 1 0,1-1 0,0 1 0,0 0 0,0 0 0,1 1 0,-1-1 0,1 1 0,-2 7-1,4-11-100,-1-1 0,1 1 0,0 0 0,0-1 0,0 1-1,-1 0 1,1-1 0,1 1 0,-1 0 0,0-1 0,0 1-1,1 0 1,-1-1 0,1 1 0,-1 0 0,1-1 0,1 2 0,-2-2-16,1 0 0,0 0 0,0 0 1,0-1-1,0 1 0,0 0 0,0-1 1,0 1-1,0-1 0,0 1 0,0-1 1,0 1-1,0-1 0,0 0 0,0 0 1,0 0-1,0 1 0,0-1 0,2 0 1,2-1-2,0 1 1,0-1 0,0 0-1,0 0 1,-1-1 0,1 1-1,0-1 1,-1 0 0,8-5-1,8-6 4,-2-1 1,0-1-1,0-1 0,-2 0 0,24-30 0,63-98 49,-100 139-62,10-14 16,0-1 0,-2 0 1,0 0-1,9-26 0,-48 82 120,18-15-115,1 1 0,0 0-1,2 1 1,0 0 0,2 0-1,1 0 1,0 1 0,2 0-1,0-1 1,2 1 0,4 32-1,-3-46-208,1-1-1,0 1 1,6 14-1,-7-21 12,0-1-1,0 1 1,0-1-1,1 1 0,-1-1 1,1 0-1,-1 0 1,1 0-1,0 0 0,0 0 1,0 0-1,0 0 1,0-1-1,0 1 0,0-1 1,1 1-1,2 0 1,-4-1 129,0-1 1,0 0 0,0 1 0,0-1 0,0 0-1,0 0 1,0 0 0,0 0 0,0 0-1,0 0 1,0 0 0,0 0 0,0-1 0,0 1-1,0 0 1,0-1 0,0 1 0,0 0-1,0-1 1,0 1 0,0-1 0,0 0 0,15-20-700,1-15-426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0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21 374 12227,'2'3'262,"0"0"1,0 0 0,0 0 0,1-1-1,-1 1 1,1-1 0,-1 0-1,1 0 1,0 0 0,0 0 0,0 0-1,0-1 1,5 3 0,-3-3 65,0 0 1,-1 0 0,1-1-1,0 0 1,0 0-1,-1 0 1,1 0 0,0-1-1,7-1 1,-1-1 71,0 0 0,0-1 1,0 0-1,0 0 0,14-10 1,-21 12-306,0 0 1,-1 0-1,1-1 1,-1 1-1,1-1 1,-1 0-1,0 0 1,0-1-1,0 1 1,-1 0-1,1-1 1,-1 0-1,0 0 1,0 1-1,0-1 1,0-1-1,1-5 1,-2 9-69,-1 0-1,0-1 1,0 1 0,0 0 0,0-1 0,0 1 0,0 0 0,0 0-1,-1-1 1,1 1 0,0 0 0,-1 0 0,1-1 0,-1 1 0,1 0-1,-1 0 1,0 0 0,1 0 0,-1 0 0,0 0 0,-1-2 0,-1 1 10,1 1 0,0-1 1,0 1-1,-1 0 0,1-1 1,0 1-1,-1 0 0,1 0 1,-1 1-1,-3-2 0,-2 1 51,0 0-1,0 1 1,0-1-1,-1 1 0,1 1 1,-10 1-1,10 0-9,-1 1 0,1 0 0,-1 0 0,1 1 0,0 0 0,0 0 0,0 1 0,1 0 0,0 0 0,0 1 0,0 0 0,0 0 0,1 1 0,-9 11 0,13-15-45,-1 1-1,1-1 1,0 1 0,0-1 0,0 1 0,1 0 0,-1-1 0,1 1 0,0 0 0,0 0-1,0 0 1,1 0 0,-1 0 0,1 0 0,0 0 0,0 1 0,0-1 0,1 0 0,-1 0-1,1 0 1,0 0 0,0 0 0,1-1 0,-1 1 0,1 0 0,0 0 0,0-1 0,0 1-1,0-1 1,1 0 0,-1 0 0,1 0 0,0 0 0,3 3 0,2 0-99,1 1 1,0-2-1,0 1 1,0-1 0,1-1-1,-1 1 1,1-2-1,0 1 1,1-2-1,-1 1 1,0-1-1,1-1 1,-1 0 0,1 0-1,-1-1 1,1 0-1,-1-1 1,1 0-1,-1-1 1,1 0-1,-1-1 1,0 0 0,0 0-1,0-1 1,0-1-1,13-8 1,25-23-293,-5-7-134</inkml:trace>
  <inkml:trace contextRef="#ctx0" brushRef="#br0" timeOffset="1">569 4 19028,'3'-3'1800,"3"8"-1007,2 7-249,7 11 840,4 4-144,5 9-464,2 5-135,-4 11-177,-6 5-104,-14 13-184,-10 3-88,-25 7-32,-15 0-88,-27 4-264,-18 0-352,-19-12 536,-3-9-48,7-19-96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4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72 15155,'13'-3'714,"37"-14"908,-47 16-1385,0 0 0,0-1 0,0 1 0,0-1 0,0 0 0,-1 0 0,1 0 0,0-1 0,-1 1 0,0-1 0,0 1 0,3-5 0,-4 7-161,-1-1-1,0 1 0,1 0 1,-1-1-1,0 1 0,0-1 1,0 1-1,1-1 0,-1 1 1,0-1-1,0 1 0,0-1 1,0 1-1,0-1 0,0 1 1,0-1-1,0 1 0,0-1 1,0 1-1,0-1 0,0 1 1,0-1-1,0 1 0,-1-1 1,1 1-1,0-1 0,0 1 0,-1 0 1,1-1-1,0 1 0,-1-1 1,0 0 30,0 0 1,0 1-1,0-1 1,-1 0-1,1 1 0,0 0 1,0-1-1,-1 1 1,1-1-1,0 1 1,-3 0-1,-37 1 1026,22 3-882,1 0 0,0 1 0,0 1 0,0 0-1,-23 13 1,29-12-201,0 0-1,0 0 1,1 1-1,0 1 0,0 0 1,1 0-1,1 1 1,-10 12-1,16-19-33,0 1-1,1 0 0,-1 0 1,1 0-1,0 0 0,0 1 1,1-1-1,-1 1 0,1-1 1,0 1-1,-1 6 0,2-8-15,0-1 0,1 1 0,-1-1 0,0 1-1,1-1 1,-1 1 0,1-1 0,0 1 0,0-1 0,0 0-1,0 1 1,0-1 0,1 0 0,-1 0 0,1 0 0,-1 0 0,1 0-1,0 0 1,-1-1 0,1 1 0,0 0 0,3 1 0,5 2-183,-1 0 0,1 0 1,0-1-1,0-1 0,1 1 1,-1-2-1,0 0 0,1 0 1,0 0-1,17-1 0,10-1-439,62-9-1,-34-1-32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41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19692,'-19'3'749,"0"1"0,0 1 0,0 1-1,-25 12 1,37-15-610,1 0-1,0 0 0,0 1 1,1-1-1,-1 1 0,1 1 1,0-1-1,0 1 0,0 0 1,0 0-1,1 0 0,0 1 1,0-1-1,1 1 0,-1 0 1,-2 8-1,5-13-126,0 1-1,1-1 1,-1 1 0,1-1-1,-1 1 1,1-1-1,0 1 1,-1-1 0,1 1-1,0-1 1,0 1 0,0 0-1,0-1 1,1 1-1,-1-1 1,0 1 0,1-1-1,-1 1 1,1-1-1,-1 1 1,1-1 0,-1 0-1,1 1 1,0-1 0,0 0-1,0 1 1,0-1-1,0 0 1,0 0 0,0 0-1,0 0 1,0 0-1,1 0 1,-1 0 0,0 0-1,1-1 1,-1 1 0,1 0-1,-1-1 1,3 1-1,1 0-3,0 0 1,0 0-1,-1-1 0,1 0 0,0 0 0,0 0 0,0 0 0,0-1 0,0 0 0,0 0 1,8-3-1,-3 0 12,0-1 1,-1 0 0,0 0 0,1-1 0,-2 0 0,17-15 0,-3-1 29,20-27 1,-33 38-48,-8 9 0,0 1-1,0 0 0,0-1 1,0 1-1,1 0 0,-1 0 1,0 0-1,0 0 1,1 0-1,-1 0 0,1 0 1,-1 0-1,1 1 0,1-2 1,-2 2-4,1 1 0,-1-1 0,0 0 1,1 1-1,-1-1 0,0 1 0,0-1 0,0 1 1,1 0-1,-1 0 0,0-1 0,0 1 1,0 0-1,0 0 0,0 0 0,0 0 0,1 1 1,2 3-30,1-1 0,0-1 1,1 1-1,-1-1 0,1 0 1,-1 0-1,1 0 1,0-1-1,0 0 0,0 0 1,6 1-1,13 1-417,38 2 1,-11-2-702,-45-3 863,-1-1-1,1 0 0,-1 0 0,1-1 1,-1 0-1,1 0 0,-1-1 1,10-3-1,11-4-287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6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17700,'-7'15'1151,"0"0"0,-13 18-1,12-21-627,1 0-1,0 0 0,-9 25 0,15-32-457,-1-1 1,1 1-1,0 0 0,0 0 1,1 0-1,0 0 1,0 0-1,0 0 0,1 8 1,0-12-63,-1 0 0,0-1 1,0 1-1,1 0 0,-1 0 1,0 0-1,1 0 0,-1 0 1,1-1-1,-1 1 0,1 0 1,0 0-1,-1-1 0,1 1 1,0-1-1,-1 1 0,1 0 1,0-1-1,0 1 0,-1-1 1,3 1-1,-2-1-3,1 1-1,0-1 0,-1 0 1,1 0-1,0 0 1,0-1-1,-1 1 1,1 0-1,0-1 0,-1 1 1,1-1-1,0 1 1,-1-1-1,1 0 1,-1 1-1,3-3 0,6-3 7,0-1-1,-1-1 0,1 0 0,-1 0 1,-1 0-1,12-15 0,-1-3 43,20-34 1,-23 25-25,-23 48-26,0-1 1,1 1 0,0 1-1,-7 23 1,13-36 1,-6 17 15,1 1 0,1-1 0,-2 23 0,5-33-114,1 1 0,0 0-1,0 0 1,0-1-1,1 1 1,1 0 0,0-1-1,0 1 1,3 8 0,-4-15 13,0 1 1,1-1 0,-1 0-1,0 1 1,1-1 0,-1 0-1,1 0 1,0 0-1,0 0 1,0-1 0,0 1-1,0 0 1,0-1 0,0 1-1,1-1 1,-1 0 0,0 0-1,6 2 1,10 1-376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42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0 18100,'-22'4'2404,"-37"10"1,39-8-1745,0 1 1,1 1 0,-35 19 0,54-27-668,-1 0 1,0 1-1,0-1 1,0 1-1,0-1 0,0 1 1,0-1-1,0 1 0,1 0 1,-1-1-1,0 1 1,1 0-1,-1-1 0,0 1 1,1 0-1,-1 0 0,1 0 1,-1 0-1,1 0 1,-1 0-1,1-1 0,0 1 1,-1 0-1,1 2 0,1-2-38,-1 0-1,1 0 0,-1 0 0,1-1 1,0 1-1,-1 0 0,1-1 0,0 1 1,0 0-1,0-1 0,0 1 0,-1-1 1,1 1-1,0-1 0,0 0 0,0 1 1,0-1-1,0 0 0,1 1 1,11 1-654,0 0 1,20 1-1,-31-3 586,27 1-851,-15-1 361,1 1 0,24 4 0,-38-5 616,0 0 0,0 0 0,-1 0 0,1 0 0,0 1 0,0-1 0,-1 0 0,1 0 0,0 1 0,0-1 0,-1 0 1,1 1-1,0-1 0,-1 1 0,1-1 0,0 1 0,-1-1 0,1 1 0,-1 0 0,1-1 0,-1 1 0,1 1 1,-1-2 19,0 1 1,0-1 0,0 1 0,0 0 0,-1-1 0,1 1 0,0-1 0,0 1 0,-1 0 0,1-1-1,0 1 1,-1-1 0,1 1 0,0-1 0,-1 1 0,1-1 0,-1 0 0,1 1 0,-1-1 0,1 1-1,-1-1 1,-36 20 1316,36-20-1327,-25 12 681,-11 5-150,-2-2 0,-52 15 0,90-30-558,1 0 1,0 0-1,0 1 1,-1-1-1,1 0 1,0 0-1,-1 0 1,1 0-1,0 0 1,-1 1-1,1-1 1,-1 0-1,1 0 1,0 0-1,-1 0 1,1 0-1,0 0 1,-1 0-1,1 0 1,0 0-1,-1 0 1,1 0 0,-1-1-1,1 1 1,0 0-1,-1 0 1,1 0-1,0 0 1,-1-1-1,1 1 1,0 0-1,0 0 1,-1 0-1,1-1 1,0 1-1,0 0 1,-1 0-1,1-1 1,0 1-1,0 0 1,0-1-1,-1 1 1,1 0-1,0-1 1,0 0-1,3-8-217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4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60 195 19940,'-2'1'177,"0"-1"0,1 1 0,-1-1 1,0 1-1,1 0 0,-1 0 0,1 0 0,-1 0 0,1 0 0,-1 0 0,1 0 0,-1 0 0,1 1 0,0-1 0,0 0 0,0 1 0,0-1 0,-2 3 0,-15 30 1302,16-30-1364,0 1 1,0 0 0,0-1-1,1 1 1,0 0 0,0 0-1,0 0 1,0 9-1,1-12-102,0-1-1,1 1 0,-1-1 1,0 1-1,1-1 0,-1 0 1,1 1-1,-1-1 0,1 1 0,0-1 1,-1 0-1,1 0 0,0 1 1,0-1-1,0 0 0,0 0 1,0 0-1,0 0 0,0 0 0,1 0 1,-1-1-1,0 1 0,1 0 1,-1 0-1,0-1 0,1 1 1,-1-1-1,0 1 0,1-1 0,-1 0 1,1 0-1,-1 1 0,3-1 1,7 0 18,-1 0 0,1 0 0,0-1 0,-1 0 1,1-1-1,-1 0 0,13-4 0,74-32 224,-55 21-37,-38 15-197,9-3 140,1 0 0,25-6 0,-35 11-99,0-1 0,0 1 0,0-1 0,0 1 0,1 1 0,-1-1 1,0 0-1,0 1 0,0 0 0,0 0 0,0 0 0,0 0 0,0 1 0,4 2 0,-4-2-40,-1-1-1,0 0 0,1 0 0,-1 0 1,0 0-1,1 0 0,-1-1 0,1 0 1,-1 1-1,1-1 0,-1-1 0,1 1 1,5-1-1,47-15-83,-46 13 4,12-4-18,68-24-2873,-67 22-1260,39-20 0,-3-13 1339,-19 13 4949,-40 29-2017,0-1 0,0 1-1,1 0 1,-1 0-1,0-1 1,0 1-1,1 0 1,-1 0-1,0 0 1,0 0 0,1-1-1,-1 1 1,0 0-1,1 0 1,-1 0-1,0 0 1,1 0-1,-1 0 1,0 0 0,1 0-1,-1 0 1,0 0-1,0 0 1,1 0-1,-1 0 1,0 0-1,1 0 1,-1 0 0,0 0-1,1 0 1,-1 1-1,0-1 1,0 0-1,1 0 1,-1 0-1,0 0 1,1 1-1,-1-1 1,0 0 0,0 0-1,0 1 1,1-1-1,1 18 1501,-10 22-23,-95 380 3298,83-334-4340,4-29-308,16-57-190,0 0 1,0 0-1,0 0 1,0 0-1,0 0 1,-1 0-1,1 0 0,0 0 1,0 0-1,0 0 1,0 0-1,0 0 1,0 0-1,0 0 0,0 0 1,0 0-1,0 0 1,0 0-1,0 0 1,0 0-1,-1 0 1,1 0-1,0 0 0,0 0 1,0 0-1,0 0 1,0 0-1,0 0 1,0 0-1,0 0 0,0 0 1,0 0-1,0 0 1,0 0-1,0 0 1,0 0-1,0 0 1,0 0-1,0 0 0,0 0 1,0 0-1,0 1 1,-1-1-1,1 0 1,0 0-1,0 0 0,0 0 1,0 0-1,0 0 1,0 0-1,0 0 1,0 0-1,0-7-21,5-42-190,3-1-1,18-64 1,-24 106 169,17-61-434,26-67 1,-29 98 242,1 0 0,3 1-1,26-40 1,-38 65 138,1 0 1,1 0-1,19-18 1,-25 27 88,-1 0 0,0 0-1,1 0 1,0 1 0,-1 0 0,1 0 0,0 0 0,0 0 0,1 0 0,-1 1 0,0 0 0,0 0 0,1 0 0,-1 0 0,0 1 0,1-1 0,5 1 0,-8 1 12,-1-1 1,1 0-1,0 0 1,0 1 0,-1-1-1,1 1 1,0-1 0,-1 1-1,1 0 1,-1 0 0,1 0-1,-1-1 1,1 1-1,-1 1 1,0-1 0,1 0-1,-1 0 1,0 1 0,0-1-1,0 0 1,0 1 0,1 1-1,-1 0 4,0-1-1,0 1 1,-1 0 0,1-1-1,-1 1 1,1 0 0,-1 0-1,0 0 1,0 0 0,-1-1-1,1 1 1,-1 4-1,-2 2 33,1-1 0,-1 0 0,0 0 0,-1 0 0,0 0 0,0-1 0,0 0 0,-8 9 0,4-7 47,0-1-1,-1 0 1,0 0 0,-1-1-1,0 0 1,-11 6-1,15-10-54,0 0-1,0 0 1,0 0-1,-1-1 1,1 0-1,-1 0 0,1-1 1,-1 0-1,0 0 1,0-1-1,1 1 1,-9-2-1,15 1-82,-1 0-1,0 0 1,0 0 0,1 0-1,-1 0 1,0 0 0,0-1-1,1 1 1,-1 0-1,0-1 1,1 1 0,-1 0-1,0-1 1,1 1-1,-1 0 1,0-1 0,1 1-1,-1-1 1,1 0 0,-1 1-1,1-1 1,-1 1-1,1-1 1,0 0 0,-1 1-1,0-2 1,1 1-17,0-1 1,0 1-1,0 0 1,0 0-1,0-1 1,1 1-1,-1 0 0,0 0 1,1-1-1,-1 1 1,0 0-1,1 0 1,-1 0-1,2-2 1,2-3-142,0-1 0,1 1 0,-1 1 0,9-9 0,14-11-541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4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20324,'-1'7'394,"0"-1"0,0 1 1,-1-1-1,1 1 0,-2-1 0,1 0 0,-1 0 0,1 0 0,-6 7 0,-5 12 733,2 1-572,-18 36 554,-38 120 0,62-157-1071,5-24-37,-1 0 0,1 0 0,0 0 1,0 0-1,0 0 0,0 0 0,0-1 0,0 1 1,0 0-1,0 0 0,0 0 0,0 0 0,1 0 0,-1 0 1,0 0-1,1-1 0,-1 1 0,0 0 0,1 0 1,-1 0-1,1-1 0,0 2 0,0-2 0,-1 0 0,1 0 0,0 0 0,-1 0 0,1 0 0,0 0 0,-1 0 0,1-1-1,-1 1 1,1 0 0,-1 0 0,1 0 0,0-1 0,-1 1 0,1 0 0,-1-1 0,1 1 0,-1-1 0,1 1 0,-1 0 0,0-1 0,1 1 0,-1-1-1,1 1 1,-1-1 0,0 1 0,0-1 0,1-1 0,9-18 24,30-105-110,-39 131 55,0 0 0,1-1 1,-1 1-1,1 0 0,0 0 0,5 7 1,-5-8 20,1 1 0,0-1 0,1 1 0,-1-1 0,1 0 0,0 0 0,0-1 0,1 1 0,-1-1 0,1 0 0,0 0 1,0-1-1,1 1 0,9 4 0,-7-5 6,0 0 0,1-1 1,-1 0-1,1 0 0,-1-1 1,1 0-1,0 0 0,-1-1 1,17-1-1,-10-1-24,1-1 1,-1-1-1,0 0 0,0-1 1,0 0-1,0-1 1,-1-1-1,0 0 0,-1-1 1,1 0-1,15-15 1,-20 16-173,-13 9 74,-12 14 35,5-2 80,1 1 0,-12 20 0,20-31 17,-1 1-1,1 0 0,0 0 0,0 0 0,1 0 0,-1 0 1,1 0-1,0 0 0,1 0 0,-1 1 0,1-1 1,1 8-1,-1-12-26,0-1-1,0 1 1,0-1 0,0 1-1,0-1 1,0 1 0,0-1 0,0 1-1,1-1 1,-1 1 0,0-1-1,0 0 1,1 1 0,-1-1 0,0 1-1,1-1 1,-1 0 0,0 1-1,1-1 1,-1 0 0,0 1 0,1-1-1,-1 0 1,1 0 0,-1 1-1,0-1 1,1 0 0,-1 0 0,1 0-1,-1 0 1,1 0 0,-1 1-1,1-1 1,-1 0 0,1 0 0,-1 0-1,1 0 1,-1 0 0,1 0-1,-1-1 1,1 1 0,-1 0 0,1 0-1,-1 0 1,0 0 0,1-1-1,-1 1 1,1 0 0,-1 0 0,1-1-1,-1 1 1,0 0 0,1-1-1,2-1-80,-1 0-1,1 0 1,-1 0 0,1 0-1,-1 0 1,4-6-1,6-16-201,-1-7-121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44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17492,'0'26'1344,"-1"1"-1544,-1 1 1944,2-1-1272,0 1 41,8-1-17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4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18180,'-43'31'3029,"34"-26"-2533,1 0 1,-1 1-1,1 0 0,1 1 0,-1 0 0,1 0 1,-11 15-1,17-21-424,0 1 1,0-1 0,0 0 0,1 1 0,-1-1-1,0 1 1,1-1 0,-1 0 0,1 1-1,0-1 1,-1 1 0,1-1 0,0 1 0,0 0-1,0-1 1,0 1 0,0-1 0,0 1-1,1-1 1,-1 2 0,1-1-33,0-1 0,0 0 0,0 0 0,0 0 1,-1 0-1,2 0 0,-1 0 0,0 0 0,0 0 0,0 0 0,0 0 0,0-1 0,1 1 1,-1 0-1,0-1 0,1 1 0,1 0 0,5 1-5,1-1 1,0 1-1,0-1 0,0-1 0,11 0 1,8-2-103,1-2 1,-1-1-1,0-1 1,53-19-1,-6 1-117,-72 23 187,-1 1 0,0-1 0,1 0 0,-1 1 0,0 0 0,1-1-1,-1 1 1,1 0 0,-1 1 0,4-1 0,-5 1 9,0-1 1,-1 1-1,1-1 0,0 1 1,0-1-1,0 1 1,-1 0-1,1-1 1,0 1-1,-1 0 1,1 0-1,0 0 0,-1-1 1,1 1-1,-1 0 1,1 0-1,-1 0 1,0 0-1,1 0 1,-1 0-1,0 0 0,0 0 1,0 0-1,0 0 1,0 1-1,1 1 2,-1-1 0,1 0 0,0 0 0,-1 1 0,1-1 0,0 0 1,1 0-1,-1 0 0,0 0 0,0 0 0,1 0 0,-1 0 0,1-1 0,0 1 0,-1 0 0,1-1 0,0 1 0,0-1 0,0 0 0,0 0 0,0 1 0,0-1 0,1-1 0,-1 1 0,0 0 0,0 0 0,1-1 1,-1 1-1,0-1 0,4 0 0,8 1-96,1 0 0,-1-2 0,28-3 1,-27 2-17,-1 1 11,-3-1-24,-1 1-1,0 0 0,1 1 1,-1 0-1,15 3 1,-24-3 91,-1 0 0,1 0 0,-1 0 1,1 0-1,-1 0 0,1 0 0,-1 0 0,1 0 1,-1 0-1,1 0 0,-1 1 0,0-1 0,1 0 1,-1 0-1,1 1 0,-1-1 0,1 0 0,-1 1 1,0-1-1,1 0 0,-1 1 0,0-1 0,1 0 1,-1 1-1,0-1 0,1 1 0,-1-1 1,0 1-1,0-1 0,0 1 0,1-1 0,-1 1 1,0-1-1,0 1 0,0-1 0,0 1 0,0-1 1,0 1-1,0-1 0,0 1 0,0-1 0,0 1 1,-1 0-1,1 0-57,-1 0 0,0 0 0,1 0-1,-1 0 1,0 1 0,0-1 0,0-1 0,0 1 0,0 0 0,0 0 0,0 0 0,0 0 0,0-1 0,-3 2 0,-11 3-213,-3-3-74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1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93 17324,'-2'-1'680,"0"-1"1,1 0 0,0 0-1,-1 0 1,1 0-1,0 0 1,0 0 0,0 0-1,-1-4 1,7-1 1827,12 4-2595,63 4 243,-63 1-24,-1-1 1,0-1-1,1-1 1,-1 0 0,1-1-1,-1 0 1,27-9-1,-40 9-64,1-1 0,-1 1 0,1-1-1,-1 0 1,0 0 0,0-1 0,0 1 0,-1-1 0,1 1-1,-1-1 1,0 0 0,2-4 0,12 11-4012,-10-1 3534,8-2-424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1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18332,'1'1'110,"-1"0"-1,1 0 1,-1 0 0,1 0-1,-1 0 1,0 0 0,0-1-1,1 1 1,-1 0 0,0 0-1,0 0 1,0 0 0,0 0-1,0 0 1,0 0 0,0 0-1,-1 0 1,1 0 0,0 0 0,0 0-1,-1 0 1,1 0 0,0-1-1,-1 1 1,1 0 0,-1 0-1,1 0 1,-1-1 0,-1 2-1,-1 4 303,-24 46 1920,12-23-1949,0 1 0,2 0 0,-9 32 0,21-59-380,0 0 0,1 0 0,-1 0 1,1 0-1,0 0 0,0 0 0,0 0 1,0 0-1,1 5 0,-1-7-3,0 0 0,1-1 0,-1 1-1,1 0 1,-1 0 0,1-1 0,-1 1 0,1 0 0,-1-1 0,1 1-1,0-1 1,-1 1 0,1-1 0,0 1 0,-1-1 0,1 1-1,0-1 1,0 0 0,-1 1 0,1-1 0,0 0 0,0 0 0,0 1-1,-1-1 1,1 0 0,0 0 0,0 0 0,0 0 0,0 0-1,0 0 1,-1 0 0,1 0 0,0-1 0,0 1 0,0 0 0,-1 0-1,2-1 1,25-7-30,-18 5 12,0 0 0,1 0-1,-1 1 1,0 1 0,1 0-1,11-1 1,-19 3 14,0-1 0,0 0-1,0 1 1,0-1 0,0 1 0,0 0-1,0-1 1,0 1 0,0 0 0,0 0-1,0 1 1,0-1 0,-1 0-1,1 0 1,0 1 0,-1-1 0,0 1-1,1 0 1,-1-1 0,0 1 0,1 0-1,-1 0 1,0 0 0,0 0 0,-1 0-1,1 0 1,0 0 0,-1 0 0,1 0-1,-1 0 1,0 0 0,1 4-1,-1 2 37,1 0-1,-1 0 0,0 0 0,-1 0 0,0 0 0,0 0 0,-1 0 1,0 0-1,0-1 0,-1 1 0,0-1 0,0 1 0,-1-1 0,0 0 1,0-1-1,0 1 0,-1-1 0,0 1 0,-1-2 0,-7 8 0,8-8-40,-1 0 0,0-1 0,0 1 0,0-2 0,-1 1-1,1 0 1,-1-1 0,0-1 0,0 1 0,0-1-1,0 0 1,0 0 0,-1-1 0,1 0 0,0-1 0,-1 1-1,1-1 1,-1-1 0,1 1 0,0-1 0,-1-1-1,-8-2 1,14 3-125,-1 0 0,1 0 0,0 0-1,-1 0 1,1 0 0,0-1 0,0 1 0,0-1-1,0 1 1,0-1 0,0 0 0,1 0 0,-1 0-1,0 0 1,1 0 0,0 0 0,-3-5 0,2 3-11,1-1 0,0 1 0,0-1 1,0 0-1,0 1 0,1-1 1,-1 0-1,2-9 0,3-22-784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1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18508,'20'-6'2208,"2"-2"-1463,2 2-329,5 2 1144,3-1-664,4 2-320,-1 0-1064,-2-2-480,0-2 784,-4-4-192,0-1-168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11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12 17396,'-7'16'1119,"1"0"0,1 1 1,0 0-1,1-1 0,-3 27 1,6-42-1124,1 0 0,0-1 0,0 1 0,0 0 0,0 0 0,0 0 0,1 0 0,-1-1 0,0 1 0,0 0 0,0 0 0,1 0 0,-1-1 0,0 1 0,1 0 0,-1 0 0,1-1 0,-1 1 0,1 0 0,-1-1 0,1 1 1,0 0-1,-1-1 0,1 1 0,0-1 0,-1 1 0,1-1 0,0 1 0,0-1 0,-1 0 0,1 1 0,0-1 0,1 0 0,3 1-75,0 0 0,0-1-1,0 0 1,0 0 0,5-1 0,-6 1 28,0 0-1,0 0 1,0 0 0,0 0 0,7 2-1,-8-1 46,0 0 0,0 1 0,0 0 0,0 0 0,-1-1 0,1 2 0,-1-1 0,1 0 0,-1 0 0,0 1 0,0-1 0,0 1 0,0 0 0,0 0 0,-1 0 0,1-1 0,-1 1 0,0 1 0,0-1 0,0 0 0,0 0 0,-1 0 0,1 0 0,-1 1 0,0-1 0,0 4 0,1 3 117,-2 0-1,0 0 0,0 0 0,0 0 1,-1 0-1,-1 0 0,-4 13 0,1-10 57,1 0 0,-2 0 0,0 0 0,0-1 0,-1 0 0,0-1 0,-1 0 0,0 0-1,-1-1 1,-1 0 0,1-1 0,-1 0 0,-18 11 0,28-19-209,0 0 0,0-1 0,0 1 0,-1 0 0,1-1 0,0 1 0,0-1 0,-1 1 0,1-1 0,0 0 0,-1 0 0,1 1 0,0-1 0,-1 0 0,1 0 0,0 0 0,-1 0 0,1-1 0,0 1 1,-1 0-1,1-1 0,0 1 0,-1 0 0,1-1 0,0 0 0,0 1 0,0-1 0,-1 0 0,1 1 0,0-1 0,0 0 0,0 0 0,0 0 0,0 0 0,0 0 0,1 0 0,-1 0 0,0 0 0,1 0 0,-1-1 0,0 1 0,1 0 0,-1 0 0,1-1 0,0 1 0,-1 0 0,1-1 0,0 1 0,0 0 0,0-1 0,0 1 0,0-2 0,-1-32-427</inkml:trace>
  <inkml:trace contextRef="#ctx0" brushRef="#br0" timeOffset="1">138 15 20732,'9'-4'2185,"2"1"-1561,1 1-280,3 1 1296,5 1-1359,5 0-658,2-2 401,4 1-168,6-1-136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1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357 142 14347,'-12'21'3505,"-1"5"-2497,-5 11-312,0 3-224,-2 3 841,1 4-281,3-1-232,-1-2-112,5-5-312,-2-6-136,3-10-272,3-3-248,1-11-448,1-4-320,1-11-441,2-10 1065,1-16-272,4-9-304</inkml:trace>
  <inkml:trace contextRef="#ctx0" brushRef="#br0" timeOffset="1">196 18 14259,'-1'-2'225,"0"1"1,0-1-1,-1 1 0,1 0 1,-1 0-1,1 0 0,-1 0 0,1 0 1,-1 0-1,0 0 0,1 0 1,-1 0-1,0 1 0,0-1 0,0 1 1,1-1-1,-4 1 0,0 0 184,1 0 0,-1 0-1,1 0 1,-1 1 0,1 0-1,-1 0 1,-4 1 0,-3 2 320,1 1 0,-1 1 0,1-1 0,-16 12 0,21-13-539,0 1 0,0 0-1,1 0 1,0 0-1,-1 1 1,-5 8 0,10-13-169,1 1 0,-1-1 0,0 0 0,1 0 0,-1 0 0,1 0 1,-1 1-1,1-1 0,0 0 0,-1 1 0,1-1 0,0 0 0,0 0 1,0 1-1,0-1 0,0 0 0,0 1 0,1 1 0,0-2-11,-1 0-1,1 0 0,0 1 1,0-1-1,0 0 1,0 0-1,0 0 0,0 0 1,1 0-1,-1 0 0,0-1 1,0 1-1,1 0 1,-1-1-1,0 1 0,1-1 1,-1 1-1,0-1 0,1 1 1,2-1-1,6 2-57,-1-1 0,1-1-1,-1 1 1,1-2 0,0 1 0,-1-1-1,1-1 1,-1 0 0,1 0-1,-1-1 1,0 0 0,0 0 0,0-1-1,-1 0 1,1-1 0,-1 0 0,0 0-1,0-1 1,-1 0 0,13-12 0,-19 17 7,0 0 0,0 0 0,-1 0 0,1 0 0,0 0 0,0-1 0,-1 1 0,1 0 1,0 0-1,-1-1 0,1 1 0,-1 0 0,0 0 0,1-1 0,-1 1 0,0 0 0,0-1 1,0 1-1,0-1 0,0 1 0,0 0 0,0-1 0,-1-1 0,0 1-24,1 1 0,-1 0 0,0 0 0,0 0 0,0 0 0,0 0 0,0 0 0,-1 0 1,1 1-1,0-1 0,0 0 0,0 0 0,-1 1 0,1-1 0,0 1 0,-1-1 0,1 1 0,0 0 0,-1 0 0,1-1 0,-1 1 0,1 0 0,-3 0 0,-2 1-362,0-1 1,0 1-1,0 0 0,-1 0 0,1 0 1,-7 4-1,11-5 238,-1 1 0,1 0 1,0 0-1,0 0 0,0 0 0,0 0 1,0 0-1,0 0 0,0 1 0,1-1 1,-1 1-1,0-1 0,1 1 0,-1 0 1,1-1-1,0 1 0,-1 0 0,1 0 1,0 0-1,-1 3 0,4 8-786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17052,'-8'13'2850,"-2"13"-1870,-2 24-14,4 1 0,-4 62 0,6 106 346,4-108-677,2-92-427,2-23 84,2-30 89,-3 26-415,7-61-146,-2-106 1,-8 161 65,-2 11-56,3 4 162,1-1-1,-1 1 1,0 0 0,1 0-1,-1 0 1,1 0-1,0 1 1,-1-1 0,1 0-1,0 0 1,-1 0-1,1 0 1,0 0-1,0 0 1,0 1 0,0 0-1,0 5 8,0-1 0,0 0 1,1 1-1,0-1 0,0 0 0,1 0 0,-1 0 0,1 0 0,1 0 0,-1 0 0,1-1 0,0 1 1,4 6-1,-5-10 11,0 0-1,0 0 1,0 0 0,0 0 0,0 0 0,0-1 0,0 1-1,1-1 1,-1 1 0,1-1 0,-1 0 0,1 0 0,-1 0-1,1 0 1,0 0 0,-1-1 0,1 1 0,0-1 0,0 0-1,-1 0 1,1 0 0,0 0 0,0 0 0,0 0 0,-1-1-1,1 0 1,0 1 0,-1-1 0,1 0 0,-1 0 0,1 0-1,2-2 1,1-1 26,0 0 0,0 0 0,-1 0-1,1-1 1,-1 0 0,0 0 0,-1 0 0,1-1-1,-1 1 1,0-1 0,5-10 0,-5 8-1,0 0 1,0 0-1,-1-1 1,0 1 0,-1-1-1,0 1 1,0-1-1,0-16 1,-4 17-7,-3 11-10,-4 11-7,3 3 4,0 0 0,1 1 0,0 0 0,2 0 0,0 0 0,1 0 0,1 1 0,0-1 0,4 29 0,-3-43-10,1-1 0,0 1 0,0-1 0,0 0 1,0 0-1,0 0 0,1 0 0,-1 0 0,1 0 0,0 0 1,0 0-1,0 0 0,0-1 0,0 1 0,4 2 0,-5-4-2,1 0 0,0 0 0,0 0 0,-1 0 0,1-1 0,0 1 0,0 0 0,0-1 0,0 0 0,0 1-1,0-1 1,0 0 0,0 0 0,0 0 0,0 0 0,0 0 0,0 0 0,0-1 0,0 1 0,0-1-1,0 0 1,0 1 0,0-1 0,0 0 0,0 0 0,1-1 0,6-4 3,-1-1-1,-1 1 1,1-1 0,-1-1 0,0 0 0,-1 0-1,0 0 1,0 0 0,0-1 0,-1 0 0,-1 0 0,0-1-1,0 1 1,0-1 0,-2 0 0,1 0 0,-1 0-1,1-15 1,-3 25-8,0 0-1,1 0 1,-1-1 0,0 1-1,0 0 1,0 0-1,0-1 1,0 1 0,0 0-1,0-1 1,0 1-1,0 0 1,0 0-1,0-1 1,0 1 0,0 0-1,0 0 1,0-1-1,0 1 1,0 0 0,0 0-1,0-1 1,-1 1-1,1 0 1,0 0 0,0-1-1,0 1 1,0 0-1,-1 0 1,1 0 0,0-1-1,0 1 1,0 0-1,-1 0 1,1 0-1,0 0 1,0 0 0,0-1-1,-1 1 1,1 0-1,-9 10-35,-4 18-19,12-23 38,0 0 0,0 0-1,1 0 1,-1 1-1,1-1 1,0 0-1,1 0 1,-1 0-1,1 0 1,0 0-1,0 0 1,1 0-1,-1 0 1,1 0-1,5 8 1,-6-11 8,1 0 0,-1 0 0,1 0 0,-1 0 0,1 0 0,0 0 0,0-1 0,0 1 1,0-1-1,0 1 0,1-1 0,-1 0 0,0 0 0,0 0 0,1 0 0,-1 0 0,1 0 0,-1-1 0,1 1 0,-1-1 0,1 0 0,-1 0 0,1 0 0,-1 0 0,1 0 1,-1 0-1,1-1 0,-1 1 0,1-1 0,-1 0 0,1 0 0,-1 0 0,4-2 0,4-2 2,0 0 0,-1-1 1,0 0-1,0-1 0,0 0 0,0 0 1,12-15-1,-8 6 54,-1 1 0,-1-1-1,15-27 1,-23 37-2,0 0 0,0 0 0,-1-1 0,0 1-1,0-1 1,2-10 0,-4 20-26,0 0-1,0 1 0,0-1 1,1 0-1,-1 0 1,1 0-1,0 0 0,0 1 1,0-1-1,0 0 1,1-1-1,-1 1 1,1 0-1,0 0 0,0-1 1,0 1-1,0-1 1,0 1-1,1-1 0,-1 0 1,1 0-1,5 4 1,-5-4-17,1 0 0,0 0 0,-1 0 0,1 0 0,0-1 0,0 1 0,0-1 0,1 0 0,-1-1 0,0 1 0,0 0 0,1-1 0,-1 0 0,0 0 0,0-1 0,1 1 0,-1-1 0,0 0 1,5-1-1,-1-2-10,0 1 0,0-2 0,0 1 0,0-1 0,0 0 0,-1-1 0,0 0 0,0 0 0,-1-1 0,0 1 0,0-1 0,0-1 0,-1 1 0,7-13 0,-40 67-305,22-34-62,0 0 0,1 1-1,1-1 1,0 1-1,1 0 1,0 0 0,-1 22-1,4-36 305,0 1 0,0-1 0,0 1 0,0-1-1,0 0 1,0 1 0,0-1 0,0 1 0,0-1 0,0 0-1,0 1 1,0-1 0,0 1 0,0-1 0,1 0 0,-1 1 0,0-1-1,0 1 1,0-1 0,1 0 0,-1 1 0,0-1 0,0 0-1,1 1 1,-1-1 0,0 0 0,1 0 0,-1 1 0,0-1 0,1 0-1,11-6-1271,10-23 169,-21 27 1086,20-29-943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1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12987,'2'12'855,"1"0"0,-2 0 0,0 0 0,0 0 0,-1 13 0,-1-15-350,1 1 0,0 0 0,1-1 0,0 1 1,1 0-1,6 19 0,-8-29-462,1 1 1,0 0-1,0 0 1,0 0-1,0-1 1,0 1-1,0 0 1,0-1-1,1 1 1,-1-1-1,1 1 1,-1-1 0,1 0-1,-1 0 1,1 0-1,0 0 1,-1 0-1,1 0 1,0 0-1,0 0 1,2 0-1,0 0 30,-1-1 0,1 0 0,-1 0 0,1 0 0,-1 0 0,1-1 0,-1 1 0,0-1-1,1 0 1,-1 0 0,5-2 0,2-1 158,1-2 0,-1 1-1,-1-1 1,1-1 0,-1 0-1,13-12 1,-13 10 31,-1 0 0,0-1 0,8-13-1,-13 19-189,-1 0 0,1-1 0,-1 1 0,0 0 0,-1-1 0,1 0-1,-1 1 1,0-1 0,0 0 0,0 0 0,-1-5 0,0 9-55,0-1 0,0 1 0,0-1 1,0 1-1,0-1 0,-1 1 0,1-1 0,-1 1 1,1 0-1,-1-1 0,1 1 0,-1 0 0,0-1 1,0 1-1,0 0 0,0 0 0,1 0 0,-1 0 1,-1-1-1,1 2 0,0-1 0,-2-1 0,1 0-18,-1 1 0,1 0-1,-1 1 1,1-1-1,-1 0 1,0 1 0,1 0-1,-1-1 1,0 1-1,1 0 1,-5 1 0,-2 0-156,1 0 1,0 1 0,-1 0 0,1 1-1,0 0 1,-14 7 0,14-5 1,0 0 0,0 0 0,1 1 0,0 0-1,0 0 1,0 1 0,1 0 0,0 0 0,-7 11 0,-4 14-376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21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43 14731,'0'-2'166,"0"0"-1,0 0 1,0 1 0,0-1-1,0 0 1,-1 1-1,1-1 1,0 0-1,-1 1 1,0-1 0,1 0-1,-1 1 1,0-1-1,0 1 1,1-1 0,-1 1-1,-1-1 1,1 1-1,0 0 1,0 0 0,-3-3-1,2 3 9,0 0 0,-1 1 0,1-1-1,0 0 1,-1 1 0,1-1 0,-1 1-1,1 0 1,-1 0 0,1 0 0,-1 0 0,1 0-1,-1 0 1,1 1 0,0-1 0,-4 2 0,-4 1 173,-1 1 0,1 1 1,1-1-1,-1 2 0,1-1 1,0 1-1,0 1 0,-14 12 1,0 3 317,-35 45 1,33-35-347,1 2 0,2 0 1,-35 74-1,49-90-259,1 1-1,0 0 1,1 0 0,1 1 0,1-1 0,1 1-1,1 0 1,0 0 0,2 0 0,1 22 0,0-33-157,1-1 1,0 0 0,0 0 0,0 0 0,1 0 0,0 0 0,1 0 0,-1 0 0,1-1-1,1 0 1,0 0 0,0 0 0,0-1 0,1 1 0,0-1 0,0 0 0,0-1 0,1 0-1,0 0 1,0 0 0,10 4 0,0-1-222,0-2 0,0 0-1,0-1 1,1-1 0,0 0 0,0-1 0,0-1-1,35-1 1,29-5-675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2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19188,'37'4'2065,"-4"15"-1145,-4 2-384,5 14 912,-5 11-208,-7 17-183,-10 6-257,-12 14-368,-6 4-112,-23 9-200,-13 2-328,-17-1-2849,-9-4 2841,-7-9-400,0-7-200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13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78 17348,'1'-4'489,"0"-1"1,0 0 0,0 1-1,0-1 1,1 1 0,-1-1-1,1 1 1,0 0 0,1 0-1,4-7 1,-6 9-331,1 0 1,-1 1-1,1-1 1,-1 0-1,1 1 0,0-1 1,0 1-1,0 0 0,0-1 1,0 1-1,0 0 1,0 0-1,0 1 0,0-1 1,0 0-1,1 1 0,-1-1 1,0 1-1,1 0 1,-1-1-1,0 1 0,0 0 1,4 1-1,-5-1-138,0 1-1,0-1 1,0 0 0,0 1 0,0 0-1,0-1 1,0 1 0,0-1-1,0 1 1,0 0 0,0 0 0,-1-1-1,1 1 1,0 0 0,-1 0 0,1 0-1,0 0 1,-1 0 0,1 0-1,-1 0 1,1 0 0,-1 0 0,0 0-1,0 0 1,1 0 0,-1 0-1,0 0 1,0 0 0,0 0 0,0 1-1,0-1 1,0 0 0,0 0-1,-1 0 1,1 2 0,-2 5-17,0 1 0,0-1 1,-4 11-1,-11 20 48,-2 0 1,-1-2 0,-2 0-1,-30 36 1,-32 56 492,80-122-468,0 0-1,0 1 1,1 0-1,-5 14 1,8-21-74,0 1 0,-1-1 0,1 0 0,0 1 0,0-1 1,0 0-1,0 1 0,0-1 0,0 0 0,0 1 0,0-1 1,0 0-1,1 1 0,-1-1 0,0 0 0,1 1 0,-1-1 1,1 0-1,0 0 0,-1 0 0,1 0 0,0 0 0,0 1 0,0-1 1,0 0-1,-1-1 0,1 1 0,1 0 0,-1 0 0,0 0 1,0-1-1,0 1 0,0 0 0,0-1 0,1 1 0,-1-1 1,2 1-1,6 1-205,0-1 0,-1 0 1,1 0-1,0-1 0,0 0 1,-1-1-1,17-3 0,-9 1 25,-2-1-1,1 0 1,26-12 0,10-15-335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1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20236,'-14'18'784,"0"0"-1,2 2 1,1-1-1,0 2 1,-8 22-1,16-36-635,1 1 0,0 0 0,0 0 0,1 0-1,0 0 1,0 0 0,1 14 0,1-17-108,0 0 1,0 0-1,0 0 0,0 0 1,1 0-1,0 0 0,0-1 1,0 1-1,1-1 0,-1 1 0,1-1 1,0 0-1,5 6 0,-4-7-31,-1 0-1,1 0 0,-1 0 0,1 0 0,0 0 0,0-1 0,0 0 0,1 0 0,-1 0 1,1 0-1,-1-1 0,1 1 0,-1-1 0,1-1 0,0 1 0,-1 0 0,1-1 1,0 0-1,0 0 0,-1-1 0,1 1 0,0-1 0,-1 0 0,1 0 0,-1 0 1,1-1-1,8-4 0,-4 2 59,-1-1-1,1 0 1,-1 0 0,0-1-1,0 0 1,-1-1 0,0 0 0,0 0-1,0 0 1,-1-1 0,0 0 0,8-13-1,-10 12 31,0 0 0,-1-1 0,1 1 0,-2-1 0,1 1 0,-1-1 0,1-14 0,-3 18-63,0 0 0,0 0-1,0 0 1,-1 0 0,1 0 0,-2 0-1,1 1 1,0-1 0,-1 0 0,0 1-1,-1-1 1,1 1 0,-6-9 0,7 12-97,0 1 1,0-1-1,0 1 1,-1 0-1,1-1 1,0 1-1,-1 0 1,1 0-1,-1 0 1,1 0 0,-1 0-1,1 0 1,-1 0-1,0 1 1,1-1-1,-1 1 1,0-1-1,0 1 1,1-1-1,-1 1 1,0 0 0,0 0-1,0 0 1,1 0-1,-1 0 1,0 0-1,0 1 1,0-1-1,1 1 1,-1-1-1,0 1 1,-2 1 0,0 0-132,1 0 1,-1 0 0,1 0 0,-1 1-1,1 0 1,0 0 0,0 0 0,0 0-1,1 0 1,-1 0 0,1 1 0,-1 0-1,-1 3 1,-3 10-727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14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 22445,'22'3'1872,"-33"15"-1400,-15 7-216,-6 16 649,-2 4-289,-4 7-216,0 3-152,2-3-352,1-2-176,12-10-424,5-6-257,9-19-615,7-13 1168,-2-7-272,5-19-216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14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5 18836,'-5'-1'196,"0"0"0,0 0 0,0 0 1,0 1-1,0 0 0,0 0 0,0 0 0,0 1 0,0 0 0,0-1 0,0 2 1,0-1-1,1 1 0,-1-1 0,0 1 0,1 1 0,0-1 0,-1 0 0,1 1 0,0 0 1,0 0-1,0 1 0,1-1 0,-1 1 0,1-1 0,0 1 0,0 0 0,0 0 1,0 1-1,1-1 0,0 0 0,-4 10 0,6-12-188,0-1 0,-1 1 1,1 0-1,0-1 0,0 1 0,0 0 1,0-1-1,0 1 0,1 0 0,-1-1 0,0 1 1,1 0-1,-1-1 0,1 1 0,0-1 0,-1 1 1,1-1-1,0 1 0,0-1 0,0 1 0,0-1 1,0 0-1,0 1 0,1-1 0,-1 0 0,0 0 1,0 0-1,1 0 0,-1 0 0,1 0 0,-1-1 1,1 1-1,-1 0 0,1-1 0,2 1 0,5 2-2,-1-1-1,1 0 1,0-1-1,0 0 1,13 0-1,-3-2 38,-1 0-1,1-1 1,-1-1 0,0 0 0,1-2-1,-2 0 1,1-1 0,-1-1-1,25-12 1,-41 18-33,0 1-1,1-1 1,-1 0 0,0 0 0,1 0-1,-1 0 1,0 0 0,0 0-1,0 0 1,0 0 0,0 0 0,0 0-1,0 0 1,0-1 0,0 1-1,-1 0 1,1-1 0,-1 1 0,1-1-1,-1 1 1,1-1 0,-1 1 0,1-3-1,-2 3-5,1 0-1,-1-1 1,1 1-1,-1 0 1,0 0-1,0 0 0,1 0 1,-1 0-1,0 0 1,0 0-1,0 0 1,0 0-1,0 0 1,0 1-1,0-1 1,0 0-1,-1 1 0,1-1 1,0 0-1,0 1 1,-1 0-1,1-1 1,0 1-1,0 0 1,-1 0-1,-1-1 1,-9 0-146,0 0 0,1 0 0,-1 1 0,0 1 0,1 0 0,-1 0 0,0 1 0,-20 7 0,26-7 17,0-1-1,0 1 0,1 1 0,-1-1 0,1 1 1,0 0-1,0 0 0,0 1 0,0-1 1,0 1-1,1 0 0,-1 0 0,1 1 0,0-1 1,1 1-1,-1 0 0,1 0 0,0 0 1,-2 6-1,-1 14-546</inkml:trace>
  <inkml:trace contextRef="#ctx0" brushRef="#br0" timeOffset="1">598 545 18588,'-10'12'1033,"0"0"1,1 1-1,-8 15 0,15-25-845,0 0 0,0 1 0,1-1 0,-1 1 0,1-1 0,0 1-1,0 0 1,0-1 0,0 1 0,1 0 0,0 0 0,0 0 0,0-1 0,0 1-1,0 0 1,1 0 0,-1 0 0,2 3 0,-1-5-169,0-1 1,0 1 0,0-1-1,0 0 1,0 1-1,0-1 1,0 0-1,1 0 1,-1 0-1,0 0 1,1 0 0,-1 0-1,1 0 1,-1 0-1,1 0 1,-1-1-1,1 1 1,-1-1-1,1 1 1,0-1 0,-1 1-1,1-1 1,0 0-1,0 0 1,-1 0-1,1 0 1,0 0-1,-1 0 1,1-1 0,0 1-1,2-2 1,2 1 20,-1 0 0,0-1 0,1 0 1,-1-1-1,0 1 0,0-1 1,0 0-1,5-4 0,-3 0 91,0-1-1,-1 1 0,0-1 1,0 0-1,-1-1 1,0 1-1,0-1 0,-1 0 1,0-1-1,0 1 1,-1 0-1,-1-1 1,0 0-1,0 0 0,-1 1 1,0-1-1,0 0 1,-2-19-1,0 27-119,1 0-1,0 0 1,-1 0-1,1 0 0,-1 0 1,0 0-1,0 0 1,1 0-1,-1 0 1,-1 1-1,1-1 1,0 0-1,0 0 1,-1 1-1,1-1 1,0 1-1,-1-1 1,-2-1-1,3 3-29,0-1-1,0 1 0,-1-1 0,1 1 1,0 0-1,0 0 0,0-1 0,0 1 1,-1 0-1,1 0 0,0 0 0,0 0 1,0 1-1,-1-1 0,1 0 0,0 0 1,0 1-1,0-1 0,0 1 0,0-1 0,0 1 1,0-1-1,0 1 0,0 0 0,0-1 1,0 1-1,0 0 0,0 0 0,0 0 1,0-1-1,1 1 0,-1 0 0,0 0 1,0 2-1,-1 1-21,-1 0-1,1 0 1,1 1 0,-1-1-1,0 1 1,0 6 0,0 4-209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5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62 16876,'5'-9'3159,"-20"19"-1004,-88 93 1183,-102 166-1947,202-265-1374,-13 19-9,0 2-1,-17 37 1,46-75-957,29-46-696,126-169-3537,-116 164 4541,85-82 0,-129 138 819,-5 5-48,0 0 0,-1 1 1,1-1-1,0 0 0,0 1 1,1 0-1,-1 0 1,0 0-1,1 0 0,0 0 1,-1 1-1,6-2 1,-9 3-97,1 0 0,-1 0 1,1 0-1,-1 0 0,0 0 1,1 0-1,-1 0 0,1 0 1,-1 0-1,0 0 0,1 0 1,-1 0-1,1 0 0,-1 0 1,0 0-1,1 0 0,-1 1 1,0-1-1,1 0 0,-1 0 1,0 0-1,1 1 0,-1-1 1,0 0-1,1 0 0,-1 1 1,0-1-1,0 0 0,1 1 1,-1-1-1,0 0 1,0 1-1,0-1 0,0 0 1,1 1-1,-1-1 0,0 1 1,0-1-1,0 0 0,0 1 1,0-1-1,0 1 0,0 0 1,-3 19 826,3-20-830,-12 38 1254,-29 61 0,4-13-643,-13 64 3,43-122-569,1 0 1,1 1-1,-2 42 0,7-66-122,0 0 0,0 0-1,0 0 1,1 1 0,0-1 0,0 0 0,3 9 0,-4-14 32,0 0 0,0 0 0,0 0 0,0 0 0,0 0 0,0 0 0,0 1 0,0-1 0,0 0 0,0 0 0,0 0 0,0 0 0,0 0 0,0 0-1,0 0 1,0 0 0,0 0 0,0 0 0,0 0 0,0 0 0,0 1 0,0-1 0,0 0 0,0 0 0,1 0 0,-1 0 0,0 0 0,0 0 0,0 0 0,0 0 0,0 0 0,0 0 0,0 0 0,0 0 0,0 0 0,0 0 0,0 0 0,0 0 0,0 0 0,1 0 0,-1 0 0,0 0 0,0 0 0,0 0 0,0 0 0,0 0 0,0 0 0,0 0 0,0 0 0,0 0 0,0 0 0,0 0 0,1 0 0,-1 0 0,0 0 0,0 0 0,0 0 0,0 0 0,0 0 0,0 0 0,0 0 0,0-1 0,0 1 0,0 0 0,0 0 0,0 0 0,0 0 0,0 0 0,2-9-640,-2-12-318,-4 2 38,-1-1 0,-1 1-1,-1 1 1,-13-27 0,1 10 259,-28-41 0,36 63 1198,9 11-236,0 0 0,0-1 0,0 1 0,0-1 0,1 0 0,-1 0 0,1 0 0,-2-3 0,3 6-217,0-1 1,0 1-1,0 0 1,0-1-1,0 1 1,0 0-1,1 0 1,-1-1-1,0 1 1,0 0-1,0 0 1,0-1-1,0 1 1,1 0-1,-1 0 1,0-1-1,0 1 1,0 0-1,1 0 1,-1 0-1,0-1 1,0 1-1,1 0 1,-1 0-1,0 0 1,0 0-1,1 0 1,-1-1-1,0 1 1,1 0-1,-1 0 1,0 0-1,1 0 1,-1 0-1,0 0 1,1 0 0,15-1 981,-12 1-791,76-2 1593,111-1-3184,-154 3 939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58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 18324,'-20'48'3645,"-63"197"505,5 135-3407,78-373-725,4-11-8,5-17 6,0-1 0,6-28 0,2-1-3,14-36 30,4 1-1,72-125 1,-96 193-41,1 0-1,1 1 1,16-18-1,-24 30 1,0 0-1,0 0 1,0 0-1,1 1 1,0 0-1,0 0 0,0 1 1,0 0-1,1 0 1,-1 0-1,1 0 1,13-2-1,-18 5 0,-1-1 0,1 1-1,-1 0 1,0 0-1,1 0 1,-1 0-1,1 0 1,-1 0 0,1 0-1,-1 1 1,0-1-1,1 0 1,-1 1-1,0-1 1,1 1 0,1 1-1,-2-2 1,-1 1 0,1-1 0,-1 1 0,1 0-1,-1-1 1,1 1 0,-1 0 0,0-1 0,1 1 0,-1 0 0,0-1-1,0 1 1,0 0 0,1 0 0,-1 0 0,0-1 0,0 1 0,0 0-1,0 0 1,0-1 0,-1 3 0,1 1 8,-2-1 1,1 1-1,0 0 1,-1-1-1,1 1 0,-1-1 1,0 1-1,0-1 1,-1 0-1,-4 5 0,-13 12 94,-1-1 0,-1-1-1,-29 18 1,-77 37 167,123-70-422,0 0 0,0-1 0,-1 0 0,1 0 0,-1 0 1,-9 2-1,14-5 103,1 1 1,0 0 0,0 0-1,0 0 1,0 0-1,0 0 1,-1-1-1,1 1 1,0 0 0,0 0-1,0 0 1,0 0-1,0-1 1,0 1 0,0 0-1,0 0 1,0 0-1,0-1 1,0 1 0,0 0-1,0 0 1,0 0-1,0-1 1,0 1 0,0 0-1,0 0 1,0 0-1,0 0 1,0-1 0,0 1-1,0 0 1,0 0-1,0 0 1,0-1 0,0 1-1,0 0 1,0 0-1,1 0 1,-1 0 0,0 0-1,0-1 1,0 1-1,0 0 1,0 0 0,1 0-1,-1 0 1,7-11-1001,5-3 141,24-22-1,0 7-288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5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67 16307,'2'1'149,"0"-1"0,0 1 0,0 0 0,0 0 0,0 0 0,0 0 0,0 0 0,0 0 0,0 1 0,-1-1 0,1 1 0,0-1 0,-1 1 0,1 0 0,-1 0 0,0-1 0,0 1 0,0 0 0,0 0 0,0 0-1,0 0 1,0 0 0,0 1 0,-1-1 0,1 0 0,-1 0 0,0 0 0,1 4 0,-1 5 300,-1 0-1,0 0 0,0 0 1,-5 17-1,4-20-181,-25 89 902,-4-2 0,-47 99 0,61-152-993,-21 42 58,22-48-44,11-28-9,5-8-169,0 0-1,0 0 1,0 0-1,0 0 1,0 0-1,0 0 1,0 0-1,0 0 1,0 0-1,0 0 1,0 0-1,0 0 1,0 0-1,0 0 1,0 0-1,0 0 1,0 0-1,0 0 1,0 0-1,-1 0 1,1 0-1,0 0 1,97-302 278,-65 220-317,68-125 0,-89 189 16,-1 1 0,2 0 0,0 0 0,19-18 0,-25 29 3,0 1 0,0 0 0,0 0 0,1 0 0,0 1 0,-1 0 0,2 0 0,-1 0 0,0 1 0,1 0 0,-1 1 0,1 0 0,0 0 0,8-1 0,-14 3 3,0 0 1,0 0-1,0-1 1,0 1-1,0 1 1,0-1-1,0 0 1,0 0-1,0 1 1,0-1-1,-1 1 1,1-1-1,0 1 1,0 0-1,0 0 1,0 0 0,-1 0-1,1 0 1,2 3-1,-3-3 1,0 1 1,0 0-1,0-1 0,0 1 1,0 0-1,0 0 0,-1-1 1,1 1-1,-1 0 0,1 0 0,-1 0 1,0 0-1,0 0 0,0 0 1,0 0-1,0 3 0,-1 2 0,-1 1-1,0-1 1,0 0-1,0 0 0,-1 0 1,0 0-1,0-1 0,-1 1 1,-5 7-1,-4 2 30,-1 0-1,0-1 1,-2 0-1,-26 20 1,33-28-124,0-1 0,0 0 0,-1 0 0,0-1 0,0 0 0,0-1 0,-1 0 0,0-1-1,1 0 1,-16 2 0,26-5 1,-1 0 0,0 0 0,1 0 0,-1 0 0,0 0-1,0 0 1,1 0 0,-1 0 0,0 0 0,0 0 0,1 0 0,-1 0-1,0 0 1,1 0 0,-1-1 0,0 1 0,1 0 0,-1-1 0,0 1-1,1 0 1,-1-1 0,0 1 0,1-1 0,-1 1 0,1-1 0,-1 1-1,1-1 1,-1 0 0,1 0-44,0 0 0,0 0 0,0 0 1,0 0-1,0 0 0,0-1 0,0 1 0,0 0 0,1 0 0,-1 0 0,0 0 0,1 0 1,-1 0-1,1 0 0,-1 0 0,2-1 0,2-4-324,1-1 0,0 1 0,0 0 0,7-6 0,17-12-1022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18 16035,'0'-15'1802,"0"15"-1756,0-1 0,0 1 0,-1 0 0,1 0-1,0 0 1,0 0 0,0 0 0,0 0 0,0 0 0,0 0 0,0-1-1,0 1 1,0 0 0,0 0 0,0 0 0,-1 0 0,1 0 0,0 0 0,0 0-1,0 0 1,0 0 0,0 0 0,0 0 0,0 0 0,-1 0 0,1 0-1,0 0 1,0 0 0,0 0 0,0 0 0,0 0 0,0 0 0,-1 0 0,1 0-1,0 0 1,0 0 0,0 0 0,0 0 0,0 0 0,0 0 0,0 0-1,-1 0 1,1 0 0,0 0 0,0 0 0,0 1 0,0-1 0,0 0 0,0 0-1,0 0 1,-2 2 266,1 0-1,-1 1 1,1-1-1,-1 0 0,1 0 1,0 1-1,0-1 1,0 1-1,0 2 0,-5 21 322,1 0 0,2 1 0,-1 34 0,7 83-343,0-57-207,3 23-135,-4-100 12,3-22 29,6-35 17,-9 39-9,29-161-152,-20 88 6,-6 75 94,0 12 38,7 19 25,-9-18-18,0 0 8,2 0 0,-1 1 0,1-2-1,0 1 1,0 0 0,1-1 0,12 11-1,-16-15 4,0-1 0,-1 1-1,1-1 1,0 0 0,0 0 0,0 1-1,0-1 1,0-1 0,0 1-1,1 0 1,-1 0 0,0-1-1,0 1 1,1-1 0,-1 0-1,0 0 1,0 0 0,1 0-1,-1 0 1,0 0 0,1 0 0,-1-1-1,0 1 1,0-1 0,0 0-1,1 0 1,-1 0 0,0 0-1,0 0 1,0 0 0,0 0-1,-1 0 1,4-4 0,0 0 18,0 0 1,-1 0-1,0-1 1,0 1-1,0-1 1,0 0-1,-1-1 0,0 1 1,-1-1-1,1 1 1,1-9-1,-4 15-16,0 0 0,0 0 0,0 0 0,0 0 0,0 0 0,0 0 0,1-1-1,-1 1 1,0 0 0,0 0 0,0 0 0,0 0 0,0 0 0,0-1 0,0 1 0,0 0 0,0 0 0,0 0-1,0 0 1,0-1 0,0 1 0,0 0 0,0 0 0,0 0 0,0 0 0,0-1 0,0 1 0,0 0-1,0 0 1,0 0 0,0 0 0,0-1 0,0 1 0,0 0 0,-1 0 0,1 0 0,0 0 0,0 0 0,0 0-1,0-1 1,0 1 0,0 0 0,-1 0 0,1 0 0,0 0 0,0 0 0,0 0 0,0 0 0,0 0 0,-1 0-1,1-1 1,-7 11 82,-6 18 9,-2 36 39,14-58-125,0 0 0,1 0 1,-1 0-1,1 0 0,1 0 1,-1 0-1,1 0 0,3 11 1,-4-16-9,1 1 1,-1-1 0,1 0 0,-1 0-1,1 0 1,0 0 0,-1 0-1,1 0 1,0 0 0,0 0 0,0 0-1,0 0 1,0 0 0,0 0 0,0 0-1,0-1 1,0 1 0,0 0-1,0-1 1,0 1 0,1-1 0,-1 1-1,0-1 1,0 0 0,1 0-1,-1 1 1,0-1 0,1 0 0,-1 0-1,0 0 1,0 0 0,1 0 0,-1-1-1,0 1 1,1 0 0,-1-1-1,0 1 1,0-1 0,0 1 0,1-1-1,1-1 1,4-1 1,0-1-1,0-1 1,0 1-1,0-1 1,7-8 0,11-12-17,-1-1 0,-2-2 0,0 0 0,18-34 0,-44 105-61,-5 7 82,-4 102 1,15 51 10,-1 14-31,-2-204 10,0-1 1,0 1-1,-6 17 0,7-27 12,-1 0 0,0 0 0,0 0 0,0 0 0,0-1 0,0 1 0,-1 0 0,1-1 0,-1 1 0,0-1 0,0 1 0,0-1 0,0 0 0,0 0 0,0 0 0,-1 0 0,1 0 0,-1-1 0,-4 4 0,5-5 6,1 0 0,0 0-1,-1 0 1,1 0 0,0 0 0,0 0-1,-1 0 1,1 0 0,0 0-1,0-1 1,-1 1 0,1 0-1,0-1 1,0 1 0,0-1 0,-1 0-1,1 1 1,0-1 0,0 0-1,0 1 1,0-1 0,0 0-1,0 0 1,1 0 0,-1 0 0,0 0-1,0 0 1,1 0 0,-1 0-1,0-3 1,-2-2 40,0 0 0,0 0 0,1 0 1,0 0-1,-1-7 0,-1-6 27,1 1-1,2-1 1,0 1 0,0-1 0,2 0 0,5-30 0,-4 36-78,1 0 1,1 0 0,0 0 0,0 0 0,1 0 0,1 1 0,0 0-1,1 0 1,1 1 0,8-11 0,-12 17-105,1 1 1,-1 0-1,1 1 1,0-1-1,-1 1 1,2 0-1,-1 0 0,0 0 1,1 1-1,-1 0 1,1 0-1,0 0 1,-1 1-1,1 0 1,0 0-1,7 0 0,3-2-619,-14 3 674,0 0 0,0 0 0,0-1 0,0 1 0,0-1 0,0 1 0,0-1 0,-1 0 0,1 0 0,0 0 0,0 0 0,-1 0 0,1 0 0,-1-1 0,1 1 0,-1 0 0,1-1 0,-1 1 1,0-1-1,2-2 0,5-17-568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59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17140,'1'1'127,"0"-1"1,1 1-1,-1 0 0,0-1 1,0 1-1,0 0 1,1 0-1,-1 0 1,0 0-1,0 0 1,0 0-1,0 0 0,-1 0 1,1 1-1,0-1 1,0 0-1,-1 0 1,1 1-1,-1-1 1,1 0-1,-1 1 0,1-1 1,-1 1-1,0-1 1,0 0-1,0 1 1,0-1-1,0 1 1,0-1-1,0 1 0,0-1 1,0 0-1,-1 1 1,0 1-1,-2 6 319,0-1-1,-1 1 1,-1-1 0,-7 13-1,-2 3 615,-10 22 45,9-20-718,2 1 0,0 1 0,-10 38 0,22-52-343,1-13-43,0-1-1,0 0 1,0 0-1,0 0 1,0 0-1,0 0 1,1 0-1,-1 1 1,0-1-1,0 0 1,0 0-1,0 0 1,0 0-1,1 0 1,-1 0-1,0 0 1,0 0-1,0 0 1,0 0-1,1 0 1,-1 0-1,0 0 1,0 0-1,0 0 1,0 0-1,1 0 1,-1 0-1,0 0 1,0 0-1,0 0 1,1 0-1,-1 0 1,0 0-1,0 0 1,0 0-1,0 0 1,0 0-1,1 0 1,-1-1-1,2 0 0,0-1 0,0 1 0,0-1 1,-1 0-1,1 0 0,-1 1 0,1-1 0,-1 0 0,2-3 0,12-26-11,-2-1 0,15-48 0,5-15-55,-33 94 64,0 1 0,0 0 0,0-1 0,0 1 0,1 0 0,-1-1 0,0 1 0,0 0 0,0-1-1,0 1 1,1 0 0,-1 0 0,0-1 0,0 1 0,1 0 0,-1 0 0,0-1 0,1 1 0,-1 0 0,0 0 0,0 0 0,1 0 0,-1-1 0,0 1-1,1 0 1,-1 0 0,0 0 0,1 0 0,-1 0 0,1 0 0,-1 0 0,0 0 0,1 0 0,-1 0 0,0 0 0,1 0 0,-1 0 0,0 0-1,1 0 1,-1 0 0,0 1 0,1-1 0,-1 0 0,17 14-167,-3-2-103,-3-7-188,1 0 0,0-1 0,1 0 0,-1-1 0,1-1 0,-1 0 0,1-1 0,0 0 0,24-2 0,-35 1 438,21 0-614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0:01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80 15947,'1'-3'252,"-1"0"-1,0 0 1,0 0-1,0 0 1,0 0-1,0 0 0,0 1 1,-1-1-1,1 0 1,-1 0-1,0 0 1,0 1-1,-1-4 1,1 5-161,0 0 0,0 0 1,1 0-1,-1 0 0,0 1 1,0-1-1,0 0 1,0 1-1,-1-1 0,1 1 1,0-1-1,0 1 0,0-1 1,0 1-1,0 0 0,-1-1 1,1 1-1,0 0 1,0 0-1,-1 0 0,1 0 1,0 0-1,0 0 0,0 0 1,-1 1-1,1-1 1,0 0-1,0 1 0,0-1 1,0 1-1,-1-1 0,1 1 1,-2 1-1,-4 2 28,0 0 0,1 0-1,-1 1 1,1 0 0,0 0 0,0 1 0,0 0-1,1 0 1,0 0 0,0 1 0,-5 9-1,2-2-74,1-1-1,0 1 0,1 1 0,1-1 0,-4 16 1,8-25-12,0 1 0,0-1 1,0 0-1,1 0 0,0 0 1,0 1-1,0-1 0,2 10 1,-2-14-18,1-1 0,-1 1 0,0 0 0,1 0 0,-1 0 1,1 0-1,-1 0 0,1-1 0,-1 1 0,1 0 0,-1 0 0,1-1 1,0 1-1,-1 0 0,1-1 0,0 1 0,0-1 0,-1 1 0,1-1 0,0 1 1,1 0-1,0-1 5,0 0 1,0 0 0,-1 0 0,1 0-1,0 0 1,0 0 0,0-1 0,0 1-1,-1 0 1,1-1 0,0 0 0,-1 1-1,1-1 1,0 0 0,2-1 0,8-6 68,-1 0 0,0 0 1,0-1-1,-1-1 0,0 1 0,-1-2 1,12-15-1,-2-1 88,-2 0 0,15-31 0,-26 47-126,-3 6-15,-1 0 0,1 0 0,-1-1 1,0 1-1,0-1 0,0 1 0,-1-1 0,1-8 0,-2 14-33,0 0-1,0 0 0,1 0 0,-1 0 1,0 0-1,0 0 0,0-1 0,0 1 1,0 0-1,0 0 0,0 0 0,0 0 1,0 0-1,0 0 0,0 0 0,0 0 1,-1 0-1,1 0 0,0 0 0,0 0 1,0 0-1,0-1 0,0 1 0,0 0 1,0 0-1,0 0 0,0 0 0,0 0 1,0 0-1,0 0 0,0 0 0,0 0 1,0 0-1,0 0 0,0 0 0,0 0 1,0 0-1,0 0 0,-1 0 0,1 0 1,0 0-1,0 0 0,0 0 0,0 0 1,0 0-1,0 0 0,0 0 0,0 0 1,0 0-1,0 0 0,0 0 0,0 0 1,0 0-1,-1 0 0,1 0 0,0 0 1,0 0-1,0 0 0,0 0 0,0 0 1,0 0-1,0 0 0,0 0 0,0 0 1,-6 6 66,-5 10-15,2 2-4,0 0 1,-8 26-1,14-35-193,1 0 0,0 0-1,0 0 1,0 0 0,1 1-1,1-1 1,0 13 0,0-21 113,0-1 0,0 0-1,0 1 1,0-1 0,0 0 0,0 1-1,0-1 1,0 0 0,0 1 0,0-1 0,0 1-1,0-1 1,0 0 0,0 0 0,0 1 0,0-1-1,0 0 1,1 1 0,-1-1 0,0 0 0,0 1-1,0-1 1,1 0 0,-1 0 0,0 1 0,0-1-1,1 0 1,-1 0 0,0 1 0,0-1 0,1 0-1,-1 0 1,0 0 0,1 0 0,-1 0 0,0 1-1,1-1 1,-1 0 0,0 0 0,1 0 0,-1 0-1,0 0 1,1 0 0,-1 0 0,0 0 0,1 0-1,-1 0 1,0 0 0,1 0 0,-1-1 0,0 1-1,1 0 1,-1 0 0,2-3-469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0:0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36 18316,'0'-2'141,"-1"0"0,1 0 0,-1 0 0,0 0 0,0 1 0,0-1 0,0 0 0,0 0 0,-1 1 0,1-1 0,0 1 0,-1-1 0,1 1 1,-1-1-1,0 1 0,1 0 0,-1 0 0,0 0 0,0 0 0,1 0 0,-1 0 0,0 1 0,0-1 0,0 0 0,0 1 0,0 0 0,0-1 0,0 1 0,0 0 0,0 0 0,-1 0 0,1 0 0,0 1 0,0-1 0,0 1 1,0-1-1,-2 2 0,-6 1 137,1 1 0,-1 0 1,1 0-1,0 1 0,1 1 1,-12 8-1,-5 4-37,1 2-1,0 1 0,2 0 1,1 2-1,0 0 1,-33 53-1,53-75-228,0 0-1,0 1 1,0-1 0,0 1-1,1-1 1,-1 1 0,0-1-1,1 1 1,-1-1 0,1 1-1,0-1 1,0 1 0,-1 0-1,1-1 1,0 1 0,0 0-1,0-1 1,1 1-1,-1 0 1,1 2 0,0-3-8,0 0 0,0 0 1,-1-1-1,1 1 1,0 0-1,0 0 0,0-1 1,0 1-1,0-1 0,0 1 1,1-1-1,-1 1 0,0-1 1,0 0-1,0 0 0,0 1 1,0-1-1,1 0 0,-1 0 1,0 0-1,2 0 0,6-1 0,-1 0 0,1-1 0,-1 0 0,1 0 0,-1 0 0,10-5 0,8-6 27,0-1 1,-1 0-1,0-2 0,-2-1 0,0-1 0,0-1 1,-2-1-1,-1-1 0,0-1 0,-2-1 0,0 0 0,16-30 1,-75 141 454,35-74-723,1 0-1,1 1 0,0-1 0,1 1 0,-1 15 0,4-29 133,0 1 0,0-1 0,0 0 0,-1 0 0,1 0 0,0 0-1,1 1 1,-1-1 0,0 0 0,0 0 0,0 0 0,1 0-1,-1 0 1,0 1 0,1-1 0,-1 0 0,1 0 0,0 0-1,-1 0 1,1 0 0,0-1 0,-1 1 0,1 0 0,0 0-1,0 0 1,0-1 0,2 2 0,-1-1-12,0-1 0,-1 0 0,1 0 0,0 0 0,0 0 0,0 0-1,0 0 1,0-1 0,0 1 0,0 0 0,0-1 0,0 0 0,0 1 0,-1-1 0,1 0 0,0 0 0,1-1 0,24-15-1072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0:02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176 438 17492,'-72'90'2834,"51"-67"-1946,1 1-1,-32 51 1,51-73-820,0 0 1,-1 1-1,1-1 1,0 0-1,0 1 1,0-1-1,1 0 0,-1 1 1,1-1-1,-1 1 1,1-1-1,0 1 1,0 0-1,0-1 1,0 1-1,1 2 0,-1-4-41,1 0-1,-1 0 0,1 1 0,0-1 1,-1 0-1,1 0 0,0 0 1,0 0-1,0-1 0,0 1 0,0 0 1,0 0-1,0 0 0,0-1 1,0 1-1,0 0 0,0-1 0,1 1 1,-1-1-1,0 0 0,0 1 0,2-1 1,5 1-5,-1 0 1,1-1-1,-1 0 0,1-1 1,-1 1-1,1-1 1,-1-1-1,14-4 1,-2-1-21,0-1 0,-1-1 0,0-1 0,0 0 0,-1-1 0,0-1 0,-1-1 0,0-1 0,-1 0 0,13-17 0,11-15 62,-2-2 1,33-60 0,-42 64 57,-2-1-1,-3-1 1,-1 0 0,21-68 0,-43 113-117,2-5 25,-1 0 0,1 1 0,-1-1 0,-1 0 0,1-9 0,-1 14-24,0 0 0,0 0-1,0 0 1,0 0 0,0 0-1,-1 0 1,1 0 0,0 0-1,-1 0 1,1 0 0,-1 1-1,1-1 1,-1 0 0,1 0-1,-1 0 1,1 1 0,-1-1-1,0 0 1,1 1 0,-1-1-1,0 0 1,0 1 0,0-1-1,1 1 1,-1-1 0,0 1-1,0 0 1,0-1 0,0 1-1,0 0 1,0-1 0,0 1 0,0 0-1,0 0 1,0 0 0,0 0-1,0 0 1,0 0 0,0 0-1,0 0 1,0 1 0,1-1-1,-2 1 1,-8 1 23,0 1 1,0 0-1,0 1 1,1 0-1,0 0 1,0 1-1,0 0 1,-12 10-1,-5 5 13,-31 32 0,33-30-16,-28 38 0,46-52-47,0 0 1,0 1 0,1 0 0,0 0 0,1 0-1,0 1 1,0-1 0,-4 18 0,8-24-2,-1 0 1,1 1 0,0-1 0,0 0 0,0 1 0,1-1-1,-1 1 1,1-1 0,0 0 0,0 0 0,0 0 0,0 1-1,0-1 1,1 0 0,-1 0 0,1 0 0,0-1 0,0 1-1,0 0 1,0-1 0,0 1 0,5 2 0,4 4-84,0-1 0,1-1 0,0 1 0,15 5 0,10 7-132,-29-15 209,0 0 1,-1 0-1,0 1 0,0 1 0,0-1 0,0 1 0,-1 0 0,-1 0 0,1 1 0,-1 0 1,5 9-1,-7-11-45,-1 1 0,1 0 0,-1 0 0,0 0 0,-1 0 0,1 0 0,-1 0 0,-1 1 1,0-1-1,0 0 0,0 0 0,-1 1 0,0-1 0,-3 13 0,-4 5-90,0-4-38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54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17868,'-1'0'110,"-1"0"-1,1 1 1,0-1 0,0 0 0,0 1 0,0-1-1,-1 1 1,1 0 0,0-1 0,0 1 0,0 0-1,0 0 1,0-1 0,1 1 0,-1 0 0,0 0-1,0 0 1,1 0 0,-2 1 0,-12 25 113,13-26-160,-10 25 361,1 0 0,1 1 1,-6 35-1,-9 86 350,19-108-593,2 0 0,1 0 0,6 64 0,-3-96-132,0-1 1,0 0-1,1 1 1,0-1-1,0 0 0,4 8 1,-5-13-30,0 0 1,0 0-1,0-1 0,1 1 1,-1 0-1,0-1 1,1 1-1,-1 0 1,1-1-1,-1 0 1,1 1-1,0-1 0,0 0 1,-1 0-1,1 0 1,0 0-1,0 0 1,0-1-1,0 1 0,0 0 1,0-1-1,0 0 1,1 1-1,-1-1 1,0 0-1,4 0 1,0-1 12,-1-1 0,0 1 0,1-1 1,-1 0-1,0 0 0,0 0 1,0-1-1,0 0 0,0 0 0,6-5 1,45-43 202,-41 37-173,65-68 318,25-22 146,-105 104-526,4-4 34,0 1 1,0-1-1,0 1 1,0 1 0,7-4-1,-10 5-25,0 1 0,-1 0 0,1-1 0,0 1 1,0 0-1,0 0 0,-1 0 0,1-1 0,0 1 0,0 0 0,0 0 0,0 0 0,-1 0 0,1 1 1,0-1-1,0 0 0,0 0 0,-1 0 0,1 1 0,0-1 0,0 0 0,-1 1 0,1-1 0,0 1 0,0-1 1,-1 1-1,1-1 0,-1 1 0,1-1 0,0 1 0,-1 0 0,1-1 0,-1 1 0,0 0 0,1-1 1,-1 1-1,1 0 0,-1 0 0,0-1 0,0 1 0,1 0 0,-1 0 0,0 0 0,0 0 0,3 14 103,-1 0-1,0 1 1,-1-1-1,-2 21 1,1-17-32,0 0 0,4 25 0,-4-43-77,0 0 1,1 0-1,-1 0 1,0 0-1,0 0 0,1 0 1,-1 0-1,0 0 1,1 0-1,-1 0 0,1 0 1,0 0-1,-1-1 1,1 1-1,-1 0 0,1 0 1,0-1-1,0 1 1,0 0-1,-1-1 0,1 1 1,0-1-1,0 1 1,0-1-1,0 1 0,0-1 1,0 0-1,0 1 1,0-1-1,0 0 0,0 0 1,0 0-1,0 0 1,0 0-1,0 0 1,0 0-1,0 0 0,0 0 1,0 0-1,0 0 1,0-1-1,0 1 0,0 0 1,0-1-1,1 0 1,6-3 13,0 1 1,0-1 0,-1-1-1,9-6 1,44-37 57,-43 33-47,1 0 0,0 2 1,1 0-1,37-19 1,-55 31-30,1 1 0,-1-1 0,1 0 0,0 0 0,-1 1 0,1-1 1,0 1-1,-1-1 0,1 1 0,0 0 0,-1 0 0,1 0 0,0 0 1,0 0-1,-1 0 0,1 0 0,0 1 0,-1-1 0,1 0 0,0 1 0,-1 0 1,1-1-1,0 1 0,-1 0 0,1 0 0,-1 0 0,0 0 0,1 0 1,-1 0-1,0 0 0,1 0 0,-1 0 0,0 1 0,0-1 0,0 1 0,0-1 1,0 1-1,0-1 0,-1 1 0,1-1 0,-1 1 0,1 0 0,0 2 1,1 7-27,0 0 1,-1 0 0,0 0 0,-1 0-1,-1 14 1,-1 50-1835,2-75 1863,0 0 0,0 1 1,-1-1-1,1 1 0,0-1 0,0 0 1,0 1-1,0-1 0,0 1 0,0-1 1,0 1-1,1-1 0,-1 0 0,0 1 1,0-1-1,0 0 0,0 1 0,0-1 0,1 1 1,-1-1-1,0 0 0,0 1 0,0-1 1,1 0-1,0 1 0,8-11-375,3-8-58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55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28 21229,'0'-1'105,"0"-1"1,-1 1 0,1 0 0,-1-1 0,1 1 0,-1 0 0,0-1 0,1 1 0,-1 0 0,0 0 0,0 0 0,0 0-1,0 0 1,0 0 0,0 0 0,0 0 0,0 0 0,-1 0 0,1 0 0,0 1 0,0-1 0,-1 0 0,1 1-1,0-1 1,-1 1 0,1 0 0,-1-1 0,1 1 0,-1 0 0,1 0 0,0 0 0,-1 0 0,1 0 0,-1 0 0,1 0-1,-2 1 1,-3 0 79,0 0-1,0 0 0,1 1 1,-1 0-1,0 0 0,1 0 0,-9 5 1,1 2-113,0 1 0,1 0 1,0 1-1,0 1 0,1 0 0,1 0 1,0 1-1,1 0 0,0 0 1,1 1-1,1 1 0,0-1 1,1 1-1,0 0 0,1 1 0,1-1 1,0 1-1,-1 22 0,4-35-71,1 0 0,0 0 0,1 0-1,-1 0 1,0 0 0,1 0-1,-1 0 1,1 0 0,0 0 0,0 0-1,0 0 1,1 0 0,-1-1 0,1 1-1,-1-1 1,1 1 0,0-1-1,4 5 1,-3-5-150,1 1-1,-1-1 0,1 1 0,0-1 1,0 0-1,0 0 0,1-1 1,-1 1-1,0-1 0,0 0 0,8 1 1,5-1-521,0-1 1,0 0 0,0-1-1,0 0 1,27-7 0,7-5-307,3-3-265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55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 19124,'-2'-1'127,"1"1"0,-1-1 0,0 1 0,1-1 0,-1 1 1,0-1-1,1 1 0,-1 0 0,0 0 0,0 0 0,1 0 0,-1 0 0,0 1 0,0-1 0,1 0 0,-1 1 0,0-1 0,1 1 1,-1 0-1,1-1 0,-1 1 0,1 0 0,-1 0 0,1 0 0,-1 0 0,1 0 0,-2 2 0,-6 5 450,1 0-1,-14 15 1,9-6 48,0 1 0,0 0-1,-9 19 1,19-31-554,-1 1-1,1 0 1,1-1 0,-1 1-1,1 0 1,0 0-1,1 0 1,0 0-1,0 1 1,0-1-1,1 0 1,1 11 0,-1-16-64,0 0 1,1 0 0,-1-1 0,1 1-1,-1 0 1,1 0 0,0-1 0,0 1-1,0 0 1,0-1 0,0 1 0,0-1-1,0 0 1,0 1 0,1-1 0,-1 0-1,0 0 1,1 1 0,-1-1 0,3 1-1,-1-1-2,0 0-1,1 0 1,-1 0-1,0 0 1,0-1-1,0 0 1,1 1 0,-1-1-1,0 0 1,6-1-1,5-2-14,1 0 0,-1-1 0,27-12 0,-38 15 8,117-59-127,-1 0-3,-113 57 124,1 1-1,-1 0 1,1 0 0,0 0-1,10-1 1,-16 3 13,0 0 0,1 0 0,-1 0 0,1 0 0,-1 1 0,1-1 0,-1 0 0,0 0 0,1 1 0,-1-1 0,0 1 0,1-1 0,-1 1 0,0 0 0,0-1 0,1 1 0,-1 0 0,0 0 0,0 0 0,0 0 0,0 0 0,0 0 0,0 0 0,0 0 0,-1 1 0,1-1 0,0 0 0,-1 0 0,1 1 0,0 2 0,0-2 6,-1 0 0,1 0 0,0 0 0,0 0 0,-1 0 0,1 0 0,1 0 0,-1 0 0,0-1 0,0 1 0,1 0 0,-1-1 0,1 1 0,2 2 0,-2-4-3,0 1-1,0-1 1,0 1-1,0-1 1,0 0-1,0 0 1,0 0 0,0 0-1,0 0 1,0 0-1,1 0 1,-1-1-1,0 1 1,0-1 0,0 1-1,3-3 1,69-26-203,32-10-426,-92 35 543,0 1 0,0 1 0,1-1-1,-1 2 1,27 0 0,-37 2 57,0-1 0,0 0-1,-1 1 1,1 0 0,0 0-1,-1 0 1,1 0 0,0 0-1,-1 1 1,0 0 0,1-1-1,-1 1 1,0 1 0,0-1-1,0 0 1,5 6 0,-3-2 73,-1 1 0,0-1 0,0 1 0,-1 0 0,1 0 0,-1 0 0,2 9 0,-3-15-232,-1-8 127,1-12 3,-1-5-47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5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5 296 18300,'0'0'61,"0"0"-1,0 0 1,-1 0 0,1 0 0,0 0-1,0 0 1,-1 0 0,1 0 0,0-1-1,0 1 1,0 0 0,-1 0 0,1 0-1,0 0 1,0-1 0,0 1 0,0 0-1,-1 0 1,1 0 0,0-1 0,0 1-1,0 0 1,0 0 0,0-1 0,0 1-1,0 0 1,0 0 0,0 0 0,0-1-1,0 1 1,0 0 0,0 0 0,0-1-1,0 1 1,0 0 0,0 0 0,0-1-1,0 1 1,0 0 0,0 0 0,0-1 0,0 1-1,0 0 1,0 0 0,1 0 0,-1-1-1,0 1 1,0 0 0,0 0 0,0 0-1,1-1 1,-1 1 0,0 0 0,0 0-1,10-13 1087,15-14-80,2 2 0,0 1 0,35-23 0,96-52 211,-151 95-1234,56-29 283,-57 31-296,1-1 0,0 1 0,0 0-1,0 1 1,0 0 0,0 0 0,12 0 0,-18 1-27,1 0 0,-1 0 0,1 0 1,-1 0-1,1 0 0,-1 1 1,1-1-1,-1 1 0,1-1 1,-1 1-1,1-1 0,-1 1 1,0 0-1,1 0 0,-1 0 1,0 0-1,0 0 0,0 0 1,0 0-1,0 0 0,2 2 0,-2-1 1,0 1 0,0-1 0,0 1 0,0-1 0,0 1 0,-1-1-1,1 1 1,-1 0 0,0-1 0,1 1 0,-2 4 0,0 4 6,0 1 0,-1-1 0,-1 0 1,-5 18-1,-39 78-761,42-97 368,-1-1-452,4-6 305,3-6-214,8-10 129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56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1 283 20204,'-1'1'136,"1"0"0,0 0 0,0 0 0,0 0-1,0 0 1,1 0 0,-1 0 0,0 0 0,0 0-1,0-1 1,1 1 0,-1 0 0,0 0 0,1 0-1,-1 0 1,1-1 0,-1 1 0,1 0 0,-1-1-1,1 1 1,0 0 0,-1-1 0,1 1 0,0 0-1,0-1 1,-1 1 0,1-1 0,1 1 0,1 0 48,-1-1 1,0 0-1,1 0 1,-1 1-1,0-1 1,1-1-1,-1 1 1,0 0-1,0-1 1,1 1-1,2-2 1,9-3 383,0-1 0,23-13 0,-33 17-459,24-14 40,0-1 0,-1-1 0,-2-1-1,1-1 1,-2-2 0,-1 0 0,23-29 0,-42 46-140,-1 0 1,0 0-1,0 0 0,-1 0 1,1 0-1,-1-1 0,0 1 1,1-7-1,-3 11-7,0 0-1,1 0 1,-1-1 0,0 1 0,0 0 0,0 0-1,0 0 1,0 0 0,-1 0 0,1-1-1,0 1 1,0 0 0,-1 0 0,1 0-1,-1 0 1,1 0 0,-1 0 0,1 0 0,-1 0-1,0 0 1,1 0 0,-1 0 0,0 0-1,0 1 1,1-1 0,-1 0 0,0 0-1,0 1 1,0-1 0,0 1 0,0-1 0,0 1-1,0-1 1,0 1 0,-1-1 0,1 1-1,0 0 1,0 0 0,0 0 0,0 0-1,0 0 1,-1 0 0,1 0 0,0 0 0,-2 0-1,-5 1 4,0 0 0,0 1 0,-1 0 0,1 0 0,1 0 0,-1 1 0,0 0 0,1 1 0,-1 0 0,1 0 0,0 1 0,0-1 0,1 1 0,-8 8 0,-1 1-3,0 1 0,1 1 0,1 0 0,-18 28-1,24-31 0,1-1 0,0 1 0,0 0 0,1 0 0,1 0 0,0 1 0,1-1 0,1 1 0,-2 24 0,4-33-15,0 1 1,0 0-1,1 0 1,0 0-1,0-1 1,0 1-1,1-1 1,0 1-1,0-1 1,1 1-1,3 5 0,-4-7-29,1-1 0,0 1-1,0-1 1,0 1-1,1-1 1,-1 0-1,1-1 1,0 1-1,-1-1 1,1 1-1,0-1 1,1 0 0,-1-1-1,0 1 1,9 1-1,-7-1 33,0-2-1,0 1 1,-1-1-1,1 1 0,0-2 1,0 1-1,0-1 1,-1 0-1,1 0 1,0 0-1,-1-1 1,1 0-1,5-2 1,4-4-33,-1 1 0,0-2 0,18-14 0,23-23-175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3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47 494 16916,'-14'13'1548,"-9"9"-562,22-21-881,1 0 0,-1 0-1,0 0 1,0 1 0,0-1-1,1 0 1,-1 0-1,1 0 1,-1 0 0,1 1-1,-1-1 1,1 0 0,-1 1-1,1-1 1,0 0 0,0 1-1,0 1 1,0-3-67,0 1 0,1-1-1,-1 1 1,0-1 0,1 1 0,-1-1 0,0 0-1,1 1 1,-1-1 0,0 1 0,1-1 0,-1 0 0,1 1-1,-1-1 1,1 0 0,-1 1 0,1-1 0,-1 0 0,1 0-1,-1 1 1,1-1 0,-1 0 0,1 0 0,0 0-1,-1 0 1,1 0 0,-1 0 0,1 0 0,-1 0 0,1 0-1,0 0 1,-1 0 0,1 0 0,-1-1 0,2 1 0,20-7 414,-4-1-200,-1 0 1,0-2-1,0 0 1,22-19 0,59-55 484,-75 63-588,51-48 224,99-83 69,-163 145-436,0 1 1,0 0-1,1 1 0,-1 0 0,1 0 0,0 1 0,14-3 1,25-9-9,-11 0 20,-11 4 39,44-13 0,-63 22-86,1 1 0,0 1 0,0 0 0,0 0 1,-1 0-1,1 2 0,0-1 0,17 4 0,-23-3-143,0-1 0,0 1 0,0 0 0,0-1-1,0 0 1,0 0 0,4-1 0,-6 1 107,0-1 0,0 0 0,0 1 0,0-1-1,0 0 1,-1 0 0,1 0 0,0 0 0,-1 0 0,1-1 0,-1 1-1,1 0 1,-1-1 0,1 1 0,-1-1 0,2-2 0,9-20-406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9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46 12715,'-33'-9'560,"11"-5"-384,-1-9-200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30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16339,'0'-3'195,"1"1"-1,-1 0 0,1-1 0,-1 1 0,1 0 0,0 0 0,0 0 0,0-1 0,0 1 0,0 0 0,1 0 0,-1 1 0,1-1 0,-1 0 0,1 0 0,-1 1 0,1-1 1,0 1-1,0-1 0,0 1 0,0 0 0,0 0 0,0 0 0,4-2 0,0 1 162,1 0-1,-1 0 1,0 0-1,1 1 1,-1-1 0,1 1-1,11 1 1,-15 0-276,1 0 1,-1 0-1,1 1 1,-1 0-1,1 0 1,-1 0-1,1 0 1,-1 0-1,0 1 1,1-1-1,-1 1 1,0 0-1,0 0 1,0 0-1,4 5 1,-3-3-38,-1 0 0,1 0 0,-1 1 1,-1-1-1,1 1 0,0 0 0,-1 0 1,0 0-1,2 9 0,-1-1-40,-1 0 0,0 0 0,-1 0-1,0 0 1,-1 1 0,-1-1 0,0 0 0,-3 14 0,-2-5-115,0 0 0,-1 0 1,-2-1-1,-13 27 0,-52 78-761,60-104 832,-9 15-239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32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 11787,'7'-12'4670,"-7"16"-2257,-1 10-1922,-11 135 2894,-1 12-1846,12-124-1338,1 1-1,7 45 1,-6-77-218,0 0 1,0 0-1,1 0 1,0 0 0,3 6-1,-5-12-9,0 1 0,1 0 0,-1 0 0,0-1 0,1 1 0,-1 0 1,0-1-1,1 1 0,-1-1 0,1 1 0,-1-1 0,1 1 0,-1 0 0,1-1 0,-1 0 0,1 1 0,0-1 0,-1 1 0,1-1 0,0 0 0,-1 1 0,1-1 0,0 0 0,0 0 0,-1 0 0,1 1 0,0-1 0,-1 0 0,1 0 0,0 0 0,0 0 0,-1 0 0,1 0 0,0-1 0,0 1 0,-1 0 0,1 0 0,0 0 0,-1-1 0,1 1 0,0 0 0,-1-1 0,1 1 0,0 0 0,-1-1 0,1 1 0,-1-1 1,1 1-1,-1-1 0,1 0 0,-1 1 0,1-2 0,2-2-32,0 0 0,-1 0-1,0-1 1,0 1 0,0-1 0,0 0 0,-1 1 0,0-1 0,0 0 0,1-9 0,1-32-382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32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7 232 18756,'-5'-9'2248,"4"-2"-1471,4-3-217,9-1 1104,12-3-440,9-2-223,9-5-425,7 4-176,8-5-200,0 4-152,-1 7-688,-5 4-521,-13 5 945,-4 0-160,-19-6-176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33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3 159 14851,'-3'7'2153,"6"-4"-945,3-1-416,5-2 2593,3 0-1737,7-2-616,7-2-167,7-4-289,8-3-104,6-4-464,1-3-408,6-7-985,-3-1 1193,8-4-216,-2-1-144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3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19820,'0'2'223,"-1"-1"-1,1 1 1,-1 0-1,1 0 0,-1-1 1,0 1-1,0 0 1,0-1-1,0 1 1,-2 2-1,-4 8 105,-20 53 382,2 1-1,4 1 1,-18 99-1,4 33-623,32-172-112,1 1 1,2 0-1,0 0 0,2-1 0,7 35 0,-8-54-42,1-1 1,1 1-1,-1 0 0,1-1 0,0 0 1,7 11-1,-8-15 3,0-1 0,0 1-1,0 0 1,0-1 0,1 0 0,-1 1 0,1-1 0,0 0-1,-1 0 1,1 0 0,0-1 0,0 1 0,0-1-1,1 0 1,-1 1 0,0-1 0,7 1 0,-2-2 3,0 0 0,1 0 0,-1-1 0,0 0-1,1 0 1,-1-1 0,0 0 0,0 0 0,0-1 0,8-4 0,37-24-406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3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19260,'-2'2'256,"0"0"0,1 0 0,-1 0 0,1 0 0,0 1 0,0-1 0,0 0 0,0 0 0,0 1 0,0-1-1,0 4 1,-38 173 2978,15-60-2975,16-81-187,-6 57-1,14-93-61,0 0 0,0 0 0,0 0 0,0 1 0,0-1 1,0 0-1,1 0 0,-1 0 0,1 0 0,0 2 0,7 1 98,8-11 13,-7 0-68,0-1 1,0 0-1,-1-1 1,0 0-1,10-12 0,35-52 211,-36 49-183,-7 8-83,27-36-207,-2-1-1,31-64 1,-64 111-40,-4 5 122,-4 6-59,-2 5-141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3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16139,'-3'20'1961,"6"3"-1057,5 0-416,1-3 1473,3 0-801,2-1-928,1 0-440,-4-8 256,3-1-128,0-8-192</inkml:trace>
  <inkml:trace contextRef="#ctx0" brushRef="#br0" timeOffset="1">360 59 21853,'9'15'1928,"-9"13"-1368,-3 3-248,-2 5 881,-1 4-393,2 0-464,1-3-320,0-10-856,4-8-433,5-19 1025,3-13-224,7-14-184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35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18508,'1'18'510,"0"0"1,-2 1-1,0-1 1,0 0-1,-2 1 0,0-1 1,-7 19-1,5-13 180,-106 368 3237,107-378-3847,0-2-13,-7 24 58,10-34-116,1 0 0,-1 0 0,1 1 0,0-1 0,0 0 0,-1 0 0,1 0 0,1 1 1,-1-1-1,0 0 0,1 0 0,0 3 0,-1-5-7,1 0-1,-1 1 1,1-1 0,0 0 0,-1 0-1,1 0 1,-1 1 0,1-1 0,0 0 0,-1 0-1,1 0 1,0 0 0,-1 0 0,1 0-1,0 0 1,-1 0 0,1 0 0,-1 0-1,1-1 1,0 1 0,-1 0 0,1 0 0,-1-1-1,1 1 1,0 0 0,-1-1 0,1 1-1,-1 0 1,2-2 0,18-11 24,-19 12-22,17-11-355,1 1 0,0 1 0,0 0 0,1 1 0,0 2 0,1 0 0,34-7 0,-36 9-197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3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0 18948,'-6'2'1888,"6"10"-1167,2 10-305,7 8 1352,5 9-800,4 13-376,7 6-111,-7 8-209,0 4-48,-12 2-80,-6 1-48,-12 1-80,-11-2-56,-18 0-520,-10-8-41,-5-3 481,-4-9-112,7-16-112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0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16772,'-3'14'1936,"-3"9"-1296,-6 8-264,-2 8 993,3 9-689,4 2-88,4 7-152,3-2-176,6-3-368,0-1-168,3-7-408,-1-4-272,-4-16 727,-4-21-183,2-4-160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1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0 20404,'3'3'302,"-1"1"0,0-1 0,0 1 0,0-1 0,0 1 0,-1 0 0,1 0 0,-1-1 0,0 1 0,0 0 0,0 5 0,2 49 1435,-2-12-1195,8 30-39,0 101 0,-10-150-477,-1 0-1,-1 0 0,-2-1 0,0 1 1,-2-1-1,0-1 0,-17 38 0,6-27-83,-1-1-1,-2-1 1,-1-1 0,-35 41-1,37-52-26,0 0-1,-1-2 1,-1-1-1,-1 0 0,-1-2 1,-42 23-1,26-19-84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0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2 188 16347,'0'-4'234,"-1"0"0,1 0 0,0-1 0,0 1 0,0 0 0,1 0 0,-1 0 0,1 0 0,0-1-1,1 1 1,-1 0 0,0 1 0,1-1 0,3-5 0,-1 3 18,0 0 1,1 0-1,0 0 0,0 1 1,0 0-1,1 0 0,10-7 1,-1 2-16,2 1 0,-1 0 1,1 2-1,0 0 0,32-9 0,-31 12-188,1 1 0,-1 0-1,1 1 1,0 1 0,0 1 0,33 4-1,-38-2-43,-1 0 0,0 1-1,-1 0 1,1 2-1,0-1 1,-1 1 0,0 1-1,0 0 1,-1 1 0,15 11-1,-22-15 1,0 0-1,-1 1 0,1-1 0,-1 1 0,0 0 0,0 0 0,0 0 1,-1 0-1,1 0 0,-1 1 0,0-1 0,0 1 0,-1-1 0,1 1 1,1 10-1,-3-11 20,0-1 1,0 1 0,0 0 0,-1 0 0,1 0-1,-1 0 1,0 0 0,0 0 0,0-1 0,-1 1-1,1 0 1,-1-1 0,0 1 0,0-1-1,0 0 1,0 0 0,-1 1 0,1-1 0,-1-1-1,-3 4 1,-7 5 129,-1-1-1,0 0 0,-1-1 1,0-1-1,0 0 0,-1-1 1,-28 9-1,14-8-427,0 0 0,-1-3 0,-40 4 0,63-9-1486,17-1 1293,10 0-293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0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16580,'-10'99'3669,"5"-70"-3017,2 1 0,1 0-1,2 0 1,4 47 0,0-63-517,-4-14-129,0 0-1,1 0 0,-1 0 1,0 0-1,0 0 1,0 0-1,0 0 1,0 0-1,0 0 0,0 0 1,0 0-1,1 0 1,-1 0-1,0 0 0,0 0 1,0 0-1,0 0 1,0 0-1,0 0 0,0 0 1,1 0-1,-1 0 1,0 0-1,0 0 1,0 0-1,0 0 0,0 0 1,0 0-1,0 0 1,0 0-1,1 0 0,-1 0 1,0 0-1,0 0 1,0 0-1,0 0 0,0-1 1,0 1-1,0 0 1,0 0-1,0 0 1,0 0-1,0 0 0,0 0 1,0 0-1,0 0 1,0-1-1,0 1 0,0 0 1,1 0-1,4-26 351,-4-43 78,-12-108 0,11 176-436,0 1 0,0 0 0,0 0 0,0 0 1,1 0-1,-1 0 0,0 0 0,0-1 0,0 1 0,0 0 1,0 0-1,0 0 0,1 0 0,-1 0 0,0 0 0,0 0 0,0 0 1,0 0-1,1-1 0,-1 1 0,0 0 0,0 0 0,0 0 1,0 0-1,1 0 0,-1 0 0,0 0 0,0 0 0,0 0 1,0 0-1,1 0 0,-1 1 0,0-1 0,0 0 0,0 0 1,0 0-1,1 0 0,-1 0 0,0 0 0,0 0 0,0 0 1,0 0-1,0 1 0,1-1 0,-1 0 0,0 0 0,0 0 1,0 0-1,0 1 0,17 8-35,1 1-4,-8-7-211,1 0 0,-1-1 0,1-1-1,-1 1 1,1-2 0,0 1 0,-1-2-1,1 1 1,0-2 0,-1 1 0,1-1-1,-1-1 1,20-7 0,-27 9-402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08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8 17700,'0'0'115,"0"-1"0,-1 1 0,1-1 0,0 1 1,-1-1-1,1 1 0,-1 0 0,1-1 0,0 1 0,-1-1 0,1 1 1,-1 0-1,0-1 0,1 1 0,-1 0 0,1 0 0,-1 0 1,1-1-1,-1 1 0,0 0 0,1 0 0,-1 0 0,1 0 0,-1 0 1,0 0-1,1 0 0,-2 0 0,-21 0 896,22 0-644,-5 0-288,0 1-1,0-1 1,0 1-1,0 1 1,0-1-1,0 1 1,0 0-1,1 0 1,-1 1-1,1-1 1,0 1-1,-1 0 1,1 1-1,1-1 1,-1 1-1,0 0 1,1 1-1,0-1 1,0 0-1,0 1 1,1 0-1,-1 0 1,1 0 0,1 1-1,-1-1 1,1 1-1,-1-1 1,2 1-1,-1 0 1,1 0-1,-1 0 1,2 0-1,-1 0 1,1 0-1,0 0 1,0 0-1,0 0 1,1 0-1,2 8 1,-3-11-61,1 0 1,0 0 0,-1-1-1,1 1 1,1 0 0,-1 0-1,0-1 1,1 1 0,-1-1-1,1 1 1,0-1-1,-1 0 1,1 0 0,0 0-1,1 0 1,-1 0 0,0 0-1,1 0 1,-1-1 0,1 1-1,-1-1 1,1 0 0,0 1-1,-1-1 1,1-1-1,0 1 1,0 0 0,0-1-1,0 1 1,5-1 0,-3 0 30,-1-1 0,1 1-1,-1-1 1,1 0 0,-1 0 0,0-1 0,1 0 0,-1 1 0,0-1 0,0-1 0,0 1 0,0 0 0,-1-1 0,1 0 0,-1 0-1,1 0 1,-1 0 0,0-1 0,3-3 0,-3 1 22,0 0 1,0 0-1,-1 0 1,0 0-1,0 0 0,0 0 1,-1-1-1,1 1 0,-2-1 1,1 1-1,-1-1 0,0 1 1,0-1-1,-2-9 0,2 13-139,-1 0 0,1 0 0,-1 0 0,0 0 0,0 0 0,0 0 0,0 0 0,0 0 0,0 0 0,-1 0 0,0 0 1,1 1-1,-1-1 0,0 1 0,0-1 0,-1 1 0,1 0 0,0 0 0,-1 0 0,1 0 0,-1 0 0,0 1 0,0-1 0,1 1 0,-1 0 0,0-1 0,0 1 0,0 1 0,0-1 0,-1 0 0,-3 0 0,4 1-12,0 0 0,0 1 0,0-1 0,0 0 0,-1 1 0,1 0 0,0 0 0,0 0 0,0 0 0,0 0 1,-5 3-1,-11 10-570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0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107 361 13059,'4'-6'598,"-1"1"1,1 0-1,-1-1 0,0 0 1,0 0-1,-1 0 0,0 0 1,3-10-1,-5 14-414,0 1-1,1-1 0,-1 0 1,0 0-1,0 0 1,0 0-1,0 0 1,0 0-1,-1 0 0,1 0 1,-1 0-1,1 0 1,-2-3-1,1 4-85,0 0 0,0 0 0,1 0 0,-1 0 1,0 0-1,0 0 0,0 1 0,0-1 0,-1 0 0,1 0 0,0 1 0,0-1 0,0 1 0,0-1 0,-1 1 1,1 0-1,0-1 0,0 1 0,-1 0 0,1 0 0,0 0 0,0 0 0,-2 0 0,-1 1-24,-1-1-1,1 1 1,1 0-1,-1 1 1,0-1-1,0 1 0,0-1 1,1 1-1,-1 0 1,1 1-1,-1-1 1,1 1-1,0-1 0,0 1 1,0 0-1,0 0 1,1 0-1,-1 0 1,1 1-1,0-1 1,-4 8-1,2-3-54,0 0 0,0 0 0,1 0 0,0 1-1,0 0 1,1-1 0,1 1 0,-2 17 0,2-24-13,1-1-1,0 0 1,0 0-1,0 1 1,0-1-1,0 0 1,0 0-1,0 1 1,0-1-1,1 0 1,-1 0-1,0 1 1,1-1-1,-1 0 1,1 0-1,0 0 1,-1 0 0,1 0-1,0 0 1,-1 0-1,1 0 1,0 0-1,0 0 1,0 0-1,0 0 1,0-1-1,0 1 1,0 0-1,0-1 1,0 1-1,0-1 1,0 1-1,1-1 1,-1 1-1,0-1 1,0 0 0,1 0-1,-1 1 1,0-1-1,0 0 1,1 0-1,-1 0 1,0-1-1,0 1 1,0 0-1,1 0 1,-1-1-1,0 1 1,2-1-1,5-2 21,0 0-1,-1 0 0,0-1 0,1 0 0,-1 0 0,11-10 0,5-6 50,0-2 0,-1-1 1,-2-1-1,35-52 0,-33 42-9,-2-1 1,-2-1-1,20-56 1,-30 62 7,-8 30-72,0-1-1,1 1 1,-1 0 0,0 0-1,0-1 1,0 1-1,0 0 1,0-1-1,0 1 1,0 0-1,0-1 1,0 1 0,0 0-1,0 0 1,0-1-1,0 1 1,0 0-1,0-1 1,0 1 0,0 0-1,0-1 1,0 1-1,0 0 1,0 0-1,-1-1 1,1 1-1,0 0 1,0 0 0,0-1-1,0 1 1,-1 0-1,1 0 1,0-1-1,0 1 1,-1 0-1,1 0 1,0 0 0,0 0-1,-1-1 1,1 1-1,-11 8 51,3 2-29,1 1-1,1 0 1,-1 1-1,2 0 1,-5 12-1,-19 66 123,24-72-113,-1 1 14,1 0 1,-3 24-1,8-39-35,-1 0 0,1 1 0,0-1-1,0 0 1,0 0 0,1 0 0,-1 0-1,1 0 1,0 0 0,0 1-1,1-2 1,-1 1 0,1 0 0,0 0-1,0 0 1,3 4 0,-3-5-3,1-1 0,-1 0 0,1 0 0,-1-1 0,1 1-1,0-1 1,0 1 0,-1-1 0,1 0 0,0 0 0,0 0 0,0 0 0,0 0 0,0-1 0,1 1 0,-1-1 0,0 0 0,0 0 0,0 0 0,0-1 0,0 1 0,0-1 0,0 1 0,0-1 0,0 0 0,4-2-1,4-1 9,0-1 0,0 0 0,-1-1 0,0 0 0,16-13 1,-15 11-13,0-1 0,-1-1 0,0 0 0,-1 0 0,0-1 0,-1 0 0,0 0 1,-1-1-1,11-23 0,-21 45-9,1-1 0,-1 0 1,1 0-1,1 1 0,-1-1 0,2 1 1,-1 0-1,2 14 0,0-22 13,-1 1 1,0-1-1,1 0 0,-1 0 1,1 1-1,0-1 0,0 0 1,0 0-1,0 0 0,0 0 1,0 0-1,0 0 0,1 0 1,-1 0-1,1 0 0,-1-1 1,1 1-1,0 0 0,0-1 1,-1 0-1,1 1 0,0-1 1,1 0-1,-1 0 0,0 0 1,0 0-1,0 0 0,0-1 1,1 1-1,-1-1 0,0 1 1,1-1-1,-1 0 0,0 0 1,1 0-1,-1 0 0,0 0 1,1-1-1,-1 1 0,3-2 1,5 0 4,-1-1 0,0 0 1,0-1-1,0 0 0,0 0 1,-1-1-1,0 0 0,1 0 1,-2-1-1,1 0 0,-1 0 1,0-1-1,0 0 0,6-9 1,-10 10-111,-8 12 49,-10 16-15,11-13 38,1 0 1,-1 1-1,-1 9 1,5-17-75,-1 1 1,0-1-1,1 1 0,0-1 1,0 1-1,0-1 1,0 0-1,0 1 0,0-1 1,0 1-1,1-1 1,-1 1-1,1-1 1,0 0-1,0 1 0,0-1 1,2 4-1,-2-5 18,1 0 0,-1-1-1,0 1 1,1 0 0,-1 0-1,1-1 1,-1 1 0,1 0-1,0-1 1,-1 0 0,1 1 0,0-1-1,-1 0 1,1 0 0,0 0-1,-1 0 1,1 0 0,-1 0-1,1 0 1,0-1 0,-1 1 0,1-1-1,0 1 1,-1-1 0,1 0-1,1 0 1,15-8-671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1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 19604,'3'-2'1889,"-8"7"-1321,-4 3-256,-5 2 968,-2 3-432,-3 3-368,2 3-184,2 2-272,3 1-48,4-1-120,8 0-120,6-4-456,10-4-344,6-10 808,5-3-184,11-8-96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10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21653,'-4'12'511,"-47"175"4221,45-158-4456,1 1-1,2 0 1,0 1-1,4 41 1,4-28-198,-4-41-77,-1 0 0,1 0 0,0-1 0,0 1 0,0 0 0,0-1 0,0 1 0,0-1 0,1 1 0,-1-1 0,1 1 0,4 3 0,-6-6-3,0 0-1,1 0 1,-1 0 0,0 0 0,1 0 0,-1 0 0,0 0-1,1 0 1,-1 0 0,0 0 0,1 0 0,-1 0 0,0 0 0,0 0-1,1-1 1,-1 1 0,0 0 0,1 0 0,-1 0 0,0-1-1,0 1 1,1 0 0,-1 0 0,0-1 0,0 1 0,1 0-1,-1 0 1,0-1 0,0 1 0,0 0 0,0-1 0,1 1 0,-1 0-1,0 0 1,0-1 0,0 1 0,0 0 0,0-1 0,0 1-1,0 0 1,0-1 0,0 1 0,0 0 0,0-1 0,0 1-1,0-1 1,2-20-156,-1 0-69,-1 1 1,-1-1 0,-1 1-1,-1 0 1,0 0 0,-13-38-1,7 44 74,9 14 154,0 0 0,0 0 0,0 0 0,0 0 0,-1 0 0,1 0 1,0 0-1,0 0 0,0 0 0,0 0 0,-1 0 0,1 0 0,0 0 0,0 0 0,0 1 0,0-1 0,0 0 0,-1 0 0,1 0 1,0 0-1,0 0 0,0 0 0,0 0 0,0 1 0,0-1 0,-1 0 0,1 0 0,0 0 0,0 0 0,0 0 0,0 1 0,0-1 0,0 0 1,0 0-1,0 0 0,0 0 0,0 1 0,0-1 0,0 0 0,0 0 0,0 1 0,-1 1 20,1 1 0,0-1 0,0 1-1,0-1 1,0 1 0,0-1 0,1 1 0,-1-1 0,2 4-1,-1-2 3,1 1 0,0-1 0,1 0 0,-1 0 0,0 0 0,1-1 0,0 1 0,0 0 0,0-1 0,1 0 0,-1 0 0,1 0 0,-1 0 0,7 3 0,-3-3-9,0 0 0,0 0 0,-1-1 0,2 0 0,-1 0 0,0-1 0,0 1 0,11-1 0,-2-1 0,-1-1 0,0 0 0,1-1 0,-1 0 0,0-2 0,0 0 0,-1 0 0,16-8-1,13-12 41,-46 28-20,-1 0 0,1 1 1,0-1-1,0 0 0,0 1 1,-3 7-1,5-10-15,-5 10 68,1 0 0,0 1 0,-5 21 0,9-30-76,0 0 0,0 0 0,0 1 0,1-1 0,-1 0 0,1 0 0,1 1 0,-1-1 0,0 0 1,1 0-1,0 1 0,0-1 0,0 0 0,0 0 0,4 6 0,-5-9-85,1 0 0,0 0 0,0 0 0,-1 0 0,1 0 0,0 0 0,0 0 0,0 0 0,0-1 0,0 1 0,0 0 0,0 0 0,0-1 0,1 1 0,-1-1 0,0 1 0,0-1 0,0 0 0,1 1 0,-1-1 0,0 0 0,1 0 0,-1 0 0,0 0 0,0 0 0,1 0 0,-1 0 0,0 0 0,0-1 0,1 1 0,-1 0 0,0-1 0,0 1 0,0-1 0,1 1 0,-1-1 0,0 0 0,0 1 0,1-2 0,3-1-352,-1-1 0,0 0 0,0 1 0,0-1 0,0-1 0,-1 1 0,6-9 0,7-21-645,-1-8-324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10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 19060,'-2'-7'1992,"-1"16"-1247,3 5-361,0 2 1264,0 6-776,6 2-1440,5 2 744,7 5-296,2 0-136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1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19756,'-13'14'1804,"9"-10"-1498,0-1-1,0 1 1,0 0 0,1 0 0,0 0 0,0 0 0,0 1 0,0-1 0,1 1 0,-1-1 0,1 1 0,0 0 0,-1 8 0,3-12-283,0 0 0,0 0-1,0 0 1,0-1 0,0 1 0,0 0 0,1 0 0,-1-1 0,0 1 0,1 0 0,-1 0-1,0-1 1,1 1 0,-1 0 0,1-1 0,-1 1 0,1 0 0,0-1 0,-1 1-1,1-1 1,-1 1 0,1-1 0,0 1 0,0-1 0,-1 0 0,1 1 0,0-1-1,0 0 1,-1 0 0,1 1 0,0-1 0,0 0 0,0 0 0,-1 0 0,1 0-1,0 0 1,0 0 0,0 0 0,-1 0 0,1 0 0,0 0 0,0-1 0,1 1 0,37-10-378,21-19-189,-50 23 464,-1 1 0,1 0 0,0 1 0,0-1 0,1 2 0,-1 0 0,1 0 0,21-2 0,-30 5 114,-1 0 1,1 1-1,0-1 1,0 0 0,0 1-1,-1 0 1,1-1-1,0 1 1,0 0-1,-1 0 1,1 0 0,-1 0-1,1 0 1,-1 1-1,1-1 1,-1 0-1,0 1 1,2 2 0,-1-2 14,0 0 1,0 0 0,0 0 0,0-1 0,0 1 0,0 0 0,0-1 0,1 1 0,3 1 0,5-1-94,1 0 0,-1-1 0,0 0 0,1 0 1,-1-1-1,1-1 0,-1 0 0,19-4 0,13-1-493,-42 6 520,9-1-221,0 1 0,1 0 1,11 2-1,-20-2 183,0 0 1,0 1-1,0-1 1,0 1 0,0-1-1,0 1 1,-1 0-1,1 0 1,0 0-1,3 2 1,-5-2 29,1-1 0,-1 1 1,1 0-1,-1-1 0,1 1 1,-1 0-1,0-1 0,1 1 1,-1 0-1,0 0 0,1-1 0,-1 1 1,0 0-1,0 0 0,0 0 1,0-1-1,0 1 0,0 0 1,0 0-1,0 0 0,0-1 0,0 1 1,0 0-1,-1 0 0,1 0 1,-1 1-1,-4 5-139,1-3 96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13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45 15363,'-19'23'6191,"-45"47"-4539,-195 149-973,256-215-1096,8-4-59,7-7-28,1 0 1,-1 0 0,-1-1 0,19-16 0,-8 7-109,183-165-3250,-110 95 3578,-68 67 897,-27 20-585,1 0 0,-1 0 0,0-1 1,1 1-1,-1 0 0,1 0 0,-1 0 0,1 0 0,-1 0 0,1 0 0,-1-1 0,0 1 0,1 0 0,-1 0 0,1 0 0,-1 1 0,1-1 1,-1 0-1,0 0 0,1 0 0,-1 0 0,1 1 0,0-1 15,-1 1-1,0-1 1,1 1 0,-1-1-1,0 1 1,0-1 0,1 1-1,-1 0 1,0-1 0,0 1-1,0 0 1,0-1 0,0 1-1,0-1 1,0 1 0,0 0-1,0-1 1,0 1 0,0 0-1,0 0 1,-5 18 489,0-1 0,-1 0 0,-1-1-1,0 0 1,-15 25 0,-2 6 270,1 0-75,4-9 57,2 0-1,-25 79 1,39-90-866,2-27 15,1 0 1,0 0-1,0 0 1,0 0-1,0 0 1,0 0-1,0 1 1,0-1-1,0 0 1,1 0-1,-1 0 1,0 0-1,1 0 0,-1 0 1,0-1-1,1 1 1,-1 0-1,1 0 1,0 0-1,-1 0 1,1 0-1,1 0 1,-2-1 4,0 0 0,1 0 1,-1 0-1,1 0 1,-1 0-1,0 0 0,1 0 1,-1 0-1,0 0 0,1 0 1,-1-1-1,0 1 1,1 0-1,-1 0 0,0 0 1,1-1-1,-1 1 1,0 0-1,1-1 0,-1 1 1,0 0-1,0 0 0,1-1 1,-1 1-1,0 0 1,0-1-1,0 1 0,0-1 1,0 1-1,1 0 0,-1-1 1,0 1-1,0 0 1,0-1-1,0 1 0,0-1 1,0 1-1,0 0 1,0-1-1,0 0 0,0-20-1333,0 20 1310,-1-9-387,0 0 0,0 1-1,-1-1 1,0 1 0,-1 0-1,0-1 1,-8-14-1,-3-2 1822,-21-29-1,23 37 760,12 18-2035,-1 0 0,1-1 1,0 1-1,0 0 0,0 0 0,0-1 0,0 1 1,0 0-1,0 0 0,0-1 0,0 1 0,0 0 1,0-1-1,0 1 0,0 0 0,0 0 0,1-1 0,-1 1 1,0 0-1,0 0 0,0-1 0,0 1 0,0 0 1,1 0-1,-1 0 0,0-1 0,0 1 0,0 0 1,1 0-1,-1 0 0,0-1 0,0 1 0,0 0 1,1 0-1,-1 0 0,0 0 0,1 0 0,-1 0 1,0 0-1,0-1 0,1 1 0,-1 0 0,0 0 1,0 0-1,1 0 0,-1 0 0,0 0 0,1 0 0,-1 1 1,0-1-1,0 0 0,1 0 0,21 0 224,-19 0-63,101 0-1113,-71 3 658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1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0 15835,'0'3'297,"-1"0"0,0 0 0,1 0 0,-1 0 0,-1 0 0,1 0-1,0-1 1,-1 1 0,1-1 0,-3 4 0,-6 11 500,-5 18-68,2 1 1,1 1 0,-8 45 0,-12 116 357,28-170-947,-2 29 6,4-33 21,-1-1 1,-1 0-1,-7 26 0,11-49-154,0-1 0,0 1 1,0 0-1,0 0 0,0 0 1,0 0-1,0 0 0,0-1 1,0 1-1,0 0 1,0 0-1,0 0 0,0 0 1,0 0-1,0 0 0,0-1 1,-1 1-1,1 0 0,0 0 1,0 0-1,0 0 0,0 0 1,0 0-1,0 0 1,0 0-1,-1-1 0,1 1 1,0 0-1,0 0 0,0 0 1,0 0-1,0 0 0,-1 0 1,1 0-1,0 0 0,0 0 1,0 0-1,0 0 0,0 0 1,-1 0-1,1 0 1,0 0-1,0 0 0,0 0 1,0 0-1,0 0 0,-1 0 1,1 0-1,0 0 0,0 1 1,0-1-1,0 0 0,0 0 1,0 0-1,-1 0 1,1 0-1,0 0 0,0 0 1,0 0-1,0 1 0,0-1 1,0 0-1,0 0 0,0 0 1,0 0-1,0 0 0,-1 1 1,-3-14 353,2-15-92,0-1 0,3 1 0,0-1 0,1 1 0,2 0 0,14-52 0,-12 59-334,1 0-1,0 1 1,2 0 0,0 1-1,2 0 1,0 0 0,1 1-1,0 0 1,26-26 0,-26 33-47,0 1 1,1 0 0,0 1-1,1 0 1,14-7 0,-21 13 57,-1 0 0,1 0 0,0 0 0,-1 1 0,1 0 0,0 1 0,0-1 0,0 1 1,1 0-1,-1 1 0,0 0 0,0 0 0,11 2 0,-17-2 47,-1 0 0,1 1 0,0-1-1,-1 0 1,1 0 0,-1 0 0,1 1 0,-1-1 0,1 0 0,-1 1-1,1-1 1,-1 0 0,1 1 0,-1-1 0,1 1 0,-1-1-1,1 1 1,-1-1 0,0 1 0,1-1 0,-1 1 0,0-1 0,0 1-1,1-1 1,-1 1 0,0 0 0,0-1 0,0 1 0,0-1 0,0 1-1,0 0 1,0-1 0,0 1 0,0 0 0,0-1 0,0 1 0,0-1-1,0 1 1,0 0 0,0-1 0,-1 1 0,1-1 0,-1 2 0,-15 23 122,2-10 9,-2-1 1,1-1 0,-2 0-1,1-1 1,-2-1 0,1-1-1,-2 0 1,-26 10 0,38-18-220,0 0 1,1 0-1,-1 0 1,0-1 0,-1 0-1,-10 0 1,16-1 27,1 0 1,0 0 0,-1 0 0,1-1 0,-1 1-1,1 0 1,0 0 0,-1-1 0,1 1 0,0-1-1,-1 1 1,1-1 0,0 0 0,0 0 0,0 1-1,-1-1 1,1 0 0,0 0 0,0 0 0,0 0-1,0 0 1,0 0 0,1 0 0,-1 0 0,0-1-1,0 1 1,1 0 0,-1 0 0,1-1 0,-1 1-1,1 0 1,0-1 0,-1 1 0,1-1 0,0 1-1,0 0 1,0-1 0,0 1 0,0-3 0,3-11-574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20 15899,'6'-18'2237,"-4"16"-1061,-2 13-161,-29 288 2189,17-151-2531,12-145-623,-1 1 0,1 0 0,0-1 0,0 1 0,0 0 0,2 5 1,-2-9-43,0 1 0,0-1 0,0 0 0,0 0 0,0 0 0,0 1 0,0-1 0,0 0 0,1 0 0,-1 0 0,0 0 1,0 1-1,0-1 0,0 0 0,0 0 0,1 0 0,-1 0 0,0 0 0,0 0 0,0 1 0,1-1 0,-1 0 0,0 0 0,0 0 1,0 0-1,1 0 0,-1 0 0,0 0 0,0 0 0,0 0 0,1 0 0,-1 0 0,0 0 0,0 0 0,1 0 0,-1 0 1,0 0-1,0 0 0,0 0 0,1 0 0,-1 0 0,0 0 0,0-1 0,0 1 0,0 0 0,1 0 0,-1 0 0,0 0 0,0 0 1,0-1-1,0 1 0,1 0 0,-1 0 0,6-7 129,-1 0 0,0 0 0,8-15 1,-10 17-141,130-230 510,-84 144-467,-43 80-38,1 0-1,0 0 0,14-16 1,-21 27-3,0-1 0,1 1 0,-1-1 1,0 1-1,1 0 0,-1-1 0,1 1 1,-1-1-1,0 1 0,1 0 0,-1 0 1,1-1-1,-1 1 0,1 0 0,-1 0 0,1 0 1,0-1-1,-1 1 0,1 0 0,-1 0 1,1 0-1,-1 0 0,1 0 0,-1 0 1,1 0-1,0 0 0,-1 0 0,1 1 1,0-1-1,0 1-1,0 0 1,0-1 0,-1 1 0,1 0 0,0 0 0,-1-1 0,1 1 0,0 0 0,-1 0 0,1 0 0,-1 0 0,1 2 0,9 38-20,-10-38 19,7 44-28,2 60 1,-9-90 31,0-1 0,-1 0 0,-1 1 0,-1-1 0,0 0 0,-1 0 0,-9 21 0,13-36-44,-1 0 0,1 1-1,-1-1 1,1 0 0,-1 0 0,0 0 0,1 0 0,-1 1 0,0-1-1,0 0 1,1 0 0,-1-1 0,0 1 0,0 0 0,0 0 0,0 0-1,0-1 1,-1 1 0,1 0 0,-2 0 0,2-1 19,0-1 0,1 1 0,-1 0 0,0-1 0,0 1 0,1-1 0,-1 1 0,0-1 0,1 1 0,-1-1 0,1 1 1,-1-1-1,0 0 0,1 0 0,0 1 0,-1-1 0,1 0 0,-1 1 0,1-1 0,0 0 0,-1 0 0,1 0 0,0 0 0,0 1 0,0-1 0,0 0 1,0 0-1,0 0 0,0 0 0,0 1 0,0-3 0,2-44-305,3 16 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14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45 17932,'1'4'249,"1"-1"1,-1 1-1,0 0 1,0 0-1,-1 0 1,1 0-1,-1 0 1,1 0-1,-1-1 1,-1 1-1,1 0 0,0 0 1,-1 0-1,-1 5 1,0 2 430,-14 93 523,-5-1 1,-48 142-1,64-232-1102,4-7-33,0-1-1,-1 0 1,0 1 0,0-1 0,0 0 0,-1 0 0,0 0 0,0 0-1,0-1 1,0 1 0,-6 5 0,9-10-59,0 0 0,0 0 0,0 0 0,-1 0 0,1 0 0,0 0-1,0 1 1,-1-1 0,1 0 0,0 0 0,0 0 0,0 0 0,-1 0 0,1 0 0,0 0 0,0 0-1,-1 0 1,1 0 0,0 0 0,0 0 0,0 0 0,-1 0 0,1 0 0,0 0 0,0-1 0,-1 1 0,1 0-1,0 0 1,0 0 0,0 0 0,-1 0 0,1 0 0,0-1 0,0 1 0,0 0 0,0 0 0,-1 0 0,1 0-1,0-1 1,0 1 0,0 0 0,0 0 0,0-1 0,-4-15 174,4-22 8,4-9-246,3 0 0,1 1 1,3 0-1,2 0 1,1 1-1,3 1 1,1 1-1,3 0 1,28-44-1,-42 76-16,0 1 0,1 0-1,0 0 1,1 1 0,15-13 0,-21 19 46,1 0 0,0 0 1,0 1-1,0-1 0,0 1 0,0 0 1,0 0-1,1 1 0,-1-1 0,1 1 1,-1 0-1,1 1 0,0-1 0,-1 1 1,1-1-1,0 1 0,-1 1 0,7 0 1,-10-1 18,1 1 1,-1-1 0,1 1-1,-1-1 1,1 1 0,-1 0-1,0 0 1,1-1 0,-1 1-1,0 0 1,1 0 0,-1 0-1,0 1 1,0-1 0,0 0-1,0 0 1,0 1 0,0-1-1,0 0 1,-1 1 0,1-1-1,0 1 1,-1-1 0,1 1-1,-1-1 1,0 1 0,1-1-1,-1 1 1,0 0 0,0-1-1,0 1 1,0-1 0,0 1-1,-1 2 1,0 2 5,0 1 0,0 0 0,-1 0 0,0-1 0,0 1 0,-4 8 0,0-4 69,0 0-1,-1-1 1,0 1-1,-1-2 1,0 1 0,-14 13-1,17-18-21,-1-1 0,0 1 0,0-1 0,0 0 0,0-1-1,0 1 1,-1-1 0,1 0 0,-1-1 0,0 0 0,0 0 0,-11 2-1,16-4-94,0 0-1,0 0 1,1 0-1,-1 0 0,0 0 1,0 0-1,0-1 0,0 1 1,1 0-1,-1-1 0,0 0 1,0 1-1,1-1 0,-1 0 1,1 0-1,-1 0 0,0 0 1,1 0-1,0 0 0,-1-1 1,1 1-1,0 0 1,-2-4-1,1 3-20,1 0 1,0 0 0,1 0-1,-1 0 1,0 0 0,1-1-1,-1 1 1,1 0-1,0-1 1,-1 1 0,1 0-1,0-1 1,0 1 0,1 0-1,-1-1 1,1 1-1,-1 0 1,1-1 0,1-1-1,9-17-487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1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 18428,'1'6'510,"0"-1"1,0 0-1,-1 1 0,1 0 1,-1-1-1,0 1 0,-1-1 0,1 1 1,-1-1-1,0 0 0,-2 6 1,-2 12 282,4-12-540,-7 82 304,20-170-193,-5-49 647,-7 126-1004,0-1 0,0 1-1,0 0 1,0 0 0,1 0 0,-1-1 0,0 1 0,0 0 0,0 0-1,0 0 1,1 0 0,-1-1 0,0 1 0,0 0 0,1 0 0,-1 0-1,0 0 1,0 0 0,0 0 0,1 0 0,-1 0 0,0 0 0,0 0-1,1 0 1,-1 0 0,0 0 0,0 0 0,1 0 0,-1 0 0,0 0-1,0 0 1,1 0 0,-1 0 0,0 0 0,0 0 0,1 0 0,-1 1-1,0-1 1,0 0 0,0 0 0,1 0 0,-1 1 0,15 6-219,-13-6 118,12 4-702,1 1 0,-1-2-1,1 0 1,21 2-1,-33-5 725,15 2-788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1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4 13307,'1'-3'11846,"-17"3"-11743,0 1-1,0 1 1,1 1 0,-21 5-1,26-5-47,1 0 0,-1 0 0,1 1 0,0 1 0,1-1 0,-1 2 0,1-1 1,-9 8-1,13-10-12,1 0 0,0 0 0,1 0 0,-1 1 0,1-1 0,-1 1 0,1 0 0,0-1 0,0 1 0,1 0 0,-1 0 0,1 0 0,0 0 0,0 1 0,0-1 0,0 0 0,1 0 0,0 7 0,0-8-27,0 0 0,1 1-1,0-1 1,-1 0 0,1 0 0,0 0 0,1 0 0,-1 0 0,1 0-1,-1 0 1,1-1 0,0 1 0,0 0 0,0-1 0,0 1-1,0-1 1,1 0 0,-1 0 0,1 0 0,0 0 0,-1 0 0,1-1-1,0 1 1,5 1 0,-1 0 1,-1-1-1,1 0 0,0-1 1,0 1-1,0-1 0,0-1 1,0 1-1,0-1 1,0-1-1,-1 1 0,1-1 1,0 0-1,0-1 1,0 1-1,0-1 0,-1-1 1,11-4-1,-12 4 32,0 0 0,0 0 0,-1 0-1,1 0 1,-1-1 0,0 0 0,0 0 0,0 0 0,-1 0-1,1-1 1,-1 1 0,0-1 0,-1 0 0,1 0 0,-1 0-1,0 0 1,0 0 0,0-1 0,-1 1 0,1-1 0,-2 1-1,2-10 1,-2 11 7,0 0 0,-1 0 0,1 0 0,-1 0 0,0 0 0,0 0 0,0 0 0,-1 0 0,1 1 0,-1-1 0,0 1 0,-4-7 0,4 8-89,1-1 1,-1 1-1,0 0 1,0 0-1,0 1 0,0-1 1,0 0-1,0 1 1,0-1-1,-1 1 0,1-1 1,-1 1-1,1 0 0,-1 0 1,1 1-1,-1-1 1,0 0-1,1 1 0,-6-1 1,8 1-11,0 0 1,0 0-1,0 0 1,-1 0 0,1 0-1,0 0 1,0 0-1,-1 0 1,1 0-1,0 0 1,0 0-1,0 0 1,-1 0-1,1 0 1,0 0 0,0 0-1,-1 0 1,1 1-1,0-1 1,0 0-1,0 0 1,-1 0-1,1 0 1,0 0 0,0 1-1,0-1 1,0 0-1,0 0 1,-1 0-1,1 0 1,0 1-1,0-1 1,0 0-1,0 0 1,0 0 0,0 1-1,0-1 1,0 0-1,0 0 1,0 1-1,0-1 1,0 0-1,5 10-1154,3-1 473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1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81 14835,'4'-3'455,"0"0"-1,0 0 0,0-1 1,0 0-1,-1 1 1,1-2-1,-1 1 0,0 0 1,0 0-1,-1-1 1,1 0-1,-1 0 0,0 1 1,2-9-1,-4 13-390,0-1 0,0 1 0,0-1 0,0 1 0,0 0 0,0-1 0,0 1 0,0-1 0,0 1-1,0 0 1,0-1 0,0 1 0,0-1 0,-1 1 0,1 0 0,0-1 0,0 1 0,0 0 0,-1-1 0,1 1 0,0 0 0,0-1-1,-1 1 1,1 0 0,0-1 0,-1 1 0,1 0 0,0 0 0,-1 0 0,1-1 0,0 1 0,-1 0 0,-16 1 915,-14 13-204,19-6-664,0 0 1,1 1-1,0 1 1,1 0 0,-14 16-1,18-19-107,1 1 0,-1 0 1,1 0-1,0 0 0,1 1 0,0 0 0,1 0 0,0 0 0,-3 10 1,6-17-3,-1-1 0,1 1 0,0-1 0,0 1 1,0 0-1,0-1 0,0 1 0,0-1 1,0 1-1,0 0 0,1-1 0,-1 1 0,1-1 1,-1 1-1,1-1 0,0 3 0,0-4 0,0 1 0,-1 0-1,1-1 1,0 1 0,0-1 0,-1 1-1,1 0 1,0-1 0,0 0-1,0 1 1,0-1 0,0 1 0,-1-1-1,1 0 1,0 0 0,0 0-1,0 1 1,0-1 0,0 0 0,1 0-1,2-1 4,0 1-1,0-1 0,0 0 0,0 0 0,0 0 1,0-1-1,0 0 0,0 1 0,-1-1 0,7-4 1,2-3 20,-1 0 1,0-1 0,0-1-1,-1 1 1,0-2-1,-1 1 1,0-1 0,12-24-1,-23 41-282,0 0-1,0 0 1,1 0-1,-1 0 1,1 0-1,0 0 1,0 0-1,1 0 1,-1 0-1,1 1 1,0-1-1,2 9 1,4-6-319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0:1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190 447 16748,'0'0'66,"1"0"0,-1-1 0,0 1 1,0 0-1,1 0 0,-1 0 0,0 0 0,0-1 1,0 1-1,1 0 0,-1 0 0,0 0 1,0-1-1,0 1 0,0 0 0,1 0 1,-1-1-1,0 1 0,0 0 0,0 0 1,0-1-1,0 1 0,0 0 0,0 0 0,0-1 1,0 1-1,0 0 0,0 0 0,0-1 1,0 1-1,0 0 0,0-1 0,0 1 1,0 0-1,0 0 0,0-1 0,-1 1 1,-10-2 1172,-17 6 3,17 0-1104,1 0-1,0 0 1,0 1-1,0 0 1,0 1-1,1 1 1,0-1-1,1 1 1,-1 1-1,1-1 1,0 1-1,1 1 1,0 0-1,0 0 1,-8 16-1,14-24-110,0 1 0,0 0-1,1 0 1,-1-1-1,1 1 1,-1 0-1,1 0 1,-1 0 0,1 0-1,0 0 1,0 0-1,0 0 1,0 0-1,1 2 1,-1-3-9,1 0 0,-1 0 0,1 0 0,0 0 0,-1 0 0,1 0 1,0 0-1,0 0 0,0-1 0,-1 1 0,1 0 0,0-1 0,0 1 0,0 0 0,0-1 0,0 1 0,0-1 1,0 1-1,0-1 0,1 0 0,-1 0 0,0 1 0,0-1 0,0 0 0,0 0 0,2 0 0,5 0 35,0-1 0,0 1-1,0-1 1,0-1 0,0 1-1,0-1 1,-1-1 0,1 1-1,-1-2 1,10-4 0,0-2-1,1 0 1,-1-1-1,17-16 1,-9 5-5,-1-2-1,-2 0 1,0-2 0,-1-1 0,-2 0 0,-1-1-1,-1-1 1,-1-1 0,-2 0 0,-1-1 0,-1 0-1,11-49 1,-21 72-33,0-1 0,-1 0 0,0 1-1,-1-1 1,1 0 0,-2 0 0,1 0 0,-1 1 0,-3-11-1,4 17-10,0 1-1,-1 0 0,1 0 0,-1 0 1,1 0-1,-1 0 0,0 0 1,1 0-1,-1 0 0,0 0 0,0 1 1,0-1-1,1 0 0,-1 0 0,0 1 1,0-1-1,0 0 0,0 1 1,0-1-1,0 1 0,0-1 0,-1 1 1,1 0-1,0-1 0,0 1 1,0 0-1,0 0 0,0 0 0,-1 0 1,1 0-1,0 0 0,0 0 1,0 0-1,0 1 0,0-1 0,-1 0 1,1 1-1,0-1 0,0 0 0,0 1 1,-1 0-1,-4 3 7,0-1-1,0 1 1,0 0-1,0 0 1,-4 6-1,-9 8-2,1 1 0,1 0 0,0 2 0,2 0 0,1 1 0,0 0 0,2 1 1,0 1-1,-11 34 0,22-54-18,-1-1-1,1 1 1,0 0 0,1 0 0,-1 0 0,1 0 0,-1 1-1,1-1 1,0 0 0,1 0 0,-1 0 0,2 5 0,-1-7-13,0 0 0,0 0 0,0 0 0,0 0 0,0-1 0,1 1 0,-1 0 0,1-1 0,-1 1 0,1-1 0,0 0 0,-1 1 0,1-1 0,0 0 0,0 0 0,0 0 0,0 0 0,0-1 0,0 1 0,0 0 0,0-1 0,0 0 0,3 1 1,44 2-750,-43-3 628,1 0-1,0 0 0,-1 0 1,1 1-1,0 0 1,-1 0-1,1 0 1,-1 1-1,0 0 0,1 1 1,5 3-1,-10-5 103,0 0-1,-1 0 1,0 1-1,1-1 0,-1 1 1,0-1-1,1 1 1,-1-1-1,0 1 1,0 0-1,0 0 0,-1 0 1,1-1-1,0 1 1,-1 0-1,1 0 1,-1 0-1,1 0 0,-1 0 1,0 0-1,0 3 1,-1 4-198,0 0 1,0 0 0,-4 14 0,-1 9-287,6-25 319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02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17652,'3'1'2173,"-2"6"-1471,0 10-125,-21 165 3228,7-86-3583,5-17-148,-16 114-15,18-171 127,6-23-178,-1 1 1,1 0-1,0 0 0,-1-1 0,1 1 0,0 0 0,-1 0 0,1-1 0,0 1 0,0 0 0,-1-1 0,1 1 0,0 0 0,0-1 0,0 1 1,0-1-1,-1 1 0,1 0 0,0-1 0,0 1 0,0 0 0,0-1 0,0 1 0,0-1 0,0 1 0,0-1 0,-4-43 243,5 0-233,2 0-1,2 0 1,2 1 0,2-1-1,1 2 1,3 0 0,26-61-1,-34 91-31,1 0-1,0 0 1,1 1-1,1 0 1,0 0-1,0 1 1,15-14-1,-21 22 13,1 0-1,-1 0 1,1 0-1,-1 0 1,1 0-1,0 1 1,-1-1-1,1 1 1,0 0-1,0 0 1,0 0-1,0 0 1,0 1-1,0-1 1,0 1-1,0 0 1,0-1-1,0 1 1,0 1-1,0-1 1,0 0-1,0 1 1,0 0-1,0-1 1,0 1 0,0 1-1,0-1 1,0 0-1,0 1 1,-1-1-1,1 1 1,-1 0-1,1-1 1,-1 1-1,0 1 1,4 3-1,-2-2 5,0 0 1,-1 1-1,0-1 0,0 1 0,0-1 1,0 1-1,-1 0 0,0 0 0,0 1 1,0-1-1,0 0 0,-1 1 0,0-1 1,0 1-1,-1-1 0,0 1 0,1-1 1,-3 11-1,2-12 19,-1 0 0,0 0 0,0 0-1,0 0 1,0-1 0,-1 1 0,0 0 0,0-1 0,0 1 0,0-1 0,0 0 0,0 0-1,-1 0 1,0 0 0,0 0 0,0 0 0,0-1 0,0 1 0,0-1 0,0 0 0,-1 0 0,0 0-1,1 0 1,-1-1 0,0 1 0,-5 0 0,1 0-88,-1 0 1,1-1 0,0 0-1,0-1 1,-1 1-1,1-2 1,0 1-1,-1-1 1,1-1-1,0 1 1,0-1-1,0-1 1,-11-4-1,19 7 15,-1 0 0,1 0 0,-1 0 1,1 0-1,0 0 0,-1 0 0,1-1 0,0 1 0,-1 0 0,1 0 0,0 0 0,-1-1 1,1 1-1,0 0 0,-1 0 0,1-1 0,0 1 0,0 0 0,-1-1 0,1 1 0,0 0 1,0-1-1,-1 1 0,1 0 0,0-1 0,0 1 0,0 0 0,0-1 0,0 1 0,0-1 1,0 1-1,0 0 0,0-1 0,0 1 0,0-1 0,0 1 0,0 0 0,0-1 0,0 1 0,0-1 1,0 1-1,0 0 0,0-1 0,1 1 0,-1 0 0,0-1 0,0 1 0,1 0 0,-1-1 1,0 1-1,0 0 0,1-1 0,-1 1 0,0 0 0,1 0 0,-1-1 0,0 1 0,1 0 1,-1 0-1,1 0 0,26-11-1233,-22 9 1121,25-8-740,6-5-214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0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13 19332,'0'0'71,"1"0"0,-1 0 0,0 0 0,0 0 0,0 0 0,1 0 0,-1 0 0,0 0 0,0 0 0,1 0 0,-1-1 0,0 1 0,0 0 0,1 1 0,-1-1 0,0 0 0,0 0 0,1 0 0,-1 0 0,0 0 0,0 0 0,1 0 0,-1 0 0,0 0 0,0 0 0,0 0 0,1 1 0,-1-1 0,0 0-1,0 0 1,0 0 0,0 0 0,1 1 0,-1-1 0,0 0 0,0 12 1405,-11 21-66,6-20-654,4-8-587,-7 16 48,2 0 0,0 1-1,2 0 1,0 0 0,0 25 0,3-46-217,1 0 1,0 0-1,0 0 0,0 0 0,0-1 0,0 1 1,0 0-1,0 0 0,0 0 0,0 0 0,1 0 1,-1-1-1,0 1 0,1 0 0,-1 0 0,0 0 1,1-1-1,-1 1 0,1 0 0,-1 0 0,1-1 1,-1 1-1,1 0 0,0-1 0,-1 1 0,1-1 1,0 1-1,-1-1 0,1 1 0,0-1 0,0 0 1,-1 1-1,1-1 0,0 0 0,0 1 0,0-1 1,1 0-1,0 0 0,0-1 0,1 1 0,-1-1 0,0 1-1,-1-1 1,1 0 0,0 0 0,0 0 0,0 0 0,0-1 0,-1 1 0,1 0 0,0-1 0,2-2 0,8-11 13,0 0 0,-1-1 0,-1 0 0,16-32 0,23-76 120,-45 118-137,-2 15-6,-2 34-19,-1-8 4,1-32 26,1 0-1,-1 0 0,0 0 0,1 0 0,0 0 0,0-1 0,-1 1 1,2 0-1,-1 0 0,0-1 0,2 4 0,-2-5-1,0 0 0,0 0 0,0 0 0,0 0-1,0-1 1,0 1 0,0 0 0,1-1 0,-1 1 0,0 0 0,0-1-1,1 1 1,-1-1 0,0 0 0,1 0 0,-1 1 0,0-1-1,1 0 1,-1 0 0,0 0 0,1 0 0,-1 0 0,0 0 0,1-1-1,-1 1 1,2-1 0,12-4-23,0-1 0,-1-1 0,0 0 0,24-16 0,-23 13-15,1 1 0,0 0-1,19-6 1,-33 14 31,0 0 1,0 0-1,0 1 1,1-1 0,-1 1-1,0 0 1,0 0-1,1 0 1,-1 0-1,0 0 1,0 0-1,1 0 1,2 1 0,-4 0 2,0-1 1,1 1 0,-1 0-1,0-1 1,0 1 0,0 0-1,0 0 1,0 0 0,0 0 0,0 0-1,0 0 1,0 0 0,0 0-1,-1 0 1,1 0 0,1 3 0,0 3-4,0 0 1,-1 0 0,1 0 0,-1 1-1,-1-1 1,0 12 0,2 10 29,-2-28-42,0 0-1,1 0 1,-1 0-1,0 0 1,1 0-1,-1 0 1,0 0 0,1 0-1,-1 0 1,1 0-1,0 0 1,-1-1-1,1 1 1,0 0-1,-1 0 1,1 0-1,0-1 1,0 1-1,0-1 1,0 1-1,0 0 1,0-1-1,0 1 1,-1-1-1,1 0 1,1 1-1,-1-1 1,0 0-1,0 0 1,0 0-1,0 1 1,0-1 0,2-1-1,-2 1-122,1 0 0,0 0 0,0 0 0,0-1 0,0 1-1,0-1 1,0 1 0,-1-1 0,1 0 0,0 1 0,0-1 0,-1 0 0,1 0 0,-1-1-1,1 1 1,-1 0 0,1 0 0,1-3 0,0 0 2,-1 0 0,0-1 0,0 1 0,0-1 0,-1 1 0,1-1-1,-1 0 1,1-9 0,0-20-721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03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19044,'0'-1'2041,"-2"-1"-1177,7 4 336,4 2-1496,2 0 392,1 3-120,3 1-208,8 1-176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0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101 258 16532,'-18'18'5530,"5"-6"-4572,5-3-696,0 2 0,1-1 0,0 1 1,1 0-1,0 1 0,1-1 1,0 1-1,1 0 0,0 0 0,1 1 1,-2 12-1,5-23-248,-1 0 0,1 0 0,0 0 0,0 0-1,0 0 1,0 0 0,0 0 0,0 0 0,0 0 0,1-1 0,-1 1 0,1 0 0,-1 0 0,1 0-1,0 0 1,0 0 0,0-1 0,0 1 0,0 0 0,0-1 0,0 1 0,1-1 0,-1 1 0,0-1-1,1 1 1,-1-1 0,1 0 0,0 0 0,-1 0 0,1 0 0,0 0 0,0 0 0,0 0 0,-1-1-1,1 1 1,0-1 0,0 1 0,0-1 0,0 0 0,0 0 0,0 0 0,0 0 0,0 0 0,0 0-1,0 0 1,0-1 0,0 1 0,0-1 0,0 1 0,0-1 0,3-2 0,2 0 5,0-1 1,0 0 0,0-1 0,-1 1-1,0-1 1,0-1 0,0 1-1,0-1 1,-1 0 0,0 0-1,7-11 1,-5 7 15,-1-1 0,0 0 0,-1 0 0,0 0 0,-1 0 0,6-24 0,-10 35-34,1-1-1,-1 1 1,0 0-1,0-1 1,0 1-1,1 0 1,-1-1-1,0 1 1,0 0-1,0-1 1,0 1-1,0 0 1,0-1-1,0 1 1,0-1-1,0 1 1,0 0 0,0-1-1,0 1 1,0 0-1,0-1 1,0 1-1,0-1 1,0 1-1,-1 0 1,1-1-1,0 1 1,0 0-1,0-1 1,-1 1-1,1 0 1,0 0-1,0-1 1,-1 1-1,-8 11 3,-10 23 6,18-32-6,-22 54 48,22-53-43,0 1 1,0-1-1,0 1 1,0 0-1,1 0 1,-1-1-1,1 1 1,0 0-1,0 0 1,1 0-1,-1-1 1,1 1-1,1 4 1,-2-7-7,1 0 1,-1-1-1,1 1 1,-1 0-1,1 0 1,0-1-1,-1 1 1,1 0-1,0-1 1,0 1-1,0-1 1,-1 1-1,1-1 1,0 0-1,0 1 1,0-1-1,0 0 1,0 1-1,0-1 1,0 0-1,0 0 1,0 0-1,0 0 1,0 0-1,0 0 1,0 0-1,0 0 1,0 0-1,0 0 1,-1-1-1,1 1 1,0 0-1,0-1 1,0 1-1,0-1 1,0 1-1,1-2 1,3 0-56,0-1 0,-1 1 1,1-2-1,-1 1 0,7-6 1,-5 2-257,1-1 1,-1 0 0,0 0 0,-1 0 0,0-1 0,0 0 0,-1 0 0,0 0 0,0 0 0,-1-1 0,0 0 0,-1 1 0,2-17 0,2-3-972,1 1 1,1 0 0,21-45 0,46-74-238,-74 145 1557,-10 20 2300,1 0 0,-7 26 0,-11 56-373,-2 105-1116,28-195-806,-2 8 36,1 0 1,1 1-1,0-1 1,4 22-1,-3-39-71,-1 0-1,0 1 1,1-1-1,-1 0 1,0 1-1,1-1 1,0 0-1,-1 0 1,1 1-1,0-1 1,1 2-1,-2-3-3,1 0 0,-1 1 1,0-1-1,1 0 0,-1 0 0,0 1 1,1-1-1,-1 0 0,0 0 0,1 0 0,-1 0 1,0 0-1,1 0 0,-1 0 0,0 0 1,1 0-1,-1 0 0,1 0 0,-1 0 0,0 0 1,1 0-1,-1 0 0,0 0 0,1 0 1,-1 0-1,1 0 0,-1-1 0,2 0 12,0 0 0,-1-1 1,1 1-1,-1 0 0,1-1 0,-1 0 0,0 1 0,0-1 0,0 0 0,0 0 0,0 1 1,0-1-1,1-3 0,31-113 446,-16 47-352,-16 70-113,-1 0 0,0 0 0,1 0 0,-1 0 0,0 0 1,1 0-1,-1 0 0,1 0 0,-1 1 0,1-1 0,-1 0 0,1 0 0,0 1 0,0-1 0,-1 0 1,1 1-1,0-1 0,0 1 0,-1-1 0,1 1 0,0-1 0,0 1 0,0-1 0,0 1 0,0 0 0,0 0 1,0-1-1,0 1 0,0 0 0,0 0 0,0 0 0,2 0 0,2 1-10,1 0 0,-1 0 0,1 1 0,9 4 0,6 1-12,-7-4 6,0 0 0,0-1 0,0-1 0,1 0 0,-1-1 1,0 0-1,1-2 0,-1 1 0,0-2 0,0 0 0,0 0 0,-1-1 0,1-1 0,19-10 1,-30 14 21,-1-1 0,1 0 0,0-1 0,-1 1 0,1 0 1,-1-1-1,0 1 0,0-1 0,0 0 0,0 0 0,0 0 1,-1 0-1,2-3 0,-3 5 0,1 0 1,-1 0-1,0 0 0,0 0 1,1 0-1,-1 0 1,0 0-1,0 0 0,0 0 1,0 0-1,-1 0 1,1 0-1,0 0 0,0 0 1,-1 0-1,1 0 0,0 0 1,-1 0-1,1 0 1,-1 0-1,1 0 0,-1 0 1,0 1-1,1-1 1,-1 0-1,0 0 0,0 1 1,1-1-1,-1 0 0,0 1 1,0-1-1,0 1 1,0-1-1,0 1 0,0-1 1,0 1-1,0 0 1,0-1-1,0 1 0,0 0 1,0 0-1,0 0 0,0 0 1,0 0-1,-1 0 1,-3 0 10,0 0 1,0 0-1,0 0 1,0 1-1,0 0 0,0 0 1,0 0-1,0 1 1,1 0-1,-1 0 1,0 0-1,1 0 1,-1 1-1,1-1 1,0 1-1,0 0 1,0 1-1,0-1 1,-5 7-1,4-5-13,0 1-1,1-1 1,0 1-1,0 0 0,0 0 1,0 0-1,1 1 1,0-1-1,1 1 1,-1 0-1,1 0 1,1 0-1,-2 10 1,3-13-64,0 1 0,0-1 1,1 0-1,-1 1 0,1-1 1,0 0-1,1 0 1,-1 0-1,1 1 0,-1-1 1,1-1-1,0 1 0,1 0 1,-1 0-1,1-1 0,0 1 1,-1-1-1,1 0 0,1 0 1,-1 0-1,0 0 1,1-1-1,0 1 0,-1-1 1,1 0-1,0 0 0,0 0 1,0-1-1,0 1 0,1-1 1,-1 0-1,0 0 0,1-1 1,-1 1-1,0-1 0,1 0 1,5 0-1,31-8-382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05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21197,'11'8'1920,"-7"4"-1280,2 4-264,-3 10 800,3 3-311,2 7-257,-2 1-240,3 4-560,-2-2-328,-1-9-777,-3-1-239,-5-15 1136,-7-5-296,-9-15-336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33 16508,'1'-1'121,"-1"0"1,1-1-1,-1 1 1,0 0-1,1-1 1,-1 1 0,0 0-1,0-1 1,1 1-1,-1 0 1,0-1 0,0 1-1,-1 0 1,1-1-1,0 1 1,0 0-1,-1-2 1,0 2-55,1 1 0,-1-1 0,1 1 0,0-1 0,-1 1 0,0-1 0,1 1 0,-1-1 0,1 1 0,-1 0 0,1-1 0,-1 1 0,0 0 0,1 0 0,-1-1 0,0 1 0,1 0 0,-1 0 0,0 0 0,1 0 0,-1 0 0,0 0 0,-1 0 0,-1 0 80,-1 1-1,1 0 1,-1 0-1,1 0 1,-1 0-1,1 0 1,0 1-1,0-1 1,-1 1-1,1 0 1,-3 3-1,-13 12 84,2 1 0,0 1 0,2 1 0,0 0 0,1 1 0,1 1 0,1 0 0,1 0 0,-16 45 1,26-62-197,-14 43 220,14-45-228,1 0 0,-1 0 0,1 1 0,-1-1 0,1 0-1,0 1 1,0-1 0,1 0 0,-1 0 0,1 1-1,1 5 1,-1-8-20,-1-1-1,1 1 1,0 0-1,-1-1 0,1 1 1,0 0-1,-1-1 1,1 1-1,0-1 1,0 1-1,0-1 0,0 0 1,-1 1-1,1-1 1,0 0-1,0 1 1,0-1-1,0 0 0,0 0 1,0 0-1,0 0 1,0 0-1,0 0 1,0 0-1,0 0 1,0-1-1,0 1 0,-1 0 1,1 0-1,0-1 1,0 1-1,0-1 1,1 0-1,29-16 45,-4-7-16,0-1 1,-2 0-1,-1-2 0,22-33 1,-14 20 2,46-59 19,-63 87-60,-15 12 4,1 0-1,-1 0 1,0 0-1,0-1 0,1 1 1,-1 0-1,0 0 1,1 1-1,-1-1 0,0 0 1,0 0-1,1 0 1,-1 0-1,0 0 0,0 0 1,1 0-1,-1 0 1,0 0-1,0 1 0,1-1 1,-1 0-1,0 0 1,0 0-1,1 0 0,-1 1 1,0-1-1,0 0 1,0 0-1,0 1 0,1-1 1,-1 0-1,0 1 1,1 2-4,0 1 1,0-1 0,-1 0 0,1 1 0,-1-1-1,0 1 1,0 5 0,-1 5-8,0 0 2,1-1 0,0 0 0,0 0 0,2 1 0,3 16 0,-4-27 9,0-1 0,-1 1 1,1-1-1,0 1 0,1-1 1,-1 0-1,0 1 0,1-1 0,-1 0 1,1 0-1,0 0 0,0 0 1,0 0-1,0 0 0,0-1 0,0 1 1,0-1-1,0 1 0,1-1 0,-1 0 1,1 0-1,-1 0 0,1 0 1,-1 0-1,1 0 0,-1-1 0,1 1 1,0-1-1,-1 0 0,1 0 1,0 0-1,4-1 0,5 0 2,0-2 1,0 1-1,0-1 0,0-1 1,-1 0-1,20-11 0,66-41 36,-81 46-27,14-11 7,-19 13-21,0 0 0,1 1 1,19-9-1,-30 16 2,0-1 0,0 1 0,-1 0 1,1-1-1,0 1 0,0 0 0,0 0 0,0-1 0,-1 1 0,1 0 0,0 0 0,0 0 0,0 0 1,0 0-1,0 0 0,-1 0 0,1 1 0,0-1 0,0 0 0,0 0 0,0 1 0,-1-1 0,1 0 1,0 1-1,0-1 0,-1 1 0,1-1 0,0 1 0,0-1 0,-1 1 0,1 0 0,-1-1 1,1 1-1,-1 0 0,1-1 0,-1 1 0,1 0 0,-1 0 0,1 1 0,0 3-2,1 0-1,-1 0 0,-1 1 1,1-1-1,-1 9 0,2 9-13,-2-22 20,0 1-1,1-1 0,-1 1 0,1-1 0,-1 1 0,1-1 1,0 0-1,0 1 0,-1-1 0,1 0 0,0 1 0,0-1 1,0 0-1,0 0 0,1 0 0,-1 0 0,0 0 0,0 0 1,1 0-1,-1-1 0,2 2 0,0-1 2,0-1 0,-1 1-1,1-1 1,0 1 0,-1-1 0,1 0 0,0 0-1,-1 0 1,1-1 0,0 1 0,4-2-1,6-2 10,0-1 0,0-1 0,22-12-1,-28 14-12,54-32-5,-24 14-182,65-30-1,-100 52 171,0-1-1,-1 0 0,1 0 0,0 1 0,0-1 0,0 1 1,0-1-1,-1 1 0,1 0 0,0 0 0,0 0 1,0 0-1,0 0 0,0 0 0,2 1 0,-3 0 5,-1-1 0,1 1-1,0 0 1,0 0 0,0 0-1,-1-1 1,1 1 0,0 0 0,-1 0-1,1 0 1,-1 0 0,1 0-1,-1 0 1,1 0 0,-1 0 0,0 1-1,0-1 1,1 0 0,-1 0-1,0 0 1,0 0 0,0 0 0,0 0-1,-1 3 1,1 15 53,-1-12-182,1 0 0,-1-1 0,2 1 1,-1-1-1,1 1 0,2 7 0,-3-12 101,1-1-1,-1 1 1,1-1-1,0 0 0,0 1 1,-1-1-1,1 0 0,0 0 1,0 0-1,0 1 1,1-1-1,-1 0 0,0 0 1,0-1-1,0 1 1,1 0-1,-1 0 0,0-1 1,1 1-1,-1 0 0,1-1 1,-1 0-1,1 1 1,-1-1-1,1 0 0,-1 0 1,1 1-1,-1-1 1,1 0-1,-1-1 0,1 1 1,1 0-1,27-7-295,7-9-119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0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 18924,'-5'-5'1960,"5"2"-1287,3 0-281,11 3 920,6-2-232,12-1-864,7-3-488,6 0 232,4-5-112,5-7-88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05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91 21077,'-8'48'1703,"-3"87"1,7-73-983,-8 265 888,14-407-1463,4 0 0,3 1 0,4 0 0,35-122 1,-42 182-180,17-47-84,-21 61 100,0 0 0,1 1 0,-1-1 0,1 1 0,0 0 0,0 0 0,1 0-1,-1 0 1,1 1 0,7-6 0,-10 8 11,0 0 0,0 0 0,0 1 0,0-1 0,0 1 0,0-1 0,0 1 0,0-1 0,0 1 0,1-1 0,-1 1 0,0 0 0,0 0 0,0 0 0,1 0 0,-1-1 0,0 2 0,0-1 0,1 0 0,-1 0 0,0 0 0,0 1 0,3 0 0,-3 0 2,0 0-1,1 0 1,-1 0 0,0 0 0,0 1 0,0-1-1,0 0 1,0 1 0,0-1 0,0 1 0,0-1-1,-1 1 1,1-1 0,-1 1 0,1 1 0,1 5-6,0 0 0,-1-1 1,0 1-1,-1 0 1,0 0-1,-1 12 0,-3 0 61,-1 1-1,-1-1 0,-1 0 0,0 0 0,-2-1 1,0 0-1,-2-1 0,1 0 0,-2 0 0,-26 29 1,10-23 8,14-19-411,14-5 317,-1-1 0,1 1 0,0 0 0,-1-1 0,1 1-1,0 0 1,0 0 0,-1-1 0,1 1 0,0-1 0,0 1 0,-1 0 0,1-1 0,0 1 0,0 0 0,0-1-1,0 1 1,-1-1 0,1 1 0,0-1 0,0 1 0,0 0 0,0-1 0,0 1 0,0-1 0,0 1 0,0-1-1,0 1 1,1 0 0,-1-1 0,0 1 0,0-1 0,0 1 0,2-7-378,0 1-1,0-1 1,1 1-1,-1 0 1,1 0 0,0 0-1,1 0 1,4-6-1,38-43-1179,-37 45 1203,21-21-721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06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17452,'3'17'970,"-1"-1"0,-1 1 1,-1 18-1,0-15 95,4 36 0,-3-50-920,0-1 0,0 1 1,1-1-1,0 0 0,0 1 1,0-1-1,0 0 0,1 0 1,0 0-1,6 8 0,-7-11-118,0 0 0,1 0 0,-1-1 0,0 1 0,0-1 0,1 1 0,-1-1 0,1 0 0,-1 1 0,1-1 0,-1-1 0,1 1 0,0 0 0,0-1 0,-1 1 0,1-1 0,0 0 0,0 0 0,-1 0 0,1 0 0,0 0 0,0-1 0,0 1 0,-1-1 0,1 0 0,0 0 0,-1 0 0,1 0 0,-1 0 0,5-3 0,3-2 12,-1 0 0,0 0-1,0-1 1,-1 0 0,0-1 0,10-10 0,-4 0 96,-1 0 0,-1 0 0,0-1 0,-1-1 0,-1 0 0,-1 0 0,8-30 0,-14 29 85,-5 17-80,-3 11-13,-1 8-87,0 0 0,1 1 1,0-1-1,1 1 1,1 0-1,1 0 0,0 0 1,1 1-1,1 21 1,1-35-69,-1-1 0,0 1 0,1-1 0,-1 1 0,1 0 0,0-1 0,0 0 0,0 1 0,0-1 0,0 0 0,1 1 0,-1-1 0,1 0 0,-1 0 0,1 0 0,3 2 0,-5-3-20,1-1 1,0 1-1,0-1 0,-1 1 1,1-1-1,0 0 0,0 1 1,0-1-1,0 0 1,0 0-1,0 1 0,0-1 1,0 0-1,0 0 0,-1 0 1,1 0-1,0 0 0,2-1 1,-1 0-41,-1 1-1,1-1 1,0 0 0,-1 0-1,1 0 1,-1 0 0,1 0 0,-1 0-1,0 0 1,1-1 0,-1 1 0,0 0-1,1-3 1,4-5-100,-1 0 0,-1 0 0,0 0 1,4-13-1,-6 19 131,11-38-618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0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19 19892,'0'-1'201,"1"-1"0,-1 1-1,1 0 1,0 0 0,-1 0 0,1 0-1,0 0 1,0 0 0,0 0 0,0 0-1,0 1 1,0-1 0,0 0 0,0 0-1,0 1 1,0-1 0,1 1 0,-1-1-1,0 1 1,0-1 0,0 1 0,2 0-1,-2 0-133,-1 0 0,0 0 0,1 0 0,-1 1 0,1-1 0,-1 0 0,0 0 0,1 1 0,-1-1 0,0 0 0,1 1 0,-1-1 0,0 0 0,0 1 0,0-1 0,1 0 0,-1 1 0,0-1 0,0 1 0,0-1 0,0 0 0,1 1 0,-1 0 0,0 20 612,-10 27-110,-20 62 0,19-73-454,0 0 1,3 1-1,-6 56 0,14-1 84,0-93-28,1-3-714,-1 0-1,0 0 1,0 0 0,0 0-1,0 0 1,0 0 0,-1 0 0,-1-6-1,1 2 203,1-5-556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0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60 5785,'-8'42'4788,"-1"0"3811,28-56-3831,9-15-2884,-9 11-759,38-33 1,-52 48-1069,0-1 0,1 0-1,-1 1 1,1 0 0,0 1 0,-1-1 0,1 1-1,0 0 1,0 0 0,1 1 0,-1 0 0,0 0-1,8 0 1,-12 1-54,0 0 0,0 0-1,0 1 1,0-1 0,-1 0 0,1 1 0,0-1-1,0 1 1,0 0 0,-1-1 0,1 1-1,0 0 1,-1 0 0,1 0 0,0 0-1,-1 1 1,0-1 0,1 0 0,-1 1 0,2 1-1,-2-1-1,1 1 0,-1-1 0,0 1 0,0 0 0,0 0 0,0-1 0,-1 1 0,1 0 0,-1 0 0,0 0 0,0 0 0,0 3 0,0 2 26,-1 1 0,-1-1 0,1 1-1,-1-1 1,-1 0 0,0 1 0,-6 13 0,2-10 83,-1 0 1,0-1 0,0 0 0,-1 0 0,-1-1 0,-16 15 0,23-22-86,-1 1 0,0-1 0,0 0 0,0-1 1,0 1-1,-1-1 0,1 0 0,0 0 0,-1 0 0,0 0 1,1-1-1,-1 0 0,0 0 0,0 0 0,0-1 0,0 1 0,0-1 1,0-1-1,1 1 0,-1 0 0,-9-3 0,13 3-109,1 0 0,-1-1 0,0 1 0,1 0-1,-1 0 1,0-1 0,1 1 0,-1 0 0,0-1 0,1 1-1,-1-1 1,1 1 0,-1 0 0,0-1 0,1 0 0,-1 1-1,1-1 1,0 1 0,-1-1 0,1 0 0,-1 1 0,1-1-1,0 0 1,0 1 0,-1-1 0,1 0 0,0 1 0,0-1-1,0 0 1,0 0 0,0 1 0,-1-1 0,2 0-1,-1 0 1,0 1 0,0-1 0,0 0 0,0 1 0,0-1-1,1 0 1,-1 0 0,0 1 0,0-1 0,1 0 0,-1 1-1,1-2 1,3-4-701,1 1 0,-1-1 0,1 1-1,7-7 1,1 0 435,5-12-762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07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 20516,'4'-4'2270,"-5"7"-645,-11 15 193,-10 15-751,3 2-785,1 1 0,-13 41 0,25-58-254,1-1 0,0 1-1,1 0 1,1 1-1,1-1 1,1 25-1,1-39-29,0-1 0,1 1 0,-1-1 0,1 0 0,0 1 0,0-1 0,1 0 0,-1 1 0,1-1 0,0 0 0,0 0 0,0 0 0,1-1 0,-1 1 0,5 4 0,-5-6-19,1 0 1,-1 0-1,0-1 1,1 1-1,-1-1 1,1 0-1,0 1 1,-1-1-1,1-1 0,0 1 1,0 0-1,-1-1 1,1 1-1,0-1 1,0 0-1,0 0 1,0 0-1,0 0 1,0 0-1,0-1 1,-1 1-1,1-1 1,0 0-1,3-1 1,4-2-108,1-1 0,-1 0 0,-1 0 0,1-1 0,-1-1 0,0 0 0,0 0 0,-1 0 0,0-1 0,12-15 0,0-3-68,-2 0 0,21-41 1,-50 119 1611,-2 30-602,12-73-763,1-1-1,-1 1 1,2-1-1,-1 0 0,1 1 1,0-1-1,5 14 1,-6-21-63,0 0-1,0 0 1,1 0 0,-1 1 0,1-1 0,-1 0-1,1 0 1,-1 0 0,1 0 0,0 0 0,-1 0-1,1 0 1,0 0 0,0 0 0,0 0 0,0 0 0,0-1-1,0 1 1,0 0 0,0-1 0,0 1 0,0-1-1,0 1 1,0-1 0,1 1 0,-1-1 0,0 0-1,0 1 1,1-1 0,-1 0 0,0 0 0,0 0 0,0 0-1,1 0 1,-1 0 0,0-1 0,0 1 0,1 0-1,-1-1 1,2 0 0,0-1-142,1 0 1,-1 0-1,0 0 1,0 0-1,0-1 1,0 1-1,0-1 1,-1 0-1,1 0 1,-1 0-1,4-5 1,1-7-51,0-1 1,-1 0-1,-1 0 1,0 0-1,3-24 0,1-10-432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0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19828,'-3'4'1889,"0"2"-1297,-1 0-232,4 2 744,2 1-808,3-1 32,-1 0-160,7 1-288</inkml:trace>
  <inkml:trace contextRef="#ctx0" brushRef="#br0" timeOffset="1">212 145 21245,'-27'21'2288,"5"-3"-438,-28 29 1,43-39-1761,0 0-1,0 1 1,1 0 0,0 0-1,1 0 1,0 1 0,-4 11-1,7-14-76,-1 0-1,2 0 1,-1 0-1,1 0 1,0 0 0,0 0-1,1 0 1,0 0-1,1 12 1,-1-17-29,1 0-1,-1 0 1,1 0 0,-1-1 0,1 1 0,0 0 0,0 0 0,0-1 0,0 1 0,0 0 0,0-1-1,0 1 1,0-1 0,0 0 0,1 1 0,-1-1 0,1 0 0,-1 0 0,1 0 0,0 0-1,-1 0 1,1 0 0,0 0 0,0 0 0,-1-1 0,1 1 0,0-1 0,0 1 0,0-1 0,0 0-1,0 0 1,0 0 0,-1 0 0,1 0 0,0 0 0,0 0 0,0-1 0,0 1 0,3-2 0,0 1-58,0-1 1,0 0 0,0 0-1,0 0 1,0-1 0,-1 1 0,1-1-1,-1 0 1,0 0 0,0-1 0,0 0-1,0 1 1,-1-1 0,1 0 0,2-6-1,14-19-244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0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59 138 20700,'0'1'205,"0"-1"-103,-1 0 0,1 0 0,0 0 0,0 0 0,0 0 0,0 1 0,0-1 0,0 0 0,0 0 0,0 0 0,0 0 1,0 0-1,0 1 0,0-1 0,0 0 0,0 0 0,1 2 1837,0-2-1837,-1 0 1,0 0-1,0 0 0,0 1 0,0-1 0,0 0 0,0 0 0,1 0 0,-1 0 0,0 0 0,0 0 0,0 0 0,0 0 0,15 4 1513,14-1-1332,-21-4-260,0 0 0,0 0 0,0-1 0,-1 0 0,1 0 0,-1 0 0,1-1 0,-1-1 0,0 1 0,13-10 0,-16 11-13,0-1 0,0 0 0,0 0 0,0 0 0,-1-1 0,0 1 0,1-1 0,-1 0 0,0 0 0,-1 0 1,1 0-1,-1 0 0,0 0 0,0-1 0,0 1 0,-1-1 0,1 0 0,0-9 0,-1 13-5,-1-1-1,0 1 0,0 0 1,0-1-1,0 1 1,0 0-1,-1 0 1,1-1-1,0 1 1,-1 0-1,1 0 1,0-1-1,-1 1 1,0 0-1,1 0 1,-1 0-1,0 0 1,1 0-1,-1 0 1,0 0-1,0 0 1,0 0-1,0 0 0,0 0 1,0 0-1,0 1 1,0-1-1,0 0 1,-1 1-1,1-1 1,0 1-1,0-1 1,0 1-1,-1 0 1,1 0-1,0-1 1,-1 1-1,1 0 1,0 0-1,0 0 1,-1 0-1,-2 1 1,-2 0 8,0 0 0,0 0 1,-1 1-1,1-1 1,0 2-1,0-1 1,-9 6-1,2 0-2,0 1-1,1 0 1,0 1 0,1 0-1,0 1 1,1 0-1,0 0 1,-8 14 0,11-15-11,1 0 1,0 0 0,1 0-1,0 1 1,1 0 0,0 0 0,0 0-1,1 0 1,1 1 0,0-1-1,-1 13 1,3-20-45,0 0-1,0 0 1,1 1-1,-1-1 1,1 0-1,0 0 1,0 0-1,0 0 0,0 0 1,1 0-1,0-1 1,0 1-1,0 0 1,0-1-1,0 1 1,1-1-1,-1 0 1,1 0-1,0 0 1,0 0-1,0 0 1,1-1-1,-1 1 1,1-1-1,-1 0 1,1 0-1,6 2 1,-4-2-50,0 0 1,1 0 0,-1-1-1,0 0 1,1-1 0,-1 1 0,1-1-1,-1 0 1,1-1 0,-1 0-1,1 0 1,-1 0 0,1-1-1,-1 0 1,0 0 0,0 0 0,7-4-1,32-25-449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10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57 17340,'2'-1'180,"-1"1"1,0-1 0,0-1-1,1 1 1,-1 0-1,0 0 1,0 0 0,0-1-1,0 1 1,-1 0-1,1-1 1,0 1 0,0 0-1,-1-1 1,1 1 0,-1-1-1,1 0 1,-1 1-1,0-1 1,0 1 0,0-1-1,0 1 1,0-1 0,0 0-1,0 1 1,-1-3-1,1 3-40,-1-1-1,0 1 1,0 0 0,0 0-1,-1-1 1,1 1-1,0 0 1,0 0-1,-1 0 1,1 1-1,0-1 1,-1 0 0,1 0-1,-1 1 1,1-1-1,-1 1 1,1-1-1,-1 1 1,1 0-1,-1-1 1,1 1-1,-1 0 1,0 0 0,1 0-1,-1 0 1,-2 1-1,-5 1 36,-1-1 0,1 1 0,0 1-1,1 0 1,-1 0 0,0 1 0,1 0-1,-1 0 1,-9 8 0,2-1-153,1 0 0,1 1-1,-22 23 1,33-32-24,0 1-1,0-1 1,1 1-1,-1-1 1,1 1-1,0 0 1,0 0-1,-3 8 1,5-10-1,0-1 0,0 0 0,-1 1 0,1-1 0,0 0 0,0 1 0,0-1 0,0 0 0,0 1 1,1-1-1,-1 0 0,0 1 0,1-1 0,-1 0 0,1 0 0,-1 1 0,1-1 0,-1 0 0,1 0 0,0 0 1,0 0-1,0 0 0,-1 0 0,1 0 0,0 0 0,0 0 0,0 0 0,1 0 0,-1-1 0,0 1 0,0 0 1,2 0-1,10 4-42,2 0 1,-1 0 0,0-2 0,1 0 0,26 2 0,-19-2-23,36 8 1,-51-9 57,-1 0 0,1 1-1,-1 0 1,0 0-1,0 0 1,0 0 0,0 1-1,-1 0 1,9 8 0,-11-9 8,0 0 0,0 0 0,-1 0 1,0 0-1,1 1 0,-1-1 0,0 1 0,0-1 0,-1 1 1,1 0-1,-1 0 0,0 0 0,0 0 0,0-1 1,-1 1-1,1 9 0,-1-8 21,-1 0 0,0 1 0,0-1 0,0 0 0,-1 0 0,1 0 0,-1 0 0,-1 0 0,1 0 0,-1 0-1,-4 6 1,0-2 54,0-1-1,0 1 0,-1-2 0,0 1 1,-1-1-1,1 0 0,-1-1 0,-1 0 0,1 0 1,-1-1-1,-18 7 0,22-10-46,0-1 1,-1 1-1,1-1 0,-1-1 0,1 1 1,0-1-1,-1 0 0,1-1 1,-1 0-1,1 0 0,0 0 0,-1-1 1,-8-3-1,12 4-190,1 0 1,-1 0 0,1 0-1,-1-1 1,1 1-1,0-1 1,-1 0-1,1 0 1,0 0 0,0 0-1,0 0 1,1 0-1,-1 0 1,0-1-1,1 1 1,-1-1 0,1 1-1,0-1 1,0 0-1,0 1 1,0-1-1,1 0 1,-1 0 0,1 1-1,-1-1 1,1 0-1,0 0 1,0 0-1,0 0 1,0 0 0,1 1-1,1-6 1,-1 2-77,2-1 1,-1 0-1,1 1 1,0 0-1,0-1 1,0 1-1,1 1 1,0-1 0,6-7-1,25-19-1284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1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72 228 15435,'2'1'262,"1"-1"-1,-1 1 0,1-1 1,0 0-1,-1 0 0,1 0 1,0 0-1,-1 0 0,1-1 1,-1 1-1,1-1 0,0 0 1,-1 0-1,1 0 0,-1 0 1,0 0-1,1 0 1,-1-1-1,4-2 0,6-6 712,1 0 1,12-14-1,-7 6-519,-17 17-434,36-35 1028,-35 34-935,0-1-1,0 0 0,0 0 0,0 0 0,0 0 1,-1 0-1,1 0 0,-1 0 0,0 0 0,0-1 1,0 1-1,1-5 0,-2 7-78,0 0 1,0 1-1,0-1 1,0 0-1,-1 0 1,1 0-1,0 0 1,0 0-1,0 1 1,-1-1-1,1 0 1,0 0-1,-1 0 1,1 0-1,-1 1 1,1-1-1,-1 0 1,1 1-1,-1-1 1,0 0-1,1 1 1,-1-1-1,-1 0 1,0 0 8,0 0 0,0 0-1,0 0 1,0 0 0,0 1 0,0-1 0,-1 1 0,-3-1 0,-3 0 4,1 1 1,0 0-1,-16 3 0,-30 14 168,32-9 153,38-10 10,-15 2-371,0 1-1,0-1 0,0 0 0,0 0 1,0 0-1,0 0 0,1 0 1,-1 0-1,0-1 0,0 1 0,0 0 1,0 0-1,0-1 0,0 1 0,0-1 1,0 1-1,0-1 0,0 1 1,-1-1-1,1 0 0,0 1 0,0-1 1,0 0-1,-1 0 0,1 1 0,0-1 1,-1 0-1,1 0 0,0-1 1,4-5 26,-4 6-28,0 0 1,-1-1-1,1 1 0,0-1 1,0 1-1,-1 0 0,1-1 1,-1 0-1,1 1 0,-1-1 1,1 1-1,-1-3 0,0 4-5,0 0 0,-1 0-1,1 0 1,0 0-1,-1 0 1,1 0 0,0 0-1,0-1 1,-1 1 0,1 0-1,0 0 1,-1 0 0,1 0-1,0 0 1,0 0 0,-1 0-1,1 0 1,0 1-1,-1-1 1,1 0 0,0 0-1,0 0 1,-1 0 0,1 0-1,0 0 1,0 1 0,-1-1-1,1 0 1,0 0 0,0 0-1,0 0 1,-1 1-1,1-1 1,0 0 0,0 1-1,-14 8 1,0 6 5,1 1 0,1 0 0,0 1 1,1 0-1,0 1 0,2 0 0,0 1 0,-11 35 1,5 5 24,14-55-26,1 0 0,-1-1 0,1 1 0,0 0 0,0 0 0,0 0 0,0 0 0,1 0 0,0 0 0,0 0 0,0 0 0,3 6 0,-4-9-3,1 0 0,0 0 0,0 0 0,0 0 0,0 0 0,0-1 0,0 1 0,0 0 0,0-1 0,0 1 1,1-1-1,-1 1 0,0-1 0,0 0 0,0 1 0,1-1 0,-1 0 0,0 0 0,0 0 0,1 0 0,-1 0 0,0 0 0,0 0 0,1 0 0,-1 0 0,0-1 0,0 1 0,1 0 0,1-2 0,6-2 0,0 1-1,17-11 1,-17 9 1,56-33 20,35-18-12,-84 48-2,1 1 0,-1 0-1,1 1 1,21-3 0,-35 8-10,1 0 0,-1 0 0,0 1 0,1 0 0,-1 0 0,0 0 0,1 0 0,-1 0 0,0 1 0,1-1 0,-1 1 0,0 0 0,0 0 0,0 0 0,5 2 0,-7-1 1,1-1-1,0 1 1,-1-1-1,0 1 1,1 0 0,-1 0-1,0 0 1,0 0-1,0 0 1,0 0 0,0 0-1,0 0 1,0 0-1,-1 0 1,1 1 0,-1-1-1,0 0 1,1 0-1,-1 1 1,0-1-1,0 0 1,-1 0 0,1 3-1,-1 0 8,1 0 0,-1 1 0,0-1 0,0 0-1,0 0 1,-1 0 0,1 0 0,-1 0 0,-1-1-1,-4 9 1,5-13 117,2-8-40,3-9 18,4-20 29,3 0 0,20-53-1,-29 88-131,0 0-1,0 0 0,1 0 0,-1 0 0,0 0 0,1 0 0,-1 1 0,1-1 0,0 0 0,-1 1 0,1-1 0,0 1 1,0 0-1,0 0 0,0 0 0,0 0 0,0 0 0,0 0 0,1 0 0,-1 0 0,0 1 0,0-1 0,1 1 0,-1 0 1,3 0-1,5 0-32,1 1 0,-1 0 1,1 0-1,13 5 0,-1-1-93,2-1 5,34 8-195,-55-11 275,1 0 0,-1 1 0,1 0 0,-1 0 0,0 0 0,0 0 0,0 1 0,0-1 0,7 7 0,-9-6 29,-1 0 0,1-1 0,-1 1 1,1 0-1,-1 0 0,0-1 0,0 1 0,0 0 0,-1 0 0,1 0 0,-1 0 0,0 1 1,1-1-1,-1 0 0,-1 0 0,1 0 0,0 0 0,-1 0 0,1 0 0,-2 3 0,-2 9 14,-1-1 1,-9 22-1,14-36-1,-8 15 20,6-12-6,0 1 0,1 0 0,-1-1 0,1 1 1,-1 0-1,1 0 0,-1 7 0,3-10-9,0-1-1,0 1 1,0-1-1,0 1 1,0-1 0,1 0-1,-1 1 1,0-1-1,0 0 1,0 0 0,0 0-1,1 0 1,-1 0-1,0 0 1,0 0-1,0 0 1,0 0 0,2-1-1,12-4-2,-1-1 1,0 0-1,0-1 0,-1-1 1,0 0-1,0 0 0,20-19 1,-11 7 24,-1-1 0,-1-1 0,-1 0 0,0-2 0,29-50 0,-44 92 91,-4-12-113,0 0-1,1 0 1,0 0-1,1 0 1,-1 0-1,1 0 1,0-1-1,0 1 1,1 0 0,-1-1-1,6 8 1,-6-11-5,0 0 0,0 0 1,0 0-1,0 0 1,0 0-1,0-1 0,1 1 1,-1-1-1,1 1 1,-1-1-1,1 0 0,-1 0 1,1 0-1,0 0 0,-1 0 1,1-1-1,0 1 1,0-1-1,0 0 0,-1 0 1,1 0-1,0 0 1,0 0-1,0-1 0,-1 1 1,1-1-1,4-1 1,4-2 0,1-1 0,-1 0 1,0 0-1,0-1 0,-1-1 1,1 0-1,-2 0 0,14-13 1,-10 7 2,0 0 0,-1 0 0,-1-2 1,0 1-1,10-19 0,-21 33-3,10-22 18,-10 14-3,-10 11-8,3 1 8,0 1 0,0 1 0,0-1 0,1 1-1,0 0 1,0 1 0,1-1 0,0 1 0,-5 9-1,1-2 30,1 2 0,1-1 0,-9 27 0,13-33-34,1-1-1,0 1 1,0 0-1,1 0 1,0 0-1,1 0 1,0 0-1,0 0 1,3 11-1,-2-15-16,0-1 0,0 0 1,0 0-1,0 0 0,1 0 0,0-1 0,0 1 0,0 0 0,0-1 1,0 1-1,1-1 0,0 0 0,-1 0 0,1 0 0,0 0 0,1 0 1,-1-1-1,0 1 0,1-1 0,0 0 0,7 3 0,-10-4 6,1 0 1,0-1-1,0 1 0,1 0 0,-1-1 0,0 0 0,0 0 0,0 1 0,0-1 1,0 0-1,0-1 0,0 1 0,1 0 0,-1-1 0,0 1 0,0-1 0,0 1 1,0-1-1,0 0 0,-1 0 0,1 0 0,0 0 0,0 0 0,0-1 0,1 0 1,24-23-62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136 269 18436,'-6'3'383,"-13"8"667,0 1 0,-27 23 0,42-32-943,0 0 0,0 0 0,1 1-1,-1 0 1,1 0 0,0 0 0,1 0 0,-1 0 0,0 1 0,1-1 0,0 1 0,0-1 0,1 1 0,-1 0-1,1 0 1,0 0 0,-1 7 0,2-11-86,0 1-1,0-1 1,0 1-1,1-1 1,-1 0-1,0 1 0,0-1 1,1 0-1,-1 1 1,1-1-1,-1 0 1,1 1-1,0-1 1,-1 0-1,1 0 1,0 0-1,0 1 1,0-1-1,0 0 1,0 0-1,0 0 1,2 1-1,-1-1-14,0 0-1,0 0 1,0-1 0,0 1-1,1 0 1,-1-1-1,0 0 1,1 1 0,-1-1-1,0 0 1,1 0-1,2-1 1,3 0-25,-1 0 1,0-1 0,0 0-1,1 0 1,-2-1-1,1 0 1,10-6-1,-6 2-7,-1-2 0,0 0 0,13-14 0,-14 13-48,0 1 0,1 0 0,12-9 0,-21 19 65,-1 0 0,1 0 0,-1 1 0,1-1 0,-1 0 0,0 0 0,1 1 0,-1-1-1,0 0 1,0 0 0,0 1 0,0-1 0,0 0 0,0 3 0,0-4 8,0 5 4,0-1 0,0 1 1,1 0-1,0-1 0,0 1 0,0-1 1,0 1-1,1-1 0,3 8 0,-4-10 5,1 1 0,-1-1-1,1 0 1,0 0 0,0 0-1,0 0 1,0-1-1,0 1 1,0 0 0,0-1-1,0 1 1,1-1 0,-1 0-1,1 0 1,-1 0 0,1 0-1,-1 0 1,1-1-1,3 1 1,5 0 20,0 0-1,0-1 1,0 0 0,0-1-1,0 0 1,-1-1 0,1 0-1,0-1 1,18-7 0,2-3 20,-2-1-1,30-18 1,-33 16-26,0-1 0,-1-1 0,-1-1 0,0 0 0,-2-2 0,0-1 0,-1-1 0,-2-1 0,0-1 0,23-41 0,-37 56-7,0 1 1,-1-1 0,3-14 0,-6 22-11,-1 0 0,1 0 0,-1 0 0,0 0 0,0 0 0,0 0 0,0 0 0,0 0 0,0 0 0,-1-4 0,0 5-3,1 1 1,0-1-1,-1 1 0,1-1 0,0 1 1,-1-1-1,1 1 0,-1-1 0,1 1 1,-1-1-1,1 1 0,-1-1 0,0 1 1,1 0-1,-1-1 0,1 1 0,-1 0 1,0-1-1,1 1 0,-1 0 1,0 0-1,1 0 0,-1 0 0,0 0 1,1 0-1,-1-1 0,0 2 0,1-1 1,-1 0-1,0 0 0,-1 0 0,-2 1 8,1 1 0,-1-1-1,0 1 1,0 0 0,0 0 0,1 0-1,-1 0 1,1 0 0,0 1-1,-1 0 1,1 0 0,0 0-1,1 0 1,-4 4 0,-6 9 44,-16 27 1,22-33-34,0 1 0,1 0 0,0 1 1,0-1-1,1 1 0,1 0 0,-2 13 0,4-20-85,0-1 0,1 1 0,0 0 0,0 0 0,0 0 0,1 0 0,0 0 0,0 0-1,0 0 1,0 0 0,1-1 0,0 1 0,0 0 0,0-1 0,0 0 0,1 1 0,0-1 0,0 0 0,0 0 0,5 4 0,-3-4-2,0 1 1,0-1-1,0-1 1,1 1-1,0-1 1,0 0-1,0 0 1,10 3-1,20 3-295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13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 17684,'-4'-3'1641,"0"10"-960,-3 16-371,6-17-83,-11 38 440,1 2 0,3-1 0,1 1 0,-1 89 0,8-132-661,0 0-1,1 1 1,-1-1-1,0 0 0,1 1 1,0-1-1,0 0 1,0 0-1,0 1 0,1-1 1,-1 0-1,1 0 0,-1 0 1,1-1-1,0 1 1,4 4-1,-4-6-4,0 1 0,1-1-1,-1 0 1,0-1 0,0 1 0,0 0-1,1 0 1,-1-1 0,0 0 0,0 1-1,1-1 1,-1 0 0,0 0 0,1 0-1,-1 0 1,0-1 0,1 1 0,-1-1 0,0 1-1,0-1 1,1 0 0,-1 0 0,0 0-1,3-2 1,6-3 4,1-1-1,-1 0 1,-1-1 0,1 0-1,-1-1 1,-1 0-1,1 0 1,10-15 0,58-91 131,-67 97-44,-2 1 0,0-2 1,8-19-1,-18 38-89,1 0 1,0 0-1,0 0 1,0 0-1,0 0 1,0-1-1,0 1 1,0 0 0,0 0-1,0 0 1,0 0-1,0 0 1,0 0-1,-1 0 1,1 0-1,0 0 1,0 0-1,0 0 1,0 0-1,0 0 1,0 0-1,0 0 1,0 0-1,0 0 1,0 0-1,0-1 1,0 1-1,0 0 1,0 0-1,0 0 1,0 0-1,0 0 1,0 0-1,0 0 1,0 0-1,0 0 1,0 0-1,0-1 1,0 1-1,0 0 1,0 0-1,0 0 1,0 0-1,0 0 1,0 0-1,0 0 1,0 0-1,0 0 1,0 0-1,0 0 1,0 0 0,0-1-1,0 1 1,0 0-1,0 0 1,0 0-1,0 0 1,1 0-1,-1 0 1,-4 5 85,-1 8-36,1 0 0,1 0 1,0 0-1,1 1 0,1-1 0,0 1 1,0 0-1,2-1 0,-1 1 0,6 24 0,-5-34-40,0 1 0,0-1 0,0 0 0,1 0 0,0 1 0,0-1 0,0 0-1,0-1 1,1 1 0,-1 0 0,1-1 0,0 1 0,0-1 0,0 0 0,0 0 0,1 0-1,0-1 1,-1 1 0,1-1 0,0 0 0,0 0 0,7 3 0,-6-3 17,1-1 1,-1 0 0,1 0-1,0 0 1,-1-1 0,1 0-1,0 0 1,0 0 0,-1-1-1,1 1 1,0-1 0,-1-1-1,1 1 1,-1-1 0,0 0-1,1 0 1,5-4 0,-1 0 49,-1 1 0,-1-1 0,1-1 0,-1 0 0,0 0 0,-1 0 0,1-1 0,-2 0 0,1-1 0,-1 1 0,0-1 0,-1 0 0,0-1 0,0 1 0,-1-1 0,-1 0 0,1 0 0,-2 0 0,1-1 0,-1 1 0,-1-1 0,0 1 0,0-12 0,-1 20-69,0 1 1,0 0-1,0 0 1,0 0-1,0 0 1,0 0-1,0 0 1,-1 0-1,1 0 1,0 0-1,0 0 1,-1 0-1,1 0 1,-1 0-1,1 0 0,-1 0 1,1 0-1,-1 0 1,0 0-1,1 1 1,-1-1-1,0 0 1,0 0-1,0 1 1,1-1-1,-1 0 1,0 1-1,0-1 0,0 1 1,0-1-1,0 1 1,0 0-1,0-1 1,0 1-1,0 0 1,-2-1-1,2 2-102,-1-1 0,1 1 0,0-1 1,0 1-1,0-1 0,0 1 0,-1 0 0,1-1 0,0 1 0,0 0 0,0 0 0,1 0 0,-1 0 0,0 0 1,0 0-1,0 0 0,1 0 0,-1 0 0,0 0 0,1 0 0,-1 0 0,1 1 0,-1-1 0,1 0 0,0 0 0,0 1 1,-1-1-1,1 0 0,0 3 0,0-4 32,0 0 1,0 1-1,0-1 0,0 0 1,0 1-1,0-1 1,0 1-1,0-1 0,0 0 1,0 1-1,0-1 1,1 0-1,-1 1 0,0-1 1,0 0-1,0 1 1,0-1-1,1 0 0,-1 1 1,0-1-1,0 0 1,0 1-1,1-1 0,-1 0 1,0 0-1,1 1 1,-1-1-1,0 0 0,1 0 1,-1 0-1,0 1 1,1-1-1,0 0 0,15-1-915,2-4-53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13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20876,'-1'14'691,"-1"0"0,0-1-1,-1 1 1,-9 26-1,-1 5 420,9-29-780,-9 33 316,3 1 0,1 0 0,-1 60 0,9-107-637,1 0 0,1 0 1,-1 0-1,0 0 1,1 0-1,0 0 0,-1 0 1,1 0-1,0 0 0,1 0 1,-1 0-1,0 0 1,3 3-1,-3-5-9,1 0-1,-1 1 1,0-1-1,0 0 1,1 0 0,-1-1-1,1 1 1,-1 0 0,1 0-1,-1-1 1,1 1-1,-1-1 1,1 1 0,0-1-1,-1 0 1,1 1-1,0-1 1,-1 0 0,1 0-1,0 0 1,-1 0 0,1-1-1,0 1 1,-1 0-1,3-1 1,9-4-20,-1 0 0,0 0 0,0-1-1,-1-1 1,1 0 0,14-12 0,-12 9-7,0 0-1,1 1 1,17-7-1,-31 15 25,1 0-1,-1 0 0,1 1 0,-1-1 0,1 1 1,-1-1-1,1 1 0,0 0 0,-1-1 0,1 1 1,0 0-1,-1 0 0,1 0 0,-1 0 0,1 1 1,0-1-1,-1 0 0,1 1 0,-1-1 0,4 2 1,-4-1 1,0 0 1,0 0 0,0 0-1,0 1 1,0-1 0,0 0-1,-1 1 1,1-1 0,0 0-1,-1 1 1,1-1 0,-1 1-1,1-1 1,-1 1 0,0-1-1,1 1 1,-1 2 0,0 8-4,-1 0 0,0 0 0,0-1 0,-5 18 0,4-22-7,-3 11-3649,20-41 362,3 8 1972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13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27 19492,'-8'4'612,"0"1"-1,0-1 0,1 1 1,-1 0-1,1 1 1,0 0-1,0 0 1,1 1-1,-7 8 1,9-10-482,0 0 0,1 0 0,0 0 0,0 0 0,0 1 0,1 0 0,-1-1 0,1 1 0,1 0 0,-1 0 1,1 0-1,0 0 0,0 0 0,1 8 0,0-11-119,0-1-1,0 0 1,1 1-1,-1-1 1,1 0 0,0 1-1,0-1 1,0 0 0,0 0-1,0 0 1,0 0 0,0 0-1,1 0 1,-1 0-1,1 0 1,-1 0 0,1-1-1,0 1 1,0 0 0,0-1-1,0 0 1,0 1 0,0-1-1,0 0 1,0 0-1,0 0 1,0 0 0,1-1-1,-1 1 1,5 0 0,-2 0-6,0-1 0,0 1 0,0-1 0,0-1 0,0 1 0,1 0 0,-1-1 0,0 0 0,0-1 0,-1 1 0,1-1 0,0 0 0,6-3 0,-3 0 6,-2 0-1,1 0 1,0-1-1,-1 1 1,0-2 0,-1 1-1,1 0 1,-1-1 0,0 0-1,7-14 1,-9 15 2,-1 0-1,1 0 1,-1 0 0,0 0 0,-1-1 0,1 1 0,-1 0 0,0-1-1,-1 1 1,0-1 0,0 1 0,0-1 0,-1 1 0,-2-12-1,2 15-5,0 1-1,0-1 1,0 1-1,-1 0 0,1 0 1,-1 0-1,1 0 1,-1 0-1,0 0 0,1 0 1,-1 0-1,0 1 1,0-1-1,-4-2 0,5 4-22,1 0 0,-1-1 0,0 1 0,0 0 0,1-1 0,-1 1 0,0 0 0,0 0 0,1 0 0,-1 0 0,0-1 0,0 1 0,0 0 0,1 0 0,-1 1-1,0-1 1,0 0 0,0 0 0,1 0 0,-1 0 0,0 1 0,0-1 0,1 0 0,-1 1 0,0-1 0,0 1 0,1-1 0,-1 1 0,0-1 0,1 1 0,-1-1 0,1 1 0,-1-1-1,1 1 1,-1 0 0,1-1 0,-1 1 0,1 0 0,0 0 0,-1-1 0,1 1 0,0 0 0,0 0 0,0-1 0,-1 1 0,1 0 0,0 0 0,0 1 0,0 1-116,-1-1 0,1 1 0,-1-1 0,1 1 0,0 0 0,0-1 0,0 1 0,0-1 0,1 1 0,-1-1 1,1 1-1,-1-1 0,1 1 0,0-1 0,0 1 0,0-1 0,0 0 0,0 1 0,1-1 0,-1 0 1,3 2-1,9 10-554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1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 19460,'1'-5'2916,"-6"17"-1634,-6 25-64,-20 94-239,-18 183 0,49-312-1040,-1 24 81,1-25-79,-1-1 1,1 1 0,0-1-1,0 1 1,0-1 0,0 1-1,0-1 1,0 1-1,0-1 1,0 1 0,0-1-1,0 1 1,0-1-1,0 1 1,1-1 0,-1 1-1,0-1 1,0 1-1,0-1 1,1 1 0,-1-1-1,0 0 1,1 1 0,-1-1-1,0 1 1,1-1-1,-1 0 1,0 1 0,1-1-1,-1 0 1,1 1-1,-1-1 1,1 0 0,0 1-1,4-9-761,-2 2 264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1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40 125 19716,'8'2'366,"-1"0"-1,1-1 0,0 0 0,-1 0 1,1-1-1,0 0 0,-1-1 1,1 1-1,0-2 0,-1 1 1,1-1-1,-1 0 0,8-3 1,-11 4-319,0-1 1,-1 1 0,1-1-1,0 0 1,-1 0 0,1 0 0,-1-1-1,1 1 1,-1-1 0,0 0-1,0 0 1,0 0 0,-1 0-1,1 0 1,-1-1 0,0 1 0,1-1-1,-2 1 1,1-1 0,0 0-1,-1 0 1,0 0 0,1 0-1,-2 0 1,2-5 0,-2 8-37,0-1-1,0 1 1,0 0 0,0-1-1,0 1 1,0-1 0,-1 1-1,1 0 1,0-1 0,-1 1-1,1 0 1,-1-1 0,1 1-1,-1 0 1,0 0 0,1 0 0,-1-1-1,0 1 1,0 0 0,0 0-1,0 0 1,-2-1 0,1 1 0,0 0 0,0 0 0,0 0 0,0 1 0,0-1 0,0 1 0,0-1 0,0 1 1,-1 0-1,1 0 0,0 0 0,0 0 0,-3 0 0,-2 1 12,0 1 0,0 0 0,0 0 0,0 0 0,0 1 0,1-1 0,-12 8 0,7-2 21,0 1 0,1-1 0,1 2 0,-1-1-1,2 1 1,-16 22 0,21-27-38,-1 0 1,1 1-1,1-1 0,-1 1 0,0 0 0,1 0 1,0 0-1,1 0 0,0 0 0,-1 0 0,2 0 0,-1 0 1,1 1-1,0-1 0,0 0 0,3 12 0,-3-15-104,1-1 0,0 0 0,0 0 0,1 0 0,-1 0 0,0 0 0,1 0 0,-1 0 0,1 0-1,0-1 1,-1 1 0,1-1 0,0 1 0,0-1 0,0 1 0,0-1 0,0 0 0,1 0-1,-1 0 1,0 0 0,0-1 0,1 1 0,-1-1 0,0 1 0,1-1 0,-1 0 0,0 0 0,5 0-1,2 0-415,1 0-1,-1-1 1,0-1-1,1 1 1,16-7 0,17-9-512,3-6-257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1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11 19284,'5'-11'3206,"-17"20"-1121,-18 20-285,18-14-1492,-19 27 0,28-37-339,0-1-1,0 1 0,1 1 0,0-1 0,0 0 1,0 1-1,0-1 0,1 1 0,0-1 1,0 8-1,1-12-4,0 0 0,0 1 1,1-1-1,-1 0 0,0 1 0,1-1 1,-1 0-1,1 0 0,0 1 1,-1-1-1,1 0 0,0 0 1,0 0-1,0 0 0,0 0 0,0 0 1,0 0-1,0 0 0,0 0 1,0-1-1,0 1 0,0 0 0,0-1 1,1 1-1,-1-1 0,0 1 1,1-1-1,-1 1 0,0-1 1,1 0-1,-1 0 0,2 0 0,7 2-255,-1-2 1,1 1-1,13-3 0,-19 2 210,19-2-298,-12 1 210,1 0 0,0 1 1,13 1-1,-25-1 181,0-1 0,1 1-1,-1 0 1,1 0 0,-1 0 0,0 0 0,1 0-1,-1 0 1,0 1 0,1-1 0,-1 0 0,0 0-1,1 0 1,-1 0 0,0 0 0,1 0 0,-1 1-1,0-1 1,0 0 0,1 0 0,-1 0 0,0 1-1,1-1 1,-1 0 0,0 0 0,0 1 0,0-1-1,1 0 1,-1 1 0,0-1 0,0 0 0,0 1-1,0-1 1,0 0 0,1 1 0,-1-1 0,0 0-1,0 1 1,0-1 0,0 1 0,-11 13 437,-20 9 201,15-14-730,0 0 0,0-1 1,-1-1-1,0 0 0,-19 4 0,35-11 91,1 1-1,0-1 0,0 0 1,-1 0-1,1 0 1,0 0-1,-1 0 1,1 0-1,0 0 0,-1 0 1,1 0-1,-1 0 1,1 0-1,0 0 1,-1 0-1,1 0 0,0 0 1,-1 0-1,1 0 1,0 0-1,0-1 1,-1 1-1,1 0 0,0 0 1,-1 0-1,1 0 1,0-1-1,0 1 1,-1 0-1,1 0 0,0-1 1,0 1-1,-1 0 1,1-1-1,0 0-22,0 1-1,0-1 1,1 0-1,-1 1 1,0-1-1,0 1 1,0-1 0,1 0-1,-1 1 1,0-1-1,1 1 1,-1-1-1,1 1 1,-1-1-1,1 1 1,-1-1 0,1 1-1,-1-1 1,1 0-1,14-9-303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15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239 291 19444,'-22'8'1263,"0"1"0,1 1 1,-39 25-1,48-27-1088,1 0 0,0 1-1,1 0 1,-1 0 0,2 1 0,0 1 0,0-1 0,-13 22 0,21-31-148,0 1 0,0 0 0,0 0 0,0 0 0,0 0 0,0 0 0,1 0 0,-1 0 0,1 0 0,-1 0 0,1 0 0,0 0 0,0 0 0,-1 0 0,2 0 0,-1 0 0,0 0 0,0 0 0,1 1 0,0 1 0,0-2-11,0-1 0,0 0 0,0 1 0,1-1 0,-1 0 0,0 0 0,0 0 0,1 0 0,-1 0 0,1-1 0,-1 1 0,1 0 0,-1-1 0,1 1 0,-1-1 0,1 1 0,0-1 0,-1 0 0,4 1 0,4-1-2,0 0 0,1 0 0,-1-1 0,0 0 1,0-1-1,0 0 0,16-6 0,-7 0-49,0-1-1,0 0 1,-1-2-1,-1 0 1,26-22 0,-14 8-343,48-59 0,-85 99 297,0 0 0,1 1 0,1 0 0,0 0 0,2 1 0,-1 0 1,2 0-1,-4 25 0,8-39-15,0 0 0,0 0 1,0 0-1,0 0 0,0 0 0,1 0 1,0 0-1,-1 0 0,3 4 0,-3-6 60,0-1 0,1 1 0,-1 0-1,1-1 1,-1 1 0,1 0-1,-1-1 1,1 1 0,0-1-1,-1 1 1,1-1 0,0 1-1,-1-1 1,1 0 0,0 1 0,-1-1-1,1 0 1,0 1 0,0-1-1,-1 0 1,1 0 0,0 0-1,0 0 1,0 0 0,-1 0-1,1 0 1,0 0 0,0 0 0,0 0-1,-1 0 1,1 0 0,0-1-1,0 1 1,-1 0 0,1 0-1,0-1 1,-1 1 0,1-1 0,0 1-1,1-2 1,18-14-410,5-12-168</inkml:trace>
  <inkml:trace contextRef="#ctx0" brushRef="#br0" timeOffset="1">573 0 19852,'-11'31'1849,"-3"10"-1249,0 7-296,1 4 728,2 4-168,2-2-360,3-1-304,1-8-536,3-7-312,2-9 1536,0-10-944,7-6-24,2-4-40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16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93 19324,'1'1'134,"0"0"0,1 1 0,-1-1-1,0 0 1,1 1 0,-1-1 0,1 0 0,-1 0-1,1 0 1,0-1 0,-1 1 0,1 0 0,0 0 0,-1-1-1,1 1 1,0-1 0,0 0 0,2 1 0,1-1 52,-1 0 0,0-1 0,0 1 0,0-1 0,1 0 0,-1 0 0,7-3 0,2-2 149,0-1 1,0 0-1,20-15 0,-28 19-281,20-17 100,-24 19-146,0 0 1,0-1-1,0 1 1,0 0-1,0 0 1,-1-1-1,1 1 1,0 0-1,-1-1 1,1 1 0,-1-1-1,1 1 1,-1 0-1,1-1 1,-1 1-1,0-1 1,0-1-1,0 2-2,0 1-1,-1-1 1,1 1-1,0-1 0,-1 0 1,1 1-1,0-1 1,-1 1-1,1-1 0,-1 1 1,1-1-1,-1 1 1,1 0-1,-1-1 1,1 1-1,-1-1 0,1 1 1,-1 0-1,1 0 1,-1-1-1,0 1 0,1 0 1,-1 0-1,1 0 1,-1 0-1,0-1 0,1 1 1,-1 0-1,0 0 1,1 0-1,-1 0 1,0 1-1,1-1 0,-1 0 1,0 0-1,0 1 1,-28 5 143,15-1-55,0 1 0,1 0 0,0 1 0,0 0 0,0 1 0,-20 17 0,26-20-37,1 0-1,0 1 1,1 0 0,-1 0 0,1 1 0,0-1 0,1 1 0,0 0 0,0 0 0,0 1 0,1-1 0,0 1 0,-4 15 0,7-20-56,-1 0 0,1 0 0,0 0 1,0 0-1,0 0 0,0 0 0,0 0 0,1 0 1,-1 0-1,1 0 0,0-1 0,0 1 1,0 0-1,0 0 0,1 0 0,-1-1 0,1 1 1,2 3-1,-1-3-20,0 0 0,0 0 0,1-1 0,-1 1-1,1-1 1,-1 0 0,1 0 0,0 0 0,0 0 0,0-1 0,0 0 0,0 1 0,4-1 0,20 2-89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1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19444,'0'0'85,"1"0"0,-1 0 0,1 0 0,0 0 0,-1 0 0,1 0 0,-1 0 0,1 1 0,-1-1-1,1 0 1,-1 0 0,1 0 0,-1 1 0,1-1 0,-1 0 0,0 1 0,1-1 0,-1 0 0,1 1 0,-1-1 0,0 1 0,1-1 0,-1 0-1,0 1 1,0-1 0,1 1 0,-1-1 0,0 1 0,0-1 0,0 1 0,1-1 0,-1 1 0,0-1 0,0 1 0,0-1 0,0 1 0,0 0-1,0-1 1,0 1 0,-1 29 1027,0-24-510,-4 49 1269,1-17-1415,2 0-1,2 49 1,0-85-447,1 1 0,-1-1 0,0 0 0,1 0 0,-1 0 0,1 0 0,0 1 0,0-1 0,0 0 0,0 0 0,0 0 0,0-1 0,3 4 1,-3-4-8,-1-1 1,0 0 0,1 0-1,-1 1 1,0-1 0,1 0-1,-1 0 1,1 1 0,-1-1 0,0 0-1,1 0 1,-1 0 0,1 0-1,-1 0 1,1 0 0,-1 0 0,1 0-1,-1 0 1,0 0 0,1 0-1,-1 0 1,1 0 0,-1 0 0,1 0-1,-1 0 1,1-1 0,0 0 2,0 1 0,0-1 0,1 0 0,-1 0 0,0 0 0,0 0 0,-1-1 0,1 1 0,0 0 0,0 0 0,0-1 0,0-1 0,3-7 14,0 0-1,-1-1 1,0 1 0,-1-1-1,0 0 1,0-12 0,7-34 30,21 109-50,-28-48 0,1 0-1,0 0 1,0 0 0,0-1 0,1 1 0,-1-1 0,1 0 0,0 0-1,0 0 1,0-1 0,0 1 0,0-1 0,1 0 0,-1 0-1,1-1 1,-1 1 0,1-1 0,-1 0 0,1 0 0,0-1 0,0 1-1,-1-1 1,1 0 0,9-1 0,-5-1-5,-1 0 0,1 0 0,-1-1 0,0 0 1,0-1-1,0 1 0,0-1 0,0-1 0,-1 0 0,0 0 0,0 0 0,11-11 0,-7 4-87,1 0-1,-1 0 1,-1-1-1,0-1 1,-1 0-1,-1 0 1,8-17-1,-12 19-232,-7 11-19,-12 16-553,-3 2-1043,12-20 1564,3-6-146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1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5 152 15659,'0'0'178,"0"1"0,0 0 0,0-1-1,0 1 1,0-1 0,0 1 0,1-1-1,-1 1 1,0 0 0,0-1 0,0 1-1,1-1 1,-1 1 0,0-1 0,1 1 0,-1-1-1,0 1 1,1-1 0,-1 0 0,1 1-1,-1-1 1,1 1 0,-1-1 0,0 0-1,1 1 1,0-1 0,-1 0 0,1 0-1,-1 0 1,1 1 0,-1-1 0,1 0-1,-1 0 1,1 0 0,0 0 0,-1 0 0,1 0-1,-1 0 1,1 0 0,0 0 0,28 1 2169,-25-2-2235,1 0 1,-1-1 0,1 1 0,-1-1-1,0 0 1,0 0 0,0 0 0,0 0-1,0-1 1,0 0 0,0 1-1,-1-1 1,0-1 0,1 1 0,-1 0-1,0-1 1,-1 0 0,1 0-1,2-4 1,-3 4-103,0 0 0,1 0 0,-1 0 0,-1 0 0,1-1 0,-1 1 0,0-1 0,0 1 0,0-1 0,0 1 0,-1-1 0,0 0 0,0 1 0,0-1 0,0 0 0,-1 1 0,0-1 0,-3-8 0,4 12-9,0 0 0,0 0 0,-1 0 0,1 0 0,-1 0 1,1 0-1,-1 1 0,1-1 0,-1 0 0,0 0 0,1 0 0,-1 1 0,0-1 0,0 0 0,1 1 0,-1-1 0,0 1 0,0-1 0,0 1 0,0-1 0,0 1 0,0 0 0,0-1 0,0 1 0,0 0 0,0 0 0,0-1 0,0 1 0,0 0 1,0 0-1,0 0 0,0 0 0,0 1 0,0-1 0,0 0 0,0 0 0,0 1 0,0-1 0,1 0 0,-1 1 0,0-1 0,0 1 0,0-1 0,0 1 0,0 0 0,1-1 0,-1 1 0,-1 0 0,-3 4 6,0-1-1,1 1 0,-1 0 0,1 0 1,0 0-1,-5 8 0,0 3 61,1 1 0,0 0 0,1 1-1,0-1 1,2 1 0,0 1 0,1-1 0,1 1 0,1 0 0,0-1 0,2 1 0,1 26-1,0-42-88,-1 1-1,1 0 0,0 0 0,0-1 0,0 1 1,0-1-1,1 1 0,0-1 0,-1 0 1,1 1-1,0-1 0,1 0 0,-1 0 0,1 0 1,-1-1-1,1 1 0,0 0 0,0-1 0,0 0 1,0 0-1,0 0 0,0 0 0,1 0 0,4 1 1,-3-2-38,-1 0 0,1 0 1,0 0-1,-1-1 1,1 0-1,0 0 0,-1 0 1,1-1-1,-1 1 1,1-1-1,-1 0 0,1 0 1,-1-1-1,1 0 1,-1 1-1,0-1 1,0-1-1,0 1 0,6-5 1,15-16-316,2-14-82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9:10:0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14507,'-3'22'1192,"11"-2"-1048,11 1-56,4 4 320,16 6-223,2 1-105,7 7-224,-3 2-121,-2 1-207,-8 0-664,-11 6 912,-5-6-144,-11-1-168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17372,'0'3'283,"0"-1"0,-1 0 0,1 0 0,0 1 0,0-1 0,1 0 0,-1 1 0,0-1 0,1 0 0,-1 0 1,1 0-1,0 1 0,0-1 0,0 0 0,0 0 0,0 0 0,0 0 0,0-1 0,1 1 0,-1 0 0,1 0 0,2 2 0,0 0-49,0-1-1,0 1 1,0-1-1,0 0 0,1 0 1,-1-1-1,1 1 1,9 3-1,-1-3-153,-1-1 0,1-1 1,-1 0-1,1 0 0,0-1 0,-1-1 1,1 0-1,0 0 0,22-7 1,-3-1-248,-1-2 0,47-22 1,-3-7-348,-65 35 369,0-2-1,-1 1 1,0-1 0,-1 0-1,10-11 1,-11 6-262,-13 11 127,-18 15 137,-3 10 304,2 1 0,0 1 0,-38 54 0,-48 99 845,94-147-616,-22 60-1,33-75-706,1 1 0,0-1 0,2 1 0,0-1 0,0 30 0,6-49-500,2-8 673,2-17-262,2-8-3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18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21012,'-10'22'872,"1"1"-1,1 0 1,1 0-1,-4 25 0,-10 96 1138,20-140-1946,-7 205 533,8-192-711,1-15 73,-1-1-1,0 0 1,0 0-1,0 0 1,0 1-1,0-1 1,0 0 0,-1 0-1,1 0 1,0 1-1,-1-1 1,1 0-1,-1 0 1,0 2 0,0-3 2,1 0 1,0 0 0,-1 0 0,1 0-1,-1 0 1,1 0 0,0 0 0,-1-1-1,1 1 1,0 0 0,-1 0-1,1 0 1,0-1 0,-1 1 0,1 0-1,0 0 1,-1-1 0,1 1 0,0 0-1,0-1 1,-1 1 0,1 0 0,0-1-1,0 1 1,0 0 0,0-1 0,-1 1-1,1-1 1,-16-37-1615,7 8 1020,1 0-1,2 0 1,-3-31-1,8 60 660,1 1-1,0-1 1,0 0-1,0 1 1,0-1-1,-1 1 0,1-1 1,0 1-1,0-1 1,0 1-1,0-1 1,0 0-1,0 1 0,1-1 1,-1 1-1,0-1 1,0 1-1,0-1 1,0 1-1,1-1 0,-1 1 1,0-1-1,0 1 1,1-1-1,-1 1 1,0-1-1,1 1 0,-1-1 1,1 1-1,-1 0 1,1-1-1,-1 1 1,0 0-1,1-1 1,-1 1-1,1 0 0,-1 0 1,1 0-1,0-1 1,-1 1-1,1 0 1,-1 0-1,1 0 0,-1 0 1,1 0-1,-1 0 1,1 0-1,0 0 1,-1 0-1,1 0 0,-1 0 1,1 0-1,0 1 1,5 1 196,0 0 1,0 1-1,-1 0 1,8 5-1,4 2-134,-5-5-596,1 0 0,0-1 0,0-1-1,0 0 1,0 0 0,1-2 0,-1 1-1,1-2 1,-1 0 0,18-2 0,-21 1 5,0-1 0,0 0 0,0 0 0,-1-1 0,1 0 0,-1-1 0,0 0 0,0-1 0,0 1 0,0-2 0,-1 1 0,0-1 0,0-1 0,11-11 0,-10 4 1761,-9 14-1188,0 0 1,0 0-1,0 0 0,0-1 1,0 1-1,0 0 1,0 0-1,0 0 0,0 0 1,-1 0-1,1 0 0,0-1 1,0 1-1,0 0 1,0 0-1,0 0 0,0 0 1,0 0-1,-1 0 0,1 0 1,0 0-1,0 0 1,0 0-1,0-1 0,0 1 1,-1 0-1,1 0 0,0 0 1,0 0-1,0 0 1,0 0-1,0 0 0,-1 0 1,1 0-1,0 0 0,0 0 1,0 0-1,0 0 0,0 0 1,-1 1-1,1-1 1,0 0-1,0 0 0,0 0 1,0 0-1,0 0 0,-1 0 1,-2 1 424,0 1 0,1-1 0,-1 1 0,0-1 0,0 1 0,1 0 0,-1 0 1,-2 3-1,-8 9 709,1 1 0,1 0 1,-19 30-1,25-34-947,0-1 1,0 1-1,0 0 1,2 0 0,-1 0-1,1 0 1,-1 18-1,3-27-224,1 0 1,0 1-1,0-1 0,0 0 0,0 0 1,1 1-1,-1-1 0,1 0 0,-1 0 1,1 0-1,0 0 0,1 3 0,-1-4-14,0 0-1,-1 0 0,1 0 0,0 0 1,0 0-1,0 0 0,0 0 0,0-1 1,0 1-1,0 0 0,0-1 0,0 1 1,0-1-1,0 1 0,0-1 0,0 0 1,2 1-1,0-1-6,1 0-1,-1 0 1,0 0-1,0 0 1,0-1 0,0 1-1,0-1 1,0 0 0,0 0-1,0 0 1,0 0 0,0-1-1,0 1 1,0-1 0,4-3-1,7-7-38,-1 1-1,-1-2 1,0 1-1,0-2 0,-1 0 1,9-16-1,-4 4-101,-2 1-1,18-51 0,-28 62 38,-9 19 88,-10 22 138,6-7 8,2 0 1,-6 25 0,11-37-89,1 0 0,0 0 0,0 0 1,0 0-1,1 1 0,0-1 1,1 0-1,2 15 0,-2-21-43,-1 0 0,1 0 0,0 0-1,0 0 1,0 0 0,0 0 0,1 0 0,-1 0-1,0-1 1,1 1 0,-1 0 0,1-1 0,0 1 0,-1-1-1,1 0 1,0 1 0,0-1 0,0 0 0,0 0-1,0 0 1,0-1 0,0 1 0,0 0 0,0-1 0,1 1-1,-1-1 1,0 0 0,0 0 0,0 0 0,1 0-1,-1 0 1,0 0 0,4-1 0,2-1-18,0 1-1,0-1 1,0-1-1,0 0 1,-1 0 0,1 0-1,13-9 1,-3 0-65,-1-1-1,-1-1 1,0-1 0,-1 0 0,0-1-1,-2 0 1,1-1 0,-2-1 0,-1 0 0,16-33-1,-23 37-53,-13 25 148,-3 10 93,0 0 0,1 1 1,2 0-1,0 1 1,2 0-1,0 0 0,1 1 1,-2 28-1,7-48-126,1 0 1,0 0-1,0 0 0,1 0 1,-1 0-1,1 0 0,0-1 0,0 1 1,0 0-1,0 0 0,1-1 1,0 1-1,-1 0 0,1-1 1,4 5-1,-4-6-65,-1-1 1,1 1 0,0-1-1,-1 0 1,1 0 0,0 1-1,0-2 1,0 1-1,0 0 1,0 0 0,0 0-1,0-1 1,0 1-1,0-1 1,1 0 0,-1 0-1,0 0 1,0 0 0,0 0-1,0 0 1,0 0-1,1-1 1,-1 1 0,0-1-1,0 1 1,0-1 0,0 0-1,0 0 1,0 0-1,2-2 1,17-11-389,2-10-148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1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 20580,'-6'-8'6202,"6"11"-5162,0 5-1416,3 1-304,5 0 560,-1 0-192,7 2-160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1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22229,'-36'85'5047,"6"15"-3668,-15 104-705,44-198-648,-12 91 441,12-87-437,1-1 0,0 0 0,1 1 0,0-1 0,0 0 0,1 1 0,0-1 0,4 9 0,-5-15-74,0-1 1,0 0-1,1 0 1,-1 1-1,0-1 1,1 0-1,0 0 0,-1 0 1,1-1-1,0 1 1,0 0-1,0-1 1,0 1-1,0-1 1,1 0-1,-1 0 1,0 0-1,1 0 1,-1 0-1,0 0 0,1 0 1,-1-1-1,1 1 1,-1-1-1,1 0 1,4 0-1,-2 0-170,1-1 0,-1 1 1,1-1-1,-1-1 0,0 1 0,0-1 0,1 0 0,-1 0 0,0 0 0,-1-1 1,8-4-1,0-4-475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1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48 15851,'-18'-5'1761,"10"4"-1161,12-1-152,10 2 776,15-1-320,7 1-143,11-3-465,7 0-360,7-3 184,0-5-48,-3-4-152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2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19420,'0'5'1793,"13"-4"-1185,2-2-256,13-4 888,4-2-496,9-2-800,5-2-576,4-1 632,2 1-184,-6 3-176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2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13355,'0'3'9160,"14"-2"-7863,20 5-1231,-1-2 1,1 0 0,0-3-1,64-4 1,-98 3-95,21-4-744,-20 4 723,0-1 0,0 1 0,0 0 0,0-1 0,0 1 0,0 0 0,0-1 0,0 1 0,0-1 0,0 0 0,0 1 0,-1-1 0,1 0 0,0 1 0,0-1 0,-1 0 0,1 0 0,0-1 0,0-10-592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27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31 17172,'21'-16'3378,"-19"7"-1931,-3 9-1351,1-1 0,-1 1 0,1-1 0,-1 1-1,1 0 1,-1-1 0,1 1 0,-1 0-1,1-1 1,-1 1 0,0 0 0,1 0-1,-1-1 1,0 1 0,1 0 0,-1 0 0,0 0-1,-1 0 1,-3 0 85,0 0 0,0 0 0,0 0 0,0 1 0,0 0 0,0 0 0,0 1 0,0-1 0,0 1-1,0 0 1,-8 5 0,-4 3-112,-26 20 0,25-16-56,2 1 1,-1 0-1,-27 35 1,39-43-13,0-1 0,0 1-1,1 1 1,0-1 0,0 0 0,0 1-1,1 0 1,0 0 0,1 0 0,0 0 0,0 1-1,1-1 1,-1 14 0,2-20-17,0 1 1,1 0-1,0 0 1,-1 0 0,1-1-1,0 1 1,0 0-1,0-1 1,1 1-1,-1-1 1,1 1-1,-1-1 1,1 0-1,0 1 1,0-1-1,0 0 1,0 0-1,0 0 1,0-1-1,1 1 1,-1 0-1,1-1 1,-1 0-1,1 1 1,-1-1-1,1 0 1,0-1-1,0 1 1,5 1 0,4 0-213,1 0 1,-1-1 0,1-1 0,0 0 0,15-1 0,12-5 243,-1-1 1,50-16-1,-31 6-376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2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 18772,'-9'2'313,"0"1"0,0 0 1,0 1-1,1 0 0,0 0 0,0 1 1,0 0-1,0 1 0,1-1 0,-1 1 0,-9 12 1,5-6-65,1 2 0,1-1 0,0 2 0,1-1 0,-11 22 0,19-35-231,1 1 0,-1-1 0,0 0 0,1 1 0,-1-1 0,1 1-1,-1-1 1,1 1 0,-1-1 0,1 1 0,0-1 0,0 1 0,0-1 0,0 1 0,0-1 0,0 1 0,1-1-1,-1 1 1,0-1 0,1 1 0,-1-1 0,1 0 0,-1 1 0,1-1 0,1 3 0,0-3 0,0 0 0,-1 1-1,1-1 1,0-1 0,0 1 0,-1 0 0,1 0 0,0-1 0,0 1 0,0-1 0,0 1 0,0-1 0,0 0 0,0 0 0,0 0 0,0 0 0,0 0-1,0 0 1,3-1 0,14-4 49,0 0 0,0-1 1,0-1-1,-1-1 0,23-13 0,-23 11-11,2 0 1,-1 2-1,1 0 0,27-6 0,-46 13-48,1 1-1,-1-1 1,1 1-1,0 0 0,-1 0 1,1-1-1,0 1 0,-1 0 1,1 0-1,-1 0 0,1 1 1,0-1-1,-1 0 0,1 1 1,-1-1-1,1 1 0,0-1 1,-1 1-1,1 0 0,-1 0 1,0-1-1,1 1 1,-1 0-1,0 0 0,1 0 1,-1 1-1,1 0 0,0 2 20,0 0-1,-1 0 1,0 0 0,1 0-1,-1 0 1,-1 1-1,1-1 1,0 6 0,-1-4 6,1 0 0,0-1 1,0 1-1,3 8 1,-4-14-29,0 1 0,0 0 0,1-1 1,-1 1-1,0-1 0,1 1 1,-1-1-1,1 1 0,-1-1 0,1 1 1,-1-1-1,1 0 0,-1 1 0,1-1 1,-1 1-1,1-1 0,-1 0 1,1 0-1,-1 1 0,1-1 0,0 0 1,-1 0-1,1 0 0,0 0 0,-1 0 1,1 0-1,20-5 59,18-19-30,-38 23-30,16-10-1822,0 1 0,0 1 0,30-12 1,-44 19 1943,36-15-1391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28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20996,'-28'16'1820,"18"-12"-1353,1 1 0,-1 1 1,-9 7-1,18-12-430,-1 1 1,0 0-1,0-1 1,0 1-1,1 0 1,-1 0-1,1 0 0,0 0 1,-1 0-1,1 0 1,0 0-1,0 0 1,0 1-1,1-1 0,-1 0 1,1 1-1,-1-1 1,0 5-1,2-5-75,-1 0 1,0 0-1,1 0 0,-1-1 0,1 1 1,0 0-1,0 0 0,-1-1 0,1 1 1,0 0-1,0-1 0,1 1 0,-1-1 1,0 1-1,0-1 0,1 0 0,-1 1 1,1-1-1,-1 0 0,1 0 0,-1 0 1,3 1-1,5 2-209,0 1 1,19 4-1,-22-7 147,29 8-274,-26-9 303,-1 1 0,1 1-1,-1 0 1,1 0 0,-1 0 0,11 7 0,-18-9 84,0-1 0,-1 0 1,1 1-1,-1-1 1,1 1-1,-1-1 1,1 1-1,-1-1 0,1 1 1,-1 0-1,1-1 1,-1 1-1,0 0 1,1-1-1,-1 1 0,0 0 1,0-1-1,0 1 1,1 0-1,-1-1 1,0 1-1,0 0 1,0 0-1,0-1 0,0 1 1,0 1-1,-1 0 22,0-1 1,1 1-1,-1-1 0,0 1 0,0-1 0,0 0 0,0 1 1,0-1-1,0 0 0,0 0 0,-2 2 0,-5 3 152,0 0 0,0-1 0,-10 5 0,15-8-127,-98 48 1336,86-44-1300,-1 0 0,1 0 1,-1-2-1,-29 5 1,44-9-173,1 1 0,-1-1 0,0 0 0,1 0 0,-1 0 0,0 0 0,0 0 1,1 0-1,-1 0 0,0 0 0,1 0 0,-1-1 0,0 1 0,1 0 0,-1 0 0,0-1 1,1 1-1,-1 0 0,0-1 0,0 0 0,1 1 30,0-1 0,0 1 0,0 0 0,-1-1 0,1 1 0,0-1 0,0 1 0,0-1 0,0 1 0,0-1 0,0 1 0,0-1 0,1 1 0,-1-1 0,0 1 0,0 0 0,0-1 0,0 1 0,0-1 0,1 1 0,-1-1 0,0 1 0,1-1 0,26-31-1114,-16 21 907,20-24-597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28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18 18580,'8'-4'471,"-5"2"-243,0 0 0,1 0 1,-1 1-1,1-1 1,-1 1-1,1 0 0,5-1 1,-8 2-184,-1 0 1,1 0-1,-1 0 1,1 0-1,0 0 1,-1 0-1,1 0 1,0 0-1,-1 1 1,1-1-1,-1 0 1,1 0-1,-1 1 1,1-1 0,-1 0-1,1 1 1,-1-1-1,1 1 1,-1-1-1,1 1 1,0 0 44,0 1 0,0-1 0,-1 0 0,1 1 0,-1-1 0,1 1 0,-1-1 0,1 1 0,-1-1 0,0 1 0,0 2 0,1 13 119,-1-1-1,-1 1 0,-1 0 1,-7 29-1,-25 66 120,19-66-92,-1 3-63,-20 73 338,35-120-508,1-1 0,-1 1 0,1-1-1,-1 1 1,1-1 0,0 1 0,0-1 0,0 1 0,0-1 0,0 1-1,0 0 1,0-1 0,0 1 0,0-1 0,1 1 0,0 2 0,0-4-20,-1 0 0,1 0 0,-1 0 0,1 1 0,-1-1 0,1 0 0,0 0 0,-1 0 0,1 0 0,-1 0 0,1 0 0,-1 0 0,1 0 0,0 0 0,-1 0 0,1 0 0,-1-1 0,1 1 0,-1 0 0,1 0 0,-1-1 0,1 1 0,-1 0 0,1 0 0,-1-1 0,1 1 0,-1-1 0,1 0 0,7-5-263,0-1-1,-1 0 1,9-11-1,30-46-1044,-11 12 379,-35 62 1161,0 0 0,1-1 0,0 1 0,5 13 0,-6-21-185,1 0 0,0 0 0,0 0 0,0 0 0,1 0 0,-1-1 0,0 1-1,1 0 1,-1-1 0,1 0 0,0 1 0,-1-1 0,1 0 0,0 1 0,0-1 0,0 0 0,0 0 0,2 0 0,0 0 6,1 1 0,-1-2 1,0 1-1,1 0 0,0-1 1,-1 0-1,1 0 0,5-1 1,2-1 21,0 0 0,0-1 1,0-1-1,0 0 0,18-9 1,-11 3 37,-1-1 0,28-21 0,-40 27-57,1 0 0,-1-1 0,-1 1 0,1-1 0,-1-1 0,0 1 0,0-1 0,-1 0 0,7-14 1,-17 34 420,-17 43 33,23-56-493,-4 14 123,1 0 0,-2 18 0,4-30-109,1 0 1,-1 1-1,1-1 1,0 0-1,0 1 1,0-1-1,0 0 1,1 0-1,-1 1 1,0-1 0,1 0-1,0 0 1,0 0-1,-1 1 1,1-1-1,0 0 1,1 0-1,-1 0 1,0-1-1,0 1 1,1 0-1,-1 0 1,3 1 0,-1-2-8,-1 0 0,1 0 1,-1-1-1,1 1 1,0-1-1,-1 0 0,1 0 1,-1 0-1,1 0 0,0 0 1,-1-1-1,1 1 1,-1-1-1,1 0 0,-1 1 1,1-1-1,-1 0 1,1-1-1,-1 1 0,2-2 1,7-3 7,-1 0 0,18-15 0,58-66-22,-93 112 228,7-23-207,-3 6 37,1 0 1,-1 0 0,2 1-1,-2 10 1,3-17-60,0-1 0,-1 0 0,1 0 0,0 1 0,0-1 0,0 0 0,1 0 0,-1 1 0,0-1 0,0 0 0,1 0 0,-1 0 0,1 1 0,-1-1 0,1 0 0,-1 0 0,1 0 0,0 0 0,-1 0-1,1 0 1,0 0 0,0 0 0,0 0 0,0 0 0,0-1 0,0 1 0,0 0 0,0-1 0,0 1 0,0 0 0,0-1 0,1 1 0,-1-1 0,0 0 0,0 1 0,0-1 0,1 0 0,1 0 0,-1 0 8,0 0 0,0 0 0,0-1 0,0 1 0,0 0 0,-1-1 0,1 0 0,0 1 0,0-1 0,0 0 0,-1 0 0,4-2 0,14-8-133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17044,'-3'0'2192,"-5"2"-1352,-4 10-336,-2 2 2329,-1 6-2121,-1 3-160,3 1-208,0-1-88,4-1-136,2-1-120,5-6-368,2-2-272,3-10 816,3-6-280,5-5-104,4-3-40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29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 21077,'-17'7'1952,"-3"4"-1264,-2 0-296,-1 6 936,0 4-327,2 3-425,1 4-128,8-2-192,4-1-104,8-6-96,6-5-48,11-5-296,2-4-296,7-7-696,0-7 1087,9-3-79,3-5-176,-1-10-168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3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16988,'-3'8'2863,"-34"88"1431,-4 58-2373,10-37-1147,19-75-582,-3 5 128,-15 94 1,29-141-315,1 1 0,0-1 1,0 0-1,0 1 0,0-1 1,0 0-1,0 1 0,-1-1 1,1 0-1,0 1 0,0-1 1,0 0-1,0 1 0,0-1 1,0 0-1,0 1 0,0-1 1,1 0-1,-1 1 1,0-1-1,0 0 0,0 1 1,0-1-1,0 0 0,0 0 1,1 1-1,-1-1 0,0 0 1,0 0-1,0 1 0,1-1 1,7-9 119,12-31 12,-16 31-99,32-71 126,34-63-84,-69 142-85,0 0 1,-1 0-1,1-1 1,0 1 0,0 0-1,-1 0 1,1 0-1,0 0 1,0 0-1,0 0 1,0 0-1,1 0 1,-1 0 0,0 0-1,0 1 1,0-1-1,1 0 1,-1 1-1,0-1 1,1 1-1,2-1 1,-2 1-5,0 1 0,0-1 1,1 1-1,-1 0 0,0 0 0,0-1 1,0 1-1,0 1 0,0-1 0,2 2 1,19 9-39,-16-10 25,0 0-1,0 0 1,0-1 0,1 0-1,-1 0 1,1-1 0,-1 0 0,1 0-1,-1-1 1,0 0 0,1 0-1,-1-1 1,0 1 0,9-5-1,6-2-81,-1-2-1,0-1 1,22-14 0,-43 25 99,1-1 1,-1 1 0,0 0 0,1 0 0,-1-1 0,0 1 0,1 0 0,-1 0 0,1-1 0,-1 1 0,0 0 0,1 0 0,-1 0-1,1 0 1,-1 0 0,1-1 0,-1 1 0,1 0 0,-1 0 0,1 0 0,-1 0 0,0 0 0,1 1 0,-1-1 0,1 0 0,-1 0 0,1 0-1,-1 0 1,1 0 0,-1 1 0,1-1 0,0 1 3,-1 0 1,0 0-1,1 0 0,-1 0 0,0 0 0,0 0 1,0 0-1,1 0 0,-1 0 0,0 0 0,0 0 1,-1 0-1,1 0 0,0 1 0,-13 45 115,10-37-97,-2 9 32,-3 7 33,1-1 1,1 1 0,1 1-1,-1 43 1,6-68-109,0-1 1,0 1-1,0-1 0,0 1 0,0-1 1,1 0-1,-1 1 0,0-1 0,1 1 1,-1-1-1,2 3 0,-1-4-6,-1 0 0,0 1 0,0-1 0,1 0 1,-1 0-1,0 0 0,0 0 0,1 1 0,-1-1 0,0 0 0,1 0 0,-1 0 0,0 0 0,1 0 0,-1 0 0,0 0 0,0 1 0,1-1 0,-1 0 0,0 0 1,1 0-1,-1 0 0,0-1 0,1 1 0,-1 0 0,0 0 0,1 0 0,-1 0 0,0 0 0,1 0 0,-1-1 0,2 0-68,0-1-1,0 1 1,0-1-1,0 0 1,0 0-1,-1 0 1,1 0-1,-1 0 1,1 0-1,-1-1 1,2-3-1,11-33-328,1-11-120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30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19116,'-4'9'1552,"2"8"-1063,-1-2-401,5 3-96,-1-2 352,5-4-104,2-3-120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3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91 17124,'2'-6'652,"1"0"0,-1-1 1,0 1-1,0-1 0,-1 1 1,0-1-1,0-9 1,-1 15-517,0 0 0,0-1 0,0 1 0,0-1 1,0 1-1,0 0 0,-1-1 0,1 1 0,-1-1 1,1 1-1,-1 0 0,1 0 0,-1-1 1,0 1-1,0 0 0,1 0 0,-2-1 0,1 1-34,-1 0-1,1 1 0,0-1 1,0 1-1,0-1 0,-1 1 1,1-1-1,0 1 0,0 0 0,-1 0 1,1 0-1,0 0 0,-1 0 1,1 0-1,0 0 0,0 0 1,-1 0-1,1 1 0,0-1 1,-1 0-1,1 1 0,-2 0 0,-6 4 36,-1-1-1,1 2 0,0-1 1,0 1-1,1 0 0,0 1 1,0 0-1,-13 15 0,7-5-105,0 0 0,1 2-1,-12 21 1,22-36-26,1 0-1,0 1 1,1-1 0,-1 0 0,1 1-1,0-1 1,-1 7 0,2-10-5,-1 0 0,1 0 0,0-1 0,0 1 0,1 0 0,-1 0 0,0 0 0,0 0 0,0-1 0,0 1 0,1 0 1,-1 0-1,0 0 0,1-1 0,-1 1 0,1 0 0,-1 0 0,1-1 0,-1 1 0,1 0 0,-1-1 0,1 1 0,0-1 1,-1 1-1,1-1 0,0 1 0,0-1 0,-1 0 0,1 1 0,0-1 0,0 0 0,0 1 0,-1-1 0,1 0 0,0 0 1,0 0-1,0 0 0,0 0 0,-1 0 0,1 0 0,0 0 0,0 0 0,0 0 0,0 0 0,1-1 0,10-1-64,0 0 0,0-1 0,0-1 0,0 0 0,21-11-1,56-36-394,-65 36 323,12-8-59,-17 10 56,0 2 1,0 0-1,1 1 1,27-10-1,-46 20 143,0-1 0,0 1 0,0-1 0,0 1 0,0-1 0,0 1 1,0 0-1,1 0 0,-1-1 0,0 1 0,0 0 0,0 0 0,0 0 0,1 1 0,-1-1 0,0 0 0,0 0 0,0 0 0,0 1 0,0-1 0,0 1 1,1-1-1,-1 1 0,0-1 0,0 1 0,0 0 0,-1-1 0,1 1 0,2 1 0,-2 1 38,0 0 0,0 0 1,-1 0-1,1 0 0,-1 0 0,1 0 0,-1 0 0,0 0 0,0 0 0,-1 4 0,1-5-20,0-1-1,-1 0 0,1 1 1,0-1-1,0 1 0,0-1 0,0 1 1,0-1-1,1 0 0,-1 1 0,0-1 1,1 1-1,-1-1 0,1 0 1,-1 0-1,1 1 0,0-1 0,0 0 1,-1 0-1,1 1 0,0-1 0,0 0 1,0 0-1,2 1 0,-1-1-15,1-1-1,-1 1 1,0-1-1,1 0 1,-1 0-1,1 0 1,-1 0 0,1 0-1,-1 0 1,0-1-1,1 1 1,-1-1-1,0 1 1,4-3-1,52-18-384,-41 13 207,0 2 1,0 0 0,1 1 0,18-3 0,-34 8 149,-1-1-1,1 1 0,0 0 0,-1 0 0,1 0 0,0 0 0,0 0 1,-1 0-1,1 0 0,0 1 0,-1-1 0,1 1 0,0-1 1,-1 1-1,1 0 0,-1-1 0,1 1 0,-1 0 0,1 0 1,1 1-1,-3-1 5,1 1 0,0-1 0,0 0 0,-1 1 0,1-1 0,-1 0 0,1 1 1,-1-1-1,0 0 0,0 1 0,1-1 0,-1 1 0,0-1 0,0 0 0,0 1 0,-1-1 1,1 1-1,-1 2 0,0 2-67,-1 0 0,-1 1 1,1-1-1,-1 0 0,0 0 1,-1-1-1,1 1 0,-8 8 1,-2-4-14,12-10 92,0 0-1,1 0 0,-1 0 0,0 0 1,1 0-1,-1 0 0,1 0 0,-1-1 1,0 1-1,1 0 0,-1-1 0,1 1 1,-1 0-1,1-1 0,-1 1 1,1 0-1,-1-1 0,0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3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 18356,'-9'21'1776,"8"-1"-1016,1 5-295,7-8 823,13-2-136,12-7-272,4-7-160,11-2-311,2-9-209,0-5-673,-3 0-543,-8-7 856,-7-1-168,-13-1-184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32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16692,'1'-1'115,"0"1"0,0 0 1,0 0-1,0 1 0,0-1 0,0 0 1,-1 0-1,1 0 0,0 1 1,0-1-1,0 0 0,0 1 1,0-1-1,0 0 0,-1 1 1,1 0-1,0-1 0,0 1 1,-1-1-1,1 1 0,0 0 1,-1-1-1,1 1 0,-1 0 1,1 0-1,-1 0 0,1-1 1,-1 1-1,1 0 0,-1 0 1,0 0-1,1 0 0,-1 0 0,0 0 1,0 0-1,0 1 0,0 4 299,0 0-1,0 1 0,-1-1 1,-2 11-1,0 2 290,1-4-335,-3 18 74,2-1 0,1 1 1,1 1-1,6 42 0,-5-72-427,1 0-1,-1-1 1,1 1 0,1-1-1,-1 0 1,0 1 0,1-1 0,-1 0-1,1 0 1,0 1 0,0-2-1,1 1 1,2 3 0,-4-5-12,0 0 0,1 0 0,-1 0 1,1 0-1,-1-1 0,1 1 0,0 0 0,-1-1 1,1 1-1,0-1 0,-1 0 0,1 1 0,0-1 1,0 0-1,-1 0 0,1 0 0,0 0 0,0 0 1,-1-1-1,1 1 0,0-1 0,-1 1 0,1-1 1,0 1-1,-1-1 0,1 0 0,-1 0 0,4-2 1,5-4 12,0 0 1,0-1 0,-1-1-1,1 1 1,11-17 0,37-53 81,-26 26-43,-24 37-48,1 1 0,0 0 0,1 0 0,15-16 0,-25 30-7,1 0-1,-1-1 1,0 1 0,1-1 0,-1 1 0,0 0-1,1 0 1,-1-1 0,0 1 0,1 0 0,-1 0-1,1-1 1,-1 1 0,1 0 0,-1 0 0,1 0 0,-1 0-1,1 0 1,-1-1 0,1 1 0,-1 0 0,1 0-1,3 8 4,-5 13-5,-10 31-23,6-28 21,0-1 0,2 1 1,-1 29-1,4-52 5,0 0-1,0 1 1,0-1 0,0 0 0,0 1-1,0-1 1,0 1 0,1-1 0,-1 0-1,0 1 1,1-1 0,0 0 0,-1 0 0,1 1-1,0-1 1,-1 0 0,1 0 0,0 0-1,0 0 1,0 0 0,0 0 0,0 0 0,2 2-1,-1-3-5,0 1-1,-1-1 1,1 0-1,0 1 1,0-1-1,0 0 1,-1 0-1,1 0 1,0 0-1,0-1 1,0 1-1,-1 0 1,1-1-1,0 1 1,2-2-1,7-3-60,-1 0 0,0-1-1,0 0 1,12-9-1,72-65-471,8-5-148,-100 83 679,0 0 1,0 1-1,0-1 0,1 1 1,-1-1-1,0 1 0,1 0 0,-1 0 1,1 0-1,-1 0 0,5 0 1,-7 1 10,1 0 1,-1 0 0,0 0 0,1 0 0,-1 0 0,1 1 0,-1-1 0,0 0 0,1 0-1,-1 0 1,0 0 0,1 1 0,-1-1 0,0 0 0,1 0 0,-1 1 0,0-1 0,0 0-1,1 1 1,-1-1 0,0 0 0,0 0 0,0 1 0,1-1 0,-1 1 0,0-1 0,0 1-1,0 20 203,-5 2 183,-14 42 0,-2 7-126,11-33-627,10-39 362,0 0 0,1 0 1,-1 0-1,0 1 0,0-1 0,-1 0 0,1 0 0,0 0 0,0 0 0,0 0 0,0 0 1,0 0-1,0 0 0,0 0 0,0 1 0,0-1 0,0 0 0,0 0 0,0 0 0,0 0 1,0 0-1,0 0 0,0 0 0,0 0 0,0 0 0,0 0 0,0 0 0,-1 0 0,1 0 1,0 0-1,0 1 0,0-1 0,0 0 0,0 0 0,0 0 0,0 0 0,0 0 0,0 0 1,-1 0-1,1 0 0,0 0 0,0 0 0,0 0 0,0 0 0,0 0 0,0 0 0,0 0 1,0 0-1,0 0 0,-1-1 0,1 1 0,0 0 0,0 0 0,0 0 0,0 0 0,0 0 1,0 0-1,0 0 0,0 0 0,-11-9-164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3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50 16436,'2'-3'359,"0"0"1,0 0-1,0 0 1,-1 0 0,1 0-1,-1 0 1,0 0 0,1-6-1,-1 8-291,-1 1 0,0-1 0,0 0-1,0 1 1,0-1 0,0 1 0,0-1-1,0 0 1,0 1 0,-1-1 0,1 1 0,0-1-1,0 1 1,0-1 0,-1 0 0,1 1 0,0-1-1,0 1 1,-1-1 0,1 1 0,-1-1 0,1 0-1,-1 1 41,0 0-1,0-1 0,0 1 1,0-1-1,0 1 1,0 0-1,0 0 0,0 0 1,0 0-1,0 0 1,-1 0-1,1 0 0,0 0 1,0 0-1,0 0 0,0 0 1,0 1-1,-1-1 1,-5 3 107,0 0 0,0 0 1,1 0-1,-1 1 1,1 0-1,-1 0 0,1 0 1,1 1-1,-1 0 1,-5 7-1,-10 10-70,-18 28 0,37-47-122,-10 12 19,1 1 0,1 1 0,1 0 0,0 0 0,1 1 0,-9 30 0,17-47-35,-1 1-1,1-1 1,-1 0 0,1 1-1,0-1 1,0 0-1,0 1 1,-1-1 0,1 0-1,0 1 1,1-1-1,-1 0 1,0 1 0,0-1-1,1 0 1,-1 1-1,0-1 1,2 3 0,-1-4-2,-1 0 1,1 1-1,0-1 1,-1 1 0,1-1-1,0 0 1,-1 0-1,1 1 1,0-1 0,-1 0-1,1 0 1,0 0 0,0 0-1,-1 0 1,1 0-1,0 0 1,0 0 0,-1 0-1,1 0 1,0 0-1,0 0 1,-1-1 0,1 1-1,0-1 1,6-1 17,0-2 0,-1 1-1,1-1 1,-1 0 0,9-7 0,11-12 23,-2-1 0,0-2 0,-2 0 0,-1-1 1,-1-1-1,22-41 0,-35 57-26,-11 24-14,-4 9 12,-64 170 311,71-189-305,1 0 0,-1 1 1,1-1-1,0 0 0,-1 0 0,1 1 0,0-1 0,1 0 1,-1 1-1,0-1 0,1 0 0,-1 0 0,1 1 0,-1-1 0,1 0 1,0 0-1,0 0 0,0 0 0,0 0 0,1 0 0,1 3 0,4 3 13,0 0 0,1-1 0,12 11 0,-13-13-33,-6-4 7,1 1 0,0-1 0,-1 0-1,1 0 1,0 0 0,0 0 0,0 0 0,0 0 0,0-1-1,0 1 1,0-1 0,1 1 0,-1-1 0,0 0 0,0 0-1,0 0 1,0 0 0,3 0 0,0-1 7,-1 0 0,-1-1 0,1 1-1,0-1 1,0 1 0,0-1 0,-1 0 0,1-1 0,3-2-1,6-7 44,0-1 0,0 0 0,16-23-1,-20 25-36,166-225 193,-174 234-225,1-1 1,-1 1-1,1 0 0,0-1 0,0 1 0,0 0 1,0 1-1,0-1 0,3-2 0,-5 4 7,0 0-1,0 0 1,1 0-1,-1 0 1,0 0-1,0 0 0,0 0 1,0 0-1,0 0 1,1 0-1,-1 0 1,0 0-1,0 0 1,0 0-1,0 0 1,1 0-1,-1 0 0,0 0 1,0 0-1,0 0 1,0 0-1,0 0 1,1 1-1,-1-1 1,0 0-1,0 0 1,0 0-1,0 0 0,0 0 1,0 0-1,0 0 1,1 1-1,-1-1 1,0 0-1,0 0 1,0 0-1,0 0 1,0 0-1,0 1 0,0-1 1,0 0-1,0 0 1,0 0-1,0 0 1,0 1-1,-2 18-46,-28 83-28,18-64 43,-9 41-1,21-78 34,-1 0 0,1 0 1,0 1-1,0-1 0,0 0 0,0 0 0,0 0 0,0 1 0,0-1 1,0 0-1,0 0 0,0 0 0,1 0 0,-1 1 0,0-1 0,1 0 1,0 1-1,0-1 0,0-1 0,-1 1 0,1-1 0,0 1 0,0-1 0,0 0 0,0 0 1,-1 1-1,1-1 0,0 0 0,0 0 0,0 0 0,0 0 0,0 0 0,0 0 0,-1 0 1,1 0-1,0 0 0,0 0 0,0 0 0,0-1 0,0 1 0,-1 0 0,1-1 0,1 0 0,13-7-5,0 0 0,-1-1-1,0-1 1,0-1-1,-1 1 1,14-17-1,-9 10 2,86-84-28,-98 97 15,-4 8 9,-6 10 1,-9 23 0,5-15-7,-8 30 1,15-46 14,-1 0-1,1 0 1,1 0 0,-1 0-1,1 1 1,1-1-1,-1 0 1,1 0 0,0 0-1,1 7 1,-1-12 1,-1 1-1,1-1 0,-1 1 1,1-1-1,0 1 1,0-1-1,-1 1 1,1-1-1,0 0 1,0 1-1,0-1 1,0 0-1,1 0 1,-1 0-1,0 0 1,0 0-1,1 0 1,-1 0-1,1 0 0,-1 0 1,0-1-1,1 1 1,0-1-1,1 1 1,0 0 0,0-1 0,0 0 0,1 0 0,-1-1 0,0 1-1,0-1 1,0 1 0,0-1 0,0 0 0,0 0 0,5-3 0,4-2 5,-1-1 0,1 0 0,-2-1 1,1 0-1,9-10 0,-6 4-5,0-1 1,-1-1-1,0 0 1,-2-1-1,0 0 1,-1 0-1,0-1 1,8-23-1,-19 39-43,-3 9 32,-6 13 7,7-12 3,-12 47-12,14-52 12,0-1 1,1 1-1,0-1 0,-1 1 0,1-1 1,0 1-1,0-1 0,1 1 0,-1-1 1,0 1-1,1-1 0,0 0 0,-1 1 1,1-1-1,0 0 0,0 1 0,0-1 1,3 3-1,-3-4 0,0 0-1,0 0 1,0-1 0,0 1 0,0-1 0,0 1-1,1 0 1,-1-1 0,0 0 0,0 1 0,1-1-1,-1 0 1,0 0 0,0 0 0,1 0 0,-1 0-1,0 0 1,1 0 0,-1 0 0,0 0 0,1 0-1,-1-1 1,1 0 0,29-12 1,-30 13-2,30-19-36,0-1 1,-1-2-1,40-36 0,6-5-149,-59 53 63,-17 10 120,0 0 0,1 0-1,-1 0 1,0 0 0,0 0 0,0 0 0,1 0 0,-1 0 0,0 0 0,0 0 0,0 0-1,0 0 1,1 0 0,-1 0 0,0 0 0,0 1 0,0-1 0,0 0 0,0 0-1,1 0 1,-1 0 0,0 0 0,0 0 0,0 1 0,0-1 0,0 0 0,0 0 0,0 0-1,1 0 1,-1 1 0,0-1 0,0 0 0,0 0 0,0 0 0,0 1 0,0-1 0,0 0-1,0 0 1,0 0 0,0 0 0,0 1 0,0-1 0,0 0 0,0 0 0,-11 34-106,4-15 98,2-1-6,1 1 0,-2 28-1,5-41-78,1 1 0,0 0-1,0 0 1,0-1 0,1 1-1,0 0 1,1 0 0,-1-1-1,1 1 1,3 7 0,-4-14 85,-1 1 1,0-1-1,0 1 1,0-1-1,0 1 1,1-1-1,-1 1 1,0-1-1,0 1 1,1-1-1,-1 1 1,0-1 0,1 1-1,-1-1 1,1 1-1,-1-1 1,1 0-1,-1 1 1,1-1-1,-1 0 1,1 1-1,-1-1 1,1 0-1,-1 0 1,1 0-1,-1 1 1,1-1-1,-1 0 1,1 0-1,-1 0 1,1 0-1,0 0 1,-1 0 0,1 0-1,-1 0 1,1 0-1,-1 0 1,1 0-1,0-1 1,-1 1-1,1 0 1,-1 0-1,1-1 1,-1 1-1,1 0 1,0-1-1,6-18-260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35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91 171 13691,'21'-29'2388,"-2"0"1,27-56-1,-45 84-2247,0 0 0,-1 0-1,1-1 1,-1 1 0,1 0-1,-1 0 1,0-1-1,1 1 1,-1 0 0,0-1-1,0 1 1,0 0 0,0-1-1,0 1 1,0-1-1,0 1 1,0 0 0,-1-2-1,1 3-101,-1-1 0,1 1 0,0 0 0,0 0-1,0 0 1,-1 0 0,1 0 0,0 0 0,0 0 0,-1 0-1,1 0 1,0 0 0,0 0 0,-1 0 0,1 0 0,0 0-1,0 0 1,0 0 0,-1 0 0,1 0 0,0 0 0,0 0-1,-1 0 1,1 0 0,0 0 0,0 0 0,0 1-1,-1-1 1,1 0 0,0 0 0,0 0 0,-13 14 559,1 4-339,0 2-1,2-1 0,0 1 0,-12 38 0,-18 88 273,39-142-510,-17 74 426,4 1 0,-7 155 0,21-229-431,0 5 23,0 0 0,0 0 0,1 0 0,3 18-1,-4-28-36,0 1 0,0-1 0,0 0 0,0 1 0,0-1 0,0 0 0,0 1 0,0-1 0,0 0-1,0 1 1,0-1 0,0 0 0,1 0 0,-1 1 0,0-1 0,0 0 0,0 1 0,0-1-1,1 0 1,-1 0 0,0 1 0,0-1 0,0 0 0,1 0 0,-1 1 0,0-1 0,0 0 0,1 0-1,-1 0 1,0 1 0,1-1 0,-1 0 0,0 0 0,0 0 0,1 0 0,-1 0 0,0 0-1,1 0 1,-1 0 0,0 0 0,1 0 0,-1 0 0,0 0 0,1 0 0,-1 0 0,0 0 0,1 0-1,-1 0 1,0 0 0,1 0 0,-1 0 0,0-1 0,0 1 0,1 0 0,-1 0 0,0 0-1,1-1 1,-1 1 0,0 0 0,0 0 0,0-1 0,1 1 0,-1 0 0,0 0 0,0-1 0,0 1-1,0 0 1,1-1 0,-1 1 0,9-21 48,-4 3-16,-1-1-1,-1 0 1,-1 0-1,-1-20 1,-4-77 58,2 106-88,1 5-3,-2-30-4,-1 1 0,-11-46 0,15 82-56,0-1 1,-1 1-1,1 0 0,0 0 0,0 0 1,0-1-1,0 1 0,1-1 0,-1 1 1,0-1-1,1 1 0,-1-1 0,1 0 1,-1 0-1,4 2 0,0 0-237,0 0 0,0-1 0,0 0 0,0 0 0,10 2-1,-4-2-517,0-1 0,1 1-1,0-2 1,-1 0 0,20-2-1,-16 0-222,1-2 0,-1 0 0,0-1 0,0-1 0,0 0 0,14-9 1,-15 7 766,0-1 0,0 0 0,14-14 0,-13 5 2341,-15 11 455,-11 7-134,4 3-1869,0-1 1,1 1 0,-1 1 0,0-1-1,1 1 1,0 0 0,0 1 0,0 0-1,-6 6 1,2-1-262,1 0 0,0 1 0,1 0 0,-8 14-1,13-21-200,0 1-1,1 0 0,0 0 1,0 0-1,-2 8 0,4-13-54,0 1 0,0 0 0,0-1-1,-1 1 1,1 0 0,0 0 0,0-1 0,0 1-1,1 0 1,-1-1 0,0 1 0,0 0 0,0 0-1,0-1 1,1 1 0,-1 0 0,0-1 0,1 1-1,-1 0 1,1-1 0,-1 1 0,0-1 0,1 1-1,-1-1 1,1 1 0,-1-1 0,1 1 0,0-1-1,-1 1 1,1-1 0,0 0 0,-1 1 0,1-1-1,0 0 1,-1 0 0,1 1 0,0-1 0,-1 0-1,1 0 1,0 0 0,0 0 0,-1 0 0,1 0-1,0 0 1,-1 0 0,1 0 0,1-1 0,7 0 11,0 0 1,0-1-1,0 0 1,0 0 0,0-1-1,-1 0 1,14-7-1,59-39-136,-46 27-172,-22 14 91,-7 4-151,-1 0 1,1 1 0,0 0 0,0 0 0,10-3-1,-16 6 299,0 0-1,0 0 1,0 0-1,1 1 1,-1-1-1,0 0 1,0 0-1,0 0 1,1 0-1,-1 0 0,0 0 1,0 1-1,0-1 1,0 0-1,0 0 1,1 0-1,-1 1 1,0-1-1,0 0 1,0 0-1,0 0 1,0 1-1,0-1 1,0 0-1,0 0 0,0 0 1,0 1-1,0-1 1,0 0-1,0 0 1,0 1-1,0-1 1,0 0-1,0 0 1,0 0-1,0 1 1,0-1-1,0 0 1,0 0-1,0 1 0,0-1 1,0 0-1,0 0 1,-1 0-1,1 0 1,0 1-1,0-1 1,0 0-1,0 0 1,-1 0-1,-4 13-1645,0-5 397,1 1 0,-1-1 1,-8 10-1,2-9 187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36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10 21044,'0'0'67,"1"0"0,-1 0 0,0 0 0,0-1 0,1 1 0,-1 0 0,0 0 0,0-1 0,0 1 0,0 0 0,1 0 0,-1-1 0,0 1 0,0 0 0,0 0 0,0-1 0,0 1 0,0 0 0,0-1 0,0 1 0,0 0 0,0 0 0,0-1 0,0 1 0,0 0 0,0-1 0,0 1 0,0 0 0,0-1 0,0 1 0,0 0 0,0 0 0,-1-1 0,-9 2 894,-16 11 140,6 2-784,0 1 0,1 0 0,0 1 0,1 1 0,1 1 0,1 0 0,1 2 0,-22 33 0,34-47-291,0-1 0,0 1 0,1 0 0,0 1 0,0-1 0,0 0 0,1 1 1,0-1-1,0 1 0,0 7 0,1-12-38,0 0 1,1 0 0,-1-1-1,0 1 1,1 0-1,-1-1 1,1 1-1,-1 0 1,1-1 0,0 1-1,0 0 1,-1-1-1,1 0 1,0 1-1,1-1 1,-1 1 0,2 1-1,-2-2-42,1 0 0,0 0-1,0-1 1,0 1 0,0 0 0,0 0-1,0-1 1,0 1 0,0-1 0,0 0-1,0 0 1,0 0 0,1 0-1,-1 0 1,0 0 0,0 0 0,0-1-1,2 0 1,3-1-70,0 0 1,-1 0-1,0-1 0,1 0 0,-1 0 0,0 0 1,-1-1-1,1 0 0,8-7 0,4-6-149,19-24 0,-36 41 269,32-38-602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3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18476,'0'1'186,"-1"0"0,1 1-1,0-1 1,-1 0 0,1 0 0,-1 1 0,0-1 0,1 0-1,-1 0 1,0 0 0,0 0 0,0 0 0,-1 1 0,-3 5 123,-17 31 1133,1 1-1,3 0 1,-24 73-1,-21 130-805,61-232-602,1-8 81,0-7-29,0-18 21,0-28 24,-3-42 4,4 93-137,0-1 0,0 1 0,1-1 0,-1 0 0,0 1 0,0-1 0,0 1 0,1-1 0,-1 1 0,0-1 0,1 1 0,-1-1 0,0 1 0,1-1 0,-1 1 0,1-1 0,-1 1-1,1-1 1,-1 1 0,1 0 0,-1-1 0,1 1 0,-1 0 0,1-1 0,-1 1 0,1 0 0,-1 0 0,1 0 0,0 0 0,-1-1 0,1 1 0,1 0 0,23 0-357,-17 0 113,92 0-2342,-74 0 2008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50 606 19564,'11'2'1431,"5"1"-335,0-1 0,17 1 0,-19-4-842,0 0 1,0 0-1,0-1 1,13-4-1,-22 5-231,-1 0 0,0 0 0,-1 0-1,1-1 1,0 0 0,0 0 0,0 0 0,-1 0-1,1 0 1,-1-1 0,0 1 0,0-1 0,0 0-1,0 0 1,0 0 0,-1 0 0,5-7 0,-7 9-20,1 0 0,-1 0 0,0 0 0,0 0 0,1 1 0,-1-1 0,0 0 0,0 0 0,0 0 0,0 0 0,0 0 0,0 0 0,0 0 0,0 0 0,-1 0 0,1 0 0,0 0 0,0 0 0,-1 0 0,1 1 0,-1-1 1,1 0-1,-1 0 0,1 0 0,-1 1 0,1-1 0,-1 0 0,0 0 0,1 1 0,-1-1 0,0 1 0,0-1 0,1 1 0,-1-1 0,0 1 0,0-1 0,0 1 0,0 0 0,0-1 0,0 1 0,1 0 0,-1 0 0,0-1 0,-2 1 1,-3-1 0,0 0 1,-1 1 0,1-1 0,0 1 0,-10 1 0,4 1-5,1 1-1,0 0 1,0 1-1,0 0 1,1 0-1,-1 1 1,1 1-1,0 0 1,1 0-1,-1 1 1,1 0-1,1 1 1,-1-1-1,1 2 1,1-1-1,-1 1 1,2 1 0,-1-1-1,1 1 1,1 0-1,-9 20 1,13-28-3,0 1 0,1-1 1,-1 1-1,1 0 1,-1 0-1,1-1 1,0 1-1,0 0 0,0 0 1,0-1-1,1 1 1,-1 0-1,1-1 0,-1 1 1,1 0-1,2 3 1,-2-4 1,0 0-1,1 0 1,-1 0 0,1-1 0,-1 1 0,1-1 0,0 1-1,0-1 1,0 1 0,-1-1 0,1 0 0,1 0-1,-1 0 1,0 0 0,4 1 0,1-1-77,0 1 1,0-2-1,0 1 0,0-1 1,0 0-1,0 0 0,-1-1 0,1 0 1,0 0-1,0-1 0,12-4 1,-6 0-80,0 0-1,0-1 1,-1-1 0,0 0 0,0 0 0,-1-1 0,0-1 0,0 0 0,9-12 0,22-36-298</inkml:trace>
  <inkml:trace contextRef="#ctx0" brushRef="#br0" timeOffset="1">253 0 19276,'-17'9'1945,"13"4"-1473,2-4-232,8 0 1016,11 0-872,1-3-488,7 2 104,3-3-72,1-1-104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37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13 20404,'-1'-1'123,"1"0"0,-1 0 0,0 0 0,0 0-1,0 0 1,0 0 0,0 1 0,0-1 0,0 0-1,0 1 1,0-1 0,0 1 0,-1-1 0,1 1 0,0 0-1,0-1 1,0 1 0,-1 0 0,1 0 0,0 0-1,0 0 1,-1 0 0,1 0 0,0 0 0,0 0-1,-1 1 1,1-1 0,-1 1 0,-4 0 125,1 1 0,-1-1 0,1 2 0,0-1 1,-6 3-1,-5 5 201,1 1 0,-27 23 0,35-28-391,0 1 0,0 0 0,1 0 0,0 1 0,1 0 0,-1 0 0,-5 12 0,11-19-50,0-1 0,-1 1-1,1 0 1,0-1 0,-1 1 0,1 0 0,0-1 0,0 1 0,0 0 0,0-1 0,0 1-1,0 0 1,0-1 0,0 1 0,0 0 0,0 0 0,0-1 0,0 1 0,0 0 0,0-1-1,1 1 1,-1 0 0,0-1 0,0 1 0,1 0 0,-1-1 0,0 1 0,1-1-1,0 2 1,0-2-5,1 1-1,-1 0 0,0-1 0,1 1 0,-1-1 1,1 0-1,-1 1 0,1-1 0,-1 0 0,0 0 1,1 0-1,-1 0 0,3 0 0,7-2-40,0 1-1,19-7 0,-28 7 40,46-14-106,-32 8 44,1 1-1,0 1 1,0 0-1,1 2 1,-1 0 0,1 1-1,21 0 1,-38 2 70,0 0 0,-1 0 0,1 0 0,0 0 0,0 0 0,-1 0 0,1 1 0,0-1 0,-1 0 0,1 0 0,0 1 0,-1-1 0,1 0 0,0 1 0,-1-1 0,1 0 0,-1 1 0,1-1 0,-1 1 1,1-1-1,-1 1 0,1-1 0,-1 1 0,1 0 0,-1-1 0,0 1 0,1-1 0,-1 1 0,0 0 0,0-1 0,1 1 0,-1 0 0,0 0 0,0-1 0,0 1 0,0 0 0,0-1 0,0 1 0,0 0 0,0 0 0,0-1 0,0 1 0,0 0 1,-1-1-1,1 2 0,-1-1 55,1 1 0,-1-1 0,1 1-1,-1-1 1,0 1 0,0-1 0,0 0 0,0 1 0,0-1 0,0 0 0,0 0 0,0 1 0,-1-1 0,1 0 0,0 0 0,-1-1 0,1 1 0,0 0 0,-3 0 0,4-1-39,0 0 1,-1 0 0,1-1 0,0 1-1,-1 0 1,1 0 0,0-1-1,-1 1 1,1 0 0,0-1-1,-1 1 1,1-1 0,0 1-1,0 0 1,-1-1 0,1 1 0,0-1-1,0 1 1,0-1 0,0 1-1,0 0 1,0-1 0,0 1-1,0-1 1,0 1 0,0-1 0,0 1-1,0-1 1,0 1 0,0-1-1,0 1 1,0-1 0,2-20 237,-2 19-206,1-12 109,4-34 13,-5 45-179,1-1 1,0 1-1,0 0 0,0-1 0,0 1 1,0 0-1,1-1 0,0 1 1,-1 0-1,4-3 0,-4 5-6,0 0-1,0 0 0,1 0 1,-1 0-1,1 0 1,-1 1-1,1-1 0,-1 0 1,1 1-1,-1-1 1,1 1-1,-1 0 1,1 0-1,0-1 0,-1 1 1,1 0-1,0 0 1,-1 0-1,3 1 1,33 7-154,-23-4 75,17 2-301,57 6 0,-73-11 265,0-1-1,0 0 0,-1-1 1,1-1-1,-1 0 1,18-5-1,-30 6 118,0 1-1,-1 0 1,1-1 0,0 0 0,0 1-1,0-1 1,-1 0 0,1 0-1,0 0 1,-1 0 0,1 0 0,-1 0-1,1 0 1,-1-1 0,0 1-1,1 0 1,-1-1 0,2-2 0,-3 4 6,0-1 0,0 1 1,0 0-1,0 0 1,0 0-1,0-1 0,0 1 1,0 0-1,0 0 0,0 0 1,0 0-1,0-1 1,0 1-1,0 0 0,0 0 1,-1 0-1,1 0 0,0-1 1,0 1-1,0 0 1,0 0-1,0 0 0,0 0 1,-1 0-1,1-1 0,0 1 1,0 0-1,0 0 1,0 0-1,-1 0 0,1 0 1,0 0-1,0 0 1,0 0-1,0 0 0,-1 0 1,1 0-1,0 0 0,0 0 1,0 0-1,-1 0 1,1 0-1,0 0 0,-14 2 67,-9 8 12,16-5-58,0 0 0,0 0 0,1 1-1,0 0 1,0 0 0,-5 7-1,8-9-15,0-1-1,1 1 0,0 0 0,0-1 1,0 1-1,0 0 0,0 0 0,1 0 1,0 0-1,0 0 0,0 1 1,0-1-1,1 7 0,0-10-7,0 0 1,0 0-1,0 0 0,0 0 1,0 0-1,1 0 0,-1 0 1,0 0-1,1 0 0,-1-1 1,1 1-1,-1 0 0,1 0 1,-1 0-1,1-1 0,-1 1 1,1 0-1,0-1 0,-1 1 1,1 0-1,0-1 0,0 1 1,0-1-1,-1 1 0,2 0 0,1 0-16,0-1-1,0 1 0,-1 0 0,1-1 0,0 0 0,0 1 0,0-1 0,4-1 0,6-1-128,0 0 0,23-7 0,-35 9 136,191-68-1151,-189 67 1155,33-7 42,-35 8 1,1 0-1,0 0 1,-1 0 0,1 0 0,0 0 0,0 1-1,-1-1 1,1 1 0,0-1 0,-1 1 0,1-1 0,-1 1-1,1 0 1,-1 0 0,1 0 0,-1 0 0,0 0-1,2 2 1,1-1 9,-1 0 0,0 1 0,1-1 0,0-1 0,-1 1 0,1 0 0,0-1 0,0 0 0,0 0-1,0 0 1,0 0 0,0-1 0,0 0 0,0 0 0,0 0 0,8-1 0,8-1-796,38-10 0,-55 12 602,-3 0 98,5-1-248,-1 0 1,0 0-1,0 0 0,0 0 0,0 0 0,0-1 0,0 0 0,0 0 0,-1 0 0,1 0 1,-1 0-1,1-1 0,-1 0 0,5-5 0,-4-1-740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3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19300,'0'7'1744,"4"3"-1279,4 2-161,4 2 552,3-1-624,7 4-1096,1-1 936,4-4-304,2-1-216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2:3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0 16604,'-12'11'593,"1"0"0,0 0 1,1 1-1,0 0 1,0 1-1,2 0 1,0 0-1,0 1 1,1 0-1,1 0 1,0 1-1,1 0 1,0 0-1,2 0 0,-4 23 1,4 6-184,5 64 1,-3 31-398,0-124 2,-1 0-1,0 1 1,-2-1-1,0 0 1,0-1 0,-12 26-1,13-35 55,0 0 1,0 0-1,0 0 0,-1-1 1,1 1-1,-1-1 0,0 0 1,-1 0-1,1 0 0,-6 3 1,9-6-28,-1 0-1,1 0 1,-1-1 0,0 1 0,1 0 0,-1 0 0,0-1-1,0 1 1,1-1 0,-1 0 0,0 1 0,0-1 0,0 0 0,0 0-1,0 0 1,1-1 0,-1 1 0,0 0 0,0-1 0,0 1-1,1-1 1,-1 1 0,0-1 0,0 0 0,1 0 0,-1 0 0,1 0-1,-1 0 1,1 0 0,-1 0 0,1 0 0,-1-1 0,1 1-1,-1-2 1,-3-4 28,0 0 1,1-1-1,0 0 0,0 1 0,1-1 0,0-1 0,0 1 0,1 0 1,0-1-1,1 1 0,-2-14 0,2-3-170,0-1 1,6-41-1,-4 52-44,2 1 0,-1 0 1,2 0-1,0 1 0,1-1 0,0 1 0,1 0 1,0 0-1,1 0 0,0 1 0,1 0 0,1 1 1,0 0-1,0 0 0,1 1 0,1 0 0,-1 1 0,2 0 1,-1 0-1,1 1 0,0 1 0,1 0 0,15-6 1,1 3-135,-1 1 0,34-6 0,1 3-269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0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74 17716,'4'-6'873,"15"-26"1294,-18 30-2001,0 1 1,-1-1-1,1 1 1,0-1-1,-1 1 1,1-1-1,-1 0 1,1 0-1,-1 1 1,0-1-1,0 0 1,1 0-1,-1 1 1,-1-1-1,1-3 1,-1 5-104,1-1 0,0 1 0,-1-1 0,1 1 0,-1 0 0,1-1 0,-1 1 0,1-1 0,-1 1 0,1 0 0,-1 0 0,1-1 0,-1 1 0,0 0 0,1 0 0,-1-1 0,1 1 0,-1 0 0,0 0 0,1 0 0,-1 0 0,0 0 0,1 0 0,-1 0 0,1 0 0,-1 0 0,0 0 0,1 1 0,-1-1 0,0 0 0,1 0 0,-1 1 0,1-1 0,-1 0 0,1 1 0,-1-1 0,1 0 0,-1 1 0,0 0 0,-23 17 815,9-1-735,1 0 0,1 1 0,0 0 1,-12 25-1,9-17-118,-12 23-9,2 1-1,-22 62 0,36-78-124,1 0 0,2 0 0,1 1-1,-4 55 1,11-82-84,1 1 0,0 0 0,0 0 0,1 0 1,0 0-1,4 13 0,-4-19 133,0 0 0,0 1-1,1-1 1,-1 0 0,1 0 0,0 0 0,0 0 0,0 0 0,0-1 0,1 1 0,-1-1-1,1 1 1,-1-1 0,1 0 0,0 0 0,0 0 0,0 0 0,5 2 0,18 6-502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10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27 21253,'1'-1'121,"-1"0"0,0 0 1,0 0-1,0 0 1,0 0-1,-1 0 0,1 0 1,0 0-1,0 0 0,-1 0 1,1 0-1,0 0 1,-1 0-1,1 0 0,-1 0 1,1 0-1,-1 1 1,0-1-1,1 0 0,-1 0 1,0 1-1,1-1 1,-1 0-1,0 1 0,-1-2 1,0 2 21,0-1 1,0 1-1,0-1 1,0 1-1,0 0 0,0 0 1,1 0-1,-1 0 1,0 0-1,0 0 1,0 1-1,-3 0 0,-5 2 165,1 0-1,-1 1 0,1 1 1,-9 5-1,-5 4-142,1 1 0,1 1 1,-26 24-1,38-30-161,0-1 1,0 1 0,1 0-1,0 1 1,1-1 0,0 2-1,1-1 1,-9 23 0,14-32-14,0 0 0,1 1 0,-1-1-1,1 0 1,-1 1 0,1-1 0,0 1 0,-1-1 0,1 0 0,1 1 0,-1-1 0,0 1 0,0-1 0,1 1 0,0-1-1,-1 0 1,1 0 0,0 1 0,0-1 0,0 0 0,0 0 0,1 0 0,-1 0 0,1 0 0,-1 0 0,1 0 0,0 0 0,-1-1-1,1 1 1,0-1 0,0 1 0,0-1 0,0 0 0,0 0 0,4 2 0,7 2-117,1 0 0,0-2 1,0 1-1,29 2 0,-8 0-137,-28-5 196,1 1 0,-1 0 1,1 1-1,-1 0 0,0 0 0,0 0 1,-1 1-1,8 5 0,-12-7 65,-1-1 0,1 0-1,-1 0 1,1 1 0,-1-1 0,0 1-1,0-1 1,0 1 0,1-1-1,-2 1 1,1 0 0,0 0 0,0-1-1,-1 1 1,1 0 0,0 0 0,-1 0-1,0 0 1,0 0 0,1 0 0,-1 0-1,0 0 1,0-1 0,-1 1-1,1 0 1,0 0 0,-1 0 0,1 0-1,-1 0 1,0 0 0,1-1 0,-1 1-1,0 0 1,0 0 0,0-1 0,0 1-1,-3 2 1,-2 3 104,0-1 0,0 1 0,-1-1 0,0-1-1,0 1 1,0-1 0,-1 0 0,0-1 0,0 0 0,0 0 0,-13 3 0,2-1 226,0 0 0,0-2 1,0-1-1,-27 2 1,19-6-210,18-3-761,9 3 579,1 1 0,-1-1 0,0 1 0,0 0 1,0-1-1,1 1 0,-1-1 0,0 1 0,1 0 0,-1-1 1,0 1-1,1-1 0,-1 1 0,0 0 0,1 0 0,-1-1 0,1 1 1,-1 0-1,1 0 0,-1-1 0,1 1 0,-1 0 0,1 0 1,5-3-130,1 1-1,-1 0 1,1 0 0,12-2 0,-14 3 87,30-5-625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10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18484,'-2'2'320,"0"0"0,0 0 1,0 0-1,0 0 0,1 1 0,-1-1 1,1 0-1,-1 1 0,1-1 0,-1 4 1,-1-1 270,-3 6-130,0 0-1,0 1 0,1 0 1,1-1-1,0 1 0,1 1 1,0-1-1,1 0 0,0 1 1,0 12-1,2-23-447,0-1 0,0 1 1,0 0-1,0 0 0,1-1 1,-1 1-1,1-1 0,-1 1 0,1 0 1,-1-1-1,1 1 0,0-1 0,0 1 1,-1-1-1,1 1 0,0-1 0,1 0 1,-1 1-1,0-1 0,0 0 0,0 0 1,1 0-1,1 1 0,-1-1-3,1 0-1,-1-1 0,1 1 1,-1 0-1,1-1 1,-1 0-1,1 0 0,-1 0 1,1 0-1,-1 0 1,1 0-1,-1-1 0,5-1 1,5-1 3,-1-1 0,0-1 1,0 0-1,-1-1 0,15-9 0,-7 1 8,-1 0-1,-1-1 1,0 0-1,-1-1 0,0-1 1,19-31-1,-44 63-11,2-1 0,-1 1 0,2 1-1,0-1 1,1 1 0,0 1 0,-6 29 0,12-45-61,0 0 1,0 0-1,-1 0 0,1 0 1,0 0-1,0 0 1,0 0-1,0 0 0,0 0 1,1 0-1,-1 0 1,0 1-1,0-1 0,1 0 1,-1 0-1,0 0 1,1 0-1,-1 0 0,1 0 1,0-1-1,-1 1 1,1 0-1,0 0 0,-1 0 1,1 0-1,0-1 1,0 1-1,1 1 0,1-1-92,0 0-1,0-1 0,1 1 0,-1-1 1,0 1-1,1-1 0,-1 0 0,6-1 0,13 0-399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11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0 18868,'-44'99'4420,"17"-36"-2929,-49 120-181,61-141-1031,3 0 1,-12 65-1,32-120 343,14-30-389,5-13-53,-2 11-134,2 0 1,2 2-1,49-56 0,-61 79-106,1 2 0,1 0-1,0 1 1,1 2 0,1-1-1,1 2 1,0 1 0,45-20 0,-60 30 11,0 0 1,0 1 0,1-1-1,-1 2 1,0-1 0,1 1-1,-1 0 1,1 0-1,-1 1 1,1 0 0,11 1-1,-18-1 42,0 1-1,-1-1 1,1 0 0,0 0-1,0 1 1,0-1-1,0 0 1,-1 1-1,1-1 1,0 1-1,-1-1 1,1 1-1,0-1 1,-1 1-1,1-1 1,0 1-1,-1 0 1,1-1-1,-1 1 1,1 0-1,-1-1 1,1 1-1,-1 0 1,0 0 0,1 0-1,-1-1 1,0 1-1,0 0 1,0 0-1,0 0 1,1 0-1,-1 0 1,0-1-1,0 1 1,-1 0-1,1 0 1,0 0-1,0 0 1,0 0-1,-1-1 1,1 1-1,0 0 1,-1 0-1,1 0 1,0-1 0,-1 1-1,0 1 1,-2 3 13,0-1 1,-1 1 0,1-1 0,-1 1 0,0-1 0,-5 4 0,-18 14 153,-2-2 0,0-2 0,-1 0 0,0-2 0,-52 19 0,53-28-1169,28-7 972,1 0 0,0 0 0,0 0 0,0 0 0,-1 0-1,1 0 1,0 0 0,0 0 0,-1 0 0,1 0 0,0 0 0,0 0 0,0-1-1,-1 1 1,1 0 0,0 0 0,0 0 0,0 0 0,0 0 0,-1 0 0,1-1-1,0 1 1,0 0 0,0 0 0,0 0 0,0 0 0,0-1 0,-1 1 0,1 0-1,0 0 1,0 0 0,0-1 0,0 1 0,0 0 0,0 0 0,0-1 0,7-13-619,11-6 69,6-4-217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11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17292,'2'5'378,"-1"0"0,-1 0 0,1 0 0,-1 0 0,0 1 0,0-1 0,0 0 0,-1 0 0,-1 9 0,-18 45 1235,7-25-661,-2 13-228,-43 143 565,45-142-1122,-11 95 0,24-129-53,0-14-113,0 0 1,0 0 0,0 0 0,0 0 0,0 0 0,0 0 0,0 0 0,0 0-1,0 0 1,0 0 0,0 0 0,1 0 0,-1 0 0,0 0 0,0 0 0,0 0-1,0 0 1,0 0 0,0 1 0,0-1 0,0 0 0,0 0 0,0 0 0,0 0-1,0 0 1,0 0 0,0 0 0,0 0 0,0 0 0,1 0 0,-1 0 0,0 0-1,0 0 1,0 0 0,0 0 0,0 0 0,0 0 0,0 0 0,0 0 0,0 0-1,0 0 1,0 0 0,0-1 0,0 1 0,0 0 0,1 0 0,-1 0 0,0 0-1,0 0 1,0 0 0,0 0 0,0 0 0,0 0 0,0 0 0,0 0 0,0 0-1,0 0 1,0 0 0,0 0 0,0 0 0,0 0 0,0 0 0,0-1 0,0 1-1,0 0 1,0 0 0,0 0 0,0 0 0,0 0 0,11-24 178,-10 21-177,116-254 309,-98 222-372,2 1 0,1 1 1,1 0-1,2 2 0,33-31 1,-47 51 21,1 1 1,0 0 0,14-7-1,-23 14 25,0 1 0,0 1-1,1-1 1,-1 0 0,0 1-1,1 0 1,-1-1 0,1 2-1,0-1 1,-1 0 0,1 1-1,0-1 1,-1 1 0,1 0-1,0 0 1,0 1 0,5 0-1,-7 0 9,0 0 0,-1-1 0,1 1 0,0 0 0,-1 0 0,1 0 0,-1 0 0,1 0 0,-1 1 0,0-1 0,0 0 0,1 1 0,-1-1 0,0 1 0,0-1-1,0 1 1,0-1 0,-1 1 0,1 0 0,0-1 0,-1 1 0,1 0 0,-1 0 0,0 0 0,1-1 0,-1 1 0,0 0 0,0 0 0,0 0 0,0-1 0,-1 1 0,1 0 0,0 0 0,-2 3 0,0 2 18,0-1 0,0 1 0,-1 0 1,0-1-1,-1 1 0,1-1 0,-7 8 1,2-5 78,0 0 1,0-1 0,-1 0-1,0 0 1,0-1 0,-1 0 0,0-1-1,-1 0 1,1 0 0,-1-1 0,-13 4-1,15-6-174,0 0-1,-1-1 0,1 0 1,-1 0-1,1-1 1,-1-1-1,0 1 0,1-1 1,-1-1-1,0 0 0,0 0 1,1-1-1,-18-6 1,17 3-335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1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17924,'-18'56'6031,"-7"19"-4147,-14 78 299,34-127-1833,1 0-1,1 0 0,1 50 1,2-72-330,0 0 0,1-1 1,-1 1-1,1 0 1,-1-1-1,1 1 1,0 0-1,1-1 0,-1 1 1,1-1-1,-1 0 1,1 1-1,0-1 1,0 0-1,1 0 0,-1 0 1,1 0-1,-1-1 1,1 1-1,0-1 1,4 3-1,-3-3-5,0 0 0,1 0 0,-1-1 1,1 0-1,-1 0 0,1 0 0,-1-1 0,1 1 0,0-1 0,-1 0 1,1 0-1,0-1 0,-1 1 0,1-1 0,-1 0 0,9-3 0,4-3-78,-1 0-1,0-1 0,0-1 0,-1 0 1,0-1-1,-1-1 0,0 0 0,0-1 1,-1-1-1,18-22 0,-31 35 56,5-7-173,-6 9 44,-14 21 4,13-19 125,-1 2 6,0-1-1,1 1 1,-1-1 0,1 1-1,1 0 1,-1 0 0,1 0 0,0 0-1,1 0 1,-1 0 0,1 9-1,1-14 6,-1 0 0,0 0 0,0 0 0,1 0 0,-1-1-1,1 1 1,-1 0 0,1 0 0,-1 0 0,1 0 0,-1-1 0,1 1-1,0 0 1,-1-1 0,1 1 0,0-1 0,0 1 0,-1 0 0,1-1-1,0 0 1,0 1 0,0-1 0,0 1 0,1-1 0,0 1 2,1-1 0,-1 0 0,1 0 0,-1 0 0,1 0-1,-1 0 1,1 0 0,0-1 0,2 0 0,3-2 7,1 0-1,-1 0 0,0 0 0,11-8 1,9-7-20,36-31 1,-55 45-44,-9 11 38,-7 17 31,6-22-16,-8 21 23,-2 4 114,2 1 0,0-1-1,-7 49 1,4 112 396,10-123-456,-2 0 0,-17 84 0,19-141-65,0 1 1,-1-1-1,0 1 0,-1-1 1,0 0-1,-5 8 0,8-14-4,0-1 0,0 0 0,0 0-1,0 1 1,0-1 0,0 0 0,0 0 0,-1 0-1,1 0 1,0-1 0,-1 1 0,1 0 0,0 0-1,-1-1 1,1 1 0,-1-1 0,-2 1 0,2-1 1,1 0 0,-1 0 1,1-1-1,-1 1 1,1-1-1,-1 1 1,1-1-1,-1 1 1,1-1-1,-1 0 0,1 0 1,-1 0-1,1 0 1,0 0-1,0 0 1,0 0-1,0 0 1,-1 0-1,1-1 0,1 1 1,-2-2-1,-5-7 35,2 0-1,-1 0 0,1-1 1,1 1-1,0-1 1,0 0-1,1 0 0,-2-14 1,2 1-21,0 0 0,2 1 0,1-25 1,0 35-85,1 1 1,1 0-1,0 0 0,0 0 1,1 0-1,1 0 1,0 0-1,1 1 1,6-12-1,-6 16-75,0-1-1,0 1 1,1 0-1,0 0 1,0 0-1,1 1 1,0 0-1,0 0 1,0 1-1,1 0 1,0 0-1,15-7 1,23-5-202,6 1-107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13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25 20636,'10'-11'1870,"-10"11"-1821,0 0 0,0-1 0,0 1 0,0 0 0,0-1 0,0 1 0,0 0 0,0-1 1,0 1-1,0 0 0,0 0 0,0-1 0,0 1 0,0 0 0,0-1 0,0 1 0,0 0 0,-1 0 0,1-1 1,0 1-1,0 0 0,0 0 0,0-1 0,-1 1 0,1 0 0,0 0 0,-1-1 0,0 0 81,-1 1 0,1-1 1,-1 0-1,1 1 0,-1-1 0,1 1 0,-1-1 0,0 1 0,1 0 0,-1 0 0,0 0 0,1 0 0,-1 0 0,0 0 0,-1 0 1,-8 3 163,0-1 1,0 1 0,0 1-1,1 0 1,-1 1 0,1 0 0,0 0-1,-13 10 1,-1 2-184,2 1 0,-24 24 1,28-25-88,2 2 1,-26 35-1,37-48-56,0 1-1,1 0 0,1 0 0,-1 1 0,1-1 1,0 1-1,1-1 0,-1 1 0,2 0 1,-1 0-1,1 0 0,0 11 0,1-16-19,1 0-1,-1 0 1,1 0-1,0 0 0,0 0 1,0-1-1,1 1 0,-1 0 1,0-1-1,1 1 0,0-1 1,0 1-1,0-1 1,0 0-1,0 0 0,0 0 1,0 0-1,1 0 0,-1 0 1,1-1-1,-1 1 0,1-1 1,4 2-1,7 3-309,-1-1 0,1-1 0,22 4 0,-32-7 270,65 12-1021,68 16-573,-131-28 1652,0 1 0,-1 0 0,1 0 0,0 1-1,5 3 1,-11-6 53,1 0-1,0 1 0,0-1 1,-1 1-1,1-1 0,-1 1 1,1-1-1,0 1 0,-1 0 1,1-1-1,-1 1 0,1 0 1,-1-1-1,0 1 0,1 0 0,-1 0 1,0 0-1,0-1 0,1 1 1,-1 0-1,0 0 0,0 0 1,0-1-1,0 1 0,0 0 1,0 0-1,0 0 0,0-1 1,0 1-1,0 0 0,-1 0 1,1 0-1,0-1 0,0 1 1,-1 0-1,1 0 0,-1-1 1,1 1-1,-1 0 0,1-1 0,-1 1 1,1 0-1,-1-1 0,1 1 1,-1-1-1,0 1 0,0 0 1,-11 9 225,0 1-1,0-2 1,-1 0 0,-1 0 0,1-1 0,-1-1-1,-1 0 1,1-1 0,-1 0 0,-24 5 0,34-12-449,11-4-77,9-5-345,-4 5-406,0 0 1,0 1-1,1 0 0,-1 1 1,1 0-1,-1 1 0,1 0 1,13 0-1,-40-16 2337,13 17-1263,-1-1 0,1 1 0,-1 0 0,0 0 0,1 0 0,-1 1 0,0-1 0,0 1-1,1 0 1,-1-1 0,-6 2 0,8-2-7,0 1-1,0 0 1,-1 0-1,1 1 1,0-1-1,0 0 0,-1 0 1,1 1-1,0-1 1,0 0-1,0 1 1,-1-1-1,1 1 1,0 0-1,0-1 1,0 1-1,0 0 1,0 0-1,0 0 1,0-1-1,0 1 1,1 0-1,-1 0 1,0 0-1,0 0 1,1 1-1,-1-1 1,0 1-1,2 3 127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3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183 252 17300,'-19'20'1601,"-34"27"-1,39-37-1067,1 1-1,1 0 0,0 0 0,1 2 0,0-1 0,1 2 0,-12 18 1,21-31-492,1 0 0,-1 0 0,1 0 0,-1 0 0,1 0 0,-1 0-1,1 0 1,0 0 0,-1 1 0,1-1 0,0 0 0,0 0 0,0 0 0,0 0 0,0 1 0,0-1 0,1 1 0,-1-1-23,0-1 1,0 1-1,1-1 0,-1 0 0,1 1 0,-1-1 0,0 1 0,1-1 1,-1 0-1,1 1 0,-1-1 0,1 0 0,-1 0 0,1 1 0,-1-1 1,1 0-1,-1 0 0,1 0 0,-1 0 0,1 1 0,-1-1 0,1 0 1,-1 0-1,2 0 0,2-1 19,0 1 0,0-1 0,0 1 0,0-1 1,-1 0-1,1-1 0,0 1 0,4-3 0,10-7 29,0 0 0,0-1-1,-1-1 1,-1-1-1,0 0 1,23-28 0,72-108 52,-89 119-104,-1 0 1,-1-2 0,18-37-1,-38 70-13,1-1 0,-1 0 0,1 1 0,-1-1 0,1 0 0,-1 1 0,1-1 0,-1 0 0,0 0 0,1 0 0,-1 1 0,0-1 0,0 0 0,0 0-1,0 0 1,0 0 0,0 1 0,0-1 0,0 0 0,0-1 0,-14 21 9,-13 28 13,-27 68 0,47-98-59,1 1 1,0 1-1,1-1 0,1 1 0,1 0 0,1 0 1,0 30-1,2-43-91,1 0 0,0 0 0,0-1 0,0 1-1,0 0 1,1-1 0,0 1 0,0-1 0,1 0 0,-1 0 0,1 0 0,0 0 0,0 0 0,1-1 0,0 1 0,0-1 0,0 0 0,0 0 0,0 0 0,1-1 0,0 1 0,-1-1 0,1 0-1,1 0 1,6 2 0,30 7-454,2-6-215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14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 12379,'4'6'7664,"5"0"-3386,18 3-2131,5 3-1467,-31-11-659,-1 0-1,1-1 0,0 1 1,-1 0-1,1-1 0,0 1 1,-1 0-1,1 0 0,-1-1 1,1 1-1,-1 0 0,0 0 1,1 0-1,-1 0 0,0 0 1,1 0-1,-1-1 0,0 1 0,0 0 1,0 0-1,0 0 0,0 0 1,0 0-1,0 0 0,-1 1 1,1 1 25,-1-1 1,0 1-1,0-1 1,-1 0 0,1 1-1,0-1 1,-1 0-1,1 0 1,-4 3 0,-1 1 131,-1 0 0,0 0 1,0 0-1,-13 7 0,12-9-23,-1 0-1,1-1 1,-1 0-1,0 0 1,0 0-1,0-1 1,0-1-1,0 0 1,-1 0-1,-8-1 0,11 0-75,-1 0-1,1-1 0,1 0 1,-1-1-1,0 1 0,0-1 0,0-1 1,1 1-1,-1-1 0,1 0 1,0-1-1,0 1 0,-9-8 0,15 11-127,0 0-1,0-1 0,-1 1 0,1 0 0,0 0 0,0-1 0,0 1 0,-1 0 1,1-1-1,0 1 0,0 0 0,0-1 0,0 1 0,0 0 0,0 0 0,-1-1 1,1 1-1,0 0 0,0-1 0,0 1 0,0 0 0,0-1 0,0 1 0,1 0 0,-1-1 1,0 1-1,0 0 0,0-1 0,0 1 0,0 0 0,0-1 0,0 1 0,1 0 1,-1 0-1,0-1 0,0 1 0,0 0 0,1 0 0,-1-1 0,0 1 0,0 0 1,1 0-1,-1 0 0,0-1 0,1 1 0,-1 0 0,0 0 0,0 0 0,1 0 1,-1 0-1,0 0 0,1 0 0,-1 0 0,0-1 0,1 1 0,0 0 0,25-7-2457,-19 5 2155,12-3-532,0 0-186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14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54 266 20124,'-5'15'2345,"-1"8"-1545,-3 3-376,-2 0 1729,4 3-1449,-1 0-168,2-4-368,4-2-248,2-7-768,0-5-217,3-8-535,2-3 1168,-2-14-328,0-7-296</inkml:trace>
  <inkml:trace contextRef="#ctx0" brushRef="#br0" timeOffset="1">85 24 19044,'4'-17'2169,"-2"11"967,-2 9-1960,0 5-1576,1-2 648,4-3-368,-1 3-128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1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140 302 20052,'-41'34'2311,"-17"17"-602,53-47-1529,1 1 1,0 0-1,0 0 0,0 0 0,1 0 0,0 1 0,0 0 0,0-1 0,-2 9 1,4-13-156,1 1 1,-1 0-1,1-1 1,0 1-1,0 0 1,-1-1-1,1 1 1,0 0-1,0-1 1,0 1-1,1 0 1,-1-1-1,0 1 1,1 0 0,-1-1-1,1 1 1,-1-1-1,2 3 1,-1-3-14,0 0 1,0 0 0,0 0 0,0 0-1,0 0 1,0 0 0,0-1 0,1 1 0,-1 0-1,0-1 1,1 1 0,-1-1 0,0 1-1,1-1 1,-1 1 0,0-1 0,2 0 0,4 1 7,-1-1 1,1-1-1,-1 1 1,1-1 0,-1 0-1,0 0 1,13-5 0,-4-1-4,0 0 1,-1-1 0,0 0 0,0-1 0,-1-1-1,0 0 1,0-1 0,-1-1 0,-1 1-1,14-19 1,8-15 51,46-81-1,-64 101-24,-1 0 0,-1-1 1,-2-1-1,10-30 0,-19 37 0,-4 12-14,-3 8 30,1 4-44,0 0 1,0 0 0,0 1-1,1 0 1,0-1 0,0 1-1,-3 7 1,-18 42 66,18-39-63,-12 29 31,-13 52 0,27-79-164,0 0 0,1 0 0,1 1 0,1 0-1,0-1 1,2 23 0,0-35-16,0 1 1,0-1-1,0 0 1,1 0-1,-1 0 0,1 0 1,0 0-1,5 7 0,-6-10 88,1 1-1,-1-1 0,1 0 0,0 0 0,0 0 1,0 0-1,0 0 0,1-1 0,-1 1 1,0-1-1,1 1 0,-1-1 0,1 0 0,-1 0 1,1 0-1,0 0 0,3 1 0,18-1-478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1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18372,'2'2'184,"-1"1"0,1-1 0,-1 0 0,1 1 0,0-1 0,0 0 0,0 0 0,0 0 0,0 0 0,1-1 0,-1 1 0,0-1 0,1 1 0,0-1 0,-1 0 0,1 0 0,-1 0 0,1 0 0,0-1 0,0 1 0,5 0 0,6 1 368,0-1 0,28-1 0,-32-1-415,0 0 1,0-1-1,0 0 0,-1 0 1,17-7-1,-22 8-84,0-1 0,-1 1 0,1-1 1,-1 0-1,1 0 0,-1 0 0,0-1 0,0 1 0,0-1 0,0 0 0,0 0 0,-1 0 1,1 0-1,-1 0 0,0-1 0,0 1 0,2-5 0,-3 7-31,-1 0 1,1 0-1,-1 0 0,0 0 1,1-1-1,-1 1 0,0 0 0,0 0 1,0-1-1,1 1 0,-1 0 0,-1 0 1,1-1-1,0 1 0,0 0 1,0 0-1,-1 0 0,1-1 0,0 1 1,-1 0-1,1 0 0,-1 0 1,0 0-1,1 0 0,-1 0 0,0 0 1,0 0-1,1 0 0,-1 0 0,0 0 1,0 0-1,0 1 0,0-1 1,0 0-1,0 1 0,0-1 0,-1 0 1,1 1-1,0 0 0,0-1 0,0 1 1,0 0-1,-1-1 0,1 1 1,0 0-1,0 0 0,-1 0 0,0 0 1,-5 0 43,1 0 0,-1 0 0,1 1 0,0-1 0,-1 1 0,1 1 0,-12 3 1,10-1-70,0 0-1,0 1 1,0 0 0,1 0 0,0 0 0,0 1 0,0 0 0,1 0 0,0 1 0,0 0 0,1 0 0,-1 0 0,2 1 0,-1-1 0,1 1 0,0 0 0,1 1 0,0-1 0,0 1 0,1-1 0,0 1 0,0 0 0,1 0 0,0 17 0,1-22-81,0-1 1,1 0-1,-1 0 1,1 0-1,0 0 1,0-1-1,0 1 1,0 0-1,0 0 1,1 0-1,-1-1 1,1 1-1,0-1 1,-1 1-1,1-1 1,1 0-1,-1 0 1,0 0-1,0 0 1,1 0 0,-1 0-1,4 1 1,-1 0-46,1-1 1,-1 0 0,0-1 0,1 1 0,-1-1 0,1 0-1,-1-1 1,1 1 0,-1-1 0,1 0 0,9-2-1,25-6-552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1:1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0 19636,'-2'15'2337,"4"10"-1505,6 5-328,2 6 1176,1 11-743,0 7 31,-7 10-472,-2 3-192,-10 5-176,-10 3-48,-19 0-80,-7 0-192,-19-3-760,-4-4 864,-5-16-120,0-6-88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3:1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33 14075,'15'-28'2647,"-12"24"-2293,-3 24 2753,-9 3-2457,0-1 0,-20 32 1,21-38-304,7-15-332,1-1 1,0 0 0,0 0-1,0 1 1,0-1 0,0 0-1,0 1 1,0-1 0,0 0-1,0 1 1,0-1 0,0 0-1,0 1 1,0-1 0,0 0-1,0 1 1,1-1 0,-1 0-1,0 1 1,0-1 0,0 0-1,0 0 1,0 1-1,1-1 1,-1 0 0,0 0-1,0 1 1,1-1 0,-1 0-1,0 0 1,0 0 0,1 1-1,-1-1 1,0 0 0,1 0-1,-1 0 1,0 0 0,0 0-1,1 0 1,-1 0 0,0 1-1,1-1 1,-1 0 0,0 0-1,1 0 1,-1 0 0,0 0-1,1 0 1,-1-1-1,0 1 1,1 0 0,-1 0-1,30 0 124,-12-1-74,-12 3-64,0 0 0,-1 0 0,1 0 0,-1 0 0,1 1 0,-1 0 0,0 0 0,0 0 0,-1 1 0,1 0 0,-1 0 0,1 0 0,-1 0 0,0 1-1,-1-1 1,1 1 0,3 8 0,-4-10 2,-1 1-1,0-1 0,0 1 0,0 0 0,-1 0 1,1 0-1,-1 0 0,0 0 0,0 0 0,-1 0 1,1 0-1,-1 0 0,0 0 0,0 0 1,0 0-1,0 0 0,-1 0 0,1 1 0,-1-1 1,0 0-1,-1 0 0,1-1 0,-1 1 1,0 0-1,-3 6 0,-5 0 108,1-1 1,-1 0-1,0 0 0,-1-1 1,0-1-1,0 1 1,0-2-1,-1 0 0,0 0 1,-1-1-1,1-1 0,-1 0 1,0 0-1,0-1 0,0-1 1,0 0-1,0-1 0,-1-1 1,-14-1-1,26 1-195,0 0 0,0 0 0,0 0 0,0-1-1,0 1 1,0-1 0,0 1 0,0-1 0,0 0 0,0 0-1,0 0 1,1 0 0,-1 0 0,0 0 0,1-1 0,-1 1-1,1-1 1,-1 1 0,1-1 0,0 1 0,-2-3 0,2 1-23,0 0 0,0 0 0,1 1 0,-1-1 1,1 0-1,0 0 0,0 0 0,0 0 1,0 0-1,0 1 0,1-1 0,-1 0 0,1 0 1,0 0-1,1-2 0,7-21-605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3:15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17732,'3'-3'2016,"4"0"-1368,0 3-280,4 0 945,4 1-481,5 1-160,2-1-512,2-1-248,1 0-520,-1 0-320,-1-4 720,-3-4-128,-6 2-152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3:17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15 12659,'0'-1'51,"16"-12"3448,-9 12-1263,-6 12-59,-4 0-1748,0 1 0,-1-1 0,0 0 1,-1 0-1,-10 16 0,-6 16-128,21-43-301,0 1 0,0-1-1,-1 1 1,1-1-1,0 1 1,0-1 0,0 1-1,0-1 1,0 1-1,0-1 1,0 1-1,0-1 1,1 1 0,-1-1-1,0 1 1,0-1-1,0 1 1,0-1 0,1 0-1,-1 1 1,0-1-1,0 1 1,1-1 0,-1 1-1,0-1 1,1 0-1,-1 1 1,1-1 0,-1 0-1,0 1 1,1-1-1,-1 0 1,1 0 0,-1 1-1,1-1 1,-1 0-1,1 0 1,-1 0 0,1 0-1,-1 0 1,1 1-1,-1-1 1,1 0-1,-1 0 1,1 0 0,-1 0-1,1 0 1,0-1-1,35 1-131,-25-1 71,-7 1 35,1 0 0,0 0 0,0 0 1,0 1-1,0 0 0,0 0 0,-1 0 0,1 1 0,0 0 0,6 3 1,-9-3 13,1-1 0,-1 1 1,0 0-1,0 1 0,1-1 1,-2 0-1,1 0 1,0 1-1,0-1 0,-1 1 1,1 0-1,-1-1 0,0 1 1,0 0-1,0 0 0,0 0 1,-1 0-1,2 5 1,-2 2 55,0 0 1,0 0 0,-1 0-1,0 0 1,-1 0 0,0 0-1,-1 0 1,0-1 0,0 1 0,-1-1-1,0 0 1,0 0 0,-1 0-1,-1-1 1,1 1 0,-1-1-1,-10 9 1,11-12 51,0 1 0,0-1 1,-1-1-1,0 1 0,0-1 0,-1 0 0,1 0 0,-1-1 0,1 0 0,-14 4 0,15-6-40,0 0-1,0 0 0,0 0 0,0-1 0,0 0 0,-1 0 0,1-1 1,0 1-1,0-1 0,0 0 0,0 0 0,0-1 0,0 1 0,0-1 1,0 0-1,-6-4 0,6 3-161,1-1 0,-1 1-1,1-1 1,-1 0 0,1 0 0,0 0 0,1 0 0,-1-1 0,1 1-1,0-1 1,0 0 0,0 0 0,1 0 0,-1-1 0,1 1 0,1 0 0,-1-1-1,-1-9 1,2 5-140,0 0-1,1 0 1,0 0-1,0 0 1,1 0 0,0 0-1,1 0 1,0 0-1,7-18 1,8-16-712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3:1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12107,'20'0'1432,"0"1"-816,-2 1-256,2 1 712,1 1-680,-2-2-48,4 4 41,0-1-345</inkml:trace>
  <inkml:trace contextRef="#ctx0" brushRef="#br0" timeOffset="1">515 30 16027,'-4'14'1681,"-12"10"-1025,-2 1-304,-6 8 768,1 2-336,0 4-456,3-1-288,3-1-704,0-4 88,2-11 328,1-10-144,5-15-160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3:1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34 18092,'-4'1'116,"0"-1"0,0 1 0,1 0 0,-1 1 0,0-1 0,0 0 0,1 1-1,-1 0 1,1 0 0,-1 0 0,1 0 0,0 1 0,0 0 0,0-1 0,0 1 0,1 0 0,-1 0 0,1 0 0,-1 1 0,1-1 0,0 0 0,0 1 0,1 0 0,-1-1 0,1 1 0,-1 5 0,1-6-83,0 0 0,0 0 0,1 0 0,-1 1 0,1-1 1,0 0-1,0 0 0,0 1 0,0-1 0,1 0 0,-1 0 1,1 0-1,0 0 0,2 4 0,-2-4-22,0-1 0,0 0 1,1 0-1,-1-1 0,1 1 0,-1 0 0,1 0 0,0-1 1,0 1-1,-1-1 0,1 1 0,1-1 0,-1 0 1,0 0-1,0 0 0,0 0 0,0 0 0,1-1 0,-1 1 1,0-1-1,4 1 0,4 0 69,0-1 0,0 0 0,-1 0 0,1-1 0,0 0 0,0-1 0,0 0 0,-1-1 1,1 0-1,-1 0 0,10-5 0,-13 5 6,0 0 1,0 0-1,-1-1 0,1 1 1,-1-1-1,0 0 1,0 0-1,0-1 1,0 0-1,-1 0 0,0 0 1,0 0-1,0-1 1,-1 1-1,1-1 1,-1 0-1,3-9 1,-5 13-57,-1 0 1,1 0 0,-1-1 0,1 1 0,-1 0 0,0 0 0,0 0-1,0-1 1,0 1 0,0 0 0,-1 0 0,1-1 0,0 1 0,-1 0-1,0 0 1,0 0 0,1 0 0,-1 0 0,0 0 0,-1 0 0,1 0-1,0 0 1,0 1 0,-1-1 0,1 0 0,-1 1 0,0-1 0,1 1 0,-1-1-1,0 1 1,0 0 0,0 0 0,0 0 0,0 0 0,-3-1 0,0 1-4,0-1 0,0 1 0,0 0 0,0 1 0,0-1 0,0 1 0,0 0 0,0 0 1,0 1-1,0 0 0,0-1 0,0 2 0,0-1 0,-9 4 0,7-1-169,-1 0 0,1 0 0,1 1 0,-1 0-1,0 0 1,1 1 0,0 0 0,1 0 0,-8 10 0,9-12-5,2 1 0,-1-1 0,0 1 0,1-1 0,0 1 1,0 0-1,0 0 0,1 0 0,-1 0 0,1 0 0,0 0 0,1 0 1,-1 0-1,1 1 0,0-1 0,2 8 0,5 9-610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4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20212,'3'3'1745,"8"0"-1209,4 3-256,5 0 832,3 0-400,8 1-880,1-6-576,-4 1 696,-5-5-160,-10-5-176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3:18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73 15683,'-2'5'303,"-6"16"939,-11 43 1,18-59-1058,0 0 0,0 0 1,0 0-1,1 0 0,0 0 0,0 0 1,0 0-1,1 0 0,-1 0 0,1 0 1,0 0-1,1 0 0,-1 0 1,5 8-1,-5-11-112,1 0 0,-1 0 0,1 0 0,-1 0 0,1-1 0,-1 1 0,1-1 0,0 1 0,0-1 0,0 0 0,0 0 0,0 0 0,0 0 0,0 0 0,0 0 0,0 0 0,4 0 0,-1 0 2,-1-1 1,1 0 0,0 0 0,-1 0 0,1 0 0,-1-1 0,1 0 0,6-2 0,1-1 58,0 0-1,0-2 1,0 1 0,-1-2-1,15-9 1,-7 2 189,-1-1-1,31-31 1,-44 40-254,1 0-1,-1-1 1,0 1-1,-1-1 1,1 0 0,-1 0-1,-1 0 1,0-1-1,0 1 1,0-1 0,3-15-1,-6 21-54,0 1 0,1-1-1,-1 0 1,0 0 0,-1 0-1,1 1 1,0-1 0,0 0-1,-1 0 1,1 1 0,-1-1-1,1 0 1,-1 1 0,0-1 0,0 0-1,1 1 1,-1-1 0,-1 1-1,1-1 1,-2-1 0,1 1-5,0 1 1,0-1-1,-1 1 1,1 0 0,0 0-1,-1 0 1,1 0 0,-1 0-1,1 0 1,-1 1-1,0-1 1,-3 1 0,-4-1-177,1 1 0,-1 1 0,1 0 1,-1 0-1,1 1 0,-17 5 0,-16 10-389,35-13 224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3:3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18 471 14491,'-1'1'247,"0"0"0,0 0 0,0 0 0,0-1 0,0 1 0,0 0-1,0-1 1,0 1 0,0-1 0,0 1 0,-1-1 0,1 1 0,0-1 0,-2 0 0,3-4 2153,10-7-1390,438-434 1494,-428 426-2497,-20 19-7,0 0 0,0 0 0,0 0 0,0 0 0,0 0 0,0 0 0,0 1 0,0-1 0,0 0 0,0 0 0,0 0 0,0 0 0,0 0 0,0 0 0,0 0 0,0 0 0,0 0 0,0 1 0,0-1 0,0 0 0,1 0 0,-1 0 0,0 0 0,0 0 1,0 0-1,0 0 0,0 0 0,0 0 0,0 0 0,0 0 0,0 0 0,0 1 0,0-1 0,0 0 0,1 0 0,-1 0 0,0 0 0,0 0 0,0 0 0,0 0 0,0 0 0,0 0 0,0 0 0,0 0 0,1 0 0,-1 0 0,0 0 0,0 0 0,0 0 0,0 0 0,0 0 0,0 0 0,-4 11 0,-38 71-13,16-33-73,2 1 1,3 0-1,-17 57 0,38-104 21,-6 22-711,6-24 719,0 0 0,-1 0 0,1 0 0,0 0 0,0 0 0,0 0 0,0 0 0,0 0 0,0 0 0,0 0-1,1 0 1,-1 0 0,0 0 0,0-1 0,1 1 0,-1 0 0,1 0 0,-1 0 0,0 0 0,2 1 0,3-3-334,2-5-104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3:31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19548,'-37'40'2912,"30"-34"-2757,1 0-1,0 0 0,0 0 1,1 1-1,-1 0 0,1 0 1,1 0-1,0 1 0,-6 12 1,10-19-160,0-1 0,0 1 1,0-1-1,0 1 0,-1-1 0,1 1 1,0-1-1,0 1 0,0-1 1,0 1-1,0-1 0,1 1 0,-1-1 1,0 1-1,0-1 0,0 0 1,0 1-1,0-1 0,1 1 0,-1-1 1,0 1-1,0-1 0,1 1 1,-1-1-1,0 0 0,1 1 0,-1-1 1,1 1-1,16 3-206,25-8-223,-36 3 374,51-10-440,51-7-161,-98 16 610,1 2 0,0 0 0,0 0 0,0 1 0,-1 0 0,1 1 0,17 5 0,-26-7 67,0 1 1,0 0 0,0 0-1,0 0 1,0 0-1,0 0 1,0 0 0,0 1-1,0-1 1,0 0 0,-1 1-1,1 0 1,-1-1 0,1 1-1,-1 0 1,1 0-1,-1 0 1,0 0 0,0 0-1,0 0 1,0 0 0,0 0-1,-1 0 1,1 0 0,-1 1-1,1-1 1,-1 0 0,0 1-1,0-1 1,0 0-1,0 0 1,0 1 0,0-1-1,-1 0 1,1 0 0,-1 1-1,0-1 1,1 0 0,-1 0-1,0 0 1,0 0 0,0 0-1,-3 3 1,-4 7 159,-1-1 0,0 0 1,0-1-1,-1 0 0,0 0 0,-1-1 1,0 0-1,-13 7 0,-5 1 355,1-1-1,-43 16 1,60-27-467,0-1 1,0-1 0,-1 1-1,1-2 1,-24 3-1,32-5-121,1 1-1,0-1 1,-1 0-1,1-1 1,0 1-1,-1 0 1,1-1-1,0 1 1,0-1-1,-1 0 1,1 0-1,0 0 1,0 0-1,0 0 1,0 0-1,0 0 1,0-1-1,0 1 1,1-1-1,-1 0 1,0 1-1,1-1 1,-1 0-1,1 0 1,0 0-1,0 0 1,0 0-1,0 0 1,0 0-1,0 0 0,0-1 1,0 1-1,1 0 1,-1 0-1,1-1 1,0-3-1,-2-31-431,6-6-155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3:3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19132,'14'-3'2001,"-3"3"-1217,-2 0-328,8-2 1016,2 2-424,7 0-712,4-1-592,2-3 320,8 4-144,2 5-168</inkml:trace>
  <inkml:trace contextRef="#ctx0" brushRef="#br0" timeOffset="1">759 86 16684,'-18'28'1696,"-4"7"-1224,-4 5-208,-1 4 496,2 1-152,2-3-96,7-2-255,0-5-89,6-9-344,2-7-201,2-22-1519,3-20 1504,3-6-184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3:32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27 17268,'0'-1'145,"0"0"0,-1-1 1,1 1-1,0 0 0,-1-1 1,1 1-1,-1 0 0,0 0 0,1 0 1,-1 0-1,0-1 0,0 1 1,1 0-1,-1 0 0,0 0 1,0 1-1,0-1 0,0 0 1,-1 0-1,1 0 0,0 1 0,0-1 1,0 1-1,0-1 0,-1 1 1,-1-1-1,2 1 2,-1 0 1,0 1-1,0-1 1,0 0-1,0 1 0,0 0 1,1-1-1,-1 1 1,0 0-1,0 0 1,1 0-1,-1 0 0,1 0 1,-1 0-1,1 0 1,-1 1-1,1-1 0,-1 2 1,-3 3-42,1 0 0,-1-1 0,2 2 0,-1-1 0,1 0 1,0 1-1,-3 8 0,6-13-105,-1-1 0,1 1 0,-1-1 0,1 1-1,0-1 1,0 1 0,0 0 0,0-1 0,0 1 0,0-1 0,0 1 0,0 0 0,1-1 0,-1 1 0,2 2 0,-1-3 3,-1 0 0,1 0 0,0 0 0,0 0 0,0-1 0,0 1 0,0 0 0,0-1 0,0 1 0,0-1 0,1 1 0,-1-1 0,0 1 0,0-1 0,0 0 0,0 1 0,1-1 0,-1 0 0,0 0 0,0 0 0,0 0 0,1 0 0,-1 0 0,2-1 0,2 0 6,0 0-1,1-1 1,-1 0-1,0 1 1,-1-2-1,1 1 1,0-1-1,0 1 1,-1-1-1,7-6 1,-9 7-7,0 1 1,0 0 0,0-1 0,-1 0-1,1 1 1,0-1 0,-1 0 0,1 0-1,-1 0 1,0 0 0,0 0-1,0 0 1,0-1 0,0 1 0,0 0-1,-1 0 1,1-1 0,-1 1 0,1 0-1,-1-1 1,0 1 0,0-1-1,0 1 1,0 0 0,0-1 0,-1-2-1,0 4 2,1 0 0,-1 0 0,1 0-1,-1 0 1,1 0 0,-1 0 0,0 0-1,1 0 1,-1 0 0,0 1 0,0-1 0,0 0-1,1 0 1,-1 1 0,0-1 0,0 0-1,0 1 1,0-1 0,0 1 0,0-1-1,-3 1 1,2-1-25,0 1-1,-1 0 1,1 0-1,-1 0 1,1 0 0,-1 0-1,1 1 1,-1-1-1,-3 2 1,0 0-190,0 1 0,0-1 0,0 1 0,1 0 0,-1 1 0,1-1 0,-6 6 0,8-7 136,1 1-1,-1 0 0,1-1 1,0 1-1,0 0 0,0 0 1,0 0-1,0 0 0,-2 6 1,3 12-437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3:32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63 18444,'0'2'136,"0"0"-1,0 0 1,0 0 0,0 0-1,0 0 1,-1 0 0,1 0-1,-1 0 1,1 0 0,-1-1-1,0 1 1,1 0 0,-1 0-1,0 0 1,0-1 0,-2 3-1,-25 27 851,3-3 52,18-20-910,2 1 0,0 0 0,0 0 0,0 1 0,-3 10 0,8-18-120,-1-1 1,1 1-1,0-1 0,-1 1 0,1 0 0,0-1 0,0 1 0,0-1 0,0 1 0,0 0 0,0-1 1,1 1-1,-1-1 0,0 1 0,1-1 0,0 1 0,0 2 0,1-3-7,-1 0 0,0 0 0,0 0 0,1 0 0,-1 0-1,1 0 1,-1 0 0,1 0 0,-1-1 0,1 1 0,0-1 0,-1 1 0,1-1 0,-1 0-1,1 1 1,0-1 0,-1 0 0,1 0 0,0 0 0,0 0 0,1-1 0,6 0 9,0-1 0,0 0-1,-1-1 1,1 0 0,-1 0 0,0 0 0,0-1 0,0-1 0,0 1 0,11-10 0,0-1 8,-2 0 1,1-1-1,14-18 0,-22 22-3,0 0 0,13-23 0,-21 33-17,-1 0 1,1-1-1,-1 1 0,0-1 0,1 1 1,-1-1-1,-1 1 0,1-1 0,0 0 1,-1 1-1,1-1 0,-1 0 0,0 1 1,0-1-1,0 0 0,0 0 0,0 1 1,-1-1-1,1 0 0,-1 1 0,0-1 1,1 0-1,-3-3 0,2 5-35,-1-1-1,1 1 1,-1 0-1,1 0 1,-1 0-1,1 0 1,-1 0-1,1 0 1,-1 1 0,0-1-1,1 0 1,-1 1-1,0 0 1,0-1-1,0 1 1,1 0-1,-1 0 1,0 0 0,0 0-1,0 0 1,1 0-1,-1 0 1,0 1-1,-2 0 1,2-1-12,0 0-1,0 1 1,0 0 0,1-1 0,-1 1-1,0 0 1,0 0 0,0 0 0,1 0 0,-1 0-1,0 0 1,1 0 0,-1 1 0,1-1 0,-1 1-1,1-1 1,0 1 0,0-1 0,-1 1-1,1 0 1,-1 2 0,4 3-348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3:3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35 142 20084,'3'-8'280,"0"0"0,0 1-1,1-1 1,0 1 0,1 0-1,-1 0 1,1 0 0,1 1-1,-1 0 1,1 0 0,7-6-1,-5 6-65,0-1-1,0 2 1,0-1 0,1 1-1,0 1 1,0-1 0,0 2-1,19-6 1,-25 8-164,-1 0-1,1 1 1,0 0 0,0-1 0,1 1 0,-1 0-1,0 1 1,0-1 0,0 0 0,5 3 0,-6-3-36,-1 1 1,0 0 0,1-1-1,-1 1 1,0 0 0,1 0-1,-1 0 1,0 0 0,0 0-1,0 0 1,0 1 0,0-1-1,0 0 1,0 0 0,-1 1-1,1-1 1,0 0 0,-1 1 0,1-1-1,-1 1 1,1-1 0,-1 1-1,0-1 1,1 3 0,-1 4 15,0 0 0,-1-1 0,1 1 0,-2 0 1,1 0-1,-1 0 0,0-1 0,0 1 0,-1-1 0,-4 9 1,-6 10 123,-25 36 1,-49 55 507,12-18 87,73-95-706,-1-1-1,1 1 1,0 0-1,0 0 1,0 1-1,0-1 1,1 0 0,-2 8-1,2-10-40,1-1 0,0 1 0,0-1 0,0 0 0,1 1 0,-1-1 0,0 0 0,0 1 0,1-1 0,-1 0 0,1 1 0,-1-1 0,1 0 0,0 0 0,-1 1 0,1-1 0,0 0 0,0 0 0,0 0 0,0 0 0,0 0-1,0 0 1,0 0 0,0 0 0,0-1 0,0 1 0,0 0 0,1-1 0,-1 1 0,0-1 0,1 1 0,0 0 0,6 1-214,-1-1 0,1 1 0,-1-1 0,1-1-1,0 1 1,-1-1 0,1 0 0,-1-1 0,1 0 0,-1 0 0,9-3-1,12-4-601,41-18-1,-65 24 808,45-20-816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3:36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22 19348,'1'-1'224,"7"-14"1613,-7 10-948,-5 9-130,-7 11-51,2 1 0,0 0 0,1 0 0,-7 19 0,12-29-633,1-1-43,-19 52 170,20-52-198,0-1-1,0 1 0,0 0 1,0-1-1,1 1 0,0 0 1,0-1-1,0 1 0,1 0 1,1 8-1,-1-11-11,0 0 1,0 0-1,1 0 1,-1 0-1,0 0 0,1 0 1,-1-1-1,1 1 0,0 0 1,0-1-1,-1 1 1,1-1-1,0 1 0,0-1 1,0 0-1,1 0 0,-1 0 1,0 0-1,3 0 1,7 3-46,0-1 0,19 2 0,-9-1-17,-12-2 22,0 1 1,0 0-1,-1 1 1,1 0-1,17 10 1,-25-13 40,1 1 1,-1-1-1,0 1 1,-1 0 0,1-1-1,0 1 1,0 0-1,-1 0 1,1 0 0,-1 0-1,1 1 1,-1-1-1,1 3 1,-2-4 9,1 1 0,-1-1 0,0 1-1,0 0 1,0-1 0,0 1 0,0 0 0,0-1 0,0 1-1,-1-1 1,1 1 0,-1 0 0,1-1 0,-1 1 0,0-1-1,1 1 1,-1-1 0,0 1 0,0-1 0,0 0 0,0 0-1,-2 2 1,-2 3 34,0-2 0,-1 1 0,0-1 0,0 1 0,0-2 0,0 1 0,-1-1 0,1 0 0,-1 0 0,0 0 0,0-1 0,-7 1 0,2 0-139,1-1-1,-1-1 1,1 0 0,-1-1 0,0 0 0,-21-3 0,27 2 31,1 0 0,0 0 0,-1-1 0,1 0 0,0 0 0,0-1 0,0 0 0,0 1 0,1-1 0,-1-1 0,1 1 0,-1-1 0,1 0 0,1 0 0,-1 0 0,0 0 0,1-1 0,0 1 0,0-1 0,0 0 0,1 0 0,-4-10 0,-9-47-453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3:3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19348,'17'0'1897,"0"0"-1249,0 0-288,1 0 488,2 0-688,-3 0 208,0 0-216,0 0-328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3:36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28 18556,'9'-16'2304,"-4"4"-991,-10 23 199,-7 18-392,-2 9-224,-6 13-431,-3 1-201,-1 7-160,-2 0-32,1-10-128,2-7-96,5-14-248,1-7-289,5-16 1466,1-7-849,8-11-80,3-13-57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47 18460,'12'-9'1240,"-8"7"-988,-1 0 0,0 0 0,0 0 0,1-1 0,-1 0 0,-1 1 0,1-1 1,0 0-1,-1 0 0,4-5 0,-6 8-214,0 0 0,0-1 1,0 1-1,0 0 0,0 0 1,0 0-1,0 0 0,0 0 1,0 0-1,0 0 0,0 0 0,0-1 1,0 1-1,0 0 0,0 0 1,0 0-1,0 0 0,0 0 1,0 0-1,0 0 0,0 0 1,0-1-1,0 1 0,0 0 0,0 0 1,0 0-1,0 0 0,0 0 1,0 0-1,0 0 0,0 0 1,0 0-1,0-1 0,0 1 0,0 0 1,-1 0-1,1 0 0,0 0 1,0 0-1,0 0 0,0 0 1,0 0-1,0 0 0,0 0 1,0 0-1,0 0 0,-1 0 0,1 0 1,0 0-1,0 0 0,0 0 1,0 0-1,-9 2 833,-10 6-193,-7 8-597,1 1 0,1 1 0,0 1-1,1 1 1,1 1 0,2 1 0,0 0 0,1 2 0,-20 33-1,31-44-92,1 0 0,0 1-1,-5 15 1,11-27-7,0 1 0,0 0-1,0-1 1,1 1 0,-1 0 0,0 0 0,1 0 0,0 0-1,0-1 1,0 1 0,0 0 0,0 0 0,0 0 0,1 0-1,-1-1 1,1 1 0,0 0 0,0 0 0,0-1 0,0 1-1,1-1 1,-1 1 0,3 3 0,-1-4-68,0-1-1,0 1 1,-1 0 0,2-1 0,-1 0-1,0 0 1,0 0 0,0 0 0,0 0-1,1-1 1,-1 1 0,0-1 0,1 0-1,-1 0 1,0 0 0,1 0 0,-1-1-1,0 0 1,0 1 0,1-1 0,-1 0-1,6-3 1,6-2-765,0-1 0,0 0-1,17-12 1,78-62-1276,-108 80 2093,57-45-1253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3:37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13 20068,'-15'-2'599,"0"0"-1,-1 1 1,1 1-1,0 0 1,-18 3-1,28-2-512,-1 0 0,0 0 0,1 1 0,-1 0 0,1 0 0,0 0 0,-1 0 0,1 1 0,0 0 0,0 0 0,1 0 0,-1 1 0,1-1 0,-1 1 0,1 0 0,-5 7 0,8-10-80,0 0-1,0 0 0,1 0 0,-1 0 0,0 0 0,1 0 1,-1 0-1,1 0 0,-1 0 0,1 0 0,0 0 0,-1 0 0,1 0 1,0 0-1,0 0 0,0 0 0,0 1 0,0-1 0,0 0 1,0 0-1,0 0 0,0 0 0,0 0 0,1 2 0,0-2 2,0 0 0,0-1 0,0 1 0,0 0 0,-1 0 0,2 0 0,-1-1 0,0 1-1,0-1 1,0 1 0,0-1 0,0 1 0,0-1 0,1 1 0,-1-1 0,0 0 0,0 0 0,2 0-1,4 1 27,-1-1 0,1 0 0,0 0 0,0-1 0,-1 0 0,12-3 0,-4-1 64,-1-1-1,24-13 1,-33 17-53,1-1 1,-1 0 0,0 0 0,-1 0 0,1 0 0,0 0-1,-1-1 1,0 0 0,0 1 0,0-1 0,0 0-1,2-5 1,-5 8-36,0 1 0,0 0-1,1-1 1,-1 1 0,0-1-1,0 1 1,0-1-1,0 1 1,0-1 0,1 1-1,-1 0 1,0-1 0,0 1-1,0-1 1,0 1 0,-1-1-1,1 1 1,0-1-1,0 1 1,0-1 0,0 1-1,0-1 1,0 1 0,-1 0-1,1-1 1,0 1 0,0-1-1,-1 1 1,1 0 0,-1-1-1,-15-2 166,-19 13 11,25-4-208,-1 1-1,0 0 1,1 0-1,1 1 1,-1 0-1,1 1 1,1 0-1,0 1 1,0 0-1,0 0 1,2 0-1,-1 1 1,1 0-1,-6 16 1,8-17-127,1 0 1,0 0-1,1 0 0,-1 0 1,2 0-1,0 1 1,0 19-1,1-23 63,1 0-1,0 1 1,1-1-1,-1 0 0,1 0 1,1-1-1,-1 1 1,1 0-1,0-1 1,1 1-1,0-1 0,4 6 1,27 23-460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3:37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64 18372,'-3'5'793,"1"1"-1,-1-1 1,0 0 0,-6 7 0,7-9-554,0 0-1,-1 0 1,1 0 0,1 0 0,-1 0 0,0 0 0,1 0 0,-1 0 0,1 1 0,0-1-1,0 0 1,1 1 0,-1 4 0,1-7-204,0 0 0,1 0 0,-1 0 0,1 0-1,-1 0 1,1 0 0,-1 0 0,1-1 0,-1 1 0,1 0 0,0 0 0,0 0-1,-1-1 1,1 1 0,0 0 0,0-1 0,0 1 0,0 0 0,0-1-1,0 1 1,0-1 0,0 0 0,0 1 0,0-1 0,0 0 0,0 0-1,0 0 1,0 1 0,0-1 0,1 0 0,-1 0 0,0-1 0,1 1 0,41-4 290,-41 3-285,13-2 120,1 0-1,-1-1 0,0-1 1,0-1-1,0 0 1,-1-1-1,0 0 1,0-1-1,-1-1 0,19-16 1,-30 24-126,-1-1 0,1 1 0,0-1 0,-1 0-1,0 1 1,1-1 0,-1 0 0,0 0 0,0 0 0,0 0 0,0 0 0,0-1 0,-1 1 0,1 0 0,-1 0 0,1-1-1,-1 1 1,0 0 0,0-5 0,0 6-31,-1-1 0,1 0 0,-1 1 0,0-1 0,0 1 0,0-1 0,0 1 0,0 0 0,0-1 0,0 1 0,0 0 0,0 0 0,-1-1 0,1 1 0,0 0 0,-1 0 0,1 1 0,-1-1 1,1 0-1,-1 0 0,1 1 0,-1-1 0,0 1 0,1-1 0,-1 1 0,0 0 0,-2 0 0,-3-2-161,0 2 1,-1-1 0,1 1-1,-1 0 1,1 0-1,0 1 1,-1 0 0,1 1-1,0-1 1,0 1 0,-12 6-1,-2 3-287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3:3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33 14563,'26'-30'6772,"-23"27"-5293,-10 14 2587,0 10-3112,3-9-502,-5 9 1,5-14-366,0 1 0,1 0-1,1 0 1,-1 1 0,1-1 0,-1 11-1,3-18-89,0 0 1,0 0-1,0-1 0,0 1 0,0 0 0,0 0 0,0 0 0,1 0 1,-1-1-1,0 1 0,1 0 0,-1 0 0,0 0 0,1-1 0,-1 1 0,1 0 1,-1-1-1,1 1 0,-1 0 0,1-1 0,0 1 0,-1-1 0,1 1 1,1 0-1,0 0-16,1 0 0,-1 0 0,0 0 0,1-1 0,-1 1 0,1-1-1,-1 1 1,5-1 0,6 0-113,-1-1-1,22-3 0,-28 3 90,40-8-245,-29 4 160,0 2-1,0 0 0,0 1 0,0 1 1,31 2-1,-47-1 122,0 0-1,0 0 1,0 0 0,0 0 0,0 0-1,0 0 1,0 1 0,0-1-1,0 0 1,0 1 0,0-1 0,0 1-1,0-1 1,0 1 0,0-1 0,0 1-1,0 0 1,0-1 0,-1 1-1,1 0 1,0 0 0,-1 0 0,1 0-1,0 0 1,-1-1 0,1 1 0,0 1-1,-1 0 5,0 0-1,0-1 0,-1 1 0,1 0 1,0-1-1,-1 1 0,1 0 0,0-1 1,-1 1-1,0-1 0,1 1 0,-1-1 1,0 1-1,0-1 0,-1 2 0,-4 5 32,-1-1 0,1 0-1,-1 0 1,0-1 0,-9 6 0,-10 6 220,-37 18 1,54-31-285,1-1 0,-1-1-1,0 1 1,-1-2 0,1 1 0,0-1 0,-1 0 0,-17 0 0,25-2 13,0 0 1,-1-1 0,1 1 0,0 0 0,0-1-1,0 1 1,0-1 0,0 0 0,0 0 0,1 1-1,-1-1 1,0-1 0,0 1 0,0 0 0,1 0-1,-1-1 1,1 1 0,-1-1 0,-1-1 0,1 0 3,0 0 1,1-1-1,-1 1 0,0 0 1,1-1-1,0 1 1,0-1-1,0 1 1,0-1-1,0-4 0,-1-21-315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3:3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19036,'11'-8'2201,"0"2"-1449,7-2-376,5 2 1208,11 2-664,2 1-328,10-5-880,3 5-464,0 1 648,0-4-192,2 0-72</inkml:trace>
  <inkml:trace contextRef="#ctx0" brushRef="#br0" timeOffset="1">860 18 17812,'2'19'1984,"-8"1"-1360,-14 7-256,-5 2 857,-7 11-473,-3 3 8,-2-2-344,4 1-160,2-7-352,2-5-264,11-11-488,14-16-264,-9 0 840,13-18-225,1-8-199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3:39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99 17252,'-5'-1'348,"0"1"0,0 0 1,1 0-1,-1 0 0,0 1 0,0-1 1,1 1-1,-1 0 0,0 0 1,1 1-1,-1 0 0,1 0 1,-1 0-1,1 0 0,0 0 1,-7 6-1,5-3-62,0 0-1,0 0 1,0 0 0,1 1-1,0-1 1,0 1 0,0 1-1,1-1 1,-6 12 0,9-16-265,0-1 1,1 0 0,-1 1 0,1-1-1,-1 0 1,1 1 0,0-1 0,0 1 0,-1-1-1,1 1 1,0-1 0,0 0 0,0 1 0,1-1-1,-1 3 1,1-4-12,-1 1-1,0 0 0,1-1 1,-1 1-1,1 0 1,-1-1-1,1 1 0,-1-1 1,1 1-1,-1-1 1,1 1-1,-1-1 1,1 1-1,0-1 0,-1 0 1,1 1-1,0-1 1,-1 0-1,1 0 0,0 1 1,1-1-1,1 0 7,0 0-1,1 0 1,-1 0-1,0 0 1,1 0-1,-1-1 1,0 0-1,1 1 1,-1-1-1,0 0 1,6-3-1,8-6 33,1 0-1,-1-1 1,-1 0-1,26-24 1,-34 27-22,0 1 1,-1-1-1,0 0 1,0-1-1,-1 0 1,0 0-1,-1 0 1,0-1-1,0 0 1,4-14 0,-8 23-25,-1-1 1,0 1 0,1 0 0,-1-1 0,0 1 0,0-1 0,0 1 0,0-1 0,0 1 0,0-1 0,-1 1 0,1-2 0,-1 2-2,1 1-1,0-1 1,0 1-1,-1-1 1,1 1-1,0-1 1,-1 1-1,1 0 1,0-1 0,-1 1-1,1-1 1,-1 1-1,1 0 1,-1-1-1,1 1 1,-1 0-1,1 0 1,-1-1-1,1 1 1,-1 0 0,1 0-1,-2 0 1,0 0-18,0 0 0,0 0 0,0 0 1,-1 1-1,1-1 0,0 1 0,0-1 1,0 1-1,0 0 0,0 0 0,0 0 1,0 0-1,0 0 0,-2 2 0,-5 5-211,1-1-1,1 2 0,-1-1 0,1 1 0,1 0 1,0 0-1,0 0 0,1 1 0,0 0 0,1 0 1,0 1-1,0-1 0,1 1 0,0 0 0,-1 14 1,2 20-487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3:3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 15331,'0'0'67,"0"0"0,1 0-1,-1 0 1,0 0 0,0 0 0,1 0-1,-1 0 1,0 1 0,0-1-1,1 0 1,-1 0 0,0 0-1,0 0 1,0 0 0,1 0 0,-1 0-1,0 1 1,0-1 0,0 0-1,1 0 1,-1 0 0,0 1 0,0-1-1,0 0 1,0 0 0,0 0-1,1 1 1,-1-1 0,0 0-1,0 0 1,0 1 0,0-1 0,0 0-1,0 0 1,0 1 0,0-1-1,0 0 1,0 0 0,0 1 0,0-1-1,0 0 1,0 0 0,0 1-1,0-1 1,0 0 0,0 0 0,-1 1-1,1-1 1,0 0 0,0 0-1,0 0 1,0 1 0,0-1-1,-1 0 1,1 0 0,-12 20 1505,6-12-85,0 3-849,1 0 0,0 1 1,-5 15-1,9-22-542,-1 0 0,1-1 1,0 2-1,1-1 0,-1 0 0,1 0 1,0 0-1,0 0 0,0 0 0,3 9 1,-3-12-68,1 0 0,-1-1 0,1 1 0,0-1 0,0 1 1,-1-1-1,1 0 0,0 1 0,0-1 0,1 0 0,-1 1 1,0-1-1,0 0 0,0 0 0,1 0 0,-1 0 1,1 0-1,-1-1 0,3 2 0,-1-1 18,1 0-1,-1-1 1,0 1-1,0-1 1,0 1-1,1-1 1,-1 0-1,0-1 1,6 0-1,2-2 65,0 0 0,0 0 0,0-1 0,17-9-1,-12 4 18,0-1 0,-1 0 0,19-16-1,-27 20-90,-1 1 0,0-1 0,0-1 1,-1 1-1,0-1 0,0 0 0,0 0 0,-1-1 0,4-10 0,-7 17-41,-1 0 1,1 0-1,-1 0 0,1 0 1,-1 0-1,0 0 0,0-1 1,1 1-1,-1 0 0,0 0 1,0 0-1,0 0 0,0 0 1,0-1-1,-1 1 0,1 0 1,0 0-1,0 0 0,-1 0 1,1 0-1,-1 0 0,1 0 1,-1 0-1,1 0 0,-1 0 1,0 0-1,1 0 0,-1 0 1,0 1-1,0-1 0,1 0 1,-1 0-1,0 1 0,0-1 1,0 0-1,0 1 0,0-1 1,0 1-1,0 0 0,0-1 1,0 1-1,-1 0 0,1-1 1,0 1-1,0 0 0,0 0 1,0 0-1,0 0 0,0 0 1,-2 0-1,-2 0-193,-1 0 0,1 1 0,-1-1 0,1 1 0,0 0-1,-1 1 1,1-1 0,0 1 0,-6 3 0,6 2-179,4-1-115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9:22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561 147 13979,'7'-14'718,"0"-1"-1,-1 0 1,0 0 0,-1 0 0,3-20-1,-7 34-621,-1 0 1,0 0-1,1-1 0,-1 1 0,0 0 1,0 0-1,0 0 0,0-1 0,0 1 0,0 0 1,0 0-1,-1 0 0,1-1 0,0 1 1,-1 0-1,1 0 0,-1 0 0,1 0 0,-1 0 1,1 0-1,-1 0 0,0 0 0,0 0 0,1 0 1,-1 0-1,0 0 0,0 0 0,0 1 1,0-1-1,0 0 0,0 1 0,0-1 0,0 0 1,0 1-1,-1 0 0,1-1 0,0 1 1,0 0-1,0-1 0,-2 1 0,-2 0 67,0 0 0,0 0-1,-1 0 1,1 1 0,0 0-1,0 0 1,0 0 0,-8 3-1,-9 6 40,0 0-1,0 2 1,2 0-1,-1 1 1,-20 18-1,-89 87 328,101-88-387,1 2 0,1 0 0,2 2 0,1 0 0,-27 55 0,41-69-102,1 1 0,1-1 0,0 2-1,2-1 1,1 0 0,0 1 0,2 0 0,0 0 0,2 1 0,0-1 0,5 44 0,-2-55-31,0-1 0,0 0 0,1 1-1,1-1 1,0-1 0,0 1 0,1 0 0,0-1-1,1 0 1,7 10 0,-10-16-3,0 1 1,0-1-1,0 0 0,1 0 1,-1 0-1,1-1 0,-1 1 1,1-1-1,0 0 0,0 0 1,0 0-1,0-1 0,1 1 1,-1-1-1,0 0 0,1 0 1,-1 0-1,0-1 0,1 0 1,-1 1-1,1-2 0,-1 1 1,1 0-1,-1-1 0,0 0 1,8-2-1,-3-1 21,-1 1-1,0-2 1,-1 1-1,1-1 1,-1 0-1,1-1 1,-2 1-1,1-2 1,-1 1-1,0-1 1,0 1-1,0-2 1,-1 1-1,8-15 1,-6 8 37,0-1 1,-1 1-1,0-1 1,-1-1-1,-1 1 1,0-1-1,2-25 1,-6 31-18,0-1 1,0 1 0,-1 0-1,-1-1 1,0 1 0,0 0-1,-5-11 1,6 18-30,0 1-1,0-1 1,-1 0 0,1 0 0,-1 1-1,1-1 1,-1 1 0,0-1 0,0 1-1,-1 0 1,1 0 0,-4-3 0,4 4-10,1 0 1,-1 1-1,0-1 1,0 0-1,0 1 1,1 0 0,-1-1-1,0 1 1,0 0-1,0 0 1,0 0 0,0 0-1,1 0 1,-1 0-1,0 1 1,0-1 0,0 1-1,0-1 1,1 1-1,-1 0 1,0-1 0,-2 3-1,3-2-5,-1-1 0,1 1 0,0 0 0,0 0 0,0 0 0,0 0 0,0 0 0,0 0 0,0 0 0,0 1 0,0-1 0,0 0-1,1 1 1,-1-1 0,1 0 0,-1 1 0,1-1 0,-1 0 0,1 1 0,0-1 0,-1 1 0,1-1 0,0 1 0,0-1 0,0 1 0,0-1 0,1 1 0,-1-1 0,0 1 0,1-1 0,-1 0-1,1 1 1,-1-1 0,1 1 0,-1-1 0,1 0 0,0 0 0,0 1 0,0-1 0,0 0 0,0 0 0,0 0 0,0 0 0,0 0 0,0 0 0,0 0 0,0 0 0,1-1 0,-1 1 0,0 0 0,3 0 0,1 1-15,1-1 1,1 0-1,-1 0 1,0 0-1,0 0 1,0-1-1,0 0 1,1-1-1,-1 1 1,0-1-1,12-3 1,8-3-106,33-15 0,-50 18 95,140-69-513,-99 47 310,-48 25 211,24-11-94,-14 10 73,-12 3 35,0-1 0,1 0 0,-1 0 0,0 0 0,0 0 0,0 0 0,1 1 0,-1-1 0,0 0 0,0 0 0,0 0 0,0 1 0,0-1 1,1 0-1,-1 0 0,0 1 0,0-1 0,0 0 0,0 0 0,0 1 0,0-1 0,0 0 0,0 0 0,0 1 0,0-1 0,0 0 0,0 0 0,0 1 0,0-1 0,0 0 0,0 0 0,0 1 0,0-1 0,0 0 0,0 0 0,-1 1 0,-10 30 251,-27 55 0,-2 4 123,32-69-311,0 0 0,2 1 0,0 0 0,-2 23 0,8-43-147,0 0 1,0 1-1,0-1 1,0 1-1,1-1 1,-1 0-1,1 1 0,-1-1 1,3 4-1,-3-6 63,0 1 0,0-1 0,0 0 0,0 0 0,0 1-1,0-1 1,1 0 0,-1 0 0,0 1 0,0-1 0,0 0-1,1 0 1,-1 0 0,0 0 0,0 1 0,0-1 0,1 0-1,-1 0 1,0 0 0,0 0 0,1 0 0,-1 0 0,0 0 0,0 0-1,1 0 1,-1 0 0,0 0 0,1 0 0,8-9-240,-1-15-66,-1-9-115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9:23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 15851,'1'0'369,"0"-1"0,1 1 0,-1-1 0,0 1 0,0 0 0,0-1 0,0 1 0,0 0 0,1 0 0,-1 0 0,0 0 0,0 0 0,0 0 0,1 0 0,-1 0 0,2 1 0,-3-1-261,1 1 0,-1-1 0,1 0 0,-1 1 0,1-1 0,-1 1 1,1-1-1,-1 1 0,0-1 0,1 1 0,-1-1 0,0 1 0,1-1 0,-1 1 0,0-1 0,0 1 0,0 0 0,1-1 0,-1 1 1,0 0-1,0-1 0,0 2 0,0 4 61,-1 1-1,0 0 1,0-1 0,-4 14-1,1-5 1007,-16 102-426,4 1-1,0 158 0,16-275-762,0 7-246,0-1 0,-1 1 0,0-1 0,-2 9 0,3-16 215,0 0 0,0 0 1,0 0-1,-1 1 0,1-1 0,0 0 0,0 0 0,0 0 0,-1 1 0,1-1 1,0 0-1,0 0 0,0 0 0,-1 0 0,1 0 0,0 1 0,-1-1 0,1 0 0,0 0 1,0 0-1,-1 0 0,1 0 0,0 0 0,0 0 0,-1 0 0,1 0 0,0 0 0,-1 0 1,1 0-1,0 0 0,0 0 0,-1 0 0,1-1 0,0 1 0,0 0 0,-1 0 1,1 0-1,0 0 0,0 0 0,-1-1 0,1 1 0,0 0 0,0 0 0,0 0 0,0-1 1,-1 1-1,1 0 0,0 0 0,0 0 0,0-1 0,0 1 0,0 0 0,0-1 1,-1 1-1,1 0 0,0 0 0,0-1 0,0 1 0,0 0 0,0-1 0,-18-48-1516,9 17 602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9:25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173 205 16371,'0'-9'677,"0"-1"0,1 1 0,0-1 0,1 1 0,0 0 0,0-1 0,4-8 0,-3 12-350,0 0 0,0 0 0,0 0 1,1 1-1,0 0 0,0-1 0,1 1 0,0 1 0,-1-1 0,12-7 0,-4 4-153,0 1 1,0 1-1,1 0 0,0 0 0,0 2 0,0-1 0,0 2 0,1 0 0,0 0 0,0 1 0,0 1 0,0 0 0,0 1 0,-1 1 0,1 0 0,0 1 0,14 3 0,-11-1-151,-1 0 0,0 1 0,0 1 0,0 0-1,-1 1 1,0 1 0,0 0 0,-1 1 0,0 1 0,-1 0 0,0 1-1,0 1 1,19 22 0,-23-22-26,-1 0 1,0 0-1,-1 1 0,0 0 0,-1 1 1,-1-1-1,0 1 0,-1 0 0,0 0 1,3 30-1,-5-25-5,-2 0 1,0 0-1,-2 0 1,0 0-1,-1 0 1,0 0-1,-12 32 0,4-22 36,-1 0 1,-2-1-1,-1-1 0,-1 0 0,-1-1 0,-1-1 0,-2 0 0,0-1 0,-1-2 0,-30 25 0,28-28 69,-2-1 0,0-2 0,-1 0 0,0-1 0,-1-2 1,-32 12-1,38-18-41,-1-1-1,1-1 1,-1 0 0,0-2-1,0 0 1,0-2 0,-1 0-1,-43-6 1,11-7-308,52 12 141,0-1-1,0 0 1,1 0 0,-1 0-1,0-1 1,1 1 0,0 0-1,-1-1 1,1 0 0,0 1-1,-1-1 1,1 0-1,0 0 1,0-1 0,1 1-1,-1 0 1,-1-3 0,2 4 100,1-1 0,0 1 1,0 0-1,0 0 0,0 0 1,0 0-1,0 0 0,0 0 1,0 0-1,1 0 0,-1 0 1,0 0-1,1 0 0,-1 0 1,0 0-1,1 0 0,0 0 1,-1 0-1,1 0 0,-1 0 1,1 0-1,0 0 0,0 0 1,-1 1-1,2-2 1,26-18-419,-23 17 320,28-18-379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9:25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22685,'-6'28'1944,"-16"13"-1344,-4 0-248,3 15 585,3 2-209,2 3-128,6-1-240,6-4-504,3-2-232,1-10-648,2-1-393,-5-15 1057,-2-7-264,-9-12-240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172 150 16027,'-41'29'1801,"19"-14"-683,-34 31 1,50-41-909,1 0 0,0 0-1,1 1 1,-1 0 0,1 0 0,0 1 0,0-1-1,1 1 1,0-1 0,-4 14 0,6-19-170,1 1 1,-1 0-1,1 0 0,0-1 1,0 1-1,0 0 0,-1 0 1,2-1-1,-1 1 1,0 0-1,0 0 0,1 0 1,-1-1-1,1 1 1,-1 0-1,1-1 0,0 1 1,-1-1-1,1 1 1,0 0-1,0-1 0,1 2 1,1-1-5,-1 0 0,1 0 0,-1 0 0,1-1 0,-1 1 1,1-1-1,0 1 0,0-1 0,0 0 0,0 0 0,5 0 0,2 1 14,1-1 0,-1 0-1,0-1 1,1 0-1,-1-1 1,17-3-1,-8-1 6,0-1-1,0-1 1,-1 0-1,0-2 0,0 0 1,-1-1-1,0 0 1,26-23-1,-21 12-8,-21 20-41,0 0 0,0 0 0,-1 0 0,1 0 0,0 0 1,0 0-1,-1 0 0,1 0 0,0-1 0,-1 1 1,1 0-1,-1 0 0,0-1 0,1 1 0,-1 0 0,0-1 1,0 1-1,0-2 0,-1 3-1,0-1 0,0 1-1,0 0 1,0-1 0,0 1 0,0 0 0,0 0-1,0 0 1,0 0 0,0 0 0,0 0 0,0 0-1,0 1 1,0-1 0,0 0 0,0 0 0,0 1 0,0-1-1,0 1 1,-1 0 0,-10 5 81,0 0-1,0 1 1,1 1-1,0 0 1,1 0 0,-1 1-1,2 0 1,-1 1 0,1 0-1,-13 20 1,21-29-69,0 0 1,1 0-1,-1 0 1,1 0-1,-1 0 1,1 0-1,-1 0 1,1 0-1,-1 0 1,1 0-1,0 1 1,0-1 0,0 0-1,-1 0 1,1 0-1,0 0 1,0 1-1,1 1 1,-1-3-6,1 1 0,-1-1 0,0 1 0,1-1 0,-1 1 0,1-1 1,-1 1-1,1-1 0,-1 0 0,1 1 0,-1-1 0,1 0 0,0 1 0,-1-1 1,1 0-1,0 0 0,-1 1 0,1-1 0,-1 0 0,1 0 0,0 0 0,-1 0 1,2 0-1,4 0 23,-1 0 0,1-1 0,0 0 0,0 0 0,9-3 0,19-9-9,-1-1 0,45-27-1,-51 26-36,-25 14 9,-1 0 0,0 0 1,0 1-1,1-1 0,-1 0 0,1 1 1,-1-1-1,0 1 0,1-1 1,-1 1-1,1 0 0,-1-1 1,1 1-1,-1 0 0,1 0 0,-1 0 1,1 0-1,2 1 0,-3 0 0,0 0-1,0 0 0,0 0 1,0 0-1,-1 1 0,1-1 1,0 0-1,0 1 0,-1-1 1,1 0-1,-1 1 0,1-1 1,-1 1-1,1-1 0,-1 0 1,0 1-1,0 2 0,0-3 4,0 0 0,0 0 0,1 1 0,-1-1 0,0 0 0,0 0 0,1 0 0,-1 0 0,1 0 0,-1 0 0,1 0 0,-1 0 0,1 0 0,0 0 0,-1-1 0,1 1 0,0 0 0,0 0 0,0-1 0,-1 1 0,1 0 0,0-1 0,0 1 0,0-1 0,0 1 0,2 0 0,-1-1 4,0 0 0,0 0 0,1 0 0,-1 0 0,0 0 0,0 0 0,0-1 0,0 1 0,1-1 0,-1 0 0,0 1 0,3-3 0,7-3 53,-1-1 0,0 0 0,14-13 0,-22 18-33,9-8 135,-1 0-1,0-1 0,0 0 0,-1-1 1,0 0-1,-1 0 0,-1-1 0,10-19 1,-18 31-152,1 0 1,-1 0 0,1-1-1,-1 1 1,1 0-1,0 0 1,0-1 0,0 1-1,-1 0 1,1 0-1,0 0 1,0 0 0,1 0-1,-1 0 1,0 1-1,0-1 1,0 0 0,1 1-1,-1-1 1,0 0-1,0 1 1,1 0 0,-1-1-1,1 1 1,-1 0-1,0-1 1,1 1 0,-1 0-1,1 0 1,1 0-1,2 2-49,0-1-1,1 1 1,-1 0-1,0 0 1,0 1-1,6 4 1,4 1-54,-9-5 37,41 24-347,-44-25 367,-1 0 0,1-1 0,-1 1 0,1 1 0,-1-1 0,0 0 0,0 1 0,0-1 0,0 1 0,0-1 0,0 1 0,-1 0 0,3 5 0,-4-7 27,0 1 0,0-1-1,0 0 1,0 1-1,0-1 1,0 1-1,0-1 1,-1 0 0,1 1-1,0-1 1,-1 0-1,1 1 1,-1-1 0,0 0-1,1 0 1,-1 1-1,0-1 1,-1 1-1,-21 21-54,10-11 50,-1 3 14,10-12 6,1 0-1,0 0 0,0 0 1,0 1-1,0-1 1,0 1-1,1 0 1,-1 0-1,-1 5 1,4-9-2,0 1-1,0-1 1,0 1 0,0-1 0,0 1 0,0-1-1,0 1 1,0-1 0,0 1 0,0-1 0,0 1-1,0-1 1,1 0 0,-1 1 0,0-1 0,0 1-1,0-1 1,1 1 0,-1-1 0,0 0 0,1 1-1,-1-1 1,0 1 0,1-1 0,-1 0 0,0 1-1,1-1 1,-1 0 0,1 0 0,-1 1 0,0-1-1,1 0 1,-1 0 0,1 0 0,-1 0 0,1 1-1,-1-1 1,1 0 0,-1 0 0,1 0 0,-1 0-1,1 0 1,-1 0 0,1 0 0,-1 0 0,1-1-1,-1 1 1,1 0 0,-1 0 0,1 0 0,27-6 24,-10-1-1,-1 0 1,0-1-1,-1-1 0,0-1 0,25-19 0,-33 24 6,-1-1 0,-1-1 0,1 1 1,-1-1-1,0 0 0,-1-1 0,0 1 0,0-1 0,0 0 1,-1 0-1,0-1 0,-1 1 0,4-15 0,-7 23-24,0-1-1,0 1 1,0-1-1,0 1 1,0 0-1,0-1 1,0 1-1,1-1 0,-1 1 1,0-1-1,0 1 1,0 0-1,0-1 1,0 1-1,1 0 1,-1-1-1,0 1 1,0-1-1,1 1 1,-1 0-1,0 0 1,1-1-1,-1 1 1,0 0-1,1-1 1,-1 1-1,0 0 1,1-1-1,9 9 132,-3-1-155,0-2 15,0 0 1,0-1 0,1 0 0,-1-1-1,1 1 1,-1-1 0,1-1 0,0 1-1,0-2 1,1 1 0,-1-1 0,0 0-1,0-1 1,1 1 0,-1-2 0,16-1-1,-4-1 2,0-1 0,0-1 0,-1-1 0,1 0-1,31-16 1,-50 21 1,18-8 16,-1-1-1,24-17 1,-38 24-6,1 0 0,-1-1 0,-1 1 0,1-1-1,0 0 1,-1 0 0,0 0 0,0 0 0,0-1 0,-1 1 0,1-1 0,-1 0 0,0 1 0,0-1 0,1-7 0,-3 11-7,0 0 1,1-1 0,-1 1 0,0 0-1,0-1 1,0 1 0,0 0 0,0 0-1,-1-1 1,1 1 0,0 0 0,-1-1-1,1 1 1,-1 0 0,1 0 0,-1-1-1,1 1 1,-1 0 0,0 0 0,0 0-1,-1-2 1,0 2 2,0 0 0,0-1 0,0 1 0,0 0 1,0 0-1,0 0 0,0 0 0,0 1 0,0-1 0,0 1 0,-5-1 0,0 0 4,0 1 0,1 0 0,-1 0 0,0 1 0,0 0 0,1 0 0,-1 1 0,-6 1 0,3 2-5,0 0 0,0 0-1,1 1 1,0 0 0,0 1 0,1-1 0,0 2 0,0-1-1,-11 15 1,15-17-2,0 0 0,1 0-1,0 0 1,0 1 0,0 0 0,1-1-1,-1 1 1,0 7 0,2-9-1,0-1-1,1 1 1,0-1 0,0 1-1,0-1 1,0 1 0,0-1-1,1 1 1,-1-1 0,1 1 0,0-1-1,0 0 1,0 1 0,1-1-1,1 4 1,1-2-48,0 0 0,0 0 0,0-1-1,1 1 1,0-1 0,0 0 0,0 0 0,0-1 0,1 1 0,-1-1-1,1 0 1,0-1 0,0 1 0,0-1 0,8 2 0,10 2-234,1-2 1,37 4 0,2-5 19,3-2-72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9:2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21012,'4'-8'325,"0"0"0,0 1-1,0-1 1,1 1 0,0 0-1,1 0 1,0 1 0,0 0-1,0 0 1,0 0 0,10-6-1,-4 5 13,0 0-1,0 0 0,0 2 0,1-1 1,0 2-1,22-6 0,-10 5-161,1 2 0,-1 0 0,1 2 0,0 0 0,0 2 0,0 1 0,29 6 0,-27-2-165,0 1 1,-1 2-1,0 0 0,26 14 0,-37-15-15,-1 0 0,-1 1 0,0 0 0,0 1 0,-1 1 0,0 0 0,-1 1 0,12 14-1,-21-22 3,0-1-1,0 1 1,0 0-1,-1 0 0,0 0 1,0 0-1,0 1 0,0-1 1,-1 0-1,0 1 0,0-1 1,0 1-1,0 0 0,-1-1 1,0 1-1,0 0 0,0-1 1,0 1-1,-1-1 0,1 1 1,-1 0-1,-1-1 0,-1 5 1,-1 0 4,0-1 0,-1 0 1,0 0-1,0-1 0,-1 1 1,0-1-1,0-1 0,-1 1 1,0-1-1,-12 9 0,-2 0 43,-1-1-1,0-1 1,-1-1 0,-26 10-1,34-17-167,0 0 0,0 0-1,0-2 1,0 0 0,-1 0 0,1-1-1,-1-1 1,-15-1 0,28 0 24,0-1 1,1 1-1,-1 0 1,0-1-1,1 1 1,-1-1-1,0 0 0,1 0 1,-1 0-1,1 0 1,-1 0-1,1-1 1,0 1-1,-1-1 0,1 1 1,0-1-1,0 0 1,0 0-1,0 0 1,1 0-1,-1 0 1,0 0-1,1-1 0,0 1 1,-1-1-1,1 1 1,0-1-1,0 1 1,0-1-1,1 1 0,-1-5 1,-3-27-716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9:3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13619,'-63'350'1658,"52"-254"-1299,2 161-1,25-9 78,0 104 402,-21-242-454,-6-1 0,-39 178 0,50-287-373,0 0 1,1 0-1,-1 0 1,0 0 0,0 0-1,0 1 1,0-1-1,0 0 1,0 0-1,0 0 1,0 0-1,0 0 1,0 0-1,0 0 1,0 1-1,0-1 1,0 0-1,0 0 1,0 0-1,0 0 1,0 0-1,0 0 1,0 0-1,-1 0 1,1 1-1,0-1 1,0 0-1,0 0 1,0 0-1,0 0 1,0 0-1,0 0 1,0 0-1,0 0 1,0 0-1,0 0 1,-1 0-1,1 0 1,0 0-1,0 0 1,0 1-1,0-1 1,0 0 0,0 0-1,0 0 1,0 0-1,-1 0 1,1 0-1,0 0 1,0 0-1,0 0 1,0 0-1,0 0 1,0 0-1,0 0 1,0-1-1,-1 1 1,1 0-1,0 0 1,0 0-1,0 0 1,0 0-1,0 0 1,0 0-1,0 0 1,0 0-1,0 0 1,-1 0-1,1 0 1,-3-8 17,5-18 99,4-10 53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29:35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74 309 13907,'-3'6'377,"2"-5"-311,1 0 1,-1-1 0,1 1 0,-1 0 0,1 0 0,-1 0 0,1 0-1,0 0 1,-1-1 0,1 1 0,0 0 0,0 0 0,0 0-1,-1 0 1,1 1 0,1-1-38,0 0-1,0-1 1,0 1 0,0-1 0,0 1-1,0-1 1,0 0 0,0 1-1,0-1 1,0 0 0,0 0-1,0 0 1,0 1 0,0-1-1,0 0 1,0 0 0,0-1-1,2 1 1,40-3 426,-1-1 0,64-16 0,-51 9-264,978-165 758,-187 81-727,3 69-63,-671 33-133,279-5 191,-456-2-204,0 0 0,0 0 1,0-1-1,-1 1 1,1 0-1,0 0 0,0 0 1,0 0-1,-1 0 0,1 0 1,0 0-1,0 0 0,0 1 1,0-1-1,-1 0 0,1 0 1,0 1-1,0-1 0,-1 0 1,1 1-1,1 0 1,-10 12 403,-4 2-380,-7 19 15,1 2 0,2 0 0,2 0 0,-14 54 0,-38 192-37,23 6 6,-9 43-8,-7-55 179,-30 176 260,86-411-366,1 0-1,6 63 0,-1-54-83,-3-47-9,0 1 1,0 0 0,0-1-1,-1 1 1,1-1 0,-1 1-1,0-1 1,0 0-1,0 1 1,-1-1 0,1 0-1,-1 0 1,1 0 0,-1 0-1,0 0 1,0 0-1,-1 0 1,1 0 0,0-1-1,-1 0 1,0 1 0,1-1-1,-1 0 1,0 0-1,0 0 1,0-1 0,-1 1-1,1-1 1,0 1 0,-7 0-1,-8 3-28,1-2 1,-1 0-1,0-1 0,-31-1 0,45-1 33,-210-3-99,-108 4 28,-125 49 66,82-6 26,182-33 4,-229-14 1,-177-60 246,504 50-213,-338-36 117,387 51-289,34-2 78,1 0 0,0 0 0,0 0 0,-1 0 0,1 1 0,0-1 0,0 1 0,-1-1-1,1 1 1,0-1 0,0 1 0,0-1 0,0 1 0,0 0 0,0 0 0,0 0 0,0-1 0,0 1 0,1 0 0,-1 0 0,0 0 0,0 0 0,0 2 0,1-3 22,0 0 1,-1 1-1,1-1 1,0 0-1,0 0 1,0 0-1,0 0 1,0 1-1,-1-1 1,1 0 0,0 0-1,0 1 1,0-1-1,0 0 1,0 0-1,0 0 1,0 1-1,0-1 1,0 0-1,0 0 1,0 1-1,0-1 1,0 0 0,0 0-1,0 1 1,0-1-1,0 0 1,0 0-1,1 0 1,-1 1-1,0-1 1,0 0-1,0 0 1,0 0-1,0 1 1,0-1-1,1 0 1,-1 0 0,0 0-1,0 0 1,0 1-1,1-1 1,-1 0-1,0 0 1,0 0-1,0 0 1,1 0-1,-1 0 1,0 0-1,0 0 1,0 0 0,1 0-1,-1 1 1,0-1-1,0 0 1,1 0-1,-1 0 1,0-1-1,0 1 1,1 0-1,-1 0 1,0 0-1,0 0 1,0 0 0,1 0-1,15-11-343,1-9-55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3:47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8 12251,'0'0'77,"0"-1"1,0 1 0,0 0 0,0 0 0,0-1-1,0 1 1,0 0 0,0-1 0,0 1-1,0 0 1,-1-1 0,1 1 0,0 0 0,0 0-1,0-1 1,0 1 0,-1 0 0,1 0-1,0-1 1,0 1 0,0 0 0,-1 0 0,1 0-1,0-1 1,-1 1 0,1 0 0,0 0-1,0 0 1,-1 0 0,1 0 0,-1-1 0,-4 10 1861,0 18-165,4-26-1774,-30 273 3068,-13 72-2063,-9-112-622,-22 126-327,68-310-48,-30 236 296,36-283-284,1-1 0,0 1 1,-1 0-1,1-1 0,0 1 0,0 0 0,0-1 1,1 1-1,-1-1 0,1 1 0,-1 0 0,1-1 1,0 1-1,0-1 0,0 0 0,0 1 0,1-1 1,-1 0-1,4 5 0,25 40 226,-24-37-166,-1-1 0,1 0 0,11 13 0,-14-19-63,0 0 0,0-1 0,0 1 0,1 0 0,-1-1 0,1 0 0,0 0 1,0 0-1,0 0 0,0-1 0,0 1 0,7 0 0,11 4 11,1 1 0,-2 1 0,1 1 0,22 13 0,41 16 32,-73-34-52,-1 0 0,1-1 0,0-1-1,-1 0 1,25 0 0,-9 0-285,-19-1 65,-1 0 0,0-1-1,0 0 1,0 0 0,0-1 0,1 0-1,-1 0 1,13-4 0,-3-7-200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3:4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2204 15307,'8'-7'1497,"7"-5"-1195,1 2 0,0 0 0,0 0 0,1 1 1,0 1-1,0 1 0,35-9 0,-17 7-110,0 3 0,0 0 1,45 0-1,-46 6-143,1 2 0,-1 1 1,65 14-1,98 40 8,-16-3-51,-155-48 35,364 102 1406,-351-96-1239,1-1 0,1-2 0,0-2 0,0-1 0,0-3-1,74-2 1,-55-6 8,0-2-1,0-3 1,-1-2-1,59-21 1,207-82 85,100-31-154,-355 123-158,-42 12-16,1 3 0,31-7-1,-50 13 22,-1 1 0,1 0-1,0 1 1,-1 0-1,1 1 1,0 0 0,-1 0-1,1 1 1,-1 0-1,15 6 1,-7 0 5,0 0-1,27 20 1,-2-2 50,-40-25-37,-1 0 0,1 0 0,0 0 0,0-1 0,0 1 0,-1 0 0,1-1 0,0 0 0,0 1 0,0-1 0,0 0 0,0 0 0,0 0 0,0 0 0,0 0 0,0-1 0,0 1 0,0 0 0,-1-1 0,1 0 0,0 1 0,0-1 0,0 0 0,-1 0 0,1 0 0,0 0 0,-1 0 0,1 0 0,-1-1 0,2-1 0,0 1 8,-1-1 0,0 0 0,0 0 1,0 0-1,0 0 0,0-1 0,-1 1 0,1 0 1,-1-1-1,0 1 0,0-1 0,0 0 0,-1 1 1,1-1-1,-1-4 0,-13-24-1092,12 21 974,1 1 0,0-1 1,1 1-1,0-1 0,0 1 0,2-1 1,-1 1-1,6-15 0,6-23 36,66-583-236,-42 249 287,-25 297 11,4 1 0,40-119 0,-40 150 3,14-78 1,-27 105-1,0 0 1,-2-1 0,-1 1 0,-1-1-1,-5-29 1,5 51 9,-1 0 0,0-1 0,-1 1-1,1 0 1,-1-1 0,0 1 0,0 0 0,-4-6-1,5 10-4,0 0-1,0 0 0,0-1 1,0 1-1,0 0 0,0 0 1,0 0-1,-1 0 0,1 1 1,0-1-1,-1 0 0,1 0 1,-1 1-1,1-1 1,-1 1-1,1-1 0,-1 1 1,1 0-1,-1-1 0,0 1 1,1 0-1,-1 0 0,1 0 1,-1 0-1,1 1 0,-1-1 1,0 0-1,1 1 0,-1-1 1,1 1-1,-1-1 0,-1 2 1,-2 0 8,0 1-1,1 0 1,-1 0 0,1 0 0,-6 6 0,6-6-30,0 1 0,-1-1 0,1 0 0,-1 0 1,-5 3-1,7-6-6,-1 0 1,1 1 0,-1-1 0,0 0 0,1-1 0,-1 1-1,1-1 1,-1 1 0,1-1 0,-1 0 0,1 0 0,-1-1-1,1 1 1,-4-3 0,-10-2-29,-13-3 33,-1 2 0,0 1 0,-1 2 0,1 0 0,-1 3 1,0 0-1,0 2 0,0 2 0,-44 8 0,-12 9 58,1 4-1,-87 36 0,113-39-19,-2-2-1,0-3 0,-1-3 1,0-3-1,-1-3 0,0-2 1,-72-5-1,26-3-31,0 5 1,0 5-1,-116 22 0,-39 27-16,-126 20 8,289-65 15,0-4 0,-191-13 0,266 4 28,-47 3 0,67 0-60,0 0 0,1 0-1,-1 1 1,1 0 0,-1 0 0,1 1 0,0 0-1,0 0 1,0 0 0,0 1 0,-7 5 0,11-8-262,0 1 0,0-1 0,0-1 0,0 1 0,0 0 1,0-1-1,0 0 0,0 1 0,0-1 0,0 0 0,0-1 1,0 1-1,0-1 0,-5-1 0,-17 0-1708,6 3 1040,1-1-195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1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462 176 14835,'7'-12'602,"-1"0"-1,0-1 1,0 0 0,-1 0-1,-1 0 1,0-1-1,-1 1 1,2-19 0,-5 30-520,0 1 0,0-1 0,0 1 0,0-1 0,0 0 0,-1 1-1,1-1 1,0 1 0,-1-1 0,1 1 0,-1-1 0,0 1 0,1 0 0,-1-1 0,0 1 0,0 0 0,0-1 0,0 1 0,0 0 0,0 0 0,0 0 0,0 0 0,-1 0 0,1 0 0,0 0 0,0 0 0,-1 0 0,1 1 0,-1-1 0,1 1 0,-1-1 0,1 1 0,-1-1 0,1 1 0,-1 0 0,1 0 0,-3 0 0,-2 0 62,1 0 1,-1 0-1,0 1 1,1 0-1,-1 1 0,1-1 1,-1 1-1,1 0 1,-9 4-1,-10 8 121,1 1 0,0 2 0,1 0 0,-35 35 0,22-16 35,-52 74 0,63-76-145,1 1 0,-24 54 0,39-72-109,1 0 1,1 0-1,1 1 1,0 0 0,2 0-1,-1 0 1,0 36-1,5-45-36,0 0-1,0 0 0,0 0 1,1-1-1,1 1 0,0 0 1,0-1-1,0 0 0,1 0 1,0 0-1,1 0 0,0 0 1,0-1-1,1 0 1,6 7-1,-8-10-5,-1-1 1,1 1-1,1-1 1,-1 0-1,0 0 1,1 0-1,-1 0 1,1-1-1,0 0 1,0 0-1,0 0 1,0-1-1,0 1 1,1-1-1,-1-1 1,0 1-1,0-1 1,1 0-1,-1 0 1,0 0-1,1-1 1,-1 1-1,0-1 1,0-1-1,0 1 0,9-5 1,-6 3 8,-1-2 0,0 1 0,0-1 1,0 0-1,-1-1 0,1 1 0,-1-1 0,-1 0 1,1-1-1,-1 0 0,0 1 0,-1-2 0,1 1 0,-2 0 1,4-9-1,-1 2 16,-1 0 0,-1 0 0,0 0 0,-1 0 0,0-1 0,-2 1 0,1-28 0,-7 9 4,-2 21-43,7 11 9,-1 1 0,1 0 0,0 0 0,-1 0 0,1 0 1,0 0-1,-1 0 0,1-1 0,0 1 0,-1 0 1,1 0-1,-1 0 0,1 0 0,0 0 0,-1 0 1,1 0-1,0 1 0,-1-1 0,1 0 0,-1 0 0,1 0 1,0 0-1,-1 0 0,1 0 0,0 1 0,-1-1 1,1 0-1,0 0 0,0 1 0,-1-1 0,1 0 1,-1 1-1,1 0-3,-1-1 0,0 1 0,0 0 0,0 0 1,1 0-1,-1 0 0,0 0 0,1 0 0,-1 0 0,1 0 1,-1 0-1,1 0 0,0 0 0,-1 0 0,1 0 0,0 0 1,0 0-1,0 1 0,0-1 0,0 0 0,0 0 0,0 0 1,0 0-1,0 0 0,1 0 0,-1 1 0,0-1 1,1 0-1,-1 0 0,1 1 0,0 0-3,0-1 1,0 1-1,1-1 0,-1 1 1,0-1-1,0 0 0,1 1 1,-1-1-1,1 0 0,-1 0 1,1 0-1,-1 0 0,1 0 1,0 0-1,0-1 0,-1 1 1,1-1-1,3 1 0,7 1-83,-1-2 0,0 0 0,0 0 0,0-1 0,1 0 0,-1-1 0,17-5 0,75-31-677,-21 7-69,-59 27 482,-22 4 353,-1 0-1,1 0 1,-1 0 0,1 0-1,-1 0 1,1 1-1,-1-1 1,0 0 0,1 0-1,-1 1 1,1-1 0,-1 0-1,0 1 1,1-1-1,-1 0 1,0 1 0,1-1-1,-1 0 1,0 1 0,0-1-1,1 1 1,-1-1-1,0 1 1,0-1 0,0 1-1,0-1 1,0 0 0,1 1-1,-1-1 1,0 1-1,0-1 1,0 1 0,0-1-1,0 1 1,0-1 0,-1 1-1,1-1 1,0 1-1,0-1 1,0 1 0,0-1-1,0 0 1,-1 1 0,1-1-1,0 1 1,0-1-1,-1 1 1,0-1 0,-7 19 187,-2-1 1,-12 19-1,-16 31 353,35-61-492,0 0 1,0 0-1,1 0 1,0 0-1,0 0 0,1 0 1,-1 15-1,2-23-62,0 1-1,0 0 0,1 0 0,-1-1 1,0 1-1,0 0 0,0 0 0,1 0 1,-1-1-1,0 1 0,0 0 0,1 0 1,-1 0-1,0 0 0,0 0 0,1 0 1,-1-1-1,0 1 0,1 0 0,-1 0 1,0 0-1,1 0 0,-1 0 1,0 0-1,0 0 0,1 0 0,-1 0 1,0 0-1,1 0 0,-1 0 0,0 1 1,0-1-1,1 0 0,-1 0 0,0 0 1,1 0-1,-1 0 0,0 1 0,0-1 1,0 0-1,1 0 0,-1 0 0,0 1 1,0-1-1,0 0 0,1 0 0,-1 1 1,0-1-1,0 0 0,0 0 0,0 1 1,0-1-1,1 0 0,-1 0 0,0 1 1,0-1-1,0 0 0,0 1 0,0-1 1,0 0-1,0 1 0,0-1 1,0 0-1,0 0 0,0 1 0,-1-1 1,1 0-1,0 1 0,17-21-373,2-10 79,4-6-92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12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18092,'-9'18'532,"0"1"-1,2 0 1,0 0 0,1 0-1,1 1 1,1 0-1,0 0 1,0 25 0,3-12-148,1 0 1,2 0-1,1 0 0,10 40 1,-13-73-369,0 0 0,0 1 0,0-1 0,0 0 0,0 0 0,0 0 0,0 0 0,1 0 0,-1 1 0,0-1 0,0 0 0,0 0 0,0 0 1,0 0-1,1 0 0,-1 0 0,0 0 0,0 1 0,0-1 0,1 0 0,-1 0 0,0 0 0,0 0 0,0 0 0,1 0 0,-1 0 0,0 0 0,0 0 0,0 0 1,1 0-1,-1 0 0,0 0 0,0 0 0,0 0 0,1 0 0,-1-1 0,0 1 0,0 0 0,0 0 0,0 0 0,1 0 0,-1 0 0,0 0 0,0 0 1,0-1-1,0 1 0,0 0 0,1 0 0,-1 0 0,0 0 0,0-1 0,0 1 0,0 0 0,0 0 0,0 0 0,0-1 0,0 1 0,0 0 0,0 0 0,0 0 1,0-1-1,0 1 0,0 0 0,0 0 0,0 0 0,0-1 0,4-13 282,-1 0 0,-1-1 1,0 0-1,-1 1 0,0-21 0,-1 11-64,6-142 226,-6 166-459,1 0-1,-1-1 1,0 1 0,0 0-1,0 0 1,0-1 0,0 1-1,0 0 1,1 0-1,-1 0 1,0-1 0,0 1-1,0 0 1,0 0 0,1 0-1,-1 0 1,0 0 0,0 0-1,1-1 1,-1 1 0,0 0-1,0 0 1,1 0-1,-1 0 1,0 0 0,0 0-1,0 0 1,1 0 0,-1 0-1,0 0 1,0 0 0,1 0-1,-1 0 1,0 0 0,0 0-1,1 0 1,-1 0-1,0 0 1,0 1 0,1-1-1,9 3 8,-9-3-7,9 5-100,0-1 0,1-1 0,-1 1 0,1-2 0,0 0 1,0 0-1,0-1 0,0 0 0,0-1 0,1 0 0,-1 0 0,0-2 0,0 1 1,16-5-1,-10-3-181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1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55 16604,'3'-3'576,"0"-1"0,0 0 1,0 0-1,-1 0 1,0-1-1,4-7 1,-6 11-487,0 0 0,0 1 0,0-1 0,0 1 0,1-1 0,-1 0 1,0 1-1,0-1 0,0 1 0,0-1 0,0 0 0,0 1 1,0-1-1,-1 1 0,1-1 0,0 0 0,0 1 0,0-1 0,-1 1 1,1-1-1,0 1 0,0-1 0,-1 1 0,0-2 0,0 2 29,0 0 0,0-1 1,0 1-1,0 0 0,0-1 0,0 1 0,0 0 0,-1 0 0,1 0 0,0 0 0,0 0 0,0 0 0,0 0 0,-1 0 0,1 1 0,0-1 1,0 0-1,-2 1 0,-3 2 0,0 0 0,1 0 1,-1 0-1,1 1 1,0-1-1,0 1 0,0 0 1,0 1-1,1-1 1,0 1-1,-1 0 0,2 0 1,-1 1-1,1-1 1,0 1-1,0-1 0,-3 10 1,3-8-109,0-1 0,1 1 1,0 0-1,0-1 0,0 1 1,1 0-1,0 0 0,1 1 0,0-1 1,0 0-1,0 0 0,1 0 1,0 0-1,0 0 0,4 11 1,-4-16 0,0 1 1,0-1-1,0 0 1,0 0 0,1 0-1,-1 0 1,1 0 0,-1 0-1,1 0 1,0 0 0,0 0-1,0-1 1,-1 1 0,2-1-1,-1 0 1,0 1-1,0-1 1,0 0 0,4 1-1,-2-1 13,-1-1 0,0 0 0,0 0 0,1 0-1,-1 0 1,0 0 0,0-1 0,1 1 0,-1-1-1,0 0 1,0 0 0,0 0 0,3-2 0,5-3 77,0 0 1,0-1 0,-1 0-1,0-1 1,-1 0 0,14-15-1,-16 15-5,0-1 0,0-1 0,0 1-1,7-18 1,-11 23-129,-1-1-1,0 0 1,0 0 0,-1 0 0,0 0-1,1 0 1,-2 0 0,1 0 0,-1 0-1,1 0 1,-1-1 0,-1-7-1,0 11-122,0 0 0,1 0 0,-1 1 0,0-1 0,0 0 0,0 0 0,0 1 0,0-1 0,0 0 0,-1 1 0,1-1 0,-1 1 0,1 0 0,-1-1 0,1 1 0,-1 0 0,0 0 0,-3-2 0,2 3-442,5 5-203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13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11 19692,'0'0'75,"0"0"0,1 0-1,-1-1 1,0 1 0,0 0 0,0 0-1,0-1 1,0 1 0,1 0 0,-1 0-1,0-1 1,0 1 0,0 0 0,0 0-1,0-1 1,0 1 0,0 0-1,0 0 1,0-1 0,0 1 0,0 0-1,0-1 1,0 1 0,0 0 0,0 0-1,0-1 1,0 1 0,0 0 0,-1 0-1,1-1 1,0 1 0,0 0 0,0 0-1,0-1 1,0 1 0,-1 0 0,1 0-1,0 0 1,0 0 0,0-1-1,-1 1 1,1 0 0,0 0 0,0 0-1,-1 0 1,1 0 0,0-1 0,0 1-1,-1 0 1,1 0 0,-22 3 1925,-22 13-449,40-14-1470,-61 30 543,58-28-616,0 0 1,1 1 0,-1 0-1,1 0 1,0 0 0,-10 12 0,16-17-10,0 0 1,0 1 0,-1-1 0,1 0-1,0 1 1,0-1 0,-1 0 0,1 1-1,0-1 1,0 0 0,0 1 0,0-1-1,0 1 1,-1-1 0,1 0 0,0 1 0,0-1-1,0 0 1,0 1 0,0-1 0,0 1-1,0-1 1,1 0 0,-1 1 0,0-1-1,0 1 1,0-1 0,0 0 0,0 1-1,0-1 1,1 0 0,-1 1 0,0-1-1,0 0 1,1 1 0,-1-1 0,0 0-1,0 0 1,1 1 0,-1-1 0,0 0 0,1 0-1,-1 1 1,0-1 0,1 0 0,-1 0-1,1 0 1,-1 0 0,0 0 0,1 0-1,-1 1 1,0-1 0,1 0 0,-1 0-1,1 0 1,-1 0 0,0 0 0,2-1-1,30 2-21,-23-1 16,35 0-44,46 3-30,-79-2 53,0 1 0,0 0 0,0 1 0,-1-1 0,20 9 0,-29-10 25,0-1-1,0 1 1,0-1 0,0 0-1,0 1 1,-1 0 0,1-1 0,0 1-1,0 0 1,0-1 0,-1 1-1,1 0 1,0 0 0,-1 0 0,1-1-1,0 1 1,-1 0 0,1 0-1,-1 0 1,1 0 0,-1 1 0,0-1 6,0 0 1,0 0 0,0 0 0,0 0 0,-1 0 0,1 0 0,0 0 0,0 0 0,-1 0 0,1 0 0,-1 0 0,1-1 0,-1 1 0,1 0-1,-1 0 1,0-1 0,1 1 0,-2 1 0,-3 2 35,0 0-1,0 0 1,-1-1-1,1 1 0,-8 2 1,-9 5-25,0-2 1,-1 0-1,0-1 1,-41 7-1,63-14-103,0-1-1,0 0 1,-1 1-1,1-1 1,0 0-1,0 0 1,0 0-1,0 0 1,-1 0-1,1 0 1,0 0-1,0-1 1,0 1-1,0 0 1,0-1-1,0 1 1,-1-1-1,-1 0 1,3 0 31,0 1 0,0-1 1,0 0-1,0 1 0,0-1 1,0 1-1,0-1 0,0 1 0,0-1 1,0 0-1,0 1 0,0-1 1,0 1-1,1-1 0,-1 1 0,0-1 1,0 1-1,1-1 0,-1 1 0,0-1 1,1 1-1,-1-1 0,0 1 1,1-1-1,0 0 0,5-5-222,0 0 0,0 1 1,11-9-1,18-7-509,9-3-31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14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9 18972,'10'-8'1996,"-18"8"-461,-24 7 398,-67 33 858,85-33-2715,1 0 0,0 1 0,0 0 0,-21 20 0,33-28-75,0 1-1,0-1 0,0 1 1,1 0-1,-1-1 1,0 1-1,1 0 0,-1-1 1,0 1-1,1 0 0,-1 0 1,1 0-1,-1 0 1,1-1-1,0 1 0,-1 0 1,1 0-1,0 0 0,-1 0 1,1 0-1,0 0 1,0 0-1,0 0 0,0 0 1,0 0-1,0 0 0,0 0 1,0 0-1,1 1 1,0-1-7,0 0 1,0 0 0,1 1 0,-1-1 0,0-1 0,1 1 0,-1 0 0,1 0 0,-1 0-1,1-1 1,-1 1 0,1-1 0,-1 1 0,1-1 0,2 0 0,10 2-64,0-1 0,25 0 0,35-9-167,-54 4 160,0 2 0,0 0 0,0 2 0,26 2 0,-46-3 80,0 1 0,1 0 0,-1 0 0,1 0 0,-1 0 0,0 0 0,1 0 0,-1 0 0,1 1 0,-1-1 0,0 0 0,1 0 0,-1 0 0,0 0 0,1 0 0,-1 1 0,1-1 0,-1 0 0,0 0 1,1 0-1,-1 1 0,0-1 0,0 0 0,1 1 0,-1-1 0,0 0 0,0 1 0,1-1 0,-1 0 0,0 1 0,0-1 0,0 0 0,0 1 0,1 0 0,-11 11 216,-24 10 208,33-21-409,-32 17 104,0-2 0,-1-1 1,-1-1-1,-50 12 0,84-26-140,0 1-1,-1-1 1,1 0 0,0 0 0,0 1-1,-1-1 1,1 0 0,0 0-1,-1 0 1,1 0 0,0 0 0,0-1-1,-1 1 1,1 0 0,0 0-1,0-1 1,0 1 0,-1-1 0,1 1-1,0-1 1,0 0 0,0 1 0,0-1-1,-1-1 1,-7-9-355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2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0 470 16283,'587'-114'5343,"5"49"-2420,-292 36-2200,329-51 28,-8-50 81,-571 117-748,-56 8-1750,4 4 1462,0 0-1,0 0 1,0 0-1,0-1 1,0 1-1,0-1 1,0 1-1,0-1 1,1 0-1,-1 0 1,-2-3 0,1-7-563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1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15 164 17228,'5'-21'2836,"6"-40"1,-19 83 548,-1 26-2960,2 0 0,2 1 0,3 88 0,2-133-391,1-1-1,-1 1 1,1-1 0,-1 0 0,1 1-1,0-1 1,3 5 0,-4-7-16,0 0-1,1-1 1,-1 1 0,1-1-1,-1 1 1,1-1 0,-1 0 0,1 1-1,-1-1 1,1 1 0,-1-1-1,1 0 1,-1 1 0,1-1-1,0 0 1,-1 0 0,1 0 0,-1 1-1,1-1 1,0 0 0,-1 0-1,1 0 1,0 0 0,-1 0-1,1 0 1,0 0 0,-1 0 0,1-1-1,0 1 1,-1 0 0,1 0-1,-1 0 1,1-1 0,0 1 0,-1 0-1,1-1 1,-1 1 0,1 0-1,-1-1 1,1 1 0,-1-1-1,1 1 1,-1-1 0,1 1 0,0-1-1,12-11 246,0-1 0,-1 0-1,-1-1 1,13-18 0,34-63 234,-5-12-250,-47 94-222,-2 1 0,1-1-1,-2-1 1,0 1 0,0 0 0,1-24-1,-7 23 27,-1 10-620,3 5 479,0-1 1,0 1-1,1 0 1,-1-1-1,1 1 0,-1 0 1,0-1-1,1 1 0,-1 0 1,1 0-1,0-1 1,-1 1-1,1 0 0,0 0 1,-1 0-1,1 0 1,0 0-1,0-1 0,0 1 1,0 0-1,0 2 0,-1 0-157,1 0 0,0 1-1,1-1 1,-1 1 0,0-1-1,1 0 1,0 1-1,0-1 1,0 0 0,0 0-1,0 0 1,1 0-1,-1 0 1,1 0 0,0 0-1,0 0 1,4 5 0,7 2-747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1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28 22357,'-4'0'200,"-1"0"0,1 0 0,0 0 0,-1 1 0,1 0 0,0 0 1,0 0-1,0 0 0,-1 1 0,1-1 0,0 1 0,1 0 0,-1 1 0,0-1 1,-4 4-1,-5 5 84,0 0 0,-16 19 0,22-22-267,-1 0 1,2 0-1,-1 1 1,1 0-1,0 0 1,1 0-1,0 1 1,1 0-1,0 0 0,0 0 1,-2 11-1,6-19-13,-1-1 1,1 0-1,0 0 0,0 0 0,0 0 0,0 1 0,0-1 0,0 0 1,0 0-1,0 0 0,0 1 0,1-1 0,-1 0 0,0 0 0,1 0 1,-1 0-1,1 0 0,-1 0 0,1 0 0,0 0 0,-1 0 0,1 0 0,0 0 1,0 0-1,1 1 0,-1-1 6,1-1 1,0 1-1,0 0 1,0-1-1,-1 1 1,1-1 0,0 0-1,0 1 1,0-1-1,0 0 1,0 0-1,0 0 1,-1-1-1,4 1 1,3-2 20,1 0 0,-1-1 0,0 0 1,0 0-1,0-1 0,9-5 0,0-2 40,-1-1 0,-1 0 0,0-1-1,-1-1 1,0 0 0,-1-1-1,0 0 1,-1-1 0,-1 0-1,-1-1 1,0-1 0,7-18-1,-14 18-4,-3 18-64,0 0 0,0 0-1,0 0 1,0-1 0,0 1-1,0 0 1,0 0 0,0 0 0,0 0-1,0-1 1,0 1 0,0 0-1,0 0 1,0 0 0,0 0-1,0-1 1,0 1 0,0 0 0,0 0-1,-1 0 1,1 0 0,0 0-1,0 0 1,0-1 0,0 1 0,0 0-1,0 0 1,-1 0 0,1 0-1,0 0 1,0 0 0,0 0-1,0 0 1,-1 0 0,1 0 0,0 0-1,0 0 1,0 0 0,0 0-1,-1 0 1,0 0 2,-1 1 0,1 0-1,-1 0 1,1 0 0,0 0-1,-1 0 1,1 0 0,0 0 0,0 1-1,0-1 1,0 0 0,0 1 0,-2 2-1,-2 6 0,-1 0-1,2 0 1,-1 1-1,-3 12 0,7-19-75,0 1 1,-1-1-1,2 1 0,-1 0 0,0-1 0,1 1 0,0 0 0,0 0 0,0 0 0,1-1 0,0 1 0,1 7 0,-1-11 20,0 1 0,0-1 0,1 1 0,-1-1 0,0 1 0,0-1 0,1 0 1,-1 0-1,0 1 0,1-1 0,-1 0 0,1 0 0,0-1 0,-1 1 0,1 0 0,0 0 0,-1-1 0,1 1 0,0-1 0,0 0 0,0 1 0,0-1 0,-1 0 0,1 0 0,0 0 0,0 0 0,0 0 0,0-1 0,-1 1 0,4-2 0,21-10-407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16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70 12563,'4'-21'2405,"-2"5"1986,-1 34-949,-9 137 621,-1 0-3214,9-153-833,0 0 0,0 0 1,1 0-1,-1 0 1,1 1-1,-1-1 1,1 0-1,0 0 0,1 3 1,-2-5-14,0 0 0,0 1 1,0-1-1,0 0 0,0 0 1,0 0-1,1 0 0,-1 0 0,0 1 1,0-1-1,0 0 0,0 0 0,0 0 1,0 0-1,1 0 0,-1 0 1,0 0-1,0 0 0,0 0 0,0 0 1,0 1-1,1-1 0,-1 0 1,0 0-1,0 0 0,0 0 0,0 0 1,1 0-1,-1 0 0,0 0 1,0 0-1,0 0 0,0 0 0,0-1 1,1 1-1,-1 0 0,0 0 1,0 0-1,0 0 0,1 0 0,4-13 119,-1-9-17,-1 0 0,-1 0-1,-1-1 1,-3-30 0,1-22-49,1 75-59,0-1 0,-1 1 0,1-1 1,0 1-1,0-1 0,0 1 0,0-1 0,0 1 1,0-1-1,1 1 0,-1-1 0,0 1 0,0-1 1,0 1-1,0-1 0,1 1 0,-1-1 0,0 1 0,0-1 1,1 1-1,-1 0 0,0-1 0,1 1 0,-1-1 1,0 1-1,1 0 0,-1 0 0,0-1 0,1 1 1,-1 0-1,1-1 0,-1 1 0,1 0 0,-1 0 1,1 0-1,-1 0 0,1-1 0,-1 1 0,1 0 1,-1 0-1,1 0 0,-1 0 0,1 0 0,-1 0 1,1 0-1,-1 0 0,1 1 0,-1-1 0,1 0 0,0 0 1,27 17-133,-18-10 105,1-1 16,0 0 0,0-1 0,1 0 0,-1-1 0,1 0 0,0-1 0,0 0 0,0-1 0,0 0 0,1-1 0,-1 0 0,0-1 0,22-2 1,-24 0 36,-1 0 0,0-1 1,0 1-1,0-2 0,0 1 1,0-1-1,0-1 0,-1 0 1,0 0-1,0 0 0,0-1 0,-1 0 1,0-1-1,0 0 0,-1 0 1,1 0-1,-1-1 0,5-8 1,-5 6 48,-1 0 1,8-20-1,-12 28-59,0 0 0,0 0 1,0 0-1,0 0 0,-1-1 0,1 1 0,-1 0 0,0 0 0,0-1 1,0 1-1,0 0 0,0-1 0,0 1 0,0 0 0,-1-1 0,1 1 1,-1 0-1,0 0 0,0 0 0,-1-3 0,2 5-10,-1-1 0,1 1 1,-1 0-1,0-1 0,1 1 0,-1 0 0,0 0 0,1-1 0,-1 1 0,0 0 1,1 0-1,-1 0 0,0 0 0,1 0 0,-1 0 0,0 0 0,1 0 0,-1 0 1,0 0-1,0 1 0,1-1 0,-1 0 0,1 0 0,-1 0 0,0 1 0,1-1 1,-1 0-1,0 1 0,1-1 0,-1 1 0,1-1 0,-1 1 0,1-1 0,-1 1 1,1-1-1,0 1 0,-1-1 0,1 1 0,-1 0 0,-17 23 18,8-3-17,0-1 0,1 1 1,1 0-1,1 1 0,1 0 1,1 0-1,1 1 1,1-1-1,1 1 0,1 29 1,1-45-47,1-1 0,0 1 1,0-1-1,0 1 1,1-1-1,0 0 0,0 0 1,0 0-1,1 0 0,0 0 1,7 10-1,-9-14-48,1 0 1,-1 0-1,1-1 0,0 1 0,0 0 0,0 0 0,0-1 0,0 1 0,0-1 1,1 0-1,-1 0 0,0 0 0,1 0 0,-1 0 0,0 0 0,1-1 1,-1 1-1,1-1 0,0 1 0,-1-1 0,1 0 0,-1 0 0,1 0 1,-1-1-1,1 1 0,-1 0 0,1-1 0,-1 0 0,1 0 0,-1 1 1,1-1-1,3-3 0,14-9-468,1-5-202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1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33 15355,'16'-26'4849,"-12"19"-1064,-9 18-1590,-14 26-1487,3 2-1,1 0 0,2 1 1,-15 69-1,18-45-743,3-1 0,0 88 0,10-122-1611,2-23-354,4-17 837,-3-8 327,-1-5-194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17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144 247 18276,'2'-1'404,"0"1"-216,-1 0 1,0-1 0,1 1 0,-1-1 0,0 1 0,1-1 0,-1 0 0,0 0 0,0 0 0,0 1 0,0-1 0,0 0 0,0 0 0,0 0 0,0 0 0,0-1 0,0 1 0,0 0 0,-1 0 0,1-1 0,0-1 0,-1 3-78,-1 0 0,1 0 0,0-1 0,-1 1 0,1 0 0,-1 0 0,0 0 0,1 0 0,-1 0 0,1 0 0,-1 0 0,1 0 0,-1 0 0,1 0 0,-1 0 0,1 0 0,-1 0 0,1 0 0,-1 1 0,1-1 0,-1 0 0,1 0 0,-1 1 0,1-1 0,0 0 0,-1 0 0,1 1 0,-1-1 0,1 0 0,-1 1 0,-9 8 321,0 0 0,1 0 0,0 1 0,1 0 0,-13 19 0,4-2-273,-16 37 1,27-52-145,0 1 0,1 0-1,0 0 1,1 0 0,1 1 0,0-1 0,1 1-1,-1 15 1,3-28-12,-1 1-1,1-1 0,0 1 0,1 0 1,-1-1-1,0 1 0,0-1 0,1 1 1,-1-1-1,1 0 0,-1 1 1,1-1-1,-1 1 0,1-1 0,0 0 1,0 1-1,0-1 0,0 0 1,0 0-1,0 0 0,0 0 0,0 0 1,0 0-1,0 0 0,1 0 0,-1 0 1,0 0-1,1-1 0,-1 1 1,0 0-1,1-1 0,-1 0 0,1 1 1,-1-1-1,1 0 0,2 1 1,0-2 3,1 1 0,-1-1 0,1 1 0,-1-2 0,0 1 0,1 0 0,-1-1 0,0 0 0,0 1 0,0-2 1,6-3-1,6-6 11,-1-1 1,0-1-1,-1 0 0,0-1 1,-1-1-1,16-25 1,-9 10-21,-2-1 1,24-58-1,-23 35-266,-41 109-349,19-41 508,0 0 0,1 1 0,0-1 0,1 21 0,0-33 88,1 0 0,0 0 0,0 0-1,0-1 1,1 1 0,-1 0 0,0 0 0,0 0 0,0 0 0,1 0 0,-1 0 0,0 0 0,1 0 0,-1-1 0,1 1 0,-1 0 0,1 0 0,0 0 0,-1-1 0,2 2-1,-1-2-14,0 1 0,-1-1 0,1 0 0,0 0-1,0 0 1,-1 0 0,1 1 0,0-1-1,0 0 1,0 0 0,-1-1 0,1 1-1,0 0 1,0 0 0,0 0 0,-1 0 0,1-1-1,0 1 1,0-1 0,4-1-156,0-1 1,-1 0-1,1 0 1,-1 0-1,0-1 1,5-5-1,32-40-1238,-1-2-1,-3-1 0,36-69 0,-62 104 1342,-7 11 281,0-1 0,1 0 0,-2 0 0,1-1 0,4-14 0,-24 37 1659,3 5-1483,1 1 1,1 0-1,0 1 1,2 0-1,1 0 1,1 1-1,0 0 1,2 0-1,1 1 1,1 0-1,0-1 1,2 1-1,2 27 1,0-49-359,3 32 26,-4-32-35,1-1-1,-1 1 1,1 0 0,-1-1-1,1 1 1,0 0 0,-1-1-1,1 1 1,0-1-1,0 1 1,0-1 0,0 1-1,0-1 1,1 0 0,0 2-1,-1-3 1,-1 0 0,1 0-1,-1 0 1,1 0-1,-1 0 1,1 0-1,-1 0 1,1 0 0,-1 0-1,1 0 1,-1 0-1,1 0 1,-1 0 0,0 0-1,1-1 1,-1 1-1,1 0 1,-1 0 0,1 0-1,-1-1 1,0 1-1,1 0 1,-1-1 0,1 1-1,-1 0 1,0-1-1,1 1 1,-1 0 0,0-1-1,0 1 1,1-1-1,-1 1 1,0-1 0,0 1-1,0 0 1,1-2-1,8-20-27,-8 19 22,18-69-66,-12 45-52,11-30 0,-24 106-109,0 52 164,6-91 80,0 0-1,1 0 0,0 0 0,1 0 0,0 0 0,0 0 1,8 16-1,-9-24-4,0 1 0,0-1 1,0 0-1,0 0 0,0 0 1,1 0-1,-1 0 0,1 0 1,-1 0-1,1-1 0,0 1 1,0-1-1,0 1 0,0-1 1,0 1-1,0-1 0,0 0 1,0 0-1,0 0 0,1 0 0,-1-1 1,0 1-1,1-1 0,-1 1 1,1-1-1,-1 0 0,0 0 1,1 0-1,-1 0 0,1 0 1,-1 0-1,0-1 0,1 1 1,-1-1-1,0 0 0,1 0 1,-1 0-1,0 0 0,0 0 1,3-2-1,4-2 19,0-1-1,0-1 1,0 1 0,-1-2 0,0 1 0,0-1-1,9-13 1,-3 0 17,-11 16-38,-1 0-1,2 0 1,-1 1 0,7-8-1,-10 12-3,0 0-1,0 0 1,1-1-1,-1 1 1,0 0-1,0 0 1,0 0-1,1 0 1,-1 0-1,0 0 1,0 0-1,0 0 1,0 0-1,1 0 1,-1 0-1,0 0 1,0 0-1,1 0 1,-1 0-1,0 0 1,0 0-1,0 0 1,1 0-1,-1 0 1,0 0-1,0 0 1,0 0-1,1 0 1,-1 0-1,0 0 1,0 1-1,0-1 1,0 0-1,1 0 1,-1 0 0,0 0-1,0 0 1,0 1-1,0-1 1,0 0-1,0 0 1,0 0-1,1 0 1,-1 1-1,4 10-17,-3-9 9,1 3-3,0-1 1,0 0-1,1 0 1,-1 0-1,1 0 0,0 0 1,0 0-1,0-1 1,0 0-1,1 1 1,0-1-1,-1 0 0,9 4 1,-6-4-98,1-1 1,-1 0-1,1 0 1,-1 0-1,1-1 1,0 0-1,-1 0 1,1-1 0,7 0-1,-6 0-241,0 0 1,0 0-1,0 1 1,10 2-1,-14-1 285,-1-1 0,1 0 0,-1 1 0,0 0 0,0 0 1,0 0-1,0 0 0,0 0 0,0 1 0,-1-1 0,5 5 0,-6-5 62,1 0 1,0-1-1,0 1 1,-1-1-1,1 1 1,0-1-1,0 0 1,0 0-1,1 0 0,-1 0 1,0 0-1,0 0 1,1-1-1,-1 1 1,0-1-1,1 1 1,-1-1-1,0 0 1,1 0-1,-1 0 1,0 0-1,1-1 1,-1 1-1,0 0 0,1-1 1,-1 0-1,0 0 1,0 1-1,1-1 1,-1 0-1,0-1 1,0 1-1,0 0 1,0-1-1,-1 1 1,1-1-1,0 1 1,-1-1-1,1 0 0,-1 0 1,1 0-1,-1 0 1,0 0-1,0 0 1,0 0-1,0 0 1,0 0-1,0-1 1,0-3-1,5-22-232,-4-8-90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18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 25205,'-6'-7'-1744,"3"7"2808,0 1-3416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1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21012,'-2'1'210,"1"1"-1,-1 0 0,1 0 1,0-1-1,0 1 0,-1 0 0,1 0 1,0 1-1,1-1 0,-1 0 1,0 0-1,1 0 0,-1 3 0,-4 35 536,3-28-41,-5 50-164,2 0-1,3 1 1,3 0 0,10 75 0,-11-135-531,0-1-6,0-1 0,0 0 0,0 0 0,0 0 0,0 1 0,1-1 0,-1 0 0,0 0 0,1 0 0,-1 0 0,1 0 1,-1 1-1,1-1 0,1 1 0,-2-4-18,1 0 1,-1 0 0,0 0-1,0 0 1,1 0-1,-2 0 1,1-1 0,-1-3-1,-7-41-635,-25-78 0,6 27 74,27 97 581,-1 0 0,1 0-1,0 0 1,-1 0 0,1 0 0,0 0 0,0 0-1,0 0 1,0 0 0,0 0 0,0 0 0,0 0-1,0 0 1,0 0 0,0 0 0,1 0 0,0-1-1,0 1 9,0 1-1,0 0 0,-1 0 0,1 0 0,0 0 0,0 0 0,0 0 1,0 0-1,0 0 0,0 0 0,0 0 0,0 0 0,0 0 1,0 1-1,0-1 0,0 0 0,0 1 0,2 0 0,12 6-253,2-2-1,-1 0 1,1-1-1,0 0 1,0-2-1,0 0 0,24 0 1,1-6-134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19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19236,'-15'11'1087,"1"0"-1,1 1 1,-23 25 0,33-34-959,0 0 0,0 1-1,1-1 1,-1 1 0,1 0 0,0 0 0,0 0 0,0 0 0,1 0 0,0 0 0,-1 0-1,1 0 1,1 1 0,-1-1 0,1 0 0,-1 1 0,1-1 0,0 0 0,1 1 0,-1-1-1,2 7 1,0-8-108,-1 0 0,0 0 0,1 0 0,-1 0 0,1-1 0,0 1 0,0 0 0,0-1 0,0 0 0,1 1 0,-1-1 0,0 0 0,1 0 0,0 0 0,-1-1 0,1 1 0,0-1 0,0 1 0,0-1 0,0 0 0,0 0-1,0 0 1,0 0 0,1-1 0,-1 0 0,0 1 0,6-1 0,-3 0 5,0-1-1,0 0 0,0 1 0,0-2 1,0 1-1,0-1 0,0 0 0,0 0 1,-1 0-1,1-1 0,-1 0 1,0 0-1,9-7 0,-10 6 9,0 0 1,0 0-1,-1 0 0,0 0 0,0 0 1,0 0-1,0-1 0,0 0 0,-1 1 0,0-1 1,0 0-1,2-8 0,-4 10-119,1 0 0,-1 0-1,0 0 1,0 0 0,0 0 0,0 0 0,-1 0 0,1 0-1,-1 0 1,1 1 0,-1-1 0,0 0 0,0 0-1,-1 1 1,1-1 0,0 0 0,-1 1 0,0-1-1,1 1 1,-1 0 0,0 0 0,0 0 0,0-1-1,-3 0 1,-10-8-361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20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65 16652,'16'-64'7012,"-35"136"-4061,-22 103-1755,35-138-1143,-1-2-13,2 0 1,2 1-1,1 0 0,3 54 1,0-86-37,-1 0-1,1 0 1,0 0-1,0 0 1,1-1 0,-1 1-1,1 0 1,0 0 0,0-1-1,0 1 1,0-1-1,0 0 1,6 6 0,-6-7 0,0-1 1,1 1 0,-1 0 0,0-1-1,1 0 1,-1 0 0,1 0-1,0 0 1,-1 0 0,1 0-1,0 0 1,-1-1 0,1 0 0,0 1-1,0-1 1,-1 0 0,1 0-1,0-1 1,0 1 0,4-1-1,2-2 14,0 0-1,-1-1 0,0 1 0,0-2 0,0 1 1,0-1-1,0 0 0,-1-1 0,0 1 0,9-11 1,-3 2 18,-1 0 1,0-1-1,-1 0 1,11-18-1,-12 10-13,-8 14-18,-9 16 1,3 1-8,-1 0 1,1 0-1,1 0 0,-1 1 1,-2 11-1,5-16 3,0 0 0,1 1-1,-1-1 1,1 0 0,0 1 0,0 4-1,0-8 3,0 0-1,1 1 0,-1-1 0,0 0 0,1 1 0,-1-1 0,1 0 0,-1 1 1,1-1-1,0 0 0,-1 0 0,1 1 0,0-1 0,0 0 0,0 0 0,0 0 1,0 0-1,2 1 0,-1-1 5,1 0-1,0 0 1,-1 0 0,1 0 0,0 0 0,0-1-1,-1 0 1,1 1 0,0-1 0,0 0 0,0 0-1,0 0 1,-1-1 0,1 1 0,0-1 0,0 0-1,0 1 1,4-3 0,5-2 31,-1-1 1,21-12-1,-19 9-1,0 0 0,-1-1 0,-1 0 0,20-22 0,34-53 306,-89 162 100,23-74-459,-3 9-73,1 0 0,0 0-1,0 0 1,2 1 0,-1-1 0,1 1-1,1 0 1,1 15 0,0-27 34,-1 0 1,0 0-1,0-1 1,0 1-1,0 0 1,1 0-1,-1-1 1,0 1-1,1 0 1,-1-1-1,1 1 1,-1 0-1,1-1 1,-1 1-1,1 0 1,-1-1-1,1 1 0,-1-1 1,1 1-1,0-1 1,-1 1-1,1-1 1,0 0-1,-1 1 1,1-1-1,0 0 1,0 1-1,0-1 1,-1 0-1,1 0 1,0 0-1,0 0 1,0 0-1,6-2-482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20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12 191 18388,'4'1'323,"0"0"1,0 0-1,1 0 0,-1-1 1,0 1-1,1-1 0,-1 0 1,0 0-1,0-1 0,1 1 0,-1-1 1,5-2-1,-3 2 210,17-3-133,1-1 1,-2-1-1,1-1 1,-1-1-1,0-1 1,-1-1 0,0-1-1,0 0 1,-1-2-1,31-26 1,-47 35-360,0-1 0,0 1-1,0-1 1,-1 0 0,4-7 0,-6 11-28,-1 0 0,1 0 0,-1-1 0,1 1-1,-1 0 1,1-1 0,-1 1 0,0 0 0,0-1 0,0 1 0,0-1 0,0-1 0,0 2-5,0 1 0,0-1 0,-1 0 0,1 1 1,0-1-1,-1 1 0,1-1 0,0 1 1,-1-1-1,1 1 0,-1-1 0,1 1 0,-1-1 1,1 1-1,-1-1 0,1 1 0,-1 0 1,1-1-1,-1 1 0,0 0 0,1-1 1,-1 1-1,0 0 0,1 0 0,-1 0 0,-1-1 1,-3 1 16,-1 0 1,1 0-1,-1 0 1,1 1-1,0 0 1,-1 0 0,1 0-1,0 1 1,0-1-1,0 1 1,-9 5-1,-57 34 119,64-37-128,-18 13 30,1 1-1,-41 37 1,52-42-17,1 1-1,0 0 1,0 1 0,2 0 0,-16 29 0,23-39-18,1 0-1,0 0 1,0 0 0,1 1-1,-1-1 1,1 0 0,0 1 0,1-1-1,-1 1 1,1 7 0,0-10-6,1-1-1,-1 0 1,1 0 0,0 1 0,-1-1 0,1 0 0,0 0 0,0 0 0,0 0-1,1 0 1,-1 0 0,0 0 0,1 0 0,-1 0 0,1-1 0,0 1 0,0 0-1,0-1 1,-1 0 0,1 1 0,0-1 0,0 0 0,1 0 0,-1 0-1,0 0 1,3 0 0,6 2-113,0-1-1,0 0 1,0-1 0,0 0-1,1 0 1,-1-1 0,0-1-1,0 0 1,1-1-1,10-3 1,13-4-328,60-25 0,-35 8 60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1:4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9 196 11218,'-8'4'1982,"7"-8"-6,2 3-1820,0 0 1,-1 0-1,1 0 1,0 0-1,0 0 1,0 0-1,0 0 1,0 0-1,0 1 1,0-1-1,0 0 1,2 0-1,18-6 275,0 2-1,0 0 1,0 2-1,0 0 1,24 1-1,-1-1-69,690-63 1696,580-2-1779,-1296 68-276,2110-15 109,-1720 12-114,12 0 14,-1 21-3,51 10-119,-348-27 94,225-28 0,-324 22-238,-22 5 256,0 0-1,0 0 1,0 0-1,0 0 1,0-1-1,0 1 1,0 0-1,0-1 1,0 1-1,-1-1 0,1 1 1,0-1-1,0 1 1,0-1-1,-1 1 1,1-1-1,0 0 1,-1 0-1,1 1 1,-1-1-1,1-1 1,-1 6-73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2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239 140 17348,'1'-3'280,"1"-4"311,0 0 0,-1 0-1,1 0 1,-1-1-1,0-10 1,-1 17-512,0 0 0,0 0 0,0 0 1,-1 0-1,1 0 0,0 0 0,-1 0 1,1-1-1,0 1 0,-1 0 0,1 0 1,-1 1-1,0-1 0,1 0 0,-1 0 1,0 0-1,1 0 0,-1 0 0,0 1 0,0-1 1,0 0-1,0 1 0,0-1 0,0 1 1,0-1-1,0 1 0,0-1 0,0 1 1,0 0-1,0-1 0,0 1 0,0 0 0,0 0 1,0 0-1,0 0 0,-1 0 0,1 0 1,0 0-1,0 0 0,0 0 0,0 0 1,0 1-1,0-1 0,-1 1 0,-4 1 73,-1 0-1,1 0 0,0 0 0,1 1 0,-1 0 1,0 0-1,1 1 0,0-1 0,-7 7 1,-41 41 401,42-40-449,1 0-1,0 1 1,1 0 0,0 0-1,1 1 1,0 0-1,1 1 1,1 0 0,-9 24-1,15-37-91,-1 0 0,1 0-1,0 0 1,-1 1 0,1-1-1,0 0 1,0 0 0,0 0 0,0 1-1,0-1 1,0 0 0,0 0-1,0 0 1,0 0 0,1 1-1,-1-1 1,0 0 0,1 0 0,-1 0-1,1 0 1,-1 0 0,1 0-1,0 0 1,-1 0 0,1 0-1,0 0 1,0 0 0,-1 0 0,1 0-1,0-1 1,0 1 0,0 0-1,0-1 1,0 1 0,0-1-1,0 1 1,1-1 0,-1 1 0,0-1-1,0 0 1,0 1 0,0-1-1,0 0 1,3 0 0,2 0 18,0 0 0,0-1 0,0 1 0,-1-1 0,1-1 0,0 1 0,0-1-1,6-3 1,6-4 12,-1 0 0,0-1-1,-1-1 1,0-1-1,0 0 1,-2-1-1,1-1 1,14-18 0,-15 16 26,-1-1 1,-1-1 0,0 0 0,-2 0-1,0-2 1,-1 1 0,9-27 0,-13 19 165,-5 27-228,0 0 0,0 0 0,-1 0 0,1-1 0,0 1 0,0 0-1,0 0 1,-1 0 0,1 0 0,0 0 0,0 0 0,-1 0 0,1 0 0,0 0-1,0 0 1,0 0 0,-1 0 0,1 0 0,0 0 0,0 1 0,0-1 0,-1 0-1,1 0 1,0 0 0,0 0 0,0 0 0,-1 0 0,1 0 0,0 1 0,0-1-1,0 0 1,0 0 0,-1 0 0,1 0 0,0 1 0,0-1 0,0 0 0,0 0-1,0 0 1,0 1 0,0-1 0,0 0 0,0 0 0,0 0 0,-1 1 0,1-1 0,0 0-1,-5 8 60,0 0-1,1 0 0,-5 12 0,8-17-63,-26 78 128,25-71-256,-1-1-1,2 1 1,0 0 0,0-1-1,0 1 1,2 15 0,-1-24 48,0-1-1,1 1 1,-1 0 0,0 0 0,0 0 0,0 0 0,1 0 0,-1-1 0,1 1-1,-1 0 1,0 0 0,1-1 0,-1 1 0,1 0 0,-1 0 0,1-1 0,0 1-1,-1-1 1,1 1 0,0-1 0,-1 1 0,1-1 0,0 1 0,0-1 0,0 1-1,-1-1 1,1 0 0,0 1 0,0-1 0,0 0 0,0 0 0,1 0 0,28-4-1078,-30 4 1144,22-7-869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2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182 288 19500,'1'-2'158,"-1"1"0,1 0 0,-1-1 0,0 1 0,0 0 0,0-1 0,0 1 0,0-1 0,0 1 0,0 0 0,0-1 0,0 1-1,-1-1 1,1 0 0,-1 1-122,1 0 0,-1 1-1,1-1 1,0 1 0,-1-1-1,1 1 1,-1-1 0,1 1-1,-1 0 1,0-1-1,1 1 1,-1 0 0,1-1-1,-1 1 1,0 0 0,1 0-1,-1-1 1,1 1 0,-1 0-1,0 0 1,1 0 0,-1 0-1,0 0 1,1 0 0,-1 0-1,0 0 1,1 0-1,-1 0 1,0 1 0,1-1-1,-1 0 1,0 0 0,1 0-1,-2 1 1,-4 2 222,1 0 1,0 0-1,-1 0 0,1 1 1,1 0-1,-1 0 1,0 0-1,1 0 0,0 1 1,0 0-1,-5 7 1,-5 9 233,-16 33 0,26-46-434,-34 74 328,36-75-348,-1-1 0,2 1 0,-1-1 0,0 1 0,1 0 0,1-1 0,-1 1 0,1 0 0,0 0 1,2 10-1,-2-16-28,0 0 1,0 0 0,1 1 0,-1-1-1,0 0 1,1 0 0,-1 0-1,1 0 1,0 0 0,-1 0 0,1 0-1,0 0 1,0 0 0,-1 0 0,1 0-1,0 0 1,0-1 0,0 1-1,0 0 1,0-1 0,0 1 0,0-1-1,2 2 1,-1-2 0,0 0 1,0 1-1,0-1 1,1 0-1,-1 0 1,0 0-1,0-1 1,0 1-1,0 0 1,1-1-1,-1 0 1,2 0-1,5-3 16,0 0-1,-1-1 1,1 0-1,14-11 0,6-9 7,-1-1-1,-1-2 0,-2-1 0,32-45 0,73-137 24,-115 186-47,-6 11 3,0-2-1,-1 1 1,-1-1-1,0 0 1,6-26-1,-13 31 50,-8 16-9,-13 24 33,17-23-67,-35 54 251,-34 67-1,60-101-250,1 0 0,2 1 0,1 0 0,0 1 0,-6 47-1,14-71-135,0 0-1,1 1 0,0-1 0,0 0 1,0 1-1,1-1 0,-1 0 0,1 0 1,0 1-1,0-1 0,2 5 0,-2-7 20,1 0 0,-1-1-1,0 1 1,1 0-1,-1 0 1,1-1 0,0 1-1,-1-1 1,1 1-1,0-1 1,0 0-1,0 0 1,0 1 0,0-1-1,0-1 1,0 1-1,0 0 1,1-1 0,-1 1-1,0-1 1,0 1-1,5-1 1,23 1-581,3-5-234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25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173 292 19436,'-1'0'113,"1"-1"1,-1 1-1,1-1 0,-1 1 0,0-1 0,1 1 1,-1 0-1,1-1 0,-1 1 0,0 0 1,1 0-1,-1-1 0,1 1 0,-1 0 0,0 0 1,1 0-1,-1 0 0,0 0 0,1 0 0,-1 0 1,0 0-1,1 0 0,-1 0 0,0 0 1,1 1-1,-1-1 0,0 0 0,0 1 0,-16 11 412,14-9-245,-9 8 476,0 1 0,1 1 0,0 0 0,-11 18 1,12-15-579,0 0 0,1 1 0,1 1 0,1-1 0,1 1 0,-7 26 0,13-41-142,-1 1-1,0 0 0,1 0 0,0 0 0,0 0 1,0 5-1,1-8-29,-1-1 0,0 1 0,0 0 0,0-1 0,1 1 0,-1 0 0,0 0 0,1-1 0,-1 1 0,0 0 0,1-1 0,-1 1 0,1-1 0,-1 1 0,1-1 0,-1 1 0,1-1 0,0 1 1,-1-1-1,1 1 0,-1-1 0,1 0 0,0 1 0,0-1 0,-1 0 0,1 0 0,0 1 0,-1-1 0,1 0 0,0 0 0,0 0 0,-1 0 0,1 0 0,0 0 0,0 0 0,-1 0 0,1 0 0,0 0 0,0-1 0,-1 1 0,2-1 1,3 0 3,0-1 0,-1 0 1,1 0-1,-1 0 1,1-1-1,-1 0 1,0 0-1,0 0 1,6-5-1,32-38 43,-31 34-38,84-105 113,131-211 1,-224 325-126,16-29 6,-17 24-8,-14 15 1,1 4 10,-1 0 0,2 2 0,0-1 0,-16 25 0,-35 63 79,45-70-68,-69 137 169,72-135-227,2 0 0,2 2-1,-9 44 1,18-76 37,-3 34-638,4-35 610,0 0 0,-1 1 0,1-1 0,0 1 1,0-1-1,1 0 0,-1 1 0,0-1 0,0 0 0,1 1 1,-1-1-1,1 0 0,-1 1 0,1-1 0,-1 0 0,1 0 1,0 0-1,-1 1 0,2 0 0,12-1-387,-6-4 46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2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62 234 19092,'0'0'92,"0"0"-1,0 0 1,0 1 0,0-1 0,0 0-1,0 1 1,0-1 0,0 0-1,0 0 1,0 1 0,0-1 0,0 0-1,1 0 1,-1 1 0,0-1-1,0 0 1,0 0 0,0 1 0,0-1-1,0 0 1,1 0 0,-1 1-1,0-1 1,0 0 0,0 0 0,1 0-1,-1 0 1,0 1 0,0-1-1,1 0 1,-1 0 0,1 0 0,9-3 1730,15-17 8,-17 13-1147,87-78 1361,-84 73-1986,0 0 0,0-1 0,-1-1 0,-1 0 0,13-24 0,-18 21-43,-4 17-14,0 0 0,0-1 0,0 1 0,0 0 0,0 0 0,-1-1 0,1 1 0,0 0 0,0 0 0,0-1 0,0 1 0,0 0 0,-1 0 0,1 0 1,0-1-1,0 1 0,0 0 0,-1 0 0,1 0 0,0 0 0,0-1 0,-1 1 0,1 0 0,0 0 0,0 0 0,-1 0 0,1 0 0,0 0 0,0 0 0,-1 0 0,1 0 0,-1 0 0,-1 0 4,0 1-1,-1-1 0,1 1 0,0 0 0,-1-1 0,1 1 0,0 0 0,0 1 1,0-1-1,0 0 0,-2 2 0,-19 15 30,1 1 0,1 0 1,-28 35-1,-45 76 308,87-121-292,1 1 0,0 1 0,1-1 0,-7 21 0,11-30-46,1 1 0,-1 0 0,1 0 1,0-1-1,0 1 0,-1 0 0,1 0 0,0 0 0,1-1 0,-1 1 0,0 0 1,1 0-1,-1 0 0,0-1 0,1 1 0,1 2 0,-1-2-19,1-1 0,-1 0-1,0 1 1,1-1 0,-1 0-1,1 0 1,-1 0 0,1 0-1,-1-1 1,1 1 0,0 0-1,-1-1 1,1 1 0,0-1-1,0 1 1,-1-1 0,1 0-1,0 0 1,0 0 0,2 0-1,8 0-210,-1-1 0,0-1 0,-1 0 0,1 0 0,0-1 0,0 0 0,-1-1 0,0 0 0,17-10 0,-4 1-71,-1-1-1,40-35 1,-10 3-448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2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223 144 18332,'0'0'55,"0"-1"-1,0 1 1,-1 0-1,1 0 1,0-1 0,0 1-1,0 0 1,0 0 0,-1 0-1,1-1 1,0 1 0,0 0-1,0 0 1,-1 0 0,1 0-1,0-1 1,0 1-1,0 0 1,-1 0 0,1 0-1,0 0 1,0 0 0,-1 0-1,1 0 1,0 0 0,0 0-1,-1 0 1,1 0 0,0 0-1,0 0 1,-1 0-1,1 0 1,0 0 0,-1 0-1,1 0 1,0 0 0,0 0-1,-1 0 1,1 0 0,0 0-1,0 1 1,0-1 0,-1 0-1,1 0 1,0 0-1,-1 1 1,-13 7 439,0 2 64,1 2 1,1-1-1,0 1 1,1 1-1,0 0 1,-17 29-1,7-7 292,-28 66 0,46-94-753,-1 1 62,1 1-1,-1-1 1,1 1-1,1-1 1,0 1 0,0 0-1,1 0 1,-1 11-1,2-20-144,0 1-1,0-1 0,0 1 0,0-1 0,0 1 1,1-1-1,-1 1 0,0-1 0,0 1 0,0-1 1,1 0-1,-1 1 0,0-1 0,1 1 0,-1-1 0,0 0 1,1 1-1,-1-1 0,1 0 0,-1 1 0,0-1 1,1 0-1,-1 1 0,1-1 0,-1 0 0,1 0 1,-1 0-1,1 0 0,-1 1 0,1-1 0,-1 0 1,1 0-1,-1 0 0,1 0 0,-1 0 0,1 0 1,-1 0-1,1 0 0,-1 0 0,1-1 0,-1 1 0,1 0 1,-1 0-1,1 0 0,-1-1 0,1 1 0,-1 0 1,1 0-1,0-1 0,22-14 132,2-9-79,-1 0 0,-2-2 1,34-49-1,-33 43-41,199-275 11,-263 364-308,3 3 1,2 0-1,3 2 0,3 2 0,-43 131 0,73-192 243,-4 8-69,1 0 1,0 1-1,1 0 0,1-1 0,-1 14 0,4 3-315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4:2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113 497 14371,'-32'-9'1684,"23"8"-1180,-1-2 0,1 1 0,0-1 0,0-1 0,0 0 0,-14-8 0,22 12-479,1 0 0,0 0 0,0 0 0,0 0 0,0 0 1,0-1-1,0 1 0,0 0 0,-1 0 0,1 0 0,0 0 0,0 0 0,0 0 1,0 0-1,0 0 0,0-1 0,0 1 0,0 0 0,0 0 0,0 0 1,0 0-1,0 0 0,0 0 0,0 0 0,0-1 0,0 1 0,0 0 0,0 0 1,0 0-1,0 0 0,0 0 0,0-1 0,0 1 0,0 0 0,0 0 0,0 0 1,0 0-1,0 0 0,0 0 0,0 0 0,0-1 0,0 1 0,0 0 0,0 0 1,0 0-1,1 0 0,7-4 566,13 1 16,256 3 1119,-128 5-1474,59-10-149,0-10 0,274-54 0,-262 36-80,2 9 0,310 6 1,-243 25-18,126 0-3,-1-32 34,-13-42-2,-84 11 19,3 26-23,31 38-9,-104 0-24,-146-12 38,177-29 1,-108 8-27,-82 19-5,-1 4 0,104 11-1,91-2 2,-127-26-53,-107 11 51,-1 2-1,58 0 1,-72 7-5,-1 0 1,1 3-1,-1 0 1,39 12-1,-62-15-112,-1 1-1,1-2 1,-1 1 0,1-1-1,-1-1 1,1 1-1,-1-1 1,1-1-1,-1 0 1,1 0-1,-1-1 1,0 1 0,0-2-1,0 1 1,-1-1-1,12-8 1,-18 11 50,0 0 0,0 0 0,0 0 1,0 0-1,0 0 0,0 0 0,0 0 0,-1 0 1,1 0-1,0 0 0,-1-1 0,1 1 0,-1 0 1,1 0-1,-1-1 0,0 1 0,1-1 0,-1 1 1,0 0-1,0-3 0,2-9-303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3:1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135 710 12499,'-21'13'805,"0"2"1,1 0-1,-36 37 1,54-50-619,0 0 1,0 1 0,0-1-1,0 1 1,1-1 0,0 1-1,-1 0 1,0 3 0,2-6-139,0 1-1,0 0 1,-1-1 0,1 1 0,0 0 0,0-1 0,0 1-1,0 0 1,0-1 0,0 1 0,0 0 0,1-1 0,-1 1 0,0 0-1,0-1 1,0 1 0,1 0 0,-1-1 0,0 1 0,1-1 0,-1 1-1,0 0 1,1-1 0,-1 1 0,1-1 0,-1 1 0,1-1 0,-1 0-1,1 1 1,-1-1 0,1 1 0,0-1 0,-1 0 0,1 0-1,0 1 1,-1-1 0,1 0 0,-1 0 0,1 0 0,0 1 0,0-1 0,7 1 147,0 0 1,0-1 0,0 0 0,0 0 0,0 0 0,0-1 0,-1 0 0,16-5 0,61-24 599,502-249 1217,-476 223-1853,46-23-61,292-144-809,-393 199 346,-22 9-108,0-1-1,-1-1 0,46-33 1,-75 48 416,0 0 0,0-1 0,0 0 0,0 1 0,0-1 0,-1 0 0,1 0 0,2-5 0,-5 7 10,1-1 0,-1 0-1,0 0 1,1 0 0,-1 1 0,0-1 0,0 0 0,0 0 0,0 0 0,0 0 0,-1 0 0,1 1-1,-1-3 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3:12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17628,'17'-33'-2451,"-14"29"2667,-1 1-1,1-1 1,0 1 0,0 0-1,0 0 1,0 0-1,0 0 1,1 1 0,-1-1-1,1 1 1,0 0-1,-1 0 1,1 0 0,0 1-1,0-1 1,0 1-1,1 0 1,4-1-1,2 1-32,0 0-1,0 0 1,-1 1-1,1 0 1,0 1-1,0 0 1,0 1-1,-1 0 1,1 1-1,-1 0 1,0 0-1,16 9 0,-18-8-165,0 1 0,-1 0-1,0 0 1,0 0 0,-1 1-1,1 0 1,-1 1 0,0-1-1,-1 1 1,0 0 0,0 1-1,0-1 1,-1 1 0,0 0-1,-1 0 1,4 10 0,-2 1-4,-1 1 0,0-1 1,-2 1-1,0 0 0,-1 0 1,-1 0-1,-6 38 0,-5 8 13,-21 66 0,-3 13-244,29-111 188,1 0 0,-1 46 0,6-76 21,0 1 0,1-1 1,0 0-1,0 1 0,0-1 0,2 5 0,-3-9 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3:13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449 67 18636,'0'-3'111,"-1"0"0,1 0-1,-1 0 1,1 0 0,-1 0 0,0 0 0,0 0 0,0 1-1,-1-1 1,1 0 0,-1 1 0,1-1 0,-1 1 0,0-1-1,0 1 1,0 0 0,0 0 0,-1 0 0,1 0 0,0 0-1,-1 0 1,1 1 0,-1-1 0,0 1 0,0-1-1,1 1 1,-1 0 0,0 1 0,0-1 0,0 0 0,0 1-1,0-1 1,0 1 0,0 0 0,0 0 0,0 0 0,0 1-1,-5 0 1,-2 1 94,1 0 0,-1 1 0,1 0 0,-1 1 0,1 0 0,0 1 0,1 0 0,-1 0 0,1 0 0,-13 12 0,1 1 115,1 0 1,-30 38 0,27-27-141,1 1 0,2 0-1,1 2 1,-23 55 0,32-65-105,2 0-1,0 0 1,1 0 0,1 1-1,2 0 1,0 0 0,1 0-1,2 31 1,1-48-64,-1-1 1,1 1-1,0-1 1,0 1-1,0-1 0,1 0 1,0 0-1,0 0 1,0 0-1,0 0 1,1 0-1,0 0 0,0-1 1,1 1-1,-1-1 1,1 0-1,0 0 0,0-1 1,0 1-1,0-1 1,1 1-1,-1-1 1,1-1-1,0 1 0,0-1 1,0 0-1,0 0 1,0 0-1,0-1 1,1 1-1,6-1 0,2 0 1,-1 0-1,1-1 0,0-1 0,-1 0 1,1-1-1,-1-1 0,1 0 1,20-8-1,-17 4 6,0 0 1,0-1-1,0-1 1,-1-1 0,26-19-1,-39 26-5,0 1 0,-1-1-1,1 1 1,0-1 0,-1 0 0,0 0 0,0 0-1,0-1 1,0 1 0,2-5 0,-4 8-8,0-1 1,0 1-1,0-1 1,0 1-1,0-1 1,0 1-1,0-1 1,0 1-1,0-1 1,0 1-1,0-1 1,0 1-1,0-1 1,0 1-1,0-1 1,0 1-1,-1-1 1,1 1-1,0-1 1,0 1-1,-1-1 1,1 1-1,0 0 1,0-1-1,-1 1 1,1-1-1,-1 1 1,1-1-1,-2 1 6,0-1 0,1 0-1,-1 1 1,0-1-1,0 1 1,1 0 0,-1 0-1,0-1 1,0 1-1,1 0 1,-1 0 0,0 1-1,-2-1 1,-2 1 8,1 0 0,-1 0 0,0 1 0,1 0 0,0 0 0,-1 0 0,1 0 0,0 1 0,0 0 0,0 0 0,1 0 0,-1 1 0,-5 5 0,10-9-18,0 0 0,0 0-1,0 0 1,-1 1 0,1-1 0,0 0 0,0 0 0,0 0-1,0 1 1,-1-1 0,1 0 0,0 0 0,0 1-1,0-1 1,0 0 0,0 0 0,0 1 0,0-1 0,0 0-1,0 1 1,0-1 0,0 0 0,0 0 0,0 1 0,0-1-1,0 0 1,0 1 0,0-1 0,0 0 0,0 0 0,0 1-1,1-1 1,-1 0 0,0 1 0,10 2-10,14-5-29,-2-4-16,0 0 0,-1-1 1,0-2-1,22-11 0,-23 10-10,2 0 0,-1 2 0,38-10-1,-57 17 62,0 1 0,0-1-1,0 1 1,0 0-1,0 0 1,-1 0-1,1 0 1,0 0 0,0 0-1,0 1 1,0-1-1,0 0 1,-1 1 0,1 0-1,2 0 1,-3 0 4,0 0 0,0 0 0,0 0 0,-1 0 0,1 0 0,0 0 0,0 0 1,-1 0-1,1 0 0,-1 1 0,1-1 0,-1 0 0,0 0 0,1 0 0,-1 1 0,0-1 1,0 0-1,0 1 0,0-1 0,0 0 0,0 0 0,0 1 0,0-1 0,-1 2 0,-2 18 55,-12 39 0,10-44-278,0 1 0,2 0 0,0 0 0,-1 22 0,7-23-45,-2-16 261,-1 0-1,0 1 0,1-1 1,-1 0-1,1 1 1,-1-1-1,0 0 1,1 0-1,-1 0 0,1 0 1,-1 0-1,1 1 1,-1-1-1,1 0 0,-1 0 1,0 0-1,1 0 1,-1 0-1,1 0 0,-1 0 1,1 0-1,-1-1 1,1 1-1,-1 0 1,1 0-1,-1 0 0,0 0 1,1-1-1,-1 1 1,1 0-1,14-11-305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3:14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25 242 15451,'3'0'529,"0"0"0,-1-1 1,1 1-1,0 0 0,-1 0 0,1 0 0,0 0 0,3 2 0,7-1 800,1-2-728,0 0 0,0-1 0,0-1 0,0 0 0,0-1 0,0 0 1,-1-1-1,0-1 0,16-9 0,-19 9-487,0 0 0,0 0 0,0-1 0,-1-1 0,0 1 0,-1-1 0,0-1 0,0 0 0,-1 0 0,0 0 0,10-18 0,-15 23-98,-1 0 0,1 0 1,-1 0-1,1-1 0,-1 1 1,0 0-1,-1-1 0,1-6 0,-1 10-12,0-1-1,0 0 1,0 1-1,-1-1 1,1 0-1,-1 1 1,1-1-1,-1 1 1,1-1-1,-1 1 1,0-1-1,0 1 1,1-1-1,-1 1 1,0-1-1,0 1 1,-1 0-1,1 0 1,0 0-1,0 0 1,-1-1-1,1 2 1,0-1-1,-1 0 1,-1-1-1,-2 0 2,0 1 0,0 0 0,0 0 0,0 0 0,0 0 0,0 1 0,0 0 0,0 0 0,0 0 0,-1 1 0,1-1 0,0 1-1,0 1 1,1-1 0,-1 1 0,-8 3 0,-1 1 3,1 1-1,-1 1 1,1 0-1,-16 14 1,13-10-9,2 1 0,0 1 0,1 0 0,0 1 0,1 0 0,-11 19 0,17-25 1,1 0 1,0 1-1,1 0 1,0 0-1,1 0 1,0 1-1,0-1 1,1 1-1,0-1 1,1 1 0,1 0-1,0 16 1,0-22 2,1-1 0,0 1 1,0-1-1,0 1 1,0-1-1,1 1 0,-1-1 1,1 0-1,0 0 0,1 0 1,-1 0-1,1 0 1,0-1-1,-1 1 0,6 4 1,-3-4-12,0 0 1,1 0 0,-1-1-1,1 0 1,0 0 0,0 0 0,0 0-1,0-1 1,12 2 0,1 0-249,0-2 1,0-1 0,0 0 0,0-1-1,0-1 1,29-6 0,126-37-1284,-130 30 873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37:24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9841 235 11338,'-46'-26'125,"0"2"0,-2 1-1,-1 3 1,0 3 0,-93-22 0,-264-20-184,121 36 186,-413 20 0,-285 94 35,790-66-131,-721 87 160,-8-47-118,582-62-53,1-15 1,-448-73-1,462 28 116,-92-15 34,-4 30 4,238 41-36,1 7 1,0 9-1,-263 55 0,164-5 119,-398 149-1,515-146-233,130-51-21,2 1-1,-57 41 1,74-47-3,0 1-1,1 0 1,0 1-1,1 1 1,1 0-1,-20 31 1,25-33-2,1 0 1,0 1-1,0 0 1,2 0 0,-1 0-1,2 0 1,0 1 0,1-1-1,0 1 1,1 17 0,1-18-3,1 0 0,1 0 0,0 0 0,1 0 0,0 0 0,1-1 0,1 1 0,12 24 0,-8-21-3,2 0 0,0-1 1,1 0-1,0 0 0,27 24 0,-11-16-5,1-1 1,1-1-1,1-2 0,1-1 0,1-2 0,49 20 0,13-3-16,2-4 0,188 33-1,210-9-59,602-22-122,-755-28 178,1742 61 113,-1337-37-29,3118-127 302,-3208 34-255,-10-55 69,-638 118-163,199-59 73,-179 50-56,1-2-1,-1-1 0,-1-1 1,43-30-1,-60 36-13,1 0-1,-1-1 0,-1 0 1,0-1-1,0 0 1,-1 0-1,8-14 0,-14 19-8,1 0 0,-1 0-1,0 0 1,-1 0-1,0-1 1,0 1 0,0-1-1,-1 0 1,0 1-1,0-1 1,-1 0 0,1 0-1,-1 1 1,-1-1-1,0 0 1,0 1 0,-3-12-1,1 9 2,-1 0 0,0 0 0,-1 1 0,0-1-1,0 1 1,-1 0 0,0 0 0,-11-10 0,3 4 0,-1 2 0,0 0-1,0 0 1,-20-10 0,-123-51-7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3:15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67 14555,'5'-66'8027,"-4"103"-6397,-3 0 0,-8 55 0,2-26-1224,3-25-230,2-13-92,0-1 0,2 1 0,2 41 0,-1-68-78,0 0 0,0 0 0,0 0 0,0-1 0,1 1 0,-1 0 0,0 0 0,0 0 0,0 0 0,1-1 0,-1 1 0,0 0 0,1 0 0,-1-1 0,1 1 0,-1 0 0,1 0 0,-1-1 0,2 1 0,-2-1 1,1 0 1,-1 0-1,0 0 0,1 0 0,-1 0 0,1 0 1,-1-1-1,0 1 0,1 0 0,-1 0 1,1 0-1,-1-1 0,0 1 0,1 0 1,-1-1-1,0 1 0,0 0 0,1-1 1,-1 1-1,0 0 0,0-1 0,1 1 1,-1-1-1,0 0 0,13-31 267,-9 10-186,-1 0 0,-1 0 0,-1-1 0,-1 1 0,-1 0 0,0-1 0,-2 1 0,-1 0 0,-9-30 0,11 47-97,7 16-37,-3-9-114,0 1-1,1-1 1,-1 0-1,1 0 0,0 0 1,-1 0-1,1 0 1,0-1-1,0 1 0,0-1 1,0 0-1,1 0 1,-1 0-1,0 0 0,0-1 1,1 1-1,-1-1 1,4 0-1,2 1-372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3:16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19060,'0'0'43,"0"0"1,0 0-1,0-1 1,0 1-1,0 0 0,0 0 1,0 0-1,0 0 1,0-1-1,0 1 0,0 0 1,0 0-1,0 0 1,0 0-1,0 0 0,0-1 1,0 1-1,1 0 1,-1 0-1,0 0 0,0 0 1,0 0-1,0 0 1,0-1-1,0 1 0,1 0 1,-1 0-1,0 0 1,0 0-1,0 0 0,0 0 1,0 0-1,1 0 1,-1 0-1,0 0 0,0 0 1,0 0-1,0 0 1,1 0-1,-1 0 0,0 0 1,0 0-1,0 0 1,0 0-1,1 0 0,-1 0 1,0 0-1,0 0 1,0 0-1,0 0 0,0 0 1,1 0-1,-1 1 1,0-1-1,0 0 0,0 0 1,0 0-1,0 0 1,0 0-1,0 0 0,1 1 1,1 15 1278,-5 25 187,3-39-1391,-4 138 1810,3-138-1906,1 0-1,0 1 0,1-1 1,-1 0-1,0 0 0,1 0 0,-1 1 1,1-1-1,0 0 0,-1 0 1,1 0-1,0 0 0,1 0 1,-1 0-1,0 0 0,3 2 0,-3-3-7,1 0-1,-1 0 0,1 0 0,-1-1 0,1 1 0,-1 0 0,1-1 0,0 0 0,-1 1 0,1-1 0,0 0 0,-1 0 0,1 0 0,0 0 0,0 0 0,-1 0 0,1 0 0,0-1 0,-1 1 0,1-1 0,-1 1 0,3-2 0,9-4 68,0 0 1,-1-1-1,0-1 0,-1 0 1,0 0-1,14-14 0,-10 9 134,0 1 0,23-15-1,-37 27-191,0-1 0,0 0-1,0 1 1,-1-1 0,1 0-1,1 1 1,-1 0 0,0-1-1,0 1 1,0-1 0,0 1-1,0 0 1,0 0 0,0 0-1,0 0 1,1 0 0,-1 0-1,0 0 1,0 0-1,0 0 1,0 0 0,0 0-1,0 1 1,1-1 0,-1 1-1,2 0 1,-2 1 37,0-1-1,1 1 1,-1 0 0,0 0-1,0 0 1,0 0 0,0 0-1,-1 0 1,1 0-1,0 3 1,8 18 374,-8-23-426,-1 1 0,1 0 1,-1-1-1,1 1 0,0-1 0,-1 1 0,1-1 0,0 1 0,-1-1 1,1 1-1,0-1 0,0 1 0,0-1 0,-1 0 0,1 0 1,0 1-1,0-1 0,0 0 0,0 0 0,-1 0 0,1 0 1,0 0-1,0 0 0,0 0 0,1 0 0,9-4 16,0 1 1,-1-2-1,1 1 0,-1-1 0,0-1 0,0 0 0,18-14 1,-8 5-8,0 1 5,7-5-13,33-16 0,-54 31-11,1 1-1,0 0 1,1 0-1,-1 0 1,0 1 0,1 0-1,-1 1 1,1 0-1,0 0 1,10 0-1,-15 1 2,-1 0 1,0 1-1,1-1 0,-1 1 0,0-1 0,1 1 1,-1 0-1,0 0 0,0 0 0,0 0 0,0 0 1,0 1-1,0-1 0,0 0 0,-1 1 0,1 0 1,0-1-1,-1 1 0,1 0 0,-1 0 0,2 2 1,0 3-75,0 0 1,0 1 0,0-1 0,2 15 0,3 6-697,-8-27 687,0 0 0,0-1 0,0 1 0,0 0 0,0 0 0,1 0 0,-1-1 0,0 1 0,1 0 0,-1-1 0,1 1-1,-1 0 1,0-1 0,1 1 0,-1 0 0,1-1 0,0 1 0,-1-1 0,1 1 0,-1-1 0,1 1 0,0-1 0,-1 0 0,1 1 0,0-1 0,0 0-1,-1 1 1,1-1 0,0 0 0,0 0 0,0 0 0,-1 0 0,1 0 0,0 0 0,0 0 0,-1 0 0,1 0 0,0 0 0,0 0 0,0 0 0,-1 0-1,1-1 1,0 1 0,0 0 0,-1-1 0,1 1 0,0-1 0,-1 1 0,1 0 0,0-2 0,6-3-451,-2 0-1,1 0 1,0-1 0,5-8 0,-5 7 438,22-24-1248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3:1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52 20892,'-39'55'2873,"28"-41"-2359,1 0-1,1 0 1,0 1 0,0 0-1,2 0 1,-8 22 0,14-35-484,1-1 0,-1 1 0,1-1 0,-1 1 0,1-1 0,0 0 0,0 1 0,0-1 0,-1 1 0,2-1 0,-1 1 0,0-1 0,0 1 0,0-1 0,1 1 0,-1-1 0,1 1 0,-1-1 0,1 0 0,-1 1 0,1-1 0,0 0 0,0 1 0,1 1 0,0-2-28,-1-1 0,1 1 1,0 0-1,-1-1 1,1 1-1,0-1 1,-1 1-1,1-1 1,0 0-1,0 0 0,-1 1 1,1-1-1,0-1 1,0 1-1,0 0 1,-1 0-1,1-1 1,0 1-1,0-1 1,2-1-1,23-9-113,-1-1 0,0-2 0,-1 0 0,29-23 0,-1 1-87,-44 30 166,0 0 11,-1 1-1,1 0 1,0 0-1,0 0 1,1 1 0,-1 1-1,20-5 1,-28 7 29,0 1 0,0 0 0,0 0 0,0 0 0,0 0 0,0-1-1,0 1 1,0 1 0,0-1 0,0 0 0,0 0 0,0 0 0,0 0 0,0 1 0,0-1 0,0 0 0,0 1 0,0-1 0,-1 1 0,1-1 0,0 1 0,0-1 0,0 1 0,-1 0 0,1-1 0,0 1 0,0 0-1,-1 0 1,1 0 0,0 1 0,0 2 37,0-1-1,0 1 0,-1-1 0,1 1 0,-1 0 1,0 0-1,0 4 0,2 23 286,-2-30-317,1 0 0,-1 1 0,0-1 0,1 0 0,-1 0 0,1 0 0,-1 0 1,1 0-1,0 0 0,-1 0 0,1-1 0,0 1 0,0 0 0,0 0 0,-1 0 0,1-1 0,0 1 0,0 0 0,0-1 0,0 1 1,0-1-1,2 1 0,1 0-3,0 0 0,1-1 0,-1 0 0,0 0 0,0 0 1,1 0-1,-1-1 0,0 1 0,0-1 0,0 0 0,0 0 1,0-1-1,0 1 0,4-3 0,11-6-124,26-17 0,-42 25 95,71-51-554,-47 32 18,1 1 0,37-20 0,-64 39 531,0 0-1,0 1 1,0-1-1,1 1 1,-1-1-1,0 1 1,0-1-1,0 1 1,0 0-1,0 0 1,1-1-1,-1 1 1,0 0-1,0 0 1,0 0-1,1 0 0,-1 0 1,0 1-1,0-1 1,0 0-1,1 0 1,-1 1-1,0-1 1,2 2-1,-2-1 22,0 1 0,1-1 0,-1 1-1,0 0 1,0-1 0,-1 1 0,1 0-1,0 0 1,0 0 0,-1-1 0,1 1 0,-1 0-1,0 0 1,1 3 0,-1-1 60,1 1 1,0 0-1,0-1 1,0 1 0,1-1-1,-1 0 1,1 1-1,0-1 1,3 4-1,-4-6-29,1-1 0,-1 1 0,0-1 0,1 0 0,0 0 1,-1 1-1,1-1 0,0 0 0,0 0 0,-1-1 0,1 1 0,0 0 0,0-1 0,0 1 0,0-1 0,0 1 0,0-1 0,0 0 0,0 0 0,0 0 0,0 0 0,0 0 0,4-1 0,9-3-31,0 0 0,0-1 0,-1 0 0,1-2 0,-1 1 0,24-17 0,-21 13-174,1 0-1,0 2 1,23-9-1,-39 16 151,0 0-1,0 1 1,1-1-1,-1 0 1,0 1-1,1 0 0,-1 0 1,0-1-1,1 1 1,-1 1-1,0-1 1,0 0-1,1 0 1,-1 1-1,0 0 1,1-1-1,-1 1 0,0 0 1,0 0-1,0 0 1,0 0-1,0 0 1,0 1-1,2 1 1,-1 0 29,-1 1 0,0-1 1,1 1-1,-1 0 0,-1-1 0,1 1 1,0 0-1,-1 0 0,0 0 1,0 0-1,0 0 0,0 6 0,2 11 129,0-1-1,2 1 0,0-1 0,1 0 0,1 0 0,1-1 0,1 0 0,0-1 0,2 1 0,12 16 0,0-4-142,-7-12-150,-2 1 0,0 1-1,18 37 1,-29-51 144,-1 0-1,1 1 1,-1-1 0,0 1 0,-1-1-1,0 1 1,0 0 0,-1 0 0,1-1-1,-2 1 1,1 0 0,-1 0 0,-1 0-1,1-1 1,-6 15 0,4-14 86,-1 1 1,0 0-1,0-1 0,-1 0 1,0 0-1,0 0 0,-1-1 1,-13 13-1,17-17-30,-1-1 0,1 0 0,-1 0 0,0 0 0,0 0 0,0-1-1,0 1 1,0-1 0,0 1 0,0-1 0,0 0 0,0 0 0,-1-1 0,1 1 0,0-1-1,-1 1 1,1-1 0,0 0 0,-1 0 0,1-1 0,-1 1 0,1-1 0,0 0 0,0 1 0,-1-1-1,1-1 1,-5-1 0,0-3 0,0 1 0,0-1 0,1 0-1,0-1 1,0 1 0,1-2 0,0 1-1,0-1 1,1 1 0,0-1 0,-7-15 0,5 10-57,2 0 0,-1-1 0,2 1 0,0-1 0,0 0 1,1-1-1,0-14 0,2 24-4,1 0 0,1 0-1,-1 0 1,1 1 0,-1-1 0,1 0 0,1 0-1,-1 0 1,1 1 0,0-1 0,0 1 0,0-1-1,0 1 1,1 0 0,0 0 0,0 0 0,0 0-1,0 0 1,1 1 0,-1-1 0,7-3 0,7-4-179,-1 0 0,2 2 0,0 0 1,23-7-1,-18 6 65,30-15 1,2-14-105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3:17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47 105 19540,'4'-7'332,"0"1"0,1 0 0,0 0 0,0 0-1,1 0 1,0 1 0,0 0 0,0 0 0,0 1 0,1-1-1,11-4 1,-7 3 78,1 0-1,0 2 1,1-1-1,-1 1 0,1 1 1,15-2-1,-26 5-358,-1-1 0,1 1 0,-1 0 0,1 0 0,-1 0 0,1 0 0,-1 0 0,1 0 0,-1 0 0,1 0 0,-1 0 0,1 1 0,-1-1 0,1 1 0,-1-1 0,0 1 1,1 0-1,-1-1 0,0 1 0,1 0 0,-1 0 0,0 0 0,0 0 0,0 0 0,0 0 0,2 2 0,-3-1-15,1 0 0,-1 0 0,0 0 0,0 0 0,1 0 0,-1 0 0,-1-1 0,1 1 0,0 0 0,0 0 1,-1 0-1,1 0 0,-1 0 0,1 0 0,-1-1 0,0 1 0,0 0 0,0 0 0,0-1 0,-2 3 0,-15 20 266,-1-1 0,-1 0 0,-36 31 0,-21 22 299,69-66-534,0-1 0,1 1 0,0 1 0,0-1 0,1 1 1,1 0-1,0 1 0,-5 17 0,9-25-69,0-1 1,1 1 0,-1-1-1,1 1 1,0-1 0,0 1-1,0-1 1,1 1-1,-1-1 1,1 1 0,0-1-1,0 1 1,0-1-1,2 4 1,-1-4-45,0 1 0,0-2-1,1 1 1,-1 0 0,1 0 0,0-1-1,0 1 1,0-1 0,0 0 0,0 0 0,0 0-1,0-1 1,1 1 0,-1-1 0,0 1-1,6 0 1,3 1-254,-1-1-1,1 0 1,0-1-1,0 0 1,0-1-1,0-1 1,-1 1-1,1-2 1,20-4-1,6-4-318,59-25 1,-7-2-408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3:18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17 22677,'-4'-2'173,"1"1"0,0 0-1,-1 0 1,1 0 0,-1 0 0,0 1 0,1-1 0,-1 1 0,0 0 0,1 0 0,-1 1-1,1-1 1,-1 1 0,0-1 0,1 1 0,-4 2 0,1-1 47,0 1 0,0 0 1,0 0-1,0 1 0,1-1 1,0 1-1,0 0 0,-8 9 1,8-8-102,0 1 1,0 0 0,1 0 0,-1 0 0,1 0 0,1 0-1,-1 1 1,1 0 0,1 0 0,-1 0 0,1 0 0,0 0-1,0 0 1,1 1 0,0-1 0,1 12 0,0-16-98,0-1 1,1 1-1,-1 0 1,1-1-1,0 1 1,0 0 0,0-1-1,0 0 1,0 1-1,1-1 1,-1 0-1,1 1 1,-1-1-1,1 0 1,0 0 0,0 0-1,4 3 1,-3-3-7,0 0 0,1-1 0,-1 1 0,1-1 1,0 1-1,-1-1 0,1-1 0,0 1 1,-1 0-1,1-1 0,6 1 0,0-2 7,0 0-1,-1 0 0,1 0 1,0-2-1,-1 1 0,1-1 1,-1 0-1,0-1 0,9-5 1,-7 3 24,-1 0 0,0-1 0,0-1 1,-1 1-1,0-2 0,9-10 0,-14 15-18,0-1 0,0 0 0,-1-1 1,0 1-1,0-1 0,0 1 0,0-1 0,-1 0 0,0 0 0,0 0 0,-1 0 0,0 0 0,1-9 0,-2 12-27,0 1-1,0 0 0,0-1 1,0 1-1,-1 0 0,1-1 1,-1 1-1,1 0 1,-1 0-1,0-1 0,0 1 1,0 0-1,0 0 0,0 0 1,-1 0-1,1 0 0,-1 1 1,1-1-1,-4-3 0,3 3-29,-1 1-1,0-1 0,0 0 1,0 1-1,0 0 0,0 0 0,0 0 1,0 0-1,0 0 0,-1 0 0,1 1 1,-6-1-1,4 1-311,0 0 0,1 0 0,-1 1-1,0 0 1,1-1 0,-1 1 0,0 1 0,1-1 0,0 1-1,-1 0 1,1 0 0,0 0 0,0 0 0,0 1 0,0-1-1,0 1 1,1 0 0,-1 1 0,-4 5 0,7-8 237,0 0 0,0 0 1,1 0-1,-1 0 0,1 1 1,-1-1-1,1 0 0,-1 0 1,1 0-1,0 0 0,0 1 1,0-1-1,-1 0 0,1 0 0,0 1 1,0-1-1,1 0 0,-1 0 1,0 1-1,0-1 0,1 0 1,-1 0-1,0 0 0,1 1 1,1 1-1,13 10-1423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3:1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94 174 20260,'6'-13'744,"0"1"-1,0 1 0,1 0 1,0 0-1,1 0 0,1 1 1,0 0-1,17-16 1,-17 19-506,-1 1 0,1 0 0,0 0 0,0 1 0,0 0 0,1 1 0,0 0 0,0 0 0,0 1 1,0 1-1,16-3 0,-24 5-230,0-1 1,0 1 0,0 0 0,0 0-1,0 0 1,0 0 0,0 0-1,0 0 1,0 1 0,0-1-1,-1 1 1,1-1 0,0 1 0,0 0-1,0 0 1,-1 0 0,1 0-1,0 0 1,2 2 0,-3-2-7,0 0 0,0 1 0,-1-1 0,1 1 0,0 0 1,0-1-1,-1 1 0,1 0 0,-1-1 0,1 1 0,-1 0 0,0-1 1,0 1-1,0 0 0,0 0 0,0-1 0,0 4 0,-2 3 2,0 1 1,0 0-1,-1-1 0,0 1 0,-1-1 0,0 0 0,-5 8 0,-30 43 284,-72 85 0,67-93 219,-66 105 1,107-150-465,0-1 0,0 1 0,0-1-1,1 1 1,0 0 0,0 0 0,-1 11 0,3-16-44,0 1 0,0-1 0,0 0 0,0 0 0,0 1 0,0-1 0,1 0 0,-1 0 0,0 1 0,1-1 0,-1 0 0,1 0 0,-1 0 0,1 0 0,0 0 0,-1 0 0,1 0 0,0 0 0,0 0 1,0 0-1,0 0 0,0 0 0,0 0 0,0-1 0,0 1 0,0 0 0,0-1 0,0 1 0,0-1 0,0 1 0,0-1 0,1 0 0,-1 1 0,0-1 0,0 0 0,1 0 0,-1 0 0,0 0 0,0 0 0,1 0 0,-1 0 0,1-1 0,11 1-258,-1-2 0,-1 1 0,1-2 0,0 1 0,0-2 0,20-8 0,69-39-1418,-64 31 1463,19-9-557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3:1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11 344 26710,'-11'6'2831,"36"-12"-1453,8-9-1131,-1-2 1,0-1 0,-2-1 0,0-1 0,48-44 0,22-37-463,-15 14-159,-85 86 373,0 1 0,0 0-1,0 0 1,0 0-1,0 0 1,0 0-1,0 0 1,0 0-1,0 0 1,0 0-1,0 0 1,0-1 0,0 1-1,0 0 1,0 0-1,0 0 1,0 0-1,0 0 1,0 0-1,0 0 1,0 0 0,0 0-1,1 0 1,-1 0-1,0 0 1,0 0-1,0 0 1,0 0-1,0 0 1,0 0-1,0 0 1,0 0 0,0 0-1,0 0 1,1 0-1,-1 0 1,0 0-1,0 0 1,0 0-1,0 0 1,0 0 0,0 0-1,0 0 1,0 0-1,0 0 1,0 0-1,0 0 1,1 0-1,-1 0 1,0 0-1,0 0 1,0 0 0,0 0-1,0 0 1,0 0-1,0 1 1,0-1-1,0 0 1,0 0-1,0 0 1,0 0-1,0 0 1,0 0 0,0 0-1,0 0 1,0 0-1,0 0 1,0 1-1,-1 9-44,-9 19 4,9-26 33,-53 175 107,46-143-454,2 0 0,1 1 0,1 45 0,5-24-162,1-41 132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4:0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24 219 17548,'-1'0'90,"0"0"1,-1 0-1,1-1 1,0 1 0,0-1-1,0 1 1,0-1-1,0 1 1,0-1-1,0 1 1,0-1 0,0 0-1,0 0 1,0 1-1,0-1 1,1 0-1,-1 0 1,0 0-1,1 0 1,-1 0 0,0 0-1,1 0 1,-1 0-1,1 0 1,0 0-1,-1 0 1,1-1 0,0 1-1,-1-2 1,2 1 39,0-1-1,0 1 1,0 0 0,0-1 0,0 1 0,0 0 0,0 0 0,1-1 0,-1 1-1,1 0 1,0 1 0,0-1 0,-1 0 0,4-2 0,17-14 325,0 1 0,1 1 0,0 1 0,2 1 0,-1 0-1,50-17 1,-71 30-431,0 0 0,0 1 0,0-1 0,0 0 0,0 1 0,0 0 0,0 0 0,0 0 0,1 0 0,-1 0 0,0 0 0,5 2 0,-6-1-10,0 0 0,-1 0-1,1 0 1,-1 0-1,1 0 1,-1 0 0,1 0-1,-1 0 1,0 1-1,1-1 1,-1 0 0,0 1-1,0-1 1,0 1 0,0-1-1,1 3 1,1 6 37,-1-1 1,1 1 0,-2 0 0,1 0-1,-1-1 1,-1 17 0,4 28 236,-3-52-258,-1 0 1,1 1-1,-1-1 1,1 0-1,0 0 1,0 0-1,0 0 1,0 0-1,0 0 1,0-1-1,1 1 0,-1 0 1,0 0-1,1-1 1,0 1-1,-1-1 1,1 1-1,0-1 1,0 0-1,0 0 0,0 0 1,0 0-1,0 0 1,0 0-1,0 0 1,0-1-1,0 1 1,0-1-1,0 0 1,1 1-1,-1-1 0,0 0 1,0 0-1,1-1 1,2 1-1,6-2 89,-1 0 0,0-1-1,1 0 1,-1 0 0,-1-1 0,1-1-1,16-9 1,61-47 669,-20 4-284,-59 49-475,-1 0 1,1-1-1,-1 0 0,-1 0 0,9-15 0,-15 24-58,1-1 1,-1 1-1,0-1 1,0 0-1,1 1 1,-1-1-1,0 0 1,0 1-1,0-1 1,1 0-1,-1 1 1,0-1 0,0 0-1,0 1 1,0-1-1,0 0 1,-1-1-1,1 2-8,0 0-1,0-1 0,-1 1 1,1 0-1,0 0 0,0 0 1,-1-1-1,1 1 1,0 0-1,0 0 0,-1 0 1,1 0-1,0 0 0,0 0 1,-1-1-1,1 1 1,0 0-1,-1 0 0,1 0 1,0 0-1,-1 0 1,1 0-1,0 0 0,0 0 1,-1 0-1,1 0 0,-1 1 1,0-1-34,0 0 0,0 1 0,0-1 0,0 0 0,0 1 0,0-1 0,0 1 0,0 0 0,0-1 0,0 1 1,0 0-1,0-1 0,0 1 0,1 0 0,-1 0 0,0 0 0,1 0 0,-1 0 0,0 1 0,0 3-530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4:0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81 20932,'13'-10'330,"1"1"0,0 0 0,0 1 0,1 1 0,0 0 0,0 1 0,1 0 0,0 1 0,0 1 0,0 1 0,1 0 0,-1 1 0,1 1-1,-1 1 1,1 0 0,-1 1 0,1 0 0,-1 2 0,0 0 0,0 1 0,0 0 0,16 7 0,-29-9-314,1 0 0,-1-1 0,1 1-1,-1 0 1,0 1 0,0-1 0,0 1 0,0-1 0,0 1 0,0 0 0,-1 0 0,3 4 0,-4-5-4,0 0-1,0 0 1,0 0 0,-1 1 0,1-1-1,0 0 1,-1 1 0,0-1 0,0 1-1,1-1 1,-1 0 0,-1 1 0,1-1-1,0 0 1,0 1 0,-1-1 0,0 0-1,1 1 1,-1-1 0,0 0-1,-1 3 1,-6 9 58,0 0-1,-1-1 0,-1 0 1,-15 18-1,-52 46 202,48-49-175,-107 109-60,134-133-511,9-5 197,17-7 32,-13 3 88,0 3 94,0 0 0,1 0 0,-1 1-1,0 0 1,0 1 0,1 0 0,-1 1-1,0 0 1,13 3 0,-18-3 81,1 1 1,-1-1-1,1 1 1,-1 1-1,0-1 1,0 1-1,0 0 1,-1 0-1,1 1 1,-1 0-1,1 0 1,-1 0-1,0 1 1,-1-1-1,1 1 1,6 10-1,-10-12 17,1 0 1,-1 0-1,0 0 0,0 1 1,0-1-1,0 0 0,-1 0 1,1 1-1,-1-1 0,0 1 1,0-1-1,0 0 0,-1 1 0,1-1 1,-1 0-1,0 1 0,1-1 1,-1 0-1,-1 0 0,1 0 1,0 0-1,-5 6 0,-2 4 125,-2 0 1,0 0-1,-19 18 0,11-12-39,7-8-64,1-1-1,-1 0 1,-1-1 0,0-1 0,-17 10-1,-68 29 294,66-33-283,29-13-66,-55 22 78,54-22-128,-1 0 0,0 0 1,1 0-1,-1 0 0,1-1 1,-1 1-1,0-1 1,0 0-1,1 0 0,-1 0 1,0-1-1,1 1 0,-8-3 1,10 2-14,1 1 0,-1 0 1,0-1-1,0 1 1,1-1-1,-1 0 0,0 1 1,1-1-1,-1 0 1,0 1-1,1-1 0,-1 0 1,1 1-1,-1-1 0,1 0 1,0 0-1,-1 0 1,1 0-1,0 1 0,0-1 1,-1 0-1,1 0 0,0 0 1,0 0-1,0 0 1,0 0-1,0 0 0,0 0 1,0 1-1,0-1 0,1-1 1,-1 0-3,1 0 1,0 1 0,-1-1-1,1 1 1,0-1 0,0 1-1,0-1 1,0 1-1,0-1 1,0 1 0,0 0-1,0 0 1,1-1 0,-1 1-1,2-1 1,18-8-632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4:09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 20436,'-6'3'2257,"-2"14"-1313,0 9-376,-6 14 2041,2 5-1545,-3 8-488,1 3-128,3 1-624,1-5-504,2-8-752,3-10 1184,10-30-256,4-16-209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9:10:03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18 254 13491,'-17'-20'944,"23"-2"-696,10-2-104,16-3 216,7 2-8,5-4-368,3 0-96,1 0 152,1 2 0,-12 5-128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0T09:42:31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1537 181 10010,'-65'-32'535,"-2"3"1,-2 3-1,0 2 1,-1 4-1,-1 3 0,-117-12 1,140 26-411,-87 4 0,109 2-96,1 0-1,0 2 1,0 1-1,0 1 1,-27 11-1,29-8-26,8-3 2,0-1-1,0 0 1,0-1 0,-1-1-1,-25 4 1,-114-3 1,107-5-1,0 1 0,-90 15 0,105-5-19,32-10 0,0-1 0,0 0 0,1 1 0,-1-1 0,0 1 0,0-1 1,1 1-1,-1-1 0,0 1 0,1-1 0,-1 1 0,1-1 0,-1 1 0,1 0 0,-1 0 1,1-1-1,-1 1 0,1 0 0,-1 0 0,1-1 0,0 1 0,-1 0 0,1 0 0,0 0 0,0 0 1,0-1-1,0 1 0,0 0 0,0 0 0,0 0 0,0 0 0,0 0 0,0-1 0,0 1 1,1 0-1,-1 0 0,0 1 0,8 13-193,-5-8 76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4:0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15 15315,'25'-14'1877,"-25"14"-1853,0 0 1,0 0-1,0 1 0,0-1 1,0 0-1,0 0 1,0 0-1,0 0 1,0 1-1,0-1 1,0 0-1,0 0 1,0 0-1,0 0 0,0 0 1,0 1-1,0-1 1,0 0-1,0 0 1,0 0-1,0 0 1,0 1-1,1-1 0,-1 0 1,0 0-1,0 0 1,0 0-1,0 0 1,0 0-1,0 0 1,1 1-1,-1-1 0,0 0 1,0 0-1,0 0 1,0 0-1,0 0 1,1 0-1,-1 0 1,0 0-1,0 0 1,0 0-1,0 0 0,1 0 1,-1 0-1,0 0 1,0 0-1,0 0 1,0 0-1,0 0 1,1 0-1,-1 0 0,0 0 1,0 0-1,0 0 1,0 0-1,1 0 1,-1 0-1,0-1 1,0 1-1,0 0 1,-9 15 684,-27 38 1184,1 2 0,-38 85-1,58-105-1641,1 0 1,1 2-1,3-1 0,1 1 1,-7 61-1,14-83-192,2 0-1,-1 0 1,2 0 0,0 0-1,1-1 1,6 26-1,-7-35-46,1 1 0,0-1 0,1 0 0,-1 0 0,1 0 1,0 0-1,0 0 0,0-1 0,1 1 0,-1-1 0,1 0 0,0 0 0,0 0 0,1-1 0,-1 1 0,1-1 0,0 0 0,0 0 0,0-1 0,7 3 0,0-2 31,1 0-1,-1-1 1,0 0 0,1-1-1,0-1 1,-1 0 0,1 0 0,-1-1-1,1-1 1,-1 0 0,0-1 0,0 0-1,0-1 1,0 0 0,0-1-1,-1 0 1,0-1 0,0-1 0,0 1-1,-1-1 1,0-1 0,-1 0 0,1-1-1,-1 0 1,10-14 0,-16 19-9,0 0 0,-1 0 0,0 0 1,0 0-1,0 0 0,-1 0 0,1-1 0,-1 1 1,0-1-1,1-8 0,-2 10-13,0 0 0,0 0 0,-1 0 0,1 0 1,-1 0-1,0 0 0,1 0 0,-1 0 0,-1 0 0,1 0 0,0 0 0,-1 1 0,1-1 0,-1 0 1,0 1-1,0 0 0,-3-4 0,-1 1 8,-1 0 0,1 1 1,-1 0-1,1 0 0,-1 0 0,0 1 0,-1 0 1,1 0-1,0 1 0,-1 0 0,0 1 1,1-1-1,-1 1 0,0 1 0,-11 0 0,7 0-220,-1 0 1,0 2-1,0-1 0,1 2 0,-1 0 0,1 0 0,0 1 0,-20 9 0,28-11 123,0 0 0,0 1 0,0-1 0,0 1 0,1 0 1,-1 0-1,1 0 0,0 0 0,0 1 0,-4 6 0,7-10 41,-1 1 0,1 0 0,0-1-1,0 1 1,0 0 0,-1-1 0,1 1 0,0 0-1,0-1 1,0 1 0,0 0 0,0-1 0,0 1-1,1 0 1,-1-1 0,0 1 0,0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4:0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375 120 21933,'1'20'798,"-1"1"1,0-1 0,-1 0 0,-2 0-1,-6 28 1,-2 29 659,7-42-1180,-6 131 767,11-148-1348,0 0-1,0-1 1,2 1 0,0 0 0,1-1 0,1 0 0,8 19-1,-33-74-5076,-15-19 1697,1 4 891,-121-217-794,55 87 9283,96 176-4878,-12-23 1873,15 29-2514,1 0 0,-1 0 0,1 0 1,-1 0-1,1 0 0,0 0 0,-1 0 0,1 0 0,0 0 0,0 0 0,0 0 0,0 0 0,0 0 0,0-1 0,0 1 0,0 0 0,0 0 0,1 0 0,-1 0 0,0 0 0,1 0 0,-1 0 0,1-1 0,2 0 63,-1 0-1,1 1 1,-1-1 0,1 1-1,0 0 1,-1 0-1,1 0 1,0 0 0,0 1-1,4-1 1,35-3 776,-23 3-679,33-4 157,174-13 187,-74 18-3162,-127 3 1995,-7 3-171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4:10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20524,'0'-1'85,"1"1"-1,-1-1 0,0 1 1,0-1-1,1 1 0,-1-1 1,0 1-1,0 0 1,1-1-1,-1 1 0,1 0 1,-1-1-1,0 1 0,1 0 1,-1-1-1,1 1 0,-1 0 1,1 0-1,-1 0 0,1-1 1,-1 1-1,1 0 0,-1 0 1,1 0-1,-1 0 0,1 0 1,-1 0-1,1 0 0,-1 0 1,1 0-1,-1 0 0,1 0 1,-1 0-1,1 1 1,0 0 53,0 0 1,0 0-1,-1 0 1,1 0 0,-1 0-1,1 0 1,-1 0-1,1 1 1,-1-1 0,1 0-1,-1 0 1,0 1-1,0 0 1,2 51 1772,-2-50-1781,-15 213 949,4-91-918,11-111-25,2-15 12,1-10-26,9-70 361,3-137 0,-15 149-415,-5 106-90,4-13 9,2 0 0,1 0 0,5 26 0,-6-42 11,1 1 1,1-1 0,0 0 0,0 0-1,6 10 1,-7-15 2,0 0 0,1 1 0,-1-1 0,1 0 0,-1 0 0,1 0 0,0-1 0,0 1 0,1-1 0,-1 1 0,0-1 0,5 2 0,-3-2 1,0-1-1,0 1 0,0-1 1,0 0-1,0-1 1,0 1-1,0-1 0,0 0 1,0 0-1,0-1 1,0 1-1,0-1 0,0 0 1,0-1-1,0 1 1,-1-1-1,1 0 1,0 0-1,-1 0 0,1-1 1,-1 0-1,0 0 1,6-5-1,6-5 3,-1-1 0,0-1 0,-1 0 1,17-25-1,-25 32 3,18-27-8,-22 33 2,-1 0 0,1-1 0,-1 0 0,0 1 0,0-1 0,0 0 0,0 1 0,-1-1 0,1 0 0,-1 0 0,1-3 0,-1 6 0,0 0-1,-1 0 0,1-1 0,0 1 0,0 0 0,0 0 0,0 0 0,-1 0 0,1-1 0,0 1 0,0 0 1,0 0-1,-1 0 0,1 0 0,0 0 0,0 0 0,-1 0 0,1 0 0,0 0 0,0 0 0,-1 0 0,1 0 1,0 0-1,0 0 0,-1 0 0,1 0 0,0 0 0,0 0 0,-1 0 0,1 0 0,0 0 0,0 0 0,0 0 0,-1 0 1,1 0-1,0 1 0,0-1 0,-1 0 0,1 0 0,0 0 0,0 0 0,0 0 0,0 1 0,-1-1 0,1 0 1,0 0-1,0 1 0,-13 9 13,0 10-11,1 0 0,0 0 0,2 1 0,0 1 0,-9 31 0,17-48-2,-4 13-19,0 0 0,-3 21 0,8-34-50,0-1 0,0 1 0,1 0 0,0 0 0,0 0 0,0 0-1,0 0 1,1-1 0,0 1 0,0 0 0,0 0 0,1-1 0,2 8 0,-3-11 7,-1 0 1,1 0-1,-1 0 1,1 0-1,0-1 1,-1 1-1,1 0 1,0 0-1,0 0 1,-1-1-1,1 1 1,0 0-1,0-1 1,0 1-1,0-1 1,0 1-1,0-1 1,0 0-1,0 1 1,0-1-1,0 0 1,0 1-1,0-1 1,0 0-1,0 0 1,0 0-1,0 0 1,1 0-1,-1 0 1,0-1-1,0 1 1,0 0-1,0 0 1,0-1-1,1 0 1,1 0-14,-1-1 0,1 1 0,-1-1 0,0 0-1,1 0 1,-1 0 0,0 0 0,0 0 0,0 0 0,-1-1 0,1 1 0,0-1 0,1-3 0,12-38-691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4:10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 25373,'-9'-6'2161,"4"8"-1649,2 1-200,5-2 800,5 4-440,3 0-1056,-1-1-1256,6 5 1432,0 2-312,4-5-136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4:1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70 17524,'4'-3'449,"23"-24"1791,-26 26-2141,0 0 1,0 0 0,0-1-1,-1 1 1,1 0 0,0-1-1,0 1 1,-1 0-1,1-1 1,-1 1 0,0-1-1,1 1 1,-1 0 0,0-1-1,0 1 1,1-1 0,-1 1-1,-1-1 1,1 1-1,0-1 1,0-1 0,-1 2-19,1 1 1,0 0-1,0-1 1,0 1-1,-1-1 1,1 1-1,0 0 0,-1-1 1,1 1-1,0 0 1,-1-1-1,1 1 1,0 0-1,-1 0 1,1-1-1,0 1 1,-1 0-1,1 0 1,-1 0-1,1-1 0,-1 1 1,1 0-1,-1 0 1,1 0-1,0 0 1,-1 0-1,1 0 1,-2 0-1,-15 5 1427,1 4-1019,1 1 0,1 1 0,0 0 0,-24 24 0,-48 61 189,82-92-647,-102 135 457,90-115-394,2 1 1,0 0 0,2 1 0,-9 28-1,18-47-65,1 0-1,0 1 0,1-1 0,0 0 1,0 1-1,0-1 0,1 1 0,2 14 0,-2-18-15,1 0 0,0-1 0,0 1 0,1 0 0,-1-1 0,1 1 0,0-1 0,0 1 0,0-1 0,0 0 1,1 0-1,-1 0 0,1 0 0,0 0 0,-1-1 0,1 1 0,6 3 0,2 0 3,0-1 0,0 0 0,0-1-1,1 0 1,0-1 0,-1 0 0,1-1 0,0-1 0,0 1 0,1-2 0,23-1 0,0-2-158,1-2-1,58-16 1,-69 14-520,48-19 1,-67 23 540,0-1 0,0 1-1,0-1 1,-1-1 0,1 1-1,-1-1 1,0 0 0,0 0 0,-1-1-1,10-12 1,-7-2-443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4:1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174 192 18924,'15'0'2681,"14"-7"-1489,23-11-464,9-5 2185,16-3-1713,4 0-136,5 0-376,0 3-336,-18 3-672,-9 6-392,-24 8-760,-11 3 88,-24 5 903,-4 2-383,-19 4-192</inkml:trace>
  <inkml:trace contextRef="#ctx0" brushRef="#br0" timeOffset="1">28 270 17340,'-18'15'2264,"9"-1"-1328,23-14-175,16 0 1327,36-11-584,14-3-127,15-4-465,6-1-120,0 0-280,0-1-240,-11 6-960,-10 2 768,-33 9-208,-13 3-144,-18 0-272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4:1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2027 15315,'-1'1'71,"-26"8"961,18-3-626,17-4 8,46-3 784,92-13-1,-62 3-638,1642-135 3129,-475 45-3731,-1085 85 36,662-36-269,-843 50 103,-1-1-1,-27-9 1,34 10 175,1-1 1,1 0-1,-1 0 1,0-1-1,1 0 1,-1 0-1,1 0 0,1-1 1,-1-1-1,-6-5 1,11 8-10,0 0 1,1-1-1,-1 1 1,0 0-1,1-1 1,0 1-1,0-1 1,0 0-1,1 1 1,-1-1-1,1 0 1,0 1-1,0-1 1,0 0-1,0 0 0,1 1 1,-1-1-1,3-6 1,2-6-47,0-1 1,15-27-1,-12 25 28,13-26 7,-2-1 0,-3-1 0,18-84 0,-22 56 168,3-129 1,-15 158-18,-2 0 0,-2 1 1,-2-1-1,-12-48 0,14 78-53,-1 0-1,-1 0 1,0 0 0,0 1-1,-2 0 1,0 0 0,-1 1-1,0 0 1,-1 1 0,0 0-1,-2 0 1,1 1-1,-1 0 1,-1 1 0,0 1-1,-1 0 1,-29-16 0,-86-37 300,119 57-396,1 0 0,-16-12 0,-12-8-48,-7 3 20,0 2 0,-2 2 0,-75-21 0,-152-23 0,63 24-50,-349-18 1,383 53 40,0 8-1,-247 36 1,-192 75 39,415-74 19,20-11-7,146-27-3,1-2 1,0 0-1,-45-7 1,62 4-41,1 1 0,0 0 0,-1 1 0,-28 3 0,34-1 20,0 0 0,1 1 0,-1 0 0,1 1-1,0 0 1,0 1 0,0-1 0,-12 10 0,-7 7-24,1 0-1,0 2 1,-30 34-1,56-55 49,0-1-1,0 1 1,0-1-1,0 1 1,0 0-1,0-1 1,0 1-1,1 0 1,-1 0-1,0-1 1,1 1-1,0 0 1,-1 0-1,1 0 1,0 0-1,0 0 1,0 0-1,1 3 1,0 2-1,1 0 0,0-1-1,0 1 1,4 6 0,6 18 0,-4 4 4,-2 0-1,-2 0 0,-1 0 1,-2 37-1,-15 144-23,5-119 24,-5 328-10,17-351 18,3 0 0,3 0 0,32 123 0,-37-182-12,-1-2-136,1-1-1,0 0 0,0 1 0,1-2 0,1 1 0,11 17 0,-16-27 121,0-1 0,0 0-1,0 0 1,1 0-1,-1 0 1,0 0 0,1 0-1,-1 0 1,1 0 0,-1-1-1,1 1 1,-1 0-1,1-1 1,-1 1 0,1-1-1,0 0 1,-1 0 0,1 1-1,0-1 1,-1 0 0,3 0-1,17-7-242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15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24 104 14899,'0'-4'394,"1"0"0,-1 0 0,1 0 0,-1 0 0,1 0 0,0 0-1,1 0 1,-1 0 0,1 0 0,-1 0 0,1 1 0,0-1 0,1 0 0,-1 1 0,1 0 0,-1 0 0,4-3-1,-3 3-75,-1 0 0,1 0 0,0 0 0,0 1 0,1-1 0,-1 1 0,0 0-1,1 0 1,-1 0 0,1 1 0,0-1 0,-1 1 0,1 0 0,0 0 0,0 0-1,0 0 1,6 0 0,-9 2-266,1-1 1,-1 0-1,0 0 0,0 0 0,0 1 0,0-1 0,0 0 0,0 1 1,0-1-1,0 1 0,0-1 0,0 1 0,0 0 0,0-1 0,0 1 1,0 0-1,-1 0 0,1 0 0,0-1 0,-1 1 0,1 0 0,0 2 1,0-1-8,0 0 0,0 1 1,0-1-1,-1 1 1,1-1-1,-1 0 0,0 1 1,0 0-1,0 4 1,-1 2-20,0 1 1,-1-1 0,-1 0 0,-4 15-1,-6 3 50,0 0-1,-22 31 1,22-37 22,0-1 1,2 2-1,0 0 1,-11 35-1,21-56-86,1 1-1,-1 0 1,1-1-1,-1 1 1,1-1 0,0 1-1,0 0 1,0-1-1,0 1 1,0-1-1,0 1 1,0 0 0,1-1-1,-1 1 1,0-1-1,1 1 1,0-1-1,-1 1 1,1-1 0,0 1-1,-1-1 1,3 3-1,-1-3-33,-1 0-1,1 1 1,0-1-1,0 0 1,0 0-1,0 0 1,0 0-1,0 0 1,0-1-1,1 1 1,-1-1-1,0 1 1,0-1-1,4 0 1,8 0-340,0-1 0,0 0 0,-1-1 0,17-5 0,-26 6 187,155-48-1000,-130 39 901,41-16-472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1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40 21749,'-5'0'227,"-1"0"1,1 1 0,-1 0 0,1 0 0,-1 0 0,1 0-1,0 1 1,-1 0 0,1 0 0,0 1 0,1-1-1,-1 1 1,0 0 0,1 1 0,-1-1 0,1 1-1,0-1 1,0 1 0,1 0 0,-1 1 0,-3 5-1,5-7-184,-1 0-1,1 1 0,0-1 0,0 1 1,1-1-1,-1 1 0,1 0 0,0 0 1,0-1-1,0 1 0,0 0 0,1 0 1,0 0-1,0 0 0,0 0 0,0 0 1,0 0-1,1 0 0,0 0 0,-1 0 1,2-1-1,-1 1 0,0 0 0,1 0 1,-1-1-1,1 1 0,0-1 0,1 0 1,-1 1-1,3 2 0,-1-2-25,1 0-1,-1-1 1,0 0-1,1 0 1,0 0-1,0-1 1,0 1-1,0-1 1,0 0-1,0-1 1,1 1-1,-1-1 1,1 0-1,-1 0 1,1-1-1,-1 1 1,1-1 0,-1-1-1,1 1 1,-1-1-1,10-2 1,1-1 67,0 0 0,0-2 0,-1 0 1,0 0-1,0-1 0,15-10 1,-19 10 18,-1-1 1,0 1 0,-1-2 0,1 1-1,14-19 1,-22 25-82,0-1 1,1 0-1,-1 0 0,0 0 1,0-1-1,0 1 0,-1 0 0,1-1 1,-1 1-1,0-1 0,0 1 1,0-1-1,-1 1 0,1-1 0,-1 0 1,0 1-1,0-1 0,0 0 1,0 0-1,0 1 0,-1-1 1,0 0-1,-2-6 0,1 7-69,-1 0-1,1 0 0,-1 0 1,1 0-1,-1 0 1,0 1-1,0-1 0,-1 1 1,1 0-1,0 0 1,-1 0-1,1 0 0,-1 0 1,0 1-1,1 0 1,-1 0-1,0 0 1,0 0-1,0 1 0,0-1 1,-7 1-1,3-1-218,-1 1 0,0 1 0,0-1 0,1 1 0,-1 1-1,0 0 1,1 0 0,-17 6 0,3 7-327,8 2-84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16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5 20300,'17'-5'1603,"-17"5"-1582,0 0 1,0 0-1,0 0 0,1 0 1,-1 0-1,0 0 1,0 1-1,0-1 0,0 0 1,0 0-1,0 0 0,0 0 1,0 0-1,0 0 1,0 0-1,0 0 0,0 0 1,0 1-1,0-1 1,0 0-1,0 0 0,0 0 1,0 0-1,0 0 1,0 0-1,0 0 0,0 1 1,0-1-1,0 0 0,0 0 1,0 0-1,0 0 1,0 0-1,0 0 0,0 0 1,0 0-1,0 0 1,0 1-1,0-1 0,0 0 1,0 0-1,0 0 1,-1 0-1,1 0 0,0 0 1,0 0-1,0 0 0,0 0 1,0 0-1,0 0 1,0 0-1,0 0 0,-1 0 1,1 0-1,0 0 1,0 0-1,0 0 0,0 0 1,0 0-1,0 0 0,0 0 1,0 0-1,-1 0 1,-30 22 2054,17-13-1364,-38 31 39,0 2 0,3 2 0,-64 75 0,100-103-1184,0 0 0,1 2 0,-16 32 1,24-80-4097,6-41 2513,2 24 912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5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72 15155,'13'-3'714,"37"-14"908,-47 16-1385,0 0 0,0-1 0,0 1 0,0-1 0,0 0 0,-1 0 0,1 0 0,0-1 0,-1 1 0,0-1 0,0 1 0,3-5 0,-4 7-161,-1-1-1,0 1 0,1 0 1,-1-1-1,0 1 0,0-1 1,0 1-1,1-1 0,-1 1 1,0-1-1,0 1 0,0-1 1,0 1-1,0-1 0,0 1 1,0-1-1,0 1 0,0-1 1,0 1-1,0-1 0,0 1 1,0-1-1,0 1 0,-1-1 1,1 1-1,0-1 0,0 1 0,-1 0 1,1-1-1,0 1 0,-1-1 1,0 0 30,0 0 1,0 1-1,0-1 1,-1 0-1,1 1 0,0 0 1,0-1-1,-1 1 1,1-1-1,0 1 1,-3 0-1,-37 1 1026,22 3-882,1 0 0,0 1 0,0 1 0,0 0-1,-23 13 1,29-12-201,0 0-1,0 0 1,1 1-1,0 1 0,0 0 1,1 0-1,1 1 1,-10 12-1,16-19-33,0 1-1,1 0 0,-1 0 1,1 0-1,0 0 0,0 1 1,1-1-1,-1 1 0,1-1 1,0 1-1,-1 6 0,2-8-15,0-1 0,1 1 0,-1-1 0,0 1-1,1-1 1,-1 1 0,1-1 0,0 1 0,0-1 0,0 0-1,0 1 1,0-1 0,1 0 0,-1 0 0,1 0 0,-1 0 0,1 0-1,0 0 1,-1-1 0,1 1 0,0 0 0,3 1 0,5 2-183,-1 0 0,1 0 1,0-1-1,0-1 0,1 1 1,-1-2-1,0 0 0,1 0 1,0 0-1,17-1 0,10-1-439,62-9-1,-34-1-32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16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76 19804,'-10'6'489,"0"1"0,0 0-1,1 0 1,0 1-1,1 0 1,-1 1 0,1 0-1,1 0 1,0 0 0,0 1-1,1 0 1,0 1 0,1 0-1,0-1 1,1 1 0,-4 17-1,7-26-469,0 0 0,1 0 0,0 0 0,-1 1-1,1-1 1,0 0 0,0 1 0,0-1 0,0 0 0,1 0-1,-1 1 1,1-1 0,-1 0 0,1 0 0,0 0 0,0 1-1,0-1 1,0 0 0,0 0 0,0 0 0,1-1 0,-1 1-1,0 0 1,1 0 0,0-1 0,-1 1 0,1-1 0,0 1-1,0-1 1,0 0 0,0 0 0,4 2 0,-1-2-18,-1 1 0,1-2 0,-1 1 0,1 0 1,0-1-1,-1 0 0,1 0 0,0 0 0,-1-1 0,1 1 1,0-1-1,-1 0 0,1-1 0,-1 1 0,7-4 0,0 0 9,-1-1 0,0 0 0,-1-1-1,1 0 1,-1-1 0,-1 0-1,1 0 1,-1 0 0,-1-1-1,13-20 1,-16 23 4,0-1 0,0 0 0,-1 0-1,0 0 1,0 0 0,-1 0 0,0-1-1,0 1 1,-1-1 0,0 1 0,0-1 0,-1 0-1,0 1 1,0-1 0,-1 0 0,0 1-1,-3-13 1,3 17-16,0 0 0,0 0 1,0-1-1,0 1 0,-1 0 0,1 1 0,-1-1 0,0 0 0,0 0 0,0 1 0,0-1 0,-1 1 1,1 0-1,-1-1 0,1 1 0,-1 0 0,0 1 0,0-1 0,1 0 0,-1 1 0,-1 0 1,1-1-1,0 1 0,0 0 0,0 1 0,0-1 0,-1 1 0,1-1 0,0 1 0,-5 0 1,2 1-37,0 0 0,0 0 0,0 0 0,1 1 0,-1-1 1,0 2-1,1-1 0,-1 1 0,1-1 0,0 1 1,0 1-1,0-1 0,0 1 0,1 0 0,-1 0 1,-4 6-1,1 0-190,1 0-1,1 1 1,-1 0 0,2 0 0,-1 0 0,1 1-1,1 0 1,0 0 0,1 0 0,0 0 0,1 1-1,1-1 1,0 1 0,0-1 0,1 1 0,1-1 0,0 1-1,5 21 1,10 12-548</inkml:trace>
  <inkml:trace contextRef="#ctx0" brushRef="#br0" timeOffset="1">658 521 20316,'-10'12'776,"1"-1"0,1 2 0,0-1 0,1 1 0,-8 18 0,11-21-387,1-1 0,0 1 0,0 0 0,1-1 1,0 1-1,1 0 0,0 1 0,1 15 0,0-25-372,0 0 0,0 1 0,0-1 0,0 0 0,0 1-1,0-1 1,1 0 0,-1 1 0,0-1 0,1 0 0,-1 1 0,1-1 0,-1 0 0,1 0 0,0 0-1,0 0 1,0 0 0,-1 1 0,1-1 0,0-1 0,0 1 0,0 0 0,0 0 0,1 0 0,-1 0-1,0-1 1,0 1 0,0 0 0,1-1 0,-1 0 0,0 1 0,0-1 0,1 1 0,-1-1 0,1 0-1,-1 0 1,0 0 0,1 0 0,-1 0 0,0 0 0,1 0 0,-1 0 0,0-1 0,3 0-1,1 0-14,1-1-1,-1 0 0,1-1 0,-1 1 0,0-1 1,0 0-1,0 0 0,-1-1 0,8-6 0,-2-1 12,-1 1-1,0-2 0,-1 1 1,0-1-1,-1 0 1,10-23-1,-14 27-7,0 0 1,0 1-1,-1-1 1,0 0-1,-1-1 1,1 1-1,-1 0 0,-1 0 1,0-1-1,0 1 1,-1 0-1,-2-16 1,2 21-43,0 1 0,0-1 0,0 1 0,0-1 0,-1 1 0,1 0 1,-1 0-1,1 0 0,-1 0 0,0 0 0,1 0 0,-1 0 0,0 1 0,0-1 1,-1 0-1,1 1 0,0 0 0,0 0 0,-1-1 0,1 1 0,-1 1 0,1-1 1,-1 0-1,1 0 0,-1 1 0,-3-1 0,0 1-122,-1 0 0,1 0 0,-1 0-1,1 1 1,-1 0 0,1 0 0,0 0 0,0 1 0,-9 3-1,-3 4-346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1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47 16748,'20'-46'4674,"-25"59"-431,2-5-3828,0-1-1,1 0 1,0 1-1,-2 7 0,4-13-414,0-1-1,0 0 0,-1 0 0,1 0 0,0 0 0,0 0 0,0 0 0,1 0 0,-1 0 0,0 0 0,0 0 0,0 0 0,1 0 1,-1 1-1,1-1 0,-1-1 0,1 1 0,-1 0 0,1 0 0,-1 0 0,1 0 0,0 0 0,-1 0 0,1-1 0,0 1 0,0 0 1,0 0-1,0-1 0,0 1 0,0-1 0,-1 1 0,1-1 0,0 1 0,1-1 0,-1 0 0,1 1 0,-1-1 1,7 2-16,1-1 0,-1 1 0,0 1 0,10 4 0,-15-6 10,-1 1 0,1 0 1,-1-1-1,1 1 0,-1 0 1,0 1-1,1-1 1,-1 0-1,0 1 0,0-1 1,-1 1-1,1-1 0,0 1 1,-1 0-1,2 4 1,0 3 54,0 1 0,-1 0 0,-1 0 1,1-1-1,-2 1 0,1 0 0,-2 0 1,1 0-1,-2 0 0,1 0 1,-1 0-1,-1-1 0,0 1 0,-1-1 1,0 0-1,0 0 0,-1 0 0,-8 12 1,12-20-12,0 0 1,0-1 0,0 1-1,-1 0 1,1-1-1,0 0 1,-1 1 0,0-1-1,1 0 1,-1 0 0,1 0-1,-1 0 1,0 0-1,0 0 1,0 0 0,0 0-1,1-1 1,-1 1-1,0-1 1,0 0 0,0 1-1,0-1 1,0 0 0,0 0-1,0 0 1,0 0-1,0-1 1,0 1 0,0-1-1,0 1 1,0-1-1,0 1 1,0-1 0,1 0-1,-1 0 1,0 0 0,0 0-1,1 0 1,-1-1-1,-2-1 1,-4-5-41,0 1 0,0-2 1,1 1-1,0-1 0,-12-19 0,11 16-665,1-1 0,0 0 0,0 0 0,2-1 0,-1 0 0,2 0 0,0 0 0,-4-26 0,9 20-367,7 4-133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1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18564,'8'-9'2376,"-2"3"-1183,6-2-497,8 1 1376,9-5-303,14-1-737,7-2-440,12-2-1000,3 0-680,7-6 888,3-3-176,-4-3-145</inkml:trace>
  <inkml:trace contextRef="#ctx0" brushRef="#br0" timeOffset="1">1116 77 18716,'-23'44'2361,"-2"-1"-1521,-4-3-360,2-2 1280,2-6-664,4-1-287,3-8-625,4-3-352,6-7-673,4-5-295,-3-9-1112,0-13 1464,-1-3-273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19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58 17868,'-2'-2'205,"-1"1"1,0-1 0,0 1-1,0-1 1,0 1 0,0 0-1,0 0 1,0 0 0,0 1-1,0-1 1,0 1 0,0 0-1,-1 0 1,1 0 0,0 0-1,0 0 1,-4 1 0,2 1 16,1-1 0,0 1 1,0 0-1,0 0 0,0 0 1,0 1-1,0-1 0,1 1 1,-1 0-1,1 0 0,-4 4 0,-1 2 123,1 0-1,0 1 0,1 0 0,0 0 0,0 1 1,1 0-1,1 0 0,-6 18 0,8-20-257,0-1-1,0 0 1,1 1-1,1-1 0,-1 1 1,1-1-1,1 1 1,2 15-1,-3-21-76,1-1 0,0 1 0,0-1-1,0 0 1,0 1 0,0-1 0,0 0-1,0 1 1,1-1 0,-1 0 0,1 0-1,0 0 1,0 0 0,0-1 0,0 1-1,0 0 1,0-1 0,0 1 0,0-1-1,0 0 1,1 0 0,-1 0 0,1 0-1,-1 0 1,1 0 0,-1-1 0,1 1-1,-1-1 1,1 0 0,-1 0 0,1 0-1,0 0 1,3 0 0,4-2 0,-1 1 1,1-2-1,0 1 1,-1-1-1,1-1 0,-1 1 1,0-2-1,0 1 1,-1-1-1,1-1 1,12-10-1,-8 6 5,-1-2 0,0 0 0,0 0 0,-1-1-1,-1 0 1,11-18 0,-18 25-10,1 0-1,-1-1 0,0 0 1,0 0-1,-1 0 1,0 0-1,0 0 1,-1 0-1,1-15 0,-2 19-6,0 0 0,0-1 0,0 1 0,-1 0 0,1 0 0,-1-1 0,0 1 0,0 0 0,-1 0 0,1 0 0,0 0 0,-1 0 0,0 0 0,0 0-1,0 1 1,0-1 0,0 1 0,0-1 0,-1 1 0,1 0 0,-1 0 0,0 0 0,-4-3 0,0 2-9,1 0 0,-1 1 0,0 0 1,1 0-1,-1 0 0,0 1 0,-1 0 1,1 0-1,0 1 0,0 0 0,0 0 0,0 0 1,0 1-1,0 0 0,0 1 0,0 0 0,0 0 1,0 0-1,1 1 0,-1 0 0,1 0 0,-8 5 1,7-4-129,0 1 1,0 0 0,1 0 0,0 0 0,-1 1-1,2 0 1,-1 0 0,1 0 0,0 1-1,0 0 1,1 0 0,0 0 0,0 0-1,1 1 1,0-1 0,0 1 0,0 0 0,1 0-1,-1 9 1,3-14 72,-1 0-1,1 0 1,0 0-1,0 0 1,0 1 0,1-1-1,-1 0 1,1 0-1,0 0 1,0 0 0,0 0-1,0 0 1,0 0-1,3 5 1,10 8-589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7:1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66 120 20132,'-7'6'504,"1"0"-1,0 1 1,0 0-1,0 0 1,1 1-1,0-1 0,0 1 1,1 0-1,0 0 1,1 1-1,-4 11 1,6-19-455,1 1 1,0-1-1,0 0 1,0 0-1,0 0 1,0 0-1,0 0 1,0 0-1,0 0 1,0 0-1,0 0 1,0 0-1,1 0 1,-1 0-1,0 0 1,1 0-1,-1 0 1,1 0-1,-1 0 1,1 0-1,0 0 1,-1 0-1,1-1 1,0 1-1,-1 0 1,2 1-1,0-2-11,0 1 0,0 0 1,-1-1-1,1 1 0,0-1 0,0 1 0,0-1 0,0 0 1,0 0-1,0 0 0,0 0 0,0 0 0,2-1 0,6-1 15,0 0 0,-1-1-1,1 0 1,12-7-1,-4 2 48,-1-2-1,-1 0 0,0-1 0,23-20 0,-33 26-56,-1 0-1,0 0 1,0 0-1,0-1 1,-1 1-1,0-1 1,0 0-1,0-1 1,-1 1-1,0-1 1,0 0 0,0 1-1,-1-1 1,0 0-1,1-11 1,-3 17-34,0-1 0,0 0 0,0 0 0,0 0 0,-1 0 0,1 1 0,0-1-1,-1 0 1,1 0 0,-1 1 0,0-1 0,0 0 0,0 1 0,1-1 0,-1 1 0,-1-1 0,1 1 0,0-1 0,0 1 0,-3-2 0,1 1-67,0 0-1,0 0 1,0 0-1,0 1 1,0-1-1,-1 1 1,1 0-1,-1 0 1,1 0 0,-6 0-1,4 0-50,0 1-1,0-1 1,-1 1 0,1 1-1,0-1 1,-1 1-1,1-1 1,0 2 0,0-1-1,0 0 1,0 1 0,0 0-1,0 0 1,0 1 0,-4 3-1,-5 7-363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46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19420,'14'-14'1337,"-13"14"-1309,-1 0 0,0 0 1,0 0-1,0 0 0,0 0 0,1 0 0,-1-1 0,0 1 1,0 0-1,0 0 0,1 0 0,-1 0 0,0 0 1,0 0-1,0 0 0,1 0 0,-1 0 0,0 0 0,0 0 1,0 0-1,1 0 0,-1 0 0,0 1 0,0-1 0,0 0 1,0 0-1,1 0 0,-1 0 0,0 0 0,0 0 0,0 0 1,0 0-1,1 1 0,-1-1 0,0 0 0,0 0 0,0 0 1,0 0-1,0 1 0,1-1 0,-1 4 197,1 0 0,0 0 0,-1 0 0,0 0 0,0-1 0,-1 7 0,1 0-28,2 94 742,30 204-1,-22-271-466,-10-37-466,0 0 0,0 0 1,0 0-1,0 0 0,0 0 1,0 0-1,0 0 1,0 1-1,0-1 0,0 0 1,0 0-1,0 0 1,0 0-1,0 0 0,0 0 1,0 0-1,0 0 1,0 1-1,0-1 0,0 0 1,1 0-1,-1 0 0,0 0 1,0 0-1,0 0 1,0 0-1,0 0 0,0 0 1,0 0-1,0 0 1,1 0-1,-1 0 0,0 0 1,0 0-1,0 0 1,0 0-1,0 0 0,0 0 1,0 0-1,1 0 0,-1 0 1,0 0-1,0 0 1,0 0-1,0 0 0,0 0 1,0 0-1,0 0 1,1 0-1,-1 0 0,0 0 1,0 0-1,0 0 0,0 0 1,0 0-1,0-1 1,0 1-1,0 0 0,0 0 1,0 0-1,0 0 1,1 0-1,-1 0 0,3-22 324,0-68 339,-16-161 0,13 250-670,0 1 0,-1 0 0,1-1 0,0 1 0,0-1 1,0 1-1,0-1 0,0 1 0,0-1 0,0 1 0,0-1 1,0 1-1,0 0 0,0-1 0,0 1 0,0-1 0,1 1 0,-1-1 1,0 1-1,0 0 0,0-1 0,1 1 0,-1-1 0,0 1 1,0 0-1,1-1 0,-1 1 0,0 0 0,1-1 0,-1 1 1,0 0-1,1 0 0,-1-1 0,1 1 0,-1 0 0,0 0 0,1 0 1,-1-1-1,1 1 0,-1 0 0,1 0 0,0 0 0,23 6-37,-3-1 13,-5-4 20,0-2 1,-1 0-1,1-1 1,0 0-1,-1-1 1,0-1-1,0 0 1,0-1-1,0-1 1,-1-1-1,0 0 1,0 0-1,-1-1 1,1-1-1,-2 0 1,0-1-1,0-1 1,0 0-1,-2 0 1,1-1-1,-1 0 1,-1-1-1,13-23 1,-11-2 46,-10 38-40,-1-1 0,0 0-1,0 0 1,0 0-1,0 0 1,0 0 0,0 0-1,0 0 1,0 1 0,-1-1-1,1 0 1,0 0-1,0 0 1,-1 0 0,1 1-1,-1-2 1,1 2-1,-1-1 0,1 1 0,-1 0 0,0 0 0,1-1 0,-1 1 0,1 0 0,-1 0 0,1 0 0,-1 0 0,1 0 0,-1 0 0,0 0 0,1 0 0,-1 0 0,1 0 1,-1 0-1,1 1 0,-1-1 0,1 0 0,-1 0 0,0 0 0,1 1 0,-1-1 0,1 0 0,0 1 0,-1-1 0,1 0 0,-1 1 0,-4 3 8,0 0 0,0 0 0,1 1 0,0-1 0,0 1 0,0 0 0,0 0 0,1 1 0,0-1 1,0 1-1,0-1 0,-3 11 0,1 1 16,-1 0 0,2 1-1,-3 20 1,6-30-37,0 1-1,0-1 0,1 1 1,0-1-1,0 1 0,1 0 1,0-1-1,1 0 0,0 1 1,0-1-1,0 0 0,1 0 1,1 0-1,-1 0 0,1-1 1,1 1-1,-1-1 0,1 0 1,0 0-1,1-1 0,0 0 1,0 0-1,0 0 0,1 0 1,-1-1-1,1 0 0,15 7 1,-13-7-191,0-1 0,1 0 0,-1-1 0,1 0 0,0 0 0,12 1 0,-19-4 150,1 1 1,-1-1 0,1 0-1,-1 0 1,1-1-1,-1 1 1,0-1 0,1 1-1,-1-1 1,0 0 0,1 0-1,-1 0 1,0-1 0,0 1-1,0-1 1,0 0 0,0 0-1,0 0 1,-1 0 0,1 0-1,3-5 1,9-14-499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4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18996,'2'21'769,"-1"1"0,-2 0 0,0-1 0,-5 30 1,-1 4 353,6-43-912,-12 232 2780,13-201-2711,2 0 0,2 0-1,15 69 1,-15-95-296,1 0-1,1-1 1,12 25 0,-15-35-77,0-1 0,0 1 0,1-1 0,-1 0 0,1 0 0,1 0 0,-1 0 0,1-1 0,0 0 0,0 0 0,0 0 0,11 6 0,-14-9-19,1 0-1,-1 0 1,1-1-1,-1 1 1,1-1-1,0 1 0,-1-1 1,1 0-1,0 0 1,-1 0-1,1 0 0,0 0 1,-1 0-1,1-1 1,-1 0-1,1 1 1,-1-1-1,1 0 0,-1 0 1,1 0-1,-1-1 1,0 1-1,1-1 0,-1 1 1,0-1-1,0 1 1,0-1-1,0 0 1,-1 0-1,4-4 0,1-3-154,0 0-1,0 0 1,0-1-1,-2 0 1,1 0-1,3-13 1,8-34-667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48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75 375 17388,'-15'33'1398,"-2"6"69,-13 43 1,27-71-1176,0 0 1,1 1 0,0-1 0,1 0 0,0 1-1,0-1 1,2 0 0,2 23 0,-2-31-257,-1 1 0,1-1 0,0 0 0,1 1 0,-1-1 0,1 0 0,-1 0 0,1 0 0,0 0 0,0 0 0,0 0 0,1-1 1,-1 1-1,1-1 0,-1 0 0,1 1 0,0-1 0,0 0 0,0 0 0,0-1 0,0 1 0,0-1 0,0 1 0,1-1 0,-1 0 0,0-1 0,1 1 0,-1 0 0,1-1 0,-1 0 0,1 0 0,3 0 1,4 0-24,-1-1 0,1-1 1,-1 1-1,0-2 1,1 1-1,-1-2 1,0 1-1,-1-1 1,16-9-1,-12 5 13,-1-1 0,0 0 0,0-1 0,-1 0 0,15-18 0,-19 20 8,-1 0 0,0-1 0,0 0 0,-1-1 0,0 1 0,0-1 0,-1 0 0,5-16 0,-9 25-25,0 0 0,1-1 0,-1 1 0,0 0 1,0-1-1,0 1 0,0 0 0,0 0 1,0-1-1,0 1 0,0 0 0,0-1 0,-1 1 1,1 0-1,0 0 0,-1 0 0,1-1 0,-1 1 1,0 0-1,1 0 0,-1 0 0,-1-1 1,2 1-3,-1 1 1,0 0 0,0 0 0,1-1 0,-1 1-1,0 0 1,0 0 0,0 0 0,1 0 0,-1 0 0,0 0-1,0 0 1,0 0 0,1 0 0,-1 1 0,0-1-1,0 0 1,1 0 0,-1 1 0,0-1 0,0 0 0,1 1-1,-1-1 1,0 1 0,1-1 0,-1 1 0,1-1-1,-1 1 1,0 0 0,1-1 0,-1 1 0,1 0 0,0-1-1,-1 1 1,0 1 0,-1 1 2,0 0 1,0 1-1,0 0 0,0-1 1,0 1-1,1 0 1,-1 0-1,1 0 0,0 0 1,1 0-1,-1 0 0,0 0 1,1 0-1,0 0 0,0 0 1,1 0-1,-1 1 1,1-1-1,0 0 0,0 0 1,0 0-1,0-1 0,1 1 1,-1 0-1,1 0 0,0-1 1,0 1-1,1-1 1,-1 1-1,1-1 0,-1 0 1,1 0-1,0 0 0,0-1 1,1 1-1,-1-1 0,0 1 1,1-1-1,-1 0 1,1-1-1,0 1 0,0-1 1,0 1-1,0-1 0,0 0 1,0 0-1,8 0 0,-5-1-17,0 0 0,0 0-1,0-1 1,0 0-1,0 0 1,0-1-1,0 0 1,0 0-1,0-1 1,-1 0-1,1 0 1,9-6-1,-7 2-5,-1 1 0,0-1 0,0-1 1,-1 1-1,0-1 0,0-1 0,10-15 0,-3-3-44,-1 0-1,0-1 1,-3-1 0,15-58 0,6-74-272,-28 134 265,-1 0-1,-1-1 1,-5-50-1,4 77 67,-1 0 1,1-1 0,0 1-1,0 0 1,-1-1-1,1 1 1,0 0 0,-1-1-1,1 1 1,-1 0-1,0 0 1,1-1 0,-1 1-1,0 0 1,-1-1-1,1 1 4,1 1 0,0 0-1,-1 0 1,1 0-1,-1 0 1,1 0-1,-1-1 1,1 1-1,-1 0 1,1 0 0,-1 0-1,1 0 1,-1 1-1,1-1 1,0 0-1,-1 0 1,1 0 0,-1 0-1,1 0 1,-1 1-1,1-1 1,0 0-1,-1 0 1,1 0-1,-1 1 1,1-1 0,0 0-1,-1 1 1,1-1-1,-3 4 42,0-1 0,0 1-1,1-1 1,-1 1-1,1 0 1,0 0 0,-3 8-1,-4 16 101,1 1-1,2 0 0,1 0 0,2 0 1,0 1-1,3 42 0,23 179 23,-20-232-164,-1 4-4,-1-14-1,-1 0 1,1 0 0,1-1-1,0 1 1,0 0 0,0-1-1,1 1 1,5 9 0,-8-18 3,0 0 0,1 1 0,-1-1 0,0 0 0,0 0 0,1 1 0,-1-1 0,0 0 0,0 0 0,1 0 0,-1 1 0,0-1 0,1 0 0,-1 0 0,0 0 0,1 0 0,-1 0 0,0 0 1,1 1-1,-1-1 0,0 0 0,1 0 0,-1 0 0,0 0 0,1 0 0,-1 0 0,0 0 0,1-1 0,-1 1 0,0 0 0,1 0 0,-1 0 0,0 0 0,1 0 0,-1 0 0,0-1 0,1 1 0,-1 0 0,0 0 0,1-1 1,-1 1-1,0 0 0,0 0 0,0-1 0,1 1 0,-1 0 0,0-1 0,11-16 138,-5 0-44,0 0 0,-1 0 0,0-1 1,2-30-1,0-73 168,-7 115-261,0-1 0,0 1 0,-1-1 0,0 1 0,-3-12 0,4 18-5,0-1 0,0 1 0,0 0 0,0 0 0,0 0 0,0-1 1,0 1-1,-1 0 0,1 0 0,0 0 0,0-1 0,0 1 1,0 0-1,0 0 0,0 0 0,-1-1 0,1 1 0,0 0 1,0 0-1,0 0 0,0 0 0,-1 0 0,1 0 0,0-1 1,0 1-1,0 0 0,0 0 0,-1 0 0,1 0 0,0 0 1,0 0-1,-1 0 0,1 0 0,0 0 0,0 0 0,0 0 1,-1 0-1,-4 8 5,0 11 4,4-8-11,0 1 0,1-1 1,1 1-1,0-1 1,0 1-1,1-1 0,7 22 1,-8-31-4,0 1 0,0 0-1,1-1 1,-1 1 0,0-1 0,1 0 0,0 1 0,0-1-1,0 0 1,0 0 0,0 0 0,0 0 0,0-1 0,0 1-1,5 2 1,-5-3-5,1-1 0,0 1-1,0 0 1,-1-1 0,1 0 0,0 0-1,0 0 1,0 0 0,0 0-1,0 0 1,-1-1 0,1 1 0,0-1-1,0 0 1,-1 0 0,1 0-1,0 0 1,3-3 0,5-2-28,-1-1 0,0 0 1,13-12-1,-17 13 23,0 1-1,0 0 1,0 0-1,1 0 1,0 1-1,0 0 1,0 0-1,0 1 1,14-5-1,-20 8 15,1 0-1,-1 0 0,0 0 0,1 0 1,-1 0-1,0 1 0,1-1 0,-1 0 1,0 0-1,0 1 0,1-1 0,-1 1 1,0 0-1,0-1 0,0 1 1,0 0-1,0-1 0,0 1 0,0 0 1,0 0-1,0 0 0,0 0 0,0 0 1,1 1-1,18 35-12,-8-13 6,-9-20-18,0-1-1,0 0 1,1 1 0,-1-1-1,0 0 1,1-1 0,0 1-1,0-1 1,0 0 0,0 1-1,0-2 1,0 1 0,0 0-1,1-1 1,-1 0-1,1 0 1,-1 0 0,1-1-1,-1 1 1,1-1 0,-1 0-1,1 0 1,-1-1 0,1 0-1,-1 1 1,1-1 0,-1-1-1,0 1 1,1-1 0,-1 1-1,0-1 1,5-4 0,2 28 140,-10-19-90,1 0 0,-1 1 0,1-1 0,0 0 0,0 0-1,0 0 1,0 0 0,1-1 0,-1 1 0,1-1 0,0 1 0,0-1-1,0 0 1,0 0 0,0 0 0,0 0 0,0-1 0,0 1 0,1-1-1,-1 0 1,1 0 0,-1 0 0,1-1 0,-1 1 0,1-1 0,0 1-1,-1-1 1,1-1 0,4 1 0,-3-1-11,0 0 0,0 0 0,0-1 0,-1 0 0,1 1 0,-1-1 0,1-1-1,-1 1 1,0-1 0,0 0 0,0 0 0,0 0 0,0 0 0,0 0 0,-1-1 0,0 0 0,0 0 0,0 0 0,0 0 0,-1 0 0,3-6-1,-1 1-2,0-1 0,-1 0 0,-1 0 0,0 0-1,0 0 1,0-1 0,-2 1 0,1-1 0,-1 1 0,-1 0-1,0-1 1,0 1 0,-4-14 0,1 16-9,2 14-10,2 13-22,2-17 29,-1-1 0,1 0-1,0 0 1,-1 0 0,1 0 0,0 0-1,0-1 1,-1 1 0,1 0 0,0-1-1,0 1 1,0-1 0,0 0 0,0 0-1,0 1 1,0-1 0,3-1 0,11 3-14,-4 1 12,-1 0-1,0-1 1,1 0-1,0-1 1,12 0 0,-17-2 5,0 1 0,0-1 0,0-1-1,-1 1 1,1-1 0,0 0 0,-1-1 0,0 1 0,1-1 0,5-4 0,-2 0 2,0-1 0,0 0-1,-1 0 1,0-1 0,0 0 0,-1 0 0,10-14-1,-15 19-1,-1 0 1,1 0-1,0-1 0,-1 1 0,0 0 0,0-1 0,0 1 0,-1-1 0,1 0 0,-1 1 1,0-1-1,-1 0 0,1 0 0,-1 0 0,0 0 0,0 0 0,-1 0 0,1 1 0,-1-1 1,0 0-1,-2-6 0,3 10-1,-1 0-1,1 0 1,-1 1 0,1-1 0,-1 0-1,0 0 1,1 0 0,-1 0 0,0 0-1,0 1 1,1-1 0,-1 0 0,0 1-1,0-1 1,0 0 0,0 1 0,0-1-1,0 1 1,0 0 0,0-1 0,0 1-1,0 0 1,0 0 0,0-1 0,0 1-1,0 0 1,0 0 0,-1 0 0,1 0-1,0 0 1,0 1 0,0-1 0,0 0-1,0 0 1,0 1 0,0-1 0,0 1 0,0-1-1,-2 2 1,-1 0 1,-1 1 1,1 0-1,0 0 1,-1 0-1,1 1 0,-6 7 1,3-2 4,0 1 1,1 0-1,0 1 1,1-1-1,1 1 1,-1 0-1,1 0 1,1 0-1,0 0 1,1 1-1,0 0 1,1-1-1,0 17 1,1-19-14,0 1 0,1-1 0,1 0 0,-1 1 0,1-1 0,1 0 0,5 14 0,-5-17-35,0-1 0,-1 0 1,2 0-1,-1 0 1,1 0-1,-1-1 1,1 1-1,0-1 1,1 0-1,-1 0 0,1-1 1,8 6-1,-11-8-43,-1 0 0,1 0-1,0 0 1,0-1 0,-1 1-1,1 0 1,0-1 0,0 1-1,0-1 1,0 0 0,-1 1-1,1-1 1,0 0 0,0 0-1,0-1 1,0 1 0,0 0-1,0 0 1,0-1 0,2 0-1,-3 0 42,0 0 0,1 0-1,-1 0 1,0 0-1,0-1 1,0 1-1,1 0 1,-1-1-1,-1 1 1,1 0-1,0-1 1,0 1 0,0-1-1,-1 0 1,1 1-1,-1-1 1,1 1-1,-1-1 1,0 0-1,0 1 1,0-1-1,1 0 1,-1 1 0,-1-4-1,-3-38-610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48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 21213,'-8'-6'2000,"2"6"-1520,12 6 152,3 3-272,2 5-104,1 6-344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4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20836,'1'-1'69,"-1"1"-1,0-1 1,0 1-1,0 0 1,1-1-1,-1 1 1,0-1-1,1 1 1,-1 0-1,0-1 0,1 1 1,-1 0-1,1-1 1,-1 1-1,0 0 1,1-1-1,-1 1 1,1 0-1,-1 0 1,1 0-1,-1-1 0,1 1 1,-1 0-1,1 0 1,-1 0-1,1 0 1,-1 0-1,1 0 1,-1 0-1,1 0 0,-1 0 1,1 0-1,-1 0 1,1 0-1,-1 1 1,1-1-1,-1 0 1,1 0-1,-1 0 1,1 1-1,-1-1 0,0 0 1,1 1-1,-1-1 1,1 0-1,-1 1 1,0-1-1,1 0 1,-1 1-1,0-1 1,1 1-1,20 28 1117,-19-25-719,106 199 2216,-54-93-2422,-14-29-360,-40-81 86,0 0-1,0 0 1,0 0 0,0 0 0,0 0-1,0 0 1,0 0 0,0 0 0,-1 0-1,1 0 1,0 0 0,0 0 0,0 0-1,0 0 1,0 0 0,0 0-1,0 0 1,0 0 0,0 0 0,0 0-1,0 0 1,0 0 0,0 1 0,0-1-1,0 0 1,0 0 0,0 0 0,0 0-1,0 0 1,0 0 0,0 0 0,0 0-1,0 0 1,0 0 0,0 0 0,0 0-1,0 0 1,0 0 0,0 1 0,0-1-1,0 0 1,0 0 0,0 0 0,0 0-1,0 0 1,0 0 0,0 0 0,0 0-1,0 0 1,0 0 0,0 0 0,0 0-1,-7-7-428,-11-14-252,-153-210-3002,170 230 3726,0-1 0,1 1-1,-1 0 1,0 0 0,0-1-1,1 1 1,-1 0 0,1-1-1,0 1 1,-1-1-1,1 1 1,0-3 0,0 4-9,0-1 0,0 1 1,0-1-1,0 1 0,0 0 0,0-1 1,1 1-1,-1 0 0,0-1 1,0 1-1,0 0 0,1-1 0,-1 1 1,0 0-1,1-1 0,-1 1 0,0 0 1,1 0-1,-1-1 0,0 1 1,1 0-1,-1 0 0,0 0 0,1 0 1,-1-1-1,1 1 0,-1 0 1,1 0-1,4 0 143,0 0 1,0 0-1,1 0 0,-1 1 1,8 1-1,3 1-154,23 0-631,0-2 0,76-9 0,-57 2 173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50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19692,'-19'3'749,"0"1"0,0 1 0,0 1-1,-25 12 1,37-15-610,1 0-1,0 0 0,0 1 1,1-1-1,-1 1 0,1 1 1,0-1-1,0 1 0,0 0 1,0 0-1,1 0 0,0 1 1,0-1-1,1 1 0,-1 0 1,-2 8-1,5-13-126,0 1-1,1-1 1,-1 1 0,1-1-1,-1 1 1,1-1-1,0 1 1,-1-1 0,1 1-1,0-1 1,0 1 0,0 0-1,0-1 1,1 1-1,-1-1 1,0 1 0,1-1-1,-1 1 1,1-1-1,-1 1 1,1-1 0,-1 0-1,1 1 1,0-1 0,0 0-1,0 1 1,0-1-1,0 0 1,0 0 0,0 0-1,0 0 1,0 0-1,1 0 1,-1 0 0,0 0-1,1-1 1,-1 1 0,1 0-1,-1-1 1,3 1-1,1 0-3,0 0 1,0 0-1,-1-1 0,1 0 0,0 0 0,0 0 0,0 0 0,0-1 0,0 0 0,0 0 1,8-3-1,-3 0 12,0-1 1,-1 0 0,0 0 0,1-1 0,-2 0 0,17-15 0,-3-1 29,20-27 1,-33 38-48,-8 9 0,0 1-1,0 0 0,0-1 1,0 1-1,1 0 0,-1 0 1,0 0-1,0 0 1,1 0-1,-1 0 0,1 0 1,-1 0-1,1 1 0,1-2 1,-2 2-4,1 1 0,-1-1 0,0 0 1,1 1-1,-1-1 0,0 1 0,0-1 0,0 1 1,1 0-1,-1 0 0,0-1 0,0 1 1,0 0-1,0 0 0,0 0 0,0 0 0,1 1 1,2 3-30,1-1 0,0-1 1,1 1-1,-1-1 0,1 0 1,-1 0-1,1 0 1,0-1-1,0 0 0,0 0 1,6 1-1,13 1-417,38 2 1,-11-2-702,-45-3 863,-1-1-1,1 0 0,-1 0 0,1-1 1,-1 0-1,1 0 0,-1-1 1,10-3-1,11-4-287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49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179 113 18028,'-20'10'1156,"0"1"-1,0 1 1,2 1 0,-18 15 0,30-24-962,0 1 0,1 1 0,0-1 0,0 1 0,0 0 0,1 0 0,0 1 1,0-1-1,0 1 0,1 0 0,0 0 0,1 0 0,-1 0 0,2 0 0,-3 13 0,4-18-161,-1 0-1,1 0 1,0 1-1,0-1 1,0 0-1,1 0 1,-1 0-1,0 0 1,1 0-1,0 0 1,-1 0 0,1 0-1,0 0 1,0 0-1,0 0 1,0 0-1,0-1 1,1 1-1,-1 0 1,3 2-1,-2-3-2,0 1 0,1-1 0,-1 1 0,1-1 0,0 0 0,-1 0 0,1 0 0,0 0 0,0-1 0,0 1 0,-1-1 0,1 1 0,4-1 0,2-1 22,0 1 0,-1-1 0,1-1 0,-1 1 0,0-1 0,1-1 0,-1 0 0,0 0 0,11-6 0,-9 2 10,1-1 1,-1 0-1,-1 0 0,0-1 0,0 0 0,0-1 0,-1 1 0,-1-2 0,0 1 0,0-1 0,-1 0 0,0-1 0,-1 1 0,0-1 0,-1 0 0,0 0 0,-1-1 0,-1 1 0,0-1 0,1-22 0,-3 29-56,-1 1-1,0 0 1,0 0-1,-1-1 0,1 1 1,-1 0-1,0 0 1,0 1-1,-1-1 1,0 0-1,1 1 0,-8-9 1,9 12-31,-1-1-1,1 1 1,0 0 0,-1 0 0,1 0 0,-1 0-1,1 0 1,-1 0 0,1 0 0,-1 0-1,0 1 1,1-1 0,-1 0 0,0 1 0,0 0-1,-3-1 1,3 1-38,0 1-1,0-1 1,1 0-1,-1 1 1,0 0-1,0-1 1,1 1-1,-1 0 1,0 0-1,1 0 1,-1 0-1,0 0 1,1 0-1,0 1 1,-1-1-1,1 1 1,0-1-1,0 0 1,-2 4-1,-1 0-143,0 1-1,1 0 1,0 0 0,0 1-1,0-1 1,1 1-1,0-1 1,0 1 0,-1 11-1,2 8-459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5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14 18812,'-1'-1'141,"0"0"0,0 0 0,-1 0 0,1 0 0,0 0 0,0 0-1,-1 0 1,1 0 0,0 1 0,-1-1 0,1 0 0,-1 1 0,1-1 0,-1 1 0,1-1 0,-1 1 0,1 0-1,-1 0 1,1 0 0,-1 0 0,1 0 0,-1 0 0,0 0 0,1 0 0,-1 1 0,-1 0 0,-48 12 1556,44-10-1124,-20 7-321,0 2 1,1 1 0,1 0-1,0 2 1,1 2 0,1 0-1,0 1 1,1 1 0,1 1-1,1 1 1,1 0 0,1 2 0,1 0-1,1 1 1,1 1 0,-18 40-1,28-53-209,1 1 0,0-1 0,0 1 0,2-1 0,0 1 0,0 0 0,1 0-1,0 0 1,1 0 0,1 0 0,2 15 0,-1-22-34,-1 0 0,1 0 0,0 0 0,0 0 0,1 0-1,0-1 1,0 1 0,0-1 0,1 1 0,-1-1 0,1-1 0,0 1 0,1 0 0,-1-1 0,1 0 0,0 0-1,0 0 1,0-1 0,1 1 0,-1-1 0,1-1 0,0 1 0,0-1 0,8 3 0,-4-3-8,-1-1 1,0 1 0,1-1-1,-1-1 1,1 0 0,-1 0-1,1-1 1,-1 0 0,0-1-1,1 0 1,-1 0 0,0-1-1,0 0 1,0-1-1,-1 0 1,1 0 0,9-7-1,-12 7 4,-1 0-1,1 0 1,-1 0-1,0-1 1,0 1-1,0-1 0,-1-1 1,0 1-1,0-1 1,0 1-1,-1-1 0,1 0 1,-1 0-1,-1-1 1,1 1-1,-1-1 0,0 1 1,-1-1-1,0 0 1,0 1-1,0-1 1,-1 0-1,0 0 0,-1-8 1,1 12-1,-1 0 0,0-1 0,0 1 0,0 0 0,0 0 0,-1 0 0,1 1 0,-1-1 0,0 0 0,0 0 0,0 1 0,0-1 0,0 1 0,0 0 0,-1 0 0,1 0 0,-1 0 0,1 0 0,-1 0 0,0 0 0,0 1 0,0 0 0,0-1 0,0 1 0,0 0 0,0 1 0,0-1 0,-5 0 0,5 0-2,0 1 0,1 0 1,-1 0-1,0 0 1,0 0-1,0 0 1,0 1-1,1-1 0,-1 1 1,0-1-1,0 1 1,1 0-1,-1 0 1,0 1-1,1-1 0,0 0 1,-1 1-1,1-1 1,0 1-1,-1 0 0,1 0 1,0 0-1,0 0 1,1 0-1,-1 1 1,0-1-1,1 0 0,-1 1 1,1-1-1,0 1 1,-2 5-1,2-7 0,1 0-1,0 1 1,-1-1-1,1 1 1,0-1-1,0 1 1,-1-1 0,1 1-1,0-1 1,1 1-1,-1-1 1,0 1-1,0-1 1,1 1-1,-1-1 1,1 1 0,-1-1-1,1 1 1,-1-1-1,1 0 1,0 1-1,0-1 1,2 2-1,-1-1 2,0-1 0,0 1 0,0-1 0,0 0 0,1 0 0,-1 0 0,0 0 0,1 0 0,-1 0-1,1-1 1,-1 1 0,1-1 0,2 0 0,5 1 1,-1-1 1,1-1-1,-1 0 1,1 0-1,0-1 1,15-4-1,-3-4-36,0-1 0,0 0-1,-1-2 1,-1 0 0,0-1-1,-1-1 1,0-1 0,-1-1-1,-1 0 1,21-29-1,-37 45 22,0-1-1,0 1 0,0-1 0,0 1 0,1 0 0,-1 0 0,0 0 1,0-1-1,1 1 0,-1 0 0,4-1 0,-5 2 10,0 0 1,0 0-1,1 1 0,-1-1 0,0 0 1,1 0-1,-1 0 0,0 1 1,0-1-1,0 0 0,1 0 0,-1 1 1,0-1-1,0 0 0,0 0 0,0 1 1,1-1-1,-1 0 0,0 0 0,0 1 1,0-1-1,0 0 0,0 1 0,0-1 1,0 0-1,0 1 0,0-1 1,0 0-1,0 1 0,0-1 0,0 0 1,0 1-1,0-1 0,0 0 0,0 0 1,-1 1-1,-10 49-7,7-37 10,-15 87-28,18-90-143,0 0 1,0 1-1,1-1 1,1 0-1,-1 1 1,2-1-1,3 17 1,-5-26 77,1 0 1,-1 0-1,0 0 1,0 0-1,1 0 1,-1 0 0,0 0-1,1 0 1,-1 0-1,1 0 1,-1 0-1,1 0 1,0 0-1,-1 0 1,1-1-1,0 1 1,0 0 0,-1 0-1,1-1 1,0 1-1,0-1 1,0 1-1,0-1 1,0 1-1,0-1 1,0 1-1,0-1 1,0 0 0,0 0-1,0 1 1,0-1-1,0 0 1,0 0-1,0 0 1,0 0-1,0 0 1,0 0-1,0-1 1,2 1 0,0-2-56,0 1 0,-1-1 0,1 0 0,0 0 1,0 0-1,-1 0 0,1-1 0,-1 1 0,0-1 1,0 1-1,0-1 0,2-4 0,18-35-1146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5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39 21437,'6'11'2432,"-6"9"-1608,-3 15-376,-1 7 1601,1 11-1249,1 7-432,2 1-720,5-1-432,2-8 656,5-5-216,-2-10-160</inkml:trace>
  <inkml:trace contextRef="#ctx0" brushRef="#br0" timeOffset="1">37 122 17812,'-6'-6'1002,"-19"-27"937,24 32-1831,0 0-1,1 0 0,-1-1 0,1 1 0,-1 0 0,1 0 1,-1 0-1,1 0 0,0-1 0,0 1 0,-1 0 0,1 0 0,0 0 1,0-1-1,0 1 0,0 0 0,1 0 0,-1-1 0,0 1 1,0 0-1,1 0 0,-1 0 0,1-1 0,-1 1 0,1 0 1,-1 0-1,1 0 0,1-1 0,1-1 96,0 1-1,0-1 0,0 1 1,0 0-1,0 1 1,1-1-1,-1 0 1,1 1-1,6-2 0,38-7 624,-31 8-591,24-5 131,1 3 0,77 1 0,-95 4-318,0 1-1,0 1 1,0 2 0,0 0 0,0 1-1,30 13 1,-45-15-38,-1 0-1,1 1 1,-1 0-1,1 0 1,-2 1-1,1 0 1,-1 1-1,1-1 1,-2 1-1,1 1 1,-1-1-1,0 1 1,-1 1 0,0-1-1,0 0 1,0 1-1,-2 0 1,1 0-1,-1 1 1,0-1-1,-1 1 1,0-1-1,0 1 1,-1 0-1,0-1 1,-2 20-1,0-12 62,0-1-1,-1 1 0,-1-1 0,-1 1 0,0-1 0,-1 0 1,-1-1-1,0 1 0,-1-1 0,-1 0 0,0-1 0,-1 0 0,-18 21 1,19-25-24,-2 0 1,1-1 0,-1 0 0,-1-1 0,1 0 0,-1-1-1,-1 0 1,1-1 0,-1 0 0,0-1 0,-1 0 0,1-1-1,-1 0 1,0-1 0,0 0 0,0-1 0,-22 0 0,22-2-180,0-1 0,0 0 1,0 0-1,1-2 0,-1 0 1,0 0-1,1-1 0,-18-8 1,22 8 29,0-1 1,0 1-1,0-1 1,1-1-1,0 1 1,0-1-1,1 0 1,-1-1-1,1 0 1,1 0-1,-1 0 0,-8-16 1,-5-21-483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50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25 18780,'21'-24'3465,"-30"36"-2745,-8 23 2289,-1 8-1537,4 21-624,0 7-144,10 8-240,1 1-96,7-2-368,6-3-144,2-11-504,0-4-416,-4-22-656,-4-13 1320,-10-24-321,-6-8-279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9:5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7 329 17964,'-1'-3'176,"0"0"1,0 0-1,0 0 1,0 0-1,1 0 1,-1 0-1,1 0 1,-1-1-1,1 1 1,0 0-1,1 0 1,-1 0-1,1-1 1,-1 1-1,1 0 0,0 0 1,0 0-1,0 0 1,0 0-1,1 0 1,-1 0-1,1 1 1,0-1-1,0 0 1,0 1-1,0-1 1,3-2-1,7-7 475,1 0 0,1 1 0,27-17 0,-39 27-587,41-27 708,1 3-1,2 2 1,92-33-1,-104 45-582,0 1-1,0 2 1,1 1-1,0 2 0,0 2 1,56 1-1,-77 3-139,-1 0-1,1 1 1,-1 1-1,1 0 1,-1 1-1,0 0 1,19 10-1,-27-12-31,-1 1 0,1 0 0,0 0-1,-1 0 1,0 0 0,1 1 0,-1 0-1,-1 0 1,1 0 0,-1 0 0,1 0 0,-1 1-1,0 0 1,-1-1 0,1 1 0,-1 0-1,0 0 1,0 1 0,-1-1 0,3 11 0,-4-9 9,0 0 1,0 1 0,-1-1 0,0 1-1,0-1 1,-1 0 0,0 0 0,0 0-1,0 0 1,-1 0 0,0 0 0,-1 0-1,0-1 1,0 0 0,0 0 0,0 0-1,-1 0 1,-8 7 0,-3 3 73,-1-2 0,0 0 0,-1-1 0,-39 22 0,35-24-300,0 0 0,-1-2 0,-1 0 0,1-2 1,-1 0-1,-1-2 0,1 0 0,-1-2 0,0-1 1,1-1-1,-28-2 0,21-2-323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1:02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2647 1 13395,'-7'0'121,"0"1"0,0-1 0,1 1 0,-1 1 1,0 0-1,1-1 0,-1 2 0,1-1 0,-1 1 0,-7 5 0,-7 1-5,-24 11-201,-2-2 0,0-2 0,-1-3 0,0-1 0,-1-3 0,0-2 0,-75 2 0,-61-13 666,-139 4-496,-288 72 1017,537-57-899,0 4 0,2 3 0,-114 50-1,142-51-171,1 2-1,1 2 1,1 2-1,2 1 1,1 3-1,-58 56 1,73-59 13,0 0 1,2 1 0,1 1 0,-25 48 0,34-55-48,2 1 1,0 1-1,1 0 1,1 0-1,2 0 1,-7 51-1,12-59-16,1 0 1,0-1-1,2 1 0,-1 0 0,2 0 0,1-1 0,0 0 0,1 0 0,0 0 0,1 0 1,1-1-1,1 0 0,16 25 0,-10-20 11,2-2 1,-1 1-1,2-2 1,1 0-1,0-1 1,1-1-1,0-1 0,1 0 1,23 10-1,10 2 12,2-3 0,1-2 0,0-2 0,2-3 0,75 12 0,301 19 152,-416-46-146,702 18 222,-594-26-240,-1-5 0,0-6 0,210-57 0,-223 39-23,206-95 1,-259 100 56,-2-1 1,-1-3-1,-2-2 1,-2-3 0,49-48-1,-86 74 29,-1-1 0,-1-1-1,0 0 1,-1-1 0,-1 0-1,10-22 1,-16 28 8,0-1 0,0 0 0,-2 0 0,1 0 0,-2-1 0,0 1 0,0-1 0,-1 0 0,0 1 0,-1-1 0,-3-16 0,0 11 1,-1 0 0,0 1-1,-2 0 1,0 0 0,-1 0-1,-1 1 1,0 0 0,-1 1-1,-1-1 1,-17-20 0,2 8-47,-1 1 1,0 1-1,-2 1 1,-34-23-1,17 18-99,0 2 0,-2 2 0,-1 2 0,-79-28 0,49 27 11,-2 3 0,-107-15-1,-69 2-89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0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19988,'0'0'2505,"-2"5"-1633,-2-4-408,1 4 2337,3 3-2281,1-1-472,1 3 112,-1-6-144,-1 4-176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1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19388,'1'17'369,"-1"-1"-1,-1 1 0,-1 0 1,-4 22-1,-1 7-33,-29 435 2889,36-477-3164,0 0-1,0 0 1,0 0-1,0 0 1,1 0-1,0 0 1,0 0-1,0-1 1,2 5-1,-3-7-49,0-1 0,1 0-1,-1 1 1,0-1-1,0 0 1,1 0-1,-1 1 1,0-1 0,1 0-1,-1 0 1,0 1-1,1-1 1,-1 0-1,0 0 1,1 0 0,-1 1-1,0-1 1,1 0-1,-1 0 1,0 0-1,1 0 1,-1 0 0,1 0-1,-1 0 1,0 0-1,1 0 1,-1 0-1,1 0 1,-1 0 0,0 0-1,1-1 1,1 0 5,0 0 1,0 0-1,-1 0 1,1 0-1,0-1 1,-1 1-1,1-1 1,-1 1-1,0-1 1,2-2 0,15-24 31,-2-1 1,0-1 0,-3 0 0,17-50 0,-17 44-30,23-64 19,52-127-25,-85 222-19,0-1 0,1 1 0,-1 0 0,1 1 0,0-1 0,1 0 0,-1 1 1,1 0-1,-1 0 0,1 1 0,1-1 0,-1 1 0,0 0 0,1 0 0,6-1 0,-7 2-6,0 0 0,0 1 1,0 0-1,0 0 0,0 0 1,0 0-1,0 1 0,1 0 1,-1 0-1,0 1 0,0-1 1,0 1-1,0 0 1,0 0-1,0 1 0,0 0 1,0 0-1,6 3 0,-8-3 7,0 0-1,0 0 1,-1 0-1,1 0 1,-1 1-1,1-1 1,-1 1-1,0-1 1,0 1-1,0 0 1,0 0-1,-1 0 1,1 0-1,-1 1 1,0-1-1,0 0 1,0 0-1,0 1 1,0-1-1,-1 1 1,1-1-1,-1 1 1,0-1-1,0 0 1,-1 1-1,1-1 1,-1 1-1,1-1 1,-3 7-1,-1 2 27,-1 0 0,0 0 0,0 0 0,-1 0 0,-1-1 0,-13 19 0,10-17 20,-1 0-1,-1 0 0,0-1 1,0 0-1,-19 12 0,25-19-87,-1-1 1,1 0-1,-1-1 0,0 0 0,0 0 0,0 0 0,0-1 0,0 0 0,0 0 0,-1-1 0,1 0 0,-1 0 1,1-1-1,-12 0 0,15-1-10,0 1 0,1-1 0,-1 0 0,1 0 0,-1 0 0,1 0 0,0-1 0,-1 0 0,1 1 0,0-1 0,0 0 0,0 0 1,0-1-1,1 1 0,-1-1 0,1 1 0,-1-1 0,1 0 0,0 0 0,0 0 0,0 0 0,0 0 0,1-1 0,-1 1 0,1 0 0,-1-5 0,-1-26-395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20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20 103 22285,'0'18'2144,"-1"-5"-1600,-5-18-432,1-4 1073,4-8-1417,-1-4-561,-1-7 665,1 0-256,2 2-168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2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263 103 17764,'1'-2'276,"-1"0"0,1-1 0,0 1 0,-1 0 0,0 0-1,0-1 1,0 1 0,0 0 0,0 0 0,0-1 0,0 1 0,-1 0 0,1 0 0,-1-1 0,0-2 0,0 4-148,-1 0 0,1 0 0,0 1 0,0-1-1,0 0 1,0 0 0,-1 1 0,1-1 0,0 1 0,-1-1 0,1 1 0,0-1 0,-1 1-1,1 0 1,-1-1 0,1 1 0,0 0 0,-1 0 0,1 0 0,-1 0 0,1 1 0,-1-1 0,1 0-1,0 1 1,-1-1 0,-1 1 0,-8 3 26,1-1 0,-1 1 0,1 1 0,0 0 0,0 0 0,1 1-1,0 0 1,0 0 0,0 1 0,-15 16 0,11-8-148,0-1 1,1 2-1,1-1 0,0 2 1,-12 25-1,20-34-10,-1 1-1,1 0 0,0 1 1,1-1-1,-2 18 1,3-25 2,1 1 0,0-1 0,0 1 0,0-1 0,1 1 0,-1-1 0,1 1 0,-1-1 0,1 1 0,0-1 1,2 5-1,-2-6 1,0 0 0,0 0 0,0 0 0,0 0 0,0 0 0,0 0 0,0 0 0,0 0 0,0 0 0,1-1 0,-1 1 0,0 0 0,0-1 0,1 1 0,-1-1 0,0 0 0,1 1 0,-1-1 0,1 0 0,-1 0 0,0 0-1,1 0 1,1 0 0,3-1 0,0 1 0,-1-2 0,1 1 0,0-1 0,0 1 0,-1-2 0,1 1 0,-1 0 0,0-1-1,8-5 1,6-6-3,23-21 0,-33 28 5,49-46-5,-3-3 1,96-123 0,-164 199 8,1 2 0,1-1 0,-14 41 0,17-41-96,1 0 1,1 0-1,2 1 0,0 0 1,-2 32-1,6-47-23,0 0 1,1-1-1,0 1 0,2 8 1,-3-13 100,0-1 0,1 0 0,-1 0 0,0 0 0,1 0 0,-1 1 0,1-1 0,-1 0 0,1 0 0,-1 0 0,1 0 0,0 0 0,0 0 0,-1 0 0,1-1 0,0 1 0,0 0 0,0 0 0,0 0 0,0-1 0,0 1 0,0-1 0,0 1 0,0-1 0,1 1 0,-1-1 0,0 0 0,0 1 0,0-1 0,0 0 0,1 0 0,-1 0 0,2 0 1,15-8-245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5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0 18100,'-22'4'2404,"-37"10"1,39-8-1745,0 1 1,1 1 0,-35 19 0,54-27-668,-1 0 1,0 1-1,0-1 1,0 1-1,0-1 0,0 1 1,0-1-1,0 1 0,1 0 1,-1-1-1,0 1 1,1 0-1,-1-1 0,0 1 1,1 0-1,-1 0 0,1 0 1,-1 0-1,1 0 1,-1 0-1,1-1 0,0 1 1,-1 0-1,1 2 0,1-2-38,-1 0-1,1 0 0,-1 0 0,1-1 1,0 1-1,-1 0 0,1-1 0,0 1 1,0 0-1,0-1 0,0 1 0,-1-1 1,1 1-1,0-1 0,0 0 0,0 1 1,0-1-1,0 0 0,1 1 1,11 1-654,0 0 1,20 1-1,-31-3 586,27 1-851,-15-1 361,1 1 0,24 4 0,-38-5 616,0 0 0,0 0 0,-1 0 0,1 0 0,0 1 0,0-1 0,-1 0 0,1 0 0,0 1 0,0-1 0,-1 0 1,1 1-1,0-1 0,-1 1 0,1-1 0,0 1 0,-1-1 0,1 1 0,-1 0 0,1-1 0,-1 1 0,1 1 1,-1-2 19,0 1 1,0-1 0,0 1 0,0 0 0,-1-1 0,1 1 0,0-1 0,0 1 0,-1 0 0,1-1-1,0 1 1,-1-1 0,1 1 0,0-1 0,-1 1 0,1-1 0,-1 0 0,1 1 0,-1-1 0,1 1-1,-1-1 1,-36 20 1316,36-20-1327,-25 12 681,-11 5-150,-2-2 0,-52 15 0,90-30-558,1 0 1,0 0-1,0 1 1,-1-1-1,1 0 1,0 0-1,-1 0 1,1 0-1,0 0 1,-1 1-1,1-1 1,-1 0-1,1 0 1,0 0-1,-1 0 1,1 0-1,0 0 1,-1 0-1,1 0 1,0 0-1,-1 0 1,1 0 0,-1-1-1,1 1 1,0 0-1,-1 0 1,1 0-1,0 0 1,-1-1-1,1 1 1,0 0-1,0 0 1,-1 0-1,1-1 1,0 1-1,0 0 1,-1 0-1,1-1 1,0 1-1,0 0 1,0-1-1,-1 1 1,1 0-1,0-1 1,0 0-1,3-8-217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2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35 21301,'-10'31'2400,"2"-5"-1648,5-20-432,0-6 2017,4-9-2297,-1-2-224,5-10 168,-2-7-208,5-1-128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1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27 195 16948,'-1'1'86,"0"-1"0,1 0 1,-1 1-1,0-1 1,0 0-1,1 1 1,-1-1-1,0 0 0,0 0 1,0 0-1,0 1 1,1-1-1,-1 0 0,0 0 1,0 0-1,0 0 1,0-1-1,1 1 1,-1 0-1,0 0 0,0 0 1,0-1-1,0 1 1,1 0-1,-1-1 0,0 1 1,1-1-1,-1 1 1,-1-2-1,2 1 2,-1-1 1,1 1-1,0-1 0,0 1 1,0 0-1,0-1 0,0 1 1,0-1-1,0 1 0,0-1 0,1 1 1,-1 0-1,0-1 0,1 1 1,0-2-1,5-10 327,0 1 0,11-17 0,-10 18-268,1-1 1,0 2-1,0-1 0,1 1 0,0 0 0,1 1 1,0 0-1,0 0 0,13-7 0,-21 15-132,0 0-1,0 0 1,1 0-1,-1 0 0,0 1 1,0-1-1,0 1 1,1-1-1,-1 1 0,0 0 1,0 0-1,1 0 1,-1 0-1,0 0 1,0 0-1,1 1 0,-1-1 1,0 1-1,0-1 1,0 1-1,0 0 0,1 0 1,-1 0-1,0 0 1,-1 0-1,1 1 0,0-1 1,0 1-1,0-1 1,-1 1-1,1-1 0,1 4 1,5 6 1,0 1 1,-1-1-1,0 1 1,7 19 0,-2-4 11,-4-11-14,1-1 0,0 0 0,1 0 0,16 19 0,-22-30-4,0 0 0,0 0 1,1-1-1,-1 1 0,1-1 0,0 0 0,-1 0 1,1-1-1,1 1 0,-1-1 0,0 0 1,1-1-1,-1 1 0,1-1 0,-1 0 1,1 0-1,-1-1 0,8 0 0,-2-1 33,1-1-1,-1 0 1,0-1-1,0 0 1,0-1 0,0 0-1,0-1 1,-1 0-1,0-1 1,0 0-1,0-1 1,-1 0 0,9-8-1,3-4 112,-1-1 0,0-1 0,-2-1 0,19-29 0,-30 40-664,5-6-4192,-5 10 3727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17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99 21253,'-1'-6'283,"1"-1"0,0 0 0,1 0 0,0 1 1,0-1-1,0 0 0,1 1 0,3-11 1,-4 15-218,0 1 0,-1-1 1,1 0-1,0 1 1,0-1-1,0 1 1,0-1-1,1 1 1,-1-1-1,0 1 1,1 0-1,-1-1 1,1 1-1,-1 0 1,1 0-1,0 0 1,-1 0-1,1 1 1,0-1-1,-1 0 1,1 1-1,0-1 1,0 1-1,0 0 1,0-1-1,0 1 1,-1 0-1,1 0 1,0 0-1,0 1 1,0-1-1,0 0 1,0 1-1,-1-1 1,1 1-1,2 0 1,0 1-23,0 0 1,0 0 0,0 1 0,0-1 0,0 1 0,-1 0 0,1 0-1,-1 0 1,1 1 0,-1-1 0,-1 1 0,1-1 0,0 1-1,-1 0 1,0 0 0,0 1 0,0-1 0,0 0 0,1 6-1,0 1-37,0 1 0,0 0 0,-1 0 0,-1 0 0,0 0 0,-1 16 0,-1-14 7,-1 1 1,-1-1-1,-1 1 0,0-1 0,0 0 1,-2-1-1,1 1 0,-2-1 1,-11 18-1,-11 13 127,-45 50 0,52-66-70,8-11-27,-43 59 182,51-67-197,1-1-1,1 1 1,0 0 0,0 0-1,0 0 1,1 0-1,-2 15 1,4-20-24,1 0 1,0 0-1,0-1 0,0 1 1,0 0-1,1-1 0,-1 1 0,1 0 1,0-1-1,0 1 0,1-1 1,-1 1-1,1-1 0,0 1 0,-1-1 1,2 0-1,-1 0 0,0 0 1,0 0-1,1 0 0,0-1 1,-1 1-1,1-1 0,0 0 0,0 1 1,1-1-1,-1-1 0,5 3 1,4 2-64,0-1 0,1-1 0,-1 0 1,1-1-1,0 0 0,26 1 0,-10-1-470,0-2 0,0-1 1,-1-2-1,1-1 0,0-1 0,52-14 0,-39 2-283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1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 18172,'11'1'2096,"-11"13"-1416,-17 15-279,-7 8 1775,-10 13-1488,-1 5-176,-3 10-104,-4 3-72,4-3-104,4-7-39,10-9-73,4-8-128,6-16-425,3-13-463,7-24 728,2-16-112,4-15-144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18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30 18252,'-12'3'320,"-1"1"0,1-1 1,0 2-1,1 0 0,-1 0 0,1 1 1,0 1-1,0 0 0,1 0 0,-1 1 1,-14 15-1,14-13-124,1 1 0,1 0 0,0 1 0,0 0 0,1 0 0,1 1 1,0 0-1,0 0 0,-7 26 0,13-36-172,0 0 0,0 0 0,1 1 1,-1-1-1,1 0 0,0 1 0,0-1 1,0 0-1,0 0 0,0 1 0,2 3 0,-2-6-18,1 0 0,-1-1-1,0 1 1,0-1-1,1 1 1,-1 0-1,1-1 1,-1 1-1,1-1 1,-1 1 0,1-1-1,-1 0 1,1 1-1,-1-1 1,1 1-1,-1-1 1,1 0-1,0 1 1,-1-1 0,1 0-1,1 0 1,-1 1-2,1-1 0,-1 0 0,1 0 0,0-1 0,-1 1 1,1 0-1,0 0 0,-1-1 0,1 1 0,-1-1 0,1 0 0,2-1 1,6-4 11,1-1 1,-1 0-1,0 0 1,-1-1-1,1-1 1,-2 0 0,1 0-1,11-17 1,3-7 208,24-47-1,-43 72-136,0 0 0,-1-1-1,0 1 1,0-1-1,3-16 1,-6 24-69,0 0 0,1-1 0,-1 1 0,0 0-1,0 0 1,0-1 0,0 1 0,0 0 0,0 0 0,0 0 0,0-1 0,0 1-1,-1 0 1,1 0 0,0 0 0,-1-1 0,1 1 0,-1 0 0,0 0 0,1 0-1,-1 0 1,0 0 0,1 0 0,-1 0 0,0 0 0,0 0 0,0 0-1,0 1 1,0-1 0,0 0 0,0 1 0,0-1 0,0 1 0,0-1 0,-1 1-1,1-1 1,0 1 0,0 0 0,0-1 0,-1 1 0,1 0 0,0 0 0,0 0-1,-1 0 1,1 0 0,0 0 0,0 0 0,-1 1 0,1-1 0,0 0 0,-2 2-1,-3-1-49,1 0 0,0 1 0,-1 0 0,1 0-1,0 0 1,0 1 0,0-1 0,1 1 0,-1 0 0,1 1-1,-1-1 1,1 1 0,0 0 0,0 0 0,1 0-1,-1 0 1,1 1 0,0 0 0,0-1 0,1 1-1,-1 0 1,1 0 0,0 1 0,-2 7 0,2-3-51,0 0 1,1 1 0,0-1-1,0 0 1,1 1-1,0-1 1,1 0 0,1 1-1,-1-1 1,2 0-1,-1 0 1,6 14 0,13 21-313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1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47 17932,'-17'28'1606,"1"1"0,-13 33 0,22-47-1262,2 1 1,0-1-1,1 1 0,0 1 1,-2 31-1,6-48-337,0 7 83,0 0-1,0-1 0,1 1 0,1 9 1,-2-15-79,0 0 1,1 0 0,-1 0 0,0 0 0,1 0-1,-1 0 1,0 0 0,1 0 0,0 0-1,-1 0 1,1 0 0,-1 0 0,1 0-1,0 0 1,0 0 0,0 0 0,-1-1-1,1 1 1,0 0 0,0-1 0,0 1 0,0-1-1,0 1 1,0-1 0,0 1 0,0-1-1,1 0 1,-1 1 0,0-1 0,0 0-1,0 0 1,0 0 0,0 0 0,3 0-1,2-2 20,-1 1-1,1-2 0,0 1 1,-1 0-1,1-1 0,-1 0 0,0-1 1,0 1-1,0-1 0,0 0 0,-1 0 1,0 0-1,6-8 0,7-8 169,25-39 0,-27 34 25,20-45 0,-30 58-135,0-1 0,-1 1 0,0-1 0,-1 0 0,3-25 0,-6 37-77,0-1 0,0 1 0,0 0 1,0-1-1,0 1 0,0-1 1,0 1-1,0-1 0,0 1 1,-1-1-1,1 1 0,-1 0 1,1-1-1,-1 1 0,1 0 1,-1-1-1,0 1 0,0 0 1,-1-2-1,1 2-9,0 1-1,0-1 1,0 1 0,0 0 0,0 0 0,0-1 0,0 1-1,0 0 1,0 0 0,0 0 0,0 0 0,0 0 0,0 0-1,0 0 1,0 0 0,1 0 0,-1 1 0,0-1-1,0 0 1,0 1 0,-1 0 0,-4 1-67,1 1-1,0 1 1,0-1 0,0 1 0,0 0 0,0 0-1,-5 7 1,5-6-317,1 0-1,0 0 1,0 1 0,0-1-1,1 1 1,0 0-1,0 0 1,1 0-1,-4 12 1,9-8-324,4-5-210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26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17764,'3'34'1672,"2"8"-1088,-1-2-240,4 5 681,3 2-233,1-1-224,2-3-168,0-8-224,-1-4-72,0-11-288,-4-7-128,-8-11-576,2-4-32,-10-13 679,-9-5-191,-2-4-192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27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8 455 17540,'-2'8'467,"0"0"0,1-1 0,0 1 0,0 0 1,0 11-1,1-17-382,0-1 0,0 1-1,1-1 1,-1 1 0,0-1 0,1 1 0,-1-1 0,1 1-1,-1-1 1,1 0 0,0 1 0,-1-1 0,1 0 0,0 1 0,1 0-1,-1-1-11,0-1-1,0 1 1,0-1-1,0 1 0,0-1 1,0 0-1,0 1 1,0-1-1,0 0 0,0 0 1,0 0-1,0 0 1,0 0-1,0 0 0,0 0 1,0 0-1,1 0 1,-1 0-1,0 0 0,0-1 1,0 1-1,0 0 1,0-1-1,1 0 0,2-1 45,-1 0 1,0 0-1,0 0 0,0 0 0,0-1 0,0 1 0,0-1 0,-1 0 0,1 0 0,-1 0 0,4-6 0,19-41 646,-21 40-599,18-50 669,-3-2 1,23-122-1,-24 94-388,-18 87-426,9-30 134,-1 24-88,-8 9-64,1 0 1,-1 0 0,0 0-1,1 0 1,-1 0 0,1 0 0,-1 0-1,0 0 1,1 0 0,-1 0-1,0 0 1,1 0 0,-1 0 0,0 1-1,1-1 1,-1 0 0,0 0 0,1 0-1,-1 1 1,0-1 0,1 0-1,-1 0 1,0 1 0,0-1 0,1 0-1,-1 0 1,0 1 0,0-1-1,0 0 1,1 1 0,5 9 10,0 1 1,-1-1-1,0 1 0,3 12 1,10 21-20,-17-41 15,14 28-299,36 58-1,-46-82 175,0 0 0,0 0 0,1-1 0,0 0-1,0 0 1,0 0 0,1-1 0,0 1-1,0-2 1,0 1 0,1-1 0,-1 0 0,16 5-1,-19-8 69,0 0-1,1 0 0,-1 0 1,1-1-1,-1 0 0,7 0 0,20-10-440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33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56 11314,'-8'1'1346,"0"-1"0,1 1 0,0 1 0,-1-1 0,1 1-1,-14 6 1,10-3-817,1 0 0,0 1 0,0 0 0,-13 11 0,16-12-488,0 1-1,1-1 1,0 1 0,0 1-1,1-1 1,0 1-1,0 0 1,0 1 0,1-1-1,0 1 1,0-1-1,1 1 1,0 0 0,-3 14-1,6-22-37,0 1 1,-1 0-1,1-1 0,0 1 0,0 0 1,0-1-1,0 1 0,0 0 0,0-1 0,0 1 1,0 0-1,0-1 0,0 1 0,0 0 1,0-1-1,1 1 0,-1 0 0,0-1 1,0 1-1,1-1 0,-1 1 0,0 0 0,1-1 1,-1 1-1,1-1 0,-1 1 0,0-1 1,1 1-1,-1-1 0,1 0 0,-1 1 1,1-1-1,0 1 0,-1-1 0,1 0 0,-1 0 1,1 1-1,0-1 0,-1 0 0,1 0 1,0 0-1,-1 0 0,1 0 0,0 1 1,0-2-1,2 1 0,0 0 0,-1-1 0,1 0 0,-1 1 1,1-1-1,-1 0 0,0 0 0,1-1 0,-1 1 0,0 0 1,3-3-1,8-8 20,-1 0 1,-1 0-1,0-1 1,-1 0-1,10-16 1,38-76 372,-58 105-392,0 0-1,0 0 0,0 1 0,0-1 1,0 0-1,0 0 0,0 0 0,0 0 1,0 0-1,0 1 0,0-1 0,0 0 1,0 0-1,1 0 0,-1 0 0,0 0 1,0 0-1,0 0 0,0 0 0,0 0 1,0 1-1,1-1 0,-1 0 1,0 0-1,0 0 0,0 0 0,0 0 1,0 0-1,1 0 0,-1 0 0,0 0 1,0 0-1,0 0 0,0 0 0,0 0 1,1 0-1,-1 0 0,0 0 0,0 0 1,0 0-1,0-1 0,0 1 0,1 0 1,-1 0-1,0 0 0,0 0 0,0 0 1,0 0-1,0 0 0,0 0 1,0 0-1,0-1 0,1 1 0,-1 0 1,0 0-1,0 0 0,0 0 0,0 0 1,0 0-1,0-1 0,2 14 58,-2 26 39,0-23-93,0 1-1,1-1 0,0 0 1,7 26-1,-8-41-3,0 0-1,1 0 0,-1 1 1,0-1-1,1 0 1,-1 0-1,1 0 0,0 0 1,-1 0-1,1 0 0,0 0 1,0 0-1,0 0 0,-1 0 1,1 0-1,2 1 0,-2-2 4,0 0-1,0 0 0,0 1 0,0-1 0,0 0 0,0 0 0,0-1 0,0 1 0,0 0 1,0 0-1,1 0 0,-1-1 0,0 1 0,-1 0 0,1-1 0,0 1 0,0-1 0,0 1 1,0-1-1,0 0 0,0 1 0,0-1 0,0-1 0,13-10 69,0-2 0,-1 0 0,17-24 0,15-17 145,-44 55-219,9-11 59,0 0 1,1 1-1,1 1 1,17-12-1,-27 19-51,1 0 0,0 1-1,-1-1 1,1 1 0,0 0 0,0 0-1,0 0 1,0 0 0,0 1 0,0-1-1,0 1 1,0 0 0,0 0-1,0 0 1,0 0 0,0 0 0,0 0-1,0 1 1,0 0 0,0 0 0,0-1-1,-1 2 1,1-1 0,0 0-1,0 0 1,-1 1 0,1 0 0,3 3-1,0 1 1,0 1 0,0 0-1,-1 0 1,0 0-1,0 1 1,-1-1 0,0 1-1,5 15 1,-4-11-2,0-1 0,11 18 0,-16-28-5,1 0 0,-1-1 0,1 1 0,-1 0 1,1-1-1,-1 1 0,1 0 0,0-1 0,-1 1 0,1-1 0,0 1 0,0-1 0,-1 1 0,1-1 1,0 0-1,0 1 0,0-1 0,-1 0 0,1 0 0,0 0 0,0 1 0,0-1 0,0 0 1,-1 0-1,1 0 0,0 0 0,0 0 0,0-1 0,0 1 0,-1 0 0,1 0 0,0-1 1,0 1-1,0 0 0,-1-1 0,1 1 0,0 0 0,0-1 0,-1 1 0,1-1 0,0 0 0,-1 1 1,1-1-1,-1 1 0,2-2 0,3-4 13,0-1 1,0 1-1,8-14 0,-10 13 2,4-3 4,-2 0 2,2 0 0,12-15 1,-18 23-21,0 1 0,0 0 1,0-1-1,0 1 0,0 0 1,1 0-1,-1 0 1,1 0-1,-1 0 0,0 0 1,1 0-1,0 0 0,-1 1 1,1-1-1,0 0 0,-1 1 1,1-1-1,0 1 1,-1 0-1,1 0 0,0 0 1,0 0-1,-1 0 0,1 0 1,2 0-1,-2 1-1,0 1-1,0-1 1,0 0 0,-1 0 0,1 1-1,-1-1 1,1 1 0,-1-1 0,1 1-1,-1 0 1,0-1 0,0 1-1,0 0 1,0 0 0,0 0 0,0 0-1,0 0 1,0 2 0,9 44-216,-7-32-52,4-68-2466,0 33 2316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33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130 160 18316,'-5'0'340,"0"1"1,1 0-1,-1 0 1,0 0-1,1 0 0,-1 1 1,0 0-1,1 0 1,0 0-1,-1 1 1,1-1-1,0 1 0,1 0 1,-1 0-1,0 0 1,1 1-1,-1-1 0,-4 9 1,2-4-267,0 0-1,1 0 1,0 1-1,1 0 1,0 0 0,0 1-1,1-1 1,-3 14 0,6-22-71,-1 0-1,1 1 1,0-1 0,-1 1-1,1-1 1,0 0 0,0 1 0,0-1-1,0 1 1,0-1 0,0 0 0,1 1-1,-1-1 1,0 0 0,1 1 0,-1-1-1,2 2 1,-2-3-1,1 1-1,-1-1 0,1 0 1,-1 0-1,1 1 1,-1-1-1,1 0 1,-1 0-1,1 0 1,0 0-1,-1 0 0,1 0 1,-1 0-1,1 0 1,-1 0-1,1 0 1,0 0-1,-1 0 0,1 0 1,-1 0-1,1 0 1,-1-1-1,1 1 1,-1 0-1,1 0 1,-1-1-1,2 1 0,3-4 11,0 1-1,0-1 0,0 0 0,0-1 0,-1 1 1,7-8-1,14-22 178,40-73 0,9-43 552,-87 216-289,10-48-483,-17 95 151,19-103-200,1-1 1,-1 1-1,2 0 1,-1-1 0,1 1-1,1-1 1,0 1-1,0-1 1,4 12-1,-5-20 45,-1 1-1,1-1 1,0 1-1,0-1 1,0 1-1,-1-1 1,1 1-1,1-1 1,-1 0-1,0 1 1,0-1-1,0 0 0,1 0 1,-1 0-1,0 0 1,1 0-1,-1 0 1,1 0-1,-1-1 1,1 1-1,0 0 1,-1-1-1,1 0 1,0 1-1,-1-1 1,1 0-1,0 0 1,-1 0-1,1 0 0,0 0 1,0 0-1,-1 0 1,1 0-1,0-1 1,-1 1-1,1-1 1,0 1-1,1-2 1,21-13-343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5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60 195 19940,'-2'1'177,"0"-1"0,1 1 0,-1-1 1,0 1-1,1 0 0,-1 0 0,1 0 0,-1 0 0,1 0 0,-1 0 0,1 0 0,-1 0 0,1 1 0,0-1 0,0 0 0,0 1 0,0-1 0,-2 3 0,-15 30 1302,16-30-1364,0 1 1,0 0 0,0-1-1,1 1 1,0 0 0,0 0-1,0 0 1,0 9-1,1-12-102,0-1-1,1 1 0,-1-1 1,0 1-1,1-1 0,-1 0 1,1 1-1,-1-1 0,1 1 0,0-1 1,-1 0-1,1 0 0,0 1 1,0-1-1,0 0 0,0 0 1,0 0-1,0 0 0,0 0 0,1 0 1,-1-1-1,0 1 0,1 0 1,-1 0-1,0-1 0,1 1 1,-1-1-1,0 1 0,1-1 0,-1 0 1,1 0-1,-1 1 0,3-1 1,7 0 18,-1 0 0,1 0 0,0-1 0,-1 0 1,1-1-1,-1 0 0,13-4 0,74-32 224,-55 21-37,-38 15-197,9-3 140,1 0 0,25-6 0,-35 11-99,0-1 0,0 1 0,0-1 0,0 1 0,1 1 0,-1-1 1,0 0-1,0 1 0,0 0 0,0 0 0,0 0 0,0 0 0,0 1 0,4 2 0,-4-2-40,-1-1-1,0 0 0,1 0 0,-1 0 1,0 0-1,1 0 0,-1-1 0,1 0 1,-1 1-1,1-1 0,-1-1 0,1 1 1,5-1-1,47-15-83,-46 13 4,12-4-18,68-24-2873,-67 22-1260,39-20 0,-3-13 1339,-19 13 4949,-40 29-2017,0-1 0,0 1-1,1 0 1,-1 0-1,0-1 1,0 1-1,1 0 1,-1 0-1,0 0 1,0 0 0,1-1-1,-1 1 1,0 0-1,1 0 1,-1 0-1,0 0 1,1 0-1,-1 0 1,0 0 0,1 0-1,-1 0 1,0 0-1,0 0 1,1 0-1,-1 0 1,0 0-1,1 0 1,-1 0 0,0 0-1,1 0 1,-1 1-1,0-1 1,0 0-1,1 0 1,-1 0-1,0 0 1,1 1-1,-1-1 1,0 0 0,0 0-1,0 1 1,1-1-1,1 18 1501,-10 22-23,-95 380 3298,83-334-4340,4-29-308,16-57-190,0 0 1,0 0-1,0 0 1,0 0-1,0 0 1,-1 0-1,1 0 0,0 0 1,0 0-1,0 0 1,0 0-1,0 0 1,0 0-1,0 0 0,0 0 1,0 0-1,0 0 1,0 0-1,0 0 1,0 0-1,-1 0 1,1 0-1,0 0 0,0 0 1,0 0-1,0 0 1,0 0-1,0 0 1,0 0-1,0 0 0,0 0 1,0 0-1,0 0 1,0 0-1,0 0 1,0 0-1,0 0 1,0 0-1,0 0 0,0 0 1,0 0-1,0 1 1,-1-1-1,1 0 1,0 0-1,0 0 0,0 0 1,0 0-1,0 0 1,0 0-1,0 0 1,0 0-1,0-7-21,5-42-190,3-1-1,18-64 1,-24 106 169,17-61-434,26-67 1,-29 98 242,1 0 0,3 1-1,26-40 1,-38 65 138,1 0 1,1 0-1,19-18 1,-25 27 88,-1 0 0,0 0-1,1 0 1,0 1 0,-1 0 0,1 0 0,0 0 0,0 0 0,1 0 0,-1 1 0,0 0 0,0 0 0,1 0 0,-1 0 0,0 1 0,1-1 0,5 1 0,-8 1 12,-1-1 1,1 0-1,0 0 1,0 1 0,-1-1-1,1 1 1,0-1 0,-1 1-1,1 0 1,-1 0 0,1 0-1,-1-1 1,1 1-1,-1 1 1,0-1 0,1 0-1,-1 0 1,0 1 0,0-1-1,0 0 1,0 1 0,1 1-1,-1 0 4,0-1-1,0 1 1,-1 0 0,1-1-1,-1 1 1,1 0 0,-1 0-1,0 0 1,0 0 0,-1-1-1,1 1 1,-1 4-1,-2 2 33,1-1 0,-1 0 0,0 0 0,-1 0 0,0 0 0,0-1 0,0 0 0,-8 9 0,4-7 47,0-1-1,-1 0 1,0 0 0,-1-1-1,0 0 1,-11 6-1,15-10-54,0 0-1,0 0 1,0 0-1,-1-1 1,1 0-1,-1 0 0,1-1 1,-1 0-1,0 0 1,0-1-1,1 1 1,-9-2-1,15 1-82,-1 0-1,0 0 1,0 0 0,1 0-1,-1 0 1,0 0 0,0-1-1,1 1 1,-1 0-1,0-1 1,1 1 0,-1 0-1,0-1 1,1 1-1,-1 0 1,0-1 0,1 1-1,-1-1 1,1 0 0,-1 1-1,1-1 1,-1 1-1,1-1 1,0 0 0,-1 1-1,0-2 1,1 1-17,0-1 1,0 1-1,0 0 1,0 0-1,0-1 1,1 1-1,-1 0 0,0 0 1,1-1-1,-1 1 1,0 0-1,1 0 1,-1 0-1,2-2 1,2-3-142,0-1 0,1 1 0,-1 1 0,9-9 0,14-11-541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3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 15459,'0'10'692,"0"0"-50,0-1 1,0 1 0,1-1-1,1 1 1,2 10-1,-4-17-502,1-1 1,0 0-1,0 0 0,0 0 1,0 0-1,1 1 0,-1-2 1,0 1-1,1 0 0,-1 0 1,1 0-1,0-1 0,0 1 1,0-1-1,0 1 0,0-1 1,0 0-1,0 1 0,0-1 0,0 0 1,0-1-1,1 1 0,-1 0 1,0-1-1,5 1 0,0 0 18,-1-1 0,0-1 0,0 1 0,1-1 0,-1 0 0,0-1 0,0 1 0,0-1 0,0-1 0,0 1 0,0-1-1,-1 0 1,1 0 0,-1 0 0,9-8 0,1-1 111,-2-1-1,1 0 0,-2-1 1,14-18-1,-16 19-63,-1-2 0,0 1 0,10-23-1,-17 32-151,0 0 0,0-1 0,0 1-1,-1-1 1,1 1 0,-1-1 0,-1 1-1,1-1 1,-1 0 0,0 0 0,0 1-1,-1-1 1,-2-11 0,3 15-43,-1 0 0,0 0 0,1 0 1,-1 1-1,0-1 0,0 0 0,0 0 0,-1 0 0,1 1 1,0-1-1,-1 1 0,1-1 0,-1 1 0,1 0 1,-1-1-1,0 1 0,1 0 0,-1 0 0,0 0 0,0 0 1,0 0-1,0 1 0,0-1 0,0 1 0,0-1 0,0 1 1,0 0-1,0-1 0,0 1 0,0 0 0,0 0 0,0 1 1,0-1-1,0 0 0,0 1 0,0-1 0,-3 2 1,-2 0-1,1 1 0,-1 0 0,0 0 0,1 0 0,0 1 0,0 0 0,0 0 0,0 0 0,-8 10 0,1 0-10,1 2 0,1-1 0,1 1 0,0 1 0,1 0 0,1 0 0,0 1 0,1 0 0,1 0 0,1 0 0,1 1 0,0 0 0,-1 35 0,5-52-11,-1 0 0,1 0 0,0 1 0,1-1 1,-1 0-1,0 0 0,1 1 0,-1-1 0,1 0 1,-1 0-1,1 0 0,0 0 0,0 0 0,0 0 0,0 0 1,1 0-1,-1 0 0,0 0 0,1-1 0,-1 1 1,3 1-1,-2-2-42,1 0 0,-1 0 0,1 0 0,-1 0 0,1-1 0,0 1 0,-1-1 0,1 0 0,0 0 0,-1 0 0,1 0 0,0 0 0,-1-1 1,1 1-1,0-1 0,-1 1 0,5-3 0,23-9-838,-2-1 0,1-1 0,46-32 0,-48 29 606,27-15-574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3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 15939,'0'0'71,"0"-1"-1,0 1 0,1 0 0,-1 0 1,0-1-1,0 1 0,1 0 0,-1 0 0,0 0 1,0-1-1,1 1 0,-1 0 0,0 0 0,1 0 1,-1 0-1,0 0 0,1 0 0,-1 0 1,0 0-1,1 0 0,-1 0 0,0 0 0,0 0 1,1 0-1,-1 0 0,0 0 0,1 0 1,-1 0-1,0 0 0,1 0 0,-1 0 0,0 0 1,1 1-1,-1-1 0,0 0 0,0 0 1,1 0-1,-1 0 0,0 1 0,0-1 0,1 0 1,-1 0-1,0 1 0,0-1 0,0 0 1,0 0-1,1 1 0,-1-1 0,0 0 0,0 1 1,0-1-1,0 0 0,0 1 0,0-1 1,0 0-1,0 1 0,0-1 0,0 0 0,0 1 1,0-1-1,0 0 0,0 0 0,0 1 1,0-1-1,0 0 0,0 1 0,-6 31 1842,4-23-1354,-15 93 1541,-26 112-1501,34-192-969,9-22 355,0 1 0,0-1 0,0 0 0,0 0 0,0 0 0,0 0-1,0 0 1,0 1 0,0-1 0,0 0 0,0 0 0,0 0 0,0 0 0,0 0 0,0 1 0,0-1 0,0 0 0,0 0-1,0 0 1,0 0 0,0 0 0,0 0 0,-1 0 0,1 1 0,0-1 0,0 0 0,0 0 0,0 0 0,0 0-1,0 0 1,-1 0 0,1 0 0,0 0 0,0 0 0,0 0 0,0 0 0,0 0 0,0 0 0,-1 0 0,1 0 0,0 0-1,0 0 1,0 0 0,0 0 0,-1 0 0,1 0 0,0 0 0,0 0 0,0 0 0,0 0 0,0 0 0,0 0-1,-1 0 1,1 0 0,0 0 0,0 0 0,0 0 0,0 0 0,0-1 0,-3-9-738,3 10 705,-17-130-4679,12 81 4048,-2 1-1,-14-52 0,24 107 1288,0 0-1,1 0 1,0-1 0,0 0-1,0 1 1,0-1-1,1-1 1,9 10 0,-9-10-572,1 0 1,-1 0-1,1-1 1,0 0 0,0 0-1,1 0 1,-1-1-1,1 0 1,0 0 0,0-1-1,11 4 1,-9-5-66,-1 0 0,0-1-1,1 0 1,13-1 0,3-6-179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3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17172,'-4'100'2121,"4"0"1,22 166 0,-17-244-1893,-5-22-225,0-1 1,0 1 0,0 0 0,0 0 0,0-1-1,1 1 1,-1 0 0,0 0 0,0-1 0,0 1 0,0 0-1,1 0 1,-1 0 0,0 0 0,0-1 0,0 1-1,1 0 1,-1 0 0,0 0 0,0 0 0,1 0-1,-1-1 1,0 1 0,0 0 0,1 0 0,-1 0-1,0 0 1,0 0 0,1 0 0,-1 0 0,0 0-1,0 0 1,1 0 0,-1 0 0,0 0 0,0 0-1,1 0 1,-1 1 0,0-1 0,0 0 0,1 0-1,-1 0 1,0 0 0,0 0 0,1 0 0,-1 1-1,0-1 1,0 0 0,0 0 0,1 0 0,-1 1-1,0-1 1,0 0 0,0 0 0,0 1 0,0-1 0,0 0-1,1 0 1,-1 0 0,0 1 0,0-1 0,0 0-1,0 1 1,4-12 35,-1 0 0,0 0-1,-1-1 1,0 1 0,0-20 0,1 1 4,2-20-28,2 1-1,3 0 1,1 0 0,25-64 0,-32 105-20,0 0 0,1 0 0,-1 1 0,2-1 0,-1 1 0,1 0 1,0 0-1,9-7 0,-13 12 3,0 1 0,-1-1 1,1 1-1,0-1 0,0 1 1,0 0-1,0 0 0,0 0 0,0 0 1,0 0-1,0 1 0,0-1 0,0 0 1,1 1-1,-1 0 0,0-1 1,0 1-1,1 0 0,-1 0 0,0 0 1,0 1-1,1-1 0,-1 1 1,0-1-1,0 1 0,0 0 0,0-1 1,1 1-1,-1 0 0,-1 0 1,1 1-1,0-1 0,0 0 0,0 1 1,0-1-1,-1 1 0,1-1 1,1 3-1,-1-1 17,-1-1 0,1 1 0,0 0 1,-1 0-1,0 0 0,0 0 0,0 0 0,0 0 1,0 0-1,0 0 0,-1 1 0,1-1 0,-1 0 1,0 0-1,0 1 0,-1-1 0,1 0 0,0 0 1,-1 1-1,0-1 0,0 0 0,0 0 0,-2 4 0,-2 5 138,-1 0 0,-1 0-1,1-1 1,-12 14-1,3-6 246,-1 0-1,-33 29 1,41-40-295,0-1 1,-1-1-1,0 0 1,-1 0-1,1 0 1,-1-2 0,0 1-1,-16 4 1,25-8-154,0-1 1,-1 1 0,1-1 0,-1 0-1,1 1 1,0-1 0,-1 0 0,1 0-1,-1 0 1,1 0 0,-1 0 0,1 0-1,-1 0 1,1-1 0,-1 1 0,1 0-1,0-1 1,-1 1 0,1-1 0,0 1-1,-1-1 1,1 0 0,0 0 0,0 0-1,0 0 1,-1 1 0,1-1 0,0-1-1,0 1 1,0 0 0,1 0 0,-1 0-1,0 0 1,0-1 0,1 1 0,-1 0-1,0-1 1,1 1 0,0-1 0,-1 1-1,1 0 1,0-1 0,0 1 0,-1-4-1,1-3-272,0-1 0,1 1 0,0-1 0,0 1 0,0 0 0,5-12 0,10-24-540,9-5-175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35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17388,'2'3'188,"0"1"-1,-1 0 1,1 0 0,-1 0 0,0 0 0,0 0 0,0 0-1,-1 0 1,1 0 0,-1 0 0,0 0 0,0 0 0,0 1-1,-2 5 1,1 7 207,-1 29 853,-1 0-445,3-1 0,1 1 0,8 48 0,-8-92-780,0 5 40,0 0-1,1 0 0,0 0 0,3 8 0,-4-14-51,-1 0 0,1 0 1,0 0-1,-1 1 0,1-1 0,0 0 0,-1 0 0,1 0 0,0 0 0,0 0 0,0 0 0,0-1 0,0 1 0,0 0 0,0 0 0,0-1 1,1 1-1,-1 0 0,0-1 0,0 1 0,0-1 0,1 0 0,-1 1 0,0-1 0,1 0 0,-1 0 0,0 0 0,0 0 0,1 0 0,2 0 0,0-2-4,0 1 0,0-1 0,0 0 0,-1 0 0,1-1 0,0 1 0,-1-1 0,1 0 0,-1 1 0,0-2 0,0 1 0,0 0 0,0-1 0,-1 1 0,4-7 0,5-8-1,14-36 1,-18 40 13,-1-1 1,0 0 0,-1-1 0,-1 1 0,-1-1 0,0 0-1,1-19 1,-7 27 44,-2 13-22,-3 12 11,0 9 84,-7 47 1,14-61-93,-1 1 1,2-1 0,-1 0 0,2 0-1,0 1 1,3 15 0,-4-27-38,0 0 0,1 0 0,-1 0 0,1 0 0,-1 1 0,1-1 0,-1 0 0,1 0 0,0 0 0,-1 0 0,1 0 1,0 0-1,0 0 0,0 0 0,0-1 0,-1 1 0,1 0 0,1 0 0,-1-1 0,0 1 0,0-1 0,0 1 0,0-1 0,0 1 0,2 0 1,0-1-45,0 0 1,1 1 0,-1-1 0,0-1-1,1 1 1,-1 0 0,0-1 0,0 1-1,5-3 1,6-2-382,0-1 1,0 0-1,14-10 0,-16 9 224,-1 0 1,0-1-1,12-13 0,3-5-340</inkml:trace>
  <inkml:trace contextRef="#ctx0" brushRef="#br0" timeOffset="1">312 8 21461,'-15'-6'1720,"0"4"-1352,6 2-320,4 5 160,2 1-2536,0 5 2112,-2-1-441,1 1-279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3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22517,'-3'0'170,"0"1"-1,0-1 1,0 1 0,0 0 0,1 0 0,-1 0 0,0 1-1,1-1 1,-1 1 0,1-1 0,-1 1 0,1 0 0,0 0-1,0 0 1,0 0 0,0 0 0,0 0 0,-3 4 0,-3 6 237,0 1 0,-7 17 1,5-12-312,2 1 1,0 1-1,1 0 1,1 0-1,1 0 1,0 1-1,2-1 0,-1 38 1,4-53-92,0 0 0,1 0 0,-1 0-1,1 0 1,0 0 0,1-1 0,-1 1 0,3 5 0,-3-9-22,-1 0 1,1 0 0,0 0 0,0 1-1,-1-1 1,1 0 0,0 0 0,0 0-1,0 0 1,0-1 0,0 1-1,0 0 1,0 0 0,0-1 0,1 1-1,-1 0 1,0-1 0,0 1 0,1-1-1,-1 0 1,0 1 0,0-1-1,1 0 1,-1 0 0,0 0 0,1 0-1,-1 0 1,0 0 0,1 0 0,-1 0-1,0 0 1,1-1 0,1 0 0,4-1-237,-1-1 0,0-1 0,0 1 0,0-1 0,0 0 0,-1 0 0,1 0 0,8-11 0,36-46-773,-48 59 1006,27-39-697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3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19084,'-5'23'1592,"-1"6"-1159,0 2-185,3 1 552,2-1-440,4-7-432,1-5-232,8-15-352,2-4-209,5-11 2026,-1-8-1449,5-9 8,-2-4 55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37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91 18308,'-25'83'2609,"-33"136"2015,52-187-4313,1 1 0,2-1 0,1 1 0,5 61 0,-2-88-300,-1-1 0,1 1-1,0-1 1,1 1 0,-1-1-1,1 1 1,0-1 0,4 7-1,-6-11-12,0-1 0,0 0 0,1 1 0,-1-1 0,0 0 0,0 0 0,0 1 0,1-1 0,-1 0 0,0 0 0,0 0 0,0 1 0,1-1 0,-1 0 0,0 0 0,0 0 0,1 0 0,-1 0 0,0 0 0,1 1 0,-1-1 0,0 0 0,0 0 0,1 0 0,-1 0 0,0 0 0,1 0 0,-1 0 0,0 0 0,1 0 0,-1 0 0,0 0 0,0 0 0,1-1 0,0 1 0,6-11-58,0-14-48,-3-6-58,-2 0 0,-2 0 0,-1 0-1,-1 0 1,-10-51 0,8 69-14,4 13 177,0 0 0,0 0 0,0 0 0,0 0 0,0 0 0,0 0 0,0 0 0,0 0-1,0 0 1,-1 0 0,1 0 0,0 0 0,0 0 0,0 0 0,0-1 0,0 1 0,0 0 0,0 0 0,0 0 0,0 0 0,0 0 0,0 0 0,-1 1 0,1-1 0,0 0 0,0 0 0,0 0 0,0 0 0,0 0 0,0 0 0,0 0 0,0 0 0,0 0 0,0 0 0,0 0 0,0 0 0,0 0 0,-1 0 0,1 0 0,0 0 0,0 0 0,0 0 0,0 0 0,0 0 0,0 1 0,0-1 0,0 0 0,0 0 0,0 0 0,0 0 0,0 0 0,0 0 0,0 0 0,0 0 0,0 0 0,0 0 0,0 0 0,0 1 0,0-1 0,0 0 0,0 0 0,0 0 0,-1 24-134,1-19 143,1 0-1,0-1 0,0 1 1,0 0-1,0-1 1,1 1-1,0-1 0,0 1 1,0-1-1,0 0 1,1 0-1,-1 0 0,1 0 1,0-1-1,0 1 1,1-1-1,5 6 0,-6-8 1,0 1-1,0-1 1,0 1 0,0-1-1,1 0 1,-1 0-1,0 0 1,1 0-1,-1-1 1,0 1-1,1-1 1,-1 0-1,1 0 1,-1 0 0,0-1-1,1 1 1,-1-1-1,1 0 1,-1 0-1,0 0 1,0 0-1,0 0 1,0-1-1,0 0 1,5-2-1,2-3-5,-1 0 0,0 0 0,0-1-1,0 0 1,-1-1 0,0 1-1,-1-2 1,0 1 0,0-1-1,-1 0 1,0 0 0,5-13-1,-11 22-1,1 0 0,-1 0 0,0 0 0,0 0 0,1 0 0,-1 0-1,0 0 1,0 0 0,0-1 0,0 1 0,0 0 0,0 0-1,0 0 1,0 0 0,-1-1 0,-3 2 1,-3 9 16,-11 29 38,17-35-44,0-1 0,0 1 0,0-1 0,0 1 0,1 0 0,-1-1 0,1 1 1,0 0-1,-1 0 0,1-1 0,1 1 0,0 5 0,-1-8-7,0 0-1,0 0 1,0 0 0,0 1-1,0-1 1,0 0 0,0 0-1,0 0 1,0 0 0,0 0-1,0 0 1,0 0 0,1 0-1,-1 0 1,0 0 0,0 1-1,0-1 1,0 0-1,0 0 1,0 0 0,0 0-1,1 0 1,-1 0 0,0 0-1,0 0 1,0 0 0,0 0-1,0 0 1,0 0 0,1 0-1,-1 0 1,0 0 0,0 0-1,0 0 1,0 0-1,0 0 1,0 0 0,1 0-1,-1-1 1,0 1 0,0 0-1,0 0 1,0 0 0,0 0-1,0 0 1,0 0 0,0 0-1,8-8 28,2-9-10,15-35-3,-3-2-1,-2-1 1,-2 0 0,10-61 0,-24 101 0,-2-1 0,2-22 1,-4 37-15,0 1 0,0-1 0,0 1 0,0-1 0,0 1 0,0-1 0,0 1 0,0-1 0,0 0 0,0 1-1,0-1 1,-1 1 0,1-1 0,0 1 0,0-1 0,-1 1 0,1-1 0,0 1 0,0-1 0,-1 1 0,1-1 0,-1 0 0,-8 6 48,-7 16 21,16-21-70,-29 47 334,-31 68 0,48-89-193,2 0 0,1 0 0,1 1 0,-7 43 0,14-62-115,1-1 0,-1 1 0,1 0 0,0-1 0,1 1-1,0-1 1,0 1 0,1-1 0,0 1 0,0-1 0,1 0 0,0 0 0,6 11 0,-7-15-28,1 1 0,-1-1 0,1 1 0,0-1 0,0 0 1,0 0-1,1 0 0,-1-1 0,1 1 0,0-1 0,-1 0 0,1 0 0,0 0 0,0 0 1,0-1-1,1 1 0,-1-1 0,0 0 0,0-1 0,1 1 0,-1-1 0,0 0 0,1 0 1,6-1-1,-3 0 3,1-1 0,-1 0 0,0-1 0,0 0 0,0 0 0,-1-1 1,1 0-1,-1 0 0,0-1 0,0 0 0,0 0 0,-1-1 0,0 0 1,0 0-1,0 0 0,-1-1 0,0 0 0,0 0 0,-1 0 0,1 0 0,-2-1 1,1 0-1,-1 1 0,3-12 0,-5 8 66,-6 11 24,3 1-79,1 0-1,0 0 1,0 1-1,-1-1 1,1 1-1,0-1 1,0 1-1,0-1 1,-1 4-1,0 1 7,0 1 0,0 0-1,0 0 1,1 0-1,0 0 1,0 12-1,1-18-19,0 1 0,0-1 0,0 1 0,0-1 0,0 1 0,0-1 0,1 1 0,-1-1 0,1 1 0,-1-1 0,1 1 0,0-1 0,-1 0 0,1 1 0,0-1 0,0 0 0,0 0 0,0 1 0,0-1 0,0 0 0,0 0 0,1 0 0,-1 0 0,0 0 0,1-1 0,-1 1 0,0 0 0,1-1 0,-1 1 0,1-1 0,-1 1 0,1-1 0,-1 1-1,1-1 1,-1 0 0,4 0 0,4-1-26,1 0-1,-1 0 1,1-1-1,-1 0 1,0-1-1,17-7 1,-19 7-5,1 0 0,0 0 0,0 1 1,0 0-1,0 0 0,0 0 0,0 1 0,0 1 0,1-1 0,8 2 1,-14 0 20,0-1 0,0 1 1,0 0-1,0 1 0,-1-1 1,1 0-1,-1 1 0,1-1 1,-1 1-1,1 0 0,-1 0 1,0 0-1,0 0 0,0 0 1,0 1-1,0-1 0,0 1 0,-1-1 1,1 1-1,-1-1 0,2 5 1,1 5-13,0 0 0,0 0 0,2 23 0,-1 16 251,-3 0-1,-2 0 1,-8 64 0,6-85-42,1-19-96,-3 30 186,4-39-245,0 0-1,0 0 1,-1 0 0,1 0 0,-1-1-1,0 1 1,1 0 0,-1-1 0,0 1-1,0 0 1,0-1 0,0 1 0,0-1-1,0 1 1,-1-1 0,1 0 0,-2 2-1,2-3-19,1 0 0,-1 0 0,0 1 0,1-1 0,-1 0 0,0 0 0,0 0 0,0 0 0,1 0 0,-1 0 0,0 0 0,0-1 0,1 1-1,-1 0 1,0 0 0,1-1 0,-1 1 0,0 0 0,1-1 0,-1 1 0,0 0 0,1-1 0,-1 1 0,1-1 0,-1 1 0,0-1 0,1 0 0,0 1 0,-1-1-1,0 0 1,-15-25 63,12 19-71,-28-42-45,17 28 3,1 0-1,1-1 1,1 0 0,1-1-1,-15-46 1,25 66 27,1 0 1,-1 0 0,1 0-1,-1-1 1,1 1-1,0 0 1,0 0 0,1 0-1,-1 0 1,1-1 0,-1 1-1,1 0 1,0 0-1,0 0 1,3-5 0,-1 3-65,1 0 0,0 0 0,0 0 0,0 1 0,1 0 0,0-1 0,6-3 0,2-2-411,-2 3 147,-1-1 1,-1 0-1,1-1 0,8-10 0,-16 16 284,0 0 0,0 1-1,0-1 1,0 0 0,0 0 0,-1-1-1,0 1 1,1 0 0,-1 0 0,0-1-1,-1 1 1,1-1 0,-1 1 0,1-1-1,-1 1 1,0-1 0,0 1 0,-1-1-1,1 1 1,-2-5 0,-19-47-610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3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22125,'4'-5'1592,"11"-3"-1768,5-1 128,0 2 416,5-1-40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3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15987,'0'8'696,"-1"0"-1,2 0 0,-1 0 0,1-1 0,0 1 1,1 0-1,4 13 0,1 11 678,21 144 1704,-24-135-2695,-1 1 1,-4 50 0,8-119 149,-5-30-270,-2 37-205,1 0 1,0 0-1,2 0 1,0 0-1,9-29 1,-12 48-57,1 1 0,-1-1-1,0 1 1,0-1 0,0 1 0,1-1 0,-1 1-1,0-1 1,1 1 0,-1-1 0,0 1 0,1-1-1,-1 1 1,1 0 0,-1-1 0,1 1-1,-1 0 1,1-1 0,-1 1 0,1 0 0,-1-1-1,1 1 1,-1 0 0,1 0 0,-1 0 0,1 0-1,-1-1 1,1 1 0,0 0 0,-1 0 0,1 0-1,-1 0 1,1 0 0,0 0 0,-1 1 0,1-1-1,-1 0 1,1 0 0,-1 0 0,1 0-1,-1 1 1,1-1 0,-1 0 0,1 1 0,-1-1-1,1 0 1,0 1 0,26 24 32,-19-16-25,-3-4-7,0 0-1,0-1 1,1 1 0,-1-1 0,1 0 0,0-1-1,0 1 1,0-1 0,0 0 0,1-1 0,-1 0-1,1 0 1,-1 0 0,1-1 0,0 0 0,0 0-1,-1 0 1,1-1 0,0 0 0,0-1 0,0 1-1,0-1 1,0-1 0,-1 1 0,1-1 0,-1 0-1,1-1 1,-1 1 0,7-5 0,2-2 34,-1-1 0,0-1 0,0 0 1,-1-1-1,-1-1 0,0 0 0,0 0 1,-1-1-1,-1-1 0,9-17 0,-8 12 47,-1 0-1,-1 0 0,-1-1 0,-1 0 0,-1-1 0,0 0 0,3-34 0,-8 44-18,-1 0 1,0 0-1,0 1 1,-2-1-1,-2-17 1,3 25-44,0 0 0,-1 1 0,1-1 0,-1 1 0,1-1 0,-1 1 0,0 0-1,0 0 1,-3-4 0,3 6-12,1-1 1,-1 1-1,0 0 0,1-1 0,-1 1 0,0 0 0,1 0 0,-1 0 0,0 1 1,0-1-1,0 0 0,0 1 0,0-1 0,0 1 0,0 0 0,0-1 0,0 1 1,-2 0-1,-1 1-5,1 0 1,0 0-1,-1 0 1,1 1 0,0 0-1,0 0 1,0 0-1,0 0 1,0 0-1,1 1 1,-1-1-1,1 1 1,-1 0-1,1 0 1,0 1 0,0-1-1,1 1 1,-1-1-1,-3 9 1,-6 8 1,1 0 1,-11 32 0,12-27-13,1 0 1,1 1 0,1 0-1,1 0 1,1 1 0,2 0-1,0 40 1,3-63 4,0-1 0,0 1 0,1-1 0,-1 1 0,1-1 0,0 1-1,0-1 1,0 1 0,1-1 0,-1 0 0,4 6 0,-4-8 0,1 1-1,-1-1 1,0 0 0,1 0-1,-1 0 1,1 0 0,-1 0-1,1 0 1,0 0 0,-1-1-1,1 1 1,0 0 0,-1-1-1,1 0 1,0 1-1,0-1 1,0 0 0,-1 0-1,1 0 1,0 0 0,0 0-1,0 0 1,1-1 0,11-2-27,0 0 0,-1-1 0,0-1 0,22-11 0,-25 11-3,0 0-1,0 1 1,0 0 0,1 0 0,0 1 0,0 1-1,0 0 1,14-1 0,-22 3 24,0 0-1,0 0 1,0 1-1,0-1 1,-1 1 0,1 0-1,0 0 1,0 0-1,0 0 1,-1 0 0,1 1-1,-1-1 1,1 1-1,-1 0 1,0 0-1,1 0 1,-1 0 0,0 0-1,0 0 1,-1 0-1,1 1 1,0-1 0,-1 1-1,1-1 1,-1 1-1,0-1 1,0 1 0,0 0-1,0 0 1,0 3-1,2 10-118,0 0-1,-2-1 1,0 1-1,-1 23 1,0-9-486,2-15-225,-2-15 816,0 0-1,0 0 1,0 0 0,0 1-1,0-1 1,0 0 0,0 0-1,0 0 1,0 0-1,0 0 1,1 0 0,-1 0-1,0 0 1,0 0 0,0 0-1,0 0 1,0 0 0,0 0-1,0 0 1,0 0-1,0 0 1,0 0 0,1 0-1,-1 0 1,0 0 0,0 0-1,0 0 1,0 0-1,0 0 1,0 0 0,0 0-1,0 0 1,0 0 0,1 0-1,-1 0 1,0 0 0,0 0-1,0 0 1,0 0-1,0 0 1,0 0 0,0 0-1,0 0 1,0 0 0,0 0-1,0 0 1,0 0-1,0-1 1,1 1 0,-1 0-1,0 0 1,0 0 0,0 0-1,0 0 1,0 0 0,0 0-1,0 0 1,0 0-1,9-25-1234,0-6 443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38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18340,'4'1'274,"0"-1"-1,0 0 1,0 0 0,-1 0-1,1 0 1,0-1 0,0 1 0,0-1-1,-1 0 1,1 0 0,0-1-1,-1 1 1,1-1 0,-1 0 0,1 1-1,-1-1 1,0-1 0,0 1-1,0 0 1,0-1 0,0 0-1,3-4 1,5-5 504,-1-1 0,0-1 0,15-27 0,-10 6-66,-16 18-373,1 17-330,0 0 0,0-1 1,-1 1-1,1-1 1,0 1-1,-1 0 0,1 0 1,-1-1-1,1 1 1,0 0-1,-1 0 0,1-1 1,-1 1-1,1 0 1,-1 0-1,1 0 0,0 0 1,-1-1-1,1 1 0,-1 0 1,1 0-1,-1 0 1,1 0-1,-1 0 0,1 0 1,-1 0-1,1 1 1,-1-1-1,1 0 0,-1 0 1,-2 1 9,1 0 1,-1 0-1,1 0 0,0 0 1,-1 0-1,1 1 0,0-1 1,0 1-1,0-1 0,0 1 1,0 0-1,-2 3 1,-20 28 62,19-25-55,-7 12 0,1 0 0,0 0-1,-13 41 1,20-49-44,0 0 1,1 0-1,1 0 0,0 0 0,1 0 1,0 1-1,1-1 0,2 23 0,-2-33-5,1 1 0,-1-1 0,1 0 1,-1 0-1,1 0 0,0 0 0,0 0 0,0 0 0,0 0 0,0 0 0,0 0 0,0 0 0,1-1 0,-1 1 0,1 0 0,-1-1 0,1 1 0,0-1 0,0 0 1,-1 0-1,1 1 0,0-1 0,0 0 0,0-1 0,0 1 0,3 1 0,-2-2 14,0 1 0,0-1 0,-1 0 0,1 0 0,0 0 0,0-1 0,0 1 1,0-1-1,0 1 0,0-1 0,-1 0 0,1 0 0,0 0 0,-1 0 0,1-1 0,-1 1 0,1-1 0,-1 0 0,3-1 0,21-22-193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50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20324,'-1'7'394,"0"-1"0,0 1 1,-1-1-1,1 1 0,-2-1 0,1 0 0,-1 0 0,1 0 0,-6 7 0,-5 12 733,2 1-572,-18 36 554,-38 120 0,62-157-1071,5-24-37,-1 0 0,1 0 0,0 0 1,0 0-1,0 0 0,0 0 0,0-1 0,0 1 1,0 0-1,0 0 0,0 0 0,0 0 0,1 0 0,-1 0 1,0 0-1,1-1 0,-1 1 0,0 0 0,1 0 1,-1 0-1,1-1 0,0 2 0,0-2 0,-1 0 0,1 0 0,0 0 0,-1 0 0,1 0 0,0 0 0,-1 0 0,1-1-1,-1 1 1,1 0 0,-1 0 0,1 0 0,0-1 0,-1 1 0,1 0 0,-1-1 0,1 1 0,-1-1 0,1 1 0,-1 0 0,0-1 0,1 1 0,-1-1-1,1 1 1,-1-1 0,0 1 0,0-1 0,1-1 0,9-18 24,30-105-110,-39 131 55,0 0 0,1-1 1,-1 1-1,1 0 0,0 0 0,5 7 1,-5-8 20,1 1 0,0-1 0,1 1 0,-1-1 0,1 0 0,0 0 0,0-1 0,1 1 0,-1-1 0,1 0 0,0 0 1,0-1-1,1 1 0,9 4 0,-7-5 6,0 0 0,1-1 1,-1 0-1,1 0 0,-1-1 1,1 0-1,0 0 0,-1-1 1,17-1-1,-10-1-24,1-1 1,-1-1-1,0 0 0,0-1 1,0 0-1,0-1 1,-1-1-1,0 0 0,-1-1 1,1 0-1,15-15 1,-20 16-173,-13 9 74,-12 14 35,5-2 80,1 1 0,-12 20 0,20-31 17,-1 1-1,1 0 0,0 0 0,0 0 0,1 0 0,-1 0 1,1 0-1,0 0 0,1 0 0,-1 1 0,1-1 1,1 8-1,-1-12-26,0-1-1,0 1 1,0-1 0,0 1-1,0-1 1,0 1 0,0-1 0,0 1-1,1-1 1,-1 1 0,0-1-1,0 0 1,1 1 0,-1-1 0,0 1-1,1-1 1,-1 0 0,0 1-1,1-1 1,-1 0 0,0 1 0,1-1-1,-1 0 1,1 0 0,-1 1-1,0-1 1,1 0 0,-1 0 0,1 0-1,-1 0 1,1 0 0,-1 1-1,1-1 1,-1 0 0,1 0 0,-1 0-1,1 0 1,-1 0 0,1 0-1,-1-1 1,1 1 0,-1 0 0,1 0-1,-1 0 1,0 0 0,1-1-1,-1 1 1,1 0 0,-1 0 0,1-1-1,-1 1 1,0 0 0,1-1-1,2-1-80,-1 0-1,1 0 1,-1 0 0,1 0-1,-1 0 1,4-6-1,6-16-201,-1-7-121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3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14243,'0'-13'6185,"2"35"-3403,7 126 206,-3 78-2608,-4-136-731,-1-60-457,1-20-909,0-16 623,0-17 400,-3-14-130,-3-12-166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39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5 117 16283,'-5'-21'2321,"5"4"-1289,5 6-368,6 5 1369,6-1-529,6-1-256,7 0-583,7 1-177,4-1-192,1 0-144,-3 1-336,-3 1-312,-7 4-777,-8 2 1097,-16 3-200,-8 6-160</inkml:trace>
  <inkml:trace contextRef="#ctx0" brushRef="#br0" timeOffset="1">72 208 20260,'17'7'2001,"9"-7"-1217,6-3-304,14-4 920,3-3-311,2 0-569,1-1-328,-8 3-752,-7 2-505,-17 6 833,-6 5-216,-30 4-168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40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19772,'18'13'1785,"5"-13"-1297,8-2-184,9-5 504,3-4-568,-2-3-1504,-1-1 1328,-2-8-424,0 0-200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40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50 15923,'0'-5'173,"1"1"524,-1 0 1,0 0 0,-1 0 0,1 0-1,-1 0 1,-2-8 0,3 12-571,0-1 1,-1 0-1,1 1 1,0 0-1,-1-1 1,1 1-1,0-1 1,-1 1-1,1-1 1,0 1-1,-1 0 1,1-1-1,-1 1 1,1 0-1,-1-1 1,1 1-1,-1 0 1,1 0-1,-1-1 1,1 1-1,-1 0 1,0 0-1,-1 0 8,1 0 0,-1 0 0,1 0 0,-1 1 1,1-1-1,-1 0 0,1 1 0,0-1 0,-1 1 0,1 0 0,0-1 0,-3 3 0,-10 7 139,2 0-1,-1 1 0,-17 20 1,20-20 145,-1 0 0,0-1 0,0 0 0,-21 13 0,31-22-334,1-1 0,-1 1 1,0 0-1,1-1 0,-1 1 1,1 0-1,-1 0 0,1 0 1,-1 0-1,1-1 0,0 1 1,-1 0-1,1 0 0,0 0 1,0 0-1,0 0 0,0 0 1,-1 0-1,2 1 0,0 26-157,-1-12 165,-1 10-109,0-7 14,0 0 1,1 1 0,1-1-1,6 35 1,-6-50-9,0 0 1,0 0 0,1 0 0,-1 0-1,1 0 1,0-1 0,0 1 0,0-1-1,0 1 1,1-1 0,-1 0-1,1 0 1,0 0 0,0 0 0,0 0-1,0-1 1,0 1 0,1-1 0,-1 0-1,1 0 1,-1 0 0,1-1-1,0 1 1,0-1 0,0 0 0,0 0-1,0 0 1,0-1 0,4 1-1,0-1-218,1 0-1,-1-1 0,0 0 0,0-1 0,1 0 0,-1 0 0,0-1 0,-1 0 0,1 0 0,0 0 0,-1-1 0,0-1 0,0 1 0,0-1 0,0 0 0,-1-1 1,0 1-1,0-1 0,0-1 0,9-12 0,2-8-649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4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19180,'1'-7'2113,"6"8"-1249,-4 8-400,1 10 1504,2 7-719,-3 6-729,0 6-296,4 2-400,-6-2-176,1-2-465,-2-7-119,0-8-224,-5-6-248,-1-12 856,-3-3-249,-8-13-47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4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17548,'19'-7'1233,"0"0"0,1 2 1,0 0-1,28-3 1,85-2 2077,-94 8-2822,-2-1-80,-23 1-311,0 0-1,0 1 1,0 1-1,-1 1 1,1 0 0,0 0-1,17 5 1,-29-5-93,-1-1 0,0 1-1,0 0 1,1-1 0,-1 1 0,0 0 0,0 0 0,0 0 0,0 0 0,0 0 0,0 0 0,0 1-1,-1-1 1,1 0 0,0 0 0,-1 1 0,1-1 0,-1 0 0,1 1 0,-1-1 0,1 0 0,-1 1-1,0-1 1,0 1 0,0-1 0,0 0 0,0 1 0,0-1 0,0 1 0,0-1 0,0 1-1,-1-1 1,0 3 0,-2 4 16,1 0 0,-1 0 0,0-1 0,-7 11 0,-27 42 89,24-41-142,0 1 1,2 1 0,0 0-1,-8 24 1,18-44 13,1-1 1,0 1-1,0-1 1,-1 1-1,1 0 1,0-1-1,0 1 1,0-1-1,0 1 1,0 0-1,0-1 1,0 1-1,0 0 1,0-1-1,0 1 1,0 0-1,0-1 1,0 1-1,0 0 0,1-1 1,-1 1-1,0-1 1,0 1-1,1 0 1,-1-1-1,1 1 1,-1-1-1,0 1 1,1-1-1,0 1 1,19 4-615,2-1 431,-15-1 198,0 0 1,0 1 0,0 0 0,-1 1 0,1-1 0,-1 1 0,0 1-1,-1-1 1,1 1 0,8 12 0,-12-16 36,-1 0 1,1 0 0,-1 1-1,0-1 1,1 1-1,-1-1 1,-1 1 0,1-1-1,0 1 1,-1 0-1,1 0 1,-1-1 0,0 1-1,1 0 1,-2-1-1,1 1 1,0 0 0,0 0-1,-1-1 1,1 1-1,-1 0 1,0-1-1,0 1 1,0-1 0,0 1-1,-1-1 1,1 1-1,-1-1 1,1 0 0,-1 0-1,0 0 1,1 0-1,-1 0 1,-3 2-1,-10 8 123,0-1 0,-1-1 0,0 0-1,0-2 1,-1 1 0,0-2 0,-1 0-1,0-2 1,0 1 0,0-2 0,-1-1-1,-19 2 1,32-5-263,1 1-1,-1-2 1,0 1-1,0 0 1,1-1-1,-1 0 1,-8-3-1,12 3 58,1 0-1,-1 1 0,1-1 0,0 0 0,-1 0 0,1 0 0,-1 0 0,1 0 0,0 0 0,0 0 0,0-1 0,0 1 0,0 0 0,0-1 0,0 1 1,0-1-1,0 1 0,1-1 0,-1 1 0,1-1 0,-1 1 0,1-1 0,-1 0 0,1 1 0,0-1 0,0 0 0,0 1 0,0-1 0,0-3 0,5-14-475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42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139 358 18124,'-7'-3'665,"0"1"-1,0 1 1,-1-1 0,1 1 0,-15 0 0,19 1-588,1 0 0,-1 1 1,0 0-1,1 0 0,-1-1 1,1 1-1,-1 1 0,1-1 1,-1 0-1,1 1 0,0-1 1,0 1-1,0 0 1,0-1-1,0 1 0,0 0 1,0 0-1,0 1 0,-2 3 1,0 0-28,0 1 0,0 0 0,1 0 0,0 0 0,0 0 0,0 0 0,1 1 0,0 0 0,1-1 0,-1 1 0,2 0 0,-1 0 0,1-1 0,0 1 0,2 9 0,-2-15-41,0-1-1,0 0 1,1 0 0,-1 1-1,1-1 1,-1 0 0,1 0-1,-1 0 1,1 1 0,-1-1-1,1 0 1,0 0 0,0 0-1,0 0 1,0 0 0,2 1-1,-3-2-2,1 1 1,0-1-1,0 0 0,0 0 1,-1 1-1,1-1 0,0 0 1,0 0-1,0 0 0,0 0 1,0 0-1,-1 0 0,1 0 1,0 0-1,0-1 0,0 1 1,0 0-1,-1 0 0,2-1 0,3-2 8,-1 1 0,0-1 0,0 0 0,-1 0-1,1 0 1,-1-1 0,1 1 0,2-5-1,13-18 54,-1-1 0,-1 0 0,-2-2 0,19-47 0,32-126 903,-47 109-136,-18 79-383,-4 17-79,-4 22-98,1 37-233,2 1 1,3-1-1,3 1 1,13 77 0,-12-117-299,0-1 1,2 1-1,0-1 0,9 21 1,-14-42 264,1 0 1,-1 0-1,0-1 1,1 1-1,-1 0 1,1 0 0,-1-1-1,1 1 1,-1 0-1,1-1 1,-1 1-1,1 0 1,0-1-1,-1 1 1,1-1-1,0 1 1,-1-1 0,1 0-1,0 1 1,1 0-1,-1-1-16,-1-1-1,1 1 1,-1 0-1,1 0 1,-1 0-1,0 0 1,1 0 0,-1-1-1,1 1 1,-1 0-1,1 0 1,-1-1-1,0 1 1,1 0 0,-1-1-1,1 1 1,-1 0-1,0-1 1,0 1-1,1 0 1,-1-1-1,0 1 1,0-1 0,1 1-1,-1-1 1,0 1-1,0-1 1,0 1-1,0 0 1,0-1 0,1 0-1,3-17-256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42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31 305 19100,'1'0'100,"0"0"-1,0 0 1,0 0 0,0 0 0,0 0-1,0 0 1,0 0 0,0 0-1,0-1 1,0 1 0,0 0-1,0-1 1,0 1 0,0-1-1,0 1 1,-1-1 0,1 1 0,0-1-1,0 1 1,0-1 0,-1 0-1,1 0 1,0 1 0,-1-1-1,1 0 1,0 0 0,-1 0 0,1-1-1,18-31 807,-16 27-379,5-11-164,0 0 1,-1-1 0,-1 0 0,-1 0 0,-1 0-1,0-1 1,-1 0 0,0-29 0,-3 43-313,0 1 0,-1-1 1,0 1-1,0-1 1,0 1-1,0-1 0,0 1 1,-3-5-1,4 8-43,-1 0-1,1 0 1,-1 0-1,1 1 0,-1-1 1,1 0-1,-1 0 1,1 1-1,-1-1 1,0 0-1,0 1 1,1-1-1,-1 0 0,0 1 1,0-1-1,1 1 1,-1-1-1,0 1 1,0 0-1,0-1 1,0 1-1,0 0 0,0 0 1,0-1-1,0 1 1,0 0-1,0 0 1,0 0-1,1 0 1,-1 0-1,0 0 0,0 1 1,0-1-1,0 0 1,0 0-1,0 1 1,0-1-1,0 0 1,0 1-1,1-1 0,-1 1 1,0-1-1,0 1 1,0 1-1,-4 2 12,0 0 0,1 1 0,0-1 0,0 1-1,0 0 1,1 0 0,0 1 0,0-1 0,0 1-1,0 0 1,-1 7 0,-3 8 3,1-1-1,-3 23 1,4-8-15,-2 67 1,7-87-10,0 0 1,2 0-1,0 0 1,0 0-1,2 0 1,0-1-1,6 16 1,-9-27-5,0 0 0,1 0 1,-1 0-1,1 0 1,0 0-1,0-1 1,0 1-1,0-1 1,0 1-1,1-1 0,-1 0 1,1 0-1,-1 0 1,1 0-1,4 2 1,-5-3-26,1 0 1,-1-1 0,0 1 0,1-1 0,-1 0 0,0 0 0,1 0-1,-1 0 1,0 0 0,1 0 0,-1-1 0,0 1 0,1-1 0,-1 1-1,0-1 1,0 0 0,1 0 0,-1 0 0,0 0 0,0 0 0,3-3-1,4-3-151,0-1-1,-1 0 1,0 0-1,0-1 0,-1 0 1,0 0-1,0 0 1,-1-1-1,8-19 1,2-7-38,15-57 0,-11 20-298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4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18324,'-1'11'550,"0"0"-1,0 0 1,-6 18 0,0 3-177,-9 60 787,3 0-1,5 0 0,6 155 0,3-239-1115,-2-2-19,2-1 0,-1 1-1,1-1 1,0 1 0,0-1 0,0 0-1,1 1 1,-1-1 0,1 0 0,5 8 0,-7-12-26,1-1 0,-1 1 0,1 0-1,-1-1 1,1 1 0,-1 0 0,1-1 0,-1 1 0,1-1 0,0 1 0,-1-1 0,1 1 0,0-1 0,-1 0 0,1 1 0,0-1 0,0 0 0,0 1 0,-1-1 0,1 0 0,0 0 0,0 0 0,0 0 0,-1 0 0,3 0 0,-2 0-4,0-1-1,1 1 1,-1-1 0,0 1-1,0-1 1,1 0-1,-1 0 1,0 0-1,0 0 1,0 0 0,0 0-1,0 0 1,1-2-1,4-5-34,-1-1 0,0 0 0,5-13 0,-8 17 29,14-38-112,-2-1 0,12-64 0,-20 83 76,4-7 43,-10 32 6,0 0-1,0-1 1,0 1 0,0 0-1,0-1 1,1 1 0,-1 0-1,0-1 1,0 1 0,1 0-1,-1 0 1,0-1-1,0 1 1,1 0 0,-1 0-1,0-1 1,1 1 0,-1 0-1,0 0 1,1 0 0,-1-1-1,0 1 1,1 0 0,-1 0-1,1 0 1,-1 0 2,1 1 0,0-1 0,-1 1 1,1-1-1,-1 1 0,1-1 0,-1 1 0,1 0 1,-1-1-1,1 1 0,-1-1 0,0 1 0,1 0 1,-1-1-1,0 1 0,0 0 0,1 0 0,-1-1 1,0 2-1,4 13 34,15 38 72,-18-50-100,1 1 0,0-1 0,0 0-1,0 1 1,0-1 0,0 0 0,0 0 0,1 0 0,0-1 0,-1 1 0,6 3-1,-6-5-5,0-1 0,-1 1 0,1-1 0,-1 1 0,1-1 0,-1 0 0,1 0 0,0 1 0,-1-1 0,1 0 0,0-1 0,-1 1 0,1 0 0,-1 0 0,1-1 0,0 1 0,-1-1 0,1 1 0,-1-1 0,1 0 0,-1 0 0,0 1 0,3-3 0,32-29 54,-27 23-32,-3 4-14,3-4 3,1-1 0,0 2 1,1-1-1,0 1 1,20-10-1,-29 17-14,1 0-1,0 0 1,-1 0 0,1 0 0,0 0 0,-1 1-1,1 0 1,0-1 0,-1 1 0,1 0-1,0 0 1,0 0 0,0 1 0,-1-1 0,1 1-1,0-1 1,-1 1 0,1 0 0,0 0 0,-1 0-1,0 1 1,1-1 0,-1 0 0,1 1-1,-1 0 1,0-1 0,0 1 0,0 0 0,0 0-1,0 0 1,-1 0 0,1 1 0,-1-1-1,3 4 1,1 3 3,0 1 0,-1 0 0,4 11 0,10 21 190,-17-41-188,-1-1 0,0 0 0,0 1 0,0-1 0,1 0 1,-1 1-1,0-1 0,1 0 0,-1 1 0,0-1 0,0 0 1,1 0-1,-1 0 0,0 1 0,1-1 0,-1 0 0,1 0 1,-1 0-1,0 0 0,1 1 0,-1-1 0,0 0 0,1 0 1,-1 0-1,1 0 0,-1 0 0,0 0 0,1 0 0,-1 0 1,1 0-1,-1 0 0,0-1 0,1 1 0,-1 0 1,0 0-1,1 0 0,-1 0 0,1-1 0,-1 1 0,0 0 1,0 0-1,1 0 0,-1-1 0,0 1 0,1 0 0,-1-1 1,12-15 143,7-23 62,-11 21-117,18-28 0,-24 42-94,0 1 0,1-1 0,0 1 0,0 0 0,0 0 0,0 0-1,0 0 1,0 0 0,1 1 0,0-1 0,-1 1 0,1 0 0,5-2-1,-7 3-3,-1 1 0,1 0-1,-1-1 1,1 1-1,-1 0 1,1 0-1,-1 0 1,1 0 0,-1 0-1,1 0 1,0 1-1,-1-1 1,1 0-1,-1 1 1,0-1-1,1 1 1,-1-1 0,1 1-1,-1 0 1,2 1-1,-1 0 0,1 0 0,-1 0-1,1 1 1,-1-1 0,0 1 0,0 0-1,0 0 1,3 5 0,-1 2-2,1 1 0,-2-1 0,1 1 0,2 17 0,-2 4-138,-5-24-1079,-4-21-1891,-11-45 1219,4 18 699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4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20444,'-6'10'1785,"6"-1"-1241,0-2-368,5-2 584,4 0-928,3 1 272,2 1-248,3 3-200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50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17492,'0'26'1344,"-1"1"-1544,-1 1 1944,2-1-1272,0 1 41,8-1-17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44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54 156 19268,'2'0'177,"0"0"-1,1 1 1,-1-1 0,1 0-1,-1 0 1,0-1 0,1 1-1,-1 0 1,0-1 0,1 1-1,-1-1 1,0 0 0,0 0-1,0 0 1,1 0 0,-1 0-1,2-2 1,0 0 30,-1 0 0,1 0 0,-1-1 0,0 1 0,0-1 1,0 0-1,0 1 0,4-9 0,-5 8-77,0-1 0,0 1 0,0-1 0,-1 0 0,0 1 0,0-1 0,0 0 0,0-7 0,-1 9-65,0 1 0,0-1 0,0 1-1,-1-1 1,1 1 0,-1-1 0,1 1-1,-1 0 1,0-1 0,0 1 0,0 0-1,0 0 1,0 0 0,-1-1 0,1 1-1,-3-2 1,3 2-30,-1 1 0,0-1 0,1 1-1,-1 0 1,0 0 0,1 0 0,-1 0 0,0 0 0,0 0 0,0 0 0,0 1-1,0-1 1,0 1 0,0-1 0,0 1 0,0 0 0,0 0 0,0 0 0,0 0-1,0 0 1,0 0 0,-1 0 0,1 1 0,0-1 0,0 1 0,0 0 0,1-1-1,-1 1 1,0 0 0,0 0 0,0 0 0,1 0 0,-1 1 0,0-1 0,1 0-1,-1 1 1,-1 1 0,-3 3 4,1 0 0,0 0-1,0 0 1,0 1 0,1-1 0,0 1-1,0 0 1,-3 12 0,4-10-33,1 0-1,0 0 1,0 0 0,1 1 0,1-1 0,0 0 0,0 1 0,0-1 0,1 1-1,1-1 1,0 0 0,0 0 0,7 17 0,-8-21-49,1-1 0,0 0 0,0 0-1,0-1 1,0 1 0,1 0 0,0-1 0,-1 1 0,1-1-1,0 0 1,1 0 0,-1 0 0,1 0 0,-1-1 0,1 0-1,0 1 1,0-1 0,0 0 0,0-1 0,0 1 0,0-1-1,0 0 1,1 0 0,-1 0 0,0 0 0,1-1 0,-1 0-1,1 0 1,-1 0 0,0 0 0,6-2 0,0-1-155,-1 0 0,0 0 1,1-1-1,-2 0 0,1-1 0,0 0 1,-1-1-1,0 1 0,0-2 0,12-11 1,10-12-445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4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16 178 20916,'0'-1'91,"0"0"-1,0 1 1,0-1-1,0 0 0,-1 1 1,1-1-1,0 1 1,0-1-1,-1 1 0,1-1 1,0 0-1,-1 1 0,1-1 1,-1 1-1,1-1 1,-1 1-1,1 0 0,-1-1 1,1 1-1,-1-1 1,0 1-1,0 1-42,1-1 1,-1 1-1,0 0 1,1 0-1,0 0 0,-1 0 1,1 0-1,-1 0 1,1 0-1,0 1 0,0-1 1,0 0-1,0 0 1,0 0-1,0 0 0,0 1 1,-2 79 801,3-1 1,21 136-1,-11-150-841,-7-60 51,0-15-22,0-20 20,-1-33 26,-3 0 0,-2 0-1,-11-62 1,14 131-108,1 8-45,1 1-1,5 17 0,-7-29 56,0 0-1,0 0 1,1 0-1,-1 0 0,1 0 1,0 0-1,0-1 1,1 1-1,-1-1 1,1 1-1,0-1 1,0 0-1,0 0 1,0 0-1,6 3 1,-7-5 12,0 0 0,0-1 1,0 1-1,0-1 0,0 0 0,1 0 1,-1 0-1,0 0 0,0 0 1,0 0-1,0-1 0,0 1 0,0 0 1,1-1-1,-1 0 0,0 0 1,0 1-1,-1-1 0,1 0 1,0-1-1,0 1 0,0 0 0,-1 0 1,1-1-1,2-2 0,5-5 43,-1 0 0,0 0 0,8-12-1,1-5 72,-1-1-1,-2 0 1,-1-1-1,-1 0 1,-1-1-1,-1-1 1,-2 0-1,-1 0 1,5-48-1,-11 57-56,-10 44-19,-6 57 2,4 1 0,-3 126 1,14-205-36,0 1 1,0 0 0,0 0 0,0-1-1,1 1 1,-1 0 0,1-1 0,0 1-1,0-1 1,0 1 0,0-1 0,0 1-1,3 3 1,-3-5-1,0-1-1,0 1 1,0 0-1,1 0 1,-1-1-1,0 1 1,1 0-1,-1-1 1,0 0-1,1 1 1,-1-1-1,1 0 1,-1 1-1,1-1 1,-1 0-1,0 0 1,1 0-1,-1 0 1,1-1-1,-1 1 1,1 0-1,-1-1 1,0 1-1,1-1 1,-1 1-1,3-2 1,1 0-3,14-5 2,-1 0 1,1 1-1,1 1 1,33-4 0,-48 9-5,0 0 0,0 0 0,1 0 0,-1 1 0,0-1 0,0 1 0,0 1 0,0-1 0,0 1 0,0-1 0,0 1 0,0 1 0,-1-1 0,1 1 0,-1 0 0,0 0 0,0 0 0,0 0 0,0 1 0,0 0 0,-1 0 0,1 0 0,2 5 0,-4-7-49,-1 0-1,1 1 1,-1-1 0,0 0 0,0 1 0,0-1-1,0 1 1,0-1 0,0 1 0,-1 0-1,1-1 1,-1 1 0,0 0 0,0-1 0,0 1-1,0 4 1,0-7 30,0 0-1,-1 1 0,1-1 1,0 0-1,0 0 1,0 1-1,0-1 0,0 0 1,0 0-1,0 1 1,-1-1-1,1 0 1,0 0-1,0 1 0,0-1 1,0 0-1,-1 0 1,1 0-1,0 1 1,0-1-1,-1 0 0,1 0 1,0 0-1,0 0 1,-1 0-1,1 0 1,0 0-1,0 1 0,-1-1 1,1 0-1,0 0 1,0 0-1,-1 0 1,1 0-1,0 0 0,-1 0 1,1 0-1,0 0 1,0 0-1,-1-1 0,1 1 1,0 0-1,0 0 1,-1 0-1,1 0 1,0 0-1,0 0 0,-1-1 1,-12-10-308,-3-4-95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47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18740,'7'0'251,"0"-1"-1,0 1 1,-1-1-1,1 0 1,0-1 0,-1 0-1,1 0 1,-1 0-1,1-1 1,-1 0 0,0 0-1,0-1 1,-1 1-1,1-1 1,-1 0-1,1-1 1,-1 0 0,-1 1-1,1-1 1,-1-1-1,0 1 1,0-1 0,0 0-1,-1 0 1,0 0-1,0 0 1,0 0 0,-1-1-1,0 1 1,1-8-1,-2 12-177,-1-1 1,1 1-1,-1-1 0,0 1 0,0 0 0,0-1 0,0 1 1,-1-1-1,1 1 0,-1-1 0,-1-4 0,2 6-29,-1 0-1,1 0 1,-1 0 0,0 0-1,1 0 1,-1 1-1,0-1 1,0 0 0,0 0-1,1 0 1,-1 1-1,0-1 1,0 0 0,0 1-1,0-1 1,0 1 0,0-1-1,-2 0 1,0 1-2,1 0 0,-1 0 0,1 0 0,0 0 0,-1 0 1,1 0-1,0 1 0,-1-1 0,1 1 0,0 0 0,0 0 0,-1 0 1,1 0-1,0 0 0,0 0 0,0 0 0,0 1 0,0-1 1,1 1-1,-1-1 0,0 1 0,1 0 0,-3 2 0,-5 9-29,1 0-1,0 1 1,1 0-1,0 0 1,1 0-1,1 1 1,0 0 0,1 0-1,1 1 1,0-1-1,1 1 1,1-1-1,0 1 1,3 24-1,-2-33-49,1-1-1,0 0 0,0 0 1,1 0-1,0-1 1,0 1-1,6 11 0,-7-15-6,0-1 0,0 1 0,0 0 0,1 0 0,-1-1 0,1 1 0,0 0 0,-1-1 0,1 0 0,0 1 0,0-1 0,0 0 0,0 0 0,0 0 0,0 0 0,0 0 0,0-1 0,0 1 0,0-1 0,0 1 0,1-1 0,-1 0 0,0 1 0,3-2 0,2 0-25,0 0 1,0-1 0,0 1 0,0-2 0,0 1 0,-1-1-1,10-5 1,14-12-281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4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55 20708,'-3'7'256,"0"0"0,0 0 0,1 0 0,0 1 0,0-1-1,1 1 1,-1-1 0,2 1 0,-1 0 0,1-1 0,0 1-1,1 0 1,0-1 0,0 1 0,1 0 0,0-1 0,3 10-1,-4-16-239,-1 0-1,0 0 0,1 0 1,-1 0-1,1-1 0,-1 1 1,1 0-1,0 0 0,-1-1 0,1 1 1,0 0-1,0-1 0,-1 1 1,1 0-1,0-1 0,0 1 1,0-1-1,0 0 0,0 1 0,0-1 1,0 0-1,0 1 0,0-1 1,0 0-1,0 0 0,0 0 1,0 0-1,0 0 0,0 0 0,0 0 1,0 0-1,0 0 0,0 0 1,0-1-1,0 1 0,-1 0 1,1-1-1,0 1 0,0-1 0,0 1 1,0-1-1,0 1 0,-1-1 1,2-1-1,5-3 80,-1 0-1,0-1 1,0 1-1,6-10 1,22-29 323,19-24 258,-48 63-595,1-1-1,-1 1 0,1 0 1,0 0-1,1 0 1,-1 1-1,1 0 0,9-4 1,-13 7-65,-1 0-1,1 1 1,-1-1 0,1 1 0,0-1 0,0 1 0,-1 0 0,1 0 0,0 0 0,-1 0-1,1 1 1,0-1 0,0 1 0,-1-1 0,1 1 0,-1 0 0,1 0 0,-1 0-1,1 0 1,-1 1 0,1-1 0,-1 1 0,0-1 0,0 1 0,3 3 0,4 4-2,-1 1 1,0 1 0,0-1-1,7 16 1,7 8-48,-20-32 26,0 1 1,-1-1-1,1 0 0,0 0 0,0 0 0,0 0 1,1 0-1,-1-1 0,0 1 0,1-1 1,-1 1-1,1-1 0,0 0 0,3 1 1,-4-2 2,0 0 1,0 0-1,0 0 1,0 0-1,0 0 1,-1-1-1,1 1 1,0-1-1,0 1 0,0-1 1,0 0-1,-1 1 1,1-1-1,0 0 1,-1 0-1,1-1 1,-1 1-1,1 0 1,-1 0-1,1-1 1,1-2-1,6-7 8,-1 0-1,11-19 1,-16 22 20,1 1 0,1 0 1,-1 0-1,1 0 1,1 1-1,-1 0 0,1 0 1,0 0-1,0 0 1,14-8-1,-18 13-17,-1 0 0,1 0 0,0 1-1,0-1 1,0 1 0,0 0 0,0-1 0,0 1-1,0 0 1,0 0 0,0 0 0,0 1 0,0-1-1,-1 0 1,1 1 0,0-1 0,0 1 0,0-1-1,0 1 1,-1 0 0,1 0 0,0 0 0,-1 0-1,1 0 1,0 0 0,-1 1 0,1-1 0,-1 0-1,0 1 1,0-1 0,1 1 0,0 2 0,4 5-2,1 1 0,-2 0 0,0 1 1,5 12-1,-7-16-28,23 82-2146,-25-84 1026,-12-52-114,2 8 453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48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18812,'0'23'1624,"3"0"-1304,-1-2-408,4-3 1209,3-2-569,10-10-376,2-6-168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4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88 201 20596,'-1'-2'242,"1"0"-1,-1 0 1,0 0-1,0 0 1,-1 0 0,1 0-1,0 0 1,-1 0-1,-3-3 1,5 5-211,0 0 1,0 0 0,-1-1-1,1 1 1,0 0 0,-1 0-1,1 0 1,-1 0 0,1-1-1,0 1 1,-1 0 0,1 0-1,-1 0 1,1 0 0,0 0-1,-1 0 1,1 0 0,-1 0-1,1 0 1,0 0 0,-1 0-1,1 0 1,-1 1 0,0-1 35,0 1 1,0 0 0,1-1 0,-1 1 0,0 0 0,1 0-1,-1-1 1,0 1 0,1 0 0,-1 0 0,1 0 0,-1 0-1,0 2 1,-2 5 159,0 1-1,1 0 0,0 1 1,1-1-1,0 0 0,0 10 1,2 62 185,1-48-204,1 59 384,5 0 0,24 120 0,-31-205-548,12 39 130,-12-43-172,0 0 0,0 0 0,1 0 0,-1 0 0,1 0 0,-1 0 0,1 0 0,0-1 0,0 1 0,0-1 0,5 4 0,-7-6-3,-1 0 0,1 0 1,0 0-1,0-1 0,0 1 1,0 0-1,0 0 0,0 0 1,0 0-1,0 0 0,0-1 1,0 1-1,0 0 0,0 0 1,0 0-1,0 0 0,0-1 1,0 1-1,0 0 1,0 0-1,0 0 0,1 0 1,-1 0-1,0 0 0,0-1 1,0 1-1,0 0 0,0 0 1,0 0-1,0 0 0,0 0 1,1 0-1,-1 0 0,0-1 1,0 1-1,0 0 0,0 0 1,0 0-1,0 0 0,1 0 1,-1 0-1,0 0 1,0 0-1,0 0 0,0 0 1,0 0-1,1 0 0,-1 0 1,0 0-1,0 0 0,0 0 1,0 0-1,1 0 0,-1 0 1,0 0-1,0 0 0,0 0 1,0 0-1,0 0 0,1 0 1,-1 0-1,0 1 1,0-1-1,-5-14-23,-34-62 51,23 49 5,1-2-1,2 0 1,0-1 0,-13-53 0,25 82-25,1 1 0,0-1 0,-1 0 0,1 0 0,0 0 0,0 1 0,0-1 0,0 0 0,0 0 0,0 0 0,0 0 0,0 1 0,0-1 0,0 0 0,0 0 0,0 0 0,0 0 0,1 1 0,-1-1 0,0 0 0,1 0 0,-1 1 0,1-1 0,-1 0 0,1 1 0,-1-1 0,1 0 0,-1 1 0,1-1 0,-1 1 0,1-1 0,0 1 0,-1-1 0,3 0 0,0 0 4,0 1 0,1 0 0,-1 0 0,0 0 1,1 0-1,-1 0 0,0 1 0,4 0 0,2 1-321,1-1 0,-1-1-1,0 1 1,0-2 0,1 1 0,-1-1 0,0 0 0,0-1-1,0 0 1,0-1 0,0 0 0,0 0 0,-1-1 0,1 0-1,-1 0 1,0-1 0,-1 0 0,1-1 0,-1 1 0,0-1-1,0-1 1,-1 0 0,1 1 0,-2-2 0,10-14 0,12-25-948,-2-7-233</inkml:trace>
  <inkml:trace contextRef="#ctx0" brushRef="#br0" timeOffset="1">379 1 16243,'-6'26'1873,"3"17"-881,-2 7-328,2 12 1401,0 0-497,3 4-488,2-3-160,1-8-431,6-3-217,-5-12-536,6-8-321,-1-12-703,0-8-184,0-10 968,0-7-360,2-7-105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4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19 329 17348,'0'0'51,"0"0"0,0 0 1,0 0-1,0 0 0,1 0 0,-1 0 1,0-1-1,0 1 0,0 0 1,0 0-1,1 0 0,-1 0 0,0 0 1,0 0-1,0 0 0,1 0 1,-1 0-1,0 0 0,0 0 0,0 0 1,0 1-1,1-1 0,-1 0 1,0 0-1,0 0 0,0 0 0,0 0 1,1 0-1,-1 0 0,0 0 1,0 1-1,0-1 0,0 0 0,0 0 1,0 0-1,1 0 0,-1 0 1,0 1-1,0-1 0,0 0 0,0 0 1,0 0-1,0 0 0,0 1 1,0-1-1,0 0 0,0 0 1,0 0-1,0 0 0,0 1 0,0-1 1,1 18 1007,-7 22 145,6-38-989,-8 37 641,3 1 0,1 1-1,2 57 1,2-96-836,0-1 0,0 1 0,0 0-1,0 0 1,0 0 0,1 0 0,-1 0-1,1 0 1,-1-1 0,1 1 0,0 0-1,0 0 1,0-1 0,0 1 0,0-1 0,2 3-1,-2-3-7,-1-1-1,1 0 0,0 0 0,-1 0 1,1 1-1,0-1 0,-1 0 1,1 0-1,0 0 0,0 0 0,-1 0 1,1-1-1,0 1 0,-1 0 1,1 0-1,0 0 0,-1-1 1,1 1-1,0 0 0,-1-1 0,1 1 1,0 0-1,-1-1 0,1 1 1,-1-1-1,1 1 0,0-2 0,5-4 43,-1 0 0,0-1 0,0 0 0,0 1-1,5-14 1,26-62 191,26-91 1,-55 150-322,-9 68-144,0-25 190,0-1 1,1 1-1,1 0 1,1-1-1,6 30 0,-7-47 32,0 0 0,1 0 0,-1-1 0,1 1 0,-1 0 0,1-1 0,0 1 0,0-1 0,-1 1 0,1-1 0,0 1 0,0-1 0,1 1 0,-1-1 0,0 0 0,0 0 0,1 1 0,2 1 0,-3-3 0,0 0 0,1 0 0,-1 1 0,0-1 0,0 0-1,1 0 1,-1 0 0,0 0 0,1 0 0,-1-1 0,0 1 0,0 0-1,1-1 1,-1 1 0,0 0 0,0-1 0,0 0 0,0 1-1,2-2 1,4-3 4,-1-1-1,1 1 1,-2-1-1,1 0 1,-1-1-1,8-11 1,9-17 9,-1-2 1,-2-1 0,18-50 0,-15 23-4,18-86-1,-37 138-12,-1 5 1,0 1-1,-1-1 0,0-15 0,-1 23 2,0 0-1,0 0 0,0 1 1,0-1-1,0 0 0,0 0 1,0 0-1,0 0 0,0 0 1,0 0-1,0 0 0,0 0 1,0 0-1,0 0 0,0 0 1,0 0-1,0 0 0,0 0 1,0 0-1,0 1 0,0-1 1,0 0-1,0 0 0,0 0 0,0 0 1,0 0-1,0 0 0,0 0 1,-1 0-1,1 0 0,0 0 1,0 0-1,0 0 0,0 0 1,0 0-1,0 0 0,0 0 1,0 0-1,0 0 0,0 0 1,0 0-1,0 0 0,0 0 1,-1 0-1,1 0 0,0 0 1,0 0-1,0 0 0,0 0 0,0 0 1,0 0-1,0 0 0,-6 12 10,-5 20 23,0 21 223,2 0 0,2 1 0,3 0 0,4 91-1,7-94 31,-6-47-261,0 0 0,1-1 0,-1 1 0,1 0 0,-1-1 0,1 1 0,0-1 1,0 0-1,0 1 0,4 3 0,-5-7-23,-1 1 0,0-1 0,1 1 0,-1-1 0,1 1 0,-1-1 0,1 0 0,-1 1 0,1-1 0,-1 0 0,1 1 0,-1-1 1,1 0-1,-1 1 0,1-1 0,0 0 0,-1 0 0,1 0 0,-1 0 0,1 0 0,0 0 0,-1 1 0,1-2 0,-1 1 0,1 0 0,0 0 0,-1 0 0,1 0 0,0 0 0,-1 0 0,1-1 1,-1 1-1,1 0 0,-1 0 0,1-1 0,-1 1 0,1 0 0,-1-1 0,1 1 0,-1-1 0,1 1 0,-1 0 0,1-1 0,-1 1 0,0-1 0,1 1 0,-1-1 0,0 0 0,1 1 0,-1-1 1,0 0-1,2-3-2,0-1 0,-1 1 0,0 0 0,0 0 1,0-1-1,1-4 0,-2 2 4,1 0 0,-1 0-1,0-1 1,0 1 0,-1 0 0,0 0 0,-1 0 0,1 0-1,-1 0 1,-1 0 0,1 0 0,-1 0 0,0 1 0,-1 0-1,-4-8 1,7 13-5,1 0 0,-1 1 0,0-1 1,1 0-1,-1 1 0,0-1 0,1 0 0,-1 1 0,0-1 0,0 1 0,0-1 0,1 1 0,-1 0 0,0-1 0,0 1 0,0 0 0,-1-1 1,1 1-1,1 0 0,-1 1 1,1-1-1,-1 0 0,1 0 1,-1 0-1,1 1 0,-1-1 1,1 0-1,0 0 0,-1 1 1,1-1-1,-1 0 1,1 1-1,0-1 0,0 0 1,-1 1-1,1-1 0,0 1 1,-1-1-1,1 0 0,0 1 1,0 0-1,-1 1-2,0 1-1,0-1 1,1 1 0,0-1-1,-1 1 1,1-1-1,0 1 1,0-1 0,0 1-1,1 4 1,0-5-2,-1 1-1,1 0 1,-1-1 0,1 0-1,0 1 1,0-1 0,1 1-1,-1-1 1,0 0 0,1 0 0,-1 0-1,1 0 1,0 0 0,-1 0-1,1 0 1,0-1 0,0 1-1,0 0 1,0-1 0,1 0-1,-1 1 1,0-1 0,1 0 0,-1 0-1,1-1 1,-1 1 0,1 0-1,-1-1 1,1 1 0,-1-1-1,1 0 1,-1 0 0,1 0-1,2-1 1,4 0-31,-1-1 0,0 0 0,0 0 0,0-1 0,0 0 0,0 0 0,-1-1 0,1 0 0,8-7 0,1-1-77,0-2-1,-1-1 0,-1 0 0,0 0 0,-1-2 1,-1 0-1,-1 0 0,11-20 0,-28 49 201,1 0-1,0 1 0,1 0 0,0 0 1,-1 15-1,1-5 3,2-1 0,2 45-1,-1-63-153,1 0 0,-1 0 0,1 0-1,0 0 1,1 0 0,2 6 0,-3-9 29,-1-1 1,0 1 0,0-1 0,1 1-1,-1-1 1,0 1 0,1-1-1,-1 0 1,0 1 0,1-1 0,-1 0-1,1 1 1,-1-1 0,0 0-1,1 0 1,-1 1 0,1-1 0,-1 0-1,1 0 1,-1 0 0,1 0-1,-1 0 1,1 1 0,0-2-28,0 1 1,0 0 0,0-1-1,0 1 1,-1-1 0,1 1-1,0-1 1,0 1 0,-1-1-1,1 1 1,0-1-1,-1 0 1,1 1 0,0-1-1,-1 0 1,1 1 0,-1-1-1,1-1 1,4-8-13,0 0-1,-1-1 1,-1 1 0,0-1-1,0 1 1,-1-1 0,0 0 0,0-13-1,2-32-424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50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21885,'-6'2'2016,"3"11"-1416,-2 6-256,3-1 1097,1 1-737,1-4-2777,0 0 1993,1-3-384,-1-1-160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5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125 105 15755,'1'-13'1275,"1"-38"887,-2 49-1960,0 0-1,0 0 0,0 0 1,-1 0-1,1 0 0,-1 0 1,1 0-1,-1 0 1,0 0-1,0 0 0,0 0 1,0 0-1,0 0 0,0 0 1,0 1-1,-1-1 1,1 0-1,-3-1 0,3 2-101,0 1 0,0-1 0,0 1 0,-1 0 0,1-1 0,0 1 0,0 0 0,0 0 0,-1 0 0,1 0 0,0 0 0,0 0 0,0 1 0,-1-1 0,1 0 0,0 0 0,0 1 0,0-1 0,0 1 0,0-1 0,0 1 0,0-1 0,0 1 0,0 0 0,0 0 0,0-1 0,0 1 0,0 0 0,0 0 0,1 0 0,-2 1 0,-24 35 1036,24-33-991,-6 10 119,0 1 0,1-1-1,-8 28 1,13-34-241,0-1-1,0 1 1,1-1 0,0 1-1,0 0 1,1 0 0,0 0-1,0-1 1,2 13 0,-2-19-23,0 0 0,1-1 0,-1 1 0,0 0 0,0 0 0,1 0 0,-1 0 0,1-1 0,-1 1 0,1 0 0,-1-1 1,1 1-1,-1 0 0,1-1 0,-1 1 0,1 0 0,0-1 0,-1 1 0,1-1 0,0 1 0,0-1 0,-1 1 0,1-1 0,2 1 0,-2-1 1,1 0-1,-1 0 0,1 0 1,0 0-1,-1 0 0,1 0 0,0-1 1,-1 1-1,1-1 0,-1 1 1,1-1-1,1 0 0,4-3 1,-1 1 0,1-1 0,-1-1 0,9-7 0,38-46 20,-44 46-10,1 0 0,1 0 0,0 1 0,1 0 0,0 1 0,18-11 0,-29 19-9,1 1 0,-1 0 0,1 0 0,0 1 0,0-1 0,-1 0 0,1 1 0,0-1 0,0 1 0,0-1 0,0 1 1,0 0-1,-1 0 0,1 0 0,0 0 0,0 0 0,0 0 0,0 0 0,0 1 0,0-1 0,0 1 0,-1-1 0,1 1 0,0 0 0,0 0 0,-1-1 0,4 3 0,-1 2 3,0-1-1,0 1 1,-1 0-1,1 0 1,-1 1-1,0-1 1,2 7-1,-3-10-2,-2-1-1,1 0 1,-1 0-1,1 1 1,0-1 0,-1 0-1,1 0 1,0 0 0,0 0-1,0 0 1,-1-1 0,1 1-1,0 0 1,0 0-1,2 0 1,-3-1 0,1 0 0,-1 1-1,1-1 1,-1 0 0,1 0 0,0 0-1,-1 0 1,1 0 0,-1 0 0,1 0 0,0 0-1,-1-1 1,1 1 0,-1 0 0,1 0-1,-1 0 1,1 0 0,-1-1 0,1 1-1,-1 0 1,2-1 0,1-3 14,1 1 0,-1-1 0,1 0-1,-1 0 1,5-9 0,8-9 44,-15 20-57,0 1 1,1 0-1,-1 0 0,0 0 0,0 0 1,1 0-1,-1 0 0,1 0 0,-1 0 1,1 1-1,-1-1 0,1 1 0,-1-1 0,1 1 1,-1-1-1,1 1 0,0 0 0,-1 0 1,1 0-1,0 0 0,-1 0 0,3 0 0,-2 1 2,0 0 0,-1-1 0,1 1-1,0 1 1,0-1 0,-1 0 0,1 0-1,-1 1 1,1-1 0,-1 1-1,1-1 1,-1 1 0,0-1 0,0 1-1,2 2 1,2 7-153,0 1-1,0 0 1,-1 0 0,4 18-1,-1 12-815,-8-39 685,-8-7-82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51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18948,'2'8'3359,"9"35"-1214,18 105 580,11 183 0,-42-337-2693,0-1-1,-1 1 0,0 0 0,-1 1 0,1-1 0,-1 0 0,0 1 0,0 0 1,-8-7-1,-4-4-141,0 0 0,-25-19 0,33 30 81,5 3 19,0 0 0,0 0 1,0 0-1,1 0 0,-1 0 0,1 0 0,-1-1 0,1 1 1,0-1-1,0 0 0,-3-3 0,6 5 13,-1 0 0,0 0 0,0 1-1,0-1 1,1 0 0,-1 0 0,0 1 0,1-1 0,-1 0 0,1 1-1,-1-1 1,1 0 0,-1 1 0,1-1 0,-1 1 0,1-1 0,0 1-1,-1-1 1,1 1 0,0-1 0,-1 1 0,1 0 0,0-1 0,0 1-1,-1 0 1,1 0 0,1-1 0,26-7 58,-24 7-50,192-37-1459,-167 35 1141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5:5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18180,'-43'31'3029,"34"-26"-2533,1 0 1,-1 1-1,1 0 0,1 1 0,-1 0 0,1 0 1,-11 15-1,17-21-424,0 1 1,0-1 0,0 0 0,1 1 0,-1-1-1,0 1 1,1-1 0,-1 0 0,1 1-1,0-1 1,-1 1 0,1-1 0,0 1 0,0 0-1,0-1 1,0 1 0,0-1 0,0 1-1,1-1 1,-1 2 0,1-1-33,0-1 0,0 0 0,0 0 0,0 0 1,-1 0-1,2 0 0,-1 0 0,0 0 0,0 0 0,0 0 0,0 0 0,0-1 0,1 1 1,-1 0-1,0-1 0,1 1 0,1 0 0,5 1-5,1-1 1,0 1-1,0-1 0,0-1 0,11 0 1,8-2-103,1-2 1,-1-1-1,0-1 1,53-19-1,-6 1-117,-72 23 187,-1 1 0,0-1 0,1 0 0,-1 1 0,0 0 0,1-1-1,-1 1 1,1 0 0,-1 1 0,4-1 0,-5 1 9,0-1 1,-1 1-1,1-1 0,0 1 1,0-1-1,0 1 1,-1 0-1,1-1 1,0 1-1,-1 0 1,1 0-1,0 0 0,-1-1 1,1 1-1,-1 0 1,1 0-1,-1 0 1,0 0-1,1 0 1,-1 0-1,0 0 0,0 0 1,0 0-1,0 0 1,0 1-1,1 1 2,-1-1 0,1 0 0,0 0 0,-1 1 0,1-1 0,0 0 1,1 0-1,-1 0 0,0 0 0,0 0 0,1 0 0,-1 0 0,1-1 0,0 1 0,-1 0 0,1-1 0,0 1 0,0-1 0,0 0 0,0 0 0,0 1 0,0-1 0,1-1 0,-1 1 0,0 0 0,0 0 0,1-1 1,-1 1-1,0-1 0,4 0 0,8 1-96,1 0 0,-1-2 0,28-3 1,-27 2-17,-1 1 11,-3-1-24,-1 1-1,0 0 0,1 1 1,-1 0-1,15 3 1,-24-3 91,-1 0 0,1 0 0,-1 0 1,1 0-1,-1 0 0,1 0 0,-1 0 0,1 0 1,-1 0-1,1 0 0,-1 1 0,0-1 0,1 0 1,-1 0-1,1 1 0,-1-1 0,1 0 0,-1 1 1,0-1-1,1 0 0,-1 1 0,0-1 0,1 0 1,-1 1-1,0-1 0,1 1 0,-1-1 1,0 1-1,0-1 0,0 1 0,1-1 0,-1 1 1,0-1-1,0 1 0,0-1 0,0 1 0,0-1 1,0 1-1,0-1 0,0 1 0,0-1 0,0 1 1,-1 0-1,1 0-57,-1 0 0,0 0 0,1 0-1,-1 0 1,0 1 0,0-1 0,0-1 0,0 1 0,0 0 0,0 0 0,0 0 0,0 0 0,0-1 0,-3 2 0,-11 3-213,-3-3-74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51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25 19340,'0'0'135,"0"-1"0,-1 0 0,1 1 0,0-1 0,-1 0 0,1 1 1,0-1-1,-1 1 0,1-1 0,-1 1 0,1-1 0,-1 1 0,1-1 0,-1 1 0,1-1 0,-1 1 0,0 0 0,1-1 0,-1 1 0,0 0 0,1 0 0,-1-1 0,0 1 0,1 0 0,-1 0 0,0 0 1,1 0-1,-1 0 0,-1 0 0,1 0 53,0 1 1,-1 0-1,1-1 1,0 1 0,0 0-1,0 0 1,0 0-1,0 0 1,0 0 0,0 0-1,0 0 1,0 0-1,-1 3 1,-3 5 294,0 0 1,1 1-1,-4 10 1,-14 54 55,19-65-529,2 0 1,-1 0 0,1 0 0,1 0 0,-1 0 0,3 14 0,-2-23-10,0 0 1,0 1 0,0-1-1,0 0 1,0 1 0,0-1-1,0 0 1,0 1-1,0-1 1,0 0 0,0 0-1,0 1 1,1-1 0,-1 0-1,0 1 1,0-1-1,0 0 1,1 0 0,-1 1-1,0-1 1,0 0 0,0 0-1,1 1 1,-1-1-1,0 0 1,1 0 0,-1 0-1,0 0 1,0 1 0,1-1-1,-1 0 1,0 0-1,1 0 1,-1 0 0,0 0-1,1 0 1,12-7 38,15-24 13,-24 26-40,17-21 38,44-47 83,-58 66-122,0 0 0,0 1 0,1 1 0,0-1 0,0 1 1,0 0-1,17-6 0,-23 10-6,1 0 0,0 0-1,0 0 1,0 0 0,0 1 0,0 0 0,0-1 0,0 1 0,0 0-1,0 0 1,0 1 0,1-1 0,-1 1 0,-1-1 0,1 1 0,0 0 0,0 0-1,4 3 1,-3-2-14,-1 0 1,0 1-1,0-1 0,0 1 0,0 0 0,-1 0 0,1 0 1,-1 1-1,0-1 0,0 0 0,3 8 0,-1 0 158,0-1-1,-1 1 0,0 0 1,-1 0-1,0 0 0,0 18 1,-8-208 1199,6 179-1386,0 0 0,0 0 0,0 0-1,1 0 1,-1-1 0,0 1 0,0 0-1,0 0 1,0 0 0,0 0 0,0 0-1,1 0 1,-1 0 0,0 0 0,0-1-1,0 1 1,0 0 0,1 0 0,-1 0-1,0 0 1,0 0 0,0 0 0,1 0-1,-1 0 1,0 0 0,0 0 0,0 0-1,0 0 1,1 0 0,-1 0 0,0 0-1,0 0 1,0 0 0,0 1 0,1-1-1,-1 0 1,0 0 0,0 0 0,0 0 0,0 0-1,0 0 1,1 0 0,-1 1 0,0-1-1,0 0 1,13 7-1078,-9-4 485,1-1 366,0 0 0,0 0 0,1 0 0,-1-1 0,0 0-1,1 0 1,0 0 0,-1-1 0,1 0 0,-1 0 0,1 0-1,7-2 1,26-5-808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52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67 463 15987,'-6'8'742,"0"1"0,0-1 0,1 2-1,1-1 1,0 0 0,0 1 0,1 0-1,0 0 1,-2 12 0,3-13-553,0 0 1,0 1-1,1-1 1,0 1-1,1-1 1,0 1-1,1-1 0,0 1 1,0-1-1,3 11 1,-1-12-161,0-1 0,0 1 1,0-1-1,1 0 0,0 0 0,1 0 1,0-1-1,0 1 0,0-1 1,1 0-1,-1-1 0,10 7 1,-5-4-35,0 1-1,-1 0 1,0 0 0,0 1 0,-1 0 0,0 1 0,0 0 0,9 20 0,-14-26 25,-1 1 0,0-1 0,-1 0 0,1 1-1,-1-1 1,0 1 0,0 0 0,-1-1 0,0 1 0,0 0-1,0-1 1,0 1 0,-1 0 0,0-1 0,0 1-1,-1-1 1,0 1 0,0-1 0,0 1 0,0-1 0,-1 0-1,-4 7 1,4-8 37,1-1-1,-1 0 1,0 1-1,0-1 1,0 0-1,0 0 1,0-1-1,-1 1 1,1-1-1,-1 0 1,1 1-1,-1-2 1,0 1-1,0 0 1,0-1-1,0 0 1,0 0-1,-8 1 1,9-2-25,0 0 1,-1 0 0,1 0-1,0-1 1,0 0 0,0 1 0,0-1-1,0 0 1,0-1 0,0 1 0,0 0-1,0-1 1,0 0 0,1 0 0,-1 0-1,0 0 1,1 0 0,0 0 0,0-1-1,-1 1 1,1-1 0,1 1-1,-1-1 1,0 0 0,-1-4 0,-1 0-31,1-1 0,0 1 1,1-1-1,-1 0 1,2 0-1,-1 0 0,1 0 1,0 0-1,1-1 0,0 1 1,0 0-1,1 0 0,0 0 1,0 0-1,1 0 1,0 0-1,0 0 0,5-9 1,-1 3-30,1 1 0,0 0 0,1 0 0,0 1 0,1 0 0,0 0 0,1 1 0,1 0 1,13-11-1,47-33-15,39-33 20,-97 76 64,0-1 0,-2 0 0,1-1 0,-2 0 0,17-27 0,-25 36 1,0 0 1,-1 0 0,1 0-1,-1 0 1,0 0-1,0-7 1,-1 11-28,1 0 0,-1-1 0,-1 1 0,1 0 0,0 0-1,0-1 1,0 1 0,-1 0 0,1 0 0,0 0 0,-1-1 0,1 1 0,-2-1 0,2 1-4,-1 1 0,1-1 1,-1 1-1,1 0 0,-1-1 1,1 1-1,-1 0 0,1-1 1,-1 1-1,0 0 0,1 0 1,-1-1-1,0 1 0,1 0 1,-1 0-1,1 0 1,-1 0-1,0 0 0,1 0 1,-1 0-1,0 0 0,1 0 1,-1 0-1,0 1 0,1-1 1,-1 0-1,0 1 0,-3 1 21,0 0-1,0 0 1,1 1-1,-1-1 1,1 1-1,-1 0 1,1 0-1,0 0 1,0 0-1,1 0 1,-1 1 0,1 0-1,-1-1 1,1 1-1,0 0 1,-1 5-1,-2 1-6,1 1-1,1 0 0,0 1 1,-3 22-1,5-29-25,0 1-1,1-1 1,0 1-1,1-1 1,-1 1-1,1-1 1,0 1-1,0-1 1,1 0-1,-1 0 1,1 1-1,3 4 1,-4-8-3,1 0 1,-1 0-1,1 0 0,0 0 1,-1 0-1,1-1 1,0 1-1,0 0 0,0-1 1,0 1-1,0-1 0,1 0 1,-1 0-1,0 0 1,1 0-1,-1 0 0,0 0 1,1-1-1,-1 1 0,1-1 1,-1 0-1,1 0 0,-1 0 1,1 0-1,-1 0 1,1 0-1,-1-1 0,4 0 1,4-1-7,0-2 0,0 1-1,0-1 1,0-1 0,-1 0 0,1 0 0,-1-1 0,0 0 0,-1-1 0,0 0 0,9-9 0,7-9-3,0-1 0,19-31 1,-14 16 4,-2-2 0,40-83 0,-54 96 31,-2-1 0,0 0-1,-2 0 1,-2-1-1,5-43 1,-11 73-18,-1 0 1,0 0-1,0 1 0,0-1 1,0 0-1,0 0 0,0 0 0,0 1 1,-1-1-1,1 0 0,-1 0 1,0-1-1,1 2-4,0 1 0,-1 0 0,1 0 0,0 0 0,0 0 0,-1-1 0,1 1 0,0 0 0,-1 0 0,1 0 0,0 0 0,0 0 0,-1 0 0,1 0 0,0 0 0,-1 0 0,1 0 0,0 0 0,-1 0 0,1 0 0,0 0 0,-1 0 0,1 0 0,0 0 0,0 0 0,-1 0 0,1 1 0,0-1 0,0 0 0,-1 0 0,1 0 0,0 0 0,0 1 0,-1-1 0,1 0 0,0 0 0,0 1 0,-1-1 0,-2 4 9,-1 0 0,1 0 0,0 0 0,0 1 0,0-1 0,-3 10 0,-3 10 26,1 1-1,2-1 0,0 1 0,-4 48 1,7-25 38,6 83 0,-1-105-28,1 0-1,8 31 0,-9-48-33,0-1 0,1 1 0,0-1 0,1 0 0,0 0-1,0 0 1,1-1 0,0 1 0,0-1 0,8 8 0,-12-13-21,0-1 1,0 0 0,0 0 0,0 0 0,1 0 0,-1 0 0,0 0 0,1 0-1,-1 0 1,1 0 0,-1-1 0,1 1 0,-1-1 0,1 1 0,-1-1 0,1 1-1,-1-1 1,1 0 0,0 0 0,-1 0 0,1 0 0,0 0 0,-1 0 0,1 0-1,2-1 1,-3 0-16,1 0-1,-1 0 0,0 0 0,1-1 0,-1 1 1,0 0-1,0-1 0,0 1 0,0-1 0,0 1 1,0-1-1,0 1 0,0-1 0,-1 0 1,1 1-1,0-1 0,-1 0 0,0 0 0,1 1 1,-1-1-1,0 0 0,0-2 0,0-7-146,0 1 0,-1 0-1,-1 0 1,1 0 0,-1 0 0,-1 1-1,0-1 1,-1 0 0,1 1 0,-2 0-1,1 0 1,-1 0 0,-12-15-1,0 2-260,-1 1-1,-1 1 0,-39-33 0,34 34 696,0 2 0,-32-17 0,76 34 1598,1 3-1916,0-1 1,0 0 0,0-2-1,0 0 1,0-1 0,0-1-1,34-8 1,-21 0-231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5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1 324 18028,'4'-16'734,"2"1"0,0 0 0,0 0 0,2 0 0,0 1 0,0 0 0,1 1 0,1 0 0,0 0 0,1 1 0,0 0 0,25-19 0,-35 31-693,0-1 0,0 0-1,0 1 1,0-1 0,0 0 0,0 1 0,0 0 0,0-1-1,1 1 1,-1-1 0,0 1 0,0 0 0,0 0 0,1 0-1,-1 0 1,0 0 0,2 0 0,-3 0-12,1 1 1,0-1 0,-1 0-1,1 1 1,0-1-1,-1 0 1,1 1-1,-1-1 1,1 1-1,-1 0 1,1-1-1,-1 1 1,1-1-1,-1 1 1,1 0 0,-1-1-1,0 1 1,1 0-1,-1-1 1,0 2-1,2 4 36,-2-1-1,1 1 0,0-1 1,-1 1-1,0-1 0,-1 7 1,-15 88 15,9-66-148,-2 42 1,9-74 59,-1 0 1,1-1 0,0 1-1,0 0 1,0 0-1,0-1 1,1 1-1,-1 0 1,0-1-1,1 1 1,-1 0-1,1-1 1,-1 1-1,1 0 1,0-1 0,0 1-1,0-1 1,0 0-1,0 1 1,0-1-1,0 0 1,2 2-1,-2-3 5,0 1-1,1-1 1,-1 0-1,1 0 1,-1 1 0,1-1-1,-1 0 1,0-1-1,1 1 1,-1 0-1,1 0 1,-1-1-1,0 1 1,1 0-1,-1-1 1,0 0-1,1 1 1,-1-1-1,0 0 1,0 1-1,0-1 1,1 0-1,-1 0 1,0 0-1,0 0 1,1-2 0,18-18 39,-2-1 0,0-1 0,-2 0 0,27-51 0,-1 2 61,-42 71-99,0 1 1,0 0-1,1-1 0,-1 1 0,0 0 1,0-1-1,0 1 0,0 0 0,0 0 1,1-1-1,-1 1 0,0 0 1,0 0-1,1-1 0,-1 1 0,0 0 1,0 0-1,1-1 0,-1 1 1,0 0-1,1 0 0,-1 0 0,0 0 1,1 0-1,-1-1 0,0 1 1,1 0-1,-1 0 0,0 0 0,1 0 1,-1 0-1,0 0 0,1 0 1,-1 0-1,0 0 0,1 0 0,0 1 1,6 13-51,-1 38-22,-4-36 52,1 6 10,1-1 1,11 36-1,-14-52 32,1 0-1,0 0 1,0 0-1,0 0 1,1-1-1,0 1 0,0-1 1,0 1-1,0-1 1,0 0-1,1 0 0,0-1 1,0 1-1,0-1 1,0 0-1,9 5 1,-10-7 11,0 0 0,1 0 0,-1 0 0,1-1 1,-1 0-1,1 1 0,-1-1 0,1 0 1,-1-1-1,0 1 0,1-1 0,-1 1 0,1-1 1,-1 0-1,0 0 0,0-1 0,1 1 0,-1 0 1,0-1-1,0 0 0,0 0 0,-1 0 0,1 0 1,0-1-1,3-3 0,3-3 79,-1-1-1,0 0 1,-1 0 0,0 0 0,10-21-1,-9 14 69,-1-1 0,0 0 0,7-35 0,-12 42-119,0 0-1,-1 0 0,0 0 1,0 0-1,-2-1 1,1 1-1,-2 0 0,-2-12 1,4 20-44,-1 0 0,0 0 1,-1 0-1,1 0 0,-1 1 0,1-1 1,-1 0-1,0 1 0,-3-4 0,5 5-13,-1 1-1,1 0 0,-1-1 1,1 1-1,-1-1 0,1 1 1,-1 0-1,1-1 0,-1 1 1,0 0-1,1 0 1,-1 0-1,0-1 0,1 1 1,-1 0-1,0 0 0,1 0 1,-1 0-1,0 0 0,1 0 1,-1 0-1,1 0 0,-1 0 1,0 1-1,1-1 0,-1 0 1,0 0-1,1 1 1,-1-1-1,1 0 0,-1 0 1,1 1-1,-1-1 0,0 1 1,1-1-1,0 1 0,-1-1 1,1 1-1,-1-1 0,1 1 1,-1-1-1,1 1 0,0-1 1,0 1-1,-1-1 1,1 1-1,0 0 0,0-1 1,-1 2-1,-1 4-6,0 0 1,0 1-1,1-1 0,0 1 0,0-1 1,0 0-1,1 1 0,0-1 1,0 1-1,2 7 0,-2-11 3,1-1-1,-1 0 0,1 1 0,-1-1 0,1 0 1,0 0-1,0 0 0,0 1 0,0-1 0,1 0 1,-1 0-1,0-1 0,4 4 0,-4-4 2,0 0-1,0 0 1,0-1 0,1 1-1,-1-1 1,0 1-1,1-1 1,-1 1-1,1-1 1,-1 0-1,0 0 1,1 0 0,-1 0-1,1 0 1,-1 0-1,0 0 1,1 0-1,-1 0 1,1-1-1,-1 1 1,0 0 0,1-1-1,-1 1 1,3-2-1,0-1 0,1 0 1,0 0-1,-1 0 0,0-1 0,0 0 1,0 0-1,0 0 0,-1 0 0,5-6 0,24-44-9,11-48-162,-46 138-101,-1-12 163,1 1-1,2 0 1,0 0 0,1 0-1,7 46 1,-6-69 47,-1 0 1,1 0-1,0 0 1,-1 0-1,1-1 0,0 1 1,0 0-1,0 0 1,0-1-1,0 1 1,0 0-1,2 1 0,-2-2-36,0-1-1,0 1 1,0-1-1,0 1 0,0-1 1,-1 1-1,1-1 0,0 1 1,0-1-1,0 0 1,0 0-1,0 1 0,0-1 1,0 0-1,1 0 0,-1 0 1,1 0-1,1-1-67,0 0 0,0 0 0,0 0 0,0-1 0,0 1 0,0-1 0,-1 1 1,1-1-1,-1 0 0,1 0 0,-1 0 0,0 0 0,0 0 0,3-4 0,10-14-678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54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4 102 22469,'0'3'1748,"-2"112"1320,1 77-1932,2-149-1080,0-3-76,1 1 1,2-1 0,12 51-1,-16-89-10,1-1 1,-1 0-1,0 1 0,0-1 0,1 0 0,-1 0 0,1 1 0,-1-1 0,1 0 0,0 0 0,0 0 0,-1 0 0,1 0 0,0 0 0,0 0 0,0 0 0,2 2 0,-3-3 10,1-1-1,0 1 0,-1 0 1,1 0-1,-1 0 0,1 0 0,-1 0 1,1 0-1,-1-1 0,1 1 0,-1 0 1,1 0-1,-1-1 0,1 1 1,-1 0-1,1-1 0,-1 1 0,1-1 1,-1 1-1,0 0 0,1-1 0,-1 1 1,0-1-1,1 1 0,-1-1 0,1 0 1,4-9-170,-1 0-1,0 0 1,3-11 0,-5 15 153,8-25-149,-5 14 315,0 0 1,9-17 0,-11 28-41,1 0 0,-1 0 0,1 0 1,0 1-1,1 0 0,-1 0 0,1 0 0,0 0 1,6-4-1,18-13 55,-2-1 1,-1-1-1,-1-1 0,-1-1 1,22-31-1,-31 36-38,-1-1 0,-1 0-1,-1-1 1,-1 0 0,-1-1 0,-1 0-1,10-44 1,-17 61-53,-1 4-28,0 0-1,0 1 1,-1-1-1,1 0 1,-1 0-1,0 0 1,1 1-1,-1-1 1,0 0-1,-1 0 1,1 0-1,-1 0 1,1 1-1,-1-1 1,0 0-1,-1-3 1,1 5-20,1 1 0,0 0 0,-1-1 0,1 1 0,0 0 0,-1 0 1,1-1-1,0 1 0,-1 0 0,1 0 0,-1 0 0,1-1 0,-1 1 0,1 0 1,0 0-1,-1 0 0,1 0 0,-1 0 0,1 0 0,-1 0 0,1 0 0,-1 0 1,1 0-1,-1 0 0,1 0 0,0 0 0,-1 0 0,1 1 0,-1-1 1,1 0-1,-1 0 0,1 0 0,0 1 0,-1-1 0,1 0 0,0 0 0,-1 1 1,1-1-1,-1 1 0,-14 16 26,14-16-23,-17 24-4,2 1 0,0 0 0,2 1 0,-12 33 0,9-15-60,-20 90 0,36-131 53,-2 5-22,2 0 0,-1 0 0,1 0 0,0 1 0,1-1 0,1 10 0,-1-17 17,0-1 0,0 0 0,1 1 0,-1-1 0,1 1 0,-1-1 0,1 0 0,-1 0-1,1 1 1,0-1 0,0 0 0,0 0 0,0 0 0,0 0 0,0 0 0,0 0 0,0 0 0,2 1-1,-1-1-2,0 0 0,1 0 0,-1-1 0,0 1-1,0-1 1,1 0 0,-1 1 0,0-1-1,1 0 1,-1 0 0,1-1 0,-1 1 0,0 0-1,0-1 1,3 0 0,10-4-90,0-1 0,-1 0 0,23-13 0,-27 13 10,-1 0 1,1 1-1,1 0 0,-1 1 1,1 0-1,-1 1 0,1 0 0,0 1 1,14-2-1,-23 4 60,-1 0 0,0 0 0,0 0 0,0 0 0,1 0 0,-1 0 0,0 0 0,0 0 0,0 0 1,1 1-1,-1-1 0,0 0 0,0 1 0,0-1 0,0 1 0,0-1 0,0 1 0,0 0 0,0 0 0,0-1 0,0 1 0,0 0 0,0 0 0,0 0 0,0 0 0,-1 0 0,1 0 0,-1 0 1,1 0-1,0 0 0,-1 0 0,0 0 0,1 1 0,-1-1 0,0 0 0,1 0 0,-1 0 0,0 1 0,0-1 0,0 0 0,0 0 0,0 0 0,0 1 0,-1 0 0,0 3-157,0 0-1,0 0 0,-1 0 0,0 0 1,0-1-1,0 1 0,0-1 0,-6 9 1,-4 1-156,2-1-126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54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24261,'-3'2'1344,"-2"1"-4248,2-2 3128,0 2-312,0-1-384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55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18172,'16'43'3182,"18"76"0,-2-3-1234,-19-92-1585,-6-20-93,-3-17 46,-3-5-81,-2 0 0,0 0 0,-1 0 0,0 0 1,-2 0-1,0 1 0,-13-34 0,17 46-210,7 9-53,9 13-66,-15-17 90,6 8-32,0-1-1,0 0 1,1 0 0,0-1 0,1 0 0,-1-1-1,1 0 1,0 0 0,0-1 0,12 5-1,-16-8 40,-1 0 0,1 0 0,0 0 0,-1-1 0,1 1 0,0-1 0,0 0 0,-1-1 0,1 1 0,0-1 0,-1 0 0,1 0 0,0 0-1,-1-1 1,1 1 0,-1-1 0,0 0 0,0-1 0,0 1 0,0-1 0,0 1 0,0-1 0,6-7 0,-5 4 45,0 0 1,0 0 0,-1 0-1,1-1 1,-1 0-1,-1 0 1,0 0 0,0 0-1,0-1 1,0 1-1,-1-1 1,-1 1 0,1-1-1,-1 0 1,-1 0-1,1 0 1,-2-9 0,1 16-39,0 0-1,0 0 1,0 0 0,1 0 0,-2 1 0,1-1 0,0 0-1,0 0 1,0 0 0,0 0 0,0 1 0,-1-1 0,1 0-1,0 0 1,-1 0 0,1 1 0,-1-1 0,1 0 0,-1 1-1,1-1 1,-1 0 0,0 0 0,0 1-3,1 0 0,-1 0-1,1 0 1,-1 1 0,0-1 0,1 0-1,-1 0 1,1 1 0,-1-1 0,1 0-1,-1 1 1,1-1 0,-1 0 0,1 1-1,-1-1 1,1 1 0,0-1 0,-1 1-1,1-1 1,-1 1 0,1 0 0,-4 4 2,1 1 1,-1 0-1,1-1 1,-3 10-1,0 7-140,-5 44 0,10-57-34,0 1 0,1 0-1,0-1 1,0 1 0,1-1 0,1 1-1,2 10 1,-4-19 78,1 1 0,-1-1 0,1 0 0,-1 1 1,1-1-1,-1 0 0,1 1 0,0-1 0,0 0 0,0 0 0,0 1 0,0-1 0,0 0 0,0 0 0,0 0 0,0 0 0,0-1 1,1 1-1,-1 0 0,0 0 0,3 0 0,-2 0-113,0-1 1,0 0-1,1 0 1,-1 0-1,0 0 1,0 0-1,0-1 0,0 1 1,0 0-1,0-1 1,0 0-1,0 1 1,3-3-1,4-2-500,0-1 1,0 0-1,0 0 0,12-13 1,13-15-612,0-6-120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55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16564,'-15'36'7212,"9"-23"-6749,0 2 1,1-1-1,0 0 1,1 1-1,-3 22 0,7-36-459,0 0 0,0 1 0,0-1 0,1 0 0,-1 0 0,0 0 0,1 0 0,-1 0 0,1 0 0,-1 0 0,1 0 0,0 0 0,-1 0 0,1 0 0,0 0 0,-1-1 0,1 1 0,0 0 0,0 0 0,0-1 0,0 1 0,0-1 0,0 1 0,0-1 0,0 1 0,0-1 0,0 1-1,0-1 1,0 0 0,0 0 0,3 1 0,44 3-487,-30-3 202,-16-1 258,0 0 0,0 0 0,0 1 0,0-1 0,0 0 0,-1 1 1,1-1-1,0 1 0,0 0 0,0-1 0,-1 1 0,1 0 0,0 0 0,-1 0 0,1 1 0,0-1 1,-1 0-1,0 0 0,1 1 0,-1-1 0,0 1 0,0-1 0,1 1 0,0 2 0,-2-2 51,0 0 0,0 0-1,0 0 1,0 0 0,0 1-1,-1-1 1,1 0 0,-1 0-1,1 0 1,-1 0 0,0 0-1,0 0 1,0 0 0,0 0-1,0 0 1,0-1 0,0 1 0,-1 0-1,1-1 1,-1 1 0,1-1-1,-3 2 1,-1 3 26,-1 0 1,1-1 0,-1 0-1,0-1 1,-1 1-1,1-1 1,-1 0 0,1 0-1,-1-1 1,0 0-1,-1-1 1,1 1-1,-12 1 1,17-4-169,1 0 1,0 0-1,0 0 1,0 0-1,0 0 0,0 0 1,0 0-1,0-1 1,0 1-1,0-1 0,0 1 1,1 0-1,-1-1 0,0 1 1,0-1-1,0 0 1,0 1-1,1-1 0,-1 0 1,0 0-1,0 1 1,1-1-1,-1 0 0,1 0 1,-1 0-1,1 0 0,-1 0 1,1 0-1,0 0 1,-1 0-1,1 0 0,0 0 1,0 0-1,-1 0 1,1 0-1,0 0 0,0 0 1,0 0-1,1-2 0,-1-3-319,0 1 0,1-1 0,0 0 0,0 0 0,4-10 0,8-13-1015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56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18364,'8'18'787,"0"1"1,-1 0 0,0 0-1,3 22 1,11 82 1379,-15-84-1509,1 5-146,1 6 15,-1 0-1,0 86 1,-10-128-489,-1-13-11,-3-17-25,-7-30-204,-12-105-1,24 139 155,1-1-1,1 0 1,1 1-1,0-1 1,1 1-1,1-1 1,1 1-1,1 0 1,10-26-1,-13 40 40,0 0-1,0 0 1,0 0-1,1 0 1,0 1 0,0-1-1,0 1 1,0-1-1,0 1 1,1 0-1,0 0 1,-1 1-1,1-1 1,0 1 0,0-1-1,1 1 1,-1 1-1,0-1 1,1 1-1,-1-1 1,1 1-1,-1 0 1,1 1-1,-1-1 1,1 1 0,0 0-1,4 1 1,-3-1-8,1 1-1,0 0 1,-1 1 0,0 0 0,1 0 0,-1 0 0,0 0 0,0 1 0,0 0 0,-1 1 0,1-1 0,-1 1-1,1 0 1,-1 0 0,0 1 0,-1 0 0,1-1 0,5 10 0,-8-11 31,0 0 1,-1 0-1,1 0 1,-1 0-1,0 0 1,0 0-1,0 1 1,0-1 0,0 1-1,-1-1 1,1 0-1,-1 1 1,0-1-1,0 1 1,0-1-1,-1 1 1,0 3-1,-1-2 44,1 0-1,-1 0 1,0 0-1,-1 0 0,1 0 1,-1 0-1,0-1 1,0 1-1,0-1 1,-6 6-1,4-5-54,0-1 1,0 1-1,0-1 0,0 0 0,-1 0 1,0-1-1,1 0 0,-1 0 0,-1 0 1,1 0-1,0-1 0,-1 0 0,1-1 1,-1 1-1,1-1 0,-1-1 0,0 1 0,-8-1 1,13-1-83,-1 1 0,1-1-1,0 1 1,0-1 0,0 0 0,0 0 0,0 0 0,0 0 0,0 0 0,1-1 0,-1 1 0,0 0 0,1-1 0,-1 1 0,1-1-1,-1 0 1,1 0 0,0 1 0,-1-1 0,1 0 0,0 0 0,0 0 0,1 0 0,-1 0 0,0 0 0,1-1 0,-1 1-1,1 0 1,0 0 0,-1 0 0,1-1 0,0 1 0,1 0 0,-1 0 0,0 0 0,1-3 0,5-15-688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56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11 207 16115,'8'-3'746,"-1"-1"-1,0 0 0,0 0 1,0 0-1,-1-1 1,1 0-1,-1 0 0,0 0 1,9-12-1,-12 13-482,0 0 0,0-1-1,-1 1 1,1-1 0,-1 0 0,0 0 0,0 0-1,0 0 1,-1-1 0,0 1 0,0 0 0,0 0-1,-1-1 1,0 1 0,0-8 0,0 11-210,0 0 0,0 1 0,-1-1-1,1 1 1,0-1 0,-1 0 0,1 1 0,-1-1 0,0 1 0,1-1 0,-1 1-1,-2-3 1,3 3-30,-1 1 0,1-1 0,-1 1 0,1 0 0,-1-1 0,1 1-1,-1 0 1,1-1 0,-1 1 0,1 0 0,-1 0 0,1 0-1,-1-1 1,0 1 0,1 0 0,-1 0 0,1 0 0,-1 0 0,0 0-1,1 0 1,-1 0 0,0 0 0,0 1 0,-1 0 17,-1 0 0,1 0 1,0 0-1,-1 1 0,1-1 0,0 1 0,0-1 1,0 1-1,1 0 0,-1 0 0,0 0 0,1 0 1,-1 0-1,-1 3 0,-6 11-23,1 0 0,0 2-1,1-1 1,1 0 0,0 1 0,2 0-1,0 1 1,1-1 0,1 1 0,0-1-1,2 1 1,0 0 0,3 18 0,-3-35-71,0 0 0,0 0 1,1 0-1,-1 0 0,1 0 1,0 0-1,-1 0 0,1 0 0,0-1 1,0 1-1,0 0 0,0-1 1,1 1-1,-1 0 0,0-1 1,1 1-1,2 1 0,-3-2-39,0-1-1,1 1 0,-1-1 0,1 1 1,-1-1-1,1 1 0,-1-1 1,1 0-1,0 0 0,-1 0 1,1 0-1,-1 0 0,1 0 0,-1 0 1,1-1-1,-1 1 0,4-1 1,2-3-161,0 1 0,0-1 0,0 0 0,0 0 0,-1-1 0,1 0 0,7-8 0,18-19-584</inkml:trace>
  <inkml:trace contextRef="#ctx0" brushRef="#br0" timeOffset="1">478 0 16107,'0'0'78,"1"0"0,-1 1 0,0-1 0,0 0 0,0 0-1,0 0 1,1 1 0,-1-1 0,0 0 0,0 0-1,0 0 1,0 1 0,0-1 0,0 0 0,0 0 0,0 1-1,0-1 1,0 0 0,0 0 0,0 1 0,0-1-1,0 0 1,0 0 0,0 1 0,0-1 0,0 0-1,0 0 1,0 1 0,0-1 0,0 0 0,0 0 0,0 0-1,-1 1 1,1-1 0,0 0 0,0 0 0,0 0-1,0 1 1,-1-1 0,1 0 0,0 0 0,0 0 0,0 0-1,-1 0 1,1 1 0,-15 12 822,9-8-266,-3 3 423,-86 79 4254,86-77-5174,0 1 0,0 0 0,1 0 0,1 0 0,0 1 0,0 0 0,-6 18 0,12-28-149,0 1 0,0 0 0,1-1 0,-1 1 0,1 0 0,-1-1 1,1 1-1,0 0 0,0-1 0,0 1 0,1 0 0,-1 2 0,1-4-24,-1 0 1,1 0-1,0 0 0,-1 0 1,1 0-1,-1 0 0,1 0 1,0 0-1,0 0 1,0-1-1,-1 1 0,1 0 1,0 0-1,0-1 0,0 1 1,0-1-1,0 1 0,0-1 1,0 1-1,1-1 0,-1 0 1,0 0-1,0 1 0,0-1 1,0 0-1,0 0 0,0 0 1,1 0-1,-1 0 0,1-1 1,6 1-233,-1-2 1,0 1 0,0-1-1,0 0 1,0 0 0,0-1 0,0 0-1,0 0 1,-1-1 0,1 0 0,6-5-1,8-8-481,33-33 1,-16 10-135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5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10 17508,'-5'-10'1624,"-1"11"-416,5 0-1072,0 0 0,0 0 0,0 1 0,0-1 0,0 0 0,0 1 0,1-1 0,-1 0 0,1 1-1,-1-1 1,1 1 0,-1 2 0,-2 19 540,1 0 1,1 0-1,2 36 0,14 71 28,-13-119-587,3 30 113,-3-21-110,0 0 0,1 0 0,1 0 0,2 0 0,10 29 0,-15-48-148,-1 0 0,1 0-1,-1 0 1,1 0 0,-1 0 0,1 0 0,0 0-1,0-1 1,-1 1 0,1 0 0,0 0 0,0-1-1,0 1 1,1 0 0,-2 0-9,1-1-1,-1 0 1,0 0 0,1 0-1,-1 0 1,0 0-1,0 0 1,1 0 0,-1 0-1,0 0 1,1 0 0,-1 0-1,0 0 1,1 0 0,-1 0-1,0-1 1,0 1-1,1 0 1,-1 0 0,0 0-1,0 0 1,1 0 0,-1-1-1,0 1 1,0 0-1,1 0 1,-1 0 0,0-1-1,0 1 1,0 0 0,1-1-1,-1 0-39,1 0-1,-1 0 1,0 0-1,1-1 0,-1 1 1,0 0-1,0 0 1,0 0-1,0-1 0,0 1 1,0 0-1,0 0 1,0-1-1,0 1 1,-1 0-1,1 0 0,0 0 1,-1 0-1,1-1 1,-1 1-1,1 0 1,-1 0-1,0 0 0,-1-1 1,-34-41-693,-19-23 988,50 58 160,0 0 0,0-1 1,0 1-1,1-1 0,0 0 0,-3-13 0,7 21-307,0 1 0,0-1-1,0 0 1,0 1 0,0-1 0,0 0 0,0 1 0,0-1-1,0 1 1,1-1 0,-1 0 0,0 1 0,0-1 0,1 1-1,-1-1 1,1 1 0,-1-1 0,0 1 0,1-1-1,-1 1 1,1 0 0,-1-1 0,1 1 0,-1-1 0,1 1-1,-1 0 1,1 0 0,-1-1 0,1 1 0,0 0 0,-1 0-1,1 0 1,-1-1 0,1 1 0,0 0 0,-1 0-1,1 0 1,0 0 0,-1 0 0,2 1 0,36-2 659,-21 1-587,-11 0-221,0-1 1,0 1-1,-1-2 1,1 1-1,0-1 1,0 1-1,-1-2 1,1 1-1,-1-1 1,0 1-1,0-1 1,0-1-1,0 1 1,0-1-1,-1 0 1,1 0 0,-1 0-1,4-7 1,11-18-286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8:2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13235,'10'-5'614,"-1"0"0,1 1 1,16-5-1,-3 0-313,75-31-75,1 5 0,2 4 1,2 5-1,0 4 0,1 4 1,163-5-1,-64 20-196,260-13 1,-125-22 16,-138 14-263,-276 24 16,11 0 193,-137 13 10,-232 46 1,-190 82 45,576-129-55,1 2 0,0 3-1,-75 37 1,114-50-46,1 0-1,0 1 1,-8 7 0,13-11 30,1 0 0,0 0 0,0 0 1,0 0-1,0 0 0,0 0 0,0 0 1,1 0-1,-1 0 0,0 0 0,0 1 1,1-1-1,-1 0 0,1 1 0,-1-1 1,1 0-1,0 1 0,-1-1 0,1 0 1,0 1-1,0-1 0,0 0 0,0 1 1,0-1-1,0 1 0,0-1 0,1 0 1,-1 2-1,1-1-5,1-1 1,-1 0-1,0 0 1,0 0 0,1 0-1,-1 0 1,0 0-1,1 0 1,-1 0-1,1-1 1,-1 1-1,1 0 1,-1-1 0,1 0-1,0 1 1,-1-1-1,1 0 1,0 0-1,-1 1 1,1-1-1,0-1 1,1 1 0,45-5-288,-44 4 274,80-17-278,80-30 0,-68 19 235,174-53 10,115-33-19,-324 98 72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57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19876,'7'21'1003,"-1"-1"0,0 1 0,-2 0 1,4 38-1,1 2 297,-3-24-990,3 18-261,2 0-1,35 101 0,-96-253-1922,-12-25 2137,62 117 395,8 8-291,15 13-136,-12-8-163,-5-4-215,1-1 0,-1 0 0,1 0 0,0-1 1,0 0-1,0 0 0,0 0 0,0-1 0,0 0 0,1 0 0,-1-1 0,9-1 0,-2 0-41,-1-1 0,1 0 1,-1-1-1,1-1 0,19-8 1,17-11-436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5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80 17524,'-9'14'575,"1"-1"1,0 2-1,1-1 1,1 1-1,0 0 1,0 1 0,2-1-1,0 1 1,1 0-1,0 0 1,2 0-1,0 0 1,0 1-1,2-1 1,1 17-1,-1-30-523,0 0 0,-1 0 0,1 0 0,0 0 0,0 0 0,1-1 0,-1 1 0,0 0 0,1 0-1,0-1 1,0 1 0,-1-1 0,2 0 0,-1 1 0,4 2 0,-5-4-28,1-1 0,-1 1 0,1 0 0,-1-1 0,1 1 0,-1-1 0,1 1 0,0-1 0,-1 0 0,1 0 1,0 0-1,-1 0 0,1 0 0,0 0 0,-1 0 0,1-1 0,0 1 0,-1 0 0,1-1 0,-1 0 0,1 1 0,-1-1 0,1 0 0,-1 0 0,1 0 0,-1 1 1,0-2-1,1 1 0,1-2 0,7-6 70,-1-1-1,-1 0 1,1-1 0,-2 0 0,1 0 0,-2 0 0,1-1-1,-2 0 1,6-15 0,-4 8 40,-1-1-1,-1 0 1,0-1 0,-2 1-1,1-26 1,-3 39-127,-1 1 1,-1 0-1,1-1 0,-1 1 1,0 0-1,-1 0 0,1-1 1,-1 1-1,0 0 0,-1 1 1,-5-12-1,6 15-65,1 0 0,-1 0 0,1 0-1,-1 1 1,0-1 0,0 0 0,0 1 0,0-1 0,0 1 0,0 0-1,0 0 1,0 0 0,-1 0 0,1 0 0,0 0 0,-1 0-1,1 1 1,0-1 0,-1 1 0,1 0 0,-1 0 0,1 0 0,-1 0-1,1 0 1,-1 0 0,1 1 0,0-1 0,-1 1 0,1-1-1,0 1 1,-1 0 0,-2 2 0,1-2-19,1 1 1,0 0-1,0 0 1,0 0-1,0 0 0,0 0 1,0 0-1,1 1 0,-1 0 1,-3 4-1,0 8-436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5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20844,'0'0'59,"0"0"-1,0 0 0,1 0 0,-1-1 1,0 1-1,0 0 0,0 0 0,0 0 1,0 0-1,0 0 0,0 0 0,0 0 1,0 0-1,0 0 0,0-1 0,1 1 1,-1 0-1,0 0 0,0 0 0,0 0 1,0 0-1,0 0 0,0 0 0,0 0 1,1 0-1,-1 0 0,0 0 0,0 0 1,0 0-1,0 0 0,0 0 0,0 0 1,1 0-1,-1 0 0,0 0 0,0 0 0,0 0 1,0 0-1,0 0 0,0 0 0,1 0 1,-1 0-1,0 0 0,0 1 0,0-1 1,0 0-1,3 8 1258,-1 21-435,-2-18-6,23 160 2078,-5-87-3081,28 83 1,-46-167 124,3 10-139,0 1 0,1-1-1,0-1 1,1 1 0,7 10-1,-12-19 108,0-1-1,1 1 1,-1-1-1,1 1 0,-1-1 1,1 1-1,-1-1 1,1 1-1,-1-1 1,1 0-1,-1 1 0,1-1 1,0 0-1,-1 1 1,1-1-1,-1 0 0,1 0 1,0 1-1,-1-1 1,1 0-1,0 0 0,-1 0 1,1 0-1,0 0 1,-1 0-1,1 0 1,0 0-1,-1 0 0,1-1 1,0 1-1,-1 0 1,1 0-1,0 0 0,-1-1 1,1 1-1,-1 0 1,1-1-1,0 1 0,-1-1 1,1 1-1,-1-1 1,1 1-1,-1 0 1,0-1-1,1 0 0,-1 1 1,1-1-1,-1 0 1,16-30-1335,-15 29 1293,7-22-831,0-1 0,-2 0 0,4-28 0,4-79-1564,-10 85 1722,6-135 932,-7 167 2016,0 30-914,1 29-137,11 112-29,9-1-3355,-22-150 2004,3 23-159,-5-28 356,0 1 0,0 0 0,0-1 0,0 1 0,0 0-1,1 0 1,-1-1 0,0 1 0,-1 0 0,1 0 0,0-1 0,0 1 0,0 0 0,0-1 0,-1 1 0,1 0 0,0-1 0,0 1 0,-1 0 0,1-1 0,-1 1 0,1-1 0,0 1 0,-1 0 0,1-1-1,-2 1 1,-9 0-744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59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83 14539,'-6'-11'2265,"6"3"-1081,5 4-488,7 1 2305,5 1-1481,10-1-560,2-1-456,8-6-1088,1 1-1832,8 0 2152,0 0-321,2-2-311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2:0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88 15139,'-24'-23'7690,"47"24"-4179,-7 2-3409,1-2-1,0 0 1,0-1-1,-1 0 1,1-2-1,0 0 0,-1 0 1,1-2-1,-1 0 1,0-1-1,0 0 1,19-10-1,-35 15-100,0 0 0,-1 0 0,1 0 0,0 0 0,0 0-1,0-1 1,0 1 0,0 0 0,0 0 0,0 0 0,-1 0 0,1 0-1,0 0 1,0 0 0,0 0 0,0 0 0,0 0 0,0 0-1,0-1 1,0 1 0,0 0 0,0 0 0,0 0 0,0 0 0,0 0-1,-1 0 1,1 0 0,0-1 0,0 1 0,0 0 0,0 0 0,0 0-1,0 0 1,0 0 0,0 0 0,0 0 0,0-1 0,0 1 0,1 0-1,-1 0 1,0 0 0,0 0 0,0 0 0,0 0 0,0 0 0,0-1-1,0 1 1,0 0 0,0 0 0,0 0 0,0 0 0,0 0 0,0 0-1,1 0 1,-1 0 0,0 0 0,0 0 0,0 0 0,0-1 0,0 1-1,0 0 1,0 0 0,1 0 0,-10-1 12,-12 3 20,-37 10 0,37-7-17,-34 3 0,-8-6 181,63-2-194,-1 0 0,1 0 0,0 0 0,-1 0-1,1 0 1,0 0 0,-1 0 0,1 1 0,0-1 0,0 0 0,-1 0 0,1 0 0,0 0 0,-1 0 0,1 0-1,0 1 1,0-1 0,-1 0 0,1 0 0,0 0 0,0 1 0,-1-1 0,1 0 0,0 0 0,0 1-1,0-1 1,0 0 0,-1 0 0,1 1 0,0-1 0,0 0 0,0 1 0,0-1 0,0 0 0,0 1-1,0-1 1,0 0 0,0 1 0,0-1 0,0 0 0,0 1 0,0-1 0,0 0 0,0 0 0,0 1-1,0-1 1,0 0 0,0 1 0,1-1 0,-1 0 0,0 0 0,0 1 0,0-1 0,0 0 0,1 0 0,-1 1-1,0-1 1,0 0 0,1 0 0,-1 1 0,0-1 0,0 0 0,1 0 0,-1 0 0,0 0 0,1 0-1,-1 0 1,0 1 0,1-1 0,21 12 19,-21-12-26,1 0-1,0 1 0,0-1 1,0 0-1,0 0 0,0 0 1,-1 0-1,1 0 0,0-1 1,0 1-1,0-1 0,0 1 1,-1-1-1,1 0 0,0 1 1,-1-1-1,1 0 0,0 0 1,-1 0-1,1 0 0,-1 0 1,0-1-1,1 1 0,-1 0 1,0-1-1,0 1 0,2-3 1,-1 1-146,0-1 1,0 0-1,-1 0 1,1 0-1,-1 0 1,0 0-1,0 0 1,0-1-1,-1 1 1,1-8-1,-1 12 83,0 0 0,0-1 0,0 1-1,0 0 1,0-1 0,0 1 0,0 0 0,0-1-1,0 1 1,-1 0 0,1 0 0,0-1-1,0 1 1,0 0 0,0-1 0,0 1 0,-1 0-1,1 0 1,0-1 0,0 1 0,0 0-1,-1 0 1,1-1 0,0 1 0,0 0-1,-1 0 1,-2-2-537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2:05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 12731,'-3'-27'7488,"4"43"-5804,5 34-478,3 1-1,22 71 1,42 94-812,-69-207-333,28 74 138,-40-103-137,2-1-1,-6-35 1,1 7-10,4 23-50,-71-258-20,99 385-571,0-6 331,-17-89 214,-1-9 39,2-10 19,-1-32 57,-1 1-1,-6-73 1,2 114-64,1-7 13,0 6-11,0 0 0,0 0 0,-1 0 0,1 0 0,-1 0 0,-1-3 0,1 17-95,0 1 1,2 19 0,23 149-2780,-24-176 2778,1 0-1,-1 0 1,1 0-1,0 0 1,0 0-1,0 0 0,0 0 1,1 0-1,-1 0 1,3 3-1,1-3-398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2:1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83 213 7450,'-15'-67'1406,"12"51"-1176,0 0 1,-1 0 0,-7-19-1,-10-13 2344,19 57-1840,1 0-1,1-1 1,0 1 0,0 0-1,0 0 1,3 13 0,-2-21-166,-3-21-256,1 12-125,1 4 29,-1-1 0,0 1 0,0 0 0,0-1 1,0 1-1,0 0 0,-1-1 0,-2-4 0,4 9-188,-1 0-1,1 0 1,0 0-1,0-1 1,0 1-1,0 0 1,0 0-1,0 0 1,-1 0-1,1-1 1,0 1-1,0 0 1,0 0-1,0 0 1,-1 0-1,1 0 1,0 0-1,0-1 1,0 1-1,-1 0 1,1 0-1,0 0 1,0 0-1,0 0 1,-1 0-1,1 0 1,0 0-1,0 0 1,0 0-1,-1 0 1,1 0-1,0 0 1,0 0-1,0 0 1,-1 0-1,1 1 0,0-1 1,0 0-1,0 0 1,-1 0-1,1 0 1,0 0-1,0 0 1,0 0-1,0 1 1,-1-1-1,1 0 1,0 0-1,-3 15 468,5 17-268,1-12-159,1 12 209,1 1 1,12 38-1,-14-67-60,-2-8-68,-1-22 10,-5-38 40,-2 19 48,3 25 90,1 1 0,0-23 0,2 37-123,0 9-145,0 13-72,16 132 52,-7-63 16,21 94 0,-26-170 300,-4-23 202,0-4-198,1 16-330,-4-7-290,11 124 191,-9-185-2144,4 55 1786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2:12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55 11186,'1'-2'577,"0"-1"0,0 0 0,0 0 1,0 0-1,-1 0 0,1 0 0,-1 0 0,0 0 0,1 0 0,-1 0 0,-1-4 0,1-3 2278,0 10-2755,-1-1 0,1 1 0,0 0 0,0 0 0,0-1 0,0 1 0,0 0 0,0 0 0,-1-1 0,1 1 0,0 0 0,0 0 0,0 0 0,-1-1 0,1 1 0,0 0 0,0 0 0,-1 0 0,1 0 0,0-1 0,0 1 0,-1 0 0,1 0 0,0 0 0,0 0 0,-1 0 0,1 0 0,0 0 0,-1 0 0,1 0 0,0 0 0,0 0 0,-1 0 0,1 0 0,-1 0 0,-9 2 834,-2 3-499,1 1-1,0 0 0,-1 1 1,2 0-1,-1 0 1,-11 12-1,1-1-193,1-3-171,1 1 0,1 1 1,1 0-1,0 2 0,-17 24 0,29-35-36,0 0-1,0 1 1,1 0 0,0 0 0,1 0-1,0 0 1,-3 11 0,5-14-7,1 0-1,-1 0 1,1 0 0,0 0 0,0 0 0,1 0-1,-1 0 1,1 0 0,1 0 0,-1-1-1,1 1 1,4 8 0,-5-11-22,0 0-1,1-1 1,0 1 0,-1-1 0,1 1-1,0-1 1,0 0 0,0 1-1,1-1 1,-1 0 0,0 0 0,1-1-1,-1 1 1,1 0 0,0-1-1,4 2 1,-3-2-34,1 1 0,0-1 1,1 0-1,-1-1 0,0 1 0,0-1 0,0 0 0,0 0 1,6-2-1,4 0-344,0-2-1,0 0 1,0-1 0,0-1 0,19-10 0,36-24-582,-35 18 334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2:1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20596,'6'58'6324,"16"49"-5582,-7-31-699,-10-48-157,11 50-1153,-31-123-5938,5 18 5906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2:1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17788,'1'-5'424,"-1"0"-1,1 1 1,0-1 0,1 1 0,-1-1-1,1 1 1,0 0 0,0 0-1,0-1 1,1 1 0,-1 1 0,1-1-1,0 0 1,0 1 0,0-1 0,1 1-1,-1 0 1,7-4 0,7-6 160,1 2 0,31-16 0,-28 16-376,1 1 0,-1 2 0,28-8-1,-42 14-186,-1 0-1,1 1 0,0 0 0,0 0 1,0 1-1,0-1 0,0 2 0,1-1 1,-1 1-1,0 0 0,-1 0 0,1 1 1,0 0-1,12 5 0,-16-5-13,-1-1 0,1 1 0,0 0 0,-1 0 0,1 0 0,-1 0 0,0 0-1,0 0 1,0 1 0,0-1 0,0 1 0,0 0 0,-1-1 0,1 1 0,-1 0 0,0 0 0,0 0 0,1 3 0,-1-1 22,-1 0-1,1-1 1,-1 1 0,0 0 0,0 0 0,-1 0 0,1 0 0,-1-1 0,0 1 0,-4 8 0,2-4 47,-1 0 0,0-1 1,0 0-1,-1 0 0,0 0 0,-1 0 0,1-1 1,-2 0-1,1 0 0,-1-1 0,-12 10 0,10-11-15,0 1 0,0-2 0,0 0 0,-1 0 0,0 0 0,0-1 0,0-1 0,0 0 0,-11 1-1,-28 0-2190,49-3 2092,0 0-1,-1 0 1,1 0 0,0 0 0,0 0 0,0 0 0,0 0-1,-1 0 1,1 0 0,0 0 0,0 0 0,0 0-1,0 0 1,-1 0 0,1 0 0,0 0 0,0 0-1,0 0 1,0 0 0,0 1 0,-1-1 0,1 0 0,0 0-1,0 0 1,0 0 0,0 0 0,0 0 0,0 1-1,0-1 1,0 0 0,-1 0 0,1 0 0,0 0 0,0 1-1,0-1 1,0 0 0,0 0 0,0 0 0,0 0-1,0 1 1,0-1 0,0 0 0,0 0 0,0 0 0,0 0-1,0 1 1,0-1 0,0 0 0,0 0 0,0 0-1,1 0 1,-1 1 0,0-1 0,5 8-514,2 1-358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38:31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13539,'1'1'78,"0"-1"1,-1 1 0,1-1-1,-1 1 1,1-1-1,-1 1 1,1 0 0,-1-1-1,1 1 1,-1 0-1,1-1 1,-1 1 0,0 0-1,0-1 1,1 1-1,-1 0 1,0 0 0,0-1-1,0 1 1,0 0-1,0 1 1,-2 24 929,-1-14-681,-1 0-1,-7 18 1,-13 15 70,-2-1 0,-2-1 0,-36 41 0,-45 70-236,108-153-156,0 0-1,1 0 0,-1 0 1,1 0-1,-1 0 0,0 0 1,1 0-1,0 0 0,-1 0 1,1 0-1,0 1 0,-1-1 1,1 0-1,0 0 0,0 0 1,0 0-1,0 1 0,0-1 1,1 1-1,-1-1 6,1-1-1,-1 1 0,1-1 1,-1 1-1,1-1 0,-1 0 1,1 1-1,-1-1 0,1 0 1,-1 0-1,1 0 1,0 1-1,-1-1 0,1 0 1,0 0-1,-1 0 0,1 0 1,-1 0-1,1 0 1,0 0-1,-1 0 0,1 0 1,0 0-1,0-1 0,8-1 101,0-1 0,0 1 1,12-7-1,-19 8-98,1 0-13,91-36 805,-80 33-972,1 0-1,-1 1 0,1 1 1,-1 0-1,16 0 1,-29 2 113,1 0 1,-1 0-1,1-1 0,0 1 1,-1-1-1,1 1 0,-1-1 1,1 1-1,-1-1 1,0 0-1,1 0 0,-1 0 1,0 0-1,1 0 1,-1 0-1,0 0 0,0 0 1,0 0-1,0-1 0,0 1 1,0 0-1,0-1 1,1-2-1,11-20-369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2:38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17 681 12195,'-1'0'20,"0"0"1,0 0-1,1 0 1,-1-1 0,0 1-1,0 0 1,1-1 0,-1 1-1,0-1 1,0 1-1,1-1 1,-1 1 0,1-1-1,-1 0 1,0 1-1,1-1 1,-1 0 0,1 1-1,-1-1 1,1 0 0,0 1-1,-1-1 1,1 0-1,0 0 1,0 0 0,-1 0-1,1 1 1,0-1-1,0 0 1,0 0 0,0 0-1,0 0 1,0 1 0,0-1-1,0 0 1,0 0-1,1 0 1,-1 0 0,0 1-1,0-1 1,1 0-1,-1 0 1,1 1 0,-1-1-1,0 0 1,1 0 0,-1 1-1,2-2 1,2-2-3,0 0 1,-1 1-1,2-1 0,-1 1 1,0 0-1,10-6 1,12-3 29,0 1 1,1 1-1,46-11 1,90-9-8,-91 18-40,960-189-183,-211 63 195,6 63 216,-675 65-174,607-35 169,0 24-26,-158 25-81,455-4-83,331-35 235,-1017 39 266,-4 37-36,-358-40-528,0 1 1,0 0-1,0 0 1,11 5-1,-19-7 28,0 0 0,0 0 0,0 0 0,1 0 0,-1 0 0,0 0 0,0 0 1,0 0-1,0 0 0,0 0 0,1 0 0,-1 0 0,0 0 0,0 0 0,0 0 0,0 0 0,0 1 0,1-1 0,-1 0 0,0 0 0,0 0 1,0 0-1,0 0 0,0 0 0,0 0 0,0 1 0,0-1 0,1 0 0,-1 0 0,0 0 0,0 0 0,0 0 0,0 1 0,0-1 0,0 0 1,0 0-1,0 0 0,0 0 0,0 1 0,0-1 0,0 0 0,0 0 0,0 0 0,0 0 0,0 0 0,0 1 0,0-1 0,0 0 0,-1 0 1,1 0-1,0 0 0,0 0 0,0 1 0,0-1 0,0 0 0,-13 3-40,-26-3-9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3:3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0 373 14243,'0'1'36,"0"0"0,0 0 0,0 0-1,1 0 1,-1 1 0,0-1 0,0 0 0,1 0 0,-1 0-1,1 0 1,-1 0 0,1 0 0,-1 0 0,1-1-1,0 1 1,0 0 0,-1 0 0,1 0 0,0-1 0,0 1-1,0 0 1,0-1 0,0 1 0,-1 0 0,1-1 0,0 1-1,1-1 1,0 1 0,39 11-74,-27-9 108,41 10 27,0-2-1,0-3 1,1-2 0,0-3-1,0-2 1,0-3 0,60-9-1,389-92 969,-245 41-555,477-76 68,-256 51-414,-479 86-162,104-19 181,152-10 0,-246 29-177,0 2 0,19 2 0,-27-3-31,-1 1-1,1 0 0,-1-1 1,1 1-1,-1 1 1,1-1-1,-1 1 0,0-1 1,0 1-1,0 0 1,0 0-1,4 3 0,-6 4-26,-6-3-29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6:29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3139 77 10898,'-113'-23'833,"15"3"-479,-150-13 0,-595 40 1369,816-6-1753,-110 5 36,1 7 0,1 5 0,0 7 0,-164 51 0,231-52 8,1 3 0,2 3 0,-82 51 0,67-29 8,-145 122 0,185-137 9,2 0 0,-63 83-1,81-93-23,2 2 0,0 0-1,2 0 1,2 2-1,-20 57 1,29-73-13,2 1-1,0 0 1,0 0 0,1 0 0,2 0 0,-1 0 0,2 0 0,0 0 0,1 0 0,0 0-1,1-1 1,1 1 0,1-1 0,0 1 0,1-1 0,0-1 0,2 1 0,-1-1-1,2-1 1,0 1 0,17 19 0,17 14 6,2-1 0,2-3 0,70 50 0,171 91-23,-227-150 1,1-3 0,122 43 0,-133-58 33,1-3 1,1-1-1,0-4 0,69 4 0,-6-10 64,-1-6 0,0-4 0,211-43 0,-173 13-93,-3-6 0,190-83 0,276-108-131,-567 218 154,0-2 0,90-51 0,-117 57 5,-1-1 0,0-2 0,-1 0 0,-1-1 0,-1-1 0,0-1 0,-1 0 0,15-24 0,8-24 263,57-131-1,-62 119-222,-25 59-81,-2 0 0,-1 0 0,0-1 1,-2 1-1,0-1 0,3-34 0,-8 41 40,0 1 0,0 0 0,-2-1-1,1 1 1,-2 0 0,1 0 0,-2 0 0,0 1 0,0-1 0,-2 1 0,-11-22 0,4 13 25,-1 1 0,-1 0-1,0 1 1,-2 0 0,0 2 0,-1 0 0,0 1 0,-2 0 0,0 2 0,0 1-1,-24-12 1,15 11-48,-1 2 0,0 1 0,-1 1 0,0 1 0,-1 2 1,0 1-1,-63-3 0,-109 10-44,82 2 30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3:14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20500,'2'0'207,"0"0"-1,0-1 0,0 1 0,0 0 1,0-1-1,0 0 0,0 1 0,0-1 1,0 0-1,0 0 0,0 0 0,-1 0 1,1 0-1,0-1 0,2-1 0,5-3 251,8-4-121,0 2 1,0 0-1,1 1 0,0 1 0,1 0 0,-1 2 1,1 0-1,0 1 0,0 1 0,32 0 0,-47 3-324,1-1 0,-1 1 0,0-1 0,1 1 0,-1 1 0,1-1 0,-1 1 0,0-1 0,0 1 0,0 0 0,0 1 0,0-1 0,4 4 0,-6-4-7,0 0 0,0 0 0,-1 0 0,1 1 0,-1-1-1,1 0 1,-1 1 0,0-1 0,0 1 0,0-1 0,0 1-1,-1-1 1,1 1 0,-1 0 0,1-1 0,-1 1 0,0 0-1,0 0 1,0-1 0,0 1 0,-1 0 0,1-1 0,-2 4-1,-1 4 32,0 1-1,-1-1 0,0-1 0,-1 1 0,0-1 0,-1 1 1,-12 14-1,-58 59 349,41-46-128,35-37-256,-1 1 0,1-1 0,0 0 0,0 1 0,0-1 0,-1 0 0,1 1 0,0-1 0,0 1 0,0-1 0,0 0 0,0 1 0,0-1 0,0 1 0,0-1 0,0 0 0,0 1 0,0-1 0,0 1 0,0-1 0,0 1 0,1-1 0,-1 0 0,0 1 0,0-1 0,0 0 0,0 1 0,1-1 0,-1 0 0,0 1 0,0-1 0,1 0 0,-1 1 0,0-1 0,1 0 0,-1 0 0,0 1 0,1-1 0,-1 0 0,0 0 0,1 0 0,-1 1 0,1-1 0,-1 0 0,0 0 0,1 0 0,30 12-105,-10-4 42,-11-2 39,1 1 0,-2 0-1,1 0 1,-1 1 0,0 0 0,0 1 0,-1 0-1,0 0 1,-1 1 0,0 0 0,-1 0 0,0 1 0,0-1-1,7 23 1,-10-26 56,-1-1 0,0 1 0,-1-1 0,1 1 1,-1 0-1,-1 0 0,1 0 0,-1 0 0,0 0 0,-1-1 0,0 1 0,0 0 0,0 0 0,-1-1 0,0 1 0,0 0 0,0-1 0,-1 0 0,0 0 0,-1 0 0,1 0 0,-1 0 0,0 0 0,0-1 1,-1 0-1,0 0 0,-7 6 0,3-5-3,0 0 0,0-1 1,-1-1-1,1 1 1,-1-1-1,0-1 0,0 0 1,0 0-1,0-1 1,-1-1-1,1 1 0,0-2 1,-1 1-1,1-1 1,-1-1-1,1 0 0,-1-1 1,1 0-1,0 0 1,0-1-1,0 0 0,0-1 1,1 0-1,-16-9 0,25 13-95,0 0 0,0 0 0,-1 0-1,1 0 1,0 0 0,0 0-1,0-1 1,-1 1 0,1 0 0,0 0-1,0 0 1,0 0 0,-1 0-1,1 0 1,0-1 0,0 1-1,0 0 1,0 0 0,0 0 0,-1 0-1,1-1 1,0 1 0,0 0-1,0 0 1,0 0 0,0-1 0,0 1-1,0 0 1,0 0 0,0-1-1,0 1 1,0 0 0,0 0-1,0 0 1,0-1 0,0 1 0,0 0-1,0 0 1,0-1 0,0 1-1,0 0 1,0-1 0,13-2-1424,27 1 474,-31 2 642,34-3-705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3:1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19732,'15'11'2545,"2"3"-1553,2 0-360,1 1 1273,9-3-545,3 0-288,3-5-464,0-6-304,3-5-600,-2-7-304,-3-1-832,-4-2 1152,-6-3-192,-1 0-201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3:1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40 24693,'24'-34'2368,"-24"33"-2333,0 1 1,1 0-1,-1-1 1,0 1-1,0 0 1,1-1 0,-1 1-1,0 0 1,0-1-1,1 1 1,-1 0-1,1 0 1,-1-1 0,0 1-1,1 0 1,-1 0-1,0 0 1,1 0-1,-1-1 1,1 1 0,-1 0-1,0 0 1,1 0-1,-1 0 1,1 0-1,-1 0 1,1 0 0,0 2 37,-1-1 0,0 0 0,0 0 0,1 1 0,-1-1 0,0 0 0,0 1 0,0-1 0,-1 0 0,1 0 0,0 1 0,0-1 0,-1 0 0,0 3 0,-8 26 313,-1 0 0,-19 36 0,-1 3-7,24-54-299,-3 9 139,-11 41-1,19-60-185,0 1 0,0-1 1,0 1-1,1 0 0,-1-1 0,1 1 0,1-1 0,-1 1 0,1-1 0,0 1 0,0-1 0,1 1 0,3 8 0,-4-12-27,0 0-1,0 0 0,1 0 1,-1 0-1,0 0 0,1 0 1,-1-1-1,1 1 0,0-1 1,0 1-1,-1-1 0,1 0 1,0 1-1,0-1 0,0 0 1,0 0-1,1-1 0,-1 1 0,3 1 1,-1-2-80,0 0 1,0 0-1,0 0 1,0 0-1,0-1 0,-1 1 1,1-1-1,0 0 1,0 0-1,6-3 1,-1 0-449,1-1 1,-1-1-1,0 1 1,0-2-1,0 1 1,-1-1 0,11-12-1,-6 4-443,-1 0 1,14-25-1,-19 27-1558,0 0 0,-1 0 0,8-27 1,-11 34 5029,-6 22-1102,-6 28 487,-25 99 4638,23-81-5037,-6 96 0,17-152-1489,0 47-260,1-50 180,-1 0 0,0 0 0,1 0 0,-1-1 0,1 1 0,0 0 0,0 0 0,0-1 0,1 1 0,-1 0 0,1-1 0,-1 1 0,1-1 0,3 4 0,-5-6 63,0 0 1,1 1 0,-1-1-1,0 0 1,0 0-1,1 1 1,-1-1-1,0 0 1,1 0 0,-1 1-1,1-1 1,-1 0-1,0 0 1,1 0-1,-1 0 1,1 0-1,-1 0 1,0 1 0,1-1-1,-1 0 1,1 0-1,-1 0 1,1 0-1,-1-1 1,0 1-1,1 0 1,-1 0 0,1 0-1,-1 0 1,0 0-1,1 0 1,0-1-1,7-13-382,0-17-243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3:16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467 236 21261,'9'6'2192,"-9"11"-1560,-12 7-144,-8 10 913,-7 14-481,-2 1-64,1 6-208,2-2-104,6-2-192,3-7-120,8-9-384,3-9-264,4-18-896,4-29 560,0-7 256,1-12-209</inkml:trace>
  <inkml:trace contextRef="#ctx0" brushRef="#br0" timeOffset="1">196 0 21141,'-16'8'631,"0"1"0,1 0 1,0 1-1,0 0 0,1 1 1,-20 21-1,27-24-436,-1 0-1,2 0 1,-1 1 0,1 0-1,1 0 1,-1 0-1,1 1 1,1 0 0,0 0-1,1 0 1,-1 0-1,-1 12 1,5-19-172,0-1-1,-1 0 1,1 1-1,0-1 1,0 0-1,0 1 1,0-1-1,1 0 1,-1 0-1,1 1 1,-1-1-1,1 0 1,0 0 0,0 0-1,0 0 1,0 0-1,0 0 1,0 0-1,1 0 1,1 3-1,-1-4-10,0 1 0,1-1 0,-1 0 0,0 0 0,0 0 0,1 0 0,-1 0 0,0 0 0,1 0 0,-1-1 0,1 1 0,-1-1 0,1 0 0,-1 0 0,1 0 0,-1 0 0,1 0 0,4-1 0,3-2 0,0 0 0,0 0-1,0-1 1,-1 0 0,1 0-1,-1-1 1,0-1 0,0 1-1,8-8 1,-3 2 8,-1-1 1,0 0-1,-1 0 1,17-23-1,-24 26-5,1 0 1,-2 0-1,1-1 0,-1 1 1,5-17-1,-9 23-13,1 0 1,0 0-1,-1 1 1,0-1-1,1 0 1,-1 0-1,-1 0 0,1 0 1,0 1-1,-1-1 1,0-3-1,1 4-1,-1 1-1,0 0 1,1 0-1,-1 0 1,0 0-1,0 0 1,1 0-1,-1 0 1,0 0-1,0 0 1,0 0-1,0 1 1,0-1 0,0 0-1,0 0 1,-1 1-1,1-1 1,0 1-1,0-1 1,0 1-1,-1 0 1,1-1-1,0 1 1,-1 0-1,-1 0 1,-1 0-44,0 0 0,-1 1 0,1-1 0,0 1 0,-1 0 0,1 0 0,0 1 0,0-1 0,0 1 0,0 0 1,0 0-1,0 0 0,0 1 0,1-1 0,-1 1 0,1 0 0,0 0 0,0 0 0,0 0 0,0 1 0,-4 6 0,2-3-144,0 1-1,0 0 0,1 0 1,0 0-1,1 0 1,0 1-1,0-1 0,1 1 1,-3 17-1,4-21 93,1 1 0,0 0 0,1-1 0,0 10 1,12 18-471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3:16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152 139 20428,'-9'15'599,"1"1"-1,1 0 1,0 0-1,2 0 1,-6 22-1,10-33-455,0 0 0,1 0 1,-1 1-1,1-1 0,0 0 0,1 0 0,-1 0 0,1 0 1,3 10-1,-3-13-46,0 1 0,0-1 0,1 1 0,-1 0-1,1-1 1,-1 0 0,1 1 0,0-1 0,0 0 0,0 0 0,1 0 0,-1 0 0,0-1 0,1 1 0,-1-1 0,1 1 0,-1-1 0,5 2 0,-1-2-64,-1 0 1,0 0 0,0 0 0,1-1-1,-1 1 1,0-1 0,1-1 0,-1 1 0,0-1-1,1 0 1,-1 0 0,0 0 0,0-1 0,0 0-1,0 0 1,0 0 0,0 0 0,-1-1 0,6-4-1,1 0 17,-1-1 0,1 0 0,-2-1-1,1 0 1,-1-1 0,14-18 0,-19 20 6,1 1 0,-1 0 0,0-1 0,0 0 1,-1 0-1,0 0 0,-1 0 0,1-1 0,-2 1 0,1-1 0,-1 1 1,0-1-1,-2-16 0,1 19-22,-1 0 1,0 1-1,-1-1 1,1 1-1,-1-1 0,0 1 1,0 0-1,-1 0 1,0 0-1,0 0 0,0 0 1,0 1-1,-1-1 1,1 1-1,-1 0 0,-1 0 1,1 0-1,0 1 1,-1-1-1,0 1 0,-9-5 1,4 4-92,1 0 1,0 1 0,-1 1 0,1-1-1,-1 1 1,0 1 0,0 0 0,1 0-1,-1 1 1,0 0 0,0 1 0,-10 2-1,-6 2-313,0 1-1,0 1 1,-29 13-1,22-7-69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3:1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10 19092,'10'-9'2113,"-14"19"-1233,-9 7-368,-9 17 1408,-5 7-840,-5 17-367,0 8-153,-1 11-320,-3-2-96,9-2-144,-1-2-72,7-15-504,4-5-160,6-25-625,10-23 2033,-7-8-936,10-24-168,5-23-88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3:17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0 17260,'-12'2'630,"1"0"1,-1 1-1,1 0 1,-1 0-1,1 2 1,0-1-1,0 1 1,1 1-1,0 0 1,-19 14-1,15-8-216,1-1-1,0 2 1,1 0-1,0 1 1,1 0-1,-15 24 1,24-35-377,0 1 0,1-1 0,-1 0 0,1 0 1,0 1-1,0-1 0,0 0 0,0 1 0,1-1 1,-1 6-1,1-8-34,0-1-1,0 1 1,0 0 0,0-1 0,1 1 0,-1 0 0,0 0 0,0-1 0,1 1 0,-1 0-1,0-1 1,1 1 0,-1-1 0,1 1 0,-1 0 0,0-1 0,1 1 0,-1-1 0,1 1 0,0-1-1,0 1 1,0-1-3,1 1 0,-1-1 0,1 1 0,-1-1 0,0 0 0,1 1 0,-1-1 0,1 0 0,-1 0 0,1 0 0,-1 0 0,1-1 0,-1 1 0,3-1 0,7-2-24,0-1-1,0 0 1,0-1 0,-1-1 0,1 0-1,-1 0 1,-1-1 0,1 0-1,-1 0 1,-1-1 0,1 0 0,-1-1-1,0 0 1,10-17 0,-17 24 9,1 1 1,-1-1 0,-1 0-1,1 0 1,0 0-1,0 0 1,-1 0-1,1 0 1,-1 0 0,0 0-1,1-2 1,-1 3-4,0 1 1,0-1 0,0 0 0,0 1-1,-1-1 1,1 1 0,0-1-1,0 1 1,0-1 0,-1 1 0,1-1-1,0 1 1,-1-1 0,1 1-1,0-1 1,-1 1 0,1-1 0,0 1-1,-1 0 1,1-1 0,-1 1-1,1-1 1,-1 1 0,1 0 0,-2-1-1,0 1-41,0 0-1,0-1 1,0 1-1,0 0 1,0 0-1,0 0 1,0 1-1,0-1 1,0 0-1,0 1 1,0-1-1,0 1 1,0 0-1,0 0 1,0 0-1,1 0 1,-1 0-1,0 0 1,-2 2-1,-3 3-184,-1 1-1,1-1 0,0 2 0,1-1 0,0 1 0,0 0 0,0 0 0,1 0 0,1 1 0,-1 0 0,1 0 0,1 0 1,0 1-1,0-1 0,1 1 0,-2 10 0,6 16-429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9:10:2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16163,'14'-1'921,"6"2"-881,2 1-64,7 18 120,12 11-312,13 5-168,5 1-73,1 2 345,-6 2-64,-1-6-96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0:4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65 16548,'5'0'756,"-4"0"-697,0 0 0,0 0-1,0 0 1,0 0 0,0 0 0,0 0-1,0 0 1,0 0 0,-1-1 0,1 1-1,0 0 1,0-1 0,0 1 0,0 0-1,-1-1 1,1 1 0,0-1 0,0 1-1,-1-1 1,1 1 0,0-1 0,-1 0-1,1 1 1,-1-1 0,1 0 0,-1 1-1,1-1 1,-1 0 0,1 0 0,-1 0-1,1 1 1,-1-3 0,1-2 73,0-1 1,-1 0 0,0 1 0,0-1-1,-2-10 1,2 15-101,0 1 0,0 0 0,0 0-1,-1-1 1,1 1 0,0 0 0,0 0 0,-1-1 0,1 1 0,0 0 0,0 0-1,-1 0 1,1-1 0,0 1 0,-1 0 0,1 0 0,0 0 0,-1 0 0,1 0-1,0 0 1,0 0 0,-1 0 0,1-1 0,0 1 0,-1 0 0,1 0 0,0 1-1,-1-1 1,1 0 0,0 0 0,-1 0 0,1 0 0,0 0 0,-1 0 0,1 0-1,0 0 1,-1 1 0,1-1 0,0 0 0,0 0 0,-1 0 0,1 1 0,0-1-1,0 0 1,-1 0 0,1 1 0,0-1 0,0 0 0,-1 1 0,-18 17 791,14-12-599,-277 269 3711,271-264-3868,1 1 0,0 0 0,1 1-1,0-1 1,1 2 0,0-1 0,-6 17 0,8-16-13,-1 0 0,-1-1 1,0 0-1,0 0 0,-2 0 1,-19 20-1,-105 106-845,152-160-1053,-1 7 1250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3:1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58 107 17060,'0'1'264,"1"0"0,-1 0 0,-1 1 0,1-1 0,0 0 0,0 0 0,0 1 1,-1-1-1,1 0 0,-1 0 0,1 0 0,-1 0 0,1 1 0,-1-1 0,0 0 1,1 0-1,-2 1 0,-19 23 2286,7-8-1299,13-15-1132,-1 0-32,1 0 1,-1 0 0,1 0-1,0 1 1,-1-1 0,1 0-1,0 1 1,1-1-1,-1 1 1,0-1 0,1 1-1,-1-1 1,1 5-1,0-7-76,0 1 0,0-1 0,1 1 0,-1-1-1,0 0 1,0 1 0,1-1 0,-1 0-1,0 1 1,1-1 0,-1 0 0,0 0-1,1 1 1,-1-1 0,0 0 0,1 0 0,-1 0-1,1 1 1,-1-1 0,0 0 0,1 0-1,-1 0 1,1 0 0,-1 0 0,1 0 0,-1 0-1,0 0 1,1 0 0,-1 0 0,1 0-1,-1 0 1,1 0 0,-1 0 0,0 0-1,1 0 1,-1-1 0,1 1 0,-1 0 0,0 0-1,1 0 1,-1-1 0,0 1 0,1 0-1,0-1 1,19-12 167,-6 2-46,-1-1 1,0-1-1,20-25 0,-29 33-103,0 0 0,0 0 0,-1 0 0,0 0 0,0-1 0,0 0-1,-1 0 1,0 1 0,0-1 0,-1-1 0,1 1 0,-1 0 0,0 0 0,-1-9 0,0 14-24,0-1 0,0 1-1,0 0 1,0-1 0,-1 1 0,1 0-1,0 0 1,-1-1 0,1 1 0,-1 0 0,0 0-1,1 0 1,-1-1 0,0 1 0,0 0-1,1 0 1,-1 0 0,0 0 0,0 0-1,0 1 1,0-1 0,0 0 0,-1 0-1,1 1 1,0-1 0,0 0 0,0 1 0,-1 0-1,1-1 1,0 1 0,-1 0 0,1-1-1,0 1 1,-1 0 0,1 0 0,0 0-1,-1 0 1,1 0 0,0 0 0,-1 1-1,1-1 1,-2 1 0,-2 0-13,-1 1 0,1-1 1,0 1-1,0 0 0,0 1 0,1-1 0,-1 1 0,0 0 1,-4 4-1,5-3-274,0 0 0,0 0 1,0 1-1,1 0 0,0-1 0,-5 9 1,7-10 159,0 0 1,-1-1 0,1 1 0,1 0-1,-1 0 1,0-1 0,1 1-1,-1 0 1,1 0 0,0 0-1,0 0 1,0 0 0,0 0 0,2 5-1,3 1-594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3:1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 20660,'-14'12'1849,"-6"23"-1241,-5 13-240,-2 16 880,-2 9-248,3 18-223,0 5-145,9 7-152,6-9-80,11-15-96,9-9-80,10-13-344,7-12-272,6-20-2441,3-14 2505,-3-25-352,-1-12-240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3:18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166 102 20524,'3'-7'500,"0"1"0,0 0 0,-1-1 0,0 1 0,0-1 0,-1 1 0,1-1 0,-1 0 0,-1 0 0,0-13 0,1 20-452,-1-1-1,0 1 0,0-1 0,0 1 1,0-1-1,0 1 0,0-1 1,0 0-1,0 1 0,0-1 1,-1 1-1,1-1 0,0 1 1,0-1-1,0 1 0,0-1 1,-1 1-1,1-1 0,0 1 0,-1-1 1,1 1-1,0 0 0,-1-1 1,1 1-1,-1-1 0,1 1 1,0 0-1,-1-1 0,1 1 1,-1 0-1,1 0 0,-1-1 0,1 1 1,-1 0-1,1 0 0,-1 0 1,1 0-1,-1-1 0,0 1 1,1 0-1,-1 0 0,1 0 1,-1 0-1,1 0 0,-1 1 1,1-1-1,-1 0 0,1 0 0,-1 0 1,0 0-1,1 1 0,-1-1 1,1 0-1,0 0 0,-1 1 1,1-1-1,-1 0 0,1 1 1,-1-1-1,1 0 0,-1 1 1,-4 3 77,0 0 1,0 0 0,0 1 0,-5 5-1,-2 5-91,1 1-1,0 0 0,1 0 1,1 1-1,1 0 0,0 1 1,1 0-1,1 0 0,1 1 1,-5 27-1,9-43-35,1 0 0,0 0 0,-1 1 0,1-1 0,0 0 0,1 0 0,-1 1 0,0-1 0,1 0 0,0 0-1,0 0 1,0 1 0,0-1 0,0 0 0,2 2 0,-1-3 2,-1-1 0,0 0 0,0 0 0,1 0 0,-1 0 0,0-1 0,1 1 0,-1 0 0,1 0 0,-1-1 0,1 1 0,0-1 0,-1 1 0,1-1 0,0 0 0,-1 0 0,1 0 0,-1 0 0,1 0 0,0 0 0,-1 0 0,1 0 0,0-1 0,-1 1 0,1 0 0,-1-1 0,1 0 0,-1 1 0,1-1 0,1-1 0,10-5-2,-1 0 0,1-1 0,-2-1 0,1 0 0,-1-1 0,-1 0 0,14-16 0,9-8-120,-32 33 113,0 0-1,0 0 0,-1 0 0,1 0 0,0 1 0,0-1 1,0 0-1,0 1 0,0-1 0,0 1 0,0-1 0,0 1 1,0-1-1,0 1 0,3-1 0,-4 2 3,1-1-1,0 1 1,-1-1-1,1 1 1,-1 0-1,1-1 1,-1 1-1,1 0 1,-1-1-1,1 1 1,-1 0-1,0 0 1,1-1-1,-1 1 1,0 0-1,0 0 1,0 0-1,1 0 1,-1-1-1,0 1 1,0 0-1,0 0 1,0 0-1,-1 0 1,1 0-1,1 81-119,-4-1-1,-15 88 1,11-116 292,-21 78 0,20-107-61,0 1 0,-1-1 1,-1 0-1,-2-1 0,-16 25 1,24-41-53,-1-1 0,0 1 0,-1-1 0,0 0 0,0-1 0,0 1 0,-9 5 0,13-10-43,1 0 0,0 0 0,-1 0 1,1-1-1,0 1 0,-1 0 0,1-1 0,-1 1 0,1-1 0,-1 0 0,1 0 0,-1 1 0,1-1 0,-1 0 1,0 0-1,1 0 0,-1 0 0,1-1 0,-1 1 0,1 0 0,-1-1 0,1 1 0,-1-1 0,1 1 0,-1-1 1,1 0-1,0 1 0,-1-1 0,1 0 0,0 0 0,0 0 0,0 0 0,-1 0 0,1 0 0,0-1 0,0 1 1,1 0-1,-1 0 0,0-1 0,0 1 0,1-1 0,-1 1 0,1-1 0,-1-1 0,-3-7 10,1 0-1,0-1 1,1 1-1,0-1 0,1 0 1,0 1-1,1-1 1,0 0-1,1 0 1,1-11-1,2-2-105,1 1 1,1-1-1,12-32 0,-2 23-509,0 1 0,2 1 0,1 0 0,2 2 1,1 0-1,41-42 0,-22 28-257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3:20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43 108 18604,'-1'0'100,"1"-1"0,-1 1 0,1 0 0,-1 0 0,1 0 0,0 0 0,-1 0 0,1 0 0,-1 0 0,1 0 0,-1 0 0,1 1 0,-1-1 0,1 0 0,0 0 0,-1 0-1,1 0 1,-1 1 0,1-1 0,0 0 0,-1 0 0,1 1 0,0-1 0,-1 0 0,1 0 0,0 1 0,-1-1 0,1 0 0,0 1 0,0-1 0,0 1 0,-1-1 0,1 0 0,0 1 0,0-1 0,0 1 0,0-1 0,0 0 0,-1 1 0,1-1 0,0 1 0,0-1 0,0 1 0,0-1 0,1 1 0,-1 0 52,0 1 0,1-1 0,-1 0 0,1 0 0,-1 0 0,1 0 0,0 1 0,0-1 0,-1 0 0,1 0 0,0 0 0,0-1 0,0 1 0,2 1 0,1 1-1,0-1 0,1-1 0,-1 1 0,1-1 0,0 1 0,-1-1 0,1 0 0,0-1 1,0 1-1,-1-1 0,1 0 0,0-1 0,7 0 0,-2 0-77,0-1 0,0-1-1,0 1 1,0-1 0,12-6 0,-14 4-24,1 0 0,-1 0 0,0 0 1,-1-1-1,8-7 0,-12 11-25,-1 0 1,1-1-1,-1 1 0,0-1 0,0 0 1,0 0-1,0 0 0,-1 0 0,1 0 1,-1 0-1,1 0 0,-1-1 0,0 1 1,0 0-1,-1-1 0,1-6 0,-1 9-11,0-1-1,-1 1 1,1-1-1,0 1 0,-1-1 1,0 1-1,1-1 1,-1 1-1,0 0 0,0-1 1,0 1-1,0 0 1,0-1-1,0 1 0,0 0 1,0 0-1,0 0 0,-1 0 1,1 0-1,0 0 1,-1 1-1,1-1 0,-1 0 1,1 1-1,-1-1 1,1 1-1,-1-1 0,1 1 1,-1 0-1,1-1 1,-1 1-1,0 0 0,1 0 1,-3 1-1,-4-2 34,0 1 0,0 1 0,1 0 0,-1 0 0,-13 4 0,10-2-32,0 2-1,0-1 0,0 1 1,1 1-1,0 0 0,0 0 1,1 1-1,0 0 1,0 1-1,0 0 0,1 0 1,0 1-1,1 0 0,0 1 1,0-1-1,-7 17 0,13-25-15,0 1 1,0-1-1,1 1 0,-1 0 0,1-1 0,-1 1 0,1 0 0,-1-1 0,1 1 0,0 0 0,0-1 1,0 1-1,0 0 0,0 0 0,0-1 0,0 1 0,1 0 0,-1-1 0,1 1 0,-1 0 0,1-1 0,0 1 1,-1-1-1,2 3 0,0-3 0,0 0 1,0 1-1,0-1 1,0 0-1,0 0 1,0 0-1,0-1 1,0 1 0,0 0-1,0-1 1,0 0-1,0 1 1,0-1-1,0 0 1,1 0-1,-1 0 1,0 0-1,0 0 1,3-1-1,75-14 2,-56 9-2,0 2 1,1 0 0,28 0-1,-45 4 2,-1 0 0,0 1-1,1 0 1,-1 0 0,0 1-1,0 0 1,1 0 0,-1 1 0,-1-1-1,1 2 1,0-1 0,-1 1-1,0 0 1,12 9 0,-10-5 4,-1-1 1,0 1-1,0 1 0,-1-1 1,0 1-1,-1 0 1,0 1-1,4 10 0,1 4 97,-2 0 0,6 29-1,-7-33 143,-7-20-235,0 0 0,0-1 0,0 1 0,0 0 0,0 0 0,0-1 0,0 1 0,0 0 0,0-1 0,0 1 0,0 0 0,0 0 0,0-1 0,1 1 0,-1 0 0,0 0 0,0 0 0,0-1 0,0 1 0,1 0 0,-1 0 0,0 0 0,0-1 0,0 1 0,1 0 0,-1 0 0,0 0 0,0 0 0,1 0 0,-1-1 0,0 1 0,1 0 0,-1 0 0,0 0 0,0 0 0,1 0 0,-1 0 0,0 0 0,0 0 0,1 0 0,-1 0 0,0 0 0,1 0 0,-1 0 0,0 0 0,0 0 0,1 1 0,-1-1 0,0 0 0,0 0 0,1 0 0,-1 0 0,0 0 0,0 1 0,1-1 0,-1 0 0,0 0 0,0 0 0,0 1 0,0-1 0,1 0 0,-1 0 0,0 1 0,0-1 0,0 0 0,0 0 0,0 1 0,6-21 191,-2-1-1,0 0 1,-2 0-1,0-1 1,-2-27-1,1 12-39,-1-86-159,66 120-1405,-7-17 870,-47 15 461,1 1 0,0-1 0,-1 2 0,1 0 0,0 0 0,1 1 0,23 0 0,-35 2 72,0 1-1,0-1 1,0 1 0,1-1 0,-1 1-1,0-1 1,0 1 0,0 0-1,0 0 1,0 0 0,0 0 0,-1 1-1,1-1 1,0 0 0,-1 1-1,1-1 1,-1 1 0,1 0-1,1 2 1,-1 0 15,0 0 0,0 0 0,0 0 0,-1 0 0,1 0-1,-1 1 1,0-1 0,0 0 0,0 6 0,-1 5 74,0 1 0,-1 0-1,0-1 1,-6 23 0,7-35-64,-3 18 144,3-20-163,0-1 0,0 0 1,0 1-1,0-1 0,0 0 0,0 1 0,0-1 0,0 0 0,0 1 0,0-1 0,0 0 1,0 1-1,0-1 0,1 0 0,-1 1 0,0-1 0,0 0 0,0 1 0,0-1 0,1 0 1,-1 0-1,0 1 0,0-1 0,1 0 0,-1 0 0,0 0 0,1 1 0,-1-1 0,0 0 1,0 0-1,1 0 0,-1 0 0,0 1 0,1-1 0,-1 0 0,0 0 0,1 0 0,-1 0 1,1 0-1,-1 0 0,0 0 0,1 0 0,-1 0 0,0 0 0,1 0 0,-1 0 0,0-1 1,1 1-1,-1 0 0,0 0 0,1 0 0,-1 0 0,1-1 0,9-5 33,-1 0 0,1 0 0,-1-1-1,-1 0 1,16-17 0,10-8 27,-21 22-49,4-5-12,32-20-1,-45 32-5,1 0-1,0 0 0,0 1 1,0 0-1,0 0 0,0 0 0,0 1 1,0 0-1,0 0 0,1 0 1,-1 0-1,10 1 0,-13 0 2,1 1 0,-1-1 0,0 1 0,1 0-1,-1 0 1,0 0 0,0 0 0,0 0 0,0 0 0,0 1-1,0-1 1,0 1 0,0-1 0,-1 1 0,1-1 0,-1 1-1,1 0 1,1 3 0,18 16 21,-19-20-18,-1-1-1,1 1 1,-1 0 0,1-1 0,0 0 0,-1 1 0,1-1 0,0 0-1,-1 0 1,1 1 0,-1-1 0,1-1 0,0 1 0,-1 0 0,1 0 0,0-1-1,-1 1 1,1-1 0,-1 1 0,1-1 0,0 1 0,1-2 0,34-24-31,-25 17 20,2-2-11,-8 6-35,0 1 0,0-1 0,0 1 0,0 0 0,0 1 0,1-1 0,-1 2 0,1-1 0,13-3 1,-19 6 33,0 0 0,-1 0 0,1 0 0,0 0 0,0 0 0,-1 0 0,1 0 0,0 0 0,0 0 0,-1 0 0,1 0 0,0 1 0,0-1 0,-1 0 0,1 1 0,0-1 0,-1 0 0,1 1 0,-1-1 0,1 1 0,0-1 0,-1 1 0,1-1 0,-1 1 0,1 0 0,-1-1 0,0 1 0,1 1 0,0 0-82,0 0-1,-1 0 1,1 0-1,-1 1 1,0-1 0,1 0-1,-1 0 1,0 1-1,-1 3 1,0 2-238,-1 1 1,0-1-1,0 0 0,-6 12 0,3-9-89,2-8-6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3:21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159 100 19740,'-2'-2'325,"0"1"1,0-1-1,-1 1 0,1 0 1,-1-1-1,1 1 0,-1 0 0,1 0 1,-1 1-1,0-1 0,0 1 0,1-1 1,-1 1-1,0 0 0,0 0 1,1 0-1,-5 1 0,2 0-65,0 0-1,1 0 1,-1 1 0,1 0 0,-1 0-1,1 0 1,0 0 0,0 1-1,-7 4 1,6-2-197,0-1 1,0 0-1,1 1 0,-1 0 1,1 0-1,0 1 0,0-1 1,1 1-1,0 0 1,0 0-1,0 0 0,0 0 1,1 0-1,-2 11 0,4-15-60,-1-1 0,1 1 0,0-1-1,0 1 1,0 0 0,0-1 0,1 1 0,-1-1-1,0 1 1,1-1 0,-1 0 0,1 1 0,-1-1-1,1 1 1,-1-1 0,1 0 0,0 1 0,0-1-1,0 0 1,0 0 0,0 0 0,0 0 0,0 0-1,0 0 1,0 0 0,1 0 0,-1 0 0,0 0 0,1-1-1,-1 1 1,0 0 0,1-1 0,-1 1 0,1-1-1,-1 0 1,1 1 0,-1-1 0,1 0 0,-1 0-1,1 0 1,-1 0 0,3-1 0,5 1 8,-1-1 0,1 0 0,-1-1 0,1 0 0,-1 0 0,13-6 0,5-5 64,43-28 0,-45 25-7,49-23-1,-72 38-63,1 1-1,0-1 1,-1 0 0,1 1 0,0-1-1,-1 1 1,1 0 0,0-1-1,-1 1 1,1 0 0,0 0 0,0 0-1,-1 0 1,3 1 0,-3-1-2,-1 1 1,1-1 0,0 1 0,-1-1-1,1 1 1,0 0 0,-1-1 0,1 1-1,-1 0 1,1-1 0,-1 1-1,1 0 1,-1-1 0,0 1 0,1 0-1,-1 0 1,0 0 0,0-1-1,0 1 1,1 0 0,-1 0 0,0 0-1,0 0 1,0-1 0,0 1 0,0 0-1,-1 0 1,1 1 0,-3 18 34,2-17-24,0 0-1,1 1 0,-1 0 1,1-1-1,-1 1 1,1-1-1,0 1 0,1-1 1,0 6-1,-1-9-9,1 0 0,-1 1 0,0-1-1,1 0 1,-1 0 0,0 1 0,1-1 0,-1 0 0,1 0-1,-1 0 1,0 0 0,1 0 0,-1 1 0,1-1-1,-1 0 1,1 0 0,-1 0 0,0 0 0,1 0 0,-1 0-1,1 0 1,-1-1 0,1 1 0,-1 0 0,0 0 0,1 0-1,-1 0 1,1 0 0,-1-1 0,0 1 0,1 0 0,-1 0-1,0-1 1,1 1 0,-1 0 0,1-1 0,15-11 44,16-22-1,-26 26-44,1 1-1,0-1 0,0 1 1,0 1-1,1-1 1,0 1-1,0 1 0,14-8 1,-21 12-5,0 1 0,-1 0 1,1 0-1,0 0 0,0 0 1,-1-1-1,1 1 0,0 0 1,0 0-1,-1 0 0,1 1 1,0-1-1,-1 0 0,1 0 1,0 0-1,0 0 0,-1 1 1,1-1-1,0 0 0,-1 1 1,1-1-1,-1 0 0,1 1 1,0-1-1,-1 1 0,1-1 1,-1 1-1,1-1 0,0 1 1,11 23-49,-12-22 45,1 0 0,0 0 0,-1 0 0,1 0 1,0 0-1,0 0 0,0 0 0,1 0 1,-1-1-1,0 1 0,1 0 0,-1-1 1,4 3-1,-3-3 2,0-1 0,1 0 0,-1 1 0,0-1 0,1 0 0,-1 0 0,0 0 0,1 0 0,-1-1 0,0 1 0,0-1 0,1 1 0,-1-1 0,0 0 0,4-2 0,34-19-18,-34 19 16,54-41-14,-43 31 32,0 0 1,39-21-1,-55 34-15,1-1 1,-1 0-1,0 1 1,1-1-1,-1 1 1,1 0-1,-1-1 1,1 1-1,-1 0 1,1 0-1,-1 0 1,1 0-1,-1 0 0,3 0 1,-4 0 0,1 1 0,0-1 0,-1 0 0,1 1 0,0-1 0,-1 1 0,1-1-1,-1 1 1,1-1 0,-1 1 0,1-1 0,-1 1 0,1-1 0,-1 1 0,1-1 0,-1 1 0,0 0 0,1-1 0,-1 1 0,1 1 0,0 4-10,0 0 0,-1 0 1,0-1-1,0 1 0,0 0 1,-1 6-1,0 11-17,1-21 29,0 0-1,0 1 1,0-1-1,0 0 1,0 0-1,1 0 1,-1 0 0,1 0-1,0 0 1,-1 0-1,1 0 1,0-1-1,0 1 1,0 0 0,0 0-1,1-1 1,-1 1-1,0 0 1,1-1-1,-1 1 1,1-1 0,-1 0-1,1 0 1,0 1-1,2 0 1,2 0 8,0 0 0,1-1 0,-1 1 0,1-1 1,-1-1-1,11 1 0,-12-1-11,1 0 0,-1 0 0,0 0 1,0 1-1,0 0 0,0 0 0,0 0 0,0 1 1,0 0-1,0 0 0,0 0 0,7 5 0,-7-2-7,0 0 0,-1 1-1,1-1 1,-1 1 0,0 0-1,-1 1 1,1-1 0,-1 1 0,0 0-1,-1-1 1,0 1 0,3 14-1,-1 4 4,-1 0 0,-1 34-1,-2-37 77,0 1 0,-8 44-1,7-61-34,0 1-1,-1-1 0,0 0 1,0-1-1,0 1 1,0 0-1,-1-1 0,0 1 1,0-1-1,-1 0 1,1 0-1,-1 0 0,0 0 1,-1-1-1,-8 8 0,10-10-12,1 0-1,-1-1 0,1 0 0,-1 1 0,0-1 0,1 0 1,-1 0-1,0-1 0,0 1 0,0-1 0,1 1 0,-1-1 0,0 0 1,0 0-1,0 0 0,0 0 0,0-1 0,0 1 0,-3-2 0,1 0 1,1 0 0,-1 0-1,1-1 1,0 1 0,0-1-1,1 0 1,-1 0 0,0 0-1,1-1 1,-6-6 0,1-2 1,0 0 1,1 0-1,0-1 1,1 0 0,0 0-1,-7-27 1,10 27-21,0 0 0,1 0 0,1 1 0,0-1 0,0 0 1,1 0-1,3-18 0,-2 25-40,0 0 1,1 1 0,-1-1-1,1 0 1,0 1-1,1 0 1,-1-1 0,1 1-1,0 0 1,1 0-1,-1 1 1,1-1 0,0 1-1,0-1 1,0 1-1,1 1 1,-1-1 0,9-4-1,10-4-914,1 1 0,1 1-1,36-9 1,-26 9 382,-1-1-307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3:2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20220,'23'20'2625,"1"4"-1585,2 12-352,2 8 1553,1 11-777,-3 8-136,-11 6-511,-4 1-217,-14 5-232,-6 3-48,-16 0-144,-4 0-176,-9-7-384,-3-5-248,-5-13 712,0-2-216,5-22-72,1-12-121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4:09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18980,'-2'1'191,"-1"1"-1,1 1 1,0-1-1,-1 0 1,1 1 0,0-1-1,1 1 1,-1-1-1,0 1 1,-1 5 0,2-8-145,-4 12 93,0-1-1,1 1 1,0 0-1,1 0 1,1 1-1,-3 18 1,2 76 446,3-103-569,0 8 83,0 0-1,1 0 1,1 0 0,4 18 0,-5-28-71,-1 1 1,1-1-1,0 1 1,0-1-1,0 0 0,1 0 1,-1 0-1,0 1 1,1-1-1,-1 0 0,1-1 1,0 1-1,0 0 1,0 0-1,0-1 0,0 1 1,0-1-1,0 0 1,0 1-1,0-1 1,1 0-1,-1 0 0,0-1 1,1 1-1,-1 0 1,1-1-1,-1 0 0,3 1 1,31-2 203,0-1 1,0-2 0,51-11-1,3-1-397,-48 11-147,-16 3-676,-1-2 0,44-11 0,-67 14 869,0 1 0,0-1 1,0 1-1,0-1 0,0 0 1,-1 0-1,1 0 1,0 0-1,0 0 0,-1 0 1,1 0-1,-1-1 0,1 1 1,-1-1-1,1 1 0,-1-1 1,0 1-1,0-1 1,1 0-1,-1 0 0,-1 1 1,1-1-1,1-3 0,0-12-714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4:0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14115,'3'1'352,"0"0"0,0 0-1,0 1 1,0-1 0,-1 1 0,1 0 0,-1 0-1,5 3 1,6 5 1043,47 20 642,-40-21-1637,34 21 0,-52-28-388,0-1 1,0 1-1,0 0 0,0-1 1,-1 1-1,1 0 1,0 0-1,-1 0 1,0 0-1,1 1 1,-1-1-1,0 0 1,0 0-1,0 1 0,0 3 1,0-1 11,0 0 1,-1 0-1,1 0 1,-1 0-1,-1 0 1,1 0-1,-2 7 1,-3 7 59,-1 0 1,0 0-1,-11 20 1,10-24-29,-21 48 67,12-30 357,1 1-1,-20 70 1,34-83-302,3-11 33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4:1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 18652,'0'0'124,"0"0"-1,-1-1 1,1 1-1,-1 0 1,1 0 0,0 0-1,-1 0 1,1 0-1,-1 0 1,1 0 0,-1 0-1,1 0 1,-1 0-1,1 0 1,0 0 0,-1 0-1,1 0 1,-1 1-1,1-1 1,0 0 0,-1 0-1,1 0 1,-1 1 0,1-1-1,0 0 1,-1 0-1,1 1 1,0-1 0,-1 0-1,1 1 1,0-1-1,0 0 1,-1 1 0,1-1-1,0 0 1,0 1-1,0-1 1,-1 1 0,1-1-1,0 0 1,0 1-1,0-1 1,0 1 0,0-1-1,0 1 1,0-1-1,0 1 1,0-1 0,0 0-1,0 1 1,0-1-1,0 1 1,0-1 0,1 1-1,4 35 1043,-2-24-810,-2-6-280,-1-1-38,0 0 1,1 0 0,0 0 0,0-1-1,0 1 1,0 0 0,1 0 0,0-1-1,0 1 1,0-1 0,1 0-1,3 5 1,-6-9-35,1 0 0,-1 1 0,1-1 0,-1 0 0,1 0 0,-1 1 0,1-1 0,-1 0 0,1 0 0,0 0 0,-1 0 0,1 0 0,-1 0 0,1 0 0,0 0 0,-1 0 0,1 0 0,-1 0 0,1 0 0,-1 0 0,1-1 0,0 1 0,-1 0 0,1 0 0,-1-1 0,1 1 0,-1 0 0,1-1 0,0 0 0,15-15 45,-12 12-39,24-28 55,-20 21-45,2 0 0,0 0 1,0 1-1,1 0 0,0 1 0,18-12 1,-28 20-20,0 0 0,1 0 0,0 0 0,-1 0 1,1 1-1,-1-1 0,1 1 0,0-1 0,-1 1 0,1-1 1,0 1-1,0 0 0,-1 0 0,1 0 0,0 0 0,0 0 1,-1 0-1,1 0 0,0 0 0,-1 1 0,1-1 0,0 1 1,-1-1-1,1 1 0,0 0 0,-1 0 0,1 0 0,-1 0 1,1 0-1,-1 0 0,2 2 0,2 3 3,-1 0 0,0 0 0,-1 0 0,0 0 0,0 1 0,3 9 0,6 13 36,-11-29-37,-1 1 0,0-1 0,1 1 0,-1 0 0,0-1 0,1 1 0,-1-1-1,1 0 1,-1 1 0,1-1 0,-1 1 0,1-1 0,-1 0 0,1 1 0,-1-1 0,1 0 0,0 0 0,-1 1 0,1-1 0,-1 0 0,1 0-1,0 0 1,-1 0 0,1 0 0,0 0 0,-1 0 0,1 0 0,-1 0 0,1 0 0,0 0 0,-1 0 0,1 0 0,0 0 0,-1-1 0,1 1-1,-1 0 1,1 0 0,-1-1 0,1 1 0,-1 0 0,1-1 0,-1 1 0,1-1 0,-1 1 0,1-1 0,-1 1 0,1-1 0,-1 1 0,1-2-1,22-28 79,-21 26-67,1 0-3,0-1 0,0 1 0,1 0 0,0 0 0,0 0-1,0 0 1,6-4 0,-9 7-14,0 1-1,0-1 1,0 1-1,1-1 1,-1 1-1,0-1 1,0 1-1,0 0 1,0-1-1,0 1 1,1 0-1,-1 0 1,0 0-1,0 0 1,0 0-1,0 0 1,1 0-1,-1 0 1,0 0-1,0 1 1,0-1 0,0 0-1,1 1 1,-1-1-1,0 1 1,0-1-1,0 1 1,0 0-1,0-1 1,0 1-1,0 0 1,-1 0-1,1 0 1,0 0-1,0 0 1,-1 0-1,1 0 1,0 0-1,-1 0 1,1 1-1,6 13-412,-1 0-1,0 0 0,-1 0 1,3 20-1,-1-5-438,-6-28 556,-1-4 125,-3-8-146,-5-12-291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4:1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19596,'-3'10'1673,"-2"-5"-1281,3-3-320,4-1 232,3-1-504,4 0 256,0 0-240,9 2-216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0:47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30 19876,'-7'-4'365,"0"0"0,-1 0-1,1 1 1,-1 0 0,1 0-1,-1 1 1,0 0 0,0 1-1,0-1 1,-1 2 0,1-1-1,0 1 1,0 0 0,0 1-1,0 0 1,0 0 0,-14 4-1,-3 2-139,1 1 0,1 2 0,-1 0 0,2 1 0,-43 27 0,50-27-189,0 0 1,1 1-1,0 1 1,1 0-1,0 0 1,1 1-1,0 1 1,-16 29-1,24-37-43,1-1 0,0 1 1,0 0-1,1 0 0,0 0 0,0 0 0,1 0 1,0 1-1,0-1 0,1 0 0,-1 1 0,3 12 1,-1-15-57,0-1 0,0 0 1,0 0-1,1 0 0,-1-1 1,1 1-1,0 0 1,0 0-1,1-1 0,-1 0 1,1 1-1,0-1 1,0 0-1,0 0 0,0 0 1,0-1-1,0 1 1,1-1-1,0 0 0,-1 0 1,1 0-1,0 0 1,6 1-1,1 1-271,-1-1-1,1-1 1,0 0-1,0-1 1,1 0-1,17-1 1,-4-2-352,47-9 0,-16-1-115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4:1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135 291 17756,'-15'18'1084,"-8"7"1056,-38 56-1,56-73-1984,1 0 0,0 0 0,0 0-1,0 1 1,1-1 0,0 1 0,1 0 0,0 0 0,0 0-1,1 0 1,0 0 0,1 12 0,-1-21-144,1 1 0,0 0 1,0 0-1,0 0 0,0 0 0,0 0 0,0 0 0,1 0 1,-1 0-1,0-1 0,0 1 0,1 0 0,-1 0 0,0 0 1,1 0-1,-1-1 0,1 1 0,-1 0 0,1 0 0,-1-1 1,1 1-1,-1 0 0,1-1 0,0 1 0,0-1 0,-1 1 1,1-1-1,0 1 0,0-1 0,-1 1 0,1-1 0,0 0 1,0 1-1,0-1 0,0 0 0,0 0 0,-1 0 0,1 0 0,0 0 1,0 0-1,0 0 0,0 0 0,0 0 0,0 0 0,0 0 1,-1 0-1,1-1 0,0 1 0,0 0 0,0-1 0,0 1 1,0-1-1,4-2 11,0 1 0,0-1 0,0 0 1,-1 0-1,1-1 0,-1 1 0,6-8 1,5-8 54,0-2 1,-2 0 0,0 0 0,-1-1 0,-2-1 0,15-43 0,-8 9 300,17-100 0,-30 127-86,1-42 0,-7 56-90,-1 14-87,-2 8 27,0 10-73,1 0 0,0 1 0,1-1 0,-1 26-1,0-11 0,4-31-68,-10 113 223,9-96-199,1 0 0,1 0 0,1 0 0,5 26 0,-6-39-92,0 0 0,1-1 1,-1 1-1,1-1 0,-1 1 1,1-1-1,0 0 0,0 0 1,0 1-1,1-2 0,-1 1 1,1 0-1,0 0 0,0-1 1,3 3-1,-5-4 20,1 0 0,0-1 1,0 1-1,0 0 0,-1-1 1,1 1-1,0-1 0,0 0 0,0 1 1,0-1-1,0 0 0,0 0 1,0 0-1,0-1 0,0 1 0,0 0 1,-1-1-1,1 1 0,0-1 1,0 1-1,0-1 0,-1 0 0,1 0 1,0 0-1,-1 0 0,1 0 1,-1 0-1,1-1 0,-1 1 0,1 0 1,0-2-1,13-19-473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4:1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20100,'2'5'311,"0"-1"0,1 0 0,-1 1 0,1-1-1,0 0 1,0-1 0,0 1 0,7 6 0,-8-9-217,0 0 0,-1 0 0,1 0 0,0-1 1,0 1-1,0 0 0,0-1 0,0 1 0,0-1 1,0 0-1,0 0 0,0 0 0,0 0 0,0 0 1,0 0-1,0 0 0,0-1 0,0 1 0,0-1 1,0 1-1,0-1 0,0 0 0,-1 0 0,1 0 1,2-2-1,4-2 38,0 0 0,-1 0 0,0-1 0,0 0 0,0-1 0,-1 0 0,10-14 0,-13 18-109,0-1 0,0 0 0,-1 0 0,0-1 0,0 1 1,0 0-1,0-1 0,-1 0 0,1 1 0,-1-1 0,-1 0 1,1 1-1,0-1 0,-1 0 0,0 0 0,-1-9 0,0 13-5,1-1 0,0 0-1,-1 1 1,1-1 0,-1 1-1,0-1 1,0 1-1,1-1 1,-1 1 0,0 0-1,0-1 1,0 1 0,0 0-1,-1 0 1,1 0-1,0 0 1,0 0 0,-1 0-1,1 0 1,0 0 0,-1 0-1,1 1 1,-1-1-1,1 1 1,-1-1 0,0 1-1,1-1 1,-1 1 0,1 0-1,-1 0 1,0 0-1,1 0 1,-1 0 0,0 0-1,1 0 1,-1 0 0,-2 1-1,-2 1 41,1 0 0,-1 0 1,1 0-1,0 0 0,-1 1 0,1 0 0,0 0 0,0 0 0,-4 5 0,2-1 4,1 0-1,0 0 0,0 0 1,1 1-1,0 0 0,0 1 1,1-1-1,0 1 1,0-1-1,1 1 0,0 0 1,-2 15-1,4-19-63,1-1 0,-1 0 0,1 0-1,0 0 1,0 1 0,1-1 0,-1 0 0,1 0 0,0 0 0,0 0-1,1 0 1,-1 0 0,3 4 0,-2-5-46,0 0 0,0-1 1,0 1-1,0-1 0,0 1 0,1-1 0,-1 0 0,1 0 0,0 0 1,0-1-1,0 1 0,-1-1 0,1 1 0,1-1 0,-1 0 1,0 0-1,0 0 0,6 0 0,0 1-80,-1-1-1,0 0 1,0-1 0,0 0-1,1 0 1,-1-1-1,0 0 1,0 0 0,0-1-1,0 0 1,16-7 0,16-16-352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4:1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19580,'0'-1'66,"0"1"-1,0 0 1,0-1 0,0 1-1,0 0 1,0-1-1,1 1 1,-1 0 0,0-1-1,0 1 1,0 0-1,0-1 1,1 1 0,-1 0-1,0 0 1,0-1 0,0 1-1,1 0 1,-1 0-1,0-1 1,0 1 0,1 0-1,-1 0 1,0 0-1,1 0 1,-1-1 0,0 1-1,1 0 1,-1 0-1,0 0 1,1 0 0,-1 0-1,0 0 1,1 0 0,-1 0-1,0 0 1,1 0-1,-1 0 1,0 0 0,1 0-1,-1 0 1,1 0-1,7 17 1538,1 34 138,-9-47-1528,11 111 1081,-6-51-969,22 104 0,-21-151-278,-6-17-45,0 0 0,0 0-1,0 0 1,1 0 0,-1 0 0,0 0-1,0 0 1,0 0 0,1-1-1,-1 1 1,0 0 0,0 0 0,0 0-1,0 0 1,0 0 0,1 0-1,-1 0 1,0-1 0,0 1 0,0 0-1,0 0 1,0 0 0,0 0-1,0 0 1,0-1 0,1 1 0,-1 0-1,0 0 1,0 0 0,0 0-1,0-1 1,0 1 0,0 0 0,0 0-1,0 0 1,0 0 0,0-1-1,0 1 1,0 0 0,0 0 0,0-1-1,2-34 76,-10-67 76,4 65-110,5 28-21,3 13-18,6 15-8,-10-17 5,8 17-6,1-1 0,1 0 1,1 0-1,0-1 0,14 16 0,-22-29 11,0-1-1,1 0 0,-1 0 1,1 0-1,-1-1 0,1 1 0,0-1 1,0 0-1,0 0 0,0 0 1,0-1-1,7 2 0,-7-2 3,0-1 1,0 0-1,-1 0 0,1 0 1,0-1-1,0 1 1,-1-1-1,1 0 0,0 0 1,-1 0-1,1-1 0,-1 1 1,1-1-1,-1 0 0,0 0 1,0 0-1,4-3 0,6-6 32,-1-2 0,0 0 0,0 0 0,-1-1 0,-1 0 0,0-1 0,-1 0-1,7-18 1,-15 31-36,0 2-2,-1-1 0,0 1 0,0-1 0,0 1-1,0-1 1,1 1 0,-1-1 0,0 1 0,1-1 0,-1 1 0,0 0-1,1-1 1,-1 1 0,0-1 0,1 1 0,-1 0 0,1 0 0,-1-1-1,1 1 1,-1 0 0,1-1 0,-1 1 0,1 0 0,3 10 16,-4 34-20,-1-30-1,1 0-22,-1 0 1,2 1-1,0-1 1,1 0-1,1 0 1,0 0-1,0 0 1,7 15-1,-9-28 5,-1 1-1,1-1 0,0 0 0,0 1 1,0-1-1,0 0 0,0 0 0,0 1 0,0-1 1,0 0-1,2 1 0,-3-2-23,1 0 0,-1 1 0,1-1 1,-1 0-1,1 0 0,-1 0 0,1 0 0,-1 1 0,1-1 0,-1 0 0,1 0 0,0 0 0,-1 0 0,1 0 1,-1 0-1,1-1 0,-1 1 0,1 0 0,-1 0 0,1 0 0,-1 0 0,2-1 0,-1 0-92,1-1 0,0 1-1,-1-1 1,1 1-1,-1-1 1,0 0 0,1 0-1,-1 0 1,0 0 0,0 0-1,0 0 1,0 0 0,-1 0-1,2-4 1,2-11-176,-1 0 1,-1 0-1,0-25 1,-2 40 278,2-59-854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4:12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17924,'-10'8'2192,"6"10"-1183,-4-1-473,7-2 1568,1 1-776,4-4-1200,1-1-672,4-7 512,6-2-176,4-2-248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4:1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15995,'-4'36'2262,"2"0"-1,3 64 0,19 70-290,-16-142-1580,88 478 2347,-94-580-2287,-3 13-476,-17-294-595,21 354 615,2-33-124,3 27 59,4 20 16,2 24-12,-8-30 70,-1 0-1,1 0 0,0 0 1,0 0-1,1-1 0,0 1 1,0-1-1,1 1 0,0-1 1,9 11-1,-12-16 7,1 0 0,-1 0 0,1 0 1,-1 0-1,1 0 0,-1-1 0,1 1 0,0 0 0,-1-1 0,1 0 1,0 1-1,-1-1 0,1 0 0,0 0 0,0 0 0,-1 0 1,1 0-1,0 0 0,0 0 0,-1-1 0,1 1 0,0 0 1,0-1-1,-1 0 0,1 1 0,-1-1 0,1 0 0,-1 0 1,2-1-1,6-4 43,-1 0 0,0 0 0,13-14 0,-18 16-34,22-23 119,-2-1 1,22-35-1,-2 3-56,-43 60-79,0-1-1,0 1 0,0-1 0,0 1 0,1 0 0,-1 0 0,0-1 0,0 1 1,0 0-1,1-1 0,-1 1 0,0 0 0,0 0 0,1-1 0,-1 1 0,0 0 1,1 0-1,-1 0 0,0-1 0,1 1 0,-1 0 0,0 0 0,1 0 0,-1 0 1,0 0-1,1 0 0,-1 0 0,0 0 0,1 0 0,-1 0 0,1 0 1,1 12 65,-8 34 66,3-27-62,3-17-60,-2 19 133,1 32 0,1-48-116,0 0 0,1 0 0,0 0 0,0 1-1,0-1 1,0 0 0,1 0 0,0 0 0,0-1 0,0 1-1,6 7 1,-7-11-18,0 1 0,0-1 0,0 0 0,0 0 0,0 1-1,1-1 1,-1 0 0,0-1 0,1 1 0,-1 0 0,1 0 0,-1 0-1,1-1 1,-1 1 0,1-1 0,-1 1 0,1-1 0,0 0 0,-1 0-1,1 1 1,2-1 0,-1-1 3,0 0-1,1 1 0,-1-1 1,0 0-1,0 0 1,0-1-1,0 1 1,0-1-1,-1 1 1,5-4-1,3-3 5,0-1-1,-1 0 1,0-1-1,11-14 1,-9 9-102,-1-1 1,0-1-1,-1 1 0,-1-1 0,-1-1 1,0 0-1,-1 0 0,6-32 1,-20 76-424,7-25 520,1 1 1,-1 0-1,1 1 1,0-1 0,0 0-1,-1 0 1,1 0 0,1 0-1,-1 0 1,0 0-1,0 0 1,1 0 0,-1 0-1,1 0 1,0 0 0,-1 0-1,1 0 1,2 2 0,-2-3-5,-1-1 1,1 1 0,-1-1-1,1 0 1,0 1-1,-1-1 1,1 0 0,0 0-1,-1 1 1,1-1 0,0 0-1,0 0 1,-1 0 0,1 0-1,0 0 1,-1 0 0,1 0-1,0 0 1,0 0 0,-1 0-1,2-1 1,-1 1-9,-1 0 1,0 0-1,1-1 0,-1 1 1,1 0-1,-1 0 0,1 0 1,-1 0-1,1 0 0,-1 0 1,1 0-1,-1 0 0,1 0 1,-1 0-1,1 0 0,-1 0 1,1 0-1,-1 1 0,0-1 1,1 0-1,-1 0 0,1 0 0,-1 1 1,1-1-1,-1 0 0,0 1 1,1-1-1,-1 0 0,0 1 1,1-1-1,-1 0 0,0 1 1,0-1-1,1 0 0,-1 1 1,0-1-1,0 1 0,1-1 1,-1 1-1,0-1 0,0 1 1,0 0-1,2 10-130,-1 1 1,0-1-1,-1 1 0,-1 0 0,0-1 1,0 0-1,-4 16 0,-4-46-2641,6-6 2184,3-2-180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4:13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 18884,'-17'-6'2233,"8"7"-1313,0-1-416,4 3 1376,2 1-503,5 2-665,-2 0-456,3-2-872,0 4-345,-3-5 761,0-1-152,3 4-128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4:1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170 279 16844,'31'-12'2158,"-17"2"-925,-13 10-1174,-1-1 0,0 1 0,0 0 0,0 0-1,1-1 1,-1 1 0,0 0 0,0 0 0,0-1 0,0 1 0,0 0 0,0-1 0,1 1 0,-1 0 0,0-1 0,0 1 0,0 0 0,0-1 0,0 1 0,0 0 0,0 0 0,0-1 0,0 1 0,-1 0 0,1-1 0,0 1 0,0 0 0,0-1 0,0 1 0,0 0 0,0 0 0,-1-1 0,1 1 0,0 0 0,0-1 0,-1 1 0,0-1 59,0 1 0,0-1 1,0 0-1,0 1 0,0 0 1,0-1-1,0 1 0,0-1 1,-1 1-1,1 0 0,0 0 1,0 0-1,0 0 0,-1 0 1,1 0-1,0 0 0,0 0 1,0 0-1,0 0 0,-1 1 1,0-1-1,-26 12 734,14-5-649,0 2 0,0 0 1,1 1-1,1 0 0,-19 19 0,24-22-152,0 1 0,1 0 0,0 0 0,0 0 0,1 1 1,0 0-1,0 0 0,1 1 0,-6 18 0,10-26-38,-1 0-1,1 0 1,0 0 0,-1 0 0,1 0 0,0 0-1,0 0 1,0 0 0,1 0 0,-1 0 0,0 0-1,2 4 1,-2-6-5,1 1 0,-1 0 0,1 0 0,-1-1 0,1 1 0,-1-1 0,1 1 0,0 0 0,-1-1 0,1 1 0,0-1 0,-1 1 0,1-1 0,0 1 0,0-1 0,-1 0 0,1 0 0,0 1 0,0-1 0,0 0 0,1 0 0,2 0 8,0 0 0,0 0 0,-1-1 0,1 1 0,0-1 0,0 0 0,0-1 0,-1 1 0,1 0-1,0-1 1,-1 0 0,4-2 0,20-14-9,0-1-1,-1-2 0,-2 0 0,39-43 1,-18 11-59,45-69 0,-80 107 38,-1 3-2,0-1 0,-1 1 0,-1-1 0,0-1 0,-1 0 0,6-17 0,-12 18-22,-8 12 1,5 2 31,1 0 1,-1 1-1,1-1 1,0 1-1,0 0 1,0 0-1,-4 3 1,-4 8 11,1-1-1,0 1 1,1 1-1,0-1 1,-11 29-1,15-32-170,0 1 0,1 0-1,0 0 1,1 0-1,0 1 1,0-1 0,2 1-1,0 20 1,0-30 138,0 1 1,1-1-1,-1 0 1,1 0-1,0 0 0,-1 0 1,1 0-1,0 0 0,0 0 1,0 0-1,0 0 1,1 0-1,-1 0 0,1-1 1,-1 1-1,1-1 1,-1 1-1,1-1 0,0 1 1,0-1-1,2 2 1,22 5-355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4:14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16323,'0'-4'435,"1"0"-1,0 0 0,0 0 1,0 1-1,0-1 0,0 0 1,1 0-1,-1 1 0,1-1 1,0 1-1,0-1 0,1 1 1,-1 0-1,1 0 0,0 0 1,4-4-1,-3 4-205,0 0 0,0 0 0,0 0 0,0 0 0,0 0 0,1 1 0,0 0-1,-1 0 1,1 0 0,0 1 0,0-1 0,8 0 0,-11 2-207,0 0-1,-1 0 1,1 0 0,0 0 0,-1 1-1,1-1 1,-1 0 0,1 1-1,0 0 1,-1-1 0,1 1-1,-1 0 1,0 0 0,1 0 0,-1-1-1,0 2 1,1-1 0,-1 0-1,0 0 1,0 0 0,0 0-1,0 1 1,0-1 0,0 1 0,0-1-1,-1 0 1,1 1 0,0 0-1,-1-1 1,1 1 0,-1 2-1,3 5 6,-2 0-1,1 0 1,-2 1-1,1 12 1,-6 57 37,2-58-8,2 1 1,0-1-1,1 0 1,5 30 0,-6-50-49,1 0 1,0 0 0,1 0-1,-1 0 1,0 0 0,0 0-1,0 0 1,0 0 0,1 0-1,-1 0 1,1 0 0,-1-1-1,0 1 1,1 0 0,-1 0-1,1 0 1,0-1 0,-1 1-1,1 0 1,0-1 0,-1 1-1,1 0 1,0-1 0,0 1-1,-1-1 1,1 1 0,0-1-1,0 1 1,0-1 0,0 0-1,0 1 1,0-1 0,0 0-1,0 0 1,0 0 0,0 0-1,-1 0 1,1 0 0,0 0-1,0 0 1,0 0 0,0 0-1,0-1 1,0 1 0,0 0-1,0 0 1,0-1 0,0 1-1,-1-1 1,2 0 0,4-2 35,-1-1 0,0 0 0,0 0 0,0 0 0,0-1 0,5-5 0,10-15 45,-2-1-1,0-1 1,-2 0-1,-1-1 0,-1-1 1,19-55-1,-28 67-100,-7 20 4,-5 27-5,2-3 8,0 40 0,4-60 5,1 1 0,1 0 1,-1 0-1,1 0 1,1 0-1,-1-1 0,1 1 1,1 0-1,6 13 0,-9-20 4,1 1 0,0-1-1,0 0 1,-1 1-1,1-1 1,0 0 0,0 0-1,1 0 1,-1 0 0,0 0-1,0 0 1,0 0 0,1 0-1,-1 0 1,0-1-1,1 1 1,-1 0 0,1-1-1,-1 1 1,1-1 0,-1 0-1,3 1 1,-2-1 4,1-1-1,-1 1 1,1 0 0,-1-1 0,0 0 0,1 1-1,-1-1 1,0 0 0,0 0 0,0-1 0,0 1-1,0 0 1,2-2 0,4-4 27,0 0 0,-1 0 0,0-1 0,-1 0 0,10-15 0,-3 1 55,-2 0-1,17-45 1,-23 54-62,-1-1 0,-1 0 0,0 0 0,-1 0 0,0 0 0,0-21 0,-5 27-28,-1 9 0,-4 11 0,5-5 3,1 0-1,0 0 1,0 0-1,0 1 1,1-1-1,0 1 1,1-1-1,0 1 1,0-1-1,0 1 1,1-1-1,0 1 1,3 9-1,-3-16-1,-1 0 0,1 0 0,-1 0 0,1 0 0,0-1 0,0 1 0,-1 0 0,1 0 0,0 0 0,0-1 0,0 1 0,0-1 0,0 1 0,0 0 1,0-1-1,0 0 0,0 1 0,0-1 0,0 0 0,0 1 0,0-1 0,0 0 0,0 0 0,0 0 0,1 0 0,-1 0 0,0 0 0,0 0 0,0 0 0,0 0 0,0-1 0,0 1 0,0 0 0,0-1 0,0 1 0,0-1 0,0 1 0,0-1 0,1-1 0,4-1-43,0-1-1,0 0 0,0 0 1,8-9-1,-9 9-111,-1-1 1,1 1-1,-1-1 1,0 0-1,0 0 0,-1-1 1,0 1-1,0-1 1,0 0-1,3-11 0,-6 17 123,1 0-1,-1 0 0,0-1 1,0 1-1,0 0 0,0 0 1,0 0-1,0-1 0,0 1 1,0 0-1,0 0 0,0 0 1,0-1-1,0 1 0,0 0 1,0 0-1,0 0 0,0-1 0,0 1 1,0 0-1,0 0 0,0 0 1,0-1-1,0 1 0,0 0 1,0 0-1,-1 0 0,1-1 1,0 1-1,0 0 0,0 0 1,0 0-1,0 0 0,-1 0 1,1-1-1,0 1 0,0 0 1,0 0-1,0 0 0,-1 0 1,-7 5-955,-9 12-400,10-6 330,1 1 1,-11 23-1,8-15 322,2-8 18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4:1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13 16155,'7'-4'2393,"-7"13"-784,-11 26 722,8-26-1307,-46 186 3236,41-153-3917,3 0-1,-1 75 0,6-109-348,0-3-36,0 0-1,0 0 0,0 0 0,1 0 1,-1 0-1,1 0 0,0-1 1,1 1-1,2 6 0,-1-48-1652,-4 1 803,0 17 451,1 0 0,1 1-1,0-1 1,6-28 0,-7 46 442,0 0 0,1 0 0,-1-1 0,0 1 0,1 0-1,-1 0 1,1 0 0,-1 0 0,1 0 0,-1 0 0,1 0 0,0 0 0,0 0 0,-1 0 0,1 0 0,0 0 0,0 0-1,0 1 1,0-1 0,0 0 0,0 1 0,0-1 0,0 1 0,0-1 0,0 1 0,1-1 0,-1 1 0,0 0-1,0 0 1,0-1 0,2 1 0,1 1 109,1 0 0,-1 0 1,1 0-1,-1 0 0,0 1 0,8 3 0,15 5 354,-18-9-365,-1 0-1,1 0 0,-1-1 0,1 0 1,-1-1-1,1 0 0,-1 0 1,1-1-1,-1 0 0,0-1 0,1 1 1,-1-2-1,-1 1 0,1-1 1,-1 0-1,1-1 0,-1 1 0,0-2 1,-1 1-1,1-1 0,-1 0 1,7-8-1,-4 4-37,-1 0 1,0-1-1,-1 1 1,0-1-1,-1-1 0,0 1 1,-1-1-1,0 0 1,-1 0-1,0-1 1,-1 1-1,0-1 0,-1 0 1,0-15-1,-2 23-51,0 1-1,0 0 1,-1-1 0,0 1-1,0 0 1,0 0-1,0-1 1,-1 1 0,-2-4-1,4 7-8,-1 0 0,1 0 0,-1 0 1,1 0-1,-1 0 0,0 0 0,0 0 0,0 0 0,1 1 0,-1-1 0,0 0 0,0 1 0,0-1 0,0 0 0,0 1 1,0-1-1,0 1 0,-1-1 0,1 1 0,0 0 0,0 0 0,0-1 0,0 1 0,0 0 0,-1 0 0,1 0 0,0 0 1,0 0-1,0 0 0,0 1 0,-1-1 0,1 0 0,0 0 0,0 1 0,0-1 0,-2 2 0,-1 0-3,0 1 0,-1 0 0,1 0-1,1 1 1,-1-1 0,0 1-1,1 0 1,0 0 0,0 0 0,0 0-1,0 0 1,1 1 0,-4 7 0,1 0-7,0 1 1,1 0-1,-5 26 1,8-35 8,0-1 0,1 0 0,-1 1-1,1-1 1,0 1 0,0-1 0,1 1 0,-1-1 0,1 1 0,0-1 0,0 0-1,0 1 1,0-1 0,0 0 0,3 5 0,-2-5-11,1 0 0,0 0 0,0 0 0,0 0-1,0-1 1,0 1 0,0-1 0,1 0 0,-1 0 0,1 0 0,0 0 0,-1-1 0,6 2 0,36 11-307,-31-11 128,0 1 1,0 1-1,23 11 0,-33-14 143,0 1 0,0 0 0,0 0-1,0 0 1,-1 0 0,1 1 0,-1-1 0,0 1 0,0 0-1,0 0 1,0 0 0,-1 0 0,0 0 0,1 1 0,1 5 0,-1-1 26,-1-1 1,0 0-1,0 1 1,-1 0 0,0-1-1,0 1 1,-1 0 0,0-1-1,-1 1 1,0 0 0,0-1-1,-1 1 1,0-1 0,-6 17-1,7-25-57,1 1-1,0 0 1,0-1-1,-1 1 1,1 0-1,0-1 1,-1 1-1,1-1 1,-1 1-1,1-1 1,-1 1-1,1-1 1,-1 1-1,1-1 0,-1 1 1,1-1-1,-1 0 1,0 1-1,1-1 1,-1 0-1,0 1 1,1-1-1,-1 0 1,0 0-1,1 0 1,-1 0-1,0 0 1,1 0-1,-1 0 1,0 0-1,1 0 1,-1 0-1,0 0 1,0 0-1,1 0 1,-1 0-1,0-1 1,1 1-1,-1 0 1,1-1-1,-2 0 1,-2-1-168,1-1 0,-1 0 0,1-1 0,0 1 1,-4-6-1,1 2 144,-19-20-848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4:1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18388,'-6'11'2280,"6"0"-1303,3-4-481,6-2 2112,2 1-855,-3-7-1329,-2-2-64,-3 0-240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0:4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20708,'-3'0'202,"0"0"0,0 0 0,-1 0 0,1 0 0,0 1 0,0-1 0,0 1 0,0 0 0,0-1 0,0 2 0,0-1 0,0 0 0,0 0 0,0 1 0,1 0 0,-1-1 0,1 1 0,-1 0 0,-3 4 0,-4 4 223,1 1 0,-17 22-1,26-33-412,-8 12 68,0 0 0,1 1 1,1-1-1,0 1 0,0 1 1,2-1-1,-1 1 1,2 0-1,0 0 0,-3 28 1,6-39-71,0-1 1,0 1-1,0-1 0,1 1 1,-1 0-1,1-1 1,-1 1-1,1-1 1,0 1-1,0-1 0,0 1 1,0-1-1,3 4 1,-3-4-4,0-1 0,0 0 1,1 0-1,-1 0 0,0 1 0,1-1 1,-1 0-1,1-1 0,-1 1 1,1 0-1,0 0 0,-1-1 0,1 1 1,0-1-1,-1 1 0,3-1 1,1 0 3,0 0 0,0 0 1,0-1-1,0 1 1,0-1-1,0 0 0,0-1 1,-1 1-1,1-1 1,0 0-1,-1 0 0,1-1 1,4-2-1,3-4 42,0 1 0,-1-2 0,0 1 0,-1-2 0,0 1-1,14-21 1,-20 26-14,0 0 0,-1 0-1,0-1 1,0 0-1,-1 1 1,1-1 0,-1 0-1,0 0 1,-1 0 0,1-1-1,-1 1 1,0 0 0,-1 0-1,0-1 1,0 1-1,0 0 1,-3-13 0,2 16-11,0 0-1,-1 1 1,1-1 0,-1 0 0,0 0 0,1 1 0,-1-1 0,0 1-1,-1 0 1,1-1 0,0 1 0,-1 0 0,-5-3 0,7 4-61,0 1 0,0-1 0,0 0 1,-1 0-1,1 1 0,0-1 1,-1 1-1,1-1 0,0 1 0,-1 0 1,1 0-1,0-1 0,-1 1 0,1 0 1,-1 0-1,1 0 0,-1 0 1,1 1-1,0-1 0,-1 0 0,1 1 1,-1-1-1,1 1 0,0-1 0,0 1 1,-1-1-1,1 1 0,0 0 1,0 0-1,0 0 0,-1-1 0,1 1 1,-1 2-1,2-3-33,-1 0 0,1 1 0,0-1 0,-1 1 0,1-1 0,-1 1 0,1 0 0,0-1 0,-1 1 0,1-1 0,0 1 0,0-1 0,0 1 0,-1 0 0,1-1 0,0 1 0,0 0 0,0-1 1,0 1-1,0 0 0,0-1 0,0 1 0,0 0 0,0-1 0,0 1 0,1 0 0,-1-1 0,0 1 0,0-1 0,1 1 0,-1 0 0,0-1 0,1 1 0,-1-1 0,0 1 0,1-1 0,-1 1 0,1-1 0,-1 1 0,1-1 0,-1 0 0,1 1 0,-1-1 0,1 0 0,0 1 0,-1-1 0,1 0 0,-1 1 0,1-1 0,0 0 1,-1 0-1,1 0 0,0 0 0,-1 0 0,1 0 0,0 0 0,0 0 0,14-2-833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4:16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50 19316,'-2'-10'562,"2"7"-431,-1 1 0,1-1 0,-1 1 0,1-1 0,-1 1 0,0 0 0,0-1 0,0 1 0,0 0 0,0-1 0,0 1 0,-1 0 0,1 0 0,-4-3 0,5 4-111,-1 1 0,1 0 0,0 0-1,-1 0 1,1 0 0,-1-1 0,1 1 0,0 0-1,-1 0 1,1 0 0,-1 0 0,1 0-1,0 0 1,-1 0 0,1 0 0,0 0-1,-1 0 1,1 0 0,-1 1 0,1-1 0,0 0-1,-1 0 1,1 0 0,0 0 0,-1 1-1,1-1 1,0 0 0,-1 0 0,1 0 0,0 1-1,-1-1 1,1 0 0,0 1 0,0-1-1,-1 0 1,1 1 0,0-1 0,0 0-1,0 1 1,0-1 0,-1 0 0,1 1 0,-6 20 784,6-20-741,-5 24 432,2 1-1,0-1 1,2 31 0,9 80 50,-8-126-495,12 100 568,4-1 0,40 144 0,-46-221-364,-3-22-30,-5-18-73,-5-19-15,-9-34 36,-4 2 1,-35-91-1,36 110-135,11 29-36,-6-18-13,-1 1-1,-20-36 1,25 55-35,7 15 0,11 21-3,-4-15 38,0 1 1,0-1-1,1-1 1,1 1 0,0-1-1,20 16 1,-27-24 9,0 0 0,1-1 0,-1 0 0,0 0 1,1 0-1,-1 0 0,1-1 0,0 1 0,-1-1 0,1 0 0,0 0 1,0 0-1,0-1 0,0 1 0,0-1 0,-1 0 0,1 0 0,0 0 1,0-1-1,0 1 0,0-1 0,0 0 0,0 0 0,-1 0 0,1-1 0,0 1 1,-1-1-1,1 0 0,-1 0 0,4-3 0,0-1 3,1-1 0,-1 0 0,0-1 0,0 0 0,-1 0-1,0 0 1,0-1 0,-1 1 0,-1-1 0,7-16 0,-3 3 3,-2 0 0,0-1 0,4-35 0,-11 73-7,1 0 1,1 1 0,0-1 0,1 0 0,1 0 0,0 0 0,1 0-1,0-1 1,8 17 0,-12-30 7,1 0 0,0 0-1,-1 1 1,1-1 0,0 0 0,0 0-1,0 0 1,0 0 0,0 0 0,0 0 0,0 0-1,0 0 1,0-1 0,1 1 0,-1 0-1,0-1 1,1 1 0,-1-1 0,0 1-1,1-1 1,-1 1 0,3-1 0,-2 0 2,0 0 1,0-1 0,0 1 0,0-1 0,0 1 0,0-1 0,0 0 0,0 0 0,0 0 0,0 0 0,0 0 0,-1 0 0,3-2 0,4-4 23,-1 0 0,0 0 0,-1-1 0,1 0 0,4-8 0,4-9 21,-1 0 0,-1-1-1,-2 0 1,0-1 0,-2 0 0,6-30 0,-18 75-124,0 0-1,1 0 1,1 0 0,1 0 0,0 0 0,2 0 0,0 0-1,5 19 1,-7-36 1,0 1 0,1-1 0,-1 1 0,0-1 0,1 0-1,0 1 1,-1-1 0,1 0 0,0 0 0,-1 1 0,1-1 0,0 0-1,0 0 1,0 0 0,0 0 0,0 0 0,0 0 0,1 0 0,-1-1 0,0 1-1,0 0 1,1 0 0,-1-1 0,0 1 0,1-1 0,-1 0 0,0 1-1,1-1 1,-1 0 0,1 0 0,-1 0 0,1 1 0,-1-2 0,0 1 0,1 0-1,-1 0 1,1 0 0,-1-1 0,1 1 0,-1-1 0,0 1 0,1-1-1,-1 1 1,0-1 0,0 0 0,1 0 0,-1 1 0,0-1 0,1-1-1,19-13-582,3-4-204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4:1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54 19836,'0'1'96,"-1"-1"-1,1 0 1,-1 0-1,0 1 1,1-1 0,-1 0-1,1 1 1,-1-1-1,1 1 1,-1-1-1,1 1 1,-1-1 0,1 1-1,-1-1 1,1 1-1,0 0 1,-1-1-1,1 1 1,0-1 0,-1 1-1,1 0 1,0-1-1,0 1 1,0 0-1,0 0 1,0-1-1,0 1 1,0 0 0,-6 29 299,6-26-164,-6 45 1584,1 92-1,6-114-1677,1 1-1,2-1 1,0 1-1,17 51 1,-19-75-165,-1 0 1,1 1-1,0-2 1,0 1-1,1 0 0,-1 0 1,7 6-1,-8-9 7,-1-1 1,1 1-1,0 0 0,-1-1 0,1 1 0,0-1 1,0 1-1,0-1 0,0 1 0,-1-1 0,1 1 1,0-1-1,0 0 0,0 0 0,0 1 0,0-1 1,0 0-1,0 0 0,0 0 0,0 0 0,0 0 1,0 0-1,0 0 0,0-1 0,0 1 0,0 0 1,0 0-1,-1-1 0,1 1 0,0-1 1,0 1-1,0-1 0,0 1 0,-1-1 0,1 1 1,0-1-1,0 0 0,-1 1 0,1-1 0,0 0 1,-1 0-1,1 0 0,4-7-224,0 0 0,-1 0 0,-1 0 1,1-1-1,-1 1 0,0-1 0,-1 1 0,0-1 0,1-15 0,1 3-229,32-210-3716,-14 84 2634,-18 131 1780,-2 13 395,1 25 450,-5 104 1865,0-73-2057,2-1 1,3 1 0,11 67 0,-14-114-950,1 0 0,1 0 0,-1-1 0,1 1 0,0 0 1,1 0-1,-1-1 0,1 1 0,0-1 0,7 10 0,-2-10-165,-5-6-137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4:1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36 189 17036,'0'0'83,"0"0"1,0 0-1,1 0 1,-1 0 0,0 0-1,0 0 1,0 0-1,0 0 1,1 0-1,-1 0 1,0 0 0,0 1-1,0-1 1,0 0-1,0 0 1,0 0-1,1 0 1,-1 0 0,0 1-1,0-1 1,0 0-1,0 0 1,0 0-1,0 0 1,0 1 0,0-1-1,0 0 1,0 0-1,0 0 1,0 1-1,0-1 1,0 0 0,0 0-1,0 0 1,0 0-1,0 1 1,0-1-1,0 0 1,0 0 0,0 0-1,0 0 1,0 1-1,0-1 1,0 0-1,0 0 1,-1 0 0,1 0-1,0 1 1,0-1-1,0 0 1,0 0-1,0 0 1,-1 0 0,1 0-1,0 0 1,0 0-1,0 0 1,0 1-1,-1-1 1,1 0 0,0 0-1,0 0 1,15 2 1920,-10-3-1878,-1-1 1,0 1-1,0-1 0,0 1 0,0-1 0,0 0 1,0-1-1,-1 1 0,1-1 0,-1 0 0,1 0 0,-1 0 1,0 0-1,0 0 0,-1-1 0,1 1 0,-1-1 1,1 0-1,-1 1 0,0-1 0,-1 0 0,2-5 0,0 3-89,-1 0 0,1-1 0,-2 1 0,1-1 0,-1 0 0,0 1-1,0-1 1,-1 0 0,0 0 0,0 1 0,-1-1 0,1 0-1,-4-9 1,4 14-27,-1 1 0,1-1 0,-1 1-1,1 0 1,-1-1 0,0 1 0,0 0 0,0-1-1,1 1 1,-1 0 0,-1 0 0,1 0 0,0 0-1,0 0 1,0 0 0,0 0 0,-1 0 0,1 0-1,0 0 1,-1 1 0,1-1 0,-1 1 0,1-1-1,-1 1 1,1-1 0,-1 1 0,1 0 0,-3 0-1,2 0 3,-1 0 1,1 1-1,-1-1 0,1 1 0,0 0 0,-1-1 0,1 1 1,0 0-1,-1 1 0,1-1 0,0 0 0,0 1 0,0-1 1,0 1-1,0-1 0,-3 5 0,-1 2 3,-1 1 1,1 1-1,1-1 0,0 1 0,0 0 1,1 0-1,0 0 0,1 1 1,0-1-1,-2 13 0,3-10-11,0 0 0,1 0 0,1 0 0,0 0 0,1 0 0,0 0 0,1 0 0,4 16 0,-5-26-4,0 1 0,0-1 1,0 0-1,1 0 0,-1 0 0,1 0 0,0 0 0,0 0 1,0 0-1,1 0 0,-1-1 0,0 1 0,1-1 0,5 4 1,-6-5-2,1 1 1,-1-1-1,1 0 1,0 0-1,-1 0 1,1-1-1,0 1 1,0-1-1,-1 1 1,1-1-1,0 0 1,0 0-1,0 0 1,-1-1-1,1 1 1,0 0-1,0-1 1,4-2-1,2 0 0,-1 0 0,-1-1 0,1 0 0,0-1 0,-1 0 0,0 0 0,7-7 0,42-46 7,-39 39 8,23-21 1,-39 38-11,1 0-1,0 1 0,0-1 1,0 1-1,0-1 1,0 1-1,0 0 0,1 0 1,-1 0-1,0 0 1,1 0-1,-1 1 1,0-1-1,6 0 0,-7 1 1,1 1-1,-1-1 0,1 1 0,-1-1 0,1 1 1,-1 0-1,1 0 0,-1-1 0,0 1 0,1 0 1,-1 0-1,0 0 0,0 0 0,0 1 0,0-1 1,0 0-1,0 0 0,0 1 0,0-1 0,0 1 1,0-1-1,-1 1 0,2 2 0,0 2-8,0-2 27,-1-1 0,1 1 0,0 0 0,1 0 0,-1-1 0,3 4 0,-4-6-12,0 0 1,0-1-1,-1 1 1,1-1-1,0 1 0,0 0 1,0-1-1,-1 0 0,1 1 1,0-1-1,0 0 0,0 1 1,0-1-1,0 0 1,0 0-1,0 0 0,0 0 1,0 0-1,0 0 0,0 0 1,0 0-1,0 0 1,0 0-1,0 0 0,0-1 1,0 1-1,-1 0 0,1-1 1,0 1-1,0-1 0,0 1 1,0-1-1,0 0 1,35-29 285,-29 24-255,0 0-1,0 0 1,0 0 0,11-6-1,-15 11-44,0 0 0,0 0 0,0 0-1,0 0 1,0 0 0,0 0 0,1 1 0,-1-1-1,0 1 1,0 0 0,0 0 0,1 0-1,-1 1 1,0-1 0,0 1 0,6 1 0,-1 2-25,0-1 1,-1 1 0,1 1-1,-1 0 1,1 0-1,10 10 1,23 15-61,-38-29 83,-1 0 1,1 0 0,-1 0 0,1 0-1,-1-1 1,1 1 0,-1-1 0,1 0-1,0 0 1,-1 0 0,1 0 0,-1 0-1,1-1 1,0 1 0,-1-1 0,1 0 0,-1 1-1,1-1 1,-1 0 0,0 0 0,1-1-1,-1 1 1,0-1 0,0 1 0,0-1-1,0 1 1,3-5 0,7-5-342,-1-1-1,0 0 1,11-20 0,-11 18-401,-5 5 310,-2 3-224,-1 1 1,2 0-1,-1 0 1,5-5-1,-8 9 456,0 1 0,0-1 0,-1 0 0,1 1 0,0-1 0,0 1 0,0-1 0,0 1 0,0-1 0,0 1 0,-1 0 0,1-1 0,0 1 0,0 0 0,0 0 0,0 0 0,0 0 0,0 0 0,1 0 0,-1 0 0,0 0 0,0 0 0,0 0 0,0 0 0,-1 1 0,1-1 0,0 0 0,0 1 0,0-1 0,0 1 0,2 0 0,2 3-1217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4:1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15339,'0'0'61,"0"0"1,0 0-1,0-1 0,0 1 0,0 0 0,0 0 0,0 0 1,0-1-1,0 1 0,1 0 0,-1 0 0,0 0 0,0-1 0,0 1 1,0 0-1,0 0 0,1 0 0,-1 0 0,0-1 0,0 1 1,0 0-1,1 0 0,-1 0 0,0 0 0,0 0 0,0 0 1,1 0-1,-1-1 0,0 1 0,0 0 0,1 0 0,-1 0 0,0 0 1,0 0-1,1 0 0,-1 0 0,0 0 0,0 0 0,1 0 1,-1 1-1,0-1 0,0 0 0,5 12 1474,1 30 184,-6-33-1063,6 47 882,46 320 3364,-61-430-5319,2 0 0,3-1 0,1 1 0,4-1-1,7-55 1,-6 92 324,1 0 0,1 1-1,7-21 1,-10 34 92,1 0 0,-1 1 0,1-1-1,0 0 1,0 1 0,0-1 0,1 1 0,-1-1 0,1 1 0,0 0-1,-1 0 1,1 0 0,1 1 0,-1-1 0,0 1 0,1-1 0,-1 1-1,1 0 1,7-2 0,-10 3 7,1 1 0,0-1-1,-1 1 1,1 0 0,0-1-1,-1 1 1,1 0 0,0 0 0,0 0-1,-1 0 1,1 0 0,0 1-1,0-1 1,-1 1 0,1-1 0,-1 1-1,1-1 1,0 1 0,-1 0-1,1 0 1,-1 0 0,1 0-1,-1 0 1,0 0 0,1 0 0,-1 0-1,0 0 1,0 1 0,0-1-1,0 1 1,0-1 0,0 1 0,1 2-1,-1 0 9,1-1 1,-1 1-1,-1 0 0,1 0 0,0-1 0,-1 1 0,0 0 0,0 0 0,0 0 0,0 0 0,-1-1 0,1 1 0,-1 0 0,-2 5 1,-1 2 41,-1-1 0,-1 0 1,1 0-1,-1 0 0,-1-1 1,0 0-1,0 0 0,-1-1 1,0 0-1,0 0 0,-17 11 1,24-18-121,-1 0 0,1 0 1,0 0-1,-1-1 0,1 1 1,-1 0-1,1-1 1,-1 1-1,1-1 0,-1 1 1,1-1-1,-1 0 0,0 0 1,1 0-1,-1 0 1,0 0-1,1 0 0,-3 0 1,3-1-32,0 1 1,0-1 0,0 0-1,0 1 1,0-1-1,0 0 1,0 1 0,1-1-1,-1 0 1,0 0 0,0 0-1,1 0 1,-1 0 0,1 0-1,-1 0 1,1 0 0,-1 0-1,1 0 1,-1-2 0,-1-6-335,1-1 0,0 1 0,0 0 1,2-20-1,-1 24 554,2-51-1180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4:1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17084,'2'37'2416,"-5"7"-1328,-3 11-319,1 5 1239,5 1-472,2 0-223,5-6-489,4-4-176,1-17-464,2-7-240,-2-16-648,0-8-360,-5-14 856,-4-13-193,-2-13-167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4:18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16564,'-15'209'6616,"15"-209"-6606,0 0 1,0 0-1,1 0 1,-1 0 0,0 0-1,0 0 1,0 0-1,0 0 1,0 0-1,0 0 1,0 0 0,0 0-1,0 0 1,0 0-1,0 0 1,1 0 0,-1 0-1,0 0 1,0 0-1,0 0 1,0 0-1,0 0 1,0 0 0,0 0-1,0 0 1,0 0-1,0 1 1,0-1-1,0 0 1,0 0 0,0 0-1,0 0 1,1 0-1,-1 0 1,0 0 0,0 0-1,0 0 1,0 0-1,0 0 1,0 0-1,0 0 1,0 1 0,0-1-1,0 0 1,0 0-1,0 0 1,0 0 0,0 0-1,0 0 1,0 0-1,0 0 1,0 0-1,0 0 1,0 0 0,0 1-1,0-1 1,0 0-1,0 0 1,-1 0 0,1 0-1,0 0 1,0 0-1,0 0 1,0 0-1,0 0 1,0 0 0,5-8 238,7-16-174,-11 21 1,19-35 164,-12 22-195,1-1 1,10-33-1,-19 49-39,1 1-1,-1-1 0,0 1 1,0-1-1,0 1 0,0-1 1,1 1-1,-1-1 0,0 1 1,0-1-1,0 1 0,0-1 1,0 1-1,0-1 0,0 1 1,0-1-1,-1 1 0,1-1 1,0 1-1,0-1 0,0 1 1,0-1-1,-1 1 0,1 0 1,0-1-1,-1 0 0,-10 5 142,-12 16 68,15-11-222,1 0 0,1 0 0,-1 0 0,1 0 0,1 1 0,0 0 0,0 1 0,1-1 0,-3 12 0,7-13-86,4-15-6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4:2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22 119 13899,'-1'0'262,"0"0"-1,0 1 1,0-1 0,0 1-1,0-1 1,1 1-1,-1 0 1,0-1 0,0 1-1,1 0 1,-1-1 0,0 1-1,1 0 1,-1 0 0,1 0-1,-1 0 1,1 0 0,-1-1-1,1 1 1,0 0 0,-1 0-1,1 0 1,0 0-1,0 0 1,0 0 0,-1 2-1,-3 33 1873,3-28-1395,2 12 366,-1-19-1073,0-1 1,0 0-1,0 1 0,1-1 0,-1 0 1,0 1-1,0-1 0,0 0 1,1 1-1,-1-1 0,0 0 0,0 1 1,1-1-1,-1 0 0,0 0 0,1 1 1,-1-1-1,0 0 0,1 0 1,-1 0-1,0 0 0,1 1 0,-1-1 1,1 0-1,-1 0 0,1 0 0,1 0-7,-1-1 0,1 1-1,-1-1 1,1 0 0,0 1-1,-1-1 1,0 0 0,1 0-1,-1 0 1,1 0 0,-1 0-1,0-1 1,0 1 0,0 0-1,1 0 1,-1-1 0,1-2-1,3-3 3,12-14 27,-17 20-50,1 1 0,-1-1 1,1 1-1,0 0 0,-1-1 0,1 1 0,0-1 1,-1 1-1,1 0 0,0 0 0,-1-1 0,1 1 1,0 0-1,-1 0 0,1 0 0,0 0 0,0 0 1,-1 0-1,1 0 0,0 0 0,0 0 0,-1 0 0,1 0 1,0 0-1,0 0 0,-1 1 0,1-1 0,0 0 1,-1 1-1,2 0 0,-1-1-3,0 1 1,0-1-1,-1 0 0,1 1 0,0-1 1,0 0-1,0 0 0,0 1 0,0-1 1,0 0-1,0 0 0,0 0 0,0 0 1,0 0-1,0 0 0,0-1 1,0 1-1,-1 0 0,1 0 0,0-1 1,0 1-1,0 0 0,0-1 0,0 1 1,0-1-1,-1 1 0,1-1 0,0 0 1,0 1-1,-1-1 0,2-1 1,20-28-11,-18 23 12,23-42 61,-18 32 22,19-30 0,-28 47-82,0 0-1,0-1 1,0 1 0,1 0 0,-1-1 0,0 1 0,0 0 0,0 0-1,1-1 1,-1 1 0,0 0 0,0 0 0,1-1 0,-1 1 0,0 0-1,1 0 1,-1-1 0,0 1 0,1 0 0,-1 0 0,0 0 0,1 0-1,-1 0 1,0 0 0,1 0 0,-1 0 0,0-1 0,1 1 0,-1 0-1,1 0 1,-1 1 0,0-1 0,1 0 0,-1 0 0,1 0 0,5 13 120,-3 23 28,-3-35-150,-6 408 1458,5-403-1449,0 0 0,0 1-1,0-1 1,-1 0 0,0 0 0,0 0-1,-1 0 1,0 0 0,0-1-1,-7 10 1,3-5-7,-1 0-1,0-1 1,-1 0 0,-14 12-1,22-20-2,-1 0 0,1 0 0,0 0 0,-1 0 0,1 0 0,-1-1 0,1 1 0,-1 0 0,1-1-1,-1 1 1,1-1 0,-1 1 0,-2-1 0,3 0-2,0 0 0,1 0 0,-1 0 1,0 0-1,1 0 0,-1-1 0,0 1 0,1 0 0,-1 0 1,1-1-1,-1 1 0,0-1 0,1 1 0,-1 0 0,1-1 1,-1 1-1,1-1 0,-1 1 0,1-1 0,0 1 0,-1-1 0,0-1 1,0-1-5,0 0 0,0 0 0,0-1 0,0 1 0,1 0 0,-1-1 0,1 1 1,0-1-1,0 1 0,0 0 0,1-5 0,4-18-12,0 0 0,2 1 0,1 0 0,1 1 0,16-34 0,2 8-33,46-67-1,-70 114 46,12-21-49,2 1-1,0 0 0,1 2 0,1 0 1,28-23-1,-45 43 39,0-1 0,1 0 0,-1 1 1,0 0-1,1-1 0,-1 1 0,0 0 0,1 0 0,0 0 1,-1 1-1,1-1 0,3 0 0,-6 1 11,1 0 1,0 0-1,-1 1 0,1-1 0,-1 0 0,1 0 1,-1 0-1,1 0 0,-1 1 0,1-1 0,-1 0 1,1 1-1,-1-1 0,1 0 0,-1 1 1,1-1-1,-1 1 0,1-1 0,-1 0 0,0 1 1,1-1-1,-1 1 0,1 1 5,0 0 0,-1-1-1,1 1 1,-1 0 0,0 0 0,1 0-1,-1-1 1,0 1 0,0 0 0,0 2-1,-3 21 60,2-20-20,0 1 0,0 0 0,0 0 0,1 0 0,0 0 0,0 0 0,1-1 0,1 10 0,-2-15-35,0 0 1,1 1 0,-1-1 0,0 0 0,0 0-1,0 1 1,1-1 0,-1 0 0,0 0-1,0 0 1,1 1 0,-1-1 0,0 0-1,1 0 1,-1 0 0,0 0 0,1 0-1,-1 0 1,0 0 0,1 0 0,-1 0-1,0 0 1,0 0 0,1 0 0,-1 0 0,0 0-1,1 0 1,-1 0 0,0 0 0,1 0-1,-1 0 1,0 0 0,1 0 0,-1 0-1,0-1 1,0 1 0,1 0 0,-1 0-1,0 0 1,0-1 0,1 1 0,-1 0-1,1-1 1,13-12 79,-13 12-71,12-14 47,-2 3-20,1 0-1,18-14 1,-30 25-38,1 1-1,-1-1 1,1 1-1,0 0 1,-1-1-1,1 1 1,0 0-1,-1-1 1,1 1-1,0 0 1,-1 0-1,1-1 1,0 1-1,-1 0 1,1 0 0,0 0-1,0 0 1,-1 0-1,1 0 1,0 0-1,0 0 1,-1 0-1,1 1 1,0-1-1,-1 0 1,1 0-1,0 1 1,-1-1-1,1 0 1,0 1-1,-1-1 1,1 0-1,-1 1 1,1-1-1,-1 1 1,1-1 0,-1 1-1,1 0 1,-1-1-1,1 1 1,-1-1-1,0 1 1,1 0-1,-1-1 1,0 1-1,1 0 1,-1-1-1,0 1 1,0 0-1,0 0 1,0 0-1,3 8 12,-1 1 0,-1-1 0,2 13 0,-1-4 36,-2-18-46,0 1 0,0 0 0,0-1 0,0 1 0,0-1 0,0 1 0,0-1 0,0 1 1,1-1-1,-1 1 0,0-1 0,0 1 0,1-1 0,-1 1 0,0-1 0,0 1 0,1-1 0,-1 0 0,1 1 0,-1-1 0,0 0 0,1 1 0,-1-1 0,1 0 0,0 1 0,0-1 0,-1 0 1,1 0-1,0-1 0,-1 1 0,1 0 1,-1 0-1,1-1 0,-1 1 0,1 0 1,-1-1-1,1 1 0,-1 0 0,1-1 1,-1 1-1,1-1 0,-1 1 0,0-1 1,1 0-1,17-31 74,-16 28-69,-2 4-8,3-7 3,0 0 0,0 0-1,1 0 1,0 1 0,0-1 0,1 1 0,0 0 0,0 1 0,0-1 0,9-6 0,-13 11-8,0 1 1,0-1-1,-1 1 1,1 0-1,0-1 1,0 1-1,0 0 1,-1 0 0,1 0-1,0-1 1,0 1-1,0 0 1,-1 0-1,1 0 1,0 1-1,0-1 1,0 0 0,0 0-1,-1 0 1,1 0-1,0 1 1,0-1-1,-1 0 1,2 1 0,0 1-4,-1-1 0,1 0 0,-1 1 1,0-1-1,1 1 0,-1-1 0,0 1 1,0 0-1,0-1 0,1 3 1,1 4-25,0-1 0,-1 1 0,3 15-1,4 44-101,-9-67 136,0 0 1,0 1-1,0-1 0,0 1 1,0-1-1,0 1 1,0-1-1,0 0 0,0 1 1,0-1-1,1 1 1,-1-1-1,0 0 0,0 1 1,0-1-1,1 0 1,-1 1-1,0-1 0,0 0 1,1 1-1,-1-1 1,0 0-1,1 1 1,-1-1-1,0 0 0,1 0 1,-1 1-1,1-1 1,8-7 56,8-22 28,-15 25-74,5-11-12,-4 8-105,0 0 1,0 1-1,1 0 1,0-1-1,0 1 0,0 0 1,1 1-1,0-1 1,10-8-1,-15 13 5,1 1-1,-1 0 0,1-1 0,0 1 1,-1 0-1,1-1 0,-1 1 0,1 0 1,-1 0-1,1 0 0,0 0 0,-1 0 1,1-1-1,0 1 0,-1 0 1,1 0-1,-1 1 0,1-1 0,0 0 1,-1 0-1,1 0 0,-1 0 0,1 0 1,0 1-1,-1-1 0,1 0 0,-1 0 1,1 1-1,-1-1 0,1 1 0,-1-1 1,1 0-1,-1 1 0,0-1 1,1 1-1,-1-1 0,1 1 0,-1-1 1,0 1-1,1 0 0,3 5-2621,-2-6 1858,0-5-151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4:2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0 282 16892,'2'2'258,"0"-1"1,0-1 0,-1 1 0,1 0 0,0 0-1,0-1 1,0 1 0,0-1 0,0 1 0,0-1 0,0 0-1,0 0 1,0 0 0,0 0 0,0 0 0,0 0-1,2-1 1,-1-1-63,-1 1-1,0 0 0,0-1 0,0 0 1,0 1-1,0-1 0,0 0 1,0 0-1,-1 0 0,1 0 1,-1-1-1,3-3 0,7-11 353,-11 25-420,-2 16-154,1-16 30,1 1 0,0-1 0,1 1 0,0-1 0,1 1 0,3 11 0,-5-19 0,1 1 1,-1-1-1,1 1 1,0-1-1,0 1 1,0-1 0,0 0-1,0 1 1,0-1-1,0 0 1,0 0-1,0 0 1,0 0 0,1 0-1,-1 0 1,3 1-1,-3-1 3,1-1-1,0 1 0,0-1 1,0 0-1,-1 0 0,1 0 0,0 0 1,0 0-1,0 0 0,-1 0 1,1-1-1,0 1 0,0-1 1,-1 1-1,1-1 0,0 0 0,-1 1 1,4-3-1,5-4 14,1 0 1,-1-1-1,0 0 1,-1-1-1,0 0 1,0 0-1,-1-1 1,0 0-1,-1-1 0,7-11 1,3-8-116,-2-1 0,17-48 0,-16 23-183,-16 53 252,1 0 1,-1 0 0,1 0-1,-1 0 1,0 0-1,0 0 1,0 0-1,-1 0 1,1 0-1,-1 0 1,0 0-1,0 0 1,0 0-1,0 0 1,-2-4 0,3 6 24,-1 1 0,1 0 0,0-1 0,-1 1 0,1 0 1,-1-1-1,1 1 0,0 0 0,-1-1 0,1 1 0,-1 0 1,1 0-1,-1 0 0,1-1 0,-1 1 0,1 0 1,-1 0-1,1 0 0,-1 0 0,1 0 0,-1 0 0,1 0 1,-1 0-1,1 0 0,-1 0 0,1 0 0,-1 0 0,1 0 1,-1 1-1,1-1 0,-1 0 0,1 0 0,-1 0 1,1 1-1,-1-1 0,1 0 0,0 1 0,-1-1 0,1 0 1,-1 1-1,1-1 0,0 0 0,-1 1 0,1-1 1,0 1-1,0-1 0,-1 1 0,-13 22 271,14-22-263,-3 6 86,1 0-1,-1 0 1,1 1-1,1 0 1,-1-1 0,1 1-1,1 0 1,-1-1 0,1 1-1,1 0 1,-1-1 0,4 16-1,3 4 0,1 0 0,14 32 0,-6-20-116,-12-24 23,-3-11-6,0 1 0,1-1 1,-1 1-1,1-1 0,0 0 1,0 1-1,0-1 0,1 0 1,-1 0-1,1-1 1,5 6-1,-8-9 6,1 0 1,-1 0 0,0 0-1,0 0 1,0 0 0,1 0-1,-1 0 1,0 0 0,0 0-1,1 0 1,-1 0 0,0 0-1,0 0 1,0 0 0,1 0-1,-1 0 1,0 0-1,0 0 1,0-1 0,0 1-1,1 0 1,-1 0 0,0 0-1,0 0 1,0-1 0,0 1-1,0 0 1,0 0 0,1 0-1,-1 0 1,0-1 0,0 1-1,0 0 1,0 0-1,0 0 1,0-1 0,0 1-1,0 0 1,0 0 0,0-1-1,0 1 1,0 0 0,0 0-1,0 0 1,0-1 0,0 1-1,1-13-53,-1 13 47,-1-10-66,-1 0-1,1-1 0,-2 1 0,1 1 1,-1-1-1,-1 0 0,0 1 0,0-1 0,-1 1 1,0 0-1,-1 1 0,1-1 0,-2 1 0,1 0 1,-1 1-1,0-1 0,-1 1 0,0 1 0,0 0 1,-16-10-1,103 12 2616,-77 3-2576,5 1-16,1-1 0,-1 0-1,0 0 1,0-1 0,0 0 0,7-3-1,-3-2-63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7:41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1371 1 11258,'-230'39'889,"109"-21"-1052,81-11-164,1 1 0,0 2-1,1 2 1,0 2 0,1 1 0,1 2 0,0 1-1,-57 40 1,-309 271 4103,377-306-3683,0 1 1,2 0-1,1 2 1,1 1 0,1 0-1,-20 37 1,33-51-94,1 0 0,0 1 0,0 0 0,1-1 0,1 2 0,1-1 0,0 0 0,1 1 0,0 0 0,1-1 0,0 1 0,2 0 0,0 0 0,0-1 0,1 1 0,7 23 0,0-15-72,1 0 0,1-1 0,0-1 0,2 0 1,0 0-1,2-1 0,23 25 0,-2-8-104,0-2 0,66 47 0,-80-66 166,1-1 0,1-1 0,0-2 0,1 0 0,0-2 1,0 0-1,31 6 0,-8-6 59,0-2-1,0-2 1,57-1 0,362-28 501,-2-43-37,-284 31-592,-2-8 0,-1-7 0,234-102-1,-284 94-27,-3-6 0,-2-5 0,137-104 0,-217 143 303,-2-2-1,-2-1 1,39-43-1,-76 74-143,0 0 1,1-1 0,-2 1-1,1-1 1,0 0-1,-1 1 1,1-1 0,-1 0-1,0 0 1,0 0-1,0 0 1,0 0 0,0 0-1,-1-1 1,1 1-1,-1 0 1,0 0 0,0 0-1,0-4 1,-2 3 25,1 0-1,0 1 1,-1-1 0,0 0 0,0 1 0,0-1 0,0 1-1,0-1 1,-1 1 0,0 0 0,1 0 0,-1 0-1,0 1 1,-5-5 0,-9-4 155,0 0 0,0 1 0,-1 0 1,-35-13-1,-84-20 91,119 38-315,-396-90-178,243 63 65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15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12 202 12627,'-1'0'44,"0"-1"1,0 1 0,1-1-1,-1 1 1,0-1 0,1 1-1,-1-1 1,0 0 0,1 1-1,-1-1 1,1 0 0,-1 1-1,1-1 1,0 0 0,-1 0-1,1 1 1,0-1 0,-1 0-1,1 0 1,0 0 0,0-1-1,0 2-21,0-1-1,0 1 0,1-1 0,-1 1 1,0-1-1,1 0 0,-1 1 1,0-1-1,1 1 0,-1 0 0,1-1 1,-1 1-1,1-1 0,-1 1 1,1 0-1,-1-1 0,1 1 1,-1 0-1,1-1 0,0 1 0,0 0 1,4-2 46,0 0 0,1 1 0,-1 0 1,1 0-1,6 1 0,250 14 907,-71 1-809,813-23 518,-3-50 836,-853 49-1266,1270-52 709,-965 48-919,1308-16 359,-1730 30-461,-1-2 0,49-7 0,-36-5-60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0:48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10 15947,'9'-5'2126,"1"1"2061,-9 4-4079,-1 1 1,1-1-1,-1 0 1,1 1-1,-1-1 0,1 1 1,-1-1-1,1 1 0,-1 0 1,0-1-1,1 1 0,-1-1 1,0 1-1,0 0 0,1-1 1,-1 1-1,0-1 1,0 1-1,0 0 0,0-1 1,0 2-1,2 18 171,-1 0 0,-1 0 0,-1-1 0,-1 1 0,0 0 0,-8 26 0,8-33-172,-15 63 275,-7 38 530,26-101-565,5-17 60,9-22-29,2-19-137,-2-1-1,-2 0 0,14-76 1,-19 66-205,-9 56-39,0-1 0,0 1 0,0-1 0,0 1 0,0 0 0,0-1 0,0 1 0,0-1 0,0 1 0,0-1 0,0 1 0,0-1 0,0 1 0,1 0 0,-1-1 0,0 1 0,0-1 0,0 1 1,1 0-1,-1-1 0,0 1 0,0 0 0,1-1 0,-1 1 0,0 0 0,1 0 0,-1-1 0,1 1 0,-1 0 0,0 0 0,1-1 0,-1 1 0,1 0 0,-1 0 0,0 0 0,1 0 0,-1 0 0,1 0 0,-1 0 0,1 0 0,-1 0 0,0 0 0,1 0 0,-1 0 1,1 0-1,-1 0 0,1 0 0,-1 0 0,0 0 0,1 0 0,0 1 0,19 16-520,-13-9 153,-1-5 10,-1 0 1,1 0-1,0 0 0,0 0 1,0-1-1,0 0 0,0 0 1,0-1-1,0 0 0,1 0 1,-1 0-1,1-1 0,-1 0 1,0 0-1,1 0 0,-1-1 1,0 0-1,11-3 0,15-5-947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5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29 392 10914,'-18'3'1016,"7"-2"769,26-11-443,-7 5-1143,1 1 1,0 0 0,0 0-1,0 1 1,0 1 0,0-1 0,11 0-1,70-4 228,-45 5-388,159-8-6,66-5 32,76-24-2,202-15-27,-168 45 4,120-7 23,27-28-29,363-24-71,-314 30-81,384-17-36,3 76 729,-55 1-115,-564-34-425,175-1-5,-430 17-71,161 31 0,-221-29-85,-12-8 1,-34-3 41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1:4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3284 166 11755,'-71'-25'1503,"42"16"-1064,1-2 0,-34-16 0,29 11-443,0 1 0,-2 2-1,1 2 1,-2 1 0,1 1 0,-1 2-1,-1 2 1,-38-1 0,-33 4-43,-154 17 0,-497 100 1370,609-86-986,2 8-1,-214 82 1,281-85-306,1 3 0,2 4 0,2 4 0,-128 99 1,160-107 7,1 1 0,2 2 0,2 2 0,1 2-1,3 1 1,2 2 0,1 2 0,-35 73 0,56-98-26,1 1 0,1 1 0,1 0 0,1 0 0,-4 32-1,9-43-11,1 1 0,1 0 0,0 0 0,1 0 0,1 0 0,1 0 0,0 0 0,1-1 0,0 1 0,8 15 0,-3-10-3,2 0-1,0-1 1,1 0-1,1-1 1,1-1-1,1 0 1,21 21-1,-13-18 0,1-1 0,1-1 0,1-1 0,51 26 0,-21-18 4,2-3 1,1-3-1,1-2 0,119 19 0,-33-18 8,225 2-1,150-42 0,-257-5 14,-1-12 0,-2-12 0,-2-10 0,370-140 0,-272 44 258,-270 109 94,158-111 1,-219 138-243,0-1-1,-1-1 0,-1-1 0,-1-1 1,-1-1-1,20-32 0,-36 47-75,0 0-1,-1 0 1,0 0 0,-1-1-1,0 1 1,-1-1-1,0 0 1,-1-1 0,2-13-1,-4 16-24,0 0-1,-1 0 1,0 0-1,0 1 1,0-1 0,-2 0-1,1 1 1,-1-1-1,0 1 1,0 0 0,-1 0-1,0 0 1,-8-9-1,-1-1-69,0 2-1,-1-1 0,-1 2 1,-1 0-1,0 1 1,-1 1-1,-26-16 0,0 4-40,-1 2 0,-53-20 0,-88-21-77,-33 10-65,207 51 210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0:38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30 355 16115,'-29'1'-43,"45"-1"-73,41 2-63,175 4-1331,382-39 0,-219-12 1474,346-31 898,1669-77 1239,-2024 132-1803,471-15 260,1 58 295,-607 4-982,-243-24 53,-6-1-36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1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19580,'-2'13'1705,"-1"13"-1193,0 3-208,-2 12 952,1 14-744,1 12-240,-2 1-112,4-4-240,-2-4-152,3-10-280,-2-4-240,-4-21 528,-2-13-136,-1-27-88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1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18164,'15'-11'347,"1"-1"0,0 2 1,0 0-1,1 1 0,0 0 0,1 2 1,0 0-1,25-6 0,-33 10-234,0 1 0,0 1-1,0 0 1,1 0 0,-1 1 0,0 0-1,0 0 1,0 1 0,0 1 0,0 0-1,0 0 1,0 1 0,0 0-1,-1 1 1,0 0 0,1 0 0,10 8-1,-15-8-57,-1-1 0,1 1-1,-1 0 1,0 0-1,0 0 1,0 1 0,0-1-1,-1 1 1,0 0 0,0 0-1,0 0 1,-1 0 0,0 0-1,0 1 1,0-1 0,0 1-1,-1 0 1,0-1-1,0 1 1,-1 0 0,1 0-1,-1 0 1,-1-1 0,0 10-1,-2 0 128,-1 1 0,0 0 0,-1-1 0,-1 0 0,0 0 0,-1-1 0,-15 24 0,-2-1 493,-57 66-1,64-84-558,0-2-1,-1 0 1,-1-1 0,-42 27-1,60-42-173,-1 0-1,1 0 1,0 0 0,-1-1-1,1 1 1,-1 0-1,0 0 1,1-1 0,-1 1-1,0-1 1,1 0-1,-1 1 1,0-1 0,0 0-1,-2 0 1,4 0 9,-1-1 0,1 1 1,0-1-1,-1 1 1,1-1-1,0 1 0,0 0 1,-1-1-1,1 1 1,0-1-1,0 1 0,0-1 1,0 0-1,0 1 1,-1-1-1,1 1 0,0-1 1,0 1-1,0-1 1,1 1-1,-1-1 0,0 1 1,0-1-1,0 1 0,0-1 1,0 1-1,1-1 1,-1 1-1,0-1 0,1 0 1,2-7-225,1 0 1,1 1 0,-1-1-1,8-8 1,17-15-435,7 1-181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1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15099,'2'1'194,"1"-1"-1,-1 1 1,0 0-1,0-1 1,0 1-1,0 0 1,0 1-1,0-1 0,0 0 1,0 1-1,0-1 1,0 1-1,-1-1 1,1 1-1,0 0 1,-1 0-1,2 2 1,-2-1 110,1 1 0,-1 0 0,0 0 0,0 0 0,0 0 0,0 0 0,-1 0 0,0 0 0,0 6 0,-1 35 927,-3 0 0,-2 0 1,-1 0-1,-22 69 0,35-139-1022,-1-1 0,1-27 0,1-13-81,15-74-44,-17 128-163,1 14 29,9 23-10,-8-13 23,-4-7 32,0-1-1,1 0 0,-1 0 0,1 0 1,0-1-1,0 1 0,0-1 1,0 0-1,1 0 0,-1-1 0,1 1 1,0-1-1,0 0 0,9 2 0,-7-2 5,0-1-1,0-1 1,0 1-1,0-1 0,0-1 1,0 1-1,0-1 1,-1 0-1,1-1 0,7-2 1,5-3 6,0-1 0,0-1 1,-1-1-1,0-1 0,0 0 0,22-21 1,-30 23-6,-8 7-3,0 0 1,0 0-1,1 0 0,-1 0 1,0 0-1,1 0 0,-1 1 1,1-1-1,-1 1 0,1-1 0,0 1 1,0 0-1,3-1 0,-5 3 2,-1-1 0,0 1 0,1-1 0,-1 1 0,1-1 0,-1 1 0,0-1 0,1 1 0,-1-1 0,0 1 0,0-1 0,1 1 0,-1 0 0,0-1 0,0 1 0,0-1 0,0 1 0,0 0 0,0-1 0,0 1 0,0-1 0,0 1 0,0 0 0,0-1 0,0 1 0,0-1 0,-1 2-1,-3 21-13,3-21 10,-1 6-1,-3 12 2,1-1 1,0 1 0,2 0 0,0 0-1,1 0 1,3 27 0,-2-45-41,0-1 0,1 1 0,-1 0-1,1 0 1,-1 0 0,1 0 0,0-1 0,-1 1 0,1 0 0,0-1 0,0 1 0,1-1 0,-1 1 0,0-1 0,0 1 0,3 1 0,-3-3 29,0 1 0,0-1 0,0 0 0,0 1 0,0-1-1,0 0 1,0 0 0,0 0 0,0 0 0,0 0 0,0 0 0,0 0 0,0 0 0,0 0 0,0-1 0,0 1 0,0 0 0,0-1 0,0 1 0,0-1-1,0 1 1,-1-1 0,1 1 0,0-1 0,0 1 0,0-1 0,-1 0 0,1 1 0,0-1 0,-1 0 0,2-1 0,2-3-14,-1 0 1,1-1-1,-1 1 1,-1-1 0,1 1-1,-1-1 1,0 0-1,2-8 1,7-29-256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1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16476,'3'2'2016,"-3"10"-1344,0 6-248,-1 5 1321,2 0-1657,7 2 1672,4-8-1472,11-2-8,12-3-120</inkml:trace>
  <inkml:trace contextRef="#ctx0" brushRef="#br0" timeOffset="1">370 170 18156,'-8'11'766,"0"-1"0,0 0 0,-1 0 0,0-1 0,-19 14 0,-5 6 351,19-15-780,0 0 0,2 0 0,-22 32 0,31-42-292,1 0 1,0 0-1,0 1 1,0-1-1,1 1 1,0-1 0,-1 1-1,1-1 1,0 9-1,1-10-29,0-1-1,0 1 0,1-1 1,-1 1-1,1-1 1,-1 0-1,1 1 0,0-1 1,0 0-1,0 0 1,0 1-1,1-1 0,-1 0 1,0 0-1,1 0 1,0 0-1,-1-1 0,1 1 1,3 3-1,-1-3-51,-1 0-1,1 0 0,-1 0 1,1 0-1,0-1 0,0 1 1,0-1-1,-1 0 0,1 0 1,0 0-1,0-1 0,1 1 1,-1-1-1,0 0 0,0 0 1,4-1-1,0-1 49,0 1 0,1-1 0,-1 0-1,-1-1 1,1 0 0,15-8 0,10-9-143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14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19 101 12779,'-1'0'192,"-1"1"-1,1-1 1,0 1 0,0-1 0,0 1-1,-1 0 1,1 0 0,0-1 0,0 1-1,0 0 1,0 0 0,0 0 0,1 0 0,-1 0-1,-1 2 1,2-2-47,0-1-1,-1 1 1,1 0-1,0-1 1,0 1-1,0 0 1,0-1-1,0 1 1,0 0-1,0-1 1,0 1 0,0 0-1,1-1 1,-1 1-1,0 0 1,0-1-1,1 1 1,-1 0-1,0-1 1,0 1-1,2 0 1,-1 2 101,1-1 0,0 0 1,1-1-1,-1 1 0,0 0 0,0 0 0,1-1 0,-1 0 1,1 1-1,0-1 0,-1 0 0,5 1 0,11 2 77,-1-1 0,1-1-1,0-1 1,-1 0-1,1-1 1,0-1-1,0-1 1,-1-1 0,20-5-1,-16 3-181,0-1 0,-1-1-1,0-2 1,0 0 0,-1 0 0,-1-2-1,22-15 1,-34 21-64,1 0 1,-1-1-1,8-10 1,-13 15-61,0 0 0,0-1 1,0 1-1,0-1 0,-1 1 0,1-1 1,0 1-1,-1-1 0,1 1 1,0-4-1,-1 4-10,0 1 0,0-1 1,0 0-1,0 1 0,-1-1 0,1 1 0,0-1 1,0 1-1,0-1 0,-1 1 0,1-1 0,0 0 0,0 1 1,-1-1-1,1 1 0,0 0 0,-1-1 0,1 1 1,-1-1-1,1 1 0,-1 0 0,1-1 0,-1 1 1,1 0-1,-1-1 0,1 1 0,-1 0 0,1 0 0,-1-1 1,0 1-1,-2 0 5,-1-1 0,1 1-1,0 0 1,0 0 0,0 0 0,0 0 0,0 1 0,0-1-1,-1 1 1,1 0 0,0 0 0,0 0 0,1 0 0,-1 0-1,-4 3 1,-43 28 43,45-29-51,-7 6 4,0 0 1,1 1-1,-20 21 1,28-27-10,0-1 0,0 0 0,1 1 0,-1 0-1,1-1 1,0 1 0,0 0 0,0 0 0,1 1 0,0-1 0,-1 0 0,1 0 0,1 1 0,-1-1 0,1 0 0,-1 1 0,2 6 0,-1-9-38,1 0 1,-1 0-1,1 0 1,0 0-1,0 0 1,0 0-1,0 0 1,0-1 0,0 1-1,0 0 1,0-1-1,1 1 1,-1-1-1,1 0 1,-1 1-1,1-1 1,0 0 0,-1 0-1,1 0 1,0 0-1,0 0 1,0 0-1,0 0 1,0-1-1,0 1 1,4 0 0,4 0-36,-1 0 1,1 0 0,0-1 0,12-1-1,20-2-192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1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22669,'4'10'474,"0"0"-1,-1 0 1,-1 1-1,0-1 1,0 1 0,0 17-1,-4 65 687,1-82-881,-10 90 651,-32 132-1,29-163-773,12-62-166,1-1-1,-1 1 1,2 0-1,-1 0 0,2 8 1,-1-15-19,0-1 0,0 1 1,0 0-1,0 0 0,0-1 1,1 1-1,-1 0 0,0 0 0,0-1 1,1 1-1,-1 0 0,1-1 1,-1 1-1,0-1 0,1 1 0,-1 0 1,1-1-1,-1 1 0,1-1 1,0 1-1,-1-1 0,1 0 0,-1 1 1,2-1-1,-1 1-66,1-1 1,-1 0-1,1-1 0,-1 1 1,1 0-1,-1 0 1,1-1-1,-1 1 0,0 0 1,1-1-1,-1 0 0,1 1 1,-1-1-1,0 0 1,0 0-1,1 1 0,0-3 1,48-40-2071,-30 24 1581,11-7-272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1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105 111 17452,'-1'1'94,"1"-1"1,-1 1-1,1-1 1,-1 0 0,1 1-1,-1-1 1,1 1-1,-1-1 1,1 1-1,0-1 1,-1 1-1,1-1 1,0 1 0,-1 0-1,1-1 1,0 1-1,0-1 1,0 1-1,0 0 1,0-1 0,-1 1-1,1 0 1,0-1-1,0 1 1,0-1-1,1 1 1,-1 0-1,0 0 1,1 0 30,-1 0 0,1-1 0,0 1 0,0 0 0,-1-1 0,1 1 0,0-1 0,0 1 0,0-1 0,0 1 0,0-1 0,0 0 0,0 1 0,0-1 0,0 0 0,1 0 0,4 1 234,-1 0 0,1-1 0,0 0-1,0 0 1,8-2 0,-6 0-226,-1 0 1,1 0 0,-1-1-1,0-1 1,0 1-1,0-1 1,0 0 0,10-9-1,-14 12-99,-1-1 0,0 0 0,1 0 0,-1 0 0,0 0 0,0-1 0,-1 1 0,1-1 0,0 1-1,-1-1 1,0 1 0,1-1 0,-1 0 0,0 1 0,0-1 0,-1 0 0,1 0 0,0 0 0,-1 0 0,0 0 0,0 0 0,0 0 0,0 0-1,0 0 1,-2-5 0,2 6-17,-1 1 0,1-1 0,-1 1-1,0-1 1,0 1 0,1 0 0,-1-1 0,0 1-1,0 0 1,-1-1 0,1 1 0,0 0 0,0 0-1,-1 0 1,1 0 0,0 0 0,-1 1 0,1-1-1,-1 0 1,1 1 0,-1-1 0,1 1-1,-1-1 1,1 1 0,-1 0 0,0-1 0,1 1-1,-1 0 1,0 0 0,1 0 0,-1 1 0,1-1-1,-4 1 1,-3 1 6,1-1-1,0 2 0,0-1 1,0 1-1,-13 7 1,7-2-15,0 1 0,1 1 1,0-1-1,0 2 0,1 0 0,1 0 1,-14 18-1,18-20-7,0-1-1,0 1 1,1 0 0,1 0-1,0 1 1,0-1 0,0 1-1,1 0 1,1 0 0,0 0-1,0 0 1,0 11 0,2-19-20,0 1 1,0-1-1,0 0 1,1 0-1,-1 0 1,1 0-1,-1 0 1,1 0 0,0 0-1,-1 0 1,1 0-1,0 0 1,0 0-1,1-1 1,-1 1 0,0 0-1,1-1 1,-1 1-1,1-1 1,-1 1-1,1-1 1,0 0 0,-1 1-1,1-1 1,0 0-1,0 0 1,0 0-1,0-1 1,0 1 0,0 0-1,0-1 1,2 1-1,2 0 22,0 0-1,1-1 1,-1 0-1,0 0 1,0 0 0,0-1-1,0 0 1,0 0-1,11-4 1,17-9-143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0:48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20228,'-12'26'1258,"2"1"0,0 0 0,-9 43 0,-6 84 477,21-127-1611,2 1 0,0 0 0,2 0 0,1 0 0,6 33 0,-7-60-125,-1-1 1,1 0-1,0 1 0,1-1 0,-1 1 0,0-1 0,0 1 0,0-1 0,0 1 1,0-1-1,0 1 0,0-1 0,1 0 0,-1 1 0,0-1 0,0 1 1,1-1-1,-1 0 0,0 1 0,1-1 0,-1 0 0,0 1 0,1-1 0,-1 0 1,0 0-1,1 1 0,0-1 0,6-9-15,6-28-18,-12 33 23,14-44-41,40-123-78,-44 142 108,1 2 0,2 0-1,31-48 1,-42 71 21,0 0 1,0 0-1,1 0 0,-1 1 0,1-1 1,0 1-1,0 0 0,0 0 0,0 1 1,1-1-1,-1 1 0,1 0 0,5-2 1,-8 3-1,0 1 0,0-1 0,1 1 1,-1 0-1,0 0 0,0 0 1,1 0-1,-1 0 0,0 1 0,0-1 1,0 1-1,0-1 0,0 1 1,1 0-1,-1 0 0,0 0 1,0 0-1,-1 0 0,1 0 0,0 0 1,0 1-1,-1-1 0,1 1 1,0-1-1,-1 1 0,0 0 0,1 0 1,-1-1-1,0 1 0,0 0 1,2 3-1,-1 2 26,1 0 0,-1 0 0,0-1 0,0 1 0,-1 0 0,0 1 0,0-1 0,-1 0 0,0 0 1,0 0-1,0 0 0,-1 1 0,0-1 0,-1 0 0,0 0 0,-4 11 0,3-10 51,0 0 0,0-1 0,-1 1-1,0-1 1,-1 1 0,0-1 0,0-1 0,0 1 0,-1-1 0,0 0 0,0 0-1,0-1 1,-13 9 0,16-12-121,1-1 0,0 0-1,0 1 1,0-1 0,-1 0 0,1 0-1,0-1 1,-1 1 0,1 0-1,-1-1 1,1 0 0,-1 1 0,1-1-1,-1 0 1,1 0 0,-1-1 0,1 1-1,-1 0 1,1-1 0,-1 0-1,1 1 1,-1-1 0,1 0 0,0 0-1,0 0 1,-1-1 0,1 1 0,0 0-1,0-1 1,0 1 0,0-1-1,0 0 1,1 0 0,-1 0 0,1 0-1,-1 0 1,-1-3 0,1 1-170,0 0 1,0-1-1,0 1 1,1-1-1,-1 1 1,1-1-1,0 0 1,1 1-1,-1-1 1,1 0-1,0 0 1,0 0-1,1 1 1,-1-1-1,1 0 1,0 0-1,0 1 1,0-1-1,3-5 1,12-15-929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1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0 535 15955,'15'-9'812,"1"1"0,-1 1-1,1 0 1,1 1 0,-1 1-1,1 1 1,17-3 0,-32 7-725,0-1 0,0 1 1,0 0-1,0 0 0,0 0 0,0 0 0,0 0 1,0 1-1,-1-1 0,1 1 0,0-1 1,0 1-1,0 0 0,-1 0 0,1-1 1,2 3-1,-3-2-42,0 0 1,0 0-1,0 0 0,-1 0 1,1 0-1,0 0 1,-1 0-1,1 1 1,-1-1-1,1 0 0,-1 0 1,1 1-1,-1-1 1,0 0-1,0 1 1,0-1-1,0 0 0,0 2 1,-1 6 74,-1 0 0,0 0 0,0 0 0,-1 0-1,-6 13 1,3-7 22,0 2 12,-2 4 165,-11 43 0,18-58-264,0-1 0,0 1 0,0-1-1,1 1 1,0-1 0,0 1 0,1-1 0,-1 1 0,1-1 0,0 1 0,1-1 0,-1 0 0,4 8-1,-4-11-29,0 0 0,1 0-1,-1 0 1,1 0-1,-1 0 1,1 0 0,0 0-1,-1-1 1,1 1-1,0-1 1,0 1 0,0-1-1,0 0 1,0 0-1,0 0 1,1 0 0,2 1-1,-1-1 4,1-1-1,-1 1 0,0-1 1,1 0-1,-1 0 1,0 0-1,1 0 0,-1-1 1,5-1-1,3-1 19,1-1-1,0-1 0,-1 0 0,0-1 0,15-10 1,-9 5-2,-1-2 0,0 0 1,-1-1-1,27-29 0,-37 36-35,1-1 0,-1 0 0,-1-1 0,1 1-1,-1-1 1,-1 0 0,0 0 0,0-1 0,-1 1-1,0-1 1,0 0 0,1-13 0,-4 21-10,0 1 1,0-1-1,1 0 1,-1 0-1,0 1 1,-1-1-1,1 0 1,0 1-1,0-1 1,-1 0-1,1 1 1,-1-1-1,1 0 1,-1 1-1,0-1 1,0 1-1,0-1 1,0 1-1,0 0 1,0-1-1,0 1 1,0 0-1,0 0 1,0 0-1,-1-1 1,1 1-1,-1 1 1,1-1-1,-1 0 1,1 0 0,-1 0-1,1 1 1,-1-1-1,1 1 1,-1-1-1,0 1 1,0 0-1,1 0 1,-1 0-1,0-1 1,1 2-1,-1-1 1,0 0-1,1 0 1,-1 0-1,0 1 1,1-1-1,-1 1 1,0 0-1,1-1 1,-1 1-1,1 0 1,-1 0-1,1 0 1,0 0-1,-1 0 1,1 0-1,0 0 1,0 0-1,-1 1 1,1-1-1,0 0 1,0 1-1,-1 2 1,1-2-1,0-1 0,0 1-1,0-1 1,1 1 0,-1 0 0,0 0 0,1-1 0,-1 1 0,1 0 0,0 0 0,-1-1-1,1 1 1,0 0 0,0 0 0,0 0 0,0 0 0,1-1 0,-1 1 0,0 0-1,1 0 1,-1-1 0,1 1 0,0 0 0,0-1 0,-1 1 0,1 0 0,0-1 0,0 1-1,1-1 1,-1 1 0,0-1 0,0 0 0,1 0 0,-1 1 0,0-1 0,1 0 0,0 0-1,-1 0 1,3 0 0,2 2 1,0 0 0,1 0 0,0-1 0,-1 0 0,1 0 0,0-1 0,0 1 0,0-2-1,8 1 1,1-2 3,-1 0-1,0-1 1,0-1 0,0-1-1,0 0 1,-1 0-1,1-2 1,-1 0-1,19-11 1,-16 7 7,0-1 0,-1 0 1,0-2-1,0 0 0,-1 0 0,21-27 1,-20 17 8,-15 22-18,0 0 0,0 0 0,-1 0 0,1 0 0,-1 0-1,1 0 1,-1 0 0,1 0 0,-1 0 0,0-1 0,1 1 0,-1 0 0,0 0 0,0 0 0,0-1 0,0 1 0,0 0 0,0-2 0,0 3-1,-1 0 1,1 0-1,0 0 1,0 0-1,-1 0 0,1-1 1,0 1-1,0 0 1,-1 0-1,1 0 0,0 0 1,-1 0-1,1 0 1,0 0-1,0 0 0,-1 0 1,1 0-1,0 0 1,-1 0-1,1 0 0,0 0 1,0 0-1,-1 0 1,1 1-1,0-1 0,0 0 1,-1 0-1,1 0 1,0 0-1,0 0 0,-1 1 1,1-1-1,0 0 1,-11 9 5,10-8-5,-10 9 44,1 0-1,1 1 0,-1-1 0,2 2 0,-1 0 0,2 0 0,0 0 0,0 1 0,1 0 0,0 0 0,2 0 1,-1 1-1,2 0 0,-1 0 0,2 0 0,-1 17 0,3-28-28,0 0-1,0 1 1,0-1-1,1 0 1,-1 0-1,1 1 1,0-1-1,0 0 1,0 0 0,0 0-1,1 0 1,-1 0-1,1 0 1,0 0-1,0-1 1,0 1 0,0-1-1,0 1 1,0-1-1,1 0 1,-1 0-1,1 0 1,0 0 0,-1 0-1,1 0 1,0-1-1,0 0 1,0 1-1,0-1 1,1 0-1,4 1 1,2-1-3,-1 1-1,1-2 1,-1 1 0,1-1-1,-1-1 1,1 0 0,-1 0-1,1-1 1,-1 0 0,10-3-1,1-3-2,0-1 0,0 0 0,-1-2 0,-1 0-1,1-1 1,-2-1 0,0 0 0,0-2-1,-2 0 1,1 0 0,-2-1 0,21-31 0,-4-1 2,-3-2 0,-1 0 0,32-89 0,-50 118-20,-1-1-1,-1-1 1,0 1-1,-2-1 1,-1 0-1,3-40 0,-11 40-34,4 23 42,0-1-1,-1 1 0,1-1 0,0 1 1,0-1-1,-1 1 0,1 0 0,0-1 0,0 1 1,-1-1-1,1 1 0,-1 0 0,1-1 1,0 1-1,-1 0 0,1 0 0,-1-1 1,1 1-1,0 0 0,-1 0 0,1 0 1,-1-1-1,1 1 0,-2 0 0,0 1-3,0 0 0,0-1 0,0 1-1,-1 0 1,1 0 0,0 0 0,0 1-1,1-1 1,-1 0 0,0 1 0,0 0 0,1-1-1,-1 1 1,1 0 0,-1 0 0,-1 2-1,-20 30-16,1 0 0,2 1-1,1 1 1,1 1 0,3 0-1,1 1 1,-12 50 0,21-67 11,1 1 1,0-1 0,2 1 0,0 0 0,2 29 0,0-45-58,1 0 0,-1-1 0,1 1 0,1 0 0,-1 0 0,1 0 0,0-1 0,0 1 0,1-1 0,-1 0 0,1 0 1,1 0-1,-1 0 0,0 0 0,1 0 0,0-1 0,0 0 0,1 0 0,-1 0 0,1 0 0,0-1 0,0 0 0,0 0 1,8 4-1,23 4-218,2-5-127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16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7 17332,'-1'0'120,"1"-1"1,0 1 0,-1-1-1,1 1 1,-1-1 0,1 1-1,-1-1 1,1 1-1,0 0 1,-1-1 0,1 1-1,-1 0 1,0 0 0,1-1-1,-1 1 1,1 0 0,-1 0-1,1 0 1,-1 0-1,1-1 1,-1 1 0,0 0-1,1 0 1,-1 0 0,1 0-1,-1 0 1,0 1 0,0-1-1,-22 11 2662,-20 23 292,39-30-2929,-86 76 1879,90-79-2028,1-1-1,-1 0 1,0 1-1,0-1 0,1 0 1,-1 1-1,0-1 1,1 0-1,-1 0 0,0 1 1,1-1-1,-1 0 1,0 0-1,1 1 0,-1-1 1,1 0-1,-1 0 1,0 0-1,1 0 0,-1 0 1,1 0-1,-1 0 1,1 0-1,-1 0 0,0 0 1,1 0-1,-1 0 1,1 0-1,-1 0 0,0 0 1,1 0-1,30 2-163,-10 0 61,-11-2 69,1 2 0,-1-1 1,0 1-1,0 1 0,0 0 1,-1 0-1,1 1 0,-1 0 0,1 1 1,9 6-1,-18-10 38,-1-1 0,1 1 0,0 0 1,0 0-1,0 0 0,-1-1 0,1 1 0,0 0 0,-1 0 0,1 0 0,0 0 1,-1 0-1,1 0 0,-1 0 0,0 0 0,1 0 0,-1 0 0,0 0 0,0 1 1,0-1-1,0 0 0,0 0 0,0 0 0,0 0 0,0 1 0,-1 1 6,0-1 0,0 0-1,0 0 1,0-1-1,0 1 1,0 0-1,0 0 1,-1 0 0,1-1-1,-1 1 1,1-1-1,-3 2 1,-5 4 36,0-1-1,-1 0 1,-19 8 0,20-10-24,-38 15 106,42-17-178,1-1 0,0 0-1,0 0 1,0-1-1,-1 1 1,1-1 0,0 0-1,-1 0 1,-4-1-1,8 1 11,1 0 1,-1 0-1,1 0 0,-1-1 0,0 1 0,1 0 1,-1 0-1,1-1 0,-1 1 0,1 0 0,-1-1 1,1 1-1,0 0 0,-1-1 0,1 1 0,-1-1 1,1 1-1,0-1 0,-1 1 0,1-1 0,0 1 1,0-1-1,-1 1 0,1-1 0,0 1 0,0-1 1,0 1-1,0-1 0,0 1 0,0-1 0,-1 0 1,1 1-1,1-1 0,-1 1 0,0-1 0,0 1 0,0-1 1,0 0-1,0 1 0,0-1 0,1 0 0,11-25-866,-10 24 849,51-84-1154,-16 27 339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17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19 18740,'18'-17'1760,"-18"17"-1738,0-1-1,1 1 1,-1 0 0,0 0-1,0 0 1,0 0-1,1 0 1,-1 0-1,0-1 1,0 1-1,0 0 1,1 0 0,-1 0-1,0 0 1,0 0-1,1 0 1,-1 0-1,0 0 1,0 0-1,1 0 1,-1 0 0,0 0-1,0 0 1,0 0-1,1 1 1,-1-1-1,0 0 1,0 0-1,1 0 1,-1 0 0,0 0-1,0 0 1,0 0-1,0 1 1,1-1-1,-1 0 1,0 0-1,0 0 1,0 1 0,0-1-1,0 0 1,1 0-1,-1 0 1,0 1-1,0-1 1,0 0-1,0 0 1,0 0 0,0 1-1,0-1 1,0 0-1,0 0 1,0 1-1,0-1 1,0 0-1,0 1 1,-1 17 588,-24 123 3028,-3 27-2136,23-127-1234,2 0 0,2 0-1,7 75 1,-6-114-261,8 30 75,-8-30-78,0-1 0,1 0 0,-1 1 1,1-1-1,-1 0 0,1 0 0,0 1 0,-1-1 0,1 0 0,0 0 0,0 0 0,0 0 0,0 0 0,0 0 0,0 0 0,0 0 1,0 0-1,0-1 0,0 1 0,3 1 0,-4-3-3,0 1 0,1 0 0,-1 0 1,1 0-1,-1-1 0,0 1 0,1 0 0,-1 0 0,1-1 1,-1 1-1,0 0 0,0-1 0,1 1 0,-1 0 1,0-1-1,1 1 0,-1-1 0,0 1 0,0 0 0,0-1 1,0 1-1,1-1 0,-1 1 0,0-1 0,0 1 1,0-1-1,0 1 0,0-1 0,0 1 0,0 0 0,0-1 1,0 1-1,0-1 0,0 1 0,-1-1 0,-1-22 4,2 21-2,-5-26 17,-1 1 0,-18-50-1,10 35-54,13 41 34,1 0-1,-1 0 0,1 1 0,0-1 0,0 0 0,-1 0 0,1 1 0,0-1 0,0 0 0,0 0 0,0 0 0,0 1 0,0-1 0,0 0 0,0 0 0,0 0 0,0 1 0,0-1 0,0 0 0,1 0 0,-1 1 0,0-1 0,0 0 0,2-1 0,-1 2-4,0 0 0,0-1 1,1 1-1,-1 0 0,0 0 1,0 0-1,1 0 0,-1 1 0,0-1 1,0 0-1,0 0 0,1 1 1,-1-1-1,0 1 0,0-1 1,2 2-1,18 6-462,0-1 0,1-1-1,0 0 1,0-2 0,44 3 0,-52-6 70,0-1 0,-1-1 1,1 0-1,-1-1 0,1-1 0,-1 0 0,0 0 0,0-1 0,0-1 1,0-1-1,12-6 0,-4-4-115,-20 16 527,-1 0 0,1-1 0,0 1 0,-1-1 0,1 1 1,0-1-1,-1 1 0,1-1 0,-1 0 0,1 1 0,-1-1 0,1 0 1,-1 1-1,0-1 0,1 0 0,-1 0 0,0 1 0,1-1 0,-1 0 1,0 0-1,0 1 0,0-1 0,0 0 0,0 0 0,0-1 0,0 2 68,-1 0-1,0 0 0,0 0 0,0 0 0,0 0 0,0 1 0,0-1 0,1 0 0,-1 1 0,0-1 0,0 0 0,0 1 1,1-1-1,-1 1 0,0-1 0,1 1 0,-1 0 0,0-1 0,0 2 0,-9 7 330,2 1-1,-1 0 0,1 1 1,1-1-1,0 1 1,1 1-1,0-1 1,0 1-1,1 0 0,1 1 1,-6 24-1,10-35-386,-1-1-1,1 0 0,0 1 1,0-1-1,0 0 1,0 1-1,0-1 1,0 0-1,0 1 0,0-1 1,0 0-1,1 1 1,-1-1-1,0 0 1,1 1-1,-1-1 0,1 0 1,0 0-1,-1 0 1,1 0-1,0 1 1,0-1-1,1 1 0,-1-2-9,0 1 0,0-1 0,1 1-1,-1-1 1,0 0 0,1 1-1,-1-1 1,0 0 0,1 0 0,-1 0-1,0 0 1,1 0 0,-1 0-1,1-1 1,-1 1 0,0 0 0,0-1-1,3 0 1,3-2-17,0 0 0,0-1 0,-1 0 1,1 0-1,-1-1 0,10-8 0,-4 1-121,-1 0-1,0-1 1,-1-1 0,-1 1 0,0-2-1,-1 1 1,0-1 0,-1 0-1,5-18 1,-24 70-512,-9 30 585,19-59-99,0 1-1,1-1 1,0 0-1,0 1 1,1-1-1,1 12 1,-1-18 60,0 0 0,1 0 1,-1 0-1,1 0 0,-1 0 0,1-1 1,0 1-1,0 0 0,0 0 0,1 1 1,-1-3 68,-1 1 1,1-1 0,-1 1-1,1-1 1,-1 1 0,1-1-1,-1 1 1,1-1 0,0 0-1,-1 1 1,1-1 0,0 0-1,-1 1 1,1-1 0,0 0-1,-1 0 1,1 0 0,0 0-1,0 0 1,-1 0 0,1 0-1,0 0 1,-1 0 0,1 0-1,0 0 1,0 0 0,-1 0-1,1-1 1,0 1 0,-1 0-1,2-1 1,16-12-452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1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15 17308,'5'-15'1464,"-4"18"130,-5 28 585,1-6-1080,-9 78 1014,11-94-2073,1-1 0,0 1 0,1 0 1,0-1-1,0 1 0,1-1 0,0 0 0,1 1 1,5 11-1,-6-16-89,1 1 1,0-1-1,0 0 1,0 0-1,1 0 1,-1 0-1,1-1 1,0 1-1,0-1 1,0 0-1,7 3 1,4 1-302,-1 0 0,22 5 0,-24-8 83,0 0 0,0 1 0,0 1 0,14 8 0,-24-13 277,0 0 0,-1 0 0,1 0 0,-1 1 1,1-1-1,-1 0 0,1 1 0,-1-1 0,0 1 1,0 0-1,0-1 0,0 1 0,0 0 0,0-1 1,0 1-1,0 0 0,-1 0 0,1 0 0,-1 0 1,1 0-1,-1 0 0,0 2 0,0-1 67,-1 0-1,0 0 0,1 0 1,-1-1-1,0 1 0,0 0 1,-1-1-1,1 1 0,-1 0 1,1-1-1,-1 0 0,0 1 1,-3 2-1,-4 4 374,-1-1 0,0 0-1,0 0 1,-1-1 0,-18 9 0,18-10-171,0-2-1,0 1 1,-1-2 0,1 1 0,-1-2 0,-12 2-1,19-3-305,0 0 0,1-1-1,-1 0 1,0 0 0,1-1-1,-1 1 1,1-1 0,-1 0-1,1 0 1,-1 0 0,1-1-1,-1 1 1,1-1 0,0 0-1,0-1 1,0 1 0,0-1-1,-5-4 1,7 5-54,0 0-1,1 0 0,-1-1 1,1 1-1,-1-1 1,1 1-1,0-1 0,0 0 1,0 1-1,0-1 1,1 0-1,-1 0 1,1 0-1,-1 0 0,1 1 1,0-1-1,0 0 1,1 0-1,-1 0 0,0 0 1,1 0-1,1-4 1,10-18-583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18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20236,'4'19'2649,"-4"-1"-1617,-4 5-400,-2 2 1761,-1 1-1161,1-2-312,3-4-752,3-2-456,0-10-1112,5-7 1224,7-7-288,2-3-120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18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 19948,'-1'12'933,"-1"0"0,0-1 0,-1 1 0,0-1-1,-1 0 1,-5 12 0,-6 17 418,-49 192 1296,52-176-2436,2 0 0,-3 71 0,13-114-201,0 1 0,1-1 0,0 1 0,6 26 0,-6-36-10,1 1-1,-1 0 1,1 0-1,0-1 1,0 1-1,1-1 1,-1 0-1,1 1 1,0-1-1,0 0 1,0-1-1,1 1 1,-1-1-1,1 1 1,0-1-1,7 4 1,-9-6-10,-1 0 1,0 0 0,1 0-1,-1 0 1,1 0 0,0-1-1,-1 1 1,1-1 0,0 1-1,-1-1 1,1 0 0,0 0 0,-1 1-1,1-1 1,0 0 0,-1-1-1,1 1 1,0 0 0,0 0-1,-1-1 1,1 1 0,-1-1-1,1 1 1,0-1 0,-1 0-1,1 0 1,-1 0 0,1 1-1,-1-2 1,0 1 0,1 0-1,-1 0 1,0 0 0,0 0-1,0-1 1,0 1 0,0-1 0,0 1-1,0 0 1,1-3 0,0-2-61,1-1 1,-1 1 0,0-1-1,-1 0 1,0 1 0,0-1 0,0 0-1,-1-14 1,-1 7-86,0 1 1,-2-1-1,1 0 1,-2 1-1,0-1 0,0 1 1,-7-13-1,8 19 54,-1 0 0,0 1-1,0-1 1,0 1 0,-1 0-1,0 0 1,0 0 0,0 0-1,-1 1 1,0 0 0,0 0-1,0 1 1,0 0 0,-10-5 0,13 8 53,-1 0 1,1 0-1,0 0 1,-1 0-1,1 1 1,0-1-1,-1 1 1,1 0-1,-1 0 1,-6 1-1,9-1 39,-1 1 0,1-1 0,-1 0 0,0 1 0,1-1 0,-1 1 0,1 0 0,-1-1 0,1 1 0,0 0 0,-1 0 0,1 0 0,0 0 0,0 0 0,-1 0 0,1 1 0,0-1 1,0 0-1,0 1 0,0-1 0,1 0 0,-1 1 0,0-1 0,0 3 0,1-4 14,0 1 1,0-1 0,0 1 0,0-1-1,0 1 1,0-1 0,1 0 0,-1 1-1,0-1 1,0 0 0,0 1 0,1-1-1,-1 0 1,0 1 0,0-1 0,1 0-1,-1 1 1,0-1 0,1 0 0,-1 0-1,0 1 1,1-1 0,-1 0 0,0 0-1,1 1 1,-1-1 0,1 0 0,-1 0-1,0 0 1,1 0 0,-1 0 0,1 0-1,-1 0 1,0 0 0,1 0 0,19 3 203,-17-3-169,33 3 152,1-2 0,0-2 0,-1-1 0,44-8 0,-76 9-293,32-9-499,-35 10 575,1-1 0,0 0 0,0 0 0,-1 0 0,1 0 0,0 0 0,-1 0 0,1 0 0,-1 0 0,0-1 0,1 1 0,-1-1 0,0 1 0,0-1 0,0 1 0,2-4 0,-1-14-317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1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14419,'3'6'2313,"-2"5"-937,3 3-576,-4 7 2353,-4 5-1361,-2 8-592,-1 1-191,-4 3-425,0 1-120,5-1-192,-2-4-72,4-7-432,2-7-480,4-14 640,2-6-112,6-4-120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19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 18500,'-19'-8'2248,"12"8"-1343,-2 3-369,5 3 1728,1 0-1640,10 2-240,5 3-128,8-2-344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2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 19492,'5'-10'1993,"-2"16"-406,1 19 404,-23 338 1816,11-268-3588,-10 103-501,16-495-1755,3 285 2083,4 15 13,7 22 70,-7-15-73,-1-1-10,0-1-1,1 0 0,1-1 0,-1 1 1,1-1-1,0 0 0,1 0 0,0-1 1,0 0-1,10 7 0,-12-10-30,0 0-1,0-1 1,0 1-1,0-1 1,0 0 0,0-1-1,1 1 1,-1-1-1,1 0 1,-1-1 0,1 1-1,0-1 1,-1 0-1,1 0 1,-1-1 0,1 0-1,-1 0 1,10-2-1,-5-1 4,0-1 0,0 0 0,0 0 0,-1-1 0,0 0 0,0-1 1,-1 0-1,0 0 0,0-1 0,0 0 0,-1 0 0,0-1 0,-1 0 0,0 0 0,0 0 0,-1-1 0,0 0 0,-1 0 0,0 0 0,4-18 0,-9 15 51,-5 10 18,5 4-75,-1-1 0,1 1 0,0-1 0,0 1 0,-1 0 0,1-1 0,0 1 0,0 0 0,0 0 0,0 0 0,0 0 0,-2 2 0,-6 9 31,1 1 1,1 0-1,0 0 0,1 1 1,0-1-1,1 2 0,0-1 1,1 0-1,1 1 1,0 0-1,1 0 0,1-1 1,0 21-1,3-21-29,1 0 1,0-1-1,1 1 0,0-1 0,1 0 1,0 0-1,12 20 0,14 37 29,-21-40-40,-2 0-1,-2 0 1,0 1-1,1 49 0,-6-59 36,-2-1 0,0 1-1,-1-1 1,-1 1 0,0-1-1,-2 0 1,-13 35 0,16-50 10,0 1 0,-1-1 0,0 0 0,0 0 0,0 0 0,-1-1 0,1 1 0,-7 5 0,9-9-31,0 0 1,0-1-1,0 1 0,-1 0 0,1-1 0,0 1 0,0-1 0,-1 1 0,1-1 0,0 1 0,-1-1 0,1 0 0,0 0 0,-1 0 0,1 1 0,0-1 0,-1-1 0,1 1 0,0 0 0,-1 0 1,1 0-1,0-1 0,-1 1 0,1-1 0,0 1 0,0-1 0,-1 1 0,1-1 0,0 0 0,0 0 0,0 1 0,0-1 0,0 0 0,0 0 0,0 0 0,0 0 0,0 0 0,0-1 0,-1-1 1,-3-6 45,-1 0 1,1 0-1,0-1 1,1 0 0,0 1-1,1-1 1,0-1-1,-3-18 1,-5-89-58,9 82-119,1 0 0,6-39 0,-4 65 20,0-1 0,1 1 0,1-1-1,-1 1 1,2 0 0,-1 0 0,2 0 0,-1 0-1,1 1 1,1 0 0,10-14 0,-14 20 90,1 1 0,-1-1 1,1 1-1,0 0 0,0-1 1,0 1-1,0 1 0,1-1 1,-1 0-1,0 1 0,1 0 1,5-2-1,1 1-22,0 1 0,0 0 1,12 1-1,4-1-24,36-4-66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0:3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341 357 12979,'-51'-14'262,"-1"2"0,-1 3 0,-91-5 0,140 14-262,1 0 0,-1 0 0,1 1-1,-1 0 1,1-1 0,0 1 0,-6 3 0,8-4-2,1 0 1,-1 0 0,1 0 0,-1 1 0,1-1 0,0 0-1,-1 1 1,1-1 0,0 0 0,-1 1 0,1-1-1,0 1 1,-1-1 0,1 0 0,0 1 0,-1-1-1,1 1 1,0-1 0,0 1 0,0-1 0,0 1-1,-1 0 1,2 0-1,-1 0 1,0-1-1,0 1 0,1 0 0,-1 0 1,0 0-1,1-1 0,-1 1 0,1 0 0,-1 0 1,1-1-1,-1 1 0,1 0 0,0-1 0,-1 1 1,1-1-1,0 1 0,0 0 0,5 3 5,0 0 0,1-1-1,-1 0 1,1 0-1,0 0 1,0-1 0,11 3-1,57 7 72,-50-9-43,368 26 474,5-28-56,-384-1-438,1270-35 642,2-27-21,-347 15-164,2017-165 65,-2404 163-1189,-515 44 519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0:4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33 153 17460,'1'-1'193,"1"1"0,-1 0 0,1 0 1,-1 1-1,0-1 0,1 0 0,-1 0 0,1 1 1,-1-1-1,0 1 0,1-1 0,-1 1 0,0 0 1,1-1-1,-1 1 0,0 0 0,0 0 0,2 1 1,-3 0-9,0-1 1,1 0-1,-1 1 1,0-1 0,0 1-1,0-1 1,0 0-1,0 1 1,0-1 0,0 1-1,0-1 1,-1 0-1,1 1 1,-1-1 0,1 1-1,-1-1 1,1 0-1,-1 0 1,-1 3 0,-10 20 1109,3-7-898,1 0 0,0 1-1,-8 33 1,15-50-392,1 0 1,0 0-1,0-1 1,-1 1-1,1 0 1,0 0-1,0 0 1,0-1-1,0 1 1,0 0-1,0 0 1,0-1-1,0 1 1,1 0-1,-1 0 1,0 0-1,0-1 1,1 1-1,-1 0 1,1 1-1,-1-2-2,1 0 0,-1 0-1,1 0 1,-1 0 0,1 0 0,-1 0-1,1 0 1,-1 0 0,1 0 0,-1 0-1,0 0 1,1 0 0,-1 0 0,1-1-1,-1 1 1,1 0 0,-1 0 0,1 0-1,-1-1 1,0 1 0,1 0 0,-1-1-1,1 1 1,24-25 64,-13 11-45,-1-1 0,-1-1 0,0 0 1,-1 0-1,-1-1 0,0 0 0,-1-1 0,6-26 1,-14 53 98,0 18-8,1-25-107,0 0 1,0 0 0,1 0 0,-1-1-1,1 1 1,-1 0 0,1 0-1,-1 0 1,1 0 0,0 0 0,0-1-1,0 1 1,0 0 0,0-1 0,0 1-1,1-1 1,-1 1 0,0-1 0,1 0-1,-1 1 1,1-1 0,0 0-1,-1 0 1,1 0 0,0 0 0,0 0-1,-1-1 1,1 1 0,0 0 0,0-1-1,3 1 1,2-1-110,-1 1 0,1-2 0,-1 1 0,1-1 0,-1 0 0,0 0-1,1-1 1,-1 0 0,0 0 0,0 0 0,0-1 0,0 0 0,-1 0 0,1 0 0,-1-1 0,0 0-1,1 0 1,-2 0 0,8-8 0,-2 0-285,0 0 0,-1 0-1,0-1 1,-1 0 0,0-1 0,-2 0 0,7-16-1,3-15-500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0:5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65 14779,'0'-3'368,"1"0"0,-1 1 0,0-1 0,0 1 0,0-1 0,0 1 0,0-1 0,-1 0 0,1 1 0,-1-1 0,0 1 0,1 0 0,-1-1 0,0 1 0,-1-1 0,1 1 0,0 0 0,-3-4 0,2 5-263,1 0 1,0-1 0,-1 1-1,1 0 1,-1 0 0,0 0-1,1 0 1,-1 0 0,0 1-1,1-1 1,-1 0 0,0 1-1,0-1 1,0 1 0,1 0-1,-1 0 1,0-1 0,0 1-1,0 0 1,0 1 0,0-1-1,1 0 1,-1 0 0,0 1-1,0-1 1,0 1 0,-2 1-1,-2 1-74,1 0-1,0 0 0,0 1 1,0-1-1,1 1 0,-1 0 0,1 1 1,0-1-1,0 1 0,0-1 1,1 1-1,-5 9 0,0 0 29,2 0 0,-1 0 0,-6 26 0,12-39-50,1 0 0,0 0 1,-1 0-1,1 1 0,0-1 0,0 0 1,0 0-1,-1 0 0,1 0 0,0 0 1,1 1-1,-1-1 0,0 0 1,0 0-1,0 0 0,1 0 0,-1 2 1,1-3-5,-1 0 1,1 1-1,-1-1 1,1 0 0,-1 0-1,0 1 1,1-1-1,-1 0 1,1 0 0,-1 0-1,1 0 1,-1 0-1,1 0 1,-1 0 0,1 0-1,-1 0 1,1 0-1,-1 0 1,1 0-1,-1 0 1,1 0 0,-1 0-1,1 0 1,-1 0-1,0-1 1,2 1 0,5-4 43,0 0 1,0 0-1,10-8 1,-10 6-31,-3 3-6,1 0 1,-1 1 0,1-1 0,-1 1 0,1 0 0,0 0-1,0 0 1,0 0 0,9-1 0,-11 3-13,-1 0 0,0 0-1,0 0 1,0 1 0,0-1 0,0 0 0,1 1 0,-1 0 0,0-1-1,0 1 1,0 0 0,0 0 0,-1 0 0,1 0 0,0 0-1,0 1 1,0-1 0,-1 1 0,1-1 0,-1 1 0,1-1 0,-1 1-1,0 0 1,0 0 0,0-1 0,2 5 0,4 10 3,0 0 0,-1 0 1,-1 1-1,4 24 0,8 73 34,-16-100-29,12 135 274,-13-125-70,0 0 1,-2-1-1,0 1 0,-8 30 1,9-48-80,-1-1 0,0 1 1,0-1-1,-1 0 0,0 0 1,1 0-1,-6 7 0,7-11-96,0 0 1,1 0-1,-1-1 0,0 1 1,0 0-1,0 0 0,0 0 1,0-1-1,0 1 0,0-1 0,0 1 1,0-1-1,0 1 0,0-1 1,0 1-1,0-1 0,0 0 0,0 0 1,0 1-1,-1-1 0,1 0 1,0 0-1,0 0 0,0 0 1,0 0-1,0-1 0,-1 1 0,1 0 1,0-1-1,0 1 0,0 0 1,0-1-1,0 1 0,0-1 1,0 0-1,0 1 0,0-1 0,0 0 1,0 1-1,0-1 0,1 0 1,-1 0-1,0 0 0,0-1 0,-5-5 67,1-1 0,0 0 0,0 0 0,1 0 0,0-1 0,0 1 0,1-1 0,0 0 0,-2-10 0,1-3-10,0 0 1,0-38 0,4 55-152,0 0 1,0 0-1,0 0 1,1 0-1,0 0 1,0 1-1,0-1 1,1 0-1,0 1 1,0-1-1,0 1 1,0-1-1,0 1 1,5-6-1,3 0-694,-1 0-1,1 1 0,22-16 0,-9 7 42,23-24 1,-10 6-193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0:52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20444,'1'0'230,"-1"1"0,1-1 0,-1 1 0,1-1 0,-1 1 0,0-1 0,1 1 0,-1-1 0,0 1 0,0-1 0,1 1 0,-1 0 0,0-1 0,0 1 0,0-1 0,0 1 0,1 0 0,-1-1 0,0 1 0,0 0 0,0-1 0,0 1 0,-1 0 0,1 24 103,0-19 70,-9 154 520,3-80 236,7-133-268,-2-1 1,-9-64-1,11 118-890,-1-1 1,1 1-1,0 0 0,-1-1 0,1 1 1,0 0-1,0-1 0,-1 1 1,1 0-1,0 0 0,0 0 1,-1 0-1,1 0 0,0 0 0,0 0 1,-1 0-1,1 0 0,0 0 1,0 0-1,-1 0 0,1 1 0,0-1 1,-1 0-1,2 1 0,34 7 0,-20-5-3,-5-1-309,0 0 0,1-1 1,-1 0-1,0-1 1,1 0-1,-1-1 0,0 0 1,1-1-1,-1 0 1,0-1-1,18-7 0,-11 0-386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0:53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71 17308,'0'-3'329,"1"0"0,-1 0 1,0 0-1,0 0 0,0 1 0,0-1 1,0 0-1,-1 0 0,1 0 0,-1 0 1,1 1-1,-1-1 0,-2-3 1,3 6-217,-1-1 0,1 0 0,-1 0 1,1 1-1,-1-1 0,1 1 1,-1-1-1,1 1 0,-1-1 1,0 1-1,1-1 0,-1 1 0,0-1 1,0 1-1,1 0 0,-1-1 1,0 1-1,0 0 0,-1 0 0,1 0 43,-1 0-1,0 0 1,1 0-1,-1 0 1,1 0-1,-1 1 1,0-1-1,1 1 1,-1-1-1,1 1 1,-1 0-1,1 0 1,-2 0-1,-4 4 11,1 0 1,0 0-1,1 1 0,-1-1 0,1 1 0,0 0 1,0 1-1,1-1 0,0 1 0,-5 11 0,1-2-142,2 0 0,0 0 1,-7 29-1,13-44-23,0 0 1,-1-1-1,1 1 1,0 0 0,0 0-1,0 0 1,0 0-1,0 0 1,0-1-1,0 1 1,0 0 0,0 0-1,0 0 1,1 0-1,-1-1 1,0 1-1,1 1 1,-1-2-1,1 0 0,-1 0 0,0 1 0,0-1 0,1 0 0,-1 0 0,1 0 0,-1 0 0,0 0 0,1 0 0,-1 0 0,0 1 0,1-1 1,-1 0-1,0 0 0,1 0 0,-1 0 0,0-1 0,1 1 0,-1 0 0,1 0 0,-1 0 0,0 0 0,1 0 0,-1 0 0,1-1 0,26-17 43,-23 14-39,32-24 32,60-45 49,-82 64-74,0 0 0,1 1-1,-1 1 1,32-11-1,-43 17-10,-1 0 0,1 1-1,-1-1 1,1 1 0,0-1-1,-1 1 1,1 0 0,0 0-1,-1 0 1,1 0 0,-1 1-1,1-1 1,0 1 0,-1-1-1,5 2 1,-6-1 1,0 1 0,1-1-1,-1 0 1,0 0 0,0 0 0,0 1 0,0-1 0,0 0-1,0 1 1,0-1 0,0 1 0,0 0 0,-1-1 0,1 1 0,0-1-1,-1 1 1,0 0 0,1-1 0,-1 1 0,0 0 0,0 0-1,0-1 1,0 4 0,-1 5 14,0-1 0,-1 1 0,0 0 0,0-1 0,-7 19 0,0-3 77,9-24-81,-1-1 0,1 1 0,0 0 0,-1-1 0,1 1 0,0 0-1,0 0 1,0 0 0,-1-1 0,1 1 0,0 0 0,0 0-1,0-1 1,0 1 0,1 0 0,-1 0 0,0 0 0,0-1 0,0 1-1,1 0 1,-1 0 0,1 0-4,-1-1-1,1 0 0,0 0 1,-1 0-1,1 0 1,-1 0-1,1 0 1,-1 0-1,1-1 0,-1 1 1,1 0-1,0 0 1,-1 0-1,1 0 1,-1-1-1,1 1 1,-1 0-1,0-1 0,1 1 1,-1 0-1,1-1 1,31-28 178,-29 26-156,2-2-4,51-47 183,-51 48-205,1 0-1,-1 0 1,1 0-1,0 1 0,0 0 1,0 0-1,1 0 1,10-2-1,-16 5-5,1-1 0,0 1 0,-1 0-1,1 1 1,0-1 0,-1 0-1,1 0 1,-1 1 0,1-1 0,0 1-1,-1-1 1,1 1 0,-1 0 0,1-1-1,-1 1 1,0 0 0,1 0 0,-1 0-1,0 0 1,1 1 0,-1-1 0,0 0-1,0 0 1,0 1 0,0-1-1,0 0 1,0 3 0,4 5-7,-1 0 0,0 0 0,4 14-1,-3-8 4,-2-6 8,1 1 0,0-1 1,0 0-1,1 0 1,0-1-1,9 12 0,-12-18 4,1 1 1,-1-1-1,1 1 0,0-1 0,0 0 0,0 0 0,0 0 1,0-1-1,0 1 0,1-1 0,-1 1 0,0-1 0,1 0 0,-1-1 1,1 1-1,0 0 0,-1-1 0,1 0 0,-1 0 0,1 0 1,3-1-1,3 0 13,0-1 0,0-1 0,-1 0 1,1 0-1,-1-1 0,0 0 0,0 0 1,11-8-1,-5 1 29,1 0 1,-2 0-1,20-21 0,-31 29-20,0 1 0,0-1 0,-1 0 0,0 0 0,0 0 0,0-1-1,0 1 1,0 0 0,0-1 0,-1 1 0,0-1 0,1 1-1,-1-1 1,-1 0 0,1 1 0,0-1 0,-1 0 0,0 0 0,0 1-1,0-1 1,0 0 0,-1 0 0,0 0 0,1 1 0,-1-1-1,-1 1 1,1-1 0,0 0 0,-1 1 0,0 0 0,0-1 0,0 1-1,0 0 1,0 0 0,-1 0 0,1 0 0,-1 1 0,0-1-1,0 1 1,0-1 0,-5-2 0,6 3-22,0 1-39,1 0 0,-1-1-1,0 1 1,1 0 0,-1 0 0,0 0 0,0 0 0,0 1-1,0-1 1,0 0 0,1 1 0,-4-1 0,23 12-3097,1-3 2521,10-4-205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0:53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87 102 19580,'7'-8'2153,"-6"12"-645,-6 22 459,-32 108 1087,-15 55-2390,51-180-619,4-8-7,6-11 10,-2-6-4,0-1 1,-2 0-1,7-31 0,6-20 48,-18 67-91,0 0-1,0 1 0,0-1 1,1 0-1,-1 1 0,0-1 1,0 0-1,0 1 0,1-1 1,-1 1-1,0-1 0,1 1 1,-1-1-1,0 1 0,1-1 1,-1 1-1,1-1 0,-1 1 1,1-1-1,-1 1 0,1-1 1,-1 1-1,1 0 0,-1-1 1,1 1-1,0 0 0,-1 0 1,1-1-1,-1 1 0,1 0 0,0 0 1,-1 0-1,1 0 0,1 0 1,0 1 0,0 0 1,0 0-1,0 1 0,0-1 1,0 1-1,0-1 0,0 1 1,2 2-1,-1-1-1,5 4-4,-1-1 0,1-1 0,0 0 0,0 0 0,1 0 0,-1-1 0,1 0 0,0-1 0,0 0-1,0 0 1,0-1 0,1 0 0,-1-1 0,1 0 0,-1-1 0,1 0 0,-1 0 0,1-1 0,-1 0 0,1 0 0,14-5-1,-6 1 13,-1-1-1,-1 0 0,1-1 1,-1-1-1,0 0 0,-1-1 1,0-1-1,-1-1 0,0 0 1,22-21-1,-25 19 11,0 0 0,-1 0 0,-1-1 0,11-20-1,-16 25-1,1 0 0,-2 0 0,1-1 0,-1 0 0,-1 0 0,1 0 0,-2 0 0,1-11 0,-1 20-13,-1-1 0,0 1 0,0-1 1,0 0-1,0 1 0,-1-1 0,1 0 0,0 1 0,-1-1 0,1 1 0,-1-1 0,1 1 0,-1-1 0,0 1 0,0-1 0,-1-1 0,1 2-2,0 1 1,1-1-1,-1 1 0,0-1 0,0 1 0,0 0 0,1-1 1,-1 1-1,0 0 0,0 0 0,0 0 0,0-1 1,0 1-1,1 0 0,-1 0 0,0 0 0,0 0 0,0 1 1,0-1-1,0 0 0,0 0 0,0 1 0,-4 1 0,0 0 1,0 0-1,1 1 0,0-1 0,-1 1 0,1 0 0,0 1 1,-7 6-1,-11 16 14,1 0 0,2 1 0,0 2 0,-22 44 1,37-64-6,0-1 0,0 1-1,1 0 1,-3 13 0,6-21-7,0 0-1,-1 0 0,1 1 1,0-1-1,0 0 1,-1 1-1,1-1 0,0 0 1,0 1-1,1-1 0,-1 0 1,0 0-1,0 1 1,1-1-1,-1 0 0,0 0 1,1 1-1,-1-1 0,1 0 1,0 0-1,-1 0 1,1 0-1,0 0 0,0 0 1,0 0-1,0 0 0,0 0 1,0 0-1,0 0 1,0-1-1,0 1 0,0 0 1,0-1-1,0 1 0,0-1 1,1 1-1,-1-1 1,0 1-1,0-1 0,1 0 1,1 0-1,9 1-16,0-2 0,-1 0 0,1 0-1,0-1 1,0 0 0,15-6 0,-16 4-44,1 1-1,-1 0 1,1 1 0,-1 1-1,1 0 1,0 0 0,17 2 0,-28-1 42,1 0 1,-1 0 0,1 1 0,-1-1 0,1 1 0,-1-1 0,0 1 0,1 0 0,-1-1 0,0 1-1,1 0 1,-1 0 0,0 0 0,0 0 0,0 0 0,0 0 0,0 0 0,0 0 0,0 1 0,1 0-1,-1 1-7,0 0-1,0-1 0,-1 1 1,1-1-1,0 1 0,-1 0 1,0 0-1,0-1 0,0 1 1,0 4-1,-2 6-267,0-1-1,-1 1 1,-8 21 0,8-25-87,0-8 139,3-1 205,1-6-282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00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16588,'-1'2'479,"0"1"0,0 0 0,1-1 0,0 1 0,-1 0 1,1-1-1,0 1 0,0 0 0,0-1 0,1 5 0,0 3 671,8 501 4173,-8-523-5141,1-1-1,1 1 1,3-14-1,1-1-112,2-12 8,9-49-34,57-161-1,-74 246-50,3-7-5,0 0 0,1 0 0,11-16 1,-15 25-1,-1-1 1,1 1-1,0-1 0,1 1 1,-1 0-1,0 0 1,0-1-1,0 1 1,1 0-1,-1 0 1,0 0-1,1 0 1,-1 0-1,1 1 1,0-1-1,-1 0 1,1 1-1,-1-1 1,1 1-1,0-1 1,-1 1-1,1 0 1,0 0-1,0 0 1,-1 0-1,1 0 1,0 0-1,-1 0 1,1 1-1,0-1 1,-1 1-1,4 0 0,-5-1 8,0 1-1,1-1 0,-1 0 0,0 1 1,1-1-1,-1 0 0,0 1 0,0-1 0,1 0 1,-1 1-1,0-1 0,0 0 0,0 1 0,0-1 1,1 1-1,-1-1 0,0 1 0,0-1 0,0 0 1,0 1-1,0-1 0,0 1 0,0-1 0,0 1 1,0-1-1,0 0 0,0 1 0,-1-1 0,1 1 1,0-1-1,0 0 0,0 1 0,0-1 0,-1 1 1,1-1-1,0 0 0,-1 1 0,-11 15-98,-18 13 116,-1-2 0,-2-1-1,-44 26 1,43-32-525,34-20 494,0 0-1,-1 0 1,1 0 0,0 0 0,0 0 0,0 0 0,0 0 0,0 0-1,0 0 1,0 0 0,0 0 0,0 0 0,0 0 0,-1 0 0,1 0 0,0 0-1,0 0 1,0 0 0,0 0 0,0 0 0,0 0 0,0 0 0,0 0 0,0 0-1,0 0 1,-1 0 0,1 0 0,0 0 0,0 0 0,0 0 0,0 0-1,0 0 1,0 0 0,0 0 0,0 0 0,0 0 0,0 0 0,0 0 0,0 0-1,0-1 1,-1 1 0,1 0 0,0 0 0,0 0 0,0 0 0,0 0 0,0 0-1,0 0 1,0 0 0,0 0 0,0 0 0,0-1 0,0 1 0,0 0-1,0 0 1,0 0 0,0 0 0,0 0 0,0 0 0,0 0 0,0 0 0,0 0-1,0-1 1,0 1 0,1 0 0,1-6-704,9-5-560,0 0-1,1 1 1,0 0-1,1 1 1,-1 0 0,23-10-1,-23 12 942,25-14-1384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00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15467,'1'0'169,"0"-1"-1,0 1 1,0 0-1,0 0 1,0 0-1,0 0 1,0 0-1,0 0 1,0 0-1,0 0 1,0 0 0,0 0-1,0 1 1,0-1-1,0 0 1,0 1-1,0-1 1,0 1-1,0-1 1,-1 1-1,1-1 1,0 1-1,0 0 1,0-1-1,-1 1 1,1 0-1,1 1 1,-1 1 254,0 0 1,0 0-1,-1 0 1,1 0-1,-1 1 1,1-1-1,-1 5 1,0-2-121,0 51 1966,0-57-2260,0 0 1,0 1-1,0-1 1,0 0 0,0 0-1,0 0 1,0 0-1,0 0 1,0 1 0,0-1-1,0 0 1,0 0-1,0 0 1,0 0 0,0 0-1,0 1 1,0-1-1,0 0 1,0 0-1,0 0 1,0 0 0,0 0-1,1 0 1,-1 0-1,0 1 1,0-1 0,0 0-1,0 0 1,0 0-1,0 0 1,0 0 0,0 0-1,1 0 1,-1 0-1,0 0 1,0 0 0,0 0-1,0 0 1,0 0-1,0 1 1,1-1 0,-1 0-1,0 0 1,0 0-1,0 0 1,0 0 0,0 0-1,1 0 1,-1-1-1,0 1 1,0 0 0,0 0-1,0 0 1,0 0-1,0 0 1,1 0 0,-1 0-1,0 0 1,0 0-1,0 0 1,0 0 0,0 0-1,0 0 1,0-1-1,1 1 1,-1 0-1,0 0 1,0 0 0,0 0-1,7-8 194,1-5 80,0-1-1,11-28 0,5-9-112,-24 51-171,0 0 0,0 0 0,0 0 1,0 0-1,0 0 0,0 0 0,0 0 1,0 0-1,1 0 0,-1-1 0,0 1 1,0 0-1,0 0 0,0 0 0,0 0 1,0 0-1,1 0 0,-1 0 0,0 0 1,0 0-1,0 0 0,0 0 0,0 0 1,1 0-1,-1 1 0,0-1 0,0 0 1,0 0-1,0 0 0,0 0 0,0 0 1,0 0-1,1 0 0,-1 0 0,0 0 1,0 0-1,0 0 0,0 0 0,0 1 1,0-1-1,0 0 0,0 0 0,0 0 1,0 0-1,0 0 0,0 0 0,0 1 1,1-1-1,-1 0 0,0 0 1,0 0-1,0 0 0,0 0 0,0 0 1,0 1-1,0-1 0,0 0 0,0 0 1,-1 0-1,1 0 0,0 0 0,0 0 1,0 1-1,0-1 0,0 0 0,2 10-16,-2 9-31,0-10 36,0 1 0,1-1-1,0 0 1,0 1 0,1-1-1,3 10 1,-5-18 12,1 1 0,0-1 1,-1 0-1,1 1 0,0-1 0,0 0 0,0 0 1,0 0-1,0 1 0,0-1 0,0 0 0,0 0 1,0-1-1,1 1 0,-1 0 0,0 0 0,0 0 1,2 0-1,0-1 2,-1 1 0,0-1 0,1 0 0,-1 0 0,1 0 0,-1 0 0,0-1 0,1 1-1,-1 0 1,0-1 0,1 0 0,-1 1 0,0-1 0,0 0 0,3-2 0,8-4 12,-1 0 1,1-2-1,-1 1 0,-1-2 0,21-20 0,45-60 31,-38 39-21,-39 51-25,0 0 1,1 0 0,-1 0 0,0 0 0,0 0 0,0 0 0,0 0-1,0 0 1,1 0 0,-1 1 0,0-1 0,0 0 0,0 0-1,0 0 1,0 0 0,1 0 0,-1 0 0,0 1 0,0-1 0,0 0-1,0 0 1,0 0 0,0 0 0,0 0 0,0 1 0,0-1-1,0 0 1,0 0 0,0 0 0,0 0 0,0 1 0,0-1-1,0 0 1,0 0 0,0 0 0,0 1 0,0-1 0,0 0 0,0 0-1,0 0 1,0 0 0,0 0 0,0 1 0,0-1 0,0 0-1,0 0 1,0 0 0,0 0 0,-1 1 0,1-1 0,-1 12 0,-14 49 112,14-54-96,0 0 0,1 0-1,-1 0 1,1 0 0,1 0 0,-1-1 0,3 9-1,-3-14-41,0 0 0,0 0-1,0 0 1,1 0-1,-1 0 1,0 0 0,1-1-1,-1 1 1,1 0-1,-1 0 1,1 0 0,-1-1-1,1 1 1,-1 0-1,1-1 1,0 1-1,-1 0 1,1-1 0,0 1-1,-1-1 1,3 1-1,-3-1-73,1 1 0,0-1 0,0 0 0,0 0 0,-1-1 0,1 1 0,0 0 0,0 0 0,0 0 0,-1 0 0,1-1 0,0 1 0,0 0 0,-1-1 0,1 1-1,0-1 1,-1 1 0,1-1 0,0 0 0,2-2-208,0 0 0,0 0 0,0 0 0,-1 0 0,1-1 0,-1 1 0,0-1 0,2-5 0,3-10-716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01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18812,'-1'-3'2281,"-4"2"927,5 4-2872,5 2-712,3 1 368,1 1-232,6 3-160</inkml:trace>
  <inkml:trace contextRef="#ctx0" brushRef="#br0" timeOffset="1">432 123 16876,'-23'11'5704,"-29"19"-3063,40-24-2465,1 0 0,1 2 0,-1-1 0,1 1-1,0 0 1,1 1 0,0 1 0,1-1 0,0 1 0,0 0-1,-7 14 1,14-22-157,0-1 0,0 1 0,1 0-1,-1-1 1,0 1 0,1 0 0,0 0 0,-1-1-1,1 1 1,0 0 0,0 0 0,0 0 0,0 0-1,0-1 1,0 1 0,0 0 0,1 0 0,-1 0-1,1 2 1,0-3-23,0 0-1,0 0 0,0 0 1,0 1-1,0-1 0,0 0 1,1 0-1,-1-1 0,0 1 1,0 0-1,1 0 0,-1 0 0,1-1 1,-1 1-1,1-1 0,-1 1 1,1-1-1,1 0 0,6 2-198,0-2-1,0 0 0,0 0 0,0 0 1,1-1-1,9-3 0,16-3-961,63-22 0,-54 12 396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01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22 131 19228,'-1'0'114,"-1"1"0,1-1 0,0 1 0,0-1 0,0 1 0,-1 0 0,1-1 0,0 1 0,0 0 0,0 0 0,0 0-1,1 0 1,-1 0 0,0 0 0,0 0 0,0 0 0,1 0 0,-1 1 0,1-1 0,-1 0 0,1 0 0,-1 0 0,1 1 0,0-1 0,0 0 0,-1 1 0,1-1 0,0 0 0,0 1-1,0 0 1,1 0-17,0 0 0,0 0-1,0-1 1,1 1-1,-1-1 1,0 1-1,1-1 1,-1 0-1,0 1 1,1-1-1,0 0 1,-1 0 0,1 0-1,0 0 1,-1 0-1,1 0 1,0-1-1,0 1 1,0 0-1,2-1 1,10 4 92,1-2 1,0 0-1,-1 0 1,1-2-1,0 0 1,17-2-1,-4-1 6,0-1 0,36-11 0,-41 8-121,1-1 1,-1-1-1,-1-1 0,0-1 1,0-1-1,35-26 0,-52 34-62,-1 0 0,0-1 0,-1 1 0,1-1 0,-1 0 0,5-7 0,-7 10-10,-1 1-1,1-1 1,0 0 0,-1 1 0,1-1 0,-1 0-1,0 1 1,1-1 0,-1 0 0,0 0-1,0-1 1,0 2-1,0 0 0,-1 0 0,1 1 0,0-1-1,0 0 1,-1 0 0,1 1 0,0-1 0,-1 0 0,1 1-1,-1-1 1,1 0 0,-1 1 0,1-1 0,-1 1 0,0-1-1,1 1 1,-1-1 0,1 1 0,-1 0 0,0-1 0,0 1-1,1 0 1,-1-1 0,-1 1 0,-2-1 2,-1 0 1,1 1-1,-1 0 1,0 0 0,1 0-1,-1 0 1,1 1-1,-1 0 1,1 0-1,-1 0 1,1 1-1,0-1 1,-1 1 0,-3 2-1,-11 6 72,-29 18 1,34-18-10,0 0 1,1 1 0,-13 13-1,21-19-33,1 0 0,0 0 0,0 0 0,0 0 0,0 1 0,1 0 0,0-1 0,0 1 0,1 1 0,-4 11 0,6-16-33,-1 0-1,1 0 0,0 0 0,0 0 1,0 0-1,0 0 0,0 0 0,0 0 1,1 1-1,-1-2 0,1 1 0,-1 0 1,1 0-1,0 0 0,0 0 0,-1 0 1,2 0-1,-1-1 0,0 1 0,0 0 1,0-1-1,1 1 0,-1-1 0,1 1 1,-1-1-1,1 0 0,0 0 1,-1 0-1,1 0 0,0 0 0,0 0 1,0 0-1,0 0 0,-1-1 0,1 1 1,0-1-1,3 1 0,6 1-102,-1-1-1,1 0 1,0-1 0,-1 0 0,19-2-1,18-6-64,1-4-85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0:5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28 17508,'7'-27'3357,"-6"34"-4,-9 50 800,5-40-4303,-2 22 703,-12 100 311,20-118-637,0-17-16,2-14 3,1-16 44,-2 0 0,-1 0 0,-1 0 0,-2-43 0,-1 35-103,6 42-240,0-1 0,0 0 0,1 0-1,7 8 1,-9-12-61,-1 0-1,1-1 0,0 1 1,0-1-1,0 0 1,0 0-1,0 0 0,0 0 1,0-1-1,1 0 0,-1 0 1,0 0-1,1 0 1,-1-1-1,1 1 0,-1-1 1,1 0-1,6-2 0,-2 1-119,1-1 1,-1 0-1,0-1 0,1 0 0,-1-1 0,0 1 0,13-9 0,13-11-573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0:5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114 363 17684,'-15'20'1305,"0"-1"-1,-2-1 1,0 0 0,-23 17 0,40-34-1258,-1-1 0,1 0 1,-1 1-1,1-1 0,-1 0 0,1 1 0,-1-1 1,1 0-1,-1 1 0,1-1 0,-1 1 1,1-1-1,-1 1 0,1-1 0,0 1 0,0 0 1,-1-1-1,1 1 0,0-1 0,0 1 1,-1 0-1,1-1 0,0 1 0,0-1 1,0 1-1,0 1 0,1-2-27,-1 1-1,1-1 1,-1 1 0,1-1-1,0 0 1,0 1-1,-1-1 1,1 0 0,0 1-1,0-1 1,-1 0 0,1 0-1,0 0 1,0 0-1,-1 1 1,1-1 0,2-1-1,49-2-282,-41 1 359,2 1-147,1-1 0,-1 0 1,0-1-1,19-6 0,-27 7 86,-1 0 0,1 0 1,0-1-1,-1 0 1,0 0-1,0 0 0,1 0 1,-2 0-1,1-1 1,0 0-1,-1 0 0,0 0 1,0 0-1,4-7 1,-8 17 139,0 0 0,0 1 1,1-1-1,-1 1 1,2 11-1,0-16-181,-1 0 0,0-1-1,0 1 1,1 0 0,-1-1 0,1 1-1,0 0 1,-1-1 0,1 1-1,0-1 1,0 1 0,0-1 0,0 1-1,0-1 1,0 0 0,2 2-1,-1-2 8,-1-1 0,1 1 0,-1-1 0,1 1 0,-1-1 0,1 1 0,0-1 0,-1 0 1,1 0-1,0 1 0,-1-1 0,1-1 0,0 1 0,-1 0 0,1 0 0,0-1 0,-1 1 0,1 0 0,-1-1 0,1 0 0,2-1 0,4-2-1,1-1 1,-1 1-1,-1-2 0,1 1 1,-1-1-1,0-1 0,0 1 1,0-1-1,-1 0 1,0-1-1,5-9 0,4-6 13,-1-2 1,16-38-1,-13 23 11,-2-1 1,-1 0-1,-3-1 1,11-66-1,-22 86-1,0 22-23,0 0 1,0 0-1,0-1 0,0 1 1,0 0-1,0 0 1,0 0-1,0 0 1,0 0-1,0-1 0,0 1 1,0 0-1,0 0 1,0 0-1,0 0 1,0 0-1,-1-1 0,1 1 1,0 0-1,0 0 1,0 0-1,0 0 0,0 0 1,0 0-1,0 0 1,0-1-1,0 1 1,-1 0-1,1 0 0,0 0 1,0 0-1,0 0 1,0 0-1,0 0 1,0 0-1,-1 0 0,1 0 1,0 0-1,0 0 1,0 0-1,0 0 1,0 0-1,-1 0 0,1 0 1,0 0-1,0 0 1,0 0-1,0 0 1,0 0-1,-1 0 0,1 0 1,-2 3 5,0-1 1,0 1-1,0 0 0,1 0 0,-1-1 1,1 1-1,-1 0 0,0 5 1,-9 25 116,1 0 1,1 1 0,2 0-1,2 1 1,-2 54 0,7-59-64,1 0 1,1 0 0,1 0 0,2 0 0,1 0 0,18 50 0,-17-59-61,-5-14 1,-8-14 5,-11-20-9,-70-130-53,87 157 56,0-1 1,0 1-1,0 0 1,0 0-1,-1 0 1,1-1-1,0 1 1,0 0-1,0 0 0,0 0 1,0-1-1,0 1 1,0 0-1,0 0 1,0-1-1,0 1 0,0 0 1,0 0-1,0 0 1,0-1-1,0 1 1,0 0-1,0 0 1,0-1-1,0 1 0,0 0 1,0 0-1,0 0 1,1-1-1,-1 1 1,0 0-1,0 0 0,0 0 1,0 0-1,1-1 1,8 1 8,12 9-22,-19-8 1,21 8-346,1-1 0,-1-1 1,1-2-1,1 0 0,44 3 0,-53-7 150,1-1-1,-1-1 1,0-1 0,1 0-1,-1 0 1,0-2 0,0 0-1,-1-1 1,27-12 0,-10-2 473,-31 18-202,0 0 0,1 0 0,-1 0 0,1 0 0,-1 0 0,0-1 0,0 1 0,0 0 0,0-1 0,0 1 0,0-1 0,0 1 0,0-1 0,-1 0 0,1 1 0,-1-1 0,1 0-1,0-1 1,-1 3-38,-1-1 0,1 1-1,0-1 1,0 1-1,0 0 1,0-1-1,-1 1 1,1 0 0,0 0-1,0-1 1,-1 1-1,1 0 1,0 0-1,-1-1 1,1 1 0,0 0-1,-1 0 1,1-1-1,0 1 1,-1 0-1,1 0 1,0 0 0,-1 0-1,1 0 1,0 0-1,-1 0 1,1 0-1,-1 0 1,1 0-1,0 0 1,-1 0 0,1 0-1,0 0 1,-1 0-1,1 0 1,-1 0-1,1 0 1,0 0 0,-1 0-1,1 1 1,-19 5 452,11-2-353,0 1 1,0 0 0,0 1 0,0 0-1,1 0 1,0 1 0,1-1 0,-7 10-1,9-13-86,2 1-1,-1 0 0,0 0 1,1-1-1,-1 1 0,1 1 1,0-1-1,1 0 1,-1 0-1,1 1 0,0-1 1,0 1-1,0-1 0,0 1 1,1-1-1,0 1 0,0 0 1,1 6-1,0-8-42,0-1 0,0 1 1,0-1-1,1 1 0,-1-1 0,1 0 0,0 0 0,-1 1 0,1-1 0,0-1 1,0 1-1,0 0 0,1 0 0,-1-1 0,0 1 0,1-1 0,-1 0 0,1 1 1,-1-1-1,1 0 0,-1-1 0,1 1 0,0 0 0,0-1 0,-1 1 0,1-1 0,3 0 1,9 1-245,0-1 0,-1-1 1,26-4-1,9-4-11,0-3-85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0:49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18852,'1'9'537,"-1"0"0,0-1 0,-1 1 0,0 0 0,-1-1-1,-4 16 1,0 5 545,-9 61 422,4 0-1,1 131 1,10-212-1497,-1-5-19,1-1 0,0 0 0,0 1 0,0-1 0,0 0 0,0 1 1,1-1-1,0 0 0,0 1 0,0-1 0,0 0 0,0 0 0,0 0 0,3 3 0,-4-6-6,1-1 0,-1 1 0,1-1 0,-1 1 0,1-1 0,-1 0-1,1 1 1,-1-1 0,0 0 0,1 1 0,-1-1 0,0 0 0,0 1 0,0-1-1,1 0 1,-1 0 0,0 1 0,0-1 0,0 0 0,0 0 0,0 0 0,1-27-270,-1 0 1,-1 0-1,-2 1 1,0-1 0,-12-43-1,9 57 133,3 23 37,3-5 21,0 0 1,0 0 0,1-1-1,-1 1 1,1 0 0,0 0-1,1 4 1,2-4-198,-1 0 0,0 0 1,1 0-1,0 0 0,0-1 0,0 0 0,0 0 1,1 0-1,-1 0 0,1-1 0,0 1 0,0-1 1,0-1-1,0 1 0,0-1 0,0 1 0,0-1 1,0-1-1,11 1 0,6 0-743,1-1 0,-1-1 0,28-5 0,-45 6 1009,36-9 54,-39 9 154,0-1 1,0 0-1,0 0 0,0 0 1,0 0-1,0 0 1,-1 0-1,1 0 1,0 0-1,-1-1 1,1 1-1,0-1 1,-1 1-1,0-1 1,3-3-1,-4 4-73,1 1 1,-1-1-1,0 1 0,0 0 0,0-1 1,1 1-1,-1-1 0,0 1 0,0 0 0,0-1 1,0 1-1,0-1 0,0 1 0,1-1 1,-1 1-1,0-1 0,0 1 0,-1-1 1,1 1-1,0 0 0,0-1 0,0 1 0,0-1 1,0 1-1,0-1 0,-1 1 0,1 0 1,0-1-1,0 1 0,-1-1 0,1 1 1,-16-3 2230,12 3-1906,-1 1 1,0 0-1,0 0 0,0 1 0,-4 1 0,3 1-216,0 0-1,0 0 0,1 0 0,0 1 1,0-1-1,0 1 0,1 0 0,-1 1 1,1-1-1,-5 9 0,7-10-173,0-1 0,0 1-1,0 0 1,0 0 0,1 0 0,0 0-1,-1 0 1,1 0 0,1 0 0,-1 1-1,1-1 1,-1 0 0,1 1 0,0-1-1,1 0 1,-1 0 0,3 8 0,-2-10-33,0 0 0,0 0 0,0 0 0,1 0 0,-1 0 0,1-1 1,-1 1-1,1-1 0,-1 1 0,1-1 0,0 0 0,0 1 0,0-1 1,0 0-1,0 0 0,0 0 0,0-1 0,0 1 0,0 0 0,0-1 1,0 1-1,1-1 0,-1 0 0,0 0 0,0 0 0,0 0 0,4 0 1,4-1-7,0 0 1,0-1 0,0 0 0,18-6-1,-10 0-52,0 0 0,-1 0 0,0-2 0,0 0 0,-1-1 0,0-1 0,-1 0 0,0-1 0,-1-1 0,-1 0 0,0-1 0,-1-1 0,14-22-1,-16 17-148,-10 14-46,-6 12 122,-8 10 6,5-1-100,1 0 0,0 1-1,1 0 1,1 1 0,0-1-1,1 1 1,1 0 0,-4 28-1,8-42 85,-1 0 0,1 0 0,0-1 0,0 1 0,0 0 0,0 0 0,1 0 0,-1-1-1,0 1 1,1 0 0,-1-1 0,1 1 0,0 0 0,-1-1 0,1 1 0,0-1 0,1 3 0,-1-4 77,0 1 1,0-1-1,0 0 1,-1 1 0,1-1-1,0 0 1,0 0-1,0 0 1,0 1 0,0-1-1,0 0 1,-1 0-1,1 0 1,0 0-1,0 0 1,0-1 0,0 1-1,0 0 1,0 0-1,0-1 1,-1 1 0,1 0-1,0-1 1,0 1-1,0-1 1,-1 1 0,1-1-1,0 1 1,-1-1-1,1 1 1,0-1 0,-1 0-1,2-1 1,16-17-1003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0:5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196 376 16628,'0'-1'151,"0"-1"0,1 1 0,-1 0 0,0 0 1,0 0-1,0 0 0,0-1 0,0 1 1,0 0-1,0 0 0,0 0 0,-1-1 0,1 1 1,0 0-1,-1 0 0,1 0 0,-1 0 1,1 0-1,-1 0 0,1 0 0,-1 0 0,0 0 1,1 0-1,-1 0 0,0 0 0,0 0 1,0 1-1,0-1 0,0 0 0,0 1 0,0-1 1,0 0-1,0 1 0,0-1 0,0 1 1,0 0-1,0-1 0,-1 1 0,1 0 1,0 0-1,0 0 0,0 0 0,0 0 0,-1 0 1,1 0-1,-1 0 0,-4 0 207,0 1-1,0-1 1,1 1 0,-1 0-1,0 1 1,0-1-1,1 1 1,-9 4 0,5-1-191,0 1 1,0 0 0,0 0-1,1 1 1,0 0-1,-9 10 1,14-12-136,-1-1-1,0 1 1,1-1 0,0 1-1,0 0 1,1 0 0,-1 0-1,1 0 1,0 1 0,1-1-1,-1 1 1,1-1-1,-1 8 1,2-11-28,0-1 0,0 0 0,0 1 0,0-1 1,0 0-1,0 1 0,0-1 0,0 0 0,1 1 0,-1-1 0,0 0 0,1 0 0,-1 1 0,1-1 0,0 0 1,-1 0-1,1 0 0,0 0 0,0 0 0,0 0 0,0 0 0,0 0 0,0 0 0,0 0 0,0 0 0,0 0 1,0-1-1,0 1 0,0-1 0,1 1 0,-1-1 0,0 1 0,0-1 0,1 1 0,-1-1 0,0 0 0,1 0 1,-1 0-1,0 0 0,1 0 0,-1 0 0,3 0 0,2-1 13,1 0 0,-1-1 1,0 1-1,1-1 0,-1 0 0,0-1 0,8-4 1,2-2 40,0-1 0,-1-1 0,-1 0 0,0-1 0,16-18 0,-23 23-14,-1-1-1,1 0 0,-1 0 1,-1-1-1,0 0 0,0 0 1,0 0-1,-1-1 0,-1 1 1,5-19-1,-8 15 35,-5 10-31,5 4-47,-1 0 1,0-1 0,0 1-1,0 0 1,1-1-1,-1 1 1,0 0 0,1 0-1,-1-1 1,0 1 0,1 0-1,-1 0 1,1 0 0,0 0-1,-1 0 1,1 0-1,-1 2 1,-1 5-13,0 2 1,0-1-1,1 0 0,-1 15 1,2-22 9,0 0 1,0 0-1,0 1 1,1-1-1,-1 0 1,1 0-1,-1 0 1,1 0-1,0-1 1,0 1-1,0 0 1,1 2-1,-1-3 3,0 0-1,0 0 1,0-1 0,0 1-1,-1 0 1,2-1-1,-1 1 1,0 0-1,0-1 1,0 1-1,0-1 1,0 0-1,0 1 1,0-1-1,1 0 1,-1 0-1,0 0 1,0 0 0,0 0-1,0 0 1,1 0-1,1 0 1,4-2 2,-1 0 1,0 0-1,0 0 1,0-1-1,0 1 1,0-2 0,0 1-1,-1-1 1,1 1-1,7-9 1,8-8 7,19-22 0,-39 41-11,27-31-1,-2-1 0,-1-1 0,-1-1-1,-3-1 1,0-2 0,15-39 0,-31 62-31,-4 14 19,-2 3 1,-9 25-20,8-20 32,-84 286 283,74-243-193,3 0 0,2 1-1,2 0 1,2 52 0,6-58-48,-1-28-35,-1 1 0,0-1 0,-1 0 0,-1 0 0,-1 0 0,-6 25 0,8-41-5,-1 1 1,1-1 0,-1 1 0,1 0-1,-1-1 1,0 1 0,0-1 0,0 0-1,0 1 1,0-1 0,0 0 0,0 1 0,-1-1-1,1 0 1,0 0 0,-1 0 0,-1 1-1,2-2 0,0 0 0,0 0 0,0 1-1,0-1 1,0 0 0,0 0 0,0 0 0,0-1-1,0 1 1,0 0 0,0 0 0,0-1-1,0 1 1,0 0 0,0-1 0,0 1-1,0-1 1,0 1 0,0-1 0,0 1-1,0-1 1,1 0 0,-1 0 0,0 1-1,0-1 1,1 0 0,-1 0 0,1 0-1,-2-1 1,-5-10 2,0 0-1,1-1 1,0 0 0,1 0-1,0 0 1,1-1-1,1 1 1,0-1 0,1 0-1,0 0 1,2 0-1,0-20 1,0 26-59,1 0 1,0 0-1,0 0 1,1 1-1,0-1 1,0 0-1,1 1 1,0-1-1,0 1 1,9-13-1,-9 16-33,1-1 1,0 0-1,0 1 0,1 0 1,-1 0-1,1 0 0,0 1 1,0-1-1,0 1 0,0 0 1,1 1-1,-1-1 0,1 1 0,10-3 1,29-4-227,2 1-55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0:5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22669,'-7'1'570,"0"1"0,0-1-1,1 1 1,-1 1 0,1 0 0,-1-1 0,1 2 0,-8 4 0,-9 7-101,-22 17-1,31-21-402,1 1 0,0 1 0,-18 23 0,25-29-54,1 1-1,0 0 1,0 0-1,0 1 1,1-1-1,1 1 0,0 0 1,-4 15-1,6-22-8,1 0-1,0 0 1,-1 0-1,1 0 0,0 0 1,0 0-1,0 0 1,0 0-1,0 0 1,1 0-1,-1 1 1,1-1-1,-1-1 1,1 1-1,0 0 0,-1 0 1,1 0-1,0 0 1,0 0-1,0-1 1,3 4-1,-2-4-28,1 1 0,-1-1 1,1 1-1,-1-1 0,1 0 0,-1 0 0,1 0 0,0 0 0,0-1 0,-1 1 1,1-1-1,0 1 0,0-1 0,0 0 0,5-1 0,13 0-554,0-2-1,0-1 1,34-10 0,62-27-1378,-84 28 1720,24-10-686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0:5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 18716,'-3'-1'254,"1"0"0,-1 1 0,0 0-1,1-1 1,-1 1 0,0 0 0,1 0 0,-1 0 0,1 1 0,-1-1-1,0 1 1,1-1 0,-1 1 0,1 0 0,-1 0 0,-3 2 0,2-1 26,0 1 1,1 0 0,-1 0 0,1 0 0,-1 0 0,1 1 0,0-1-1,-5 8 1,3-1-39,-1 0-1,1 0 1,1 1-1,0-1 1,0 1-1,1 0 1,-2 13-1,5-23-223,-1 1 0,1-1 0,0 0 0,0 1-1,0-1 1,0 1 0,0-1 0,0 0 0,0 1 0,0-1-1,0 0 1,1 1 0,-1-1 0,0 0 0,1 1 0,0-1 0,-1 0-1,1 0 1,0 1 0,-1-1 0,3 2 0,-2-2-5,0-1 1,1 1-1,-1 0 1,0-1-1,1 1 1,-1-1-1,0 1 1,1-1-1,-1 0 1,1 0-1,-1 1 1,1-1-1,-1 0 1,1 0-1,-1-1 1,3 1-1,7-3 20,0 0-1,-1 0 0,1-1 1,12-6-1,-23 10-32,79-41 34,24-11-24,-87 45-28,1 0 1,0 2-1,0 0 1,20-3-1,-35 7 14,1 1 0,-1 0 0,0-1 0,1 1 0,-1 0 0,0 1 0,0-1-1,1 0 1,-1 1 0,0-1 0,0 1 0,0-1 0,0 1 0,3 1 0,-4-1 4,1 0 0,-1 0 0,0 0 0,0 0 0,0 0 0,0 0 0,0 1 0,0-1 1,-1 0-1,1 0 0,0 1 0,-1-1 0,1 0 0,-1 1 0,1-1 0,0 3 0,-1 4 24,0 0 1,0 0-1,0 0 0,-1 0 0,0-1 0,-3 12 1,2-8 28,2-10-41,-1 0 0,1-1 0,0 1 0,0 0 0,0 0 1,0-1-1,0 1 0,0 0 0,0 0 0,0 0 0,0-1 0,0 1 0,0 0 0,1 0 0,-1-1 0,0 1 0,0 0 0,2 1 1,-2-2-5,0 0 0,1 1 0,-1-1 0,1 0 0,-1 0 0,1 0 0,-1 1 0,0-1 0,1 0 0,-1 0 0,1 0 0,-1 0 0,1 0 0,-1 0 0,1 0 0,-1 0 0,1 0 0,-1 0 0,1 0 0,-1 0 0,1 0 0,0-1 0,32-16 211,-23 11-194,19-10-127,39-14 0,-59 26-82,0 1 0,1 0 0,-1 1-1,1 0 1,-1 1 0,1-1 0,0 2 0,19 0 0,-26 1-72,1 0 0,0 0 0,-1 0 0,1 0-1,-1 1 1,1-1 0,-1 1 0,0 0 0,0 0 0,0 0 0,0 0-1,0 1 1,0-1 0,2 4 0,-2-3-440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0:5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3 19700,'0'0'87,"0"0"0,-1-1 0,1 1 1,0 0-1,0 0 0,-1 0 0,1-1 0,0 1 0,0 0 0,-1 0 0,1 0 0,0 0 0,-1 0 1,1 0-1,0 0 0,-1 0 0,1 0 0,0 0 0,0 0 0,-1 0 0,1 0 0,0 0 0,-1 0 0,1 0 1,0 0-1,-1 0 0,1 0 0,0 0 0,0 1 0,-1-1 0,1 0 0,0 0 0,0 0 0,-1 1 0,-9 11 1376,-3 16 120,8-15-1130,2-5-302,0 0 1,0 0-1,1 0 0,-1 10 0,2-16-147,1 0-1,0 1 0,0-1 0,0 0 0,0 1 0,1-1 0,-1 0 0,1 0 0,-1 0 0,1 1 0,0-1 0,0 0 0,0 0 0,0 0 0,0 0 0,0 0 0,1 0 0,-1 0 0,0-1 0,3 3 0,11 8-127,0 0 0,31 17 0,11 9-101,-56-38 234,0 1 1,0-1-1,-1 1 1,1 0 0,0-1-1,0 1 1,-1 0-1,1 0 1,0-1 0,-1 1-1,1 0 1,-1 0-1,1 0 1,-1 0 0,1 0-1,-1 0 1,0 0-1,1 0 1,-1 0 0,0 0-1,0 1 1,0-1 15,0 0 0,0 0 0,-1-1 0,1 1 0,-1 0 0,1 0 0,-1 0 0,1-1 0,-1 1 1,1 0-1,-1-1 0,0 1 0,1 0 0,-1-1 0,0 1 0,1-1 0,-1 1 0,0-1 0,-1 1 0,-5 2 192,-1 0-1,0 0 0,0-1 1,-9 2-1,10-3-89,-10 4 148,-2 0-34,-1-1 0,1-1-1,-27 2 1,47-5-278,-1-1 1,0 1-1,0 0 1,0 0 0,0 0-1,0 0 1,0 0-1,0 0 1,0 0-1,1-1 1,-1 1-1,0 0 1,0 0-1,0 0 1,0 0-1,0 0 1,0-1-1,0 1 1,0 0-1,0 0 1,0 0-1,0 0 1,0 0-1,0-1 1,0 1-1,0 0 1,0 0-1,0 0 1,0 0-1,0 0 1,0 0-1,0-1 1,-1 1-1,1 0 1,0 0-1,0 0 1,0 0-1,0 0 1,0 0-1,0-1 1,0 1-1,0 0 1,-1 0-1,1 0 1,0 0-1,0 0 1,0 0-1,0 0 1,0 0-1,0 0 1,-1 0-1,1 0 1,0 0-1,12-8-1135,5-1-273,29-22 0,-32 21 910,23-15-625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0:58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18 169 18420,'0'-1'95,"0"1"-1,0 0 1,0 0 0,1-1 0,-1 1-1,0 0 1,0 0 0,0 0 0,1-1-1,-1 1 1,0 0 0,0 0 0,1 0-1,-1 0 1,0 0 0,1 0 0,-1-1-1,0 1 1,0 0 0,1 0 0,-1 0-1,0 0 1,1 0 0,-1 0 0,0 0-1,1 0 1,-1 0 0,0 0-1,0 0 1,1 1 0,-1-1 0,0 0-1,1 0 1,-1 0 0,0 0 0,0 13 2484,-13 30 633,6-24-2184,5-12-783,1 0 0,-1 0-1,1 1 1,1-1 0,-1 13 0,1-19-238,0 0 0,0 0 1,0 1-1,1-1 0,-1 0 0,0 0 1,0 0-1,1 0 0,-1 0 0,1 0 1,-1 0-1,1 0 0,-1 0 0,1 0 1,-1 0-1,1 0 0,0 0 0,0-1 1,-1 1-1,1 0 0,0 0 0,0-1 1,0 1-1,0-1 0,0 1 0,0 0 1,0-1-1,0 0 0,0 1 0,0-1 1,0 0-1,0 1 0,0-1 0,0 0 1,1 0-1,-1 0 0,0 0 1,0 0-1,0 0 0,0 0 0,0-1 1,0 1-1,0 0 0,0 0 0,0-1 1,2 0-1,6-2-85,0-1 0,0 0 0,0-1 0,-1 0 0,9-6 0,-9 6-28,0-1 1,1 2-1,-1-1 0,1 1 0,13-4 0,-21 7 99,0 1 1,-1 0-1,1 0 1,0 0-1,0 0 1,0 0-1,0 0 1,0 0-1,-1 0 1,1 0-1,0 0 0,0 0 1,0 0-1,0 1 1,0-1-1,-1 0 1,1 1-1,0-1 1,0 0-1,-1 1 1,1-1-1,0 1 0,0 0 1,-1-1-1,1 1 1,-1-1-1,1 1 1,0 0-1,-1-1 1,1 1-1,-1 0 1,0 0-1,1 0 0,-1-1 1,0 1-1,1 0 1,-1 0-1,0 0 1,0 0-1,1 1 1,0 6 21,0 1 1,-1-1 0,-1 15 0,1 1 53,0-23-63,1 0-1,-1 0 1,0 0 0,0 0-1,1 0 1,-1 0 0,0 0-1,1 0 1,-1 0 0,1 0-1,-1-1 1,1 1 0,0 0-1,-1 0 1,1 0 0,0-1-1,-1 1 1,1 0 0,0-1-1,0 1 1,0 0 0,0-1-1,0 1 1,-1-1 0,1 1-1,0-1 1,0 0 0,0 0-1,0 1 1,0-1 0,0 0-1,0 0 1,1 0 0,-1 0-1,0 0 1,0 0 0,0 0-1,0 0 1,0 0 0,0-1-1,0 1 1,1-1 0,7-2-1,-2 0 0,1 0 0,0-1 0,8-5-1,-11 6-15,64-38-226,-37 21-223,63-29 0,-91 47 405,0 1 0,-1-1 0,1 1 0,0 0 0,1 0 0,-1 1 0,0-1 1,0 1-1,6 0 0,-9 0 47,0 1 1,0-1-1,-1 0 1,1 1 0,0-1-1,0 0 1,0 1-1,0-1 1,0 1-1,0-1 1,-1 1-1,1-1 1,0 1-1,-1 0 1,1-1-1,0 1 1,-1 0 0,1 0-1,0 0 1,-1-1-1,0 1 1,1 0-1,-1 0 1,1 0-1,-1 0 1,0 0-1,0 0 1,1 0 0,-1 0-1,0 0 1,0 0-1,0 0 1,0 0-1,0 0 1,0-1-1,0 1 1,-1 0-1,1 0 1,0 0 0,0 0-1,-1 0 1,0 1-1,-5 16 98,4-16-55,1 1 0,0 0 0,-1 0 0,1 0-1,1 0 1,-1 0 0,0 1 0,1-1 0,-1 5 0,2-8-29,-1 0-1,1 0 1,-1 1-1,1-1 1,-1 0 0,1 0-1,-1 0 1,1 0 0,-1 0-1,1 0 1,-1 0-1,1 0 1,-1 0 0,1 0-1,-1 0 1,1 0-1,-1 0 1,1 0 0,-1-1-1,1 1 1,-1 0 0,1 0-1,-1 0 1,1-1-1,18-8-143,-14 7 51,1-1-33,1 1 0,-1 0 1,1 0-1,-1 1 1,1-1-1,9 1 1,-13 1 48,1 0 0,0 0 1,0 0-1,-1 1 0,1 0 1,0 0-1,-1 0 1,1 0-1,-1 1 0,1-1 1,-1 1-1,0 0 0,4 2 1,-3-2 70,-1 0-1,1 0 1,-1 0-1,1-1 1,0 0 0,0 0-1,0 0 1,0 0 0,0 0-1,0-1 1,0 0 0,0 0-1,0 0 1,0 0 0,0-1-1,0 1 1,0-1-1,-1 0 1,1 0 0,7-4-1,5-2 21,0 0 0,0-2 0,19-14 0,-20 13-6,0 0-1,0-2 1,-1 1 0,-1-2-1,0 0 1,-1-1 0,16-21-1,-28 35-6,1-1 1,-1 1-1,0-1 0,0 1 0,1 0 0,-1-1 0,0 1 0,0-1 1,1 1-1,-1-1 0,0 1 0,0-1 0,0 1 0,0-1 0,0 1 1,0-1-1,0 1 0,0-1 0,0 1 0,0-1 0,0 1 1,0-1-1,0 1 0,0-1 0,-1 0 0,-10 0 165,-16 14 98,25-12-245,-46 36 515,43-33-485,1 0 0,0 0 1,0 1-1,0-1 1,0 1-1,1 0 0,0 0 1,-3 6-1,6-11-51,0 1-1,0-1 0,-1 1 1,1 0-1,0-1 1,0 1-1,0-1 0,0 1 1,0 0-1,0-1 0,0 1 1,0 0-1,0-1 1,0 1-1,0-1 0,0 1 1,1 0-1,-1-1 0,0 1 1,0-1-1,1 1 1,-1 0-1,0-1 0,1 1 1,-1-1-1,0 1 1,1-1-1,-1 1 0,1-1 1,-1 0-1,1 1 0,-1-1 1,1 1-1,-1-1 1,1 0-1,-1 0 0,1 1 1,0-1-1,-1 0 0,1 0 1,-1 0-1,2 1 1,33 3-154,-27-4 96,73 5-363,10 1 226,102 19 1,-191-24 282,-1-1 1,0 1-1,1-1 0,-1 0 0,1 0 0,-1 0 1,1 0-1,-1 0 0,1 0 0,-1 0 1,0 0-1,1 0 0,-1-1 0,1 1 0,-1 0 1,0-1-1,1 1 0,-1-1 0,2-1 1,-2 1-11,0 0 1,-1-1 0,1 1-1,0-1 1,-1 1 0,1-1-1,-1 1 1,1-1 0,-1 1-1,0-1 1,1 1 0,-1-1-1,0 1 1,0-1 0,0 0-1,-1 1 1,1-3 0,-13-84 873,8 60-996,1-1 0,-1-28 0,5 56-5,0-1 0,0 1-1,0-1 1,0 1 0,0 0 0,0-1 0,0 1-1,1 0 1,-1-1 0,0 1 0,1 0 0,-1-1-1,1 1 1,0 0 0,-1 0 0,1 0 0,0-1-1,0 1 1,-1 0 0,1 0 0,0 0 0,0 0-1,0 0 1,0 1 0,2-2 0,0 1-178,1 0-1,-1 0 1,0 0 0,1 1 0,-1-1-1,1 1 1,-1 0 0,4 0 0,13 0-55,9-5-298,4-5-80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01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19676,'1'3'3278,"4"13"-1107,-4-9-1832,0-1 0,1 0-1,0 0 1,0 0-1,0 0 1,6 11-1,-7-15-328,0-1 0,0 0 0,1 1 0,-1-1 0,0 0 0,0 0 0,1 0 0,-1 0 0,0 0 0,1 0 0,-1 0 0,1 0 0,-1-1 0,1 1 0,0 0 0,-1-1 0,1 1 0,0-1 0,-1 0 0,1 0 0,0 0 0,-1 0 0,1 0 0,0 0 0,0 0 0,-1 0 0,1 0 0,0-1 0,-1 1 0,1-1 0,1 0 0,21-9-13,33-17-1,-33 15-29,33-13 1,-49 23 21,0-1-1,0 1 1,0 1 0,0-1 0,0 1 0,1 1-1,-1-1 1,12 2 0,-16 0 18,-1-1 0,0 1 0,0 0 0,0 0 0,0 0 0,0 0-1,0 0 1,0 1 0,0-1 0,0 1 0,0 0 0,-1 0 0,1 0 0,-1 0 0,1 1 0,-1-1 0,0 0 0,0 1 0,0 0 0,0-1 0,-1 1-1,1 0 1,1 4 0,0 2 93,0-1 0,-1 1 0,0 0 0,0-1 0,-1 1 0,0 0 0,-1 11-1,0-20-87,0 1-1,0-1 0,0 0 0,0 0 0,-1 0 1,1 1-1,0-1 0,0 0 0,0 0 0,0 1 0,1-1 1,-1 0-1,0 0 0,0 0 0,0 1 0,0-1 1,0 0-1,0 0 0,0 0 0,0 1 0,0-1 1,0 0-1,1 0 0,-1 0 0,0 1 0,0-1 0,0 0 1,0 0-1,1 0 0,-1 0 0,0 0 0,0 1 1,0-1-1,1 0 0,-1 0 0,0 0 0,0 0 1,1 0-1,8-5 238,11-16-25,-19 19-199,10-11-240,0-1 0,1 2 1,0 0-1,1 0 0,1 1 0,17-11 0,-8 14-1434,-23 8 1536,1 0 0,0-1-1,0 1 1,0 0 0,0 0 0,0 0 0,0 0 0,0 0 0,0 0 0,0 0-1,0 0 1,0 0 0,0 0 0,-1 1 0,1-1 0,0 0 0,0 1 0,0-1-1,0 1 1,1 0 0,-1 4-759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02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24061,'6'-5'2145,"-3"5"-1737,-3-2-528,5 2 848,6 5-1672,-2 1 952,12 9-336,4 5-161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0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79 156 21309,'-3'0'200,"-1"1"-1,0 0 1,1 0 0,-1 0 0,1 1 0,-1-1 0,1 1 0,0 0 0,0 0 0,0 0 0,0 0 0,0 0 0,0 1 0,0-1 0,1 1 0,-1 0 0,1 0 0,0 0 0,-3 5 0,3-6-129,0 1-1,0 0 1,1-1-1,-1 1 1,1 0-1,0 0 1,0 0-1,0 0 1,0 0-1,1 0 1,-1 0-1,1 0 1,-1 0-1,1 0 1,0 0-1,1 1 1,-1-1-1,0 0 1,1 0-1,0 0 1,-1 0-1,1 0 1,2 3-1,-1-4-47,-1-1 0,1 1-1,0-1 1,-1 1 0,1-1-1,0 0 1,0 0 0,0 0-1,0 0 1,0 0 0,1 0-1,-1-1 1,0 1 0,0-1 0,0 0-1,1 1 1,-1-1 0,0 0-1,0 0 1,0 0 0,1-1-1,-1 1 1,0 0 0,0-1-1,3 0 1,8-3 24,-1 1 0,24-11 0,-9 0 18,-1-2 0,-1 0 1,0-2-1,-2 0 0,0-2 0,-1 0 0,-1-2 0,0 0 0,-2-1 0,23-37 0,-33 43 38,-16 21-54,-19 27-43,14-13-207,2 0 1,0 1-1,1 0 1,0 1-1,2 0 1,0 0-1,2 1 1,-6 34-1,11-52 154,-1 0-1,1 0 0,0-1 1,0 1-1,0 0 0,0-1 1,1 1-1,-1 0 1,1-1-1,-1 1 0,1 0 1,0-1-1,0 1 0,3 4 1,6 2-410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03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6 140 15995,'-1'2'173,"1"-1"-1,-1 0 1,0 1 0,1-1-1,-1 1 1,1-1-1,-1 1 1,1-1-1,0 1 1,0-1-1,0 1 1,0-1-1,0 1 1,0-1-1,0 1 1,0-1-1,0 1 1,1-1-1,-1 1 1,1-1-1,-1 1 1,1-1 0,0 1-1,-1-1 1,1 0-1,0 0 1,0 1-1,0-1 1,0 0-1,0 0 1,0 0-1,0 0 1,0 0-1,1 0 1,-1 0-1,0 0 1,1-1-1,-1 1 1,0 0-1,1-1 1,-1 1 0,2 0-1,7 2 156,0 0 1,-1-1-1,1 0 0,0-1 1,11 1-1,2-1-66,1-1 1,-1-1-1,0-1 0,0-1 0,26-7 1,-32 6-128,0-1 0,0-1 0,-1-1 1,0 0-1,0-2 0,0 1 0,17-15 0,-29 20-86,0 0-1,0 0 0,-1-1 1,0 1-1,1-1 0,-1 0 1,-1 0-1,1 0 0,0-1 1,2-6-1,-4 9-28,-1 1 1,1-1-1,-1 0 0,1 0 0,-1 0 1,0 1-1,0-1 0,0 0 0,0 0 0,0 0 1,0 1-1,-1-1 0,1 0 0,0 0 1,-1 0-1,0 1 0,1-1 0,-1 0 0,0 1 1,0-1-1,0 1 0,0-1 0,0 1 1,0-1-1,0 1 0,0 0 0,-1-1 1,1 1-1,-1 0 0,-2-2 0,-2 0 4,0 0 0,0 0-1,-1 0 1,1 1 0,-1 0 0,0 0-1,1 0 1,-1 1 0,0 0-1,0 1 1,0-1 0,0 2 0,0-1-1,0 0 1,0 1 0,-13 4-1,7-2-23,0 1-1,1 0 1,0 1-1,-1 1 1,2 0-1,-1 0 1,1 1-1,-11 9 1,14-10-1,1 0 0,1 1 1,-1 0-1,1 0 0,1 1 0,-7 10 0,9-14-43,1 0 0,0 0 0,1 0 0,-1 0 0,0 0-1,1 1 1,0-1 0,0 1 0,1-1 0,-1 0 0,1 1-1,0 0 1,0-1 0,1 9 0,0-11-45,0 0 0,0 0-1,-1 1 1,1-1 0,1 0 0,-1 0 0,0 0 0,0 0 0,1 0-1,-1-1 1,1 1 0,0 0 0,0-1 0,-1 1 0,1-1 0,0 1-1,0-1 1,0 0 0,0 0 0,1 0 0,-1 0 0,0 0 0,0-1-1,0 1 1,1-1 0,-1 1 0,5-1 0,4 1-208,0 0 0,0-2 1,0 1-1,19-4 0,28-9-464,6-5-222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0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17876,'1'3'294,"-1"1"0,0-1-1,1 1 1,-1 0 0,-1-1 0,1 1 0,0 0 0,-1-1 0,0 1-1,0-1 1,0 1 0,0-1 0,-2 4 0,-27 44 1536,15-27-887,-94 167 1595,101-183-3885,4-15 128,4-23-766,0 23 1489,0-30-1474,1-55-2288,-1 79 4152,2 0 1,0 1 0,0-1 0,2 1-1,3-13 1,-6 24 269,-1 0 0,1 0 0,-1 0 1,1 0-1,-1-1 0,1 1 0,0 0 0,0 0 0,-1 0 1,1 0-1,0 0 0,0 1 0,0-1 0,2-1 0,-2 1-34,-1 1 0,1 0-1,-1 0 1,1 0 0,0 0-1,-1 0 1,1 0-1,0 0 1,-1 0 0,1 0-1,0 0 1,-1 0 0,1 0-1,-1 0 1,1 0 0,0 1-1,-1-1 1,1 0-1,-1 0 1,1 1 0,0 0-1,4 2 650,-1 1 0,0 0 0,0 0 0,0 1-1,4 7 1,8 6-109,-1-3-647,2-1 0,0-1 0,1 0 0,38 19 0,-33-21-215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0:5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15475,'-10'47'5312,"-7"25"-3159,8-21-854,-2 63 0,10-94-1149,2 0 1,0 0-1,0 0 1,2 0-1,1 0 1,7 24-1,-9-39-144,0-1 0,0 1 0,0-1 0,1 1 0,-1-1 0,1 0 0,0 0-1,6 6 1,-9-10-12,1 1 0,0 0 0,0 0 0,0-1-1,-1 1 1,1-1 0,0 1 0,0-1-1,0 1 1,0-1 0,0 0 0,0 0 0,0 1-1,0-1 1,0 0 0,0 0 0,0 0 0,0 0-1,2 0 1,-2-1-1,0 1-1,1-1 0,-1 1 1,0-1-1,0 0 0,1 0 1,-1 1-1,0-1 0,0 0 1,0 0-1,0 0 0,0-1 1,0 1-1,0 0 1,-1 0-1,1 0 0,0-1 1,0-1-1,4-7-15,-1-2 1,0 1-1,-1 0 0,0-1 1,-1 1-1,1-13 0,-1 8 126,0 1 0,8-24-1,-10 39-92,0-1 0,1 1 1,-1-1-1,0 1 0,1-1 0,-1 1 0,0-1 0,1 1 0,-1-1 0,1 1 0,-1-1 0,1 1 0,-1 0 0,1-1 0,-1 1 0,1 0 0,-1-1 0,1 1 1,-1 0-1,1 0 0,0 0 0,-1-1 0,1 1 0,-1 0 0,1 0 0,0 0 0,-1 0 0,1 0 0,-1 0 0,1 0 0,0 0 0,-1 0 0,1 1 1,-1-1-1,1 0 0,0 0 0,-1 0 0,1 1 0,24 12 139,-20-10-115,5 3-11,0-2-1,0 1 1,1-1-1,0 0 0,-1-1 1,1-1-1,0 1 0,0-2 1,19 1-1,-22-2-15,0 0-1,0 0 0,0-1 1,0 0-1,0-1 0,-1 0 1,1 0-1,-1-1 0,1 0 1,-1 0-1,0 0 0,0-1 1,0 0-1,9-8 0,-16 12-4,1-1 0,0 1 0,0-1-1,0 0 1,-1 1 0,1-1 0,0 0 0,-1 1-1,1-1 1,0 0 0,-1 0 0,1 0 0,-1 0-1,0 1 1,1-1 0,-1 0 0,1 0 0,-1 0 0,0 0-1,0 0 1,0 0 0,0 0 0,0 0 0,0 0-1,0-1 1,0 1 1,-1 0 0,0 1-1,0-1 1,1 1 0,-1-1 0,0 1-1,0-1 1,0 1 0,0 0 0,1-1-1,-1 1 1,0 0 0,0 0 0,0 0-1,0 0 1,0-1 0,0 1 0,0 0-1,0 1 1,0-1 0,0 0 0,1 0-1,-1 0 1,0 0 0,0 1 0,0-1 0,-1 1-1,-8 3 25,2-1-1,-1 1 1,0 1 0,1 0-1,0 0 1,0 0-1,0 1 1,1 0 0,0 1-1,0 0 1,0 0-1,1 0 1,0 1 0,0 0-1,1 0 1,0 0 0,1 1-1,0-1 1,-5 15-1,9-20-46,-1 0-1,1 0 0,-1 0 0,1 0 1,0 0-1,0 0 0,1 0 1,-1 0-1,1 0 0,-1 0 1,1 0-1,0 0 0,0 0 0,0-1 1,1 1-1,-1 0 0,1-1 1,-1 1-1,1-1 0,0 1 0,0-1 1,0 0-1,0 1 0,0-1 1,0-1-1,1 1 0,-1 0 0,1 0 1,0-1-1,-1 1 0,1-1 1,0 0-1,5 2 0,30 5-128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0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 20572,'12'-5'2169,"2"7"-1385,0 2-368,6 1 1905,7 1-1401,7 0-1104,3-1-584,-1-5 632,0 0-136,-4 0-137</inkml:trace>
  <inkml:trace contextRef="#ctx0" brushRef="#br0" timeOffset="1">0 184 18660,'41'8'2417,"5"-2"-1569,11-8-368,4-1 1752,5-4-1768,-3-3-384,-10-2 72,-8 0-120,-12 3-296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0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0 211 23253,'9'2'434,"-1"-1"-1,0-1 1,1 1-1,-1-1 1,0-1-1,1 0 1,-1 0-1,0-1 1,12-3 0,3-2 34,-1-1 0,22-12 0,-20 7-459,0-1 0,-1-1 0,-1-1 1,0-1-1,-2-1 0,0 0 0,28-35 0,-48 53-18,0 0 0,0-1-1,0 1 1,0 0 0,0 0-1,1-1 1,-1 1 0,0 0-1,0 0 1,0-1 0,0 1-1,1 0 1,-1 0 0,0 0-1,0-1 1,0 1 0,1 0-1,-1 0 1,0 0 0,0-1-1,1 1 1,-1 0 0,0 0-1,0 0 1,1 0 0,-1 0-1,0 0 1,1 0 0,-1 0-1,0 0 1,1 0 0,-1 0 0,0 0-1,0 0 1,1 0 0,-1 0-1,0 0 1,1 0 0,-1 0-1,0 0 1,0 0 0,1 0-1,-1 1 1,0-1 0,0 0-1,1 0 1,-1 0 0,0 1-1,3 18-363,-8 34-113,4-49 451,-2 18 88,1 0 0,1 1 0,2 38 0,6-21-70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05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54 13491,'1'-15'1685,"0"-21"1523,-1 36-3162,0 0 0,0 0-1,0 0 1,0-1 0,0 1 0,0 0-1,0 0 1,0 0 0,0 0 0,0 0 0,0 0-1,0 0 1,0 0 0,0 0 0,0 0 0,0-1-1,0 1 1,0 0 0,0 0 0,0 0 0,0 0-1,0 0 1,0 0 0,-1 0 0,1 0-1,0 0 1,0 0 0,0 0 0,0 0 0,0 0-1,0 0 1,0 0 0,0 0 0,0 0 0,0 0-1,0 0 1,0-1 0,-1 1 0,1 0 0,0 0-1,0 0 1,0 0 0,0 0 0,0 0-1,0 1 1,0-1 0,0 0 0,0 0 0,0 0-1,-1 0 1,1 0 0,0 0 0,0 0 0,0 0-1,0 0 1,0 0 0,0 0 0,0 0 0,0 0-1,0 0 1,0 0 0,0 0 0,-6 8 1213,-5 13-135,3 6-791,1 0-1,1 0 1,1 0 0,1 1 0,1-1 0,2 37 0,1-58-322,0-1 0,1 0 0,0 1 0,0-1 0,0 0 0,4 10 1,-4-13-10,-1 0 0,1-1 0,1 1 0,-1 0 0,0-1 0,0 1 0,1-1 1,-1 1-1,0-1 0,1 0 0,0 1 0,-1-1 0,1 0 0,0 0 0,-1 0 0,1 0 1,0-1-1,0 1 0,0 0 0,0-1 0,0 1 0,2-1 0,1 1 0,1-1-1,-1 0 1,1-1-1,0 1 0,-1-1 1,1 0-1,-1-1 1,0 1-1,1-1 0,-1 0 1,0 0-1,5-3 1,11-7-1,28-21-1,-33 21 4,21-15-1,-24 17-5,0 0 0,1 0 0,0 1 0,1 1 0,25-10 0,-39 17 1,0 0 0,1 1 0,-1-1-1,0 1 1,1-1 0,-1 1 0,0 0 0,1 0 0,-1 0 0,1 0-1,-1-1 1,0 2 0,1-1 0,-1 0 0,1 0 0,-1 0 0,0 1-1,1-1 1,-1 1 0,0-1 0,1 1 0,-1-1 0,0 1 0,0 0 0,0 0-1,0-1 1,1 1 0,-1 0 0,0 0 0,0 0 0,-1 0 0,1 0-1,0 1 1,0-1 0,0 0 0,-1 0 0,1 0 0,-1 1 0,1-1 0,-1 0-1,1 2 1,0-1 1,0 0 1,-1 0-1,1 0 0,0 0 0,0 0 0,1-1 0,-1 1 0,0 0 0,1-1 1,-1 1-1,1-1 0,-1 1 0,1-1 0,0 0 0,-1 0 0,1 1 0,3 0 1,-3-1 1,1-1 0,0 0 0,-1 1 0,1-1 0,0 0 0,0 0 0,-1 0 0,1-1 0,0 1 0,-1-1 0,1 1 0,0-1 0,-1 0 0,5-2 1,37-21 54,-23 11-33,-15 9-27,1 1 1,-1 0-1,1 0 1,-1 1-1,1 0 1,0 0-1,13-2 0,-18 4 2,0 0-1,0 0 1,0 1-1,0-1 1,0 0-1,0 1 1,0-1-1,-1 1 1,1 0-1,0 0 1,0 0-1,-1 0 1,1 0-1,0 0 0,-1 0 1,1 0-1,-1 1 1,0-1-1,1 1 1,-1-1-1,0 1 1,0-1-1,0 1 1,0 0-1,0 0 1,0-1-1,0 1 1,-1 0-1,1 0 1,-1 0-1,1 0 0,-1 3 1,2 4-72,0 0 1,-1 1 0,0-1-1,-1 1 1,0-1-1,-1 0 1,0 1-1,-4 14 1,5-24 40,0-1 0,0 1 0,0 0 1,0-1-1,0 1 0,0 0 0,0-1 0,-1 1 1,1 0-1,0 0 0,0-1 0,0 1 0,-1 0 1,1-1-1,0 1 0,0 0 0,-1 0 0,1 0 1,0-1-1,-1 1 0,1 0 0,0 0 0,-1 0 1,1 0-1,0 0 0,-1-1 0,1 1 0,0 0 1,-1 0-1,1 0 0,0 0 0,-1 0 0,1 0 1,0 0-1,-1 0 0,1 0 0,-1 0 0,1 0 1,0 1-1,-1-1 0,1 0 0,0 0 0,-1 0 1,1 0-1,0 1 0,0-1 0,-1 0 0,1 0 1,0 0-1,0 1 0,-1-1 0,1 0 0,0 0 1,0 1-1,-1-1 0,1 0 0,0 1 0,0-1 1,0 0-1,0 1 0,0-1 0,-1 0 1,1 1-1,0-1 0,0 0 0,0 1 0,0-1 1,0 0-1,0 1 0,-12-27-613,4-3-58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0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17740,'3'14'1552,"3"-2"-1224,3-2-344,4 0 608,2 2-456,2 5-112,4 4-96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06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183 106 18604,'2'-9'484,"-1"0"1,0 0-1,0 0 0,-1-11 0,0 18-398,0 0-1,0-1 0,-1 1 1,1 0-1,-1 0 0,1 0 1,-1-1-1,0 1 0,0 0 0,-1-2 1,2 3-28,-1 1 1,0-1 0,1 0-1,-1 1 1,1-1-1,-1 1 1,0-1 0,1 1-1,-1 0 1,0-1 0,1 1-1,-1 0 1,0-1-1,1 1 1,-1 0 0,0 0-1,0 0 1,0 0 0,1-1-1,-1 1 1,0 0-1,0 0 1,1 0 0,-1 1-1,0-1 1,0 0-1,0 0 1,-1 1 0,0 0 59,-1 0 0,1 0 0,-1 1 0,1-1 1,-1 1-1,1 0 0,0-1 0,0 1 0,0 0 1,0 0-1,0 1 0,0-1 0,0 0 0,1 1 1,-2 2-1,-19 44 461,17-36-394,-16 45 121,2 0-1,3 2 1,3 0-1,2 0 1,3 1-1,2 0 1,5 106-1,2-140-259,2 1-1,0 0 0,2-1 0,12 38 0,-8-51-20,-5-23 9,-3-26-6,-26-202-125,6 96-167,19 140 256,0 0-1,0 0 1,0 0-1,0-1 0,0 1 1,0 0-1,0 0 1,0 0-1,0 0 0,0 0 1,0 0-1,1-1 1,-1 1-1,0 0 0,1 0 1,-1 0-1,1 0 0,-1 0 1,1 0-1,0 0 1,-1 1-1,1-1 0,0 0 1,0 0-1,1-1 1,0 1-12,1 0 1,-1 0-1,1 1 1,0-1-1,-1 0 1,1 1 0,0 0-1,3-1 1,8 0-15,7-3 26,0-1 0,0-1 0,-1-1 0,0 0 0,0-2-1,0 0 1,-1-2 0,-1 0 0,0-1 0,0 0 0,-1-2-1,-1 0 1,0-1 0,-1 0 0,-1-1 0,0-1-1,-1 0 1,-1-1 0,-1-1 0,0 1 0,-2-2 0,0 0-1,9-30 1,-17 49 10,0-4 10,1 1-1,-1 0 1,0-1-1,0 1 1,0-1-1,-1 1 1,0-1-1,1 0 1,-2 1-1,1-1 1,0 1-1,-1-1 1,-2-6-1,3 10-8,0 1-1,-1-1 1,1 0 0,-1 0-1,1 1 1,-1-1 0,0 0-1,1 1 1,-1-1 0,1 1-1,-1-1 1,0 1-1,0-1 1,1 1 0,-1-1-1,0 1 1,0-1 0,0 1-1,1 0 1,-1 0 0,0-1-1,0 1 1,0 0 0,0 0-1,0 0 1,0 0-1,1 0 1,-1 0 0,0 0-1,0 0 1,0 1 0,0-1-1,0 0 1,1 0 0,-1 1-1,0-1 1,0 1 0,0-1-1,1 0 1,-1 1 0,0-1-1,0 1 1,1 0-1,-2 0 1,-4 4 6,0 0 0,1 0 0,-1 1 0,-5 7 0,-15 22 17,0 1 1,3 0-1,-23 49 1,32-56-13,2-1 1,2 1 0,0 1-1,2 0 1,-6 43-1,13-68-54,0 0-1,1 0 0,0 0 0,0 0 1,1 0-1,-1 0 0,1 0 0,0 0 1,0-1-1,1 1 0,2 6 0,-3-8-46,1-1 0,-1 1 0,1-1 0,0 0 0,0 0 0,0 1 0,0-1 0,0 0-1,0-1 1,1 1 0,-1 0 0,1-1 0,-1 1 0,1-1 0,0 0 0,-1 0 0,1 0 0,0 0-1,4 1 1,3-1 33,0 0 0,0 0 0,0-1 0,0 0 0,0-1-1,-1 0 1,1-1 0,0 0 0,18-6 0,16-7-472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0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126 441 18284,'1'-2'211,"-1"0"0,1 1 0,-1-1 1,1 0-1,-1 0 0,0 0 0,0 1 0,1-1 1,-1 0-1,-1 0 0,1 0 0,0 1 0,0-1 0,-1-2 1,0 3-137,1 1 1,-1-1 0,1 0 0,0 1 0,-1-1-1,0 1 1,1-1 0,-1 1 0,1-1-1,-1 1 1,0-1 0,1 1 0,-1 0-1,0-1 1,0 1 0,1 0 0,-1-1 0,0 1-1,0 0 1,1 0 0,-1 0 0,0 0-1,0 0 1,0 0 0,1 0 0,-1 0 0,0 0-1,0 0 1,1 0 0,-1 1 0,0-1-1,0 0 1,1 0 0,-2 1 0,-5 2 110,0 0-1,1 1 1,0 0 0,0 0-1,0 0 1,1 0 0,-1 1 0,1 0-1,0 0 1,0 1 0,1-1-1,-1 1 1,1 0 0,1 0 0,-1 1-1,1-1 1,0 1 0,0 0 0,1-1-1,0 1 1,0 0 0,-1 10-1,3-15-180,0 0-1,0-1 0,0 1 1,0 0-1,0-1 0,0 1 0,1 0 1,-1-1-1,0 1 0,1 0 1,-1-1-1,1 1 0,0-1 0,-1 1 1,1-1-1,0 1 0,0-1 1,0 0-1,0 1 0,0-1 1,1 0-1,0 2 0,0-2-1,0-1 1,0 1-1,0 0 0,0 0 0,1-1 1,-1 1-1,0-1 0,0 0 0,0 0 1,0 0-1,0 0 0,1 0 0,-1 0 1,4-1-1,3-1 2,0-1 0,0 0 1,-1 0-1,1-1 0,-1 0 0,15-10 0,-4-2-54,0 0-1,-2-1 1,0-1-1,-1 0 1,0-1-1,22-40 1,-45 72-50,0 1 0,0-1 0,1 1 0,1 0 0,0 0 0,1 0 0,-3 24 0,6-37 71,1 0 0,0 1 0,-1-1 0,1 1 0,0-1 0,0 0 0,0 1 0,0-1 0,0 1 0,1-1 0,-1 0 0,0 1 0,1-1 1,-1 0-1,1 1 0,-1-1 0,1 0 0,-1 0 0,1 1 0,0-1 0,0 0 0,0 0 0,0 0 0,-1 0 0,2 0 0,-1 0 1,0 0-1,0 0 0,0 0 0,0-1 0,0 1 0,1 0 0,-1-1 0,0 1 0,1-1 0,-1 1 0,0-1 0,1 0 0,-1 0 0,0 1 1,1-1-1,-1 0 0,1 0 0,-1 0 0,0-1 0,3 1 0,3-1-161,1-1-1,0 0 1,0 0 0,-1-1-1,1 0 1,12-7 0,-4 0-82,0-1 0,-1-1 1,-1 0-1,0-1 1,0 0-1,-2-1 0,22-29 1,64-118-751,-96 156 994,56-110-421,-51 97 490,0 0 1,-1-1 0,-1 1 0,4-26-1,-9 35 188,-4 8-70,-5 13 110,-12 26 383,3 1-1,1 1 1,-15 55-1,21-61-216,2 1-1,1 1 0,1 0 0,-1 47 1,8-76-355,0 0 0,1 0 0,0 0 0,2 7 0,6 4 28,-9-18-112,1 1 0,-1-1 0,1 1 0,-1-1 0,1 0 0,-1 1 0,1-1 0,0 0 0,-1 0 0,1 0 0,0 1 0,-1-1 0,1 0 0,-1 0 0,1 0 0,0 0 0,-1 0 0,1 0 0,0 0 0,-1 0 0,1 0 0,-1 0 0,1-1 0,0 1 0,-1 0 0,2 0 0,-1-2-9,1 1-1,0 0 1,0-1 0,0 1-1,-1-1 1,1 0 0,-1 1-1,1-1 1,-1 0 0,0 0-1,0 0 1,0 0-1,0 0 1,0 0 0,0 0-1,-1-1 1,1 1 0,0 0-1,-1-4 1,6-46-156,-6 48 151,0-9-46,0-1-1,-3-18 0,3 28 57,-1 0-1,0-1 0,0 1 0,0 0 1,0 0-1,-1 0 0,1 1 0,-1-1 0,0 0 1,-1 0-1,-3-5 0,6 9 9,-1-1-1,1 1 1,0 0-1,-1-1 1,1 1 0,-1-1-1,1 1 1,-1 0 0,1-1-1,-1 1 1,1 0-1,-1-1 1,1 1 0,-1 0-1,1 0 1,-1 0 0,1-1-1,-1 1 1,0 0-1,1 0 1,-1 0 0,1 0-1,-1 0 1,1 0 0,-1 0-1,0 0 1,1 0-1,-1 1 1,1-1 0,-1 0-1,1 0 1,-1 0-1,1 1 1,-1-1 0,1 0-1,-1 1 1,1-1 0,-1 0-1,1 1 1,-1-1-1,1 0 1,-1 1 0,1-1-1,0 1 1,-1-1 0,1 1-1,0-1 1,0 1-1,-1-1 1,1 1 0,0-1-1,0 1 1,0 0 0,0-1-1,-1 2 1,0 2 6,0 0 1,0 0 0,0 1-1,0-1 1,1 1-1,-1 4 1,1-5-3,0 1 0,0-1 0,1 0-1,0 1 1,0-1 0,0 0 0,0 0 0,0 0 0,1 0 0,0 0 0,0 0-1,0 0 1,0 0 0,1-1 0,-1 1 0,1-1 0,0 0 0,0 0-1,0 0 1,0 0 0,1 0 0,-1-1 0,1 1 0,0-1 0,-1 0 0,1 0-1,0 0 1,0-1 0,1 1 0,-1-1 0,0 0 0,0 0 0,1-1-1,-1 1 1,0-1 0,1 0 0,-1 0 0,0-1 0,9-1 0,-1-1-6,0 0 0,-1-2 0,1 1 0,-1-1-1,0-1 1,0 0 0,-1-1 0,0 0 0,15-13 0,-10 7-15,0-2-1,-1 0 0,0-1 1,21-33-1,-30 41 26,-5 8 33,-10 16 78,-2 6 108,1 0 1,-15 45-1,22-56-136,1 0 0,0 0 0,1 1 0,1-1 0,0 1 0,0-1 0,1 1-1,2 17 1,-2-27-78,0 1 0,1-1 0,-1 0-1,1 0 1,-1 0 0,1 1 0,0-1 0,0 0-1,0 0 1,0 0 0,0 0 0,0 0-1,1-1 1,-1 1 0,1 0 0,-1-1 0,1 1-1,0 0 1,-1-1 0,1 0 0,0 1-1,0-1 1,0 0 0,0 0 0,0 0 0,0 0-1,0-1 1,1 1 0,-1-1 0,0 1-1,0-1 1,4 1 0,-2-2-82,0 1 1,0-1-1,0 0 1,0 1-1,0-2 1,0 1-1,-1 0 0,1-1 1,0 0-1,-1 0 1,1 0-1,-1 0 1,0 0-1,0-1 1,0 0-1,0 1 0,5-7 1,-3 1-84,0 0 1,-1 0-1,0 0 0,-1 0 1,1-1-1,-2 1 1,1-1-1,-1 0 0,-1 0 1,1 0-1,-1 0 1,-1 0-1,-1-17 0,-1-42-497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07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 18676,'-4'9'1936,"-1"-1"-1207,2-3-361,5-5 960,5-5-1184,4-4 152,-2 0-256,0 0-264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1:0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16187,'1'2'212,"-1"-1"0,1 0 0,-1 1 0,0-1 0,1 0 0,-1 1 0,0-1 0,0 0 0,0 1 0,0-1 0,0 1 0,0-1 0,0 0 0,0 1 0,-1-1 0,1 1 0,0-1 0,-1 0 0,1 0 0,-2 2-1,0-1 195,0 0-1,0 0 0,-1 0 0,1-1 0,-1 1 0,1-1 1,-1 0-1,-4 2 0,4-2-261,-24 12 1418,-50 30 1,68-37-1467,1 0 0,0 0-1,0 1 1,0 0 0,1 0 0,0 1 0,1 0 0,-1 0 0,-6 13 0,12-20-84,1 0 1,-1 0 0,0 0-1,1 0 1,-1 1 0,1-1 0,-1 0-1,1 0 1,0 1 0,-1-1-1,1 0 1,0 1 0,0-1-1,0 0 1,0 1 0,0-1-1,0 0 1,0 0 0,1 1-1,-1-1 1,0 0 0,1 1-1,0 1 1,1-2-13,-1 0-1,0-1 1,0 1-1,0 0 1,1-1-1,-1 1 1,0-1-1,0 0 1,1 1 0,-1-1-1,0 0 1,1 0-1,-1 1 1,1-1-1,-1 0 1,0-1-1,1 1 1,-1 0-1,0 0 1,1 0 0,-1-1-1,0 1 1,3-2-1,13-4-143,1-2 0,-1 0 0,0-1-1,-1 0 1,25-20 0,-26 18-73,1 0 1,0 1-1,0 1 0,0 0 0,27-8 0,-42 16 201,1 0 0,-1 1 0,0-1 0,1 1-1,-1-1 1,1 1 0,-1 0 0,0 0 0,1-1-1,-1 1 1,1 0 0,-1 0 0,1 1 0,-1-1-1,1 0 1,-1 0 0,1 1 0,-1-1 0,0 1 0,1-1-1,-1 1 1,0-1 0,1 1 0,-1 0 0,0 0-1,0 0 1,1 0 0,-1 0 0,0 0 0,0 0-1,0 0 1,0 0 0,-1 0 0,1 1 0,1 1-1,0 3 39,-1 0 0,1 0 0,-1 1 0,0-1 0,-1 0 0,0 12 0,0-1 195,0-17-198,0 1 1,0 0-1,0-1 0,0 1 0,0 0 0,0-1 1,1 1-1,-1 0 0,0-1 0,0 1 0,1-1 0,-1 1 1,0-1-1,0 1 0,1 0 0,-1-1 0,1 1 0,-1-1 1,0 1-1,1-1 0,-1 0 0,1 1 0,-1-1 0,1 1 1,0-1-1,0 1 0,0-1 6,1 0 0,-1 0-1,0 1 1,1-1 0,-1 0 0,0 0 0,1 0-1,-1-1 1,1 1 0,-1 0 0,0 0 0,2-1-1,7-3 71,0 0-1,16-10 1,-13 7-34,3 0-36,0 1 1,22-6-1,-34 10-18,-1 1-1,1 1 0,-1-1 1,1 0-1,0 1 0,-1 0 1,1 0-1,0 0 0,-1 0 1,1 0-1,-1 1 0,1 0 1,-1-1-1,1 1 0,-1 1 1,1-1-1,5 4 0,-8-4 8,1 0 0,-1 0 0,0 0 0,0 1 1,0-1-1,0 1 0,0-1 0,-1 0 0,1 1 0,0 0 0,-1-1 0,1 1 0,-1-1 0,1 1 0,-1 0 0,0-1 0,0 1 0,1 0 0,-1-1 0,0 1 0,-1 0 0,1-1 0,0 1 0,0 0 0,-1-1 1,1 1-1,-1-1 0,0 1 0,1 0 0,-1-1 0,0 1 0,0-1 0,0 0 0,0 1 0,0-1 0,0 0 0,-2 2 0,2-2-196,0 0 1,-1 1-1,1-1 0,-1 0 0,1-1 1,-1 1-1,1 0 0,-1 0 0,0-1 1,1 1-1,-1-1 0,0 1 0,1-1 1,-4 1-1,-23 0-1149,13-1 568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01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3 15187,'0'0'35,"0"0"0,0 0 0,0 0 0,0 0 0,0 0 0,-1 0-1,1 0 1,0 0 0,0 0 0,0 0 0,0 0 0,0 0 0,0 0 0,0 0 0,0 0 0,0 0-1,0 0 1,0 0 0,-1 0 0,1 0 0,0 0 0,0 0 0,0 0 0,0 0 0,0 0-1,0 0 1,0 0 0,0 0 0,0 0 0,0 0 0,0 0 0,0 0 0,0 0 0,-1 0-1,1 0 1,0 0 0,0 0 0,0 0 0,0-1 0,0 1 0,0 0 0,0 0 0,0 0-1,0 0 1,0 0 0,0 0 0,0 0 0,0 0 0,0 0 0,0 0 0,0 0 0,0-1-1,0 1 1,0 0 0,0 0 0,0 0 0,0 0 0,0 0 0,0 0 0,0 0 0,0 0 0,0 0-1,0 0 1,0 0 0,0 0 0,1-1 0,-1 1 0,0 0 0,-6 9 983,-6 18-266,10-22-287,-56 120 2298,-37 89-612,77-165-1599,2-1 0,-15 78 0,28-113-428,1 1-1,1 0 0,0 0 1,1 0-1,0-1 0,1 1 1,3 17-1,-3-28-122,0 1-1,0-1 1,0 0-1,0 0 1,0 0 0,1 0-1,-1 0 1,1 0-1,0 0 1,0 0-1,0 0 1,0-1 0,0 1-1,1-1 1,-1 0-1,1 1 1,0-1-1,0-1 1,-1 1 0,1 0-1,0-1 1,1 1-1,-1-1 1,0 0-1,0 0 1,0 0 0,1 0-1,-1-1 1,1 1-1,-1-1 1,0 0-1,1 0 1,-1 0 0,4-1-1,4 0-238,0-1 1,0-1-1,-1 1 0,1-2 0,-1 1 0,0-1 1,14-8-1,-4 0-59,0 0 0,25-22 1,-1-5-314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02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63 20572,'-12'4'358,"0"1"0,0 1 0,0 0 0,0 1 0,1 0-1,0 0 1,1 1 0,-1 1 0,-8 9 0,13-13-237,1 1 0,0 0 1,0 1-1,0-1 0,1 1 1,0 0-1,0 0 0,1 0 1,0 0-1,0 0 0,0 1 1,1 0-1,0-1 1,1 1-1,-1 16 0,2-21-101,0 0 0,0 0 0,0 0 0,0 0-1,1 0 1,0 0 0,0 0 0,0 0 0,0 0 0,0 0 0,0-1-1,1 1 1,-1 0 0,1-1 0,0 1 0,0-1 0,0 0 0,0 1-1,0-1 1,0 0 0,1 0 0,-1 0 0,1-1 0,-1 1 0,1-1-1,0 1 1,-1-1 0,1 0 0,0 0 0,0 0 0,0 0-1,0-1 1,0 1 0,0-1 0,6 1 0,1-1 28,0 0 0,0-1 0,0 0 1,-1-1-1,1 0 0,0 0 0,-1-1 0,1 0 0,17-9 0,-10 3 55,-1-1-1,0-1 1,0 0-1,-1-2 1,0 1-1,19-24 1,-28 29-47,0 0 1,0-1-1,-1 1 0,0-2 1,0 1-1,-1 0 0,0-1 1,0 0-1,-1 0 0,0 0 1,-1 0-1,0-1 0,-1 1 1,1 0-1,-1-13 1,-2 21-35,1-1 1,0 0 0,-1 0 0,1 1 0,-1-1 0,1 1 0,-1-1 0,0 0 0,0 1 0,-1-3 0,0-1 175,12 8-156,3-1-95,0 1 1,-1-1-1,26 0 1,19 2-225,-51-3 235,1 0 0,-1 1 0,0 0-1,0 0 1,-1 0 0,1 0 0,0 1 0,-1 0 0,8 5 0,-10-5 26,-1-1 0,0 1 0,0-1 0,0 1-1,0 0 1,0-1 0,0 1 0,0 0 0,-1 0 0,0 0 0,0 1 0,0-1 0,0 0 0,0 0-1,0 1 1,-1-1 0,0 0 0,1 1 0,-2 3 0,0 12 6,-1 0 1,-2-1-1,0 1 0,0-1 1,-14 32-1,9-23 138,-8 34-1,16-60-117,1 0 0,0 0-1,0 0 1,-1 0 0,1 0-1,0 0 1,0 0 0,0 0-1,0 0 1,0 0 0,0 0-1,1 0 1,-1 1 0,0-1-1,1 1 1,-1-2-5,1 1 0,-1-1 0,0 0 0,1 0 0,-1 0 0,0 0-1,1 0 1,-1 0 0,0 0 0,1 0 0,-1 0 0,0 0 0,1 0 0,-1 0 0,0 0 0,1 0 0,-1 0 0,0 0 0,1 0 0,-1 0-1,0 0 1,1 0 0,-1-1 0,0 1 0,0 0 0,1 0 0,-1 0 0,0 0 0,1-1 0,-1 1 0,26-26 169,203-252-394,-235 331 242,5-47-3,1 0 1,0-1-1,0 1 0,1 0 0,0 0 0,0 0 0,0-1 0,0 1 0,1 0 0,5 10 0,-5-13-8,0 0 1,0-1 0,0 1-1,0 0 1,1-1-1,-1 1 1,1-1 0,-1 0-1,1 1 1,0-2-1,0 1 1,0 0 0,0 0-1,1-1 1,-1 0-1,0 0 1,1 0 0,-1 0-1,7 1 1,-1-2 14,1 0-1,-1 0 1,0-1 0,0 0 0,0-1-1,0 0 1,0 0 0,0-1 0,0 0-1,-1-1 1,1 0 0,-1 0 0,0 0-1,0-1 1,0-1 0,12-11 0,-15 13 7,-1 0 0,0 0 1,0-1-1,-1 1 0,1-1 1,-1 0-1,0 0 0,0 0 1,-1-1-1,0 1 0,0-1 1,2-6-1,-3 7-4,-1 1 1,1 0-1,-1 0 0,0 0 1,-1-1-1,1 1 0,-1 0 1,0 0-1,0 0 0,0 0 1,0 0-1,-1 0 0,1 0 1,-1 0-1,0 0 0,0 1 1,-1-1-1,-3-4 0,3 4-27,-1 0-1,1 0 1,-1 1-1,1-1 1,-1 1-1,0 0 1,-1 0-1,1 0 1,0 1-1,-1-1 1,1 1-1,-1 0 1,0 1-1,0-1 1,0 1-1,-9-2 1,13 3-15,1 0 0,0 0 0,0 0 0,-1 0 0,1 0 0,0 0 0,-1 0 0,1 0 0,0 0 0,-1 0 0,1 0 0,0 0 0,0 0 0,-1 0 0,1 1 0,0-1 0,0 0 0,-1 0 0,1 0 0,0 0 0,0 0 0,-1 1 0,1-1 0,0 0 0,0 0 0,-1 0 0,1 1 0,0-1 0,0 0 0,0 0 0,0 1 0,-1-1 0,1 0 0,0 0 0,0 1 0,0-1 0,0 0 0,0 0 0,0 1 0,0-1 0,0 0 0,0 1 0,0-1 0,0 0 0,0 0 0,0 1 0,0-1 0,0 0 0,0 1 0,0-1 0,0 0 0,0 0 0,0 1 0,1-1 0,-1 0 0,0 1 0,14 11-600,29 3 166,-15-8 83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0:5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43 20980,'-3'-3'178,"0"-1"-1,0 1 1,-1-1-1,0 1 1,1 0-1,-1 0 0,0 1 1,-1-1-1,1 1 1,0 0-1,-1 0 0,1 0 1,-1 0-1,0 1 1,1 0-1,-11-1 0,11 2-91,0 0 1,0 1-1,-1-1 0,1 1 0,0 0 0,0 0 0,0 1 0,0-1 0,0 1 1,0 0-1,0 0 0,0 0 0,1 1 0,-1-1 0,1 1 0,0 0 0,0 0 1,0 0-1,-4 5 0,3-2-51,0 0-1,0 0 1,0 0 0,1 1 0,0-1-1,0 1 1,1-1 0,0 1-1,0 0 1,0 0 0,0 14 0,1-18-31,1 0 1,0 0 0,0 1 0,0-1-1,1 0 1,-1 0 0,1 0-1,-1 0 1,1 0 0,0 1-1,0-1 1,1-1 0,-1 1 0,1 0-1,-1 0 1,1 0 0,0-1-1,0 1 1,0-1 0,0 1 0,1-1-1,-1 0 1,0 0 0,1 0-1,0 0 1,-1-1 0,1 1 0,3 1-1,2-1 5,0 0 0,0 0-1,0-1 1,1 0 0,-1-1 0,0 0-1,0 0 1,0 0 0,1-1 0,-1-1-1,0 1 1,0-1 0,0-1-1,-1 1 1,1-1 0,7-4 0,16-9 29,0-1 1,36-27-1,-66 44-36,16-12 22,-6 4 2,0 0-1,1 1 0,0 0 0,20-8 0,-32 15-20,1 0 0,-1 0 0,1 0 0,-1-1-1,0 1 1,1 0 0,-1 0 0,1 0 0,-1 0-1,1 0 1,-1 0 0,1 0 0,-1 0-1,1 0 1,-1 1 0,1-1 0,-1 0 0,0 0-1,1 0 1,-1 0 0,1 1 0,-1-1 0,0 0-1,1 0 1,-1 1 0,1-1 0,-1 0 0,0 1-1,1-1 1,-1 0 0,0 1 0,0-1 0,1 1-1,-1-1 1,0 0 0,0 1 0,0-1 0,0 1-1,1-1 1,-1 1 0,0-1 0,0 1 0,0-1-1,0 1 1,0-1 0,0 0 0,0 2 0,-2 22 217,2-23-205,-12 43 415,9-33-236,-1 0 1,2 0-1,0 0 1,0 0-1,0 17 1,2-27-185,0-1 0,0 0 0,0 1 0,0-1 0,0 0 0,0 0 0,0 1-1,0-1 1,1 0 0,-1 0 0,0 1 0,0-1 0,0 0 0,0 0 0,0 1 0,0-1 0,1 0 0,-1 0 0,0 1 0,0-1 0,0 0 0,1 0 0,-1 0 0,0 0 0,0 1 0,1-1 0,-1 0 0,0 0 0,0 0 0,1 0-1,-1 0 1,0 0 0,0 0 0,1 0 0,-1 0 0,0 0 0,0 0 0,1 0 0,-1 0 0,0 0 0,1 0 0,-1 0 0,0 0 0,0 0 0,1 0 0,-1 0 0,0 0 0,0 0 0,1 0 0,-1 0 0,0-1 0,15-8 213,-14 9-207,24-21 204,-13 11-182,1-1 0,21-12 1,-31 22-49,0-1 0,-1 1 0,1-1 0,0 1 0,0 0 1,0 0-1,0 0 0,0 1 0,0-1 0,0 1 0,1-1 1,-1 1-1,0 0 0,0 0 0,0 0 0,0 1 0,0-1 1,6 3-1,-6-2-11,-1 1 1,0 0 0,0-1-1,0 1 1,0 0 0,0 1 0,0-1-1,0 0 1,0 0 0,-1 1-1,1-1 1,-1 1 0,0-1-1,0 1 1,1 5 0,0-5-106,-1 1 1,1-1-1,0 1 0,0-1 1,0 1-1,4 4 1,-5-7 23,0 0 0,0 0-1,0-1 1,0 1 0,0 0 0,0-1 0,1 1 0,-1-1 0,0 1 0,0-1-1,1 1 1,-1-1 0,0 0 0,1 0 0,-1 0 0,0 0 0,0 0 0,1 0 0,-1 0-1,0 0 1,1 0 0,-1 0 0,0-1 0,2 0 0,5-2-146,0-1 1,0 0-1,0-1 1,-1 1-1,0-1 1,11-10-1,7-5-332,8-1 17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03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19076,'-11'16'810,"1"1"0,0-1 0,2 2 0,-10 23 0,15-32-543,0 1 0,0 0 1,1-1-1,1 1 0,-1 0 1,2 0-1,-1 0 0,1 0 1,3 19-1,-3-26-223,1 0 0,0 0-1,0 0 1,0 0 0,0 0 0,0 0 0,0 0 0,1 0-1,-1-1 1,1 1 0,0-1 0,0 1 0,0-1 0,0 1 0,0-1-1,0 0 1,1 0 0,-1 0 0,1 0 0,-1-1 0,1 1 0,0-1-1,0 0 1,0 1 0,0-1 0,0 0 0,0-1 0,0 1-1,0 0 1,0-1 0,0 0 0,0 0 0,0 0 0,0 0 0,4-1-1,2 0 1,1 0-1,0-1 1,-1-1-1,1 1 1,-1-2-1,0 1 1,0-1-1,0-1 0,-1 1 1,9-7-1,0-3 90,-1 0-1,0-1 1,-2-1-1,1 0 0,-2-1 1,17-27-1,-30 44-124,0 0-1,0 0 1,0 0 0,0 0-1,0 0 1,0-1 0,0 1-1,0 0 1,0 0 0,0 0-1,0 0 1,0 0 0,0 0-1,0 0 1,0-1 0,0 1-1,1 0 1,-1 0 0,0 0-1,0 0 1,0 0 0,0 0-1,0 0 1,0 0 0,0 0-1,0 0 1,1-1 0,-1 1-1,0 0 1,0 0 0,0 0-1,0 0 1,0 0 0,0 0-1,1 0 1,-1 0 0,0 0-1,0 0 1,0 0 0,0 0-1,0 0 1,0 0 0,1 0-1,-1 0 1,0 0 0,0 0-1,0 1 1,0-1-1,0 0 1,0 0 0,2 9 177,-3 21-99,0-22-40,1-2-33,0-1-1,0 0 0,0 0 1,1 0-1,-1 0 0,1 1 1,0-1-1,1 0 0,3 8 1,-5-12-6,1 0 0,0 0 0,0 0 0,-1 0 0,1 0 0,0 0 1,0 0-1,0 0 0,0 0 0,0 0 0,0-1 0,0 1 1,1 0-1,-1-1 0,0 1 0,3 0 0,-2-1 4,1 1 1,-1-1-1,0 0 0,1 0 0,-1 0 1,1-1-1,-1 1 0,1-1 0,-1 1 0,0-1 1,1 0-1,1 0 0,19-9 60,26-16 0,-37 18-43,1 1-1,1 0 1,-1 1-1,1 0 1,0 2 0,0-1-1,17-2 1,-29 7-28,1-1 0,-1 1 0,1 0-1,-1 0 1,1 0 0,-1 1 0,0-1 0,1 0 0,-1 1 0,1 0 0,-1-1 0,0 1 0,1 0-1,-1 0 1,0 0 0,0 1 0,4 2 0,-3-1 1,0 1 0,1 0 0,-2 0 0,1 0 0,0 0 0,3 8 0,-3-6 5,0 0 0,0 0 0,1 0 0,4 5-1,-7-11-3,0 1 0,0 0 0,0-1 0,0 1 0,0-1 0,0 1 0,0-1 0,0 0 0,0 1 0,1-1 0,-1 0 0,0 0 0,0 0 0,0 0 0,0 0 0,0 0 0,0 0 0,0 0 0,1 0 0,-1-1 0,0 1 0,0 0 0,0-1 0,0 1 0,0-1 0,0 1 0,0-1 0,1 0 0,-1 0-4,0 1 1,0-1-1,0 1 0,0-1 0,0 0 0,0 1 1,0-1-1,0 0 0,0 0 0,0 0 1,0 0-1,-1 0 0,1 0 0,0 0 0,-1 0 1,1 0-1,-1 0 0,1 0 0,-1-1 0,1 1 1,-1 0-1,0 0 0,1-3 0,-2 3 3,0 1-1,1-1 1,-1 0 0,0 1-1,1-1 1,-1 0-1,0 1 1,0-1 0,0 1-1,0-1 1,0 1 0,0-1-1,1 1 1,-1 0-1,0 0 1,0-1 0,0 1-1,0 0 1,0 0-1,0 0 1,0 0 0,0 0-1,-2 0 1,0 0-5,-20 0-70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0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13 207 20732,'-2'2'165,"1"-1"-1,0 1 0,0 0 1,0 0-1,0 0 0,0 0 0,0 1 1,0-1-1,1 0 0,-1 0 1,1 0-1,-1 1 0,1-1 0,0 0 1,0 0-1,0 1 0,0-1 1,0 0-1,1 4 0,0-5-69,0 1 0,0-1 0,0 1 0,0-1 0,1 0 1,-1 0-1,0 1 0,0-1 0,1 0 0,-1 0 0,1 0 0,-1 0 0,1 0 0,-1-1 0,1 1 0,-1 0 0,1-1 0,0 1 0,0-1 0,-1 1 0,1-1 0,0 0 1,0 0-1,-1 0 0,4 0 0,7-1 96,0 0 0,-1 0 0,1-1 0,-1-1 0,0 0 0,0 0 0,0-1 0,0-1 0,11-5 0,-1-2-24,0-1 0,0-1 0,23-20 0,-25 17 11,29-32 0,-43 44-144,-1 0 1,0 0 0,0 0-1,-1-1 1,1 0 0,-1 1-1,0-1 1,-1-1 0,1 1-1,-1 0 1,2-12 0,-4 17-29,0 0 1,0 0 0,0 1-1,0-1 1,0 0-1,0 0 1,0 0 0,0 1-1,0-1 1,0 0-1,0 0 1,0 1 0,-1-1-1,1 0 1,0 0-1,-1 1 1,1-1 0,0 0-1,-1 1 1,1-1 0,-1 1-1,1-1 1,-1 0-1,1 1 1,-1-1 0,0 1-1,0-1 1,-1 0 2,1 1-1,0 0 1,-1 0 0,1 0 0,0 0 0,-1 0 0,1 0 0,0 0-1,-1 0 1,1 0 0,0 0 0,-1 1 0,1-1 0,-2 1 0,-3 2 14,-1 0 1,1 0 0,0 1-1,0 0 1,-7 5 0,6-3-16,0 0 1,1 1-1,-1 0 1,2 0-1,-1 1 1,1-1 0,0 1-1,0 1 1,1-1-1,0 1 1,0-1-1,1 1 1,1 0-1,-4 19 1,5-26-10,1-1 0,0 1 0,0 0 0,0 0 0,0 0 0,0 0 0,1 0 0,-1 0 0,1 0 0,-1 0 0,1-1 1,-1 1-1,1 0 0,0 0 0,0-1 0,0 1 0,0 0 0,0-1 0,3 3 0,-2-2 0,0 0 1,0-1-1,1 0 0,-1 1 0,0-1 1,1 0-1,-1 0 0,1-1 1,-1 1-1,1 0 0,0-1 1,4 1-1,5-1 0,0 0 0,-1-1 0,1-1-1,0 0 1,17-5 0,71-29-1,-5 1 3,-81 31 4,0 0 1,1 1 0,-1 1 0,25-1 0,-36 3-7,-1 0 0,1 0 0,0 0 0,-1 1 0,1-1 0,-1 1 0,1-1 0,-1 1 0,1 0 0,-1 0-1,0 0 1,1 0 0,-1 0 0,0 1 0,2 1 0,0 0 2,-1 1 1,0 0-1,0 0 0,-1 0 1,1 0-1,1 4 0,5 7 14,-8-13-14,0-1-1,0 0 1,0 0 0,0 1 0,0-1 0,1 0 0,-1 0-1,0 0 1,1 0 0,-1 0 0,1-1 0,-1 1 0,1 0-1,-1-1 1,1 1 0,-1-1 0,1 1 0,0-1-1,-1 0 1,1 1 0,0-1 0,-1 0 0,1 0 0,0-1-1,-1 1 1,1 0 0,0 0 0,-1-1 0,1 1 0,-1-1-1,3 0 1,6-3-7,-1 0 0,0-1 0,17-11 0,-19 11-10,29-20-141,12-10-510,-43 32 411,0 1 0,-1-1 1,1 1-1,0 0 0,0 0 0,1 1 0,-1 0 0,7-2 0,-11 3 192,-1 0 36,1 0 0,-1 0 0,0 0 0,1 0-1,-1 0 1,0 0 0,1 0 0,-1 0-1,0 0 1,1 0 0,-1 0 0,0 0 0,1 0-1,-1 0 1,0 0 0,1 0 0,-1 1-1,0-1 1,0 0 0,1 0 0,-1 0 0,0 0-1,1 1 1,-1-1 0,0 0 0,0 0-1,1 1 1,-1-1 0,0 0 0,0 0 0,1 1-1,0 7-646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0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51 22989,'-22'53'2706,"-28"109"1,40-114-2470,1 0 1,3 1-1,2 0 1,5 92-1,-1-131-229,0-7-3,0-1 0,0 0 0,0 0 0,0 0 0,0 1 0,0-1 0,1 0 0,-1 0 0,1 0 0,0 0 0,0 0 0,1 4 0,-1-6-4,-1 0 0,0 0 1,0 0-1,0 0 0,0 1 0,0-1 0,0 0 0,1 0 0,-1 0 0,0 0 0,0 0 0,0 0 0,0 0 0,0 0 1,1 0-1,-1 0 0,0 0 0,0 0 0,0 0 0,0 0 0,1 0 0,-1 0 0,0 0 0,0 0 0,0 0 0,0 0 0,0 0 1,1 0-1,-1 0 0,0 0 0,0 0 0,0 0 0,0 0 0,0-1 0,1 1 0,-1 0 0,0 0 0,0 0 0,0 0 0,0 0 1,0 0-1,0 0 0,0-1 0,0 1 0,1 0 0,-1 0 0,0 0 0,0 0 0,0 0 0,0-1 0,0 1 0,3-6 16,-1 0-1,0 0 1,0 0-1,2-11 1,1-3 7,17-56 34,3 0 0,3 2 0,65-119 0,-80 170-70,1 1-1,18-22 1,-25 36 2,0 1 0,0-1 1,0 1-1,1 0 0,1 1 1,-1-1-1,17-7 0,-23 13 7,0 0 0,0 0 0,0 0 0,0 0-1,0 0 1,0 1 0,1-1 0,-1 1-1,0 0 1,1 0 0,-1 0 0,0 0 0,4 0-1,-5 0 3,0 1-1,0-1 1,0 0-1,0 1 0,0-1 1,-1 1-1,1-1 1,0 1-1,0 0 1,0-1-1,0 1 0,0 0 1,-1 0-1,1-1 1,0 1-1,-1 0 1,1 0-1,-1 0 0,1 0 1,0 1-1,0 1 0,0 0 0,-1 0 0,1 0 0,-1 0 0,0 0 0,0 1 0,0-1-1,0 0 1,-1 0 0,1 0 0,-1 0 0,0 0 0,1 0 0,-2 0 0,1-1 0,0 1-1,-3 5 1,-9 10 31,-2 0 0,0 0 0,0-2 0,-2 0 0,0 0 0,-1-2 0,-33 22 0,42-30-48,3-2-86,0 0 0,0 0 0,0 0 0,0 0 0,-1-1 0,0 0 0,0-1 0,0 0 0,-12 3 0,19-5 69,0 0 1,0 0-1,-1 0 1,1 0-1,0 0 1,0 0-1,-1 0 1,1 0-1,0 0 1,0 0-1,0 0 1,-1 0-1,1-1 1,0 1-1,0 0 1,0 0-1,-1 0 1,1 0-1,0 0 1,0 0 0,0-1-1,0 1 1,-1 0-1,1 0 1,0 0-1,0 0 1,0-1-1,0 1 1,0 0-1,0 0 1,0 0-1,0-1 1,0 1-1,-1 0 1,1 0-1,0-1 1,0 1-1,0 0 1,0 0-1,0 0 1,0-1-1,0 1 1,0 0-1,1 0 1,-1-1-1,0 1 1,0 0-1,5-13-979,-5 13 933,42-70-1466,-5 17 513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0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8 18700,'3'-2'298,"1"1"-1,-1 0 1,1 0-1,-1 0 1,1 0-1,0 1 1,-1 0 0,7 0-1,-9 0-238,0 0-1,0 0 0,0 1 0,0-1 1,0 0-1,0 1 0,0-1 1,0 1-1,0-1 0,0 1 1,-1 0-1,1-1 0,0 1 1,0 0-1,0 0 0,-1-1 0,1 1 1,0 0-1,-1 0 0,1 0 1,-1 0-1,1 0 0,-1 0 1,0 0-1,1 0 0,-1 0 1,0 0-1,1 0 0,-1 0 1,0 0-1,0 0 0,0 0 0,0 0 1,0 0-1,0 0 0,-1 2 1,-1 12 663,-1 0 0,0-1 0,-2 1 1,1-1-1,-2 1 0,-9 16 0,3-3-204,-21 48 585,-49 135 462,80-207-1591,1 0 0,0 0-1,0 0 1,1 0-1,-1 0 1,1 0 0,0 1-1,0-1 1,0 0-1,0 0 1,1 0 0,0 1-1,0-1 1,0 0 0,2 4-1,-2-5-146,1-1 0,0 1 0,0-1 1,0 1-1,0-1 0,0 0 0,0 0 0,1 0 0,-1 0 0,1-1 0,-1 1 1,1-1-1,0 1 0,-1-1 0,1 0 0,0 0 0,0 0 0,0-1 0,0 1 0,6 0 1,38 0-1405,-24-4 626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0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202 137 19276,'-2'-9'1021,"0"1"-1,-1 0 1,0 0 0,0 0-1,-1 0 1,-6-11-1,8 17-906,1 1-1,0-1 1,-1 0-1,1 1 1,-1-1-1,1 1 0,-1-1 1,0 1-1,0 0 1,0 0-1,1 0 1,-1 0-1,0 0 0,0 0 1,0 0-1,-1 1 1,1-1-1,0 1 1,0 0-1,0-1 1,0 1-1,0 0 0,-1 0 1,1 0-1,0 1 1,0-1-1,0 0 1,0 1-1,0-1 1,0 1-1,-3 1 0,-2 1-59,-1 1 0,1 1 0,0-1 0,0 1 0,0 0-1,1 1 1,0-1 0,0 1 0,0 1 0,1-1 0,0 1 0,-5 8-1,7-10-43,0-1 0,0 1 0,1-1 0,0 1 0,0 0 0,0 0 0,0 0 0,1 0 0,0 0 0,0 1 0,0-1 0,1 0 0,0 0 0,0 1 0,0-1 0,1 0 0,-1 0 0,1 1 0,1-1 0,1 7 0,-1-10-5,-1 0 0,0 1 0,1-1 0,0 0 0,-1 0 0,1 0 0,0-1 0,0 1 0,0 0 0,0-1 0,0 1 0,1-1 0,-1 0 0,0 1 0,1-1 0,-1 0 0,1-1 0,-1 1 0,1 0 0,-1-1 0,1 1 0,0-1 0,-1 0 0,1 0 0,-1 0 0,6-1 0,-1 0 0,0 0 0,0 0 0,0-1 0,0 0-1,0 0 1,-1-1 0,1 1 0,10-8 0,-8 4-14,0-2-1,-1 1 1,0-1 0,0 0 0,-1-1 0,0 0 0,0 0 0,-1-1-1,-1 1 1,1-1 0,-1-1 0,-1 1 0,0-1 0,-1 1 0,0-1-1,0 0 1,-1 0 0,-1-1 0,1-11 0,-2 13-234,-3 15-95,1 15-345,2-17 568,0-1 0,0 1 0,1 0 0,-1-1 0,1 1 0,0 0 0,-1-1 0,1 1 1,1-1-1,-1 1 0,0-1 0,0 1 0,1-1 0,0 0 0,-1 0 0,1 0 0,0 0 0,0 0 1,0 0-1,0 0 0,0-1 0,1 1 0,-1-1 0,0 0 0,1 1 0,-1-1 0,1 0 0,0 0 1,-1-1-1,1 1 0,-1-1 0,1 1 0,0-1 0,0 0 0,-1 0 0,4 0 0,4 0-150,-1-1-1,0-1 1,0 1-1,0-2 1,0 1-1,0-1 1,0 0-1,0-1 0,11-7 1,-6 3 352,-1-1-1,0-1 1,-1 0 0,20-20-1,-40 40 385,0 1-1,1-1 1,0 2-1,1-1 1,0 1 0,1 0-1,0 0 1,1 0-1,0 1 1,1 0-1,-2 23 1,4-34-452,1 0 0,0 0 0,0 0 0,0 0 0,0 0 0,0-1 0,0 1 0,1 0 0,-1 0 0,0 0 0,1 0 0,0-1 0,-1 1 0,1 0 0,0-1 0,0 1 0,0 0 0,0-1 0,0 1 0,0-1 0,1 1 0,-1-1 0,0 0 0,1 0 0,-1 0 0,1 1 0,-1-1 0,1-1 0,0 1 0,-1 0 0,3 1 0,4-1-72,0 0-1,-1 0 0,1-1 1,0 0-1,-1 0 0,13-2 1,-14 1-47,0 0 0,1 1-1,-1 0 1,0 0 0,1 0 0,-1 1 0,0-1 0,8 3 0,-11-1 70,-1 0 0,0 0-1,1 0 1,-1 0 0,0 0 0,0 0 0,0 0 0,-1 1 0,1-1 0,0 1 0,-1-1 0,0 1 0,1-1 0,-1 1 0,0 0-1,0 0 1,-1 0 0,1-1 0,-1 1 0,1 0 0,-1 0 0,0 0 0,0 6 0,-1 5 47,0 0 0,0 0 0,-6 22 0,0-8 238,-2 0-1,-1 0 0,-1-2 1,-1 1-1,-1-1 1,-2-1-1,-18 24 0,29-43-150,0-1 0,-1 0 0,1 0 0,-1 0 0,-1 0 0,-8 5-1,13-9-89,-1 0 0,1 0 0,0 0-1,-1-1 1,1 1 0,-1-1-1,1 1 1,-1-1 0,1 1 0,-1-1-1,0 0 1,1 0 0,-1 0 0,1 0-1,-1 0 1,0 0 0,1 0-1,-1-1 1,1 1 0,-1 0 0,1-1-1,-1 1 1,1-1 0,-1 0-1,1 1 1,0-1 0,-1 0 0,1 0-1,0 0 1,0 0 0,-1 0-1,1 0 1,-2-3 0,0-1-87,-1-1 0,1 0 0,0 0 1,0 0-1,0-1 0,1 1 0,0-1 0,1 1 1,-1-1-1,1 1 0,0-1 0,1 0 0,0-9 1,0-2-256,2 1 0,-1-1 0,2 1 0,5-18 0,-2 16-117,1 1 0,0 1 0,2-1 0,0 1 1,0 1-1,2 0 0,0 0 0,1 1 0,23-23 0,13-6-839,79-58 0,-98 80 1180,-9 7 188,-4 2 287,1 0-1,0 1 1,1 1-1,32-14 1,-47 24-233,0-1 1,0 1-1,0 1 1,0-1-1,0 0 1,0 1-1,0 0 1,0-1-1,0 1 1,5 1-1,-7-1-61,0 0 1,0 1-1,0-1 0,0 1 0,0-1 0,0 1 0,1 0 1,-1-1-1,-1 1 0,1 0 0,0 0 0,0-1 0,0 1 0,0 0 1,0 0-1,-1 0 0,1 0 0,-1 0 0,1 0 0,0 0 1,-1 1-1,0-1 0,1 0 0,-1 0 0,0 0 0,1 0 1,-1 1-1,0-1 0,0 2 0,0 11 366,-2 0 1,1 1-1,-2-2 1,1 1-1,-2 0 0,0 0 1,-9 19-1,0 5 98,4-15-234,7-17-231,0 0-1,-1 0 0,2 0 1,-1 0-1,1 0 1,0 1-1,0-1 0,0 0 1,1 9-1,0-14-68,1 0 0,-1-1 0,0 1 0,0-1 0,0 1 0,0 0 0,0-1 0,1 1-1,-1-1 1,0 1 0,1-1 0,-1 1 0,0-1 0,1 1 0,-1-1 0,1 1 0,-1-1 0,0 1 0,1-1 0,-1 0 0,1 1 0,-1-1-1,1 0 1,0 1 0,-1-1 0,2 0 0,17-1 16,17-18-173,-2-6-331,50-48-1,-32 25-80,-51 47 544,0 0 1,0 0 0,0 0 0,0 0 0,0 0 0,0 1 0,0-1 0,0 0 0,0 1 0,1-1 0,-1 1 0,0-1 0,0 1 0,0 0 0,2-1 0,-2 1 16,-1 0 0,0 1 0,1-1 0,-1 0 0,0 1 0,0-1 0,1 0 0,-1 1 0,0-1 0,0 0 0,0 1 0,1-1 0,-1 1 0,0-1-1,0 0 1,0 1 0,0-1 0,0 1 0,0-1 0,0 0 0,0 1 0,0-1 0,0 1 0,0-1 0,0 1 0,0-1 0,0 0 0,0 1 0,-1 0 0,-15 45 242,12-38-188,2-1-15,-1-1 25,1 0 1,0 1 0,0-1-1,-1 11 1,3-16-54,0-1-1,-1 1 1,1 0-1,0 0 1,0 0 0,0 0-1,0 0 1,0 0 0,1-1-1,-1 1 1,0 0-1,0 0 1,1 0 0,-1 0-1,0 0 1,1-1 0,-1 1-1,1 0 1,-1 0-1,1-1 1,-1 1 0,1 0-1,-1-1 1,1 1-1,0-1 1,-1 1 0,1 0-1,0-1 1,0 0 0,-1 1-1,1-1 1,0 1-1,0-1 1,0 0 0,0 0-1,-1 1 1,1-1 0,0 0-1,0 0 1,0 0-1,0 0 1,1 0 0,10-2-60,-1 0 1,1 0 0,-1-1-1,0-1 1,0 0 0,0-1 0,15-8-1,1 1-151,-20 8 137,13-5-244,0 0 1,0 2 0,1 0-1,36-7 1,-55 14 293,-1-1 0,0 1 0,0 0-1,0 0 1,0-1 0,1 1 0,-1 0 0,0 0 0,0 1-1,0-1 1,1 0 0,-1 0 0,0 0 0,0 1-1,0-1 1,0 1 0,0-1 0,1 1 0,-1-1-1,0 1 1,0-1 0,0 1 0,-1 0 0,1 0 0,0 0-1,0-1 1,0 1 0,0 0 0,-1 0 0,1 0-1,0 0 1,-1 0 0,1 0 0,-1 0 0,1 1 0,-1-1-1,0 0 1,1 0 0,-1 0 0,0 0 0,0 1-1,0-1 1,0 0 0,0 0 0,0 0 0,0 1-1,0-1 1,0 0 0,-1 2 0,-2 8 7,0 0 0,0 0-1,-1 0 1,-6 12 0,7-16-77,-8 23-2307,23-34 1874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0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0 464 21012,'1'3'276,"0"0"-1,-1-1 0,1 1 0,0 0 0,0-1 0,0 1 0,1-1 0,-1 0 0,1 1 0,-1-1 0,1 0 0,0 0 0,0 0 0,0 0 0,0 0 0,0-1 0,0 1 0,0 0 0,1-1 0,2 2 0,0-1-25,0-1 0,0 1-1,-1-1 1,1 0 0,0 0-1,0-1 1,0 1 0,0-1-1,0 0 1,10-2-1,-8 1-142,0 0 0,1-1 0,-1 0 0,0-1 0,0 1 0,0-2 0,7-3-1,-10 5-98,-1-1 0,1 1 0,-1-1 0,0 1 0,0-1 0,0 0 0,0 0-1,0 0 1,-1 0 0,0-1 0,1 1 0,2-7 0,-4 9-7,-1-1-1,1 1 1,0 0 0,-1-1 0,1 1-1,-1-1 1,1 1 0,-1-1 0,0 0 0,0 1-1,0-1 1,1 1 0,-2-1 0,1 1-1,0-1 1,0 0 0,0 1 0,-1-1-1,1 1 1,-1-1 0,1 1 0,-1-1 0,0 1-1,1-1 1,-1 1 0,0 0 0,0 0-1,0-1 1,0 1 0,0 0 0,0 0 0,0 0-1,-1 0 1,1 0 0,0 0 0,-1 0-1,1 0 1,-3 0 0,1 0 1,-1 0 0,0 0 0,1 0 0,-1 1 0,0-1 0,1 1 0,-1 0 0,0 0 0,0 1 0,1-1 0,-1 1 0,0 0 0,1 0 0,-1 0 0,-5 3 1,0 0 3,1 1 1,0 1-1,0-1 1,0 1-1,1 0 1,0 1-1,0 0 1,-6 8-1,9-11 9,1 1-1,-1 0 0,1 0 1,0 0-1,1 0 0,-1 0 0,1 0 1,0 1-1,0-1 0,1 1 1,-1-1-1,1 1 0,1 0 1,-1 10-1,1-15-11,0 0 0,0 0 0,0 0 0,0 0-1,1 1 1,-1-1 0,0 0 0,1 0 0,-1 0 0,1 0 0,-1 0 0,1 0 0,-1 0 0,1 0-1,0 0 1,0-1 0,-1 1 0,1 0 0,0 0 0,0 0 0,0-1 0,0 1 0,0-1 0,1 2-1,1-1-5,0-1-1,-1 1 0,1 0 0,0-1 0,-1 0 0,1 0 0,0 0 0,-1 0 0,1 0 0,3-1 0,6-1-102,-1-1 0,0 0 0,21-10 0,-5-1-353,-1-1-1,28-21 1,11-7-1023,-49 37 1012,-16 6 454,0 0-1,1 0 0,-1 0 1,0 0-1,1 0 0,-1 0 0,0 0 1,1 0-1,-1 0 0,0 1 1,1-1-1,-1 0 0,0 0 1,1 0-1,-1 0 0,0 0 0,0 1 1,1-1-1,-1 0 0,0 0 1,0 1-1,1-1 0,-1 0 1,0 0-1,1 1 0,-1 1 9,1 0 0,-1 0-1,0 0 1,0 0 0,1 0-1,-1 0 1,0 0 0,-1 0 0,1 0-1,0 0 1,-2 4 0,-3 17 250,3-16-100,0 0-1,0 0 0,1 1 0,0-1 0,1 0 1,-1 1-1,1-1 0,2 14 0,-1-20-114,-1 1-1,0-1 1,1 0 0,0 0-1,-1 0 1,1 0-1,0 0 1,-1 0-1,1 0 1,0 0-1,0 0 1,0 0 0,0 0-1,0-1 1,0 1-1,0 0 1,0-1-1,0 1 1,0 0-1,1-1 1,-1 0 0,0 1-1,0-1 1,1 0-1,-1 1 1,0-1-1,0 0 1,1 0-1,-1 0 1,0 0 0,0 0-1,1-1 1,-1 1-1,0 0 1,2-1-1,3 0 23,1-1 0,-1 0 0,0 0 0,0 0 0,11-7 0,-1-2-35,1 0-1,-2-2 1,1 0-1,-2 0 1,0-2 0,0 0-1,-2 0 1,17-26 0,2-11-157,38-82 0,-61 115 100,10-17-23,-2 0 0,-2-2-1,16-59 1,-29 80 47,-1 17 20,0 0 1,0 0-1,0 0 0,0 0 0,0 0 1,0 0-1,0-1 0,0 1 0,0 0 0,0 0 1,0 0-1,0 0 0,0 0 0,0 0 0,0 0 1,0 0-1,0 0 0,0 0 0,0 0 1,0 0-1,0-1 0,0 1 0,-1 0 0,1 0 1,0 0-1,0 0 0,0 0 0,0 0 1,0 0-1,0 0 0,0 0 0,0 0 0,0 0 1,0 0-1,0 0 0,-1 0 0,1 0 0,0 0 1,0 0-1,0 0 0,0 0 0,0 0 1,0 0-1,0 0 0,0 0 0,0 0 0,0 0 1,-1 0-1,1 0 0,0 0 0,0 0 1,0 0-1,0 0 0,0 0 0,0 0 0,0 1 1,0-1-1,0 0 0,0 0 0,0 0 0,0 0 1,0 0-1,0 0 0,-1 0 0,-14 27 250,2 10-65,1 1 0,1 1-1,3 0 1,1 0 0,-4 64 0,10-68-92,3 61 1,0-79-196,1 0 1,0-1 0,1 1-1,0-1 1,12 27-1,-1-22-434,-11-18-56,-7-13 32,-12-16 174,-1 1 0,-36-42 0,13 16 253,21 27 124,-9-11 442,-41-72 0,68 107-428,-12-30 402,12 29-386,-1 1 0,1-1 0,0 0 0,-1 0 1,1 0-1,0 1 0,0-1 0,0 0 0,0 0 0,0 0 0,0 0 1,0 1-1,0-1 0,0 0 0,0 0 0,0 0 0,0 0 0,1 1 1,-1-1-1,0 0 0,0 0 0,1 0 0,-1 1 0,1-1 0,-1 0 0,1 1 1,-1-1-1,1 0 0,-1 1 0,1-1 0,0 1 0,-1-1 0,1 1 1,0-1-1,0 0 0,5 1 45,0 0 1,0 0-1,-1 0 0,1 1 1,0 0-1,0 0 1,-1 0-1,1 1 0,-1 0 1,9 3-1,8 3-87,-2-3-38,-1-1 1,1-1-1,0-1 0,1 0 0,-1-2 0,22-2 0,18-4-73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2:5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84 15107,'2'-84'6614,"-6"129"-3493,0 5-2846,4-16-16,4 42 0,-2-62-197,0-1-1,1 1 1,0-1 0,1 0 0,1 0-1,7 14 1,-11-23-53,1-1 0,0 0 0,0 0 0,0 1 1,1-1-1,-1-1 0,1 1 0,0 0 0,-1-1 0,1 1 0,0-1 1,1 0-1,-1 0 0,0 0 0,1 0 0,-1-1 0,5 2 0,-3-2-1,0 0 1,0 0-1,1-1 0,-1 0 0,0 0 0,1 0 0,-1 0 0,0-1 0,0 0 0,1 0 0,4-2 1,5-3 5,1 0 0,-2-1 0,1-1 1,-1 0-1,0-1 0,25-21 0,-19 12 5,-1-1 0,-1 0 0,22-30 0,-32 38-4,-1 0-1,0-1 1,-1 1 0,0-1 0,-1-1 0,0 1 0,-1-1 0,5-19 0,-9 31-12,0 0 0,1-1 0,-1 1 0,0 0 0,1 0 0,-1 0 0,0 0 0,0 0 0,0 0 0,0 0 0,0 0 0,0 0 0,-1 0 0,1 0 0,0 0 1,-1 0-1,1 0 0,0 0 0,-1 0 0,1 0 0,-1 0 0,1 0 0,-1 0 0,0 0 0,1 0 0,-1 0 0,0 1 0,0-1 0,0 0 0,1 1 0,-1-1 0,0 0 0,0 1 0,-2-1 0,2 1 2,-1 0 0,0 0 0,1 0 1,-1 0-1,0 0 0,0 1 0,1-1 0,-1 1 0,1-1 0,-1 1 0,0 0 0,1-1 0,-1 1 0,1 0 0,0 0 0,-1 0 0,1 0 0,0 0 0,0 1 0,-3 1 0,-2 6 1,0 0 1,0-1 0,1 2-1,0-1 1,1 1-1,-1-1 1,2 1-1,0 0 1,0 1 0,1-1-1,0 0 1,1 1-1,0-1 1,0 1 0,1 0-1,1-1 1,1 12-1,-1-18-3,-1-1 0,1 0-1,0 0 1,0 1 0,0-1-1,1 0 1,-1 0 0,1 0-1,-1 0 1,1 0 0,0-1-1,0 1 1,0 0 0,1-1 0,-1 0-1,1 1 1,-1-1 0,1 0-1,0 0 1,0-1 0,-1 1-1,1 0 1,1-1 0,-1 0-1,0 0 1,0 0 0,0 0-1,1 0 1,-1 0 0,0-1-1,7 0 1,-1 0 3,0-1 0,0 0 1,0 0-1,0-1 0,0 0 1,0-1-1,0 0 0,-1-1 1,1 1-1,13-10 0,-3 0 5,-1-1-1,-1-1 1,0 0-1,17-22 1,1 1 48,-35 36-56,0-1-1,1 1 1,-1 0-1,0 0 1,0-1-1,0 1 0,0 0 1,1 0-1,-1 0 1,0 0-1,0-1 1,0 1-1,1 0 1,-1 0-1,0 0 1,0 0-1,1 0 1,-1 0-1,0 0 1,0-1-1,1 1 0,-1 0 1,0 0-1,0 0 1,1 0-1,-1 0 1,0 0-1,1 0 1,-1 0-1,0 1 1,0-1-1,1 0 1,-1 0-1,0 0 1,0 0-1,1 0 1,-1 0-1,0 1 0,5 11 59,-5 30 3,0-29-39,0-11-24,0 0 1,0 0-1,0 0 1,0 0-1,0 0 1,1 0 0,-1 0-1,1 0 1,-1 0-1,1 0 1,0-1-1,-1 1 1,1 0 0,0 0-1,0-1 1,1 1-1,-1 0 1,0-1-1,2 2 1,-1-2-1,0 0-1,0 0 1,0-1 0,0 1-1,0-1 1,0 0 0,0 0 0,0 0-1,0 0 1,0 0 0,0 0-1,0 0 1,-1 0 0,1-1-1,0 1 1,0-1 0,0 1-1,0-1 1,3-2 0,55-26 9,-49 23-8,0-1 0,0 2 1,1 0-1,0 0 0,0 1 1,0 0-1,0 1 1,1 1-1,21-3 0,-31 5 3,-1 0 0,1 1-1,-1-1 1,1 0 0,0 1-1,-1-1 1,1 1 0,-1 0-1,0 0 1,1 0 0,-1 0-1,0 0 1,1 1-1,-1-1 1,0 1 0,0-1-1,0 1 1,0 0 0,0 0-1,-1 0 1,1 0 0,-1 0-1,1 0 1,-1 0 0,1 0-1,-1 1 1,0-1 0,0 1-1,1 3 1,0 5-15,0 1-1,-1-1 1,0 1-1,0 0 1,-2 14-1,1-5-235,0-38-1248,-5 2 1107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3:0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4 166 16580,'0'0'67,"-1"0"1,1 0 0,0 0-1,0 1 1,-1-1 0,1 0 0,0 0-1,0 1 1,0-1 0,-1 0-1,1 0 1,0 1 0,0-1-1,0 0 1,0 0 0,0 1 0,0-1-1,0 0 1,-1 0 0,1 1-1,0-1 1,0 0 0,0 1 0,0-1-1,0 0 1,0 1 0,0-1-1,0 0 1,1 0 0,-1 1 0,0-1-1,0 0 1,0 1 0,0-1-1,0 0 1,1 1 0,11 4 1390,19-3 481,-21-4-1608,0-1 0,0 0 1,0-1-1,-1 0 0,1 0 0,-1-1 0,0 0 0,16-13 0,-18 13-231,-1 0 0,0 0 1,0-1-1,-1 0 0,1 0 0,-1 0 0,-1-1 0,1 0 0,-1 0 0,0 0 0,-1 0 0,3-9 0,-5 15-82,-1-1 0,1 1 0,-1-1 0,1 1 0,-1-1 0,0 0 0,0 1 0,0-1 0,0 1 0,0-1 0,0 0 0,0 1 0,-1-1 0,1 1-1,-1-1 1,1 1 0,-1-1 0,1 1 0,-1-1 0,0 1 0,-1-3 0,0 3-9,1 0 0,0 0-1,-1 0 1,1 1 0,0-1-1,-1 0 1,1 1 0,-1-1-1,1 1 1,-1-1 0,1 1-1,-1 0 1,0 0 0,1 0-1,-1 0 1,1 0 0,-1 0-1,1 0 1,-1 0 0,0 0-1,1 1 1,-3 0 0,-3 1 5,0 1 0,0 0 0,0 1 0,0-1 0,1 1 1,-1 0-1,1 1 0,0 0 0,0 0 0,1 0 0,-10 11 0,7-6-10,0 1-1,1-1 0,0 2 1,0-1-1,2 1 1,-6 13-1,9-21 0,1 0 0,0 0 0,0 1 1,0-1-1,0 1 0,1-1 0,-1 8 0,1-11-2,0 1 1,1-1-1,-1 0 0,0 0 0,0 0 1,1 0-1,-1 0 0,1 0 1,-1 0-1,1 0 0,-1 0 1,1-1-1,0 1 0,-1 0 1,1 0-1,0 0 0,0 0 1,-1-1-1,1 1 0,0 0 1,0-1-1,0 1 0,0-1 0,0 1 1,0-1-1,0 0 0,0 1 1,0-1-1,0 0 0,0 0 1,0 1-1,0-1 0,1 0 1,-1 0-1,1 0 0,7-1 8,0 1 1,1-1-1,-1-1 0,0 0 0,-1 0 0,12-4 1,54-25 49,-22 8-20,-47 21-35,65-21 28,-63 22-18,-1-1 1,1 1-1,1 0 1,-1 1-1,0 0 1,0 0 0,0 0-1,7 2 1,-11-1 1,-1 0 0,1 0-1,-1 0 1,0 0 0,1 0 0,-1 1 0,0-1 0,0 1 0,0 0 0,0-1 0,0 1 0,0 0 0,-1 0 0,1 0 0,0 0 0,-1 1 0,3 4-1,-3-5 6,0 0 0,0 0 0,1 1 0,-1-1 0,1 0 0,-1 0 0,1 0 0,0 0 0,0-1 0,0 1 0,0 0 0,0-1 0,0 1 0,0-1-1,1 0 1,-1 0 0,0 0 0,1 0 0,3 1 0,0-2 4,0 1-1,0-1 1,0-1-1,0 1 1,0-1-1,0 0 0,0 0 1,0-1-1,0 0 1,6-3-1,11-5 26,26-16-1,-5 2 9,-35 21-52,-1-2 0,0 1-1,1 1 0,0 0 1,13-3-1,-21 5-7,1 1 0,-1 0 0,1 0-1,0 0 1,-1-1 0,1 2 0,0-1-1,-1 0 1,1 0 0,0 0 0,-1 1 0,1-1-1,-1 1 1,1-1 0,-1 1 0,1 0-1,-1-1 1,1 1 0,-1 0 0,0 0 0,1 0-1,-1 0 1,0 0 0,0 0 0,0 1-1,0-1 1,0 0 0,0 1 0,0-1 0,0 0-1,1 3 1,4 12-119,6 9 336,-11-24-290,0 0-1,0 0 1,0 0 0,0 0-1,0 0 1,0-1-1,0 1 1,1 0 0,-1-1-1,0 1 1,0-1 0,1 1-1,-1-1 1,0 0-1,1 1 1,-1-1 0,1 0-1,-1 0 1,2 0 0,-2 0-115,0 0 1,0 0 0,0 0 0,0 0 0,-1 0 0,1 0 0,0 0 0,0 0 0,0 1 0,0-1 0,0 0-1,-1 1 1,1-1 0,0 1 0,0-1 0,-1 1 0,1-1 0,1 2 0,3 3-734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3:0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109 136 17716,'-1'7'471,"-1"0"0,1 0 0,-1 0 0,-1 0-1,1-1 1,-1 1 0,0-1 0,-6 9 0,-7 17 1104,2 6-532,2 0-1,2 0 1,-8 51-1,11-40-717,3 1-1,2 0 0,2-1 0,9 69 0,-8-111-301,0 0 1,0 0 0,1 0 0,4 12-1,-6-19-20,0 0-1,0 0 1,0 0-1,0 1 0,0-1 1,0 0-1,0 0 1,0 0-1,0 0 1,1 0-1,-1 0 0,0 0 1,0 1-1,0-1 1,0 0-1,0 0 1,0 0-1,0 0 0,1 0 1,-1 0-1,0 0 1,0 0-1,0 0 1,0 0-1,0 0 0,0 0 1,1 0-1,-1 0 1,0 0-1,0 0 1,0 0-1,0 0 0,0 0 1,1 0-1,-1 0 1,0 0-1,0 0 1,0 0-1,0 0 0,0 0 1,1 0-1,-1 0 1,0 0-1,0 0 1,0 0-1,0 0 0,0 0 1,0-1-1,0 1 1,1 0-1,-1 0 1,0 0-1,0 0 0,0 0 1,0 0-1,0-1 1,0 1-1,0 0 1,0 0-1,0 0 0,0 0 1,5-12 69,2-17 47,4-36 0,-1 0-10,7-18-70,4 1 0,3 1 1,55-124-1,-69 184-67,1 2 0,1-1-1,22-27 1,-28 40 10,-1 0-1,1 1 1,0 0 0,1 0 0,0 1-1,-1 0 1,2 0 0,-1 0-1,0 1 1,1 0 0,0 1 0,9-3-1,-15 5 11,0 0 0,1 0 0,-1 1 0,1 0-1,-1-1 1,1 1 0,-1 0 0,0 0-1,1 0 1,-1 0 0,1 1 0,-1-1 0,1 1-1,-1-1 1,0 1 0,1 0 0,-1 0 0,0 0-1,0 0 1,0 0 0,1 1 0,-1-1-1,-1 1 1,1-1 0,0 1 0,0 0 0,0-1-1,-1 1 1,1 0 0,-1 0 0,0 0 0,1 0-1,-1 1 1,0-1 0,0 0 0,-1 0 0,1 1-1,0-1 1,0 5 0,0 0 4,0 1-1,0 0 1,0-1 0,-1 1 0,-1-1 0,1 1 0,-1-1-1,-1 1 1,1-1 0,-1 1 0,-5 12 0,0-6 39,-1-1 0,0 0 0,-1-1 1,-1 0-1,0 0 0,0-1 0,-20 17 1,20-20-11,0 0 0,-1 0 0,0-1 0,-1 0 0,1-1 0,-1-1 0,0 0 0,-1 0 0,-14 3 0,23-7-92,0 0 1,1-1-1,-1 0 1,0 1 0,0-1-1,1-1 1,-1 1-1,0 0 1,0-1-1,-4-1 1,7 2-17,0-1 0,0 0 1,0 1-1,0-1 0,0 0 0,0 1 1,0-1-1,0 0 0,0 0 0,0 0 1,0 0-1,1 0 0,-1 0 0,0 0 1,1 0-1,-1 0 0,1 0 0,-1 0 1,1-1-1,0 1 0,-1 0 0,1 0 0,0 0 1,0-1-1,0 1 0,0 0 0,0 0 1,0-1-1,0 1 0,0 0 0,0 0 1,1 0-1,-1-1 0,1 0 0,1-4-82,0 1 0,0-1-1,0 1 1,1-1-1,0 1 1,0 0 0,1 0-1,7-9 1,19-21-842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3:0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5 21605,'17'-4'2104,"-25"17"-1264,-10 9-312,-10 19 1105,-1 8-417,0 11-448,0 3-192,8 2-184,7-2-112,12-6-176,7-5-112,15-15-280,6-8-256,6-14-712,0-4 1584,3-11-576,2-5-128,0-7-128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0:5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111 264 14651,'-14'2'5739,"11"-1"-5531,-1 0-1,1 0 1,0 1 0,-1-1-1,1 1 1,0-1-1,0 1 1,0 0 0,-5 4-1,1 1-27,0 1-1,0 0 0,0 1 1,1-1-1,-5 12 0,9-17-129,0 0 0,0 1 0,1-1-1,-1 1 1,1-1 0,0 1 0,0 0 0,0-1-1,1 1 1,-1 0 0,1 0 0,0 0 0,0-1-1,0 1 1,1 0 0,-1 0 0,2 5 0,-1-8-33,-1 0 1,1 0-1,-1 0 1,1 0 0,-1-1-1,1 1 1,0 0 0,-1 0-1,1 0 1,0-1-1,-1 1 1,1 0 0,0-1-1,0 1 1,0-1 0,0 1-1,0-1 1,-1 1 0,1-1-1,0 0 1,0 1-1,0-1 1,2 0 0,0 0 11,0 1 0,-1-2 1,1 1-1,0 0 0,0-1 1,-1 1-1,1-1 0,4-1 1,4-3 21,-1 0 0,0 0 0,13-10 1,-2 0-2,0-2 1,-1-1-1,-1 0 1,-1-2-1,19-26 1,-15 16 54,-1-1-1,-2-1 1,17-40-1,-31 62-43,-1 0-1,0 0 1,-1 0-1,0-1 1,3-16-1,-8 11 93,2 16-146,0 0 0,0 0-1,0-1 1,0 1-1,0 0 1,0 0-1,-1 0 1,1-1 0,0 1-1,0 0 1,0 0-1,-1 0 1,1-1-1,0 1 1,0 0-1,0 0 1,-1 0 0,1 0-1,0 0 1,0-1-1,-1 1 1,1 0-1,0 0 1,0 0 0,-1 0-1,1 0 1,0 0-1,-1 0 1,-1 1 10,1-1 1,-1 1-1,1 0 1,-1 0-1,1 0 1,0 0-1,-1 0 1,1 0-1,0 0 1,0 0 0,-1 0-1,1 1 1,0-1-1,0 0 1,0 3-1,-11 15-38,0 0 0,2 1 0,1 1 0,0 0 0,2 0 0,0 1 0,1 0 0,1 0 1,2 0-1,0 0 0,1 1 0,1-1 0,4 43 0,6-30-101,6-13-32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3:0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19316,'-12'10'1019,"0"1"-1,1 0 1,0 1 0,1 0-1,0 0 1,-13 24-1,19-29-857,0 0-1,0 0 0,1 0 0,0 0 1,1 1-1,-1-1 0,1 1 0,1-1 1,0 1-1,0 0 0,0 0 0,1-1 0,0 1 1,1 0-1,1 10 0,-1-15-149,0 0 0,0 0 0,0 0 0,0 0 0,0 0 0,1 0-1,-1-1 1,1 1 0,0 0 0,0-1 0,0 1 0,0-1 0,0 0 0,1 0-1,-1 0 1,1 0 0,-1 0 0,1-1 0,0 1 0,-1-1 0,1 1 0,0-1 0,0 0-1,0 0 1,0 0 0,0-1 0,0 1 0,1-1 0,4 0 0,-3 0-3,0 0-1,0 0 1,0-1 0,0 0 0,-1 0 0,1-1 0,0 1 0,-1-1 0,1 0-1,-1 0 1,1 0 0,-1-1 0,0 1 0,0-1 0,0 0 0,-1-1 0,1 1-1,4-5 1,-3 0 30,0 0 0,-1 0 0,0 0 0,0 0 0,-1 0 0,0-1 0,-1 1 0,1-1-1,-2 0 1,1 0 0,-1 0 0,-1 0 0,1 0 0,-2 0 0,1 0 0,-1 0 0,0 0 0,-6-17-1,7 24-30,-1 1 0,1 0 0,-1-1 0,0 1 0,1 0 0,-1-1 0,0 1 0,0 0 0,0 0 0,0 0-1,0-1 1,0 1 0,-1 0 0,-1-1 0,3 2-4,-1 0-1,1 0 0,-1-1 1,0 1-1,1 0 1,-1 0-1,0 0 0,1 0 1,-1 0-1,0 0 1,1 0-1,-1 0 0,0 0 1,1 0-1,-1 0 1,0 0-1,1 1 1,-1-1-1,1 0 0,-1 0 1,0 1-1,0 0 1,-1 0-12,1 0 1,0 0-1,-1 1 1,1-1-1,0 1 1,0-1-1,0 1 1,0 0-1,0-1 1,0 1-1,1 0 1,-1 0-1,0-1 1,1 1-1,-1 0 0,1 0 1,0 0-1,0 0 1,0-1-1,0 1 1,0 2-1,0-1-14,1-1-1,-1 0 0,1 1 0,0-1 0,0 0 0,0 0 0,0 1 0,0-1 0,0 0 0,1 0 0,-1 0 0,1-1 0,-1 1 0,1 0 0,0 0 0,0-1 0,-1 1 1,1-1-1,0 0 0,1 1 0,-1-1 0,0 0 0,0 0 0,0 0 0,1-1 0,-1 1 0,0-1 0,1 1 0,-1-1 0,0 0 0,1 1 0,-1-1 0,1 0 1,-1-1-1,0 1 0,1 0 0,-1-1 0,0 1 0,4-2 0,19-14-191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3:0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 20476,'-3'2'245,"-1"1"0,1-1 0,0 1 0,0 0 0,0 0 0,0 0 0,1 1 0,-1-1 0,1 1 0,0-1 0,0 1 0,0 0 0,0 0 0,1 0-1,-1 0 1,1 0 0,0 0 0,0 0 0,1 0 0,-1 1 0,1-1 0,0 5 0,0-4-189,1-1 0,-1 0 1,1 1-1,0-1 0,0 0 0,1 0 0,-1 0 1,1 0-1,0 0 0,0 0 0,0 0 0,1 0 1,-1-1-1,1 1 0,0-1 0,0 0 0,0 0 1,0 0-1,1 0 0,-1 0 0,1-1 0,0 0 1,-1 0-1,1 0 0,0 0 0,0 0 0,1-1 1,-1 1-1,0-1 0,0-1 0,1 1 0,7 0 1,-1-1-44,0-1 1,0-1-1,-1 0 0,1 0 1,-1-1-1,1 0 1,-1-1-1,0 0 1,0 0-1,-1-1 1,1-1-1,-1 0 1,14-11-1,-10 6 5,0-1 1,-1 0-1,0-1 0,-1 0 0,0-1 1,-1 0-1,14-26 0,-40 79 16,3 1-1,-14 69 0,12-23 146,-6 138 0,15-132 36,-19 104 1,20-173-124,-12 34 0,15-51-59,0 0 0,0 0 1,-1-1-1,0 1 0,-1-1 1,1 1-1,-1-1 0,0 0 1,0 0-1,-6 5 0,9-9-26,1-1-1,-1 1 0,1-1 0,-1 1 0,1-1 0,-1 0 0,1 1 1,-1-1-1,0 1 0,1-1 0,-1 0 0,0 0 0,1 1 1,-1-1-1,0 0 0,1 0 0,-1 0 0,0 0 0,1 0 0,-1 0 1,0 0-1,1 0 0,-1 0 0,0 0 0,1 0 0,-1 0 1,0-1-1,1 1 0,-1 0 0,0 0 0,1-1 0,-1 1 0,1 0 1,-1-1-1,0 1 0,1-1 0,-1 1 0,1-1 0,-1 1 1,0-2-1,0 0 8,0-1 0,-1 1 0,1-1 0,0 0 0,0 1 0,1-1 0,-1 0 0,0-3 0,-1-16-5,1 1 0,1 0-1,0 0 1,2-1 0,5-24-1,31-106-147,-13 73 0,41-87 0,-52 136 89,2 0 0,1 0 1,1 2-1,1 0 1,37-40-1,-44 56 28,1 1-1,0 1 1,0 0-1,25-14 1,-29 19 5,-1 1 0,1 0-1,0 0 1,0 1 0,0 0 0,1 1 0,-1 0 0,1 0-1,10 0 1,-18 2 13,0 0 0,0 0-1,0 0 1,0 0 0,0 0-1,-1 1 1,1-1 0,0 1-1,0-1 1,0 1 0,0-1-1,0 1 1,0 0 0,-1 0-1,1 0 1,0 0 0,-1 0-1,1 1 1,0-1 0,-1 0-1,0 1 1,1-1 0,-1 1-1,0 0 1,0-1 0,0 1-1,0 0 1,0-1 0,0 1-1,0 0 1,-1 0 0,1 0-1,-1 0 1,1 0 0,-1 0-1,0 0 1,0 0 0,0 0-1,0 0 1,0 0 0,-1 3-1,0 7 46,-1-1-1,0 0 1,-1-1 0,-1 1-1,-8 20 1,0-10 68,10-17-74,-1-1-1,1 1 0,0 0 1,1 0-1,-1 0 0,1 0 0,-1 0 1,1 0-1,0 0 0,0 6 0,1-9-27,0-1-1,0 1 0,1-1 0,-1 1 1,0-1-1,0 1 0,1-1 0,-1 1 0,0-1 1,0 0-1,1 1 0,-1-1 0,1 1 1,-1-1-1,0 0 0,1 1 0,-1-1 0,1 0 1,-1 0-1,1 1 0,-1-1 0,1 0 1,-1 0-1,1 0 0,-1 0 0,1 1 1,-1-1-1,1 0 0,-1 0 0,1 0 0,-1 0 1,1 0-1,-1 0 0,1 0 0,-1 0 1,1-1-1,-1 1 0,1 0 0,-1 0 1,1 0-1,-1-1 0,1 1 0,0-1 0,29-10 67,-27 10-62,110-57 38,9-5-49,-119 62-2,0 0 0,0 0-1,0 0 1,1 0 0,-1 0-1,0 1 1,0-1 0,0 1 0,7 0-1,-9 0 3,1 0-1,-1 1 1,0-1-1,0 0 1,0 1-1,0 0 1,0-1-1,1 1 0,-1-1 1,0 1-1,0 0 1,-1 0-1,1 0 1,0 0-1,0-1 1,0 1-1,0 0 1,-1 0-1,1 0 1,-1 1-1,1-1 0,0 0 1,-1 0-1,0 0 1,1 0-1,-1 3 1,1-3 0,-1 0 0,0 0 1,0 0-1,0 0 0,1 0 0,-1-1 1,1 1-1,-1 0 0,1 0 1,-1 0-1,1 0 0,-1 0 1,1-1-1,0 1 0,-1 0 0,1 0 1,0-1-1,0 1 0,-1-1 1,1 1-1,0-1 0,0 1 0,0-1 1,0 1-1,0-1 0,0 0 1,0 1-1,0-1 0,0 0 0,0 0 1,0 0-1,0 0 0,0 0 1,0 0-1,0 0 0,0 0 0,0 0 1,0 0-1,0 0 0,-1-1 1,1 1-1,1-1 0,5-2 0,0 0 0,-1-1-1,0 1 1,11-9 0,-11 7-9,29-20-46,-14 9-15,1 0 0,1 2 0,41-21 1,-62 34 60,1 0 1,-1 1 0,0-1-1,0 0 1,1 1 0,-1-1-1,1 1 1,-1 0 0,5 0-1,-6 0 8,0 0-1,-1 1 0,1-1 0,0 0 0,0 0 0,0 1 0,0-1 0,-1 1 0,1-1 1,0 1-1,0-1 0,-1 1 0,1-1 0,0 1 0,-1-1 0,1 1 0,-1 0 0,1-1 1,0 2-1,0 1 6,0 0 1,0-1-1,-1 1 1,1 0-1,-1 0 1,0 0-1,1 0 1,-1 0-1,0-1 1,-1 1-1,1 0 1,-1 0-1,1 0 1,-2 5-1,-15 38 69,12-34-173,0 0-1,-5 26 0,11-33-1448,5-10 986,6-10 144,-1-4-109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3:0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21837,'0'2'159,"1"0"0,0 1 0,0-1 1,0 0-1,0 0 0,0 0 1,1 0-1,-1 0 0,1 0 0,-1 0 1,1 0-1,-1-1 0,1 1 1,0-1-1,0 1 0,0-1 0,0 0 1,0 1-1,3 0 0,-2-1-9,0-1-1,0 1 0,0 0 0,0-1 1,1 0-1,-1 0 0,0 0 1,0 0-1,1 0 0,-1-1 1,0 1-1,5-3 0,1 0-43,-1 0-1,0-1 1,0 0-1,0 0 1,-1-1-1,1 0 1,-1 0-1,0-1 1,8-8-1,-8 6-74,0-1-1,0 0 1,7-14-1,-12 20-25,0-1 0,0 1 0,-1-1 0,1 1 0,-1-1-1,0 0 1,0 0 0,0 0 0,-1 0 0,1 1 0,-1-1 0,0-8-1,0 11-3,-1 1 0,1-1-1,0 0 1,0 0-1,0 1 1,0-1 0,-1 0-1,1 0 1,0 1 0,-1-1-1,1 0 1,0 1-1,-1-1 1,1 1 0,-1-1-1,1 0 1,-1 1-1,0-1 1,1 1 0,-1-1-1,1 1 1,-1 0 0,0-1-1,1 1 1,-2-1-1,0 1 2,1 0 0,-1 0-1,1 0 1,0 0-1,-1 0 1,1 0 0,-1 0-1,1 0 1,0 1-1,-1-1 1,1 1 0,0-1-1,-2 2 1,-2 0 7,0 1-1,0 0 1,0 1 0,1-1 0,-1 1 0,-4 5-1,-1 3 17,1 0 0,0 0 0,1 1-1,-9 17 1,15-24-11,-1 0 1,1-1-1,-1 1 0,1 0 1,1 0-1,-1 0 0,1 1 0,1-1 1,-1 0-1,1 0 0,0 1 1,1 11-1,0-16-9,-1-1 1,1 1 0,-1 0-1,1-1 1,0 1 0,-1-1-1,1 1 1,0 0 0,0-1-1,0 0 1,1 1 0,-1-1-1,0 0 1,0 1 0,1-1-1,-1 0 1,1 0 0,-1 0-1,2 1 1,0-1 0,0 0 0,0 0 0,1 0 1,-1-1-1,0 1 0,0-1 0,0 0 0,0 0 0,7 0 1,2-2 0,-1 0-1,1-1 1,-1 0 0,17-7 0,54-30-80,-20 9-46,-61 30 115,1 0 1,0 0-1,0 0 0,-1 0 0,1 0 0,0 1 1,0-1-1,0 1 0,0-1 0,0 1 0,0 0 1,0 0-1,0 0 0,0 0 0,0 0 1,0 0-1,2 1 0,-3 0 13,0 0 0,0 1 0,0-1-1,0 0 1,0 0 0,0 0 0,-1 1 0,1-1 0,0 0 0,-1 1 0,1-1 0,-1 1-1,0-1 1,1 0 0,-1 1 0,0-1 0,0 1 0,0-1 0,0 1 0,0-1-1,0 1 1,-1 2 0,-1 12 133,1-9-67,0 0 1,0 0-1,1 0 0,0 10 1,0-16-66,0 0-1,1 0 1,-1-1-1,0 1 1,0 0 0,0 0-1,0 0 1,1-1 0,-1 1-1,0 0 1,1 0 0,-1-1-1,1 1 1,-1 0 0,1-1-1,-1 1 1,1 0 0,-1-1-1,1 1 1,0-1-1,-1 1 1,1-1 0,0 1-1,0-1 1,-1 1 0,1-1-1,0 0 1,0 1 0,-1-1-1,1 0 1,0 0 0,0 0-1,0 0 1,0 0 0,-1 1-1,1-2 1,0 1-1,0 0 1,0 0 0,0 0-1,-1 0 1,2-1 0,14-4-139,-1 0 1,-1-2-1,1 0 1,-1 0-1,0-2 1,22-16 0,31-18-2562,13 3-848,-64 29 2634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3:03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58 16812,'6'-19'1852,"4"-19"1109,-22 68 2330,-2 1-4576,-3 29-433,3 1 0,2 1 0,3 0 0,3 0 1,2 115-1,8-152-310,-1-19-10,1-15-7,-2-7 45,-1-1 1,0 1-1,-2-1 0,0 1 1,0-1-1,-1 1 0,-1 0 1,-1 0-1,-1 0 0,0 0 1,-14-29-1,19 45 2,0 0 0,0 0-1,0 0 1,0 0 0,0 0 0,0 0-1,0 0 1,0-1 0,0 1 0,0 0 0,0 0-1,0 0 1,0 0 0,0 0 0,0 0 0,0 0-1,0 0 1,0 0 0,0 0 0,0 0 0,0 0-1,0-1 1,0 1 0,0 0 0,0 0 0,0 0-1,0 0 1,0 0 0,0 0 0,0 0 0,0 0-1,1 0 1,-1 0 0,0 0 0,0 0 0,0 0-1,0 0 1,0 0 0,0 0 0,0 0 0,0 0-1,0 0 1,0 0 0,0 0 0,0 0 0,0 0-1,1 0 1,-1 0 0,0 0 0,0 0 0,0 0-1,0 0 1,0 0 0,0 0 0,0 0 0,0 0-1,0 0 1,0 0 0,0 0 0,0 0 0,0 0-1,1 0 1,-1 0 0,0 0 0,0 0 0,11 3 69,23 12-16,-5-2-27,-16-9-4,0 0 1,0 0-1,26 2 0,-33-5-14,1-1 0,-1 0 1,0 0-1,0 0 0,0-1 0,1 0 1,-1 0-1,0-1 0,0 0 0,10-5 1,-14 7-17,0-1-1,0 0 1,0 0 0,-1 0 0,1 0 0,-1 0 0,1-1 0,-1 1-1,1 0 1,-1-1 0,0 1 0,1-1 0,-1 0 0,0 1 0,0-1-1,0 0 1,0 0 0,-1 1 0,1-1 0,0 0 0,-1 0 0,1 0-1,-1 0 1,0 0 0,0 0 0,1 0 0,-1 0 0,-1 0 0,1 0-1,0 0 1,0 0 0,-1-2 0,-3-5-210,1 0 0,-1 0 0,-1 0 0,1 1 0,-10-13 0,1 1-22,1-3-127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3:05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27 433 17684,'4'-30'6839,"-7"45"-5070,-5 24 25,1-10-1402,2-1 0,1 1 0,2 0 0,0 39 0,6-59-331,1-12-21,4-14 1,-1-8 44,-2 0 0,0-1 0,-2 0 0,-1 0 0,-1 0 0,-3-43 0,-6 43 63,7 25-146,0 1 0,0 0 0,0 0 0,0 0 0,0 0 0,0 0 0,0 0 0,0 0 0,0 0 0,0-1 0,0 1 0,0 0 0,0 0 0,0 0 0,0 0 0,-1 0 0,1 0 0,0 0 0,0 0 0,0 0 0,0 0 0,0-1 0,0 1 0,0 0 0,0 0 0,0 0 0,0 0 0,0 0 0,-1 0 0,1 0 0,0 0 0,0 0 0,0 0 0,0 0 0,0 0 0,0 0 0,0 0 0,0 0 0,-1 0 0,1 0 0,0 0 0,0 0 0,0 0 0,0 0 0,0 0 0,0 0 0,0 0 0,0 0 0,-1 0 0,1 0 0,0 0 0,0 0 0,0 1-1,0-1 1,0 0 0,-1 15 69,1-9-192,0 0-1,1-1 0,0 1 0,0 0 1,0 0-1,1-1 0,0 1 0,0-1 1,1 1-1,-1-1 0,1 0 0,0 0 1,0 0-1,1 0 0,0-1 1,-1 0-1,1 1 0,1-1 0,-1 0 1,1-1-1,0 1 0,-1-1 0,1 0 1,1 0-1,-1-1 0,0 1 0,1-1 1,-1 0-1,1-1 0,0 1 1,-1-1-1,1 0 0,0-1 0,0 1 1,0-1-1,0-1 0,-1 1 0,10-2 1,2-1-350,-1-2 0,1 1 0,-1-2 0,0 0 0,0-1 0,26-16 0,-10 2-1584,-1 0 0,28-27 0,-55 45 1752,0 0 283,-1 0 0,0 1-1,1-1 1,-1-1 0,0 1 0,0 0-1,-1-1 1,1 1 0,-1-1 0,0 0-1,2-4 1,-4 7 82,0 1-1,0 0 1,-1 0 0,1-1-1,0 1 1,0 0 0,-1 0-1,1 0 1,0 0-1,-1-1 1,1 1 0,0 0-1,-1 0 1,1 0-1,0 0 1,-1 0 0,1 0-1,-1 0 1,1 0 0,0 0-1,-1 0 1,1 0-1,0 0 1,-1 0 0,1 0-1,0 0 1,-1 0 0,1 1-1,0-1 1,-1 0-1,1 0 1,0 0 0,0 0-1,-1 1 1,1-1 0,0 0-1,-1 1 1,-16 7 918,-5 5 695,0 2-1,-21 18 1,25-18-1269,2 1 1,0 0-1,1 2 1,0-1 0,-13 23-1,27-38-386,-1 0 0,1 1-1,0-1 1,0 0 0,0 1-1,0-1 1,0 1 0,0-1 0,1 1-1,-1-1 1,1 1 0,0-1 0,0 1-1,0 0 1,0-1 0,0 1 0,0-1-1,2 4 1,-1-4-16,-1-1-1,1 0 1,0 1-1,0-1 1,0 0-1,1 1 1,-1-1-1,0 0 1,0 0 0,1 0-1,-1 0 1,1 0-1,-1 0 1,1-1-1,-1 1 1,1 0-1,-1-1 1,1 1 0,0-1-1,-1 1 1,1-1-1,0 0 1,-1 0-1,1 0 1,0 0-1,-1 0 1,1 0-1,0 0 1,1-1 0,6-1 3,0 0 1,0 0-1,0-1 1,0 0-1,-1 0 1,0-1-1,1 0 1,-2-1-1,1 0 1,0 0-1,-1 0 1,0-1-1,9-9 1,-3 1 11,1-1 1,-2 0-1,0-1 1,-1-1 0,11-19-1,-19 28 22,1 1 0,-1-1 1,0 0-1,3-12 0,-6 10 49,-4 11 11,-7 16 48,6-7-100,1 0 1,0 0 0,1 0 0,-3 14-1,5-21-44,0-1 0,1 1 0,-1 0-1,1-1 1,-1 1 0,1 0-1,0 0 1,0 0 0,1-1-1,-1 1 1,1 0 0,-1 0 0,1-1-1,0 1 1,0 0 0,0-1-1,0 1 1,0-1 0,1 1-1,-1-1 1,4 4 0,-4-5-3,1 0 1,-1-1-1,0 1 0,1 0 1,-1-1-1,1 1 1,-1-1-1,1 0 1,-1 1-1,1-1 0,-1 0 1,1 0-1,-1 0 1,1 0-1,0 0 1,-1 0-1,1-1 0,-1 1 1,1 0-1,-1-1 1,0 1-1,1-1 1,-1 0-1,3-1 0,3-2 9,0 0-1,0-1 1,9-8-1,6-7 32,-1-2 0,-1 0 0,-1-2 0,-1 0 0,-1-1 0,18-34 0,68-169 353,-102 225-390,1-2 17,1 0 1,-1-1-1,-1 1 0,1-1 0,-1 1 1,1-10-1,-3 16-18,-1 0 0,1 0 0,0 1 0,-1-1 0,1 0 0,0 0 0,0 1 0,0-1 0,0 1 0,0-1 0,-1 3 0,-12 26 46,1 0 0,1 1 0,2 1 1,1 0-1,2 0 0,0 1 0,3-1 0,1 1 0,1 61 0,2-91-42,0 4 12,1 0 1,-1-1 0,1 1 0,0-1 0,0 1 0,1-1 0,0 0 0,0 1 0,4 7-1,-6-14-18,0-1 0,0 1-1,0 0 1,0 0 0,0 0-1,0 0 1,0 0-1,0 0 1,0 0 0,0 0-1,0-1 1,0 1-1,0 0 1,0 0 0,0 0-1,0 0 1,0 0-1,0 0 1,0 0 0,0-1-1,0 1 1,0 0 0,0 0-1,0 0 1,0 0-1,0 0 1,1 0 0,-1 0-1,0 0 1,0 0-1,0 0 1,0-1 0,0 1-1,0 0 1,0 0-1,0 0 1,0 0 0,0 0-1,1 0 1,-1 0-1,0 0 1,0 0 0,0 0-1,0 0 1,0 0 0,0 0-1,0 0 1,1 0-1,-1 0 1,0 0 0,0 0-1,0 0 1,0 0-1,0 0 1,0 0 0,0 0-1,0 0 1,1 0-1,-1 0 1,0 0 0,0 0-1,0 1 1,0-1-1,0 0 1,0 0 0,0 0-1,0 0 1,0 0 0,1 0-1,1-17 71,-2-19 8,-6-11-25,3 32-35,1 1 0,1-1 0,1-28 1,0 43-22,0 0 0,0-1 1,0 1-1,0-1 1,0 1-1,0 0 1,0-1-1,1 1 0,-1 0 1,0-1-1,0 1 1,0 0-1,1-1 1,-1 1-1,0 0 1,1-1-1,-1 1 0,0 0 1,0 0-1,1-1 1,-1 1-1,0 0 1,1 0-1,-1 0 0,1 0 1,-1-1-1,0 1 1,1 0-1,-1 0 1,0 0-1,1 0 0,-1 0 1,1 0-1,-1 0 1,0 0-1,1 0 1,-1 0-1,1 0 0,17 6-32,-15-5 29,26 9-17,0-1 0,1-1 0,0-2 0,54 5 1,-69-10 18,1-1 1,-1 0 0,0-2 0,1 1-1,-1-2 1,0 0 0,0-1 0,0 0 0,0-1-1,-1-1 1,18-9 0,-26 12 5,-1-1-1,0 0 1,0 0 0,0 0-1,5-6 1,-9 9-2,0 1 0,-1-1 0,1 0 0,0 0 0,0 0 0,-1 0 0,1 0 0,0 0 0,-1 0-1,1 0 1,-1 0 0,1 0 0,-1 0 0,0 0 0,0 0 0,1 0 0,-1 0 0,0 0 0,0-1 0,0 1 0,0 0 0,0 0 0,0 0 0,0 0 0,-1 0 0,1-1-1,0 1 1,-1 0 0,1 0 0,0 0 0,-1 0 0,1 0 0,-1 0 0,0 0 0,-1-1 0,1 1 1,-1-1 1,0 1 0,0 0-1,0 1 1,0-1-1,0 0 1,0 0 0,0 1-1,0 0 1,-1-1-1,1 1 1,0 0-1,0 0 1,0 0 0,0 0-1,0 0 1,-1 0-1,1 1 1,0-1-1,0 1 1,0 0 0,0-1-1,-3 3 1,-3 0 5,-1 1 0,1 0 0,0 1 1,-10 7-1,9-5 4,0 1 1,0 0-1,1 0 1,0 1-1,1 0 1,0 0-1,0 1 1,1 0-1,0 0 1,1 1-1,0-1 1,-6 21-1,9-24-34,0 0 0,1 0 0,0 1 1,0-1-1,1 0 0,0 1 0,0-1 0,1 0 0,0 1 0,0-1 0,0 0 1,1 0-1,0 0 0,1 0 0,-1 0 0,1 0 0,1-1 0,-1 1 0,1-1 1,0 0-1,7 7 0,-8-9-45,0-1 1,0 0 0,1 0-1,-1 0 1,1 0-1,-1 0 1,1-1-1,0 0 1,0 0-1,0 0 1,1 0-1,-1-1 1,0 1 0,6 0-1,-2-1 20,0-1-1,1 1 1,-1-2-1,1 1 1,-1-1-1,1-1 1,11-3-1,54-16-313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1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0 15011,'-5'8'158,"0"0"-1,1 0 0,1 0 0,-1 1 1,1-1-1,0 1 0,1 0 1,0 0-1,-1 12 0,0-1-3,-58 573 2462,4-22-1772,46-502-900,-4 0 1,-2-1 0,-36 86-1,51-148 116,-1 0 1,0 0-1,-1 0 0,-5 8 0,9-14-30,-1 1-1,1-1 1,0 0 0,-1 1 0,1-1 0,-1 1-1,1-1 1,-1 0 0,1 1 0,-1-1-1,1 0 1,-1 1 0,1-1 0,-1 0 0,1 0-1,-1 0 1,1 0 0,-1 1 0,0-1-1,1 0 1,-1 0 0,1 0 0,-2 0-1,1-1-19,0 1 0,0-1 0,1 0 0,-1 1 0,0-1 0,0 0-1,1 0 1,-1 1 0,1-1 0,-1 0 0,0 0 0,1 0 0,0 0-1,-1 0 1,1 0 0,-1 0 0,1 0 0,0 0 0,0-1 0,-6-27 110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11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0 589 15939,'0'-1'112,"0"-1"-1,1 1 0,-1-1 1,0 0-1,1 1 0,-1-1 1,1 1-1,-1-1 0,1 1 1,0-1-1,0 1 1,0-1-1,0 1 0,0 0 1,0-1-1,0 1 0,0 0 1,0 0-1,0 0 0,1 0 1,-1 0-1,1 0 0,-1 0 1,0 1-1,1-1 0,3-1 1,4-1 143,0 1 1,0 0-1,16-2 1,-13 2-10,567-107 1535,56-8-1786,606-7-111,-880 95-113,265-45-425,18-1 58,-611 73 576,153-8-86,-160 10 97,1 1 1,-1 2-1,0 0 0,45 13 1,-64-14 6,1 0 1,-1 1-1,0 0 1,0 1-1,-1 0 1,1 0-1,-1 0 1,1 1-1,-1 0 1,-1 0-1,1 0 1,6 9-1,-6-5 14,-1-1 0,0 1 0,0 0 0,-1 0-1,0 0 1,-1 0 0,0 1 0,0 0 0,1 11-1,4 37 233,-3 1 0,-4 109 0,-25 119 499,22-270-705,-68 522 714,5-50-465,28 1 355,43-290-2225,-6-196 1464,0-4 103,0 1 0,1-1 0,-1 1 0,0-1 0,0 1 0,0-1 0,0 1 0,0-1 0,0 1 0,0-1 0,0 1 0,0-1 0,0 1 0,0-1 0,-1 1 0,1 0 0,0-1 0,0 1 0,0-1 0,-1 1 0,1-1 0,0 0 0,0 1 0,-1-1 0,1 1 0,0-1 0,-1 0 0,1 1 1,-1-1-1,1 1 0,-1-1 0,1 0 0,-1 0 0,0 1 0,-7-3-429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1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42 441 13595,'-12'1'441,"-16"0"356,26-2-661,5 0-14,18-3 94,469-58 1541,-304 42-1211,487-57 470,857-92 534,2 64-452,-1053 103-1824,-407 1 385,-45 0 138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3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318 108 18420,'4'-3'366,"-1"-2"0,1 1 1,-1 0-1,0-1 0,0 0 0,-1 1 1,1-1-1,2-8 0,-5 12-273,0-1 0,1 0-1,-1 0 1,0 1 0,0-1-1,0 0 1,0 1 0,0-1-1,0 0 1,0 0 0,-1 1-1,1-1 1,-1 0 0,1 1-1,-1-1 1,0 1 0,1-1-1,-1 1 1,0-1 0,0 1-1,0-1 1,0 1 0,-1 0 0,1-1-1,0 1 1,0 0 0,-1 0-1,1 0 1,-1 0 0,-2-1-1,-1-1-6,-1 1 0,1 0-1,-1 1 1,0-1 0,1 1 0,-1 0-1,0 1 1,0-1 0,0 1 0,0 1-1,1-1 1,-1 1 0,0-1-1,0 2 1,1-1 0,-11 4 0,2 0-45,1 1 1,0-1 0,0 2 0,1 0 0,-22 16 0,30-20-50,0 1 1,0-1-1,0 1 1,0 0-1,1 0 1,0 0-1,0 0 1,0 0 0,0 1-1,-3 8 1,5-11-11,1 0 1,0 0-1,-1 0 1,1 0-1,0 0 1,0 0 0,0 0-1,0 0 1,0 0-1,1 0 1,-1 0-1,1 0 1,-1 0-1,1 0 1,0 0 0,-1 0-1,1 0 1,0 0-1,0 0 1,1-1-1,-1 1 1,0 0-1,0-1 1,1 1-1,-1-1 1,1 0 0,0 1-1,-1-1 1,1 0-1,2 1 1,22 14-353,44 20-1,-52-28 259,-1 0-1,1 1 0,-2 1 0,1 0 0,-2 1 0,1 1 1,13 14-1,-24-21 104,0 1 0,-1 0-1,1 0 1,-1 0 0,-1 0 0,1 1 0,-1-1 0,0 1 0,-1 0 0,1 0 0,-1 0-1,1 13 1,-2-14 35,-1 0 0,0 0 0,-1 0 0,0 0 0,0 0 0,0 0 0,0 0 0,-1 0 0,0 0-1,0 0 1,-1 0 0,0-1 0,0 0 0,0 1 0,-5 5 0,-4 3 96,0-2 0,-1 1 1,0-2-1,-1 1 0,0-2 0,-1 0 1,0-1-1,-1 0 0,1-1 1,-2-1-1,1-1 0,-1 0 0,0-1 1,0-1-1,-1 0 0,1-2 0,-1 0 1,-22 0-1,38-2-158,0 0 1,0 0-1,0 0 1,0 0-1,0-1 1,0 1-1,0 0 1,0-1-1,0 0 1,0 1-1,0-1 0,1 0 1,-1 0-1,0 0 1,0 0-1,1 0 1,-1-1-1,1 1 1,-3-3-1,3 2 1,0 0 1,0 1-1,1-1 0,-1 0 0,1 0 1,0 1-1,-1-1 0,1 0 1,0 0-1,0 0 0,0 0 0,0 1 1,0-1-1,0 0 0,1 0 0,-1 0 1,2-2-1,2-8-51,2 0 0,0 0 0,0 1 0,14-19-1,-16 24 138,38-49-435,17-4-122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38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40 18700,'11'-37'2338,"-9"34"-1543,-2 5-21,-4 20 496,-15 84 329,-8 145-1,15 110-1947,10-276 311,2-74-73,1-7 35,-1-1 0,0 1 0,0 0 0,-1-1 0,1 1 0,-1-1 0,0 1 0,-1 4 0,1-7 64,1-1 0,0 0 0,0 0 0,0 0 0,0 0-1,0 0 1,0 1 0,0-1 0,0 0 0,0 0 0,-1 0 0,1 0-1,0 0 1,0 0 0,0 0 0,0 1 0,0-1 0,-1 0 0,1 0 0,0 0-1,0 0 1,0 0 0,0 0 0,-1 0 0,1 0 0,0 0 0,0 0 0,0 0-1,0 0 1,-1 0 0,1 0 0,0 0 0,0 0 0,0 0 0,0 0-1,-1 0 1,1 0 0,0 0 0,0 0 0,0-1 0,0 1 0,-1 0 0,1 0-1,0 0 1,0 0 0,0 0 0,0 0 0,0 0 0,0-1 0,0 1-1,-1 0 1,1 0 0,0 0 0,0 0 0,0 0 0,0-1 0,0 1 0,0 0-1,0 0 1,0 0 0,0 0 0,0-1 0,-6-12-360,6 12 351,-36-103-914,-29-138 1,64 238 981,0-3 80,-1 1-1,1-1 0,1 1 0,-1-1 0,2-10 0,-1 16-89,0 0 0,0 0 0,0 0 0,1-1-1,-1 1 1,1 0 0,-1 0 0,1 0 0,-1 0 0,1 0 0,0 0 0,-1 0-1,1 0 1,0 0 0,0 0 0,0 0 0,0 0 0,0 1 0,0-1-1,0 0 1,0 0 0,0 1 0,0-1 0,0 1 0,0-1 0,0 1 0,1 0-1,-1-1 1,0 1 0,0 0 0,0 0 0,1 0 0,-1 0 0,0 0-1,2 0 1,14 1 150,0 2-1,0 0 1,-1 0 0,20 7-1,19 5-592,-19-9 296,1-1 0,52 1-1,-30-6-141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3T09:10:21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11 417 16844,'-8'-12'1224,"6"-11"-976,2-5-144,13 1 280,9-3-16,11-9-400,7 0-232,16-5-384,4-2 544,9-10-136,-1-17-56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0:5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16315,'0'0'72,"0"0"0,0 0 0,1 0 0,-1 0-1,0 0 1,0 0 0,0 0 0,1 0-1,-1 0 1,0 0 0,0 0 0,0 0-1,1 0 1,-1 0 0,0 1 0,0-1-1,0 0 1,1 0 0,-1 0 0,0 0-1,0 0 1,0 0 0,0 0 0,1 1-1,-1-1 1,0 0 0,0 0 0,0 0-1,0 0 1,0 1 0,1-1 0,-1 0-1,0 0 1,0 0 0,0 1 0,0-1-1,0 0 1,0 13 1407,-9 18 605,7-24-931,-4 16-206,0 0-1,1 0 0,-3 45 0,8-66-923,-1 0-1,1 0 1,0 0 0,0 0-1,1 0 1,-1-1-1,0 1 1,1 0 0,-1 0-1,1 0 1,-1-1-1,1 1 1,0 0 0,0-1-1,-1 1 1,1 0-1,1-1 1,-1 1 0,0-1-1,0 0 1,0 1-1,1-1 1,1 2 0,-1-2-14,1-1 0,-1 1 0,0 0 0,1-1 0,-1 1 0,0-1 0,0 0 0,1 0 0,-1 0 0,1 0 0,-1 0 1,0-1-1,0 1 0,1-1 0,-1 1 0,0-1 0,0 0 0,4-1 0,15-9 23,-1 0-1,-1-1 1,35-28-1,-37 27-12,0 0 0,1 0 0,1 2 0,33-16 0,-49 26-17,0 0 0,1 0 0,-1 0 0,0 0 0,0 1 0,1-1 0,-1 1 0,0 0-1,0 0 1,1 0 0,-1 0 0,0 0 0,1 1 0,2 1 0,-3-1 0,-1 0 0,1 0-1,-1 1 1,0-1 0,0 1 0,1-1 0,-1 1 0,0 0 0,-1 0 0,1 0 0,0 0 0,0 0 0,-1 0-1,1 1 1,-1-1 0,0 0 0,2 4 0,0 4 4,0-1 0,-1 1 1,0-1-1,-1 1 0,0 0 0,0 11 0,5 33 56,-6-54-60,0 0-1,0 1 1,0-1-1,0 0 1,0 0-1,0 1 1,0-1-1,1 0 0,-1 1 1,0-1-1,0 0 1,0 1-1,0-1 1,0 0-1,0 0 0,1 1 1,-1-1-1,0 0 1,0 0-1,0 1 1,1-1-1,-1 0 1,0 0-1,0 0 0,1 1 1,-1-1-1,0 0 1,1 0-1,-1 0 1,0 0-1,0 0 1,1 0-1,-1 0 0,0 1 1,1-1-1,-1 0 1,0 0-1,1 0 1,-1 0-1,0 0 0,1 0 1,-1-1-1,0 1 1,1 0-1,-1 0 1,0 0-1,0 0 1,1 0-1,-1 0 0,0 0 1,1-1-1,-1 1 1,0 0-1,0 0 1,1 0-1,-1-1 1,0 1-1,0 0 0,0 0 1,1-1-1,-1 1 1,0-1-1,16-19 39,-14 16-32,7-9-284,0-1 184,1 2 1,14-18 0,-19 26-824,0-1 0,0 1 1,0 0-1,1 1 0,7-5 1,-11 7-77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40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53 196 15995,'-52'-3'4885,"54"3"-2797,32 3-675,-12-7-1340,0 0 0,-1-2 0,0-1 0,0 0 0,-1-2 0,0 0 0,0-1 0,-1-1 0,0-1 0,21-18 0,-39 29-71,32-30 97,-31 29-89,-1 1 0,0-1 0,0 0 1,1 1-1,-1-1 0,0 0 1,-1 1-1,1-1 0,0 0 0,0 0 1,-1 0-1,1 0 0,-1 0 0,1 0 1,-1 0-1,0 0 0,0 0 0,0 0 1,0 0-1,-1-2 0,1 3-2,-1 0-1,1 0 0,-1 0 1,0 0-1,1 1 1,-1-1-1,0 0 0,0 0 1,0 1-1,1-1 1,-1 0-1,0 1 1,0-1-1,0 1 0,0-1 1,0 1-1,0 0 1,0-1-1,0 1 0,0 0 1,-1 0-1,1 0 1,0 0-1,0 0 1,0 0-1,0 0 0,0 0 1,0 0-1,0 0 1,-2 1-1,-34 8 120,35-8-120,-11 4 25,1 1 0,-1 0 0,1 1 0,0 0 0,1 1 0,-1 1 1,2 0-1,-1 0 0,1 1 0,-9 12 0,9-11-11,1 1 0,0 0 0,1 1 0,1 0 1,0 0-1,1 0 0,0 1 0,1 0 0,-5 20 0,9-28-24,0-1 1,0 1-1,1-1 0,0 1 0,0 0 0,0-1 1,1 1-1,0-1 0,0 1 0,0-1 0,1 0 1,0 1-1,3 6 0,-3-9-56,0 1 0,0-1 0,0 0 0,1 0-1,-1 0 1,1 0 0,-1-1 0,1 1 0,0-1 0,0 0 0,1 0 0,-1 0 0,0 0 0,1 0 0,-1-1-1,1 1 1,-1-1 0,1 0 0,0 0 0,4 0 0,-1 0-89,0 0 0,0-1 0,0 0 0,-1-1 0,1 0 0,0 0 0,0 0 0,0-1 0,10-3 0,-4-1-8,0 0-1,0 0 1,21-15-1,18-20-496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4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18748,'-18'19'1122,"-8"9"678,-37 49 0,56-68-1617,2 0-1,-1 0 0,1 1 0,0-1 1,1 1-1,1 1 0,-1-1 0,1 0 0,1 1 1,-2 14-1,4-22-178,0 0 1,-1-1-1,1 1 1,1 0-1,-1-1 1,0 1-1,1 0 1,-1-1-1,1 1 1,0 0-1,0-1 1,0 1-1,0-1 1,0 0-1,1 1 1,-1-1 0,1 0-1,-1 0 1,3 3-1,-2-4-8,1 1 0,-1-1 0,0 0 0,0 0 0,1 0 0,-1 0 0,1 0 0,-1 0 0,1-1 0,-1 1 0,1-1 0,0 1 0,-1-1 0,1 0 0,-1 0 0,1 0 0,0-1 0,-1 1 0,1-1 0,2 0 0,4-2-13,0 0 0,0-1-1,0 0 1,0 0-1,-1-1 1,0 0 0,0-1-1,0 0 1,7-7-1,60-64 22,-75 77-4,20-21 127,-2 0 0,0-2 0,-2 0 0,25-45 0,-36 51 109,-5 17-230,0 0 0,0 0-1,0 0 1,0 0 0,0 0 0,0 0 0,0-1 0,0 1 0,0 0 0,-1 0-1,1 0 1,0 0 0,0 0 0,0 0 0,0 0 0,0 0 0,0 0-1,0 0 1,0 0 0,0 0 0,-1 0 0,1 0 0,0 0 0,0 0 0,0 0-1,0 0 1,0 0 0,0 0 0,0 0 0,-1 0 0,1 0 0,0 0-1,0 0 1,0 0 0,0 0 0,0 0 0,0 0 0,0 0 0,-1 0 0,1 0-1,0 0 1,0 0 0,0 0 0,0 0 0,0 0 0,0 0 0,0 0 0,0 0-1,0 1 1,0-1 0,0 0 0,-1 0 0,1 0 0,0 0 0,0 0-1,0 0 1,0 1 0,-19 23 350,13-13-415,0-1 0,1 1 1,0 0-1,1 0 0,0 0 1,1 0-1,0 1 0,1 0 1,-2 17-1,4-28-8,0 0 0,0 1-1,0-1 1,0 1 0,0-1 0,0 0-1,1 1 1,-1-1 0,0 1 0,1-1 0,-1 0-1,1 1 1,-1-1 0,1 0 0,0 0-1,0 0 1,-1 1 0,1-1 0,0 0 0,0 0-1,0 0 1,0 0 0,0 0 0,0 0-1,1-1 1,-1 1 0,0 0 0,0-1-1,0 1 1,1 0 0,-1-1 0,0 0 0,1 1-1,-1-1 1,1 0 0,1 1 0,1-1-84,0-1 1,0 1-1,0-1 1,1 0-1,-1 0 1,0 0-1,0 0 1,0-1-1,0 0 1,-1 1 0,6-5-1,30-21-697,6-8-186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41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134 230 18916,'-36'44'1948,"20"-27"-1449,2 0-1,0 1 1,1 1-1,1 0 1,-12 27 0,23-45-462,1 0 0,-1 0 0,1 0 0,-1 1 0,1-1 1,-1 0-1,1 0 0,0 1 0,0-1 0,0 0 0,0 1 1,0-1-1,0 0 0,0 0 0,0 1 0,1-1 0,-1 2 0,1-3-27,-1 1 0,1-1 0,-1 0-1,0 1 1,1-1 0,-1 0 0,1 1 0,-1-1-1,1 0 1,-1 1 0,1-1 0,0 0-1,-1 0 1,1 0 0,-1 0 0,1 1 0,-1-1-1,1 0 1,0 0 0,-1 0 0,1 0-1,-1 0 1,1-1 0,0 1 0,0 0-1,5-2-19,0 0-1,0 0 1,-1 0-1,1-1 0,9-6 1,18-13-64,-1-2 0,-1-2 1,-2 0-1,45-53 0,87-134 408,-147 189-106,-14 21 105,-8 12-127,-10 18 48,1 3 36,-21 53 0,32-67-265,0-1 0,2 1-1,0 1 1,1-1 0,-2 28 0,4-41-60,1 0 1,0 0 0,0 0 0,0 0 0,1 0-1,-1 0 1,1 0 0,0-1 0,-1 1-1,1 0 1,0 0 0,1-1 0,-1 1-1,0 0 1,1-1 0,0 1 0,-1-1 0,1 0-1,0 0 1,0 0 0,0 0 0,0 0-1,1 0 1,-1 0 0,1 0 0,-1-1-1,1 0 1,-1 1 0,1-1 0,0 0 0,0 0-1,-1 0 1,5 0 0,0 0-115,0 0 0,1-1 0,-1 0 0,1 0 0,-1-1 0,0 0 0,1 0 0,-1-1 0,0 0 0,0 0 0,0-1 0,8-3 0,-1-2-172,0-1 0,-1 0 0,0-1 0,19-18 1,-1 1 134,-41 52 1471,7-18-1090,1 0 0,-1 0 0,1 1 0,0-1 0,1 1 0,0-1 0,0 1 0,0 13 0,1-19-181,0 1 0,1-1 0,-1 1 0,1-1 0,-1 0 0,1 1 0,0-1 0,0 0 0,0 0 0,0 1 0,0-1 0,0 0 0,1 0 0,-1 0 1,1 0-1,-1-1 0,1 1 0,0 0 0,0-1 0,0 1 0,0-1 0,0 1 0,0-1 0,0 0 0,0 0 0,0 0 0,1 0 0,-1 0 0,0-1 0,1 1 0,2 0 0,4-1-208,0 1-1,0-1 1,0 0-1,0-1 1,10-2 0,-11 2-13,-1-1 1,1 2 0,-1-1-1,1 1 1,-1 0 0,1 1-1,-1-1 1,10 3 0,-15-2 170,0 0-1,0 1 1,0-1 0,0 0 0,0 1 0,0-1 0,0 1-1,0 0 1,0-1 0,-1 1 0,1 0 0,-1 0 0,1 0-1,-1 0 1,0 0 0,0 1 0,0-1 0,0 0 0,0 0 0,-1 1-1,1-1 1,0 1 0,-1-1 0,0 3 0,2 8 105,-2-1 1,0 1 0,-2 17-1,-7 46 1066,-4-1 0,-4 0 0,-31 89 0,47-160-1055,-8 21 237,8-24-303,1 0-1,0-1 1,0 1 0,0 0 0,-1-1 0,1 1 0,0 0 0,-1-1 0,1 1-1,0-1 1,-1 1 0,1 0 0,-1-1 0,1 1 0,-1-1 0,1 0 0,-1 1-1,0-1 1,1 1 0,-1-1 0,1 0 0,-1 1 0,0-1 0,1 0-1,-2 1 1,1-2-12,0 0 0,1 0 0,-1 0-1,0 1 1,1-1 0,-1 0 0,0 0-1,1 0 1,-1 0 0,1 0 0,0 0-1,-1 0 1,1 0 0,0 0 0,-1 0-1,1 0 1,0 0 0,0-1 0,0 1-1,0-2 1,0-1-8,-3-34-305,2-1 0,1 1 0,3 0-1,0-1 1,16-64 0,-13 83-37,0 1 0,0-1 0,2 1 0,18-33 0,-5 21-75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4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59 18836,'1'-1'78,"-1"1"0,0-1-1,0 0 1,0 1 0,0-1 0,0 1-1,0-1 1,0 0 0,0 1 0,0-1-1,0 1 1,0-1 0,-1 1 0,1-1-1,0 0 1,0 1 0,-1-1 0,1 1-1,0-1 1,-1 1 0,1-1 0,0 1-1,-1-1 1,1 1 0,0 0 0,-1-1-1,1 1 1,-1 0 0,1-1 0,-1 1-1,1 0 1,-1-1 0,1 1 0,-1 0-1,0 0 1,1 0 0,-1-1 0,1 1-1,-1 0 1,1 0 0,-1 0 0,0 0-1,1 0 1,-1 0 0,1 0 0,-1 0-1,0 1 1,1-1 0,-1 0 0,1 0-1,-2 1 1,-2 0 127,0 0 0,0 0 0,0 0 0,0 1-1,0 0 1,-5 3 0,-1 1-89,1 1 1,0-1-1,1 2 0,-1 0 0,1 0 0,1 0 1,0 1-1,0 0 0,0 0 0,1 1 1,1-1-1,0 1 0,-5 12 0,10-20-111,-1-1 0,1 0 0,0 1 0,-1-1 0,1 1 0,0-1 0,0 1 0,0-1 0,0 1 0,0-1 0,0 0 0,0 1 0,1-1 0,-1 1 0,0-1 0,1 0 0,0 1 0,-1-1 0,2 3 0,-1-4 1,0 1-1,0 0 0,0 0 0,1 0 0,-1-1 1,0 1-1,0 0 0,0-1 0,1 1 0,-1-1 1,0 0-1,1 1 0,-1-1 0,1 0 1,-1 0-1,0 0 0,1 0 0,-1 0 0,0 0 1,1 0-1,-1 0 0,3-1 0,8-2 13,0-1 0,1 0 0,-2 0 0,1-2 0,0 1 0,-1-1 0,13-10 0,74-59 166,-78 59-120,4-4 1,52-39 250,-75 58-302,-1 1-1,1-1 0,-1 1 0,1 0 1,-1-1-1,1 1 0,-1 0 0,1 0 1,-1-1-1,1 1 0,0 0 0,-1 0 0,1 0 1,-1 0-1,1 0 0,0 0 0,-1 0 1,1 0-1,-1 0 0,2 0 0,2 9 175,-9 25 33,2-21-154,3-8-44,-1 0 0,1 0-1,0-1 1,0 1 0,1 0 0,-1-1 0,1 1 0,0 0 0,1-1-1,2 9 1,-2-11-13,-1 1 0,1-1 0,-1 0 0,1 0 0,0 0 0,0 0 0,0-1-1,0 1 1,0 0 0,0-1 0,0 0 0,0 1 0,1-1 0,-1 0 0,1 0 0,-1 0 0,1 0-1,-1-1 1,1 1 0,-1-1 0,4 1 0,7-1 6,0 0 1,0-1-1,0-1 0,0 0 0,0-1 1,0 0-1,0 0 0,19-10 1,30-7 18,-60 20-32,-1-1-1,1 1 1,0-1-1,-1 1 1,1 0-1,0 0 1,-1 0-1,1 0 1,0 0-1,0 0 1,-1 0-1,1 1 1,0-1-1,-1 1 1,1-1-1,-1 1 1,1 0 0,0-1-1,-1 1 1,2 1-1,0 0 7,-1 1 0,0-1 0,0 1 0,0 0 0,-1-1 0,1 1 0,-1 0 0,2 3 0,-2-3-3,0-1 1,0 1-1,0-1 0,0 1 1,1-1-1,-1 0 1,1 1-1,-1-1 0,1 0 1,0 0-1,0 0 1,0 0-1,0-1 1,0 1-1,1 0 0,-1-1 1,0 0-1,5 2 1,0-1 4,-1-1 0,0 0 1,0-1-1,1 0 0,-1 0 0,0 0 1,1 0-1,-1-1 0,9-3 0,59-19-296,-50 14 42,0 0-60,-14 5-63,0 0 0,-1 1 0,2 0 0,-1 0 0,0 1 0,0 0 0,18 0 0,-27 2 232,0 1-1,0-1 1,1 0-1,-1 0 0,0 1 1,0-1-1,0 1 1,0-1-1,0 1 0,0-1 1,0 1-1,0 0 1,0 0-1,0-1 1,0 1-1,0 1 0,0-1 5,0 0-1,0 0 1,0-1-1,-1 1 1,1 0-1,0 0 1,0-1-1,0 1 0,0-1 1,0 1-1,0-1 1,0 1-1,0-1 1,2 1-1,10 0-707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4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62 22309,'-99'64'3380,"85"-54"-2973,1 1 1,0 0 0,1 1 0,-20 25-1,30-35-350,0 1 0,0 0 0,0 0 0,1 0 0,-1 1 0,1-1 0,0 0 0,0 0 0,-2 7-1,3-9-52,0 0 0,0 0 0,0 0-1,1 0 1,-1 0 0,0 0 0,0 0 0,0 0-1,1 0 1,-1 0 0,1 0 0,-1 0-1,1 0 1,-1 0 0,1-1 0,-1 1-1,1 0 1,0 0 0,-1-1 0,1 1-1,0 0 1,-1-1 0,1 1 0,0 0 0,0-1-1,0 1 1,0-1 0,0 0 0,0 1-1,0-1 1,0 0 0,-1 1 0,1-1-1,0 0 1,0 0 0,0 0 0,2 0-1,3 0-22,1 0-1,-1 0 0,0-1 0,1 0 0,-1 0 0,0 0 0,1-1 1,-1 0-1,0 0 0,0-1 0,-1 1 0,10-7 0,8-5-92,32-28 0,-53 41 108,38-34-112,-1-1 0,54-63 1,-83 84 156,-10 15-40,0 0 0,0 0 1,0 0-1,0 0 1,0-1-1,0 1 1,0 0-1,0 0 0,0 0 1,0 0-1,-1 0 1,1 0-1,0 0 0,0 0 1,0 0-1,0-1 1,0 1-1,0 0 1,0 0-1,0 0 0,0 0 1,0 0-1,0 0 1,0 0-1,-1 0 0,1 0 1,0 0-1,0 0 1,0 0-1,0 0 1,0 0-1,0 0 0,0 0 1,0 0-1,-1 0 1,1 0-1,0 0 0,0 0 1,0 0-1,0 0 1,0 0-1,0 0 1,0 0-1,0 0 0,0 0 1,-1 0-1,1 0 1,0 0-1,0 0 0,0 0 1,0 0-1,0 0 1,0 0-1,0 1 1,0-1-1,0 0 0,0 0 1,0 0-1,0 0 1,-1 0-1,1 0 0,0 0 1,0 0-1,-26 21 121,9-4-40,1 1 0,1 1 0,-23 34 0,34-46-228,0 0 1,0 0-1,0 1 1,1-1-1,0 1 1,1 0-1,0 0 1,0 0-1,0 0 1,1 0-1,1 0 1,-1 1-1,1-1 1,2 12-1,-2-18 102,0 0-1,1 0 1,-1-1 0,1 1-1,-1 0 1,1 0-1,0 0 1,0-1-1,0 1 1,0 0-1,0-1 1,0 1 0,0-1-1,1 0 1,-1 1-1,0-1 1,1 0-1,2 2 1,18 4-551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4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147 107 15563,'2'-4'604,"15"-41"2277,-16 42-2664,-1 1 1,1-1-1,-1 0 1,1 1-1,-1-1 1,0 0-1,0 1 1,0-1-1,-1 0 1,1 0-1,0 1 1,-1-1-1,0 0 1,-1-3-1,2 5-122,-1 1 0,1-1-1,0 0 1,-1 1 0,1-1 0,-1 0 0,1 1-1,-1-1 1,1 1 0,-1-1 0,1 1 0,-1-1-1,0 1 1,1 0 0,-1-1 0,1 1 0,-1 0-1,0-1 1,0 1 0,1 0 0,-1 0 0,0-1-1,1 1 1,-1 0 0,-1 0 0,0 0 15,0 1 1,1-1 0,-1 1-1,1-1 1,-1 1-1,0-1 1,1 1 0,-1 0-1,1 0 1,0 0-1,-2 1 1,-4 4 165,1 0 1,-1 0-1,-6 10 0,1-2-220,2 1 0,0-1 1,0 2-1,2-1 0,0 1 0,0 1 0,2-1 0,0 1 0,1 0 0,-6 31 1,11-45-62,0 1 0,0-1 0,0 0 0,0 0 0,0 0 0,1 0 0,-1 0 0,1 0 0,0 0 0,1 3 0,-1-5 2,0 0-1,-1 0 1,1 0-1,0 0 1,0 0 0,0 0-1,0 0 1,0 0-1,0 0 1,0 0 0,0-1-1,0 1 1,0 0-1,0-1 1,0 1 0,1-1-1,-1 0 1,0 1-1,0-1 1,1 0-1,-1 1 1,0-1 0,1 0-1,-1 0 1,0 0-1,0 0 1,1-1 0,0 1-1,6-2-14,-1 1-1,0-1 1,0-1 0,-1 0-1,1 0 1,0 0-1,-1-1 1,0 1-1,0-2 1,0 1 0,8-8-1,5-6-57,32-38 0,-51 56 75,71-90-76,-61 76 63,0 0 1,-1-1-1,-1-1 1,8-18-1,-20 44 9,-33 104 59,32-93-188,0 0 0,2 0 0,-3 33-1,6-52 62,0 1 0,0-1 0,0 0 0,0 0 0,0 1 0,0-1 0,1 0 0,-1 0 0,1 0-1,0 0 1,-1 0 0,1 1 0,0-1 0,0 0 0,0-1 0,1 1 0,-1 0 0,0 0 0,1 0 0,-1-1 0,3 3-1,-2-3 13,0-1-1,0 1 1,0-1-1,0 1 1,0-1-1,0 0 1,-1 1-1,1-1 1,0 0-1,0 0 1,0-1-1,0 1 1,0 0-1,0-1 1,0 1-1,0-1 1,0 0-1,0 1 1,0-1-1,-1 0 0,1 0 1,0 0-1,0 0 1,1-2-1,4-2-93,-1-1 0,1 1-1,8-11 1,20-28-689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45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17996,'-53'109'2906,"-19"43"-132,61-124-2084,1 0 0,1 1 0,-7 45 0,15-61-651,0 0 0,1 0 1,1 0-1,0 0 0,1-1 0,0 1 0,7 22 0,-5-19-149,-3-7 42,-2-10 35,1 1 25,-1-1 1,1 0-1,0 0 1,0 0-1,0 0 1,0 0-1,0 0 1,0 0 0,0 0-1,0 0 1,0 0-1,0 0 1,0 1-1,1-1 1,-1 0-1,1-1 1,9-17-195,2 0 0,0 1 1,1 0-1,1 1 0,22-22 0,-17 19 49,44-47 157,89-73 0,-128 124 230,-15 13-62,-15 15 23,-11 8-1,-1-1-1,-1 0 0,-1-2 1,-1 0-1,-28 17 0,38-26-106,-28 19 186,-56 29 1,86-53-1594,9-8 373,11-9-203,48-46-337,-21 18 434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46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13 18092,'1'11'496,"-2"0"1,1 0-1,-1-1 1,-1 1-1,0 0 1,-4 10-1,-26 64 1118,11-32-302,-19 59-108,-48 210 1,78-280-1136,10-42-67,0 0 0,0-1-1,0 1 1,0 0 0,0 0-1,0 0 1,0 0 0,0 0-1,0 0 1,0 0 0,0 0 0,-1 0-1,1 0 1,0 0 0,0 0-1,0 0 1,0 0 0,0 0-1,0 0 1,0 0 0,0 0 0,0 0-1,0 0 1,0 0 0,0 0-1,0 0 1,0 0 0,0 0 0,0 0-1,0 0 1,0 0 0,0 0-1,-1 0 1,1 0 0,0 0-1,0 0 1,0 0 0,0 0 0,0 0-1,0 0 1,0 0 0,0 0-1,0 0 1,0 0 0,0 0 0,0 0-1,0 0 1,0 0 0,0 0-1,0 0 1,0 0 0,0 0-1,0 0 1,0 0 0,0 1 0,-2-7 22,3-11-3,0 1 0,1 0-1,0 0 1,1 0 0,9-26-1,-5 18-57,8-28-102,2 2 1,3-1-1,46-84 0,-45 99 79,1 2-1,2 0 1,2 1-1,1 1 1,45-41-1,-68 69 59,-2 2 3,1-1-1,-1 1 1,0 0-1,1 0 1,-1 0-1,1 0 1,0 1-1,0-1 0,0 1 1,0 0-1,0-1 1,0 1-1,0 1 1,0-1-1,4 0 1,-6 1 0,0 0 1,-1 0 0,1 0-1,0 0 1,-1 0 0,1 0-1,0 1 1,-1-1-1,1 0 1,0 0 0,-1 1-1,1-1 1,-1 0 0,1 1-1,0-1 1,-1 1 0,1-1-1,-1 1 1,1-1 0,-1 1-1,0-1 1,1 1 0,-1 0-1,1-1 1,-1 1 0,0 0-1,0-1 1,1 1-1,-1 0 1,0-1 0,0 1-1,0 0 1,0-1 0,0 1-1,0 0 1,0-1 0,0 1-1,0 0 1,0 0 0,0 1-1,-9 32 108,-3-9 93,-1-1 0,-1-1 0,-1 0 0,-1-1 0,0-1 0,-2-1 0,-1 0 1,-34 28-1,49-44-164,-27 19 317,29-21-359,-1-1 1,1 0-1,0 0 1,-1 1-1,1-2 1,0 1-1,-1 0 1,1 0-1,-1-1 0,1 1 1,-6-1-1,8 0-34,0 0 0,-1 0 0,1 0 0,-1 0 0,1-1 0,0 1 0,-1 0 1,1 0-1,-1 0 0,1-1 0,0 1 0,-1 0 0,1-1 0,0 1 0,0 0 0,-1-1 0,1 1 0,0 0 0,0-1 0,-1 1 0,1 0 0,0-1 0,0 1 0,0-1 0,0 1 0,0 0 0,0-1 0,0 1 0,0-1 0,-1 1 0,1-1 0,1 1 0,-1 0 0,0-1 0,0 1 0,0-1 0,0 1 0,0 0 0,0-1 0,0 1 0,1-1 0,-1 1 0,0-1 0,11-23-1436,-10 22 1356,42-74-1332,-12 27 437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46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18004,'0'13'625,"0"-1"0,-1 1 1,-1 0-1,0-1 0,-1 0 1,-5 16-1,-32 70 1724,16-41-819,11-27-1032,3-5-119,-13 42-1,24-62-385,4-12 0,7-14-7,63-255 138,-73 266-116,4-9 140,-3 21-118,2 12-110,-3-6-203,0-1 0,1 0 0,0 1 1,0-1-1,0 0 0,8 9 1,-10-13 169,1-1 0,0 1 0,0-1 1,1 1-1,-1-1 0,0 0 1,1 0-1,-1 0 0,1 0 0,0-1 1,0 1-1,0-1 0,0 1 0,0-1 1,0 0-1,0 0 0,0 0 0,5 0 1,19-4-623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46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17892,'-18'33'2681,"-21"61"0,33-77-2288,0 0 0,2 1-1,0-1 1,1 1 0,-1 28 0,4-44-363,0-1-1,0 1 1,0-1 0,0 1 0,0-1 0,0 0-1,1 1 1,-1-1 0,0 1 0,1-1 0,-1 0-1,1 1 1,-1-1 0,1 0 0,0 1 0,0-1-1,0 0 1,-1 0 0,3 2 0,-2-3-8,0 1 1,0-1-1,0 1 1,0-1-1,-1 0 1,1 0-1,0 1 1,0-1 0,0 0-1,0 0 1,0 0-1,0 0 1,0 0-1,0 0 1,0-1-1,0 1 1,0 0-1,0 0 1,0-1-1,2 0 1,2-2 33,0 1 0,-1-1 1,1 0-1,-1-1 0,1 1 0,-1-1 0,0 0 1,4-6-1,2-2 32,-2-1 0,1 0 0,-2-1-1,7-16 1,-11 24-90,-1-1-1,1 1 1,-2-1-1,1 1 0,-1-1 1,0 0-1,0 0 0,-1 0 1,0 1-1,0-1 1,-3-13-1,3 19-33,0-1 1,-1 0-1,1 1 1,-1-1-1,0 0 1,1 1-1,-1-1 1,0 1-1,0-1 1,0 1-1,0-1 1,0 1-1,0 0 1,0 0-1,-1-1 1,1 1-1,0 0 1,-1 0-1,1 0 0,-1 0 1,1 1-1,-1-1 1,0 0-1,1 1 1,-1-1-1,0 1 1,1-1-1,-1 1 1,0 0-1,0-1 1,1 1-1,-1 0 1,0 0-1,1 1 1,-1-1-1,0 0 1,0 1-1,1-1 1,-1 0-1,-2 2 1,-5 6-281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0:52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18 20940,'-6'-14'1897,"6"11"-1385,3 3-224,5 7 1032,0 3-463,2 2-833,4 2-641,0-1 529,0 4-104,1 5-48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4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 19164,'1'0'105,"-1"1"-1,1 0 0,-1 0 1,0-1-1,1 1 1,-1 0-1,0 0 0,0-1 1,0 1-1,0 0 1,0 0-1,1 0 0,-1 0 1,-1-1-1,1 1 1,0 0-1,0 0 0,0 0 1,0-1-1,-1 1 1,1 0-1,-1 1 0,-8 27 91,7-23 112,-135 383 4835,39-120-3966,97-261-930,9-18-142,11-23-18,13-26-23,95-161-81,-102 183-55,1 2 0,1 0 0,56-53 0,-69 76 30,0 0 1,24-15-1,-33 24 23,0 0-1,-1 0 1,1 1-1,1 0 1,-1 0 0,0 0-1,0 1 1,1 0-1,-1 0 1,1 0 0,-1 0-1,8 1 1,-12 0 12,1 0 1,-1 0-1,0 0 1,0 1-1,0-1 1,0 0 0,0 1-1,1-1 1,-1 0-1,0 1 1,0 0-1,0-1 1,0 1 0,0-1-1,0 1 1,-1 0-1,1 0 1,0 0-1,0-1 1,0 1-1,-1 0 1,1 0 0,0 0-1,-1 0 1,1 0-1,-1 0 1,1 0-1,-1 1 1,0-1 0,1 0-1,-1 0 1,0 0-1,0 0 1,0 0-1,0 1 1,0-1-1,0 0 1,0 0 0,0 2-1,-1 3-12,0-1 0,-1 0 0,1 0 0,-1 1 0,0-1 0,-1 0 0,-3 6 0,-6 7 60,-1 0-1,-1-1 0,0-1 1,-28 25-1,11-15 159,-54 35-1,39-36-799,46-25 584,0 0 0,0 0 0,0 0 0,0 0 0,-1 0 1,1 1-1,0-1 0,0 0 0,0 0 0,0 0 1,0 0-1,-1 0 0,1 0 0,0 0 0,0 0 0,0 0 1,0 0-1,0 0 0,-1 0 0,1 0 0,0 0 0,0 0 1,0 0-1,0 0 0,0 0 0,-1 0 0,1 0 0,0 0 1,0 0-1,0 0 0,0 0 0,0-1 0,0 1 1,-1 0-1,1 0 0,0 0 0,0 0 0,0 0 0,0 0 1,0 0-1,0 0 0,0-1 0,0 1 0,0 0 0,-1 0 1,1 0-1,0 0 0,0 0 0,0 0 0,0-1 0,0 1 1,0 0-1,0 0 0,0 0 0,0 0 0,0-1 1,0 1-1,0 0 0,0 0 0,0 0 0,4-10-93,16-15-244,8-6-127</inkml:trace>
  <inkml:trace contextRef="#ctx0" brushRef="#br0" timeOffset="1">606 94 19108,'5'15'2345,"-4"4"-1505,-5 8-392,-2 2 1152,-4 8-672,1 3-159,0-3-417,0-2-200,3-6-360,3-5-184,3-10-201,3-8-351,4-10 984,3-13-312,2-17-24,2-7-96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4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4 209 15827,'-1'0'201,"1"0"0,0 0 0,0 0 0,-1 1 0,1-1 0,0 0 0,0 0 0,0 1 0,-1-1 0,1 0 0,0 1 0,0-1 0,0 0 0,0 0 0,0 1 0,0-1 0,0 0 0,-1 1 0,1-1 0,0 0 0,0 1 0,0-1 0,0 0 0,0 1 0,1-1 0,-1 0 0,0 1 0,0-1 0,0 0 0,0 1 0,0-1 0,0 0 0,0 1 0,1-1 0,-1 0 0,0 1 0,0-1 0,0 0 0,1 0 0,-1 1-1,16-6 2978,25-21-2281,-38 24-532,207-170 611,-199 162-965,-11 10-14,1-1-1,-1 1 0,0 0 1,0-1-1,0 1 0,1 0 1,-1 0-1,0-1 0,1 1 1,-1 0-1,0 0 0,1-1 1,-1 1-1,0 0 0,1 0 1,-1 0-1,0-1 0,1 1 1,-1 0-1,1 0 0,-1 0 1,0 0-1,1 0 0,-1 0 1,1 0-1,-1 0 0,0 0 1,1 0-1,-3 12-58,-15 23-4,15-32 52,-24 44-50,3 2-1,-17 50 1,37-74-354,6-14-569,-3-11 930,0 1 0,0-1 0,0 0 0,1 0 0,-1 0 0,0 0 0,0 0 0,1 0 0,-1 0-1,0 0 1,0 0 0,1 0 0,-1 0 0,0 0 0,0 0 0,1 0 0,-1 0 0,0 0 0,0 0 0,1 0 0,-1 0 0,0 0 0,0 0 0,1 0 0,-1 0 0,0 0-1,0 0 1,0 0 0,1-1 0,-1 1 0,0 0 0,0 0 0,0 0 0,1 0 0,-1-1 0,0 1 0,0 0 0,0-1 0,2-1-62,0 0 0,-1 0 0,1-1 0,-1 1 0,0 0 0,1-1 1,-1 0-1,0 1 0,0-5 0,0 4-14,7-22-779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48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21821,'1'-1'2008,"-1"2"-1392,-1 2-296,-1 4 1065,2 0-609,0 2-1424,3 2-73,7-2 537,-1 0-192,9-1-168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4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112 303 21981,'-34'45'2411,"17"-23"-1254,-15 25 0,28-39-921,0 0 0,0 0 1,1 0-1,0 0 0,0 1 0,1-1 0,-2 14 0,3-21-228,1-1-1,0 1 1,0 0-1,0 0 1,0-1-1,0 1 1,0 0-1,0 0 1,0-1-1,0 1 1,0 0-1,0 0 1,0-1-1,0 1 1,1 0-1,-1-1 1,0 1-1,1 0 1,-1-1-1,0 1 1,1 0-1,-1-1 1,1 1-1,-1-1 1,1 1-1,-1-1 1,1 1-1,-1-1 1,1 1-1,-1-1 1,1 1-1,0-1 0,-1 0 1,1 1-1,0-1 1,-1 0-1,1 0 1,1 1-1,0-1-24,0 0 0,0-1-1,0 1 1,0 0 0,-1-1-1,1 1 1,0-1 0,0 1-1,0-1 1,-1 0 0,1 0-1,0 0 1,-1 0 0,1 0-1,1-2 1,11-10-284,-1 0-1,0-1 0,-1-1 1,14-21-1,36-69-1623,-50 83 1356,-22 67 50,6-33 634,0-1-1,1 1 0,1 0 1,0 0-1,0 0 1,2 0-1,-1 1 1,1-1-1,4 21 0,-4-31-101,0-1 0,1 0-1,-1 1 1,1-1-1,-1 0 1,1 0 0,0 1-1,-1-1 1,1 0 0,0 0-1,0 0 1,0 0-1,0 0 1,0 0 0,0 0-1,0 0 1,0 0 0,1 0-1,-1-1 1,0 1-1,0 0 1,1-1 0,-1 1-1,0-1 1,1 0 0,-1 1-1,0-1 1,1 0-1,-1 0 1,1 0 0,-1 0-1,1 0 1,-1 0-1,0 0 1,1 0 0,-1-1-1,1 1 1,-1 0 0,0-1-1,1 0 1,1 0-1,6-3-19,0 0-1,-1 0 0,1-1 0,14-11 0,8-8-232,-2-2 1,-1 0-1,-2-2 0,25-32 0,84-131-1855,-130 182 1978,2 0-50,-1 0 0,-1 0-1,0-1 1,0 1 0,-1-1-1,3-11 1,-6 4-71,-1 17 236,0-1 0,0 1 0,0 0 0,0 0 0,0-1-1,-1 1 1,1 0 0,0-1 0,0 1 0,0 0 0,0 0 0,-1 0 0,1-1-1,0 1 1,0 0 0,-1 0 0,1 0 0,0-1 0,0 1 0,-1 0 0,1 0-1,0 0 1,0 0 0,-1 0 0,1 0 0,0 0 0,-1-1 0,1 1 0,-1 0-1,-1 1 28,0-1 0,0 1 1,0 0-1,0 0 0,0-1 0,0 1 0,0 1 0,0-1 0,0 0 0,0 0 0,0 1 0,-2 2 0,-13 12 374,1 0 0,1 2 0,0-1 0,1 2 0,-17 32 0,15-23 97,2 0 1,2 2-1,-15 46 0,23-62-367,1-1-1,-2 18 0,5-27-127,-1 0 0,1 0-1,0 0 1,0 0 0,1 0 0,0-1 0,-1 1-1,1 0 1,0 0 0,1 0 0,-1 0-1,3 3 1,-4-6-23,1 0 0,0 0-1,-1 0 1,1 0 0,0 0 0,0 0-1,0 0 1,0 0 0,0 0-1,0 0 1,0-1 0,0 1 0,0-1-1,0 1 1,0 0 0,1-1-1,-1 0 1,0 1 0,0-1 0,0 0-1,1 0 1,-1 1 0,0-1-1,1 0 1,-1 0 0,0 0 0,0-1-1,1 1 1,-1 0 0,0 0 0,0-1-1,0 1 1,1-1 0,-1 1-1,0-1 1,0 1 0,0-1 0,0 0-1,0 0 1,0 1 0,2-3-1,5-3-221,-1-1 0,0 0 0,13-15 0,-19 21 226,16-24-351,-13 18 303,-1 1-1,2 1 1,-1-1-1,6-5 1,-10 11 78,0-1 1,1 1-1,-1 0 1,0 0-1,1 0 1,-1 0-1,0 0 1,1 0-1,-1 0 1,0 0-1,1 0 1,-1 0-1,0 0 1,1 0-1,-1 0 1,0 0-1,1 0 1,-1 0-1,0 0 1,1 0-1,-1 1 1,0-1-1,1 0 1,-1 0-1,0 0 1,0 1-1,1-1 1,-1 0-1,0 0 1,0 1-1,1-1 1,-1 0-1,0 0 1,1 1-1,13 17 321,7 6 0,-16-21-309,1 0 1,0 0-1,0-1 0,0 0 1,1 0-1,-1 0 0,0-1 1,1 1-1,-1-2 0,1 1 1,-1-1-1,1 0 0,0 0 0,-1-1 1,1 0-1,-1 0 0,0 0 1,13-5-1,-3 0-2,0 0 0,0-1 0,0-1 0,-1-1 1,27-20-1,-39 27-20,12-9 31,20-21 0,-32 29-16,0 1 0,-1-1 0,1 0 1,-1-1-1,0 1 0,0 0 0,0-1 1,0 1-1,0-1 0,-1 1 0,0-1 1,0 0-1,2-7 0,-3 10-12,0 1-1,0-1 0,0 0 1,0 1-1,0-1 1,0 0-1,0 1 1,-1-1-1,1 0 0,0 1 1,0-1-1,0 0 1,-1 1-1,1-1 1,0 1-1,-1-1 0,1 0 1,-1 1-1,1-1 1,0 1-1,-1-1 1,1 1-1,-1-1 0,1 1 1,-1 0-1,0-1 1,0 1-1,0-1 4,-1 1 1,1-1-1,-1 1 0,0 0 0,1-1 1,-1 1-1,0 0 0,1 0 0,-1 0 0,1 0 1,-3 1-1,-2 0 32,0 1 0,0 0 0,0 0 0,1 0 0,-8 4 0,3 1 40,0 0 0,0 0 0,1 1 0,0 0 0,1 0 0,0 1 0,0 0 0,1 1 0,-8 12 0,12-17-49,-1 1 0,2-1 0,-1 1-1,1-1 1,0 1 0,0 0 0,0 0 0,1 0-1,0 0 1,0 0 0,0 0 0,1 0 0,0 1-1,0-1 1,1 0 0,0 0 0,0 0 0,0 0-1,5 12 1,-5-15-45,1 1-1,0-1 1,0 0-1,1 0 1,-1 0-1,0 0 1,1 0-1,0 0 1,0 0-1,0-1 1,0 1-1,0-1 1,0 0-1,1 0 1,-1 0-1,1-1 1,-1 1-1,1-1 1,0 0-1,0 0 1,-1 0-1,5 0 1,-3-1-10,-1-1 0,0 0 0,0 0 0,1 0 0,6-4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5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61 148 11386,'0'1'166,"0"-1"0,0 1 0,0 0 0,0 0 0,-1-1 0,1 1 0,0 0 0,0 0 0,0-1 0,0 1 0,1 0 0,-1 0 0,0-1 0,0 1 0,0 0 0,1-1 0,-1 1 0,0 0 0,0-1 0,1 1 0,-1 0 0,1-1 0,-1 1 0,1-1 0,-1 1-1,1-1 1,-1 1 0,1-1 0,-1 1 0,1-1 0,0 1 0,-1-1 0,1 0 0,0 1 0,-1-1 0,1 0 0,0 1 0,-1-1 0,1 0 0,0 0 0,0 0 0,-1 0 0,1 0 0,0 0 0,0 0 0,-1 0 0,1 0 0,0 0 0,0 0 0,-1-1 0,1 1 0,1-1 0,8-1 389,-1 0 0,1-1 1,11-5-1,-13 4-95,64-26 1167,95-55 1,-163 82-1613,21-11 26,-24 13-44,0 1 0,0-1 1,0 0-1,0 1 0,0-1 0,0 0 0,0 0 0,0 0 0,-1 0 0,1 0 0,0 0 0,0 0 0,-1 0 0,1 0 0,-1-1 0,1 0 1,-5 2-1,0 0 1,1 0-1,-1 1 1,0 0 0,0 0-1,0 0 1,1 0 0,-5 2-1,-8 4 69,1 1 0,-1 0 0,1 1 0,1 1 0,-20 17 0,4-4 796,30-23-846,0 0 1,0 0-1,0 0 1,0 0-1,0 0 1,0 0-1,0 0 0,0 0 1,0 0-1,0 0 1,0 0-1,0 0 1,0 0-1,0-1 1,0 1-1,0 0 1,0 0-1,0 0 1,0 0-1,0 0 0,0 0 1,0 0-1,0 0 1,0 0-1,0 0 1,0 0-1,0 0 1,0 0-1,0 0 1,0 0-1,0 0 1,0 0-1,0-1 0,0 1 1,0 0-1,0 0 1,0 0-1,0 0 1,0 0-1,0 0 1,0 0-1,0 0 1,0 0-1,0 0 0,-1 0 1,1 0-1,0 0 1,0 0-1,0 0 1,0 0-1,0 0 1,0 0-1,0 0 1,0 0-1,0 0 1,0 0-1,0 0 0,0 0 1,0 0-1,0 0 1,-1 0-1,5-10 458,5-10-244,-8 17-228,0 2-5,-1 0 0,1 1-1,-1-1 1,1 0 0,-1 0-1,1 1 1,-1-1-1,0 0 1,0 0 0,1 0-1,-1 0 1,0 0-1,0 1 1,0-1 0,0 0-1,0-2 1,-18 1-71,9 2 73,-7 1-24,0 0 1,1 1 0,-1 0 0,0 2 0,0-1 0,-25 11 0,34-11 24,1-1 0,0 1 1,0 0-1,0 1 0,0-1 0,1 1 1,-1 1-1,1-1 0,0 1 0,0-1 1,0 1-1,1 1 0,0-1 0,0 1 1,0-1-1,1 1 0,0 0 0,-4 9 0,6-11 3,0-1 0,1 1-1,-1 0 1,0-1-1,1 1 1,0-1-1,0 1 1,0 0-1,1-1 1,-1 1-1,1-1 1,0 1-1,0 0 1,0-1-1,0 0 1,0 1-1,1-1 1,0 0 0,-1 0-1,1 0 1,0 0-1,1 0 1,-1 0-1,1 0 1,-1-1-1,1 1 1,0-1-1,0 0 1,4 3-1,1 0-79,1-1-1,0 1 1,-1-2 0,2 1-1,-1-1 1,0-1-1,0 0 1,1 0-1,-1 0 1,13-1-1,0-1-577,1-1 0,-1-1 0,1-2 0,32-8 0,87-35-1754,-87 26 1203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50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19540,'-13'4'2185,"-6"7"-1497,-8 7-288,-2 5 1408,-2 6-928,3 5-239,4 1-425,4-1-16,11-3-160,4-5-96,13-8-168,9-7-256,10-11-745,10-5 577,10-13 352,10-2-240,10-9-96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51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21485,'-10'9'651,"-18"13"584,1 2 0,-42 48 1,69-72-1218,-18 28 957,18-27-951,-1-1 0,1 1 0,0 0 1,-1-1-1,1 1 0,0 0 1,-1-1-1,1 1 0,0 0 0,0 0 1,0-1-1,0 1 0,-1 0 0,1 0 1,0-1-1,0 1 0,1 0 0,-1 0 1,0-1-1,0 1 0,0 0 0,0-1 1,1 1-1,-1 0 0,0 0 0,1-1 1,-1 1-1,0-1 0,1 1 1,-1 0-1,1-1 0,-1 1 0,1-1 1,-1 1-1,1-1 0,-1 1 0,1-1 1,0 1-1,-1-1 0,1 0 0,0 1 1,0-1-1,6 2 14,0-1 0,-1 0 1,1-1-1,0 1 0,-1-1 0,1-1 1,9-1-1,52-12-27,-53 11-4,16-5-19,-15 3-16,1 1-1,-1 1 1,1 0 0,0 1 0,0 1 0,19 0 0,-33 2 23,-1-1 1,0 1 0,0 0 0,0 0-1,0 0 1,0 0 0,0 0-1,0 0 1,0 0 0,0 1 0,0-1-1,-1 0 1,1 1 0,-1 0 0,1-1-1,-1 1 1,3 3 0,-3-3 13,0 0-1,0 0 1,0-1 0,1 1 0,-1 0 0,1-1 0,0 0 0,-1 1 0,1-1 0,0 0 0,0 0-1,0 0 1,0 0 0,-1 0 0,2 0 0,-1 0 0,0-1 0,3 2 0,10-3 5,-1 0 1,0 0-1,1-1 1,-1-1-1,0-1 1,18-6-1,13-3-114,-17 6 10,-11 2-12,0 0 0,0 2 0,1 0 0,0 1 1,0 0-1,20 2 0,-36 0 103,-1 0-1,0 0 1,0 0-1,0 1 1,1-1-1,-1 0 1,0 1-1,0-1 1,0 0-1,0 1 1,0-1-1,1 1 1,-1 0-1,0-1 1,0 1-1,0 0 1,-1 0-1,1 0 1,0 0-1,0-1 1,0 1-1,-1 0 1,1 0-1,0 1 1,-1-1-1,1 0 1,-1 0-1,1 0 1,-1 0-1,0 0 1,1 3-1,4 8 194,-5-11-193,1 0 1,0 0-1,-1 0 1,1 0-1,0-1 1,0 1 0,0 0-1,0-1 1,0 1-1,-1-1 1,1 1-1,0-1 1,0 1 0,0-1-1,0 0 1,1 1-1,-1-1 1,0 0-1,0 0 1,0 0 0,0 0-1,0 0 1,0 0-1,0 0 1,0 0-1,0 0 1,2-1 0,34-9-1407,-30 8 870,8-3-1105,0 1-1,0 1 1,0 0-1,0 1 1,0 1-1,23 0 1,-28 0 1585,-1 0 0,0 0 0,0-1 0,1-1 0,-1 1-1,-1-2 1,1 1 0,8-5 0,10-3-32,12-5 197,-23 8 715,0 2-1,0 0 0,1 1 0,-1 1 0,20-3 1,-36 7-730,1 0 1,-1 0-1,0 0 1,1 0-1,-1 0 1,0 0-1,1 0 1,-1 0-1,0 0 1,1 0-1,-1 0 1,0 0-1,1 0 1,-1 1-1,0-1 1,1 0-1,-1 0 1,0 0-1,1 1 1,-1-1-1,0 0 1,0 0-1,1 1 1,-1-1-1,0 0 1,0 0-1,0 1 1,1-1-1,-1 0 1,0 1-1,0-1 1,0 0-1,0 1 1,0-1-1,0 0 1,0 1-1,0-1 1,0 1-1,0-1 1,0 0-1,0 1 1,0-1-1,-3 21 1915,0-7-925,3-12-1007,-1 0 0,1 1 0,1-1 1,-1 0-1,0 0 0,0 1 0,1-1 0,0 0 0,-1 0 0,1 0 0,0 0 0,0 0 0,0 0 0,0 0 1,2 3-1,-2-4-63,1 0 1,0 0 0,0 0 0,-1 0 0,1 0-1,0 0 1,0 0 0,0-1 0,0 1 0,0-1-1,0 1 1,0-1 0,0 0 0,0 1-1,0-1 1,0 0 0,3-1 0,5 0-24,0-1 1,0 1-1,1-2 0,-2 0 1,1 0-1,0-1 0,0 0 1,-1 0-1,0-1 0,9-6 1,4-5-73,0-1 1,31-29-1,-44 37 26,3-4-18,-10 12 46,-3 7 13,-6 9 89,-16 41 237,22-51-259,-1 1 0,1-1 0,0 1 0,0 0 0,0 0 0,1 0 0,0-1 0,0 7 0,0-11-65,0 0 1,0 0-1,0 0 1,0 0-1,0 0 1,1 0 0,-1 0-1,0 0 1,0 0-1,1 0 1,-1 0 0,0 0-1,1 0 1,-1-1-1,1 1 1,-1 0-1,1 0 1,0 0 0,-1-1-1,1 1 1,0 0-1,-1-1 1,1 1-1,0 0 1,0-1 0,0 1-1,-1-1 1,1 0-1,0 1 1,0-1 0,0 1-1,0-1 1,0 0-1,0 0 1,0 0-1,0 0 1,0 1 0,0-1-1,0 0 1,0-1-1,0 1 1,0 0-1,0 0 1,-1 0 0,1-1-1,0 1 1,0 0-1,0-1 1,0 1-1,1-2 1,2 0-133,0 0 0,0 0-1,0-1 1,-1 0 0,0 0 0,1 0-1,-1 0 1,0 0 0,0-1 0,2-3-1,12-26-269,1-6-138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5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19828,'-5'21'2025,"4"-1"-1497,1-5-288,4 4 696,4-5-2480,3-5 1816,7-8-592,2 1-288</inkml:trace>
  <inkml:trace contextRef="#ctx0" brushRef="#br0" timeOffset="1">414 73 17036,'-2'2'400,"-1"0"0,1 0 0,-1 0 0,1 0 0,-1-1 0,1 1 0,-1-1 0,0 1 0,-5 1 0,-5 2 774,-27 19 560,0 2 0,-66 54 1,104-79-1683,1 1 0,-1-1 1,1 0-1,-1 1 0,1-1 1,0 1-1,0 0 0,-1-1 1,1 1-1,0 0 0,0 0 1,1-1-1,-1 1 0,0 0 1,1 0-1,-1 0 0,1 0 1,-1 0-1,1 3 0,0-4-37,1 1 0,0-1 0,-1 1-1,1-1 1,0 0 0,0 0-1,0 0 1,0 1 0,0-1 0,0 0-1,0 0 1,0 0 0,0 0-1,0-1 1,1 1 0,-1 0 0,0 0-1,1-1 1,-1 1 0,0-1-1,1 1 1,-1-1 0,1 0 0,-1 1-1,1-1 1,1 0 0,21 4-410,1-2 1,-1 0-1,46-3 0,73-17-1628,-116 12 1389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52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198 146 21117,'4'-4'475,"6"-9"747,17-28 0,-26 38-1050,1 0-1,0-1 0,-1 1 1,0 0-1,1 0 0,-1-1 1,-1 1-1,1-1 0,0 1 1,-1-1-1,0 1 0,0-1 1,0 1-1,0-1 0,-1-5 1,1 8-105,0 1-1,-1-1 1,1 0 0,0 0 0,-1 1 0,1-1 0,0 0 0,-1 1 0,1-1 0,-1 0-1,1 1 1,-1-1 0,1 1 0,-1-1 0,0 1 0,1-1 0,-1 1 0,0-1 0,1 1-1,-1-1 1,0 1 0,1 0 0,-1 0 0,0-1 0,0 1 0,1 0 0,-1 0 0,-1 0-1,-1 0 21,1 0-1,0 0 1,-1 1-1,1-1 0,-1 1 1,1-1-1,0 1 1,-1 0-1,-2 2 0,-4 2 32,0 0 0,1 1 0,-13 11 0,3 0-73,1 1 0,1 0-1,0 1 1,-14 23 0,22-28-49,0 0 0,1 0 0,0 0-1,1 1 1,1 0 0,0 0 0,-3 22 0,7-34-2,1 0 1,-1-1 0,1 1-1,0 0 1,0-1-1,0 1 1,0 0-1,1 0 1,-1-1 0,1 1-1,-1 0 1,1-1-1,0 1 1,0-1 0,3 5-1,-3-5-3,1 0 0,0 0 0,0-1 0,0 1 0,0-1 0,0 0 0,0 1 0,0-1 0,0 0 0,0 0 0,1-1 0,-1 1 0,0 0 0,1-1 0,-1 1 0,1-1-1,4 1 1,35-1-131,-29 0 85,1 0-1,-1 0 1,0 2 0,0-1-1,18 6 1,-28-6 48,0 0 0,-1 0-1,1 0 1,-1 0 0,1 0 0,-1 1 0,0-1-1,0 1 1,1 0 0,-1 0 0,0 0-1,0 0 1,-1 0 0,1 0 0,0 0 0,-1 1-1,1-1 1,-1 1 0,0-1 0,0 1-1,0-1 1,0 1 0,0 0 0,-1-1 0,1 1-1,-1 0 1,1 0 0,-1-1 0,0 1-1,-1 5 1,0 3 3,-1 0 0,0 0-1,-1 0 1,0 0 0,-1 0-1,0-1 1,0 0 0,-12 19-1,-6 5 157,-28 34-1,42-58-99,-7 11 176,-2-1-1,-1 0 0,-34 29 1,37-40 5,15-9-225,0 0 0,0 0 0,-1 0 0,1 0 0,0 0 0,0 0 0,0 0 0,-1 0 0,1 0 0,0 0 0,0 0 0,0 0 0,-1 0 0,1 0 0,0 0 0,0 0 0,0 0 0,-1 0 0,1 0 0,0 0 0,0 0 0,0 0 0,-1 0 0,1-1 0,0 1 0,0 0 0,0 0 0,0 0 0,0 0 0,-1 0 0,1 0 0,0-1 0,0 1 0,0 0 0,0 0 0,0-1 0,0-1 19,0 0 1,0 0 0,0 0 0,1 0 0,-1 0 0,1 0 0,-1 0 0,1 0-1,0 0 1,0 0 0,0 0 0,0 0 0,2-2 0,65-102-91,125-147 0,-124 169-163,107-98 0,-175 181 224,3-3-8,0-1 0,1 1 0,-1 1 0,1-1-1,0 1 1,0 0 0,0 0 0,0 0 0,1 0 0,-1 1-1,9-2 1,-13 3 6,0 1 1,0 0-1,0 0 0,0 0 0,-1 0 0,1 0 0,0 0 1,0 0-1,0 0 0,0 0 0,0 0 0,-1 0 0,1 1 1,0-1-1,0 0 0,0 1 0,-1-1 0,1 0 1,0 1-1,-1-1 0,1 1 0,0-1 0,-1 1 0,1 0 1,0-1-1,0 2 0,0-1-3,-1 1 0,1-1 1,0 1-1,-1 0 0,1 0 0,-1-1 1,0 1-1,1 0 0,-1 0 0,0 0 1,0 3-1,-1 4-22,-1 1 0,0-1 0,-5 16 0,-49 114 34,32-84 181,20-39-29,5-16-152,-1 0 1,0 0-1,0 0 0,1 1 1,-1-1-1,0 0 1,0 0-1,1 0 1,-1 0-1,0 0 0,1 0 1,-1 0-1,0 0 1,0 0-1,1 0 1,-1 0-1,0 0 0,0 0 1,1 0-1,-1 0 1,0 0-1,1-1 1,-1 1-1,0 0 0,0 0 1,1 0-1,-1 0 1,0-1-1,0 1 1,0 0-1,1 0 0,25-24 200,-3-8-118,0-1 0,-2-1 1,-2 0-1,-1-2 0,15-43 1,-27 64-62,-1-1 0,-1 1-1,-1-1 1,3-22 0,-6 38-22,0-1-1,0 0 0,0 0 1,1 0-1,-1 0 1,-1 0-1,1 0 1,0 0-1,0 0 0,0 0 1,0 0-1,-1 0 1,1 0-1,0 0 0,-1 0 1,1 1-1,-2-3 1,2 3-2,0 0 0,-1 0 0,1 0 0,-1-1 0,1 1 0,0 0 0,-1 0 0,1 0 0,-1 0 0,1 0 0,0 0 0,-1 0 0,1 0 0,-1 0 0,1 0 0,0 0 0,-1 0 0,1 0 0,-1 0-1,1 0 1,0 0 0,-1 0 0,1 1 0,-1-1 0,1 0 0,0 0 0,-1 1 0,-1 0-8,1 0 0,-1 0 0,1 0 0,0 1-1,-1-1 1,1 0 0,0 1 0,0-1 0,0 1-1,0-1 1,0 1 0,0 0 0,0-1 0,1 1 0,-1 0-1,0 3 1,0-3-38,1 0 0,0 0 0,0 0 0,0 0 0,0 1 0,0-1 0,0 0 0,1 0 0,-1 0 0,1 0 0,-1 0 0,1 0 0,0-1 0,0 1 0,0 0 0,0 0 0,0 0 0,0-1 0,0 1 0,1 0 0,1 1 0,-1-1-104,1-1-1,0 1 1,0 0 0,0-1 0,0 0 0,0 0 0,0 0-1,0 0 1,0 0 0,0 0 0,0-1 0,4 1 0,6-1-267,0 0 0,-1-1 0,1-1 0,-1 0 0,20-5 0,8-4-380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5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89 22429,'-7'-1'348,"1"1"0,0 0 0,-1 1 0,1-1 0,0 1 0,0 1 0,0-1 0,0 1 0,0 0 1,0 0-1,0 1 0,0 0 0,1 0 0,-1 0 0,-4 4 0,-6 6-164,1 0 0,0 1 0,1 1 0,1 0 0,-12 18 0,17-23-137,2 1-1,-1 0 1,2 0 0,-1 1 0,1-1-1,1 1 1,0 0 0,1 0-1,-2 15 1,4-24-34,1-1 0,0 0-1,0 1 1,0-1 0,0 0 0,0 1 0,0-1 0,1 0-1,-1 1 1,1-1 0,-1 0 0,1 0 0,0 1-1,0-1 1,0 0 0,2 3 0,-2-4-5,1 0-1,-1 0 1,0 0 0,1 0-1,-1 0 1,1 0 0,-1 0-1,1 0 1,-1-1 0,1 1-1,-1 0 1,1-1 0,0 1-1,-1-1 1,1 0 0,0 0-1,2 0 1,3 0-4,-1-1 1,0 0-1,0 0 0,1 0 0,-1-1 1,0 0-1,0 0 0,0-1 0,-1 0 0,9-5 1,8-8-36,0 0 0,-2-2 0,0 0 0,-1-1 0,0-1 0,-2-1 0,-1-1 0,0 0 1,-2-1-1,18-37 0,-23 32-67,-8 14 19,-1 14 76,0 0 0,-1 0 0,1-1 0,0 1 1,0 0-1,0 0 0,0 0 0,0-1 0,0 1 0,-1 0 0,1 0 0,0 0 0,0 0 0,0 0 0,0-1 0,-1 1 1,1 0-1,0 0 0,0 0 0,-1 0 0,1 0 0,0 0 0,0 0 0,0 0 0,-1 0 0,1 0 0,0 0 0,0 0 1,0 0-1,-1 0 0,1 0 0,0 0 0,0 0 0,-1 0 0,1 0 0,0 0 0,0 0 0,0 0 0,-1 0 0,1 1 0,0-1 1,0 0-1,0 0 0,-1 0 0,1 0 0,-5 4-11,0-1 0,0 1 0,1 0 0,-1 0 0,1 1 0,0-1 0,0 1 0,0 0 0,-4 8 0,-27 53 38,30-57 0,2 0 0,-1 1 1,1-1-1,1 1 0,-1 0 0,2 0 1,-2 16-1,3-24-16,0 0 1,0 0-1,1 0 1,-1 0-1,0 0 1,1 0-1,-1 0 1,1 0-1,-1-1 1,1 1-1,0 0 1,0 0-1,0-1 1,0 1-1,0 0 1,0-1-1,1 1 1,1 1-1,-1-2-2,1 1-1,-1-1 1,0-1-1,1 1 1,-1 0-1,1 0 1,-1-1-1,0 0 1,1 1-1,-1-1 1,1 0-1,-1 0 1,1 0-1,-1-1 1,1 1-1,-1 0 1,1-1 0,4-1-1,5-3-7,0 1-1,0-2 1,0 1 0,-1-2-1,0 0 1,16-12 0,2-4-22,27-30 0,-19 15-127,-37 37 150,0 1-1,0 0 1,0 0-1,0 0 1,0 0-1,0 0 1,0 0-1,0 0 1,1 0-1,-1 0 1,0 0 0,0-1-1,0 1 1,0 0-1,0 0 1,0 0-1,0 0 1,0 0-1,0 0 1,1 0-1,-1 0 1,0 0-1,0 0 1,0 0-1,0 0 1,0 0-1,0 0 1,0 0-1,0 0 1,1 0-1,-1 0 1,0 0-1,0 0 1,0 0-1,0 0 1,0 0-1,0 0 1,0 0-1,0 0 1,1 0 0,-1 0-1,0 0 1,0 1-1,0-1 1,0 0-1,0 0 1,0 0-1,0 0 1,0 0-1,0 0 1,0 0-1,0 0 1,0 0-1,0 0 1,1 1-1,-1-1 1,0 0-1,0 0 1,0 0-1,0 0 1,0 0-1,0 0 1,0 0-1,0 0 1,0 1-1,0-1 1,-1 14-40,-4 22 20,4-33 14,-4 25-19,-1 31 0,5-50 37,1 0 1,0-1 0,0 1 0,1 0 0,1-1 0,-1 1 0,6 15 0,-6-23-8,-1 0 0,1 1 0,-1-1 0,1 0 0,0 0 1,-1 1-1,1-1 0,0 0 0,0 0 0,0 0 0,0 0 0,0 0 0,0 0 0,0 0 0,0 0 1,1 0-1,-1-1 0,0 1 0,0 0 0,1-1 0,-1 1 0,0-1 0,1 1 0,-1-1 1,1 0-1,-1 0 0,0 1 0,1-1 0,-1 0 0,1 0 0,-1 0 0,1-1 0,-1 1 0,0 0 1,1-1-1,-1 1 0,1 0 0,-1-1 0,0 0 0,3-1 0,2-1 10,0-1-1,0 1 1,-1-1-1,1-1 1,-1 1-1,0-1 1,5-6-1,0-2 0,0-1 0,-1 0 0,0 0-1,-1-1 1,-1 0 0,0 0 0,-2 0 0,1-1 0,-2 0 0,0 0-1,-1-1 1,-1 1 0,1-19 0,-10 3-34,7 31 20,0 1 0,0-1 0,0 1 0,0-1 0,0 1 0,0-1 0,0 1 0,-1-1 1,1 1-1,0-1 0,0 1 0,-1-1 0,1 1 0,0 0 0,-1-1 0,1 1 0,0-1 0,-1 1 0,1 0 0,-1-1 0,1 1 1,0 0-1,-1 0 0,1-1 0,-1 1 0,1 0 0,-1 0 0,1 0 0,-1-1 0,1 1 0,-1 0 0,1 0 0,-1 0 0,1 0 1,-1 0-1,0 0 0,1 0 0,-1 0 0,1 0 0,-1 1 0,1-1 0,-1 0 0,1 0 0,-1 0 0,1 0 0,0 1 0,-1-1 0,1 0 1,-1 1-1,1-1 0,-1 0 0,1 1 0,0-1 0,-1 1 0,0 0 0,-1 1-1,1-1 1,0 0 0,0 1-1,0-1 1,0 1-1,1-1 1,-1 1 0,0 0-1,1-1 1,-1 1 0,1 0-1,-1-1 1,1 1-1,0 0 1,-1 0 0,1-1-1,0 1 1,0 0 0,1 0-1,-1-1 1,0 1 0,1 0-1,-1 0 1,1-1-1,-1 1 1,1 0 0,0-1-1,1 3 1,-1-3-5,0 1 1,0 0-1,0 0 0,1-1 1,-1 1-1,1 0 0,0-1 1,-1 0-1,1 1 0,0-1 0,0 0 1,0 0-1,-1 0 0,1 0 1,0 0-1,1 0 0,-1-1 1,0 1-1,0-1 0,0 1 1,0-1-1,0 0 0,4 0 1,0-1-128,0 0 0,0-1 1,0 0-1,0 0 0,-1 0 0,1-1 1,0 1-1,-1-1 0,0-1 1,0 1-1,5-5 0,6-5-532,-1-1 0,13-15 0,22-30-527,-31 32 381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0:5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60 17316,'1'5'396,"0"-1"0,-1 0 0,0 0 1,0 1-1,0-1 0,0 0 0,-1 0 1,0 0-1,-1 6 0,-2 18 1790,4-25-2027,0 1 0,0 0 0,0 0 0,0 0 0,1-1 0,-1 1-1,1 0 1,0-1 0,1 1 0,-1 0 0,0-1 0,1 0 0,0 1 0,0-1 0,0 0 0,0 0 0,4 4 0,-4-5-112,1 0 1,0 0-1,0 0 0,0 0 1,0-1-1,0 1 0,0-1 1,1 0-1,-1 0 0,0 0 0,1 0 1,-1-1-1,1 1 0,-1-1 1,0 0-1,1 0 0,-1 0 1,1 0-1,4-2 0,2 0 55,-1-1-1,1 1 1,-1-2-1,0 1 1,0-2 0,-1 1-1,1-1 1,12-9-1,-16 10-34,1 0 0,-1 0 0,0-1-1,0 0 1,-1 0 0,0 0-1,1 0 1,-2-1 0,1 1 0,0-1-1,-1 0 1,-1 0 0,4-8 0,-6 12-57,1 1 1,-1-1 0,0 0-1,0 1 1,1-1 0,-1 0 0,0 1-1,0-1 1,-1 0 0,1 1-1,0-1 1,-1 0 0,0-2 0,1 3-8,-1 1 0,1-1 0,0 0 1,-1 1-1,1-1 0,-1 1 0,1-1 1,-1 0-1,1 1 0,-1-1 1,0 1-1,1 0 0,-1-1 0,0 1 1,1 0-1,-1-1 0,0 1 0,1 0 1,-1 0-1,0-1 0,-1 1 1,0 0-4,1 0 1,-1 0 0,0 1-1,0-1 1,1 0 0,-1 1-1,0-1 1,0 1 0,1 0-1,-1-1 1,1 1 0,-1 0-1,1 0 1,-1 0 0,1 0-1,-1 0 1,1 0 0,0 1-1,-1-1 1,1 0 0,0 1-1,-2 2 1,2-2-1,0-1 0,0 0 0,1 1 0,-1-1 0,0 1 0,0-1 0,1 1-1,-1-1 1,1 1 0,-1-1 0,1 1 0,0 0 0,-1-1 0,1 1 0,0 0 0,0-1 0,0 1 0,1 0 0,-1-1 0,0 1 0,0 0 0,1-1 0,-1 1-1,1-1 1,0 1 0,-1-1 0,1 1 0,0-1 0,0 1 0,0-1 0,0 0 0,0 1 0,0-1 0,0 0 0,2 2 0,0-2 0,0 1 0,0 0 0,0-1 1,0 0-1,1 0 0,-1 0 0,0 0 0,0 0 1,1 0-1,-1-1 0,0 0 0,1 0 0,-1 0 1,0 0-1,1 0 0,5-2 0,0 0-63,0-1-1,-1 0 0,0-1 1,1 0-1,-1 0 1,-1-1-1,1 0 0,-1-1 1,0 1-1,0-1 0,0-1 1,-1 1-1,0-1 1,0 0-1,-1 0 0,9-15 1,-13 20 78,-1 1 1,1 0 0,0-1 0,-1 1-1,1-1 1,-1 1 0,0-1 0,1 1-1,-1-1 1,0 1 0,0-1 0,0 1-1,0-1 1,0 1 0,0-1 0,-1 1-1,1-1 1,0 1 0,-1-1 0,1 1-1,-1-1 1,0 1 0,1-1 0,-1 1-1,0 0 1,0 0 0,0-1 0,0 1-1,0 0 1,-2-2 0,3 3-15,-1 0-1,1 0 1,-1 0 0,1 0 0,-1 0-1,1 0 1,0 0 0,-1 0 0,1 0 0,-1 1-1,1-1 1,-1 0 0,1 0 0,0 0-1,-1 0 1,1 1 0,-1-1 0,1 0-1,0 1 1,-1-1 0,1 0 0,0 0 0,-1 1-1,1-1 1,0 1 0,0-1 0,-1 0-1,1 1 1,0-1 0,-1 1 0,-7 16 21,7-16-19,-2 8 16,-1-1 1,2 1-1,-1-1 0,1 1 0,0 0 0,1 0 0,0 0 1,0 0-1,1 0 0,1 10 0,-1-16-7,1 1-1,-1-1 0,1 0 1,-1 0-1,1 1 1,0-1-1,0 0 1,0 0-1,1 0 0,-1 0 1,1 0-1,0-1 1,0 1-1,0 0 1,0-1-1,0 1 1,0-1-1,1 0 0,-1 0 1,1 0-1,-1 0 1,1 0-1,0 0 1,0-1-1,0 1 0,0-1 1,0 0-1,0 0 1,0 0-1,5 0 1,0 0-95,1 0-1,0-1 1,-1 0 0,1-1 0,-1 1 0,1-2 0,9-2 0,-14 3 32,1 0 0,-1-1-1,1 1 1,-1-1 0,0-1 0,1 1 0,-1 0-1,0-1 1,-1 0 0,1 0 0,0 0 0,-1-1 0,0 1-1,4-5 1,0-3-298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6:5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22 21973,'-20'20'1568,"2"0"-1,-19 28 1,22-24-1005,0 1-1,2 0 0,1 1 0,-10 28 1,12-22-490,-10 68 1,16-75-595,0-1-1,-2 1 0,0-1 1,-2 0-1,-12 26 1,20-48 452,-1-1 0,0 1 0,0-1 1,0 0-1,1 1 0,-1-1 1,0 0-1,0 0 0,-1 0 0,1 0 1,0 0-1,0 0 0,-2 1 0,3-2 44,-1 0 0,1 0 1,-1 1-1,1-1 0,-1 0 0,1 0 0,0 0 0,-1 0 0,1 0 0,-1 0 0,1 0 0,-1 0 0,1-1 0,0 1 0,-1 0 0,1 0 0,-1 0 0,1 0 0,0 0 0,-1-1 0,1 1 0,-1 0 0,1 0 0,0-1 0,-1 1 0,1 0 1,0-1-1,-1 0 0,0-1-5,-1 0 0,1-1 0,0 0 0,0 1 0,0-1 0,0 0 0,0 1 0,0-1 0,1 0 0,0 0 0,-1 1 0,1-5 1,0-1 104,1 0 1,0 0-1,0 0 1,1 0-1,0 0 1,1 0-1,-1 0 1,1 0-1,1 1 1,-1 0 0,1 0-1,1 0 1,-1 0-1,1 0 1,0 1-1,1 0 1,0 0-1,0 0 1,0 1-1,0 0 1,9-5 0,15-8 273,0 2 0,1 0 0,60-19 0,-24 9-201,-23 8-35,71-44-1,-100 53-85,-1-1 1,0 0-1,-1-1 0,0 0 0,-1-2 0,0 1 0,0-1 0,10-17 0,-19 24-10,0 1 1,0-1-1,0 0 0,0-1 1,2-10-1,-5 17-15,1-1 0,-1 0 1,0 0-1,0 0 0,0 0 0,1 0 1,-1 0-1,0 1 0,0-1 1,0 0-1,-1 0 0,1 0 0,0 0 1,0 0-1,0 0 0,-1 0 0,1 1 1,0-1-1,-1 0 0,1 0 1,-1 0-1,1 1 0,-1-1 0,1 0 1,-1 1-1,1-1 0,-1 0 0,0 1 1,1-1-1,-1 1 0,0-1 1,0 1-1,0-1 0,1 1 0,-1-1 1,0 1-1,0 0 0,0 0 0,0-1 1,1 1-1,-1 0 0,0 0 1,0 0-1,0 0 0,0 0 0,0 0 1,0 0-1,0 0 0,-1 1 0,-5 0 4,0 0-1,0 1 0,0 0 0,0 0 0,1 1 0,-1-1 0,1 2 0,-1-1 0,-9 8 1,-2 2 2,-29 27 0,44-38-6,-16 17 15,-22 25 1,37-40-15,0 1 0,1 1 0,-1-1 0,1 0 0,0 1 0,0 0 0,1 0 0,-1 0 0,1 0 0,-2 12 0,4-17-11,0 1 1,0-1 0,0 0-1,0 1 1,0-1 0,0 0-1,0 0 1,0 1 0,1-1-1,-1 0 1,0 0 0,1 0-1,-1 0 1,1 1 0,0-1-1,-1 0 1,1 0 0,0 0-1,0 0 1,-1 0 0,1 0-1,0-1 1,0 1 0,0 0-1,0 0 1,0-1 0,0 1-1,0 0 1,1-1 0,-1 1-1,0-1 1,0 1 0,0-1-1,1 0 1,-1 0 0,0 1-1,0-1 1,2 0 0,5 0-87,0 0 0,-1 0 0,1 0 0,0-1 0,8-2 0,12-4-304,28-12-1,-39 13 267,0 0 0,0 1 0,0 1 0,1 0 0,23-1 0,-39 5 149,-1 0 0,0 0 1,0 0-1,1 0 0,-1 1 1,0-1-1,1 0 0,-1 1 0,0-1 1,0 0-1,1 1 0,-1 0 1,0-1-1,0 1 0,0 0 1,0-1-1,0 1 0,0 0 1,0 0-1,0 0 0,0 0 1,0 0-1,0 0 0,-1 0 1,1 0-1,0 0 0,-1 1 1,1-1-1,-1 0 0,1 0 1,-1 1-1,0-1 0,0 0 1,1 0-1,-1 1 0,0-1 1,0 0-1,0 1 0,0-1 1,-1 2-1,1 6 156,-2 0 1,1-1-1,-1 1 1,-5 13-1,-36 89 939,-9 25-1025,42-102-107,4-23-88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18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19612,'0'6'1248,"3"-6"-1808,-1 0 544,-1-9 392,2-3-48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2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171 130 18644,'4'-6'593,"0"0"0,-1-1 0,0 1 0,0-1 0,0 0 0,2-8 0,-4 11-401,0 0-1,-1 0 1,1 0-1,-1 0 1,1-1-1,-1 1 0,-1 0 1,1 0-1,0 0 1,-1 0-1,0 0 1,-1-5-1,1 8-172,1 0 1,-1 0-1,1 0 0,-1 0 1,1 0-1,-1 0 0,0 0 0,1 0 1,-1 1-1,0-1 0,0 0 1,0 0-1,0 1 0,0-1 1,1 0-1,-1 1 0,0-1 1,0 1-1,0-1 0,-1 1 0,1 0 1,0-1-1,0 1 0,0 0 1,0 0-1,0 0 0,0 0 1,0 0-1,0 0 0,-1 0 0,1 0 1,0 0-1,0 0 0,0 1 1,0-1-1,0 1 0,0-1 1,-2 1-1,-2 2 21,0-1 1,0 1-1,1 0 0,-1 0 0,1 1 1,-6 5-1,-3 4-10,1 1 0,1 0 0,0 1 0,1 0 0,1 1 0,1 0 0,0 1 0,1 0 0,0 0 0,1 0 0,2 1 0,-1 0 0,-2 35 0,7-50-31,-1 0-1,1 0 1,0 0 0,1 0-1,-1-1 1,0 1 0,1 0-1,0 0 1,-1 0 0,1 0-1,0-1 1,0 1 0,1 0-1,-1-1 1,1 1 0,-1-1-1,4 4 1,-3-4-7,1 0 0,-1-1 0,1 1 0,-1-1 0,1 1 0,0-1 0,0 0-1,-1 0 1,1 0 0,0-1 0,0 1 0,0-1 0,0 1 0,0-1 0,0 0 0,0 0 0,4-1 0,10 0-28,-5 0-3,0 0 1,0 1-1,15 1 0,-24 0 31,1 0 0,-1-1 0,1 1 0,-1 1 0,1-1 0,-1 0 0,0 1 0,1-1 0,-1 1 0,0 0 0,0 0 0,0 1 0,0-1 0,-1 0 0,4 5 0,1 2 0,-1 1 1,0 0-1,-1 0 1,0 1 0,-1 0-1,0 0 1,0 0-1,-1 0 1,-1 0-1,0 1 1,0-1-1,-1 22 1,-1-9 67,-1 0 1,-1 0 0,-1 0-1,-1 0 1,-9 28 0,7-32 211,-17 37 1,20-50-175,-1-1 0,0 0 0,1 0 0,-2 0 0,1 0-1,-1-1 1,0 1 0,0-1 0,-7 5 0,11-9-64,-1 0 0,1 0 0,0 0 0,-1 0 1,1 0-1,-1-1 0,1 1 0,-1 0 0,1-1 0,-1 0 0,0 1 1,1-1-1,-1 0 0,1 1 0,-1-1 0,0 0 0,1 0 0,-1-1 0,0 1 1,1 0-1,-4-1 0,4 0-6,-1 0 0,0 0 0,0-1 0,1 1 0,-1 0 0,1-1 1,-1 1-1,1-1 0,0 1 0,0-1 0,0 0 0,-1 0 0,1 1 0,-1-5 0,-1-3 4,0-1 0,0 1 0,1-1 0,1 1-1,-1-1 1,1-12 0,2-7-62,1 1 0,1 0 0,2 0 0,1 0 0,1 1 0,1 0 0,1 0 0,2 1 0,0 0-1,2 1 1,1 0 0,23-32 0,-20 34 6,1 0 0,1 1 0,1 2 0,1 0 0,1 0 0,0 2 0,1 1-1,1 1 1,1 1 0,0 1 0,1 2 0,33-13 0,-51 22-1,0 1 1,1 0 0,0 0-1,-1 0 1,1 1-1,0 0 1,0 1 0,13 1-1,-19-1 16,-1 1 0,1-1 1,-1 1-1,1 0 0,-1 0 0,1 0 0,-1 0 0,0 0 0,1 1 0,-1-1 0,0 1 0,0 0 0,0-1 1,0 1-1,0 0 0,-1 0 0,1 0 0,0 0 0,-1 0 0,0 1 0,1-1 0,-1 0 0,0 1 1,0-1-1,0 1 0,-1-1 0,1 1 0,-1-1 0,1 1 0,-1-1 0,0 1 0,0 3 0,0 7 10,0-1-1,-1 1 0,-1-1 0,0 0 0,-1 0 1,-5 17-1,-33 72 198,30-75-126,4-10-13,5-9-8,-1 0 0,0 0 1,-1 0-1,1 0 0,-1-1 1,-6 8-1,10-19-6,0 0 1,1 0-1,-1 1 0,1-1 1,2-5-1,13-60 85,-3 0 0,5-101 1,-18 142-128,-1 24-5,1 0 1,0 0-1,0 0 0,0 0 1,1 0-1,-1 0 1,1 1-1,1-1 0,-1 0 1,2-4-1,-2 8 0,-1 1 0,0 0 1,1-1-1,-1 1 0,0 0 0,1 0 0,-1-1 0,1 1 1,-1 0-1,0 0 0,1 0 0,-1 0 0,1-1 1,-1 1-1,1 0 0,-1 0 0,1 0 0,-1 0 0,1 0 1,-1 0-1,0 0 0,1 0 0,-1 0 0,1 1 1,-1-1-1,1 0 0,-1 0 0,1 0 0,-1 0 0,0 1 1,1-1-1,-1 0 0,1 0 0,-1 1 0,0-1 1,1 1-1,17 14-55,-12-11-8,-2 0-156,0-2 0,0 1 0,1 0 0,-1-1 0,1 0 1,-1 0-1,1 0 0,0-1 0,0 0 0,0 1 1,0-2-1,0 1 0,0 0 0,0-1 0,0 0 0,0-1 1,0 1-1,0-1 0,0 0 0,0 0 0,0 0 0,0-1 1,5-2-1,12-4-666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2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58 21173,'0'-1'71,"0"1"0,1 0 0,-1-1 0,0 1 0,0 0 0,0-1 1,0 1-1,0-1 0,0 1 0,0 0 0,0-1 0,0 1 1,0-1-1,0 1 0,0 0 0,0-1 0,0 1 0,0-1 0,0 1 1,0 0-1,-1-1 0,1 1 0,0 0 0,0-1 0,0 1 0,-1 0 1,1-1-1,0 1 0,-1 0 0,1-1 0,0 1 0,0 0 1,-1 0-1,1-1 0,0 1 0,-1 0 0,1 0 0,-1 0 0,1 0 1,0-1-1,-1 1 0,1 0 0,0 0 0,-1 0 0,1 0 1,-1 0-1,1 0 0,0 0 0,-1 0 0,1 0 0,-1 0 0,0 0 1,-24 3 1386,19 0-1359,0 1 0,0-1 0,0 1 0,0 1 1,0-1-1,1 1 0,0-1 0,0 1 0,1 1 1,-7 7-1,0 3-33,1 1 0,-13 26 0,17-30-1,1 0-1,1 0 0,-7 26 1,10-31-28,0-1 1,0 0-1,1 1 1,0-1-1,0 1 1,1-1-1,0 0 1,3 15-1,-3-20-25,-1-1-1,1 1 1,-1 0 0,1-1 0,0 1-1,-1-1 1,1 1 0,0-1-1,0 0 1,0 1 0,0-1 0,1 0-1,-1 1 1,0-1 0,0 0-1,1 0 1,-1 0 0,1 0-1,-1 0 1,1-1 0,1 2 0,-1-2-2,1 1 1,-1-1 0,1 0 0,-1 0 0,1 0 0,-1 0 0,0 0 0,1-1 0,-1 1 0,1-1 0,-1 1 0,0-1 0,3-1 0,4-2 11,0-1 1,-1 0-1,1 0 1,-1-1-1,-1 0 1,11-10-1,-2-2 24,0 0 1,-2-1-1,0 0 0,20-37 0,-13 12 95,21-59 1,-41 102-144,-1 0 1,1 1-1,-1-1 1,1 1-1,-1-1 1,1 1-1,-1-1 1,1 1-1,0-1 0,-1 1 1,1 0-1,0-1 1,-1 1-1,1 0 1,0-1-1,0 1 1,-1 0-1,1 0 1,0 0-1,0 0 1,-1 0-1,1 0 1,0 0-1,0 0 1,-1 0-1,1 0 1,0 0-1,1 1 1,29 6-120,-15-3 75,28 2-76,-29-5 84,1 1 0,-1 1 0,0 0 1,1 1-1,-2 1 0,28 11 0,-40-14 34,1 0 0,-1-1 0,0 1-1,1 0 1,-1 0 0,0 1 0,0-1 0,0 0-1,-1 1 1,1-1 0,0 1 0,-1-1 0,0 1-1,1 0 1,-1 0 0,0-1 0,0 1 0,-1 0-1,1 0 1,-1 0 0,1 0 0,-1 0 0,0 0-1,0 0 1,0 0 0,-1 0 0,0 5 0,-3 7-11,0 1 0,-1-1 0,-1-1 0,-9 18 0,-1 6 28,15-37-11,1 0 0,-1 0-1,1-1 1,-1 1-1,1 0 1,-1 0 0,1 0-1,0 0 1,0 0-1,0 0 1,-1 0 0,1 0-1,0 0 1,0 0-1,0 0 1,0 0 0,0 0-1,1 0 1,-1-1-1,0 1 1,0 0 0,1 0-1,-1 0 1,1 1-1,0-2 1,0 0 0,0 1 0,0-2 0,0 1-1,0 0 1,0 0 0,0 0 0,0 0 0,0-1 0,0 1-1,-1 0 1,1-1 0,0 1 0,0-1 0,0 1-1,0-1 1,0 1 0,0-2 0,42-34 18,18-33-3,-40 43-29,43-40-1,-63 66 11,-1-1 0,1 0 0,-1 1 0,1-1 0,-1 1 0,1-1 0,0 1 0,-1-1-1,1 1 1,0-1 0,-1 1 0,1-1 0,0 1 0,-1 0 0,1-1 0,0 1 0,0 0 0,0 0 0,-1 0 0,1 0 0,0-1 0,0 1-1,0 0 1,-1 0 0,1 1 0,0-1 0,0 0 0,0 0 0,-1 0 0,1 0 0,0 1 0,0-1 0,-1 0 0,1 1 0,0-1 0,0 1-1,-1-1 1,1 1 0,0-1 0,-1 1 0,1-1 0,-1 1 0,1-1 0,-1 1 0,1 1 0,2 4-9,0-1 0,-1 1 0,0 0 0,-1 0 1,2 8-1,3 8-18,-5-18 35,1 0 1,0 1-1,0-1 1,0 0 0,1-1-1,-1 1 1,1 0-1,0-1 1,0 1 0,0-1-1,1 0 1,-1 0-1,1 0 1,-1-1-1,1 1 1,0-1 0,0 0-1,7 3 1,-6-4 17,-1 0 0,0 0 0,1-1 0,-1 0 0,0 0 0,1 0 0,-1 0 0,1 0 1,-1-1-1,0 0 0,1 0 0,-1 0 0,0-1 0,0 1 0,0-1 0,0 0 0,0 0 0,0 0 0,5-5 1,-1 1 43,0-1 1,-1 0 0,0 0 0,0-1 0,-1 0 0,0 0 0,-1 0 0,1-1 0,-2 1 0,7-15 0,-9 18-32,-1 0 0,1 0 0,-1-1 0,0 1 0,0-1 0,0 0 0,-1 1 1,0-12-1,-1 14-23,1-1 1,-1 1 0,0 0 0,0-1-1,0 1 1,-1 0 0,1 0 0,-1 0-1,1 0 1,-1 0 0,0 0 0,0 0 0,-1 0-1,1 1 1,-4-4 0,-15-4-89,20 10 51,1 0-1,0 0 1,0-1 0,-1 1 0,1 0-1,0 0 1,-1 0 0,1 0-1,0-1 1,0 1 0,-1 0-1,1 0 1,0 0 0,-1 0-1,1 0 1,0 0 0,-1 0-1,1 0 1,0 0 0,-1 0 0,1 0-1,0 0 1,-1 0 0,1 0-1,0 1 1,0-1 0,-1 0-1,1 0 1,0 0 0,-1 0-1,1 0 1,0 1 0,0-1-1,-1 0 1,1 0 0,0 0 0,0 1-1,0-1 1,-1 0 0,1 0-1,0 1 1,0-1 0,0 0-1,0 1 1,-1-1 0,1 0-1,0 1 1,0-1 0,0 0-1,0 0 1,0 1 0,0-1-1,0 0 1,0 1 0,0-1 0,0 0-1,0 1 1,0-1 0,0 0-1,0 1 1,1-1 0,-1 0-1,0 1 1,0-1 0,0 0-1,0 0 1,1 1 0,0 0-147,0 1 0,0-1 0,0 1 0,0-1 0,1 0 0,-1 1 0,1-1 0,-1 0 0,1 0 0,-1 0 0,1 0 0,0 0 0,-1-1 0,1 1 0,0 0 0,0-1 0,-1 1 0,1-1 0,4 1 0,37 1-1483,-7-6 773,2-5-179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21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18948,'-17'28'1108,"3"0"-1,0 1 0,2 1 1,1 1-1,-9 38 1,15-49-933,2 0-1,0 0 1,1 0 0,1 0 0,1 0-1,1 0 1,1 0 0,0 0 0,9 29 0,-11-47-180,0 0 0,1-1 1,-1 1-1,0 0 0,1-1 1,0 1-1,-1 0 1,1-1-1,0 1 0,0-1 1,0 1-1,2 2 1,-2-5-1,-1 1 0,1-1-1,-1 1 1,1-1 0,-1 1 0,0-1 0,1 1 0,-1-1 0,0 1 0,0-1 0,1 1 0,-1-1 0,0 0 0,0 1 0,0-1 0,0 1 0,1-1 0,-1 0 0,0 1-1,0-1 1,0 1 0,-1-2 0,2-52-213,-3-59-598,40 150 506,-30-31 326,1-1 0,0 0 0,0 0-1,1 0 1,-1-1 0,1-1 0,0 0 0,0 0-1,0-1 1,0 0 0,1-1 0,-1 0 0,0 0-1,14-2 1,-8 0 12,-1 0 1,1-2-1,-1 0 1,1 0-1,-1-2 0,0 0 1,-1 0-1,26-14 0,-31 14-7,-1 0 0,0-1 0,-1 1 0,0-1 0,1-1 0,-2 0 1,1 0-1,-1 0 0,0 0 0,-1-1 0,0 0 0,0 0 0,0-1 0,-1 1 0,-1-1 0,1 0 0,-1 0 0,-1 0 0,0-1 0,0 1 0,0-13 0,-1 21-13,-1-1 0,0 1 0,0-1 0,0 1 1,0-1-1,0 0 0,-1 1 0,1-1 0,0 1 0,-1-1 0,1 1 0,-1-1 0,0 1 1,1-1-1,-1 1 0,0 0 0,0-1 0,0 1 0,0 0 0,0 0 0,0-1 0,0 1 1,0 0-1,-2-1 0,1 1 3,0 1 0,0-1 0,0 1 0,0 0 0,0-1 1,0 1-1,0 0 0,0 0 0,0 0 0,0 1 0,0-1 0,0 0 1,0 1-1,0-1 0,0 1 0,1 0 0,-1-1 0,0 1 0,-2 2 0,-3 1 38,0 1 0,0 0-1,1 0 1,0 1-1,0 0 1,0 0-1,1 1 1,0-1-1,0 1 1,0 0-1,1 0 1,0 1-1,1 0 1,-1-1-1,2 1 1,-1 0-1,-2 12 1,5-18-40,-1 0 0,1-1-1,0 1 1,0 0 0,0 0 0,0 0 0,0-1-1,0 1 1,0 0 0,1 0 0,-1 0 0,1-1 0,-1 1-1,1 0 1,0-1 0,0 1 0,-1-1 0,1 1-1,0 0 1,0-1 0,0 0 0,1 1 0,-1-1-1,0 0 1,1 0 0,-1 1 0,0-1 0,1 0 0,-1 0-1,1-1 1,2 2 0,5 2-33,1-1 1,-1 0-1,1-1 0,19 2 1,-21-3-11,-1 0 0,1 0 0,0 1 0,0 0 0,7 3 0,-11-2 24,-1 0 0,1 0 0,-1 0-1,0 0 1,0 0 0,0 1 0,-1-1 0,1 1 0,-1 0 0,0 0 0,0 0-1,0 0 1,0 0 0,-1 0 0,0 0 0,0 1 0,1 6 0,-1-4 91,0 0 0,0 0 0,0 0 0,-1-1 0,-1 1 0,1 0 0,-1 0 0,0 0 0,0-1 0,-3 9 0,8-23 54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2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49 252 18612,'-5'10'3910,"-4"9"-2340,2 5-250,1 1 1,-4 31 0,3-15-709,6-37-530,-2 23 256,2-26-318,1 0 0,0 0 0,0 0 0,0 0 0,0 0 0,0 0 0,0 0 0,1 0 1,-1 0-1,0-1 0,0 1 0,1 0 0,-1 0 0,0 0 0,1 0 0,-1 0 0,1-1 0,-1 1 0,1 0 0,-1 0 0,1-1 1,1 2-1,-1-2-9,0 0 1,-1 0-1,1 0 0,0 0 1,0 0-1,0 0 1,-1 0-1,1 0 1,0 0-1,0 0 0,-1 0 1,1-1-1,0 1 1,0 0-1,-1-1 0,1 1 1,0-1-1,-1 1 1,1-1-1,0 1 1,-1-1-1,1 1 0,-1-1 1,1 1-1,-1-1 1,1 0-1,-1 1 1,1-1-1,0-1 0,13-22 143,-14 23-152,12-22 107,-2-1 1,0 0 0,-1 0-1,-2-1 1,6-29 0,-14 53-107,1 0 0,0 0 0,0 0 0,0 0 0,0 0 0,1 0 0,-1 1 1,0-1-1,0 0 0,0 0 0,1 0 0,-1 0 0,0 0 0,1 0 0,-1 1 0,1-1 0,-1 0 0,1 0 0,-1 1 0,2-2 1,7 14-68,2 5-182,-5-11-68,1 1 0,0-2 0,0 1 0,1-1 0,-1 0 0,1 0 0,0-1 0,0 0 0,1-1 0,-1 0 0,1 0 0,0-1 0,0 0 0,-1 0 0,1-1 0,1 0 0,14-1 0,-10 0-110,0-1 0,-1-1 1,1 0-1,0 0 0,-1-2 0,0 1 0,0-2 1,0 0-1,0 0 0,-1-1 0,12-8 1,-2-8 570,-16 10 501,-7 12-609,1 0-1,0-1 1,0 1 0,0 0-1,0-1 1,0 1-1,-1 0 1,1 0-1,0-1 1,0 1-1,0 0 1,-1 0-1,1 0 1,0-1-1,0 1 1,-1 0 0,1 0-1,0 0 1,0 0-1,-1-1 1,1 1-1,0 0 1,-1 0-1,1 0 1,0 0-1,0 0 1,-1 0-1,1 0 1,0 0 0,-1 0-1,1 0 1,0 0-1,-1 0 1,1 0-1,0 0 1,-1 1-1,-4-1 181,1 2 0,0-1 0,-1 0 0,1 1 0,0 0 0,0 0 0,0 0 0,0 0 0,0 1 0,0-1 0,1 1 0,-1 0 0,-2 4 0,-3 2 209,1 0 0,0 0 0,-12 19 1,17-22-290,-1 0 0,1 0 0,0 1 0,0 0-1,-3 12 1,6-18-121,0 0-1,0 0 0,0 0 0,-1 0 0,1 0 0,0 0 1,1 0-1,-1 0 0,0 0 0,0 0 0,0 0 1,0 0-1,1 0 0,-1 0 0,1 0 0,-1 0 0,1 0 1,-1 0-1,1 1 0,1-1-5,-1-1 0,0 1 0,0 0 0,0-1 0,0 1 0,1-1 0,-1 1 0,0-1 0,0 0 0,1 0 0,-1 1 0,0-1 0,1 0 0,-1 0 0,0 0 0,1 0 0,-1 0 0,0-1 0,0 1 0,2-1 0,5-1-4,0 0-1,-1-1 1,1 0-1,-1 0 1,0 0-1,1-1 1,-2-1-1,1 1 1,0-1-1,7-7 0,9-10-144,25-30 0,-41 44 87,6-8-82,-10 11 39,0 1 1,0 0-1,1 0 0,-1 1 0,8-6 0,-9 43-551,-3-20 603,-1 0 51,1 1-1,1-1 1,1 1 0,4 27 0,-5-40 7,0 0 0,1 0-1,0 1 1,-1-1 0,1 0-1,0 0 1,0 0 0,0 0 0,0 0-1,0 0 1,1 0 0,-1-1-1,0 1 1,1 0 0,0-1-1,-1 1 1,1-1 0,0 1 0,0-1-1,0 0 1,0 0 0,0 0-1,0 0 1,0 0 0,0 0 0,0-1-1,0 1 1,0 0 0,1-1-1,-1 0 1,0 0 0,0 0 0,1 0-1,-1 0 1,0 0 0,0 0-1,0-1 1,1 1 0,2-2 0,2 0 21,-1 0 0,1-1 1,0 0-1,-1-1 1,0 1-1,0-1 1,0 0-1,0-1 1,0 1-1,-1-1 1,0 0-1,0-1 1,-1 1-1,7-11 1,2-3 41,-2 0 1,0-2 0,10-27 0,-9 17-59,-2-1 1,-1 0 0,-1 0-1,5-52 1,-14 50-35,1 33 12,0 1 0,0-1-1,0 1 1,0 0 0,0-1-1,0 1 1,0-1-1,0 1 1,0 0 0,0-1-1,0 1 1,0-1-1,0 1 1,0-1 0,-1 1-1,1 0 1,0-1-1,0 1 1,0 0 0,-1-1-1,1 1 1,0 0-1,-1-1 1,1 1 0,0 0-1,-1-1 1,1 1-1,0 0 1,-1 0 0,1 0-1,0-1 1,-1 1-1,1 0 1,-1 0 0,1 0-1,0 0 1,-1 0-1,1 0 1,-1 0 0,1 0-1,-1 0 1,1 0 0,0 0-1,-1 0 1,1 0-1,-1 0 1,1 0 0,-1 0-1,1 0 1,0 0-1,-1 1 1,1-1 0,0 0-1,-1 0 1,1 0-1,-1 1 1,1-1 0,0 0-1,0 1 1,-1-1-1,1 1 1,-5 3 9,1 1 0,0-1 1,0 1-1,1 0 0,-1 1 0,1-1 0,0 0 1,1 1-1,-3 7 0,-16 58 119,17-55-100,0-1 12,0 0 1,2 0-1,0 0 0,0 1 0,2-1 1,1 27-1,0-37-29,-1 0 0,1 0 0,1 0 0,-1 0 0,1 0 0,-1-1 0,1 1 0,1-1 0,-1 1 0,1-1 0,-1 0 0,1 1 0,1-1 0,-1-1 0,0 1 0,1 0 0,0-1 0,0 0 0,0 0 0,0 0 0,0 0 0,1-1 1,-1 0-1,8 3 0,-9-4-2,0 1 1,1-1-1,-1 0 0,1 0 1,0-1-1,-1 1 1,1-1-1,0 0 1,-1 1-1,1-2 1,0 1-1,-1 0 1,1-1-1,0 0 1,-1 0-1,1 0 1,-1 0-1,1 0 1,-1-1-1,0 1 1,1-1-1,-1 0 1,0 0-1,0 0 1,0-1-1,-1 1 1,1-1-1,0 0 1,2-3-1,1-3 47,-1 1 0,0-1 0,-1 0 1,0 0-1,0-1 0,-1 1 0,0-1 0,0 0 0,1-16 0,-4 23-40,0 0 4,1 0 1,-1 0-1,1 0 1,0 0-1,-1 0 1,1 0-1,0 1 1,2-4-1,-2 5-23,0 0 1,-1 0-1,1 1 0,0-1 1,0 0-1,0 1 0,0-1 1,0 1-1,0-1 0,0 1 1,0-1-1,0 1 0,1 0 1,-1-1-1,0 1 0,0 0 1,0 0-1,0 0 0,0 0 1,1 0-1,-1 0 0,0 0 1,0 0-1,2 1 0,19 3-179,-19-3 141,1 0 1,0 0-1,0 0 0,-1 0 1,1-1-1,0 0 0,0 0 1,0 0-1,0 0 0,0 0 1,-1-1-1,9-2 1,-12 3 40,1 0 1,-1-1 0,1 1 0,-1 0 0,1-1 0,-1 1 0,1-1 0,-1 1 0,0 0-1,1-1 1,-1 1 0,1-1 0,-1 1 0,0-1 0,0 0 0,1 1 0,-1-1-1,0 1 1,0-1 0,0 1 0,1-1 0,-1 0 0,0 1 0,0-1 0,0 0 0,0 1-1,0-1 1,0 1 0,0-1 0,0 0 0,-1 1 0,1-1 0,0 1 0,0-1-1,0 0 1,-1 1 0,1-1 0,0 1 0,-1-1 0,1 1 0,0-1 0,-1 1 0,1-1-1,-1 1 1,1 0 0,-1-1 0,1 1 0,-1-1 0,1 1 0,-1 0 0,1 0 0,-1-1-1,1 1 1,-1 0 0,0 0 0,1 0 0,-1-1 0,1 1 0,-1 0 0,0 0-1,0 0 1,-2 0 13,0 1 0,0-1 0,1 0 0,-1 1 0,0 0 0,0 0 0,0 0 0,1 0 0,-1 0 0,0 0 0,1 1 0,-1-1 0,1 1 0,0 0 0,-1 0 0,1-1 0,0 2 0,0-1 0,0 0 0,0 0 0,1 1 0,-1-1 0,1 1 0,-1-1 1,-1 5-1,1-1 4,-1 0 0,1 0 0,0 0 0,0 0 0,1 0 0,-1 1 0,2-1 0,-1 1 0,1-1 0,0 12 0,1-14-28,0 0 1,0-1-1,0 1 1,0 0-1,1 0 0,-1-1 1,1 1-1,0 0 0,0-1 1,0 0-1,1 1 1,-1-1-1,1 0 0,0 0 1,0-1-1,0 1 0,0-1 1,0 1-1,0-1 1,1 0-1,-1 0 0,1 0 1,0-1-1,0 1 0,-1-1 1,7 1-1,3 1-58,0-1 0,0 0 1,0-1-1,1 0 0,-1-1 0,24-3 0,15-7-96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2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160 332 15203,'2'0'240,"-1"1"1,0-1-1,0 1 0,0-1 0,0 1 1,0-1-1,0 1 0,0 0 0,-1 0 1,1 0-1,0-1 0,0 1 0,0 0 1,-1 0-1,1 0 0,-1 0 0,2 2 1,-2-3-110,0 1 1,0-1 0,0 1 0,0 0 0,0-1 0,-1 1 0,1 0 0,0-1 0,0 1 0,0-1 0,0 1-1,-1-1 1,1 1 0,0 0 0,-1-1 0,1 1 0,0-1 0,-1 1 0,1-1 0,-1 0 0,1 1 0,-1-1-1,0 1 1,-4 3 531,-1 0 0,0-1-1,0 0 1,-12 4 0,8-3-347,-7 4 380,-39 18 538,51-23-1170,-1 0 0,1 0 0,0 0 0,0 1 0,1 0 0,-1 0 0,-4 5 0,9-9-63,0 0 0,0 0 1,0 0-1,0 0 0,-1 1 0,1-1 1,0 0-1,0 0 0,0 0 1,0 0-1,0 1 0,0-1 0,0 0 1,0 0-1,0 0 0,0 0 0,-1 1 1,1-1-1,0 0 0,0 0 1,0 0-1,0 1 0,0-1 0,0 0 1,0 0-1,0 0 0,1 0 0,-1 1 1,0-1-1,0 0 0,0 0 1,0 0-1,0 0 0,0 1 0,0-1 1,0 0-1,0 0 0,0 0 0,1 0 1,-1 0-1,0 1 0,0-1 1,11 2 19,12-4-11,-8-1-9,1-1 0,-1-1 0,0-1 0,-1 0 0,1-1 0,-1 0 0,0-1-1,-1-1 1,14-12 0,13-12-1,50-54 1,-89 85-5,16-12-32,-17 13 34,0 1 0,0 0 1,1 0-1,-1 0 0,0-1 1,0 1-1,1 0 1,-1 0-1,0 0 0,1 0 1,-1 0-1,0-1 1,1 1-1,-1 0 0,0 0 1,1 0-1,-1 0 0,0 0 1,1 0-1,-1 0 1,0 0-1,1 0 0,-1 1 1,0-1-1,1 0 1,-1 0-1,0 0 0,0 0 1,1 0-1,-1 0 0,0 1 1,1-1-1,-1 0 1,0 0-1,0 0 0,1 1 1,-1-1-1,0 0 1,0 0-1,0 1 0,1-1 1,-1 0-1,0 1 1,0-1-1,0 0 0,0 1 1,0-1-1,0 0 0,1 1 1,-1-1-1,0 0 1,0 1-1,0-1 0,0 0 1,0 1-1,3 33-52,-2-21 51,0-1 0,0 0 0,1 0 0,1 0 0,5 14 0,-7-24 11,0 1 1,0-1-1,0 1 0,1-1 1,-1 1-1,1-1 1,0 0-1,0 0 0,-1 0 1,1 0-1,1 0 0,-1-1 1,0 1-1,0 0 1,1-1-1,-1 0 0,1 0 1,-1 1-1,1-1 0,-1-1 1,1 1-1,0 0 1,-1-1-1,1 1 0,0-1 1,0 0-1,-1 0 0,5 0 1,3-1 18,0-1 1,0 0-1,0-1 1,0 0-1,0 0 1,-1-1-1,0 0 1,1-1-1,-2 0 1,1-1-1,0 1 1,11-12-1,1-2 27,0-1 0,-2 0 0,23-31 0,-21 21-11,26-44-1,-39 58-42,0-1-1,-1 1 1,0-1-1,7-31 1,-12 23-24,-2 26 23,-1-1 1,1 0-1,0 0 0,0 0 1,0 0-1,0 1 0,0-1 1,0 0-1,0 0 1,0 0-1,-1 0 0,1 0 1,0 1-1,0-1 0,0 0 1,0 0-1,-1 0 0,1 0 1,0 0-1,0 0 1,0 0-1,0 0 0,-1 0 1,1 0-1,0 1 0,0-1 1,0 0-1,-1 0 0,1 0 1,0 0-1,0 0 0,0-1 1,-1 1-1,1 0 1,0 0-1,0 0 0,0 0 1,0 0-1,-1 0 0,1 0 1,0 0-1,0 0 0,0 0 1,0 0-1,-1-1 1,1 1-1,0 0 0,0 0 1,0 0-1,0 0 0,0 0 1,0-1-1,-1 1 0,1 0 1,0 0-1,0 0 0,0 0 1,0-1-1,0 1 1,0 0-1,0 0 0,0 0 1,0-1-1,0 1 0,0 0 1,0 0-1,0-1 0,-12 17-16,-1 8 11,0 0 1,1 1-1,1 1 1,-7 28-1,4-3 45,-10 63 0,19-70-1,1 1 0,2 0 0,5 50 0,22 132 85,-22-210-120,0 6 7,9 82 14,-11-92-10,-1 0-1,-1 1 1,0-2-1,0 1 1,-6 22 0,6-32-4,0-1 0,0 1 0,0-1 0,0 1 0,0-1 0,-1 0 0,1 1 0,-3 1 0,4-3-3,-1 0 0,1-1 0,-1 1 0,1-1 0,-1 1-1,0-1 1,1 1 0,-1-1 0,0 0 0,0 1 0,1-1 0,-1 0 0,0 0 0,0 1 0,1-1-1,-1 0 1,0 0 0,0 0 0,-1 0 0,0-1 4,0 1 0,1-1 0,-1 0 0,0 0 0,1 0 0,-1 0 0,0 0 0,1-1 0,-1 1 0,1 0 0,0-1 0,-1 1-1,1-1 1,0 0 0,0 1 0,0-1 0,0 0 0,0 0 0,1 1 0,-1-1 0,0-3 0,-8-21 52,1-1 1,2 0-1,0 0 0,-1-30 1,0-115-17,7 164-74,0-26-78,6-45 1,-5 70-21,0 1 1,1 0 0,0-1-1,0 1 1,1 0-1,0 1 1,1-1-1,-1 0 1,2 1-1,-1 0 1,6-8 0,-7 12 2,0 1 1,0-1 0,0 0 0,0 1 0,1 0 0,-1-1 0,1 1 0,-1 1-1,1-1 1,0 0 0,0 1 0,7-2 0,2 1-61,-1 1 1,24 0 0,-25 1 14,47-1-529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2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20620,'1'-1'173,"1"0"0,0 1 0,0-1-1,0 1 1,0-1 0,0 1-1,1 0 1,-1-1 0,0 1 0,0 0-1,0 0 1,0 1 0,0-1 0,0 0-1,0 1 1,3 0 0,-3 1-51,0-1 1,-1 1-1,1-1 1,0 1-1,-1 0 1,0-1 0,1 1-1,-1 0 1,0 0-1,0 0 1,0 0-1,0 0 1,0 0-1,-1 1 1,1-1 0,0 2-1,3 13 381,-1 0 1,-1 0-1,0 0 0,-1 24 0,-7 71 328,2-57-504,-5 123 60,9-173-322,1-6-22,4-11-3,6-23-5,7-71 41,-12 64-60,1 0 0,22-67 0,-29 107-21,1 1 0,-1 0 0,1-1-1,0 1 1,-1-1 0,1 1 0,0 0 0,0-1 0,0 1 0,0 0 0,0 0 0,0 0 0,0 0 0,1 0 0,-1 0 0,0 0 0,0 0-1,1 0 1,-1 1 0,1-1 0,-1 1 0,3-2 0,0 2-101,1 0 0,-1-1 0,1 1 0,-1 1 0,1-1 0,5 2 0,19 0-1024,-12-3 627,1-1 0,0-1-1,-1 0 1,21-8 0,-2-2-307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25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118 117 16692,'0'-3'10909,"3"0"-10783,1-1 1,-1 1 0,1-1 0,-1 0-1,0 0 1,0-1 0,-1 1 0,1-1 0,2-6-1,-4 8-124,0 1 0,0 0 0,0-1 0,0 1 0,-1 0-1,1-1 1,-1 1 0,1-1 0,-1 1 0,0-1 0,0 1-1,0-1 1,0 1 0,-1-1 0,1 1 0,0-1 0,-1 1-1,0 0 1,0-1 0,0 1 0,-1-3 0,1 4-1,1 0-1,-1 0 1,0 1 0,0-1-1,0 0 1,1 0 0,-1 1-1,0-1 1,0 1 0,0-1-1,0 1 1,0-1 0,0 1-1,0-1 1,0 1 0,0 0-1,-1 0 1,1-1 0,0 1-1,0 0 1,0 0 0,0 0-1,0 0 1,-2 1-1,1-1 1,-1 1-1,0 0 0,1 0 0,-1 0 0,1 1 0,0-1 1,-1 0-1,1 1 0,-4 3 0,-1 2-4,0 0 0,0 1 0,0 0-1,-7 13 1,5-5 1,1-1-1,1 1 1,0 1-1,-8 32 1,13-38 2,-1 0 0,2 0 0,0 0 0,0 0 0,1 0 1,0 1-1,1-1 0,3 20 0,-3-28-7,-1 0 0,1-1 0,0 1 0,0 0 0,0 0 0,0-1 0,1 1 0,-1-1 0,1 1 0,-1-1 0,1 0 0,0 1 0,0-1 0,0 0 0,0 0 1,0-1-1,1 1 0,-1 0 0,1-1 0,3 3 0,-3-3-85,1 0 0,0 0 1,0-1-1,-1 1 0,1-1 0,0 0 1,0 0-1,0 0 0,0-1 0,-1 1 1,1-1-1,0 0 0,5-2 0,4-2-180,0-1 0,0 0 0,0-1-1,-1 0 1,0-1 0,-1-1 0,13-11-1,23-27-328,1-6-188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25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8 16748,'-10'19'1646,"-1"0"0,-1-1 1,-26 29-1,24-31-748,2 0-1,0 1 1,0 0-1,-9 21 1,20-36-844,0 0 1,0 0 0,0 0 0,1 1 0,-1-1-1,0 0 1,1 0 0,0 0 0,-1 1-1,1-1 1,0 0 0,0 1 0,0-1 0,1 0-1,-1 0 1,1 4 0,0-5-36,0 0 0,0 1 0,-1-1 1,1 0-1,0 0 0,0 0 0,0 0 0,0 0 0,0 0 0,0 0 1,1 0-1,-1 0 0,0 0 0,0-1 0,1 1 0,-1 0 1,0-1-1,1 1 0,1-1 0,2 1-9,1 0 0,-1-1 0,0 1 0,1-1 1,-1-1-1,1 1 0,-1-1 0,0 0 0,0 0 0,1 0 0,-1-1 0,7-3 0,2-2 7,0-1 1,-1 0-1,0-1 0,0-1 0,-1 0 0,15-16 0,58-76 90,-17 17 6,-92 148-97,18-48-221,1 1 0,0-1 0,1 2 0,0-1 0,2 0 0,0 1 0,0 18 0,4-18-59,5-14-80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0:5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80 12323,'11'-14'3878,"-8"11"-3465,0 0 1,-1-1-1,1 1 0,0-1 1,-1 0-1,0 1 0,0-1 0,0 0 1,-1 0-1,1 0 0,-1 0 1,1-5-1,-2 8-333,0 1-1,0-1 1,0 1-1,0-1 1,0 1-1,0-1 1,0 1 0,-1-1-1,1 1 1,0-1-1,0 1 1,0-1-1,-1 1 1,1 0 0,0-1-1,0 1 1,-1-1-1,1 1 1,0 0-1,-1-1 1,1 1 0,-1 0-1,1-1 1,-1 1-1,1 0 1,0-1 0,-1 1-1,1 0 1,-1 0-1,1 0 1,-1 0-1,1-1 1,-1 1 0,1 0-1,-1 0 1,1 0-1,-1 0 1,1 0-1,-1 0 1,1 0 0,-1 0-1,1 0 1,-1 1-1,1-1 1,-1 0 0,1 0-1,-1 0 1,1 1-1,-1-1 1,-26 13 805,23-10-802,-18 11 346,-23 21 0,40-31-363,1 0-1,-1 1 0,1 0 1,-1-1-1,1 2 0,1-1 1,-1 0-1,1 1 0,0 0 1,-4 9-1,7-14-57,0-1 1,0 1-1,-1-1 0,1 1 0,0 0 1,0-1-1,0 1 0,0 0 1,0 0-1,0-1 0,0 1 0,0 0 1,0-1-1,1 1 0,-1 0 1,0-1-1,0 1 0,0-1 0,1 1 1,-1 0-1,0-1 0,1 1 0,-1-1 1,1 1-1,-1-1 0,1 1 1,-1-1-1,1 1 0,-1-1 0,1 1 1,-1-1-1,1 0 0,-1 1 1,1-1-1,0 0 0,-1 1 0,1-1 1,0 0-1,-1 0 0,1 0 1,0 0-1,-1 0 0,1 0 0,0 0 1,0 0-1,38-2 93,-33 1-88,82-15 34,-61 10-96,0 1-1,0 1 0,0 1 0,36 1 0,-59 2 35,0 1-1,0-1 0,0 1 0,0 0 0,0 0 0,0 0 0,6 3 0,-9-3 17,-1-1 0,1 1 0,0-1 0,0 1 0,-1-1 0,1 1 0,0 0 0,-1-1 0,1 1 0,-1 0 0,1-1 0,-1 1 0,1 0 0,-1 0 0,0 0 0,1-1 0,-1 1 0,0 0 0,1 0 0,-1 0 0,0 0 1,0 0-1,0 0 0,0 0 0,0-1 0,0 1 0,0 0 0,0 0 0,0 0 0,-1 0 0,1 0 0,0 0 0,-1 0 0,1-1 0,0 1 0,-1 0 0,1 0 0,-1-1 0,0 2 0,-3 5 54,-1-1 0,0-1 1,0 1-1,0-1 1,0 0-1,-1 0 0,0 0 1,0-1-1,0 0 0,-1 0 1,-6 3-1,0-1 39,1 0 0,-1-2-1,0 1 1,0-2 0,-18 3 0,25-4-149,1-2 0,-1 1 0,0-1 0,0 1 0,0-2 0,0 1 0,0-1 0,1 0 0,-1 0 0,0 0 1,0-1-1,1 0 0,-1 0 0,1 0 0,0-1 0,-7-4 0,-1-5-185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25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52 17764,'61'-47'4638,"-61"46"-4528,1 1-1,0-1 1,-1 1 0,1 0-1,-1-1 1,1 1-1,0 0 1,-1-1 0,1 1-1,0 0 1,-1 0 0,1 0-1,0-1 1,0 1-1,-1 0 1,1 0 0,0 0-1,0 0 1,-1 0 0,1 1-1,0-1 1,-1 0-1,2 0 1,-1 1-15,-1 0 1,1-1-1,-1 1 1,1-1-1,-1 1 1,0 0-1,1-1 1,-1 1-1,0 0 1,1-1-1,-1 1 1,0 0-1,0 0 1,0-1-1,0 1 1,1 0-1,-1 0 1,0 1-1,-1 4 266,1 1 0,-1 0 0,-1 0 0,-1 6-1,-36 109 990,-2 4-940,35-103-358,1 0 0,1 0 0,-1 39 0,5-56-50,0 0 1,0 0-1,1 1 1,0-1 0,0 0-1,1 0 1,0 0 0,0 0-1,5 11 1,-5-14-37,0 0 0,0 0-1,0 0 1,0 0 0,0-1 0,1 1 0,-1-1 0,1 0 0,0 0 0,0 0-1,0 0 1,0 0 0,0 0 0,0-1 0,0 0 0,0 1 0,1-1 0,-1 0 0,6 0-1,-1 0-48,0-1 0,-1 0 0,1 0 0,0-1 0,-1 0 0,1-1 0,0 0 0,-1 0 0,0 0-1,1-1 1,-1 0 0,0-1 0,0 1 0,-1-1 0,9-6 0,25-21-288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27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297 288 19220,'2'-3'383,"0"0"-1,0 0 1,-1 0 0,1-1-1,-1 1 1,0-1-1,1-5 1,-2 8-317,0 0 0,0 0-1,0 1 1,0-1 0,-1 0 0,1 0 0,0 0 0,0 1 0,-1-1-1,1 0 1,0 1 0,-1-1 0,1 0 0,-1 1 0,1-1 0,-1 0-1,1 1 1,-1-1 0,1 1 0,-1-1 0,1 1 0,-1-1-1,0 1 1,1-1 0,-1 1 0,0 0 0,0-1 0,1 1 0,-1 0-1,0 0 1,0-1 0,1 1 0,-1 0 0,0 0 0,0 0 0,1 0-1,-1 0 1,0 0 0,0 0 0,0 0 0,-1 1 0,-10 0 360,-3-1 814,15-4-859,8-4-471,38-28-348,-25 22 305,-1-2 0,0 0 0,-1-1 0,-2-1 0,21-25 0,-36 40 149,0 1-1,-1-1 1,1 1-1,-1-1 1,0 1 0,0-1-1,0 0 1,0 0-1,0 0 1,0 1-1,-1-1 1,1-5-1,-1 7 2,-1-1 0,1 1 0,0 0-1,-1 0 1,1 0 0,-1-1-1,1 1 1,-1 0 0,1 0-1,-1 0 1,0 0 0,0 0-1,1 0 1,-1 0 0,0 0-1,0 0 1,0 1 0,0-1-1,0 0 1,0 1 0,0-1-1,0 0 1,-1 1 0,1-1 0,0 1-1,0 0 1,0-1 0,-1 1-1,1 0 1,0 0 0,-2 0-1,-6-1 78,0 0 0,0 1 0,0 1 0,0-1 0,0 1 0,0 1 0,1 0 0,-1 0 0,0 1 0,-11 4 0,-3 4 82,0 0 0,-29 19 0,26-12-58,1 0-1,1 2 1,-27 27 0,38-34-83,1 1 1,1 0-1,0 1 1,0 0-1,2 0 0,-14 31 1,21-41-31,0-1 1,0 1-1,1 0 1,0 0-1,0-1 1,0 1-1,1 0 1,-1 0-1,1 0 0,0 0 1,1 0-1,-1 0 1,1 0-1,0 0 1,0-1-1,1 1 1,-1 0-1,1-1 1,4 10-1,-1-8 1,-1 0-1,1-1 1,0 1-1,0-1 1,1 0-1,0 0 1,-1 0-1,2-1 1,-1 0 0,0 0-1,1-1 1,10 5-1,-4-3-5,1 0 1,-1-1-1,1-1 0,0 0 0,0-1 0,25 1 0,-32-3 6,0 0 0,-1 0 0,1-1 0,-1 0 0,1 0 0,-1 0 0,1-1 0,-1 0-1,0-1 1,0 1 0,0-1 0,0 0 0,0-1 0,-1 1 0,1-1 0,7-7 0,-11 9 8,0 0 0,-1 1-1,1-1 1,-1 0 0,1 0 0,-1 0 0,0 0 0,1 0 0,-1 0 0,0 0 0,0 0 0,-1 0 0,1-1 0,0 1 0,-1 0 0,1-1 0,-1 1 0,0 0 0,0-1 0,0 1 0,0 0 0,0-1 0,-1 1 0,1 0 0,0-1 0,-1 1 0,0 0 0,0 0 0,0 0 0,0-1 0,0 1 0,0 0 0,0 0 0,0 0 0,-1 0 0,-2-2 0,1 1 9,0 1 1,0-1-1,0 1 1,0 0-1,0 0 0,-1 0 1,1 1-1,-1-1 1,1 1-1,-1-1 1,1 1-1,-1 0 0,0 1 1,0-1-1,0 1 1,1-1-1,-1 1 1,0 0-1,0 1 0,0-1 1,0 1-1,-3 0 1,4 1-13,0-1 0,0 0-1,0 1 1,0-1 0,0 1 0,0 0 0,1 0 0,-1 0 0,1 0-1,-1 0 1,1 1 0,0-1 0,-4 6 0,6-7-11,-1 0 0,0 0-1,1 0 1,-1 0 0,1 0 0,0 1 0,-1-1-1,1 0 1,0 0 0,0 1 0,-1-1 0,1 0-1,0 0 1,0 0 0,0 1 0,1-1-1,-1 0 1,0 0 0,0 1 0,1-1 0,-1 0-1,1 0 1,-1 0 0,1 0 0,-1 0 0,1 0-1,0 0 1,-1 0 0,1 0 0,0 0 0,0 0-1,0 0 1,0 0 0,0 0 0,0-1 0,0 1-1,0 0 1,0-1 0,2 2 0,3 0-16,0 0 1,0 0-1,0 0 1,0-1-1,0 1 1,0-1-1,0-1 0,0 1 1,0-1-1,0-1 1,11 0-1,3-2-50,0-1-1,26-9 0,8-7-204,85-45-1,-135 63 252,1-1-1,-1 1 0,0 1 0,0-1 1,1 1-1,5-2 0,-9 3 18,-1 0 1,0 0-1,1 0 0,-1 0 0,0 0 1,1 0-1,-1 0 0,0 0 0,1 0 1,-1 0-1,0 0 0,1 1 0,-1-1 1,0 0-1,0 0 0,1 0 0,-1 0 1,0 1-1,0-1 0,1 0 0,-1 0 1,0 0-1,0 1 0,0-1 0,1 0 1,-1 0-1,0 1 0,0-1 0,0 0 1,0 1-1,0-1 0,1 1 0,-1 1-2,0-1-1,0 1 1,0 0-1,0 0 1,-1-1 0,1 1-1,0 0 1,-1 0-1,0-1 1,0 3-1,-16 40-44,8-25-338,2 0-1,0 1 1,-7 37 0,15-43-491,-1-14 861,0 1 0,0-1 0,0 0 0,1 0 0,-1 0 0,0 1 1,0-1-1,0 0 0,1 0 0,-1 0 0,0 0 0,0 1 1,0-1-1,1 0 0,-1 0 0,0 0 0,0 0 0,1 0 0,-1 0 1,0 0-1,0 0 0,1 0 0,-1 0 0,0 0 0,0 0 1,1 0-1,-1 0 0,0 0 0,0 0 0,1 0 0,1-1-52,1 0-1,-1-1 1,0 1-1,1-1 1,-1 1-1,0-1 1,0 0 0,3-3-1,23-26-592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2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18892,'12'2'1936,"-12"11"-1167,-6 7-297,-8 11 952,-1 6-328,1 7-560,0-1-392,2-5-656,1-1-416,7-10-464,-1-5 1000,4-21-240,-10 5-305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28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17 155 15339,'-3'-7'476,"0"0"1,0 0-1,1-1 0,0 1 0,1 0 0,0-1 0,-1-13 0,3 18-307,-1 0-1,0 0 0,1 0 0,0 0 1,0 0-1,0 0 0,0 0 0,0 1 1,0-1-1,1 0 0,0 1 0,-1-1 1,1 1-1,0-1 0,0 1 0,0 0 1,0 0-1,1 0 0,-1 0 0,1 0 1,-1 1-1,4-3 0,3 0 63,0 0 0,0 1 0,0 0 0,0 0 0,0 1-1,1 0 1,-1 1 0,1 0 0,-1 0 0,1 1 0,0 0 0,11 2 0,1 1-96,0 1 0,0 1 0,0 1 0,24 10 0,-28-9-89,0 1 1,0 1-1,-1 0 1,0 1-1,28 23 0,-41-30-12,0 0 0,0 1-1,-1 0 1,1 0-1,-1 0 1,0 0-1,0 0 1,0 1-1,0 0 1,-1-1 0,0 1-1,0 0 1,0 0-1,0 0 1,-1 0-1,0 0 1,0 1-1,-1-1 1,1 0-1,-1 1 1,0-1 0,0 0-1,-1 0 1,0 1-1,0-1 1,-2 7-1,-3 4 160,-1 0 1,-1-1-1,0 0 0,-1 0 0,-1-1 0,0 0 0,-20 22 1,13-19 8,0-1 0,-1-1 0,-1 0 0,0-1 0,-22 12 0,33-22-192,-1 0-1,0 0 1,0-1 0,0 0-1,-1 0 1,1-1 0,-15 2-1,22-4-90,-1 0 1,1 1-1,-1-1 0,1 0 0,-1 0 0,1-1 0,-1 1 0,1 0 1,-1-1-1,1 0 0,-1 1 0,1-1 0,0 0 0,-1 0 0,1-1 1,0 1-1,0 0 0,0-1 0,0 1 0,0-1 0,0 0 0,0 0 1,0 1-1,1-1 0,-1 0 0,1 0 0,-1-1 0,1 1 0,0 0 1,0 0-1,0-1 0,-1-3 0,1 1-29,0-1 0,0 1 0,1 0 0,0-1 0,0 1 0,0-1 0,1 1 0,-1 0 0,1-1 0,3-7 0,9-23-736</inkml:trace>
  <inkml:trace contextRef="#ctx0" brushRef="#br0" timeOffset="1">990 45 18916,'3'-9'2905,"-3"12"-2337,-4 6 1184,-4 6-408,-3 10-199,-1 7-233,-5 11-368,-1 4-88,-1 5-72,3 0-56,3-6-216,3-3-176,7-17-408,3-7-456,3-24 744,3-13-128,1-15-104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28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7 106 20628,'0'-2'122,"-1"1"0,0-1 0,0 1 0,1 0 0,-1-1 0,1 1 0,-1-1 0,1 1 0,-1-1 0,1 0 0,0 1 0,0-1 0,0 1 0,0-1 0,0 1 0,0-1 0,1 0 0,-1 1 0,0-1 0,1 1 0,0-2 0,0 0 24,1 1-1,-1-1 0,1 1 1,0-1-1,0 1 0,0 0 1,0 0-1,0 0 0,1 0 1,3-2-1,4-2 203,1 1 0,-1 0 0,1 1 0,21-6 0,-11 6-207,-1 0-1,1 1 1,0 2 0,0 0-1,-1 1 1,1 1-1,24 4 1,-34-3-123,1 0 1,-1 0-1,0 2 0,0-1 1,0 1-1,-1 1 1,1 0-1,-1 0 0,0 1 1,-1 0-1,1 1 0,-1 0 1,0 1-1,11 12 0,-19-19-15,0 1 0,1-1-1,-1 1 1,0 0 0,0-1-1,0 1 1,0 0 0,-1 0-1,1-1 1,0 1 0,-1 0 0,1 0-1,-1 0 1,0 0 0,0 0-1,1 0 1,-1 0 0,-1 0-1,1 0 1,0 0 0,-1 2-1,0-2 4,0 1 0,0 0-1,-1-1 1,1 0-1,-1 1 1,0-1-1,1 0 1,-1 0-1,0 0 1,0 0 0,-1 0-1,-3 3 1,-6 2 23,0 0 1,-1-1 0,1-1 0,-26 8-1,23-8-244,-1-1-1,0 0 0,0-1 0,-1-1 0,1 0 0,0-2 0,-23-1 0,31-1-126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30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18 518 14803,'-3'3'525,"1"0"1,0 0-1,-1 0 0,2 0 0,-1 0 1,-2 5-1,4-7-461,0-1-1,0 0 1,0 0-1,0 0 1,-1 1 0,1-1-1,0 0 1,0 0 0,0 0-1,0 1 1,0-1-1,0 0 1,0 0 0,0 0-1,0 1 1,0-1-1,0 0 1,0 0 0,0 1-1,0-1 1,1 0-1,-1 0 1,0 0 0,0 1-1,0-1 1,0 0 0,0 0-1,0 0 1,0 0-1,1 1 1,-1-1 0,0 0-1,0 0 1,0 0-1,0 0 1,1 0 0,-1 0-1,0 1 1,0-1-1,18-6 1921,6-7-1188,-2-1 0,0-1 0,28-25 0,55-60 64,-78 73-602,225-246 458,-214 230-684,-17 22-27,-21 21-5,0 0 0,0 1 1,0-1-1,0 0 0,0 0 0,0 0 0,0 1 0,0-1 0,0 0 0,0 0 0,0 0 0,0 0 0,0 1 0,0-1 0,0 0 0,0 0 1,0 0-1,0 0 0,0 1 0,0-1 0,0 0 0,0 0 0,0 0 0,0 0 0,0 0 0,1 1 0,-1-1 0,0 0 0,0 0 0,0 0 1,0 0-1,0 0 0,0 0 0,1 0 0,-1 1 0,0-1 0,0 0 0,0 0 0,0 0 0,1 0 0,-1 0 0,0 0 0,0 0 0,0 0 0,0 0 1,1 0-1,-1 0 0,0 0 0,0 0 0,0 0 0,1 0 0,-1 0 0,0 0 0,0 0 0,0 0 0,0 0 0,0-1 0,1 1 0,-1 0 1,0 0-1,-5 19 2,-58 144 2,-36 121 15,97-276-43,0-4-58,1 0-1,0 0 1,0 0 0,0 0 0,0 1 0,1-1-1,0 0 1,0 1 0,0-1 0,1 8-1,2-12-977,0-5 720,-1-10 7,-6 0-149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3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7 17836,'15'-6'2238,"-14"6"-2187,-1 0-1,0 0 1,0 0 0,0 0-1,1 1 1,-1-1 0,0 0-1,0 0 1,0 0 0,1 1-1,-1-1 1,0 0-1,0 0 1,0 0 0,0 1-1,0-1 1,0 0 0,1 0-1,-1 1 1,0-1 0,0 0-1,0 0 1,0 1 0,0-1-1,0 0 1,0 0 0,0 1-1,0-1 1,0 0 0,0 0-1,0 1 1,0-1 0,0 0-1,-1 1 1,-11 33 2134,7-21-1804,-43 98 642,-4-1 0,-84 130 0,131-231-1124,4-7 43,0-1 0,1 1 0,-1 0 0,0-1 0,0 0 0,0 1 0,0-1 0,-1 1-1,1-1 1,0 0 0,0 0 0,-1 0 0,-1 1 0,3-3 74,-1 0 0,1 0-1,-1 0 1,1-1-1,-1 1 1,1 0-1,0 0 1,0-1 0,0 1-1,0 0 1,0-1-1,0 1 1,0 0 0,0 0-1,1-2 1,4-28-192,2-18-60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31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20252,'-13'10'682,"-1"2"0,1-1 0,1 2 0,0 0 0,-10 14 0,18-21-548,-1 1 0,1 0 0,1 0 0,-1 0 0,1 0 0,1 1 0,-1-1 0,1 1 0,0 0 0,1-1 0,0 1 0,0 0 0,1 11 0,0-17-123,0 0-1,0 0 1,0 0-1,0 0 1,0 0-1,0 0 1,1 0-1,-1 0 1,1-1-1,0 1 1,-1 0-1,1 0 1,0 0-1,0 0 1,0-1-1,0 1 1,1 0-1,-1-1 1,0 1 0,1-1-1,-1 0 1,1 1-1,-1-1 1,1 0-1,-1 0 1,1 0-1,0 0 1,0 0-1,0 0 1,0 0-1,-1-1 1,1 1-1,0-1 1,0 1-1,0-1 1,0 0-1,0 0 1,4 0-1,-1-1-5,0 1 1,1-1-1,-1-1 0,0 1 0,0-1 0,0 0 1,0 0-1,0 0 0,-1-1 0,1 0 0,-1 0 1,1 0-1,6-7 0,-4 2 18,0 0-1,0-1 1,-1 1-1,0-1 1,4-10 0,-8 16-11,0 0 0,-1-1 0,1 1 0,-1 0 0,0-1 0,0 1 0,0 0 0,0-1 0,-1 1 0,0-1 0,1 1 0,-1-1 0,0 0 0,-1 1 0,1-1 0,-1 1 0,1-1 0,-3-4 0,3 7-7,-1 0-1,1 0 1,-1 1-1,1-1 0,-1 0 1,0 1-1,1-1 1,-1 1-1,0-1 1,1 0-1,-1 1 1,0 0-1,0-1 1,1 1-1,-1-1 1,0 1-1,0 0 1,0 0-1,0-1 0,1 1 1,-1 0-1,0 0 1,0 0-1,0 0 1,0 0-1,0 0 1,0 0-1,1 0 1,-1 0-1,0 1 1,0-1-1,0 0 1,-1 1-1,-2 1 8,1-1-1,-1 1 1,1 0 0,0 0-1,0 0 1,-5 5-1,-3 3-16,1 2-1,0 0 0,1 0 1,0 1-1,1 0 0,0 0 1,-11 29-1,12-25-287,1 1 0,1 0 0,0 0 0,2 0 0,0 0 0,-1 25 0,4-37 156,0 0 0,0-1 0,0 1 0,1 0 0,-1 0 0,1 0 0,1 0 0,-1-1-1,1 1 1,0-1 0,0 1 0,1-1 0,0 0 0,0 1 0,0-2 0,0 1 0,7 7 0,18 8-683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3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57 184 15939,'-3'9'820,"0"-1"-1,0 1 0,-1-1 0,0 0 0,0 0 0,-8 11 0,-3 5 1605,15-24-2401,0 0-1,0 0 0,0 1 1,0-1-1,0 0 1,0 0-1,0 0 1,0 0-1,0 0 1,0 0-1,0 0 0,0 0 1,-1 0-1,1 0 1,0 0-1,0 0 1,0 0-1,0 0 1,0 0-1,0 0 0,0 0 1,0 1-1,0-1 1,0 0-1,0 0 1,0 0-1,0 0 1,0 0-1,0 0 0,0 0 1,0 0-1,0 0 1,0 0-1,0 0 1,0 0-1,0 1 1,0-1-1,0 0 0,0 0 1,0 0-1,0 0 1,0 0-1,0 0 1,0 0-1,0 0 1,1 0-1,-1 0 0,0 0 1,0 0-1,0 0 1,0 0-1,0 0 1,0 0-1,0 1 1,0-1-1,0 0 0,0 0 1,0 0-1,0 0 1,0 0-1,0 0 1,1 0-1,-1 0 0,0 0 1,0 0-1,0 0 1,0 0-1,0 0 1,8-4 421,10-10-232,-9 2-85,1 0 0,-1-1 0,8-18 1,-14 27-120,0-1 0,-1 0-1,0 0 1,0 0 0,-1 0 0,1 0 0,-1 0 0,0 0 0,-1 0 0,1-1 0,-1 1 0,0 0 0,-1-7 0,1 11-10,0-1 0,0 1 0,-1 0 0,1 0 0,0 0 1,-1 0-1,1 0 0,-1 0 0,1 0 0,-1 0 0,1 0 0,-1 0 0,0 0 1,1 1-1,-1-1 0,0 0 0,0 0 0,0 0 0,0 1 0,1-1 1,-1 1-1,0-1 0,0 0 0,0 1 0,-2-1 0,1 1-19,0 0-1,1 0 1,-1 0-1,0 0 0,1 1 1,-1-1-1,0 0 1,0 1-1,1-1 1,-1 1-1,1 0 1,-1 0-1,0-1 0,-1 3 1,-3 0-146,1 1 1,0 0-1,1 1 1,-1-1-1,1 1 0,-1 0 1,-5 9-1,9-12 170,0 0-1,0-1 0,0 1 1,0 0-1,0 0 0,1 0 0,-1 0 1,1 0-1,-1 0 0,1 1 1,0-1-1,0 0 0,0 0 0,0 0 1,0 0-1,0 0 0,0 0 1,1 0-1,-1 0 0,1 0 1,0 0-1,-1 0 0,1 0 0,0 0 1,0 0-1,0 0 0,1-1 1,-1 1-1,0 0 0,1-1 0,1 2 1,18 12-265</inkml:trace>
  <inkml:trace contextRef="#ctx0" brushRef="#br0" timeOffset="1">455 18 19372,'3'14'1985,"6"-5"-1265,0-7-304,11-2 992,6 1-568,8-1-944,2-1-280,-2-7 376,-2-4-232,-4-11-152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3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17844,'10'-6'640,"0"1"-1,0 0 1,0 1 0,1 0 0,0 0-1,-1 1 1,18-2 0,-21 4-354,-1 0 1,0 1 0,1 0-1,-1 0 1,1 1-1,-1-1 1,0 1-1,1 1 1,-1-1 0,0 1-1,0 0 1,0 1-1,0-1 1,8 6-1,-12-6-226,0-1 0,0 0 0,0 1 0,0-1 0,0 1 0,-1 0 0,1-1 0,-1 1 0,1 0 0,-1 0 0,0 0 0,0 0 0,0 0-1,0 1 1,0-1 0,0 0 0,-1 0 0,1 1 0,0 2 0,-1-1-17,0-1 1,0 1-1,-1-1 1,0 0-1,1 1 1,-1-1-1,0 1 0,0-1 1,-1 0-1,1 0 1,-4 6-1,-4 4-19,0-1 0,-1 0 0,-1 0 0,-17 15 0,21-21-37,3-2-65,0-1 0,0 1 0,1-1-1,-1 1 1,-4 7 0,8-10 47,-1 0-1,1-1 1,0 1-1,-1 0 1,1 0-1,0 0 1,0-1 0,0 1-1,-1 0 1,1 0-1,0 0 1,0 0-1,0 0 1,0-1-1,0 1 1,1 0-1,-1 0 1,0 0-1,0 0 1,1-1-1,-1 1 1,0 0-1,1 0 1,-1 0-1,0-1 1,1 1-1,-1 0 1,1-1-1,0 1 1,-1 0-1,1-1 1,-1 1 0,1-1-1,0 1 1,0-1-1,-1 1 1,1-1-1,0 1 1,1-1-1,87 43-1719,-64-32 1453,0 1 1,-1 0-1,0 2 0,22 17 1,-43-29 294,-1 0 0,1 0 0,0 1 0,-1 0 0,0-1-1,0 1 1,0 0 0,0 0 0,0 0 0,0 0 0,-1 0 0,2 5 0,-2-6 36,-1-1 1,0 1-1,0 0 1,1 0-1,-1 0 0,-1-1 1,1 1-1,0 0 0,0 0 1,-1 0-1,1-1 1,-1 1-1,1 0 0,-1 0 1,0-1-1,0 1 1,0-1-1,0 1 0,0-1 1,0 1-1,0-1 0,0 1 1,0-1-1,-1 0 1,-1 2-1,-6 3 221,0 1 0,-1-2 0,0 1 1,0-1-1,0-1 0,0 1 0,-18 3 0,-77 14 1580,90-19-1721,0-2 0,0 1-1,0-2 1,-24-1-1,38 1-135,1 0-1,-1 0 1,1 0-1,-1 0 1,0 0-1,1 0 1,-1 0-1,0 0 1,1-1 0,-1 1-1,1 0 1,-1 0-1,1-1 1,-1 1-1,0 0 1,1-1-1,-1 1 1,1 0-1,0-1 1,-1 1-1,1-1 1,-1 1-1,1-1 1,0 1-1,-1-2 1,1 2 7,0-1-1,0 0 1,0 1-1,0-1 1,1 0 0,-1 0-1,0 1 1,0-1-1,1 0 1,-1 1-1,0-1 1,1 1 0,-1-1-1,1 1 1,-1-1-1,1 0 1,-1 1 0,1-1-1,0 1 1,0-1-1,12-8-320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0:5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20076,'-1'12'806,"0"1"-1,-1-1 0,-4 15 0,-1 8 218,5-25-769,-9 59 815,3 1 0,0 73 0,8-139-1014,0 0 1,1 0-1,-1 0 1,1 0 0,-1 0-1,1 0 1,0-1-1,3 7 1,-4-10-43,1 1-1,-1-1 1,0 1-1,1-1 1,-1 1 0,0-1-1,1 1 1,-1-1 0,1 0-1,-1 1 1,1-1 0,-1 0-1,1 1 1,-1-1-1,1 0 1,-1 0 0,1 0-1,-1 1 1,1-1 0,-1 0-1,1 0 1,0 0 0,-1 0-1,2 0 1,-1 0 3,1-1 0,0 1 0,-1-1 0,1 0 0,-1 1 0,1-1 0,-1 0 0,1 0 0,-1 0 0,1 0 0,-1 0 0,2-2 0,26-27 202,-18 17-150,1 1 0,19-16 0,-28 25-66,0 1 0,0 0 0,0 0 0,0 0 0,1 1 0,-1-1 0,0 1 0,1 0 0,-1 0 0,1 0 0,-1 0 0,1 0 0,0 1 0,-1 0 0,1 0 0,6 0 0,-7 1-3,0 0 0,0 0 0,0 0 0,0 1 0,-1-1 0,1 1 0,0 0 0,-1 0 0,0 0 0,1 0 0,-1 0 1,0 0-1,0 0 0,0 1 0,0-1 0,0 1 0,-1 0 0,1-1 0,0 5 0,12 14 1,-13-20 4,0-1 0,0 1 0,0 0-1,0 0 1,0-1 0,0 1 0,0 0-1,0-1 1,0 1 0,0-1 0,0 1-1,0-1 1,0 0 0,1 0 0,-1 1-1,0-1 1,0 0 0,0 0 0,1 0 0,-1 0-1,0 0 1,0 0 0,1-1 0,-1 1-1,0 0 1,0-1 0,0 1 0,0-1-1,0 1 1,2-2 0,5-2 23,-1 0 1,0-1-1,9-8 1,-8 7-8,3-3 12,4-2 18,25-16 0,-36 25-48,0 0 0,-1 0-1,1 0 1,0 1 0,0 0-1,0-1 1,0 1 0,0 1 0,0-1-1,0 1 1,0-1 0,0 1-1,5 1 1,-8-1-3,1 0 1,-1 0-1,0 1 1,1-1-1,-1 0 1,0 1-1,0-1 0,0 1 1,1 0-1,-1-1 1,0 1-1,0 0 0,0 0 1,0 0-1,0-1 1,0 1-1,0 0 1,0 0-1,-1 1 0,1-1 1,0 0-1,-1 0 1,1 0-1,0 0 1,0 2-1,0 2-4,-1 0 0,1 0 0,-1 0 0,0 0 0,0 8-1,-1-10 16,1 0-1,0 1 0,0-1 0,0 0 1,0 1-1,1-1 0,-1 0 0,1 1 1,0-1-1,2 5 0,-3-7-2,1-1-1,0 0 1,-1 1-1,1-1 1,0 0 0,0 1-1,0-1 1,-1 0-1,1 0 1,0 0 0,0 0-1,-1 0 1,1 0-1,0 0 1,0 0 0,0 0-1,-1 0 1,1 0-1,0 0 1,0-1 0,0 1-1,-1 0 1,1-1-1,0 1 1,-1 0-1,1-1 1,1 0 0,26-15 78,-21 12-55,7-5-9,0 1-1,0 1 1,1 1-1,0 0 1,19-5-1,-30 10-28,0 0 0,0 0-1,1 1 1,-1 0-1,0 0 1,0 0 0,0 0-1,0 0 1,0 1 0,0 0-1,0 0 1,0 0-1,0 0 1,0 1 0,0-1-1,0 1 1,-1 0-1,1 0 1,-1 1 0,1-1-1,-1 1 1,0 0 0,0-1-1,0 1 1,4 7-1,3 6-37,-8-13 50,-1 0 1,1-1-1,0 1 1,0 0-1,0-1 1,0 1-1,3 2 1,-4-4-1,0-1 0,-1 0 1,1 1-1,0-1 0,-1 0 0,1 0 1,0 0-1,0 1 0,-1-1 0,1 0 1,0 0-1,0 0 0,0 0 0,-1 0 1,1-1-1,0 1 0,0 0 0,-1 0 1,1 0-1,0-1 0,-1 1 0,1 0 1,0-1-1,-1 1 0,1-1 0,0 1 1,-1-1-1,1 1 0,-1-1 0,1 1 1,-1-1-1,1 1 0,-1-1 0,1 0 1,-1 1-1,1-2 0,19-16-108,-13 18-479,-10 13-405,-13 11 611,14-22 118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3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0 22781,'-28'34'1832,"-7"4"-1304,-6 4-208,-5 5 521,0 4-241,3-1-32,3-1-136,10-12-232,10-5-136,6-7-424,8-7-208,6-10-616,-2-18-729,1-5 1217,-7-17-256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3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21133,'-19'15'863,"1"0"0,-27 31 0,39-40-728,1 0 0,0 1 1,1 0-1,0 0 0,0 0 1,0 0-1,1 1 0,0 0 1,0-1-1,1 1 0,-2 12 0,4-18-114,-1 0 0,1-1 0,0 1 0,0 0 0,0 0 0,0 0-1,0-1 1,1 1 0,-1 0 0,0-1 0,1 1 0,-1 0-1,1-1 1,0 1 0,0 0 0,-1-1 0,1 1 0,1 1 0,-1-3-18,0 1 0,1 0 1,-1 0-1,0-1 0,0 1 1,0-1-1,0 1 0,1-1 1,-1 0-1,0 1 0,0-1 1,1 0-1,-1 0 0,0 0 1,0 0-1,1 0 0,-1 0 1,0 0-1,0 0 0,1-1 1,-1 1-1,0 0 0,0-1 1,1 1-1,1-2 0,9-5-75,1 0 0,-1-1 0,-1-1 0,1 0 0,-1 0 0,-1-1 0,0 0 0,0-1 0,-1 0 0,-1-1 0,13-21 0,-20 31 60,0 1-1,0-1 1,0 0-1,0 0 1,-1 0-1,1 0 1,-1 0-1,1 0 1,-1 0-1,0 0 1,0-1 0,1 1-1,-2 0 1,1 0-1,0-3 1,-1 4 13,1 0 0,-1 0 0,0 0 0,1 0 0,-1 0 0,1 0 0,-1 0 0,0 1 0,0-1 0,0 0 0,1 0 0,-1 1 0,0-1 0,0 1 0,0-1 0,0 1 0,0-1 0,0 1 0,0 0 0,0-1 0,0 1 0,0 0 0,-1 0 0,1 0 0,0-1 0,0 1 0,0 0 0,0 1 0,0-1 0,-2 0 0,-3 1 27,-1 1-1,1-1 1,-1 1 0,1 0 0,0 0 0,0 1-1,0 0 1,0 0 0,1 1 0,-1-1-1,1 1 1,-8 7 0,3-1 23,-1 0 1,2 0-1,0 1 0,-14 22 0,15-20-5,1 0-1,0 1 0,2 0 0,-7 21 0,10-31-117,1 0 1,0 1-1,0-1 0,0 1 0,1-1 0,-1 1 0,1 0 1,0-1-1,1 1 0,-1-1 0,1 1 0,0-1 0,0 1 1,0-1-1,0 0 0,1 1 0,0-1 0,4 7 1,-5-10 49,0 1 1,0-1 0,0 0 0,0 0 0,0 0 0,1 0 0,-1 0 0,0 0 0,1-1 0,-1 1 0,1 0 0,-1-1 0,1 1 0,-1-1 0,1 1 0,-1-1 0,1 0 0,-1 1 0,1-1-1,0 0 1,-1 0 0,1 0 0,-1 0 0,1-1 0,-1 1 0,1 0 0,2-2 0,25-6-355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3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18780,'-50'40'2684,"30"-26"-1617,1 2-1,-24 24 1,39-35-846,1-1 0,-1 0 0,1 1 0,0 0 0,1 0 0,-1 0 0,-1 7 0,3-11-182,0 1-1,1-1 1,0 0-1,-1 1 1,1-1 0,0 1-1,0-1 1,0 1-1,0-1 1,0 1 0,0-1-1,0 1 1,0-1-1,1 1 1,-1-1 0,0 0-1,1 1 1,0-1-1,-1 0 1,1 1 0,0-1-1,-1 0 1,1 1-1,0-1 1,0 0 0,0 0-1,0 0 1,0 0-1,0 0 1,0 0 0,3 1-1,1 0-5,0 0-1,1 0 1,-1 0 0,1 0-1,0-1 1,0 0-1,0 0 1,-1-1 0,1 0-1,0 0 1,0 0-1,10-2 1,-4 0-14,0-1-1,0 0 1,-1-1 0,0 0 0,15-7-1,-19 7-7,0 0 0,-1 0 0,0 0 0,0-1 0,0 0 0,0 0 0,-1-1 0,0 1 0,6-9 0,-9 11-23,-1 1 0,0 0 0,1 0-1,-1 0 1,0-1 0,0 1 0,-1 0-1,1-1 1,0 1 0,-1-1 0,0 1 0,1-1-1,-1 1 1,0-1 0,0 1 0,0-1-1,-1 1 1,1-1 0,-1 1 0,1-1-1,-1 1 1,0-1 0,0 1 0,0 0 0,0 0-1,0-1 1,-1 1 0,1 0 0,-1 0-1,1 0 1,-4-2 0,2 1-96,-1 0 1,0 0-1,0 0 0,0 1 0,0 0 1,-1 0-1,1 0 0,-1 1 1,1-1-1,-1 1 0,1 0 0,-1 0 1,0 1-1,0-1 0,1 1 1,-1 0-1,0 0 0,0 1 1,1-1-1,-8 3 0,-11 5-403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3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95 17828,'2'2'182,"-1"1"1,1-1-1,-1 0 0,0 1 1,0-1-1,0 0 0,0 1 1,0-1-1,-1 1 0,1 0 1,-1-1-1,1 1 0,-1-1 1,0 1-1,0 0 0,0-1 1,-1 4-1,-10 51 1218,7-40-449,-29 134 1904,-25 122-913,56-263-1866,0-1 0,1 1-1,0-1 1,1 14 0,0-23-71,0 1 1,0-1-1,0 0 1,0 1-1,0-1 0,0 0 1,0 0-1,0 1 1,0-1-1,0 0 1,0 0-1,0 1 0,1-1 1,-1 0-1,0 0 1,0 0-1,0 1 1,0-1-1,0 0 0,0 0 1,1 1-1,-1-1 1,0 0-1,0 0 1,0 0-1,1 0 0,-1 1 1,0-1-1,0 0 1,1 0-1,-1 0 1,0 0-1,0 0 0,0 0 1,1 0-1,-1 0 1,0 0-1,0 0 1,1 0-1,-1 0 0,0 0 1,1 0-1,-1 0 1,0 0-1,10-7 139,-4-1-79,0-1 1,-1 0-1,7-16 0,-3 6-14,137-326-15,-63 137-395,-76 189 305,-6 14 31,1 0 0,0 0 0,0 0 0,1 0 0,-1 0 0,1 1 0,0-1 0,0 1 0,1 0 0,4-5 0,-8 8 19,0 1 0,1 0-1,-1 0 1,1-1 0,-1 1 0,0 0-1,1 0 1,-1-1 0,1 1-1,-1 0 1,1 0 0,-1 0-1,1 0 1,-1 0 0,0-1-1,1 1 1,-1 0 0,1 0-1,-1 0 1,1 0 0,-1 1-1,1-1 1,-1 0 0,1 0-1,-1 0 1,1 0 0,-1 0-1,0 1 1,1-1 0,9 14-68,0 21-20,-7-17 76,0-1 0,-2 1 1,0 0-1,-1 0 0,-1-1 0,0 1 0,-2 0 0,-8 31 0,8-38 28,0-1-1,-1 1 1,-1-1-1,0 0 1,0 0-1,-1-1 0,0 0 1,-1 0-1,0 0 1,0-1-1,-1 0 0,0 0 1,0-1-1,-1 0 1,-12 8-1,16-13-55,1 0 0,-1 0 0,1 0 1,-1 0-1,0-1 0,0 0 0,0 0 0,1 0 0,-1-1 0,0 1 1,0-1-1,-7-1 0,11 1-4,-1 0 0,0-1 0,1 1 0,-1 0 1,1-1-1,0 1 0,-1-1 0,1 1 0,-1-1 0,1 0 0,0 0 0,-1 0 1,1 0-1,0 0 0,0 0 0,0 0 0,0 0 0,0 0 0,0 0 1,0 0-1,0-1 0,0 1 0,0 0 0,1-1 0,-1 1 0,1-1 1,-1 1-1,1-1 0,-1 1 0,1-1 0,0 1 0,0-1 0,0 1 0,0-1 1,0 1-1,0-1 0,0 1 0,0-1 0,1 1 0,-1-1 0,1-2 1,12-29-394,9-5-147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34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95 24357,'0'14'2537,"-1"1"-1889,-7-13 1304,8-10-1488,1-7-720,-1-11 288,-1-8-136,-1-9-208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3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92 18116,'2'-4'349,"-1"1"0,0-1 0,1 0 0,-1 0 0,-1 0 0,1 0 0,-1 0 0,1 0 0,-1 0 0,0 0 0,0 0 0,-1 0 0,1 0 0,-2-5 0,1 8-232,0-1 0,1 0 0,-1 1 0,0-1 0,0 1 0,0 0-1,0-1 1,0 1 0,0-1 0,0 1 0,-1 0 0,1 0 0,0 0 0,-1 0-1,1 0 1,-1 0 0,1 0 0,-1 0 0,1 1 0,-1-1 0,0 1 0,1-1-1,-1 1 1,0-1 0,0 1 0,1 0 0,-1 0 0,0 0 0,1 0 0,-1 0-1,0 0 1,0 1 0,1-1 0,-4 1 0,-4 2 22,0 0 1,0 1-1,0-1 1,0 2-1,1-1 1,-1 1-1,1 1 1,0 0-1,1 0 1,-1 0-1,-10 13 1,2-1-109,0 1 0,1 1 1,-18 32-1,27-40-26,-1 1 1,2 0-1,-1 0 0,2 0 1,-5 20-1,8-28-3,0 0 0,0 0 1,1 0-1,0 0 0,0-1 0,0 1 1,0 0-1,0 0 0,1 0 0,0 0 1,0-1-1,1 1 0,-1 0 0,1-1 1,0 1-1,0-1 0,0 0 0,6 8 1,-5-9-4,0-1 1,0 0 0,0 0 0,0 0-1,0 0 1,0 0 0,0-1 0,0 1-1,1-1 1,-1 0 0,1 0 0,-1 0-1,1 0 1,-1-1 0,1 1 0,0-1-1,-1 0 1,1 0 0,0 0 0,-1-1-1,1 1 1,-1-1 0,1 0 0,4-2-1,7-2-13,0 0-1,-1-2 1,1 0-1,15-10 1,-3 0-35,-1-2 0,-2 0 0,33-31 0,-44 37-38,-1-1 0,0 0 0,0-1 0,-2 0 0,0-1-1,16-32 1,-26 48 80,0 0 0,0 0 0,0 0 0,0 0 0,0 0 0,-1 0 0,1 0 0,0 0 0,0 0 0,0 0 0,0 0 0,0 0 0,0 0 0,0 0-1,0 0 1,0 0 0,0 0 0,-1 0 0,1 0 0,0 0 0,0 0 0,0 0 0,0 0 0,0 0 0,0-1 0,0 1 0,0 0 0,0 0 0,0 0 0,0 0 0,0 0-1,0 0 1,0 0 0,0 0 0,-1 0 0,1 0 0,0 0 0,0 0 0,0-1 0,-8 12-93,-5 8-52,1 0 0,1 1 0,1 1 0,0 0 0,-7 29 0,13-37 12,0 0-1,2 0 0,-1 1 1,2-1-1,0 1 0,0-1 0,2 1 1,-1-1-1,2 1 0,3 19 0,5-7-187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3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20740,'0'6'2505,"0"-3"-1641,8 2 1641,-7-10-1737,1 4-200,8-9-192,3 0-136,5-27-240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37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3 15811,'-1'-1'107,"-1"1"-1,1-1 0,0 1 0,-1 0 0,1 0 0,0 0 0,-1 0 0,1 0 1,-1 0-1,1 0 0,0 0 0,-1 0 0,1 1 0,0-1 0,-1 1 0,1-1 1,0 1-1,0-1 0,-1 1 0,1 0 0,0-1 0,0 1 0,0 0 0,0 0 1,-2 2-1,-32 31 590,28-26-372,-12 13-180,1 1 1,2 1 0,0 0-1,1 1 1,2 0-1,0 2 1,1-1 0,2 1-1,1 1 1,1 0-1,1 0 1,1 1 0,-2 39-1,7-54-94,1-1 0,1 0 0,0 0 0,0 1 0,1-1 0,1 0 0,0 0 0,1-1 0,8 20 0,-8-23-69,1 0 0,0 0 0,0 0-1,0-1 1,1 0 0,0 0 0,1 0-1,0-1 1,0 0 0,0 0 0,0-1-1,1 0 1,11 6 0,105 39-909,-118-48 893,28 11-228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4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22 15707,'0'-2'913,"2"-13"837,-3 10 1454,-5 19-2783,2 1 0,0-1-1,0 1 1,1-1 0,1 1 0,-1 18 0,2-15-273,-2 5-108,-1 7-27,2 0 1,0 0-1,6 55 0,-4-83-13,0 0-1,0 0 0,0 0 1,1 0-1,-1 0 0,1 0 1,-1 0-1,1 0 0,0 0 1,0-1-1,-1 1 0,1 0 1,1-1-1,-1 1 0,0 0 1,0-1-1,0 1 0,1-1 1,-1 0-1,1 1 1,-1-1-1,1 0 0,0 0 1,-1 0-1,4 1 0,-3-2 1,0 0 0,1 0 0,-1 0 0,1-1 1,-1 1-1,0-1 0,1 1 0,-1-1 0,0 0 0,0 0 0,0 0 0,1 0 0,-1 0 0,0-1 0,0 1 0,-1-1 0,1 1 0,0-1 0,0 0 0,2-3 0,25-30 23,-2-1-1,-1-1 0,26-51 0,-3 6 143,-49 81-158,1 0 1,-1 0-1,1 0 1,-1 0 0,1 0-1,0 0 1,-1 0 0,1 0-1,0 0 1,0 0-1,0 0 1,-1 1 0,1-1-1,0 0 1,0 1-1,0-1 1,0 0 0,2 0-1,-2 2 5,0 0 1,0 0-1,0-1 0,0 1 0,0 0 1,0 0-1,-1 0 0,1 0 0,0 0 0,-1 1 1,1-1-1,-1 0 0,1 0 0,-1 0 1,1 3-1,-1-3-10,0 0 0,1 0 1,-1 0-1,0 0 1,1 0-1,-1 0 0,1 0 1,0 0-1,-1 0 0,1 0 1,0 0-1,-1 0 1,1 0-1,0 0 0,0-1 1,0 1-1,0 0 0,0-1 1,0 1-1,0 0 0,0-1 1,0 0-1,0 1 1,0-1-1,0 1 0,0-1 1,0 0-1,0 0 0,1 0 1,-1 0-1,0 0 0,0 0 1,2 0-1,2-1-5,0-1-1,0 0 0,-1 0 1,1 0-1,0-1 0,5-4 1,-6 4 6,0 1 1,-1 0 0,1 0-1,0 0 1,0 0-1,7-2 1,-10 4-5,0 0 1,0 1 0,0-1-1,-1 0 1,1 0 0,0 0-1,0 1 1,-1-1 0,1 0-1,0 1 1,-1-1 0,1 1-1,0-1 1,-1 1 0,1-1-1,0 1 1,-1-1 0,1 1-1,-1 0 1,1-1 0,-1 1-1,0 0 1,1-1 0,-1 1-1,0 0 1,1 0 0,-1-1-1,0 1 1,0 0 0,1 0-1,-1-1 1,0 1 0,0 0-1,0 0 1,0 1 0,1 34 58,-1-31-44,-14 123-537,14-145 586,-2 0 0,-5-30 0,-1 11-251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4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20516,'0'0'2113,"0"6"-1545,0-1-296,2-1 776,5 3-1096,2 0-632,7 1 680,-4 4-312,6 3-216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0:55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1 392 14587,'2'1'382,"0"-1"-1,0 1 1,0 0 0,0 0-1,0-1 1,0 1 0,0-1-1,1 0 1,-1 1 0,0-1-1,0 0 1,0 0-1,1-1 1,-1 1 0,0 0-1,0-1 1,0 1 0,3-2-1,39-19 2033,-35 16-2142,6-3 81,-1 0-1,0-2 1,21-16 0,-29 20-285,-1 1 1,1-1 0,-1 0-1,0 0 1,0-1 0,-1 1 0,0-1-1,0 0 1,4-12 0,-7 19-62,-1-1 0,0 1 0,0 0 0,1-1 0,-1 1 0,0 0 0,0-1 1,0 1-1,0 0 0,0-1 0,0 1 0,0 0 0,0-1 0,0 1 0,0 0 0,0-1 0,0 1 1,0-1-1,0 1 0,0 0 0,0-1 0,0 1 0,0 0 0,0-1 0,0 1 0,-1 0 0,1-1 1,0 1-1,0 0 0,0-1 0,-1 1 0,-10 3 153,-13 18 15,19-13-164,-1 0 0,1 0-1,1 0 1,-1 0 0,1 1-1,1 0 1,0 0 0,0 0 0,1 0-1,0 0 1,0 0 0,1 1-1,0 17 1,1-25-10,0-1 0,0 1 1,1-1-1,-1 1 0,1-1 1,-1 1-1,1-1 0,-1 1 1,1-1-1,0 0 0,0 1 1,-1-1-1,1 0 0,0 0 0,0 1 1,1-1-1,-1 0 0,0 0 1,0 0-1,3 1 0,-2-1 3,1 0 0,-1 0 0,1 0 0,0-1 0,-1 1 0,1-1 0,-1 1 0,1-1 0,0 0 0,-1 0 0,4-1 0,4-1 11,-1 0 0,1 0-1,-1-1 1,0 0 0,14-7 0,58-40 56,-58 34-32,45-23 0,-47 34-28,-21 5-11,1 0 0,0 0 0,-1 1 0,1-1 0,-1 0 0,1 0 0,-1 0 0,1 1 1,0-1-1,-1 0 0,1 0 0,-1 1 0,1-1 0,-1 0 0,1 1 0,-1-1 0,0 1 0,1-1 0,0 1 1,0 2-2,0 0 0,0-1 0,0 1 1,-1 0-1,1-1 0,-1 1 1,1 0-1,-1 0 0,0 3 1,4 23 2,-4-29-1,0 1-1,0-1 0,0 1 1,1-1-1,-1 0 0,0 1 1,0-1-1,1 0 0,-1 1 1,0-1-1,0 0 1,1 1-1,-1-1 0,0 0 1,1 0-1,-1 1 0,1-1 1,-1 0-1,0 0 0,1 0 1,-1 1-1,1-1 1,-1 0-1,0 0 0,1 0 1,-1 0-1,1 0 0,-1 0 1,1 0-1,-1 0 0,0 0 1,1 0-1,-1 0 0,1 0 1,-1 0-1,0 0 1,1-1-1,-1 1 0,1 0 1,-1 0-1,0 0 0,1-1 1,-1 1-1,0 0 0,1 0 1,-1-1-1,0 1 0,1 0 1,-1-1-1,1 1 1,17-21-40,-16 18 19,37-54-1008,-2-2 0,33-72 0,-21 37-305,-62 176 2460,8-55-938,1 1 0,1-1-1,1 1 1,1 0 0,2-1-1,1 1 1,9 43 0,-11-67-182,1-1 0,0 0 0,0 0 0,0 1 0,0-1 0,1 0 0,-1 0 0,1 0 0,0 0 0,0 0 0,0 0 0,0-1 0,3 4 1,-1-6-48,-5-6 24,-4-6-7,-3-2 50,0 1 0,-2 0 0,1 1 1,-2 0-1,0 0 0,0 1 0,-1 1 0,0 0 1,-26-16-1,24 20 235,12 7 217,3 1-427,1-1 1,-1 0-1,1 0 0,-1 0 0,1 0 1,0 0-1,-1 0 0,1 0 1,0 0-1,2 0 0,5 1-49,1 1-1,0-2 1,0 1-1,-1-1 0,1-1 1,20-1-1,59-13-1081,-50 6 964,4 0-185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4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113 175 12867,'-5'2'770,"0"1"1,1-1 0,-1 1-1,0 0 1,1 0-1,-1 0 1,1 0 0,-7 9-1,4-4-387,0 0 0,1 0 0,0 1 0,-8 16 0,10-18-351,0 0 1,1 1-1,0 0 0,1 0 0,-1 0 0,2 0 0,-1 0 0,1 1 1,0-1-1,1 0 0,0 1 0,0-1 0,1 0 0,2 14 0,-2-20-17,-1 0-1,1 0 0,0 0 1,0 0-1,0 0 0,0 0 0,0 0 1,0 0-1,0 0 0,1 0 1,-1-1-1,1 1 0,-1-1 0,1 1 1,0-1-1,-1 1 0,1-1 1,0 0-1,0 0 0,3 2 0,-1-3-2,-1 1-1,0-1 0,0 1 0,0-1 0,1 0 0,-1 0 0,0 0 1,0-1-1,1 1 0,-1-1 0,0 0 0,5-1 0,4-3 0,0 0 0,-1-1 0,0-1-1,0 0 1,18-14 0,-8 2 32,0 0 0,-1-1 0,-1-2-1,-1 0 1,-1-1 0,-1 0 0,-1-1 0,-1-1 0,-1-1 0,-1 1 0,15-51 0,-26 70 2,1 0 0,-1 0 0,-1-1 0,1 1 0,-1-7 0,0 12-34,0 0 0,0 0 0,0 1 0,0-1 0,-1 0 0,1 1 0,0-1 0,0 0 0,0 1 0,-1-1 0,1 0 0,0 1 1,-1-1-1,1 0 0,-1 1 0,1-1 0,-1 1 0,1-1 0,-1 1 0,1-1 0,-1 0 0,0 1 1,0 0 0,0 0-1,0 0 1,0 0 0,0 0 0,0 0-1,0 0 1,0 0 0,0 1 0,0-1-1,0 0 1,1 1 0,-1-1 0,0 0 0,0 1-1,0-1 1,0 1 0,1 0 0,-1-1-1,0 1 1,0 0 0,-5 5 41,1-1-1,0 0 1,0 1 0,1 0 0,0 0 0,0 0-1,0 1 1,1-1 0,0 1 0,-4 12-1,2-2 53,0 1 0,1 0 0,-1 21 0,4-34-71,1 0 0,0 1 1,0-1-1,0 0 0,1 1 0,0-1 0,0 0 1,0 0-1,0 0 0,1 0 0,0 0 0,4 8 1,-5-11-33,1 0 1,-1 0-1,1 0 1,0 0-1,-1-1 1,1 1-1,0 0 1,0-1-1,0 1 1,0-1-1,0 0 1,1 0-1,-1 1 1,0-1-1,0-1 1,1 1-1,-1 0 1,1-1-1,-1 1 1,1-1-1,-1 0 1,1 1-1,-1-1 1,1-1-1,-1 1 1,1 0-1,-1 0 1,4-2-1,2-1-42,-1 0 0,1 0 0,-1-1-1,0 0 1,0 0 0,0-1-1,-1 1 1,1-2 0,-1 1 0,0-1-1,-1 0 1,6-7 0,23-21-319,-34 37 348,1-1 1,-1 0 0,0 0-1,1 1 1,-1-1 0,0 0-1,0 0 1,-1 1 0,1-1-1,-1 3 1,0 4 4,1-4 18,0 1 0,0-1 1,0 1-1,1-1 1,0 1-1,0-1 0,0 1 1,1-1-1,3 8 1,-4-10-7,0-1-1,1 0 1,-1 0 0,1 0 0,0 0 0,-1 0 0,1 0 0,0-1 0,0 1 0,0-1-1,0 1 1,1-1 0,-1 0 0,0 0 0,1 0 0,-1 0 0,0 0 0,1 0-1,-1-1 1,1 1 0,-1-1 0,1 0 0,3 0 0,3 0-4,0-1 0,1 0 1,-1 0-1,0-1 0,0-1 0,0 1 1,0-2-1,-1 1 0,1-1 0,-1 0 1,0-1-1,9-6 0,-1 0-25,-2 0 0,1-1 0,-2-1 0,1 0 0,12-17 0,-28 35 126,-4 12 11,0 1 0,0 0-1,2 1 1,-3 23 0,6-41-147,1-1 1,0 1-1,0 0 1,0 0-1,0 0 1,0-1-1,0 1 1,0 0-1,0 0 1,1-1-1,-1 1 0,0 0 1,0 0-1,1 0 1,-1-1-1,0 1 1,1 0-1,-1-1 1,1 1-1,-1 0 1,1-1-1,-1 1 1,1-1-1,-1 1 1,1 0-1,0-1 1,-1 0-1,1 1 1,0-1-1,-1 1 1,1-1-1,0 0 1,0 1-1,-1-1 1,1 0-1,0 0 0,0 0 1,0 0-1,-1 1 1,1-1-1,0 0 1,0 0-1,0-1 1,0 1-1,3-1-91,0 0 0,0 0-1,0 0 1,-1 0 0,1-1-1,0 0 1,4-3 0,14-8-384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5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19644,'-33'24'3713,"6"-6"-2233,0 9-547,25-26-929,1 1 1,0-1-1,0 1 1,-1 0-1,1 0 1,0-1-1,1 1 1,-1 0 0,0 0-1,1 0 1,-1 0-1,1 0 1,-1 0-1,1 0 1,0 0-1,0 2 1,0-3-27,0 0-1,1-1 1,-1 1 0,1-1-1,-1 1 1,1-1 0,-1 1 0,1-1-1,-1 0 1,1 1 0,0-1-1,-1 0 1,1 1 0,-1-1 0,1 0-1,0 0 1,-1 1 0,1-1 0,0 0-1,-1 0 1,1 0 0,0 0-1,-1 0 1,1 0 0,0 0 0,-1 0-1,2-1 1,27-1-477,-20 1 280,2 1 21,-1 1 0,1-1-1,-1 2 1,20 4 0,-27-6 195,0 1 1,0 0-1,0 0 0,0 0 1,0 0-1,0 1 0,0-1 1,-1 1-1,1 0 0,0 0 1,-1 0-1,0 0 1,1 0-1,-1 0 0,0 1 1,0-1-1,0 1 0,0-1 1,-1 1-1,3 4 0,-4-6 28,0-1-1,1 1 0,-1 0 0,0 0 1,0 0-1,0 0 0,0 0 0,0 0 1,0 0-1,0 0 0,0 0 0,0 0 1,-1 0-1,1 0 0,0 0 0,-1 0 1,1 0-1,-1 0 0,1 0 1,-1 0-1,1-1 0,-1 1 0,0 1 1,-1 0 39,0-1 0,0 1 0,0 0 1,0-1-1,0 0 0,-1 1 1,1-1-1,-5 2 0,-1-1 105,-1 1 0,0-1-1,0-1 1,-10 2 0,10-3-241,-32 1 304,14-6-2834,27 5 2575,0 0 1,0 0-1,0 0 0,-1 0 1,1 0-1,0 0 0,0 0 1,0 0-1,-1 0 0,1 0 1,0 0-1,0 0 1,0 0-1,0-1 0,-1 1 1,1 0-1,0 0 0,0 0 1,0 0-1,0 0 0,0 0 1,-1-1-1,1 1 1,0 0-1,0 0 0,0 0 1,0 0-1,0-1 0,0 1 1,0 0-1,0 0 0,-1 0 1,1 0-1,0-1 0,0 1 1,0 0-1,0 0 1,0 0-1,0-1 0,0 1 1,0 0-1,0 0 0,0 0 1,1-1-1,7-3-767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5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12 21781,'5'-10'2027,"-5"8"-1265,2 6 726,-1 2-1427,0-1 0,-1 1 0,1-1 0,-1 1 0,0-1 0,-1 1 0,1-1 0,-3 8 0,-12 48-232,10-44 206,-10 28-51,10-34-78,1 0 1,0 0-1,1 0 0,1 1 1,-1 0-1,2 0 0,-1 15 0,2-27 79,0 0 0,0 1 0,0-1 0,0 1-1,0-1 1,0 0 0,0 1 0,0-1 0,0 0-1,0 1 1,1-1 0,-1 1 0,0-1 0,0 0 0,0 1-1,0-1 1,1 0 0,-1 0 0,0 1 0,0-1-1,1 0 1,-1 1 0,0-1 0,1 0 0,-1 0-1,0 0 1,0 1 0,1-1 0,-1 0 0,1 0-1,-1 0 1,0 0 0,1 0 0,-1 1 0,0-1-1,1 0 1,-1 0 0,0 0 0,1 0 0,-1 0-1,1 0 1,-1 0 0,0 0 0,1-1 0,-1 1-1,0 0 1,1 0 0,-1 0 0,1 0 0,-1 0-1,0-1 1,1 1 0,20-14-368,-18 12 349,47-32-947,82-43 1,-132 77 1002,0 0-1,0-1 0,1 1 1,-1 0-1,0 0 0,0 0 1,1 0-1,-1 0 0,0-1 1,1 1-1,-1 0 0,0 0 1,0 0-1,1 0 0,-1 0 1,0 0-1,1 0 0,-1 0 1,0 0-1,1 0 1,-1 0-1,0 0 0,0 0 1,1 0-1,-1 0 0,0 1 1,1-1-1,-1 0 0,0 0 1,0 0-1,1 0 0,-1 0 1,0 1-1,0-1 0,1 0 1,-1 0-1,0 0 1,0 1-1,0-1 0,1 0 1,-1 0-1,0 1 0,0-1 1,0 0-1,0 1 0,0-1 1,0 0-1,0 0 0,0 1 1,1-1-1,-1 0 0,0 1 1,0-1-1,-2 24 859,2-3-255,1-21-600,0-1 0,0 1 0,0 0 0,1 0 0,-1-1 1,0 1-1,0-1 0,0 1 0,0-1 0,0 1 0,0-1 0,0 0 0,0 1 0,0-1 0,-1 0 0,1 0 1,0 0-1,0 0 0,-1 1 0,1-1 0,0-2 0,4-2 71,23-17 86,-15 11-207,1 0 1,-2 0-1,21-23 0,-33 34 33,1 0 0,-1 0 0,1 0 1,-1 0-1,1 0 0,-1 0 0,1 1 0,-1-1 0,0 0 1,1 0-1,-1 1 0,1-1 0,-1 0 0,1 1 0,-1-1 1,0 0-1,1 1 0,-1-1 0,0 0 0,1 1 0,-1-1 1,0 1-1,0-1 0,0 1 0,1-1 0,-1 1 1,0-1-1,0 1 0,7 19 20,-52 191 796,51-244-311,3-40-1,-9 63-515,1 0 0,-1 0 0,-1 0 0,0 0 0,0 0 0,-1 1-1,0-1 1,-1 0 0,-5-12 0,9 24 0,0 0-1,-1 0 1,1 0-1,0 0 1,1 0 0,-1 0-1,0-1 1,1 1-1,-1 0 1,0 0 0,1-1-1,0 1 1,-1-1-1,1 0 1,0 1 0,0-1-1,0 0 1,0 0 0,0 0-1,0 0 1,0-1-1,0 1 1,1 0 0,-1-1-1,0 0 1,0 1-1,0-1 1,1 0 0,-1 0-1,0 0 1,0 0-1,0-1 1,1 1 0,-1-1-1,0 1 1,0-1-1,3-1 1,6-4-41,-1 0 1,0 0-1,0-1 1,0 0-1,14-15 0,-10 9-53,-14 13 95,0-1 0,1 1 0,-1 0 0,0-1 1,1 1-1,-1 0 0,0-1 0,1 1 0,-1 0 0,0 0 0,1-1 0,-1 1 1,1 0-1,-1 0 0,1 0 0,-1-1 0,0 1 0,1 0 0,-1 0 1,1 0-1,-1 0 0,1 0 0,-1 0 0,1 0 0,-1 0 0,1 0 1,-1 0-1,1 0 0,-1 0 0,1 1 0,-1-1-3,1 1-1,-1 0 1,1 0-1,-1 0 1,0-1 0,1 1-1,-1 0 1,0 0-1,0 0 1,1-1 0,-1 1-1,0 0 1,0 0-1,0 0 1,0 1 0,-7 44-152,5-34 136,1-2 22,-1 1 6,1 0-1,0-1 0,1 1 1,2 22-1,-2-32-6,1 1 0,-1 0 0,0 0 0,1 0 0,0 0 0,-1 0 0,1-1 0,0 1 0,0 0 0,0-1 0,0 1 0,0-1 0,0 1 0,0-1 0,1 1 0,-1-1 0,1 0 0,-1 1 0,1-1 0,-1 0 0,1 0 0,-1 0 0,1 0 0,0-1 0,0 1 0,0 0 0,-1-1 0,1 1 0,0-1 0,0 0 0,0 1 0,0-1-1,0 0 1,0 0 0,2-1 0,0 1-87,0 0-1,0-1 0,0 1 1,1-1-1,-1 0 0,0-1 1,0 1-1,0-1 0,-1 0 1,1 0-1,0 0 0,-1 0 1,1 0-1,-1-1 0,0 0 1,1 0-1,-1 0 0,3-4 1,-4 4-66,0 0 1,0 0 0,-1 0 0,1-1 0,-1 1-1,0 0 1,0 0 0,0-1 0,0 1 0,-1-1-1,1 1 1,-1 0 0,0-1 0,0 1 0,0-1-1,0 1 1,-1-1 0,1 1 0,-1-1 0,0 1-1,0 0 1,-3-6 0,-7-15-573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51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20220,'0'9'1961,"0"-3"-1337,0-5-280,0 1 656,0 4-688,5-1-1600,-1 2 1320,1 7-456,2 4-216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51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165 311 18644,'-11'5'438,"-1"1"-1,1 0 1,0 1-1,1 0 1,0 0-1,0 1 1,0 1 0,1-1-1,0 1 1,1 1-1,0 0 1,1 0 0,0 1-1,0-1 1,1 1-1,-7 17 1,12-24-387,0-1 0,0 0-1,0 0 1,1 1 0,-1-1 0,1 1 0,-1-1-1,1 1 1,0-1 0,1 0 0,0 6 0,-1-8-49,1 0 1,-1 1-1,1-1 1,-1 0-1,1 0 1,0 1-1,0-1 0,-1 0 1,1 0-1,0 0 1,0 0-1,0 0 1,0 0-1,0 0 1,0-1-1,1 1 1,-1 0-1,0-1 1,0 1-1,1 0 1,-1-1-1,0 0 1,0 1-1,1-1 1,-1 0-1,1 1 1,-1-1-1,0 0 1,3 0-1,3-1-115,0 0 1,0 0-1,0 0 1,0-1-1,-1 0 1,1 0-1,0-1 1,-1 0-1,0 0 1,0 0-1,0-1 0,0 0 1,0 0-1,6-6 1,6-7-620,0 0 1,24-33 0,0-12-1167,-43 65 1967,-4 4 253,0 1 0,0 0 0,1 1 0,0-1 0,0 1 0,1 0 0,0 0 0,1 0 1,0 0-1,-2 19 0,4-27-299,0 0 1,0 0-1,0-1 0,0 1 1,1 0-1,-1 0 1,0 0-1,0 0 1,1 0-1,-1 0 1,0 0-1,1 0 1,-1-1-1,1 1 1,-1 0-1,1 0 1,-1-1-1,1 1 1,0 0-1,-1 0 1,1-1-1,0 1 1,-1-1-1,1 1 1,0-1-1,0 1 0,0-1 1,0 1-1,-1-1 1,1 0-1,0 1 1,0-1-1,0 0 1,0 0-1,0 0 1,0 0-1,0 0 1,0 0-1,0 0 1,0 0-1,0 0 1,-1 0-1,1 0 1,0-1-1,1 1 1,4-2-11,-1 0 1,1 0-1,-1 0 1,1 0 0,8-7-1,6-5-68,0-1-1,-2-1 1,0 0-1,0-1 1,-2-2-1,0 1 1,14-25-1,-8 10-9,-3 0 1,0-2-1,22-62 0,-39 93 64,15-52 53,-17 54-42,1-1 0,-1 1 0,1 0 1,-1-1-1,0 1 0,0-1 0,0 1 0,0-1 0,0 1 0,-1-1 0,1 1 0,-1-1 0,1 1 0,-1 0 0,0-1 0,0 1 0,0 0 0,0 0 0,-2-3 0,2 5-3,0-1-1,1 1 1,-1-1-1,0 1 0,0-1 1,0 1-1,0 0 1,0-1-1,1 1 0,-1 0 1,0 0-1,0 0 1,0 0-1,0 0 0,0 0 1,0 0-1,0 0 1,0 0-1,0 0 1,0 0-1,0 1 0,-1 0 1,-22 11 163,13-3-77,0 1 0,0 0 0,1 1 0,0 0 0,1 0 1,1 1-1,0 1 0,-12 22 0,10-15 37,1 1 1,1 1-1,1-1 0,-8 45 0,13-56-162,1 0 0,0-1 0,1 1 0,0 0 0,1 0 0,0 0 0,5 19 0,-5-25-74,0 1 1,1-1 0,0 0-1,0 0 1,0 0-1,0 1 1,1-2 0,0 1-1,-1 0 1,1-1-1,1 1 1,-1-1 0,0 0-1,1 0 1,0 0-1,0 0 1,0-1 0,7 4-1,6-1-386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5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56 17060,'0'-2'212,"1"0"0,-1 0 0,0 0 1,0 0-1,1-1 0,-2 1 0,1 0 1,0 0-1,0 0 0,-1 0 0,1 0 1,-1 0-1,1 0 0,-1 0 0,0 0 1,0 0-1,0 0 0,-2-2 0,2 3-75,-1 0 0,1 0 0,-1 0-1,1 0 1,-1 0 0,1 0 0,-1 1-1,0-1 1,0 1 0,1-1-1,-1 1 1,0-1 0,0 1 0,1 0-1,-1 0 1,0 0 0,0 0 0,0 0-1,1 1 1,-1-1 0,0 0-1,-3 2 1,-4 1 121,1 0 0,-1 0 0,1 1-1,-1 0 1,1 1 0,0 0 0,1 0-1,-14 11 1,11-6-96,-1 1 0,1 0-1,1 0 1,-15 24 0,23-34-153,0-1 0,0 1 0,1 0 0,-1 0 0,0 0 0,1 0-1,-1 1 1,1-1 0,-1 0 0,1 0 0,0 0 0,0 0 0,-1 0 0,1 1 0,0-1 0,0 0 0,0 0 0,0 0 0,0 1 0,0-1 0,1 0 0,-1 0 0,1 2-1,0-2-5,0-1-1,0 1 0,0 0 1,0-1-1,1 1 0,-1 0 1,0-1-1,1 0 0,-1 1 0,0-1 1,1 0-1,-1 1 0,0-1 1,1 0-1,-1 0 0,1 0 0,-1 0 1,0-1-1,1 1 0,1-1 1,70-12-9,-41 7 5,51-4 0,-75 9 3,1 1 0,0 0 0,0 1 1,0 0-1,-1 0 0,1 1 1,-1 0-1,1 1 0,-1 0 1,13 6-1,3 9-5,-23-17 13,0 0 1,0 0 0,0 0-1,0 0 1,-1 0-1,1 1 1,0-1-1,-1 0 1,1 0-1,-1 0 1,1 1 0,-1-1-1,0 0 1,1 0-1,-1 1 1,0-1-1,0 0 1,0 1-1,0-1 1,0 2 0,0-3-5,0 1 1,0-1 0,0 0 0,0 0 0,0 0 0,0 0 0,0 1-1,0-1 1,0 0 0,0 0 0,0 0 0,0 0 0,-1 1 0,1-1-1,0 0 1,0 0 0,0 0 0,0 0 0,0 0 0,0 1-1,0-1 1,-1 0 0,1 0 0,0 0 0,0 0 0,0 0 0,0 0-1,0 0 1,-1 0 0,1 0 0,0 0 0,0 0 0,0 1 0,0-1-1,-1 0 1,1 0 0,0 0 0,0 0 0,0 0 0,0 0 0,-1 0-1,1 0 1,0-1 0,-8-5 213,-6-14 72,-78-149 448,91 169-743,1-1-1,0 1 1,-1 0-1,1-1 0,0 1 1,0-1-1,-1 1 1,1-1-1,0 1 1,0-1-1,0 1 0,0-1 1,0 1-1,0-1 1,0 1-1,0-1 0,0 1 1,0-1-1,0 1 1,0-1-1,0 0 1,9-1-133,21 11-255,-18-5 157,85 16-787,-71-15 856,30 4-182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5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308 272 17828,'-7'-2'337,"0"0"0,0 1 0,-1-1 0,1 1 0,-1 1 0,1-1 0,0 1 0,-1 1 0,1 0 0,-1-1 0,1 2 1,0-1-1,0 1 0,-13 5 0,4 0-56,0 1 0,0 0-1,1 1 1,0 0 0,-15 13 0,19-13-165,1 0-1,0 1 1,-14 18 0,22-25-93,-1 0 0,1 0 1,0 0-1,0 1 0,0-1 0,0 1 1,1-1-1,-1 1 0,1-1 0,0 1 1,0 0-1,0 0 0,1 0 1,-1 0-1,1-1 0,0 1 0,1 5 1,-1-7-17,1-1 0,0 1 0,0-1 1,-1 0-1,1 0 0,0 1 0,0-1 0,0 0 1,0 0-1,1 0 0,-1 0 0,0 0 0,0 0 1,1 0-1,-1-1 0,0 1 0,1 0 0,-1-1 1,1 1-1,-1-1 0,1 0 0,-1 1 0,1-1 1,-1 0-1,1 0 0,-1 0 0,1 0 0,-1 0 1,1 0-1,2-1 0,6 0 21,1 0 0,-1-1 1,14-4-1,-2-2-13,-1 0 0,0-2 0,0 0 0,-1-1 0,-1-1 0,35-29 1,-18 11 36,-2-3 1,42-50 0,-54 57 39,29-49 0,-43 61-43,-1 0 0,0 0 0,-1-1 0,0 1-1,5-27 1,-10 26 45,-1 15-92,0 0 0,0 0 0,0 0 0,0 0 0,0 0 0,0-1 0,0 1 0,0 0-1,0 0 1,0 0 0,0 0 0,0 0 0,0 0 0,0 0 0,0 0 0,0 0 0,-1 0 0,1 0 0,0 0-1,0 0 1,0 0 0,0-1 0,0 1 0,0 0 0,0 0 0,0 0 0,-1 0 0,1 0 0,0 0 0,0 0-1,0 0 1,0 0 0,0 0 0,0 0 0,0 0 0,0 0 0,-1 0 0,1 0 0,0 1 0,0-1 0,0 0-1,0 0 1,0 0 0,0 0 0,0 0 0,0 0 0,0 0 0,0 0 0,-1 0 0,1 0 0,0 0 0,0 0-1,0 0 1,0 1 0,-14 21 122,-54 142 96,57-132-563,2 1 0,1 0 1,-5 44-1,13-74 203,0 21-813,0-23 922,0 0-1,0 0 1,0-1-1,0 1 1,1 0-1,-1 0 1,0-1 0,1 1-1,-1 0 1,0-1-1,1 1 1,-1 0-1,1-1 1,-1 1-1,1-1 1,-1 1-1,1-1 1,-1 1 0,1-1-1,0 1 1,-1-1-1,1 0 1,0 1-1,-1-1 1,1 0-1,0 1 1,1-1-1,14 1-609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5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21 135 14243,'2'3'403,"0"-1"0,0 0 0,0 0 0,0 0 0,0 0 0,1-1 0,-1 1 0,1-1 0,-1 1 0,1-1 0,-1 0 0,1 0 0,0 0 0,0 0 0,-1 0 0,1-1-1,0 1 1,4-1 0,-2 0-84,1 0 0,-1-1 0,0 0-1,0 0 1,0 0 0,0 0 0,0-1 0,0 0-1,9-5 1,-8 4-210,0 0 0,0-1 1,-1 0-1,1-1 0,-1 1 0,0-1 0,0 0 0,0 0 1,0 0-1,-1-1 0,0 0 0,0 1 0,-1-2 0,0 1 1,5-11-1,-8 15-86,1 0 1,-1 0 0,0 0-1,1 0 1,-1 1 0,0-1 0,0 0-1,0 0 1,-1 0 0,1 0-1,0 1 1,-1-1 0,1 0-1,-1 0 1,1 0 0,-1 1-1,0-1 1,0 0 0,0 1-1,0-1 1,0 1 0,0-1-1,0 1 1,-1-1 0,1 1-1,-2-2 1,1 2-9,0 0 0,0 0 0,-1 0-1,1 1 1,0-1 0,0 0 0,0 1 0,-1 0 0,1-1-1,0 1 1,0 0 0,-1 0 0,1 0 0,0 0 0,0 1-1,-1-1 1,1 1 0,0-1 0,0 1 0,0 0-1,-4 2 1,-3 2-2,0 0 0,0 1 0,1 0 0,0 1 1,0 0-1,1 0 0,0 0 0,0 1 0,1 0 0,0 1 0,-8 14 0,7-10-12,0 1 0,1 0 0,0 0 0,1 1 0,1-1 0,0 1 1,-2 20-1,6-33-49,-1 1 1,1-1 0,0 1 0,0-1 0,0 0 0,0 1 0,0-1 0,1 1-1,-1-1 1,1 0 0,0 0 0,-1 1 0,1-1 0,0 0 0,0 0-1,0 0 1,1 1 0,-1-2 0,0 1 0,1 0 0,0 0 0,-1 0-1,1-1 1,0 1 0,0 0 0,0-1 0,0 0 0,0 1 0,0-1-1,0 0 1,0 0 0,0 0 0,1-1 0,-1 1 0,0 0 0,1-1-1,-1 0 1,0 1 0,1-1 0,-1 0 0,1 0 0,-1 0 0,0-1-1,1 1 1,2-1 0,3-2-448,-1 1 0,1-1 0,0-1 0,-1 1 0,1-2 0,-1 1-1,9-7 1,1-3-600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5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74 19004,'2'-5'474,"1"1"0,0 0 0,0 0-1,0 0 1,1 0 0,-1 1 0,1 0 0,0-1 0,0 1-1,0 0 1,0 1 0,7-4 0,-9 5-386,0 1-1,-1-1 1,1 0 0,0 1-1,0-1 1,0 1 0,0 0 0,-1-1-1,1 1 1,0 0 0,0 0 0,0 0-1,0 1 1,0-1 0,0 0 0,-1 1-1,1-1 1,0 1 0,0 0-1,0-1 1,-1 1 0,1 0 0,0 0-1,-1 0 1,1 0 0,-1 1 0,1-1-1,-1 0 1,0 1 0,1-1-1,-1 0 1,0 1 0,0 0 0,0-1-1,1 4 1,0-1-74,0 1 0,-1-1 0,0 0 0,0 1 0,0-1 0,0 1 0,-1 0 0,0-1 0,1 1 0,-2-1 1,1 1-1,-1-1 0,1 1 0,-1-1 0,0 1 0,-1-1 0,1 1 0,-1-1 0,-3 6 0,-5 8-8,0 0-1,-24 30 1,34-47-5,-55 69 44,51-60-23,10-9-14,12-6-3,7-8-25,0 0 0,0-2 0,-2 0 0,0-2 0,0-1 0,-2 0 0,0-2 0,-2 0 0,28-37 0,-44 54 11,-2 2 1,0-1 0,0 0 0,1 0 1,-1 0-1,0 1 0,0-1 1,-1 0-1,1 0 0,0 0 1,-1 0-1,1-1 0,0-1 0,-1 4 8,0 0-1,0 0 0,0 0 0,0 0 0,0 0 0,0-1 0,0 1 0,0 0 0,0 0 0,0 0 1,0 0-1,0 0 0,0 0 0,-1 0 0,1 0 0,0-1 0,0 1 0,0 0 0,0 0 1,0 0-1,0 0 0,0 0 0,0 0 0,0 0 0,0 0 0,0 0 0,0 0 0,0 0 0,0 0 1,0 0-1,-1-1 0,1 1 0,0 0 0,0 0 0,0 0 0,0 0 0,0 0 0,0 0 1,0 0-1,0 0 0,0 0 0,-1 0 0,1 0 0,0 0 0,0 0 0,0 0 0,0 0 0,0 0 1,0 0-1,0 0 0,0 0 0,0 0 0,-1 0 0,1 1 0,0-1 0,0 0 0,0 0 1,0 0-1,0 0 0,0 0 0,0 0 0,0 0 0,0 0 0,0 0 0,0 0 0,-10 9-27,-5 13 1,13-18 26,0 1 0,0-1 1,1 1-1,0 0 0,0 0 1,0-1-1,0 1 0,0 0 0,1 0 1,0 0-1,0 0 0,2 6 1,-2-9 1,1-1 0,-1 1 0,1 0 0,0 0 0,0-1 0,0 1 0,0 0 0,0-1 0,0 1 0,0-1 0,0 1 0,1-1 0,-1 1 0,1-1 0,-1 0 1,1 0-1,-1 0 0,1 0 0,0 0 0,-1 0 0,1 0 0,0-1 0,0 1 0,0-1 0,-1 1 0,1-1 0,0 0 0,0 1 0,0-1 0,0 0 0,0 0 0,0 0 0,3-1 0,5-1 4,-1 1-1,1-2 0,-1 1 1,0-1-1,0-1 1,0 0-1,0 0 0,-1 0 1,9-7-1,0 0-3,-1-1 0,0 0-1,17-20 1,0-6 12,-31 35-13,1-1-1,-1 1 1,0-1 0,-1 1-1,1-1 1,-1 1-1,1-1 1,-1 0 0,1-7-1,-2 10 1,0 1 0,0 0 0,1-1 0,-1 1 0,0-1 0,0 1 0,0 0 0,0-1 0,-1 1 0,1 0 0,0-1 0,0 1 0,0 0 0,0-1 0,0 1 0,0-1 0,0 1-1,-1 0 1,1-1 0,0 1 0,0 0 0,-1 0 0,1-1 0,0 1 0,0 0 0,-1 0 0,1-1 0,0 1 0,-1 0 0,1 0 0,-1-1 0,-12 3-4,-13 14 1,13-5 27,0 1 0,0 1 0,1-1-1,1 2 1,-11 15 0,18-23-6,0 0 1,0 1 0,1-1-1,0 1 1,0-1-1,1 1 1,-1 0 0,2 0-1,-1 0 1,1 0-1,0 1 1,0-1 0,1 0-1,0 14 1,1-18-73,0 0 0,-1-1-1,1 0 1,0 1 0,0-1 0,1 1 0,-1-1 0,0 0 0,1 0-1,-1 0 1,1 0 0,0 0 0,0 0 0,0 0 0,0-1 0,0 1-1,0 0 1,0-1 0,0 0 0,0 1 0,1-1 0,2 1 0,-1-1-135,0 0 0,1 1-1,-1-1 1,1-1 0,-1 1 0,1-1 0,-1 1 0,1-1 0,-1-1 0,1 1 0,7-2 0,1-3-489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5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5 12059,'0'-4'6452,"1"10"-4659,-1 15-1134,-14 30 1831,-23 55 0,12-38-1751,22-60-686,-34 113 496,33-104-546,0 1-1,2-1 1,0 1-1,1 0 1,1 19-1,0-35-21,0 1-1,0-1 1,0 1-1,1-1 1,-1 1 0,1-1-1,0 0 1,-1 1-1,1-1 1,0 0-1,0 1 1,1-1 0,-1 0-1,0 0 1,1 0-1,-1 0 1,1 0-1,3 3 1,-3-4-59,0 0 1,1 0-1,-1 0 1,0 0-1,0-1 0,1 1 1,-1-1-1,0 1 1,1-1-1,-1 0 0,0 0 1,1 0-1,-1 0 1,1 0-1,-1-1 0,3 0 1,5-1-431,-1-2-1,1 1 1,-1-1 0,0-1-1,0 1 1,0-2 0,15-11 0,-4 0-787,-1-1 1,-1-1 0,27-34 0,-7 1 2026,-64 120 5569,19-51-5564,1 0 1,1 1-1,-5 23 1,10-41-707,0 1-1,-1 0 1,1 0-1,0-1 1,0 1-1,0 0 1,0-1 0,0 1-1,0 0 1,0-1-1,0 1 1,0 0-1,0 0 1,0-1 0,1 1-1,-1 0 1,0-1-1,0 1 1,1 0-1,-1-1 1,0 1-1,1-1 1,-1 1 0,1-1-1,-1 1 1,1 0-1,-1-1 1,1 1-1,1-1 0,-1 0-1,0 1 0,0-1 0,0 0 0,0 0 1,0 0-1,0 0 0,0 0 0,0-1 0,1 1 1,-1 0-1,0 0 0,0-1 0,0 1 0,1-2 0,5-1 69,-1-1-1,1 1 0,-1-2 0,6-5 0,-5 3 1,0 0-1,0-1 1,-1 0-1,0 0 1,8-14 0,-13 19-84,1 1 1,-1 0-1,0 0 1,0-1-1,0 1 0,0-1 1,0 1-1,-1-1 1,1 1-1,-1-1 1,1 1-1,-1-1 1,0 1-1,0-1 1,0 0-1,0 1 1,-1-1-1,1 1 1,-1-1-1,1 1 0,-1-1 1,0 1-1,0-1 1,0 1-1,0 0 1,-3-4-1,3 5-13,1 0 0,-1 1-1,0-1 1,0 0 0,0 0 0,0 0-1,0 1 1,0-1 0,0 0 0,-1 1-1,1-1 1,0 1 0,0 0 0,0-1-1,-1 1 1,1 0 0,0 0 0,0-1-1,-1 1 1,1 0 0,0 0 0,-2 1-1,0 0-13,1-1-1,0 1 1,0 0-1,-1 0 0,1 0 1,0 1-1,0-1 1,0 0-1,1 1 0,-1-1 1,-2 3-1,0 1-140,0-1-1,0 1 0,1 0 1,0 0-1,0 0 0,0 1 1,0-1-1,-3 11 1,6-14 25,-1-1 0,1 1 1,-1 0-1,1-1 0,0 1 1,0 0-1,-1-1 0,1 1 1,0 0-1,1-1 0,-1 1 1,0-1-1,0 1 0,1 0 1,-1-1-1,1 1 0,-1-1 1,1 1-1,0-1 1,0 1-1,-1-1 0,1 1 1,0-1-1,0 0 0,1 1 1,-1-1-1,0 0 0,0 0 1,0 0-1,1 0 0,-1 0 1,1 0-1,-1 0 0,1-1 1,1 2-1,0-2-183,1 1-1,-1 0 0,1-1 1,0 0-1,-1 0 1,1 0-1,0 0 0,-1 0 1,1-1-1,-1 0 1,1 0-1,0 0 1,-1 0-1,0 0 0,6-3 1,2-3-264,1 0 1,-1-1-1,0 0 1,-1-1 0,16-16-1,-13 11 1582,16-25 1,-45 71 4217,-6 25-3359,12-26-989,-7 25-117,2 0 0,-9 69 0,-6 30-22,24-138-591,6-17-142,0 0 1,0 0-1,0 0 1,0 0-1,0 0 1,0 0-1,0 1 1,0-1-1,0 0 1,-1 0-1,1 0 1,0 0-1,0 0 1,0 0-1,0 0 1,0 0-1,0 0 1,0 0-1,0 1 1,0-1-1,0 0 1,0 0-1,-1 0 1,1 0-1,0 0 1,0 0-1,0 0 1,0 0-1,0 0 1,0 0-1,0 0 1,-1 0-1,1 0 1,0 0-1,0 0 1,0 0-1,0 0 1,0 0-1,0 0 1,0 0-1,0 0 1,-1 0-1,1 0 1,0 0-1,0 0 1,0-1 0,0 1-1,0 0 1,0 0-1,0 0 1,0 0-1,0 0 1,0 0-1,-1 0 1,1 0-1,0-3 29,-1 1 1,0-1-1,1 0 0,-1 1 1,1-1-1,0 0 0,0 1 0,1-6 1,5-35-40,1 1-1,3-1 1,1 2 0,25-60 0,-31 89-11,6-19-111,20-35-1,-27 59 81,0 0-1,0 1 1,0-1-1,1 1 1,0 0 0,0 0-1,1 0 1,0 1-1,0 0 1,12-8-1,-14 11 7,1 1 0,-1 0 0,0-1 0,1 1 0,-1 1 0,0-1 0,1 1 0,-1 0 0,1 0 0,-1 0 0,6 1 0,-8-1 15,0 0 1,0 1 0,0-1 0,-1 0-1,1 1 1,0-1 0,0 1 0,0 0-1,0-1 1,-1 1 0,1 0-1,0 0 1,-1 0 0,1 1 0,0-1-1,-1 0 1,0 0 0,1 1-1,-1-1 1,0 1 0,0-1 0,0 1-1,0 0 1,0 0 0,0-1 0,0 1-1,0 2 1,-1-2 13,0 0 0,0 1 0,0-1 0,0 0 0,-1 0 0,1 0 0,-1 1 0,0-1 0,0 0 0,1 0 0,-1 0 0,-1 0 0,1 0 0,0 0 0,0-1 0,-1 1 0,1 0 0,-1-1 0,1 1 0,-1-1 0,-3 3 0,-6 4-10,0-1-1,-17 10 1,18-11 12,-39 24 89,-26 15-2239,74-44 1773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0:5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18492,'1'0'196,"0"0"0,0 0 0,0-1 0,0 1 0,0 0 0,0 1 0,0-1 0,0 0 0,0 0 0,0 0 0,0 0 1,0 1-1,0-1 0,0 1 0,0-1 0,0 0 0,-1 1 0,1 0 0,0-1 0,0 1 0,0-1 0,-1 1 0,2 1 0,11 23 2753,0 0-1475,-13-24-1463,1 0 1,0 0 0,0 0 0,0 0-1,-1-1 1,1 1 0,0 0 0,0-1-1,0 1 1,0-1 0,0 1 0,0-1-1,0 0 1,0 1 0,1-1 0,-1 0-1,0 0 1,0 1 0,0-1 0,0 0-1,0 0 1,2-1 0,3 0 5,1 0 0,-1-1 0,1 0 0,-1 0 0,0 0 1,0-1-1,9-5 0,42-31-18,-22 14 5,-28 21-4,54-32-4,-56 34-1,0 0 0,0 0-1,-1 0 1,1 0 0,1 1-1,-1 0 1,0 0-1,0 1 1,0-1 0,0 1-1,6 1 1,-10-1 3,1 0-1,-1 0 1,1 1-1,-1-1 1,0 1-1,1-1 1,-1 1-1,0-1 1,1 1-1,-1 0 1,0 0 0,0 0-1,0 0 1,0-1-1,0 1 1,0 1-1,0-1 1,0 0-1,0 0 1,1 2 0,-1 0-2,0 0 1,0 0 0,0 0 0,0-1-1,-1 1 1,1 0 0,-1 0 0,0 0 0,0 5-1,-1 4 0,-1 0-1,0 0 0,-6 19 0,8-30 5,-9 21-21,5-19-348,3-13-457,2-56-876,-1 34 1118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56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21 123 15651,'-1'0'260,"-1"1"-1,1-1 1,0 1-1,0 0 0,0 0 1,-1-1-1,1 1 1,0 0-1,0 0 1,0 0-1,0 0 0,1 1 1,-1-1-1,0 0 1,0 0-1,1 0 1,-1 1-1,0-1 0,1 0 1,0 1-1,-1-1 1,1 0-1,0 1 1,-1 1-1,1-2-144,1 0-1,-1 0 1,0 0-1,1 0 1,-1 0-1,1 0 1,-1 0-1,1 0 1,0-1 0,-1 1-1,1 0 1,0 0-1,-1 0 1,1-1-1,0 1 1,0 0 0,0-1-1,0 1 1,-1-1-1,1 1 1,0-1-1,0 1 1,0-1 0,0 0-1,0 1 1,0-1-1,0 0 1,0 0-1,1 0 1,-1 0 0,0 0-1,0 0 1,1 0-1,6-1-20,0 1-1,-1-1 1,1-1-1,-1 1 1,1-1 0,-1-1-1,0 1 1,1-1-1,-1-1 1,-1 1-1,1-1 1,0 0 0,-1-1-1,6-5 1,-4 4-82,-1-1 0,0 1 1,0-2-1,0 1 0,-1-1 1,-1 0-1,1 0 0,-1-1 1,-1 1-1,7-17 0,-9 8 29,-2 17-39,-1-1 1,1 1-1,0-1 0,0 1 0,0 0 0,0-1 0,-1 1 1,1 0-1,0-1 0,0 1 0,-1 0 0,1-1 0,0 1 1,-1 0-1,1 0 0,0-1 0,-1 1 0,1 0 0,0 0 1,-1 0-1,1-1 0,-1 1 0,0 0 0,0 0 2,-1 0 0,0 0 0,0 0 0,1 0 0,-1 1-1,0-1 1,1 1 0,-1-1 0,0 1 0,1-1 0,-1 1 0,1 0-1,-1 0 1,1 0 0,-1 0 0,0 1 0,-16 14 9,1 0 0,0 2 0,2 0 1,0 0-1,1 1 0,-23 42 0,33-53-6,0 0-1,1 1 1,0 0 0,0-1-1,-2 13 1,5-19-29,0 0 1,-1 0-1,1-1 0,0 1 1,0 0-1,0 0 1,1 0-1,-1 0 0,0 0 1,1-1-1,-1 1 0,1 0 1,1 3-1,-1-4-26,0 0 0,0 0 1,0-1-1,0 1 0,-1 0 0,1 0 0,1-1 0,-1 1 1,0 0-1,0-1 0,0 1 0,0-1 0,0 1 0,0-1 1,1 0-1,-1 0 0,0 1 0,0-1 0,1 0 0,-1 0 0,0 0 1,0 0-1,2-1 0,4 0-111,0-1 1,0 0-1,0 0 1,-1-1-1,1 0 1,-1 0-1,0-1 1,0 0-1,0 0 0,0 0 1,0 0-1,9-11 1,-12 12 83,36-34-595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56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194 215 17524,'-21'19'1852,"-30"21"1,37-31-1379,1 1 0,1 0 0,0 0 0,0 1-1,1 1 1,1 0 0,-18 25 0,27-35-433,0 0 0,0 1 1,-1-1-1,1 1 0,1-1 0,-1 1 0,0 0 1,1-1-1,-1 1 0,1 0 0,0-1 1,0 1-1,0 0 0,0 0 0,1 3 0,-1-4-29,1-1-1,0 1 1,0-1-1,0 1 1,0-1-1,0 0 1,0 1-1,0-1 1,0 0-1,0 0 1,0 0-1,1 0 1,-1 0-1,1 0 1,-1 0-1,1 0 1,-1 0-1,1-1 1,-1 1-1,1 0 1,-1-1-1,1 0 1,0 1-1,-1-1 1,1 0-1,2 0 1,7 1 1,1-1 0,-1-1 0,1 0 0,-1 0 0,0-1 0,0-1 0,1 0 0,-2 0 0,1-1 0,19-10 0,-5 0-4,-1 0 0,0-2-1,27-23 1,-23 16 4,-1-1-1,-2-1 1,0-1 0,-2-2-1,-1 0 1,-1-1-1,-1-2 1,15-32 0,-31 56-8,-1-1 0,0 0 0,-1 0 0,1 0 0,1-14 0,-4 21-4,0 1-1,0 0 0,-1 0 1,1 0-1,0 0 0,0 0 0,0 0 1,0-1-1,0 1 0,-1 0 1,1 0-1,0 0 0,0 0 1,0 0-1,-1 0 0,1 0 1,0 0-1,0 0 0,0 0 0,0 0 1,-1 0-1,1 0 0,0 0 1,0 0-1,0 0 0,-1 0 1,1 0-1,0 0 0,0 0 1,0 0-1,-1 0 0,1 0 0,0 0 1,0 1-1,0-1 0,0 0 1,-1 0-1,1 0 0,0 0 1,0 0-1,0 0 0,0 1 1,0-1-1,0 0 0,0 0 0,-1 0 1,1 0-1,0 1 0,0-1 1,0 0-1,0 0 0,0 1 1,-11 11 4,-3 8-68,0 1 1,2 0 0,1 1 0,1 0 0,0 1-1,2 0 1,1 0 0,0 1 0,2 0 0,1 0-1,1 1 1,1-1 0,1 26 0,8-7-90,9-9-42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5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2 16428,'-12'-1'635,"0"1"0,1 0 0,-1 1 0,0 0 0,1 0 0,-1 2 1,1-1-1,0 1 0,-1 1 0,-14 7 0,3 0-50,1 0 0,0 2 0,-36 27 0,41-26-423,2 0 0,-1 1 0,2 1 0,-15 19 1,23-28-136,1 1 1,0 0-1,0 0 1,1 1-1,0-1 1,0 1-1,1 0 1,0 0-1,1 0 1,0 0 0,-2 14-1,4-20-25,0-1 0,0 0 0,0 0-1,1 0 1,-1 0 0,0 1 0,1-1 0,-1 0-1,1 0 1,0 0 0,0 0 0,0 0 0,0 0-1,0 0 1,0-1 0,0 1 0,1 0 0,-1-1-1,1 1 1,1 1 0,0-1-35,0 0-1,0 0 1,0-1-1,0 1 1,1-1 0,-1 0-1,0 0 1,1 0-1,-1-1 1,1 1-1,4-1 1,7 0-313,-1 0 1,0-2-1,0 0 1,28-7-1,134-53-1727,-157 55 1860,45-18-604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5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16 18084,'1'0'73,"-1"0"1,0 0-1,1 0 1,-1-1-1,0 1 1,1 0-1,-1-1 0,0 1 1,1 0-1,-1 0 1,0-1-1,0 1 1,1-1-1,-1 1 1,0 0-1,0-1 0,0 1 1,0 0-1,1-1 1,-1 1-1,0-1 1,0 1-1,0-1 1,0 1-1,0 0 1,0-1-1,0 1 0,0-1 1,-11-4 1068,-23 4 506,22 3-1494,1 0 0,-1 0 1,1 1-1,-1 1 1,1 0-1,0 1 1,0 0-1,1 0 0,-1 1 1,1 0-1,1 1 1,-1 0-1,1 1 1,0 0-1,1 0 1,0 1-1,0 0 0,1 0 1,-10 18-1,15-23-135,0 0 0,0 1 0,1-1 0,-1 1 1,1-1-1,0 1 0,0 7 0,1-11-12,0 0 0,0 0-1,0 0 1,0 0 0,0 0 0,0 0 0,0 0 0,1 0 0,-1 0 0,0 0 0,0 0 0,1 0 0,-1 0 0,1 0-1,-1-1 1,1 1 0,-1 0 0,1 0 0,0 0 0,-1-1 0,1 1 0,0 0 0,0-1 0,-1 1 0,1 0 0,0-1-1,0 1 1,0-1 0,0 1 0,0-1 0,0 0 0,0 1 0,0-1 0,0 0 0,0 0 0,0 0 0,0 1 0,0-1-1,0 0 1,2-1 0,6 1 19,0-2 0,0 1-1,0-1 1,0-1 0,-1 0-1,9-3 1,55-29 42,-37 17-36,-1 1 11,47-21 21,-70 33-59,0 1-1,1 1 0,-1 0 1,1 0-1,13-1 1,-23 4-1,0 0 1,-1 0-1,1 0 0,0 0 1,0 0-1,0 0 0,0 0 1,0 0-1,0 1 1,-1-1-1,1 1 0,0 0 1,0-1-1,-1 1 1,1 0-1,0 0 0,-1 0 1,1 0-1,-1 0 0,1 0 1,-1 1-1,1-1 1,-1 0-1,0 1 0,0-1 1,0 1-1,0 0 1,2 2-1,-1 3 37,0 0 1,0 0-1,-1 0 1,0 1-1,0-1 1,-1 9-1,0-8 33,1 0 0,0-1-1,3 15 1,-4-22-65,0 1-1,0 0 1,0-1 0,1 1 0,-1-1-1,0 1 1,1-1 0,-1 1 0,0-1-1,1 1 1,-1-1 0,0 1 0,1-1 0,-1 1-1,1-1 1,-1 0 0,1 1 0,-1-1-1,1 0 1,-1 1 0,1-1 0,0 0-1,-1 0 1,1 1 0,-1-1 0,1 0-1,-1 0 1,2 0 0,0 0 2,-1 0 1,1 0-1,0-1 1,-1 1-1,1-1 1,0 1-1,-1-1 1,1 0-1,-1 1 1,3-3-1,31-26 61,-35 28-71,17-17 11,16-17-43,-30 33 15,-1 0 1,1-1-1,0 1 0,0 0 1,0 0-1,1 1 0,-1-1 1,0 1-1,7-2 0,-8 3 6,0 0 0,-1 0-1,1 0 1,0 0 0,-1 1-1,1-1 1,0 1 0,-1-1-1,1 1 1,-1 0 0,1-1-1,-1 1 1,1 0 0,-1 0 0,0 0-1,1 0 1,-1 0 0,0 1-1,0-1 1,0 0 0,0 0-1,0 1 1,0-1 0,0 1-1,0-1 1,0 3 0,0-2-33,1 0 1,-1 0 0,0 0 0,1 0-1,0 0 1,-1 0 0,1 0 0,0-1-1,0 1 1,0 0 0,0-1-1,0 0 1,0 1 0,0-1 0,3 1-1,-1-2-130,-1 0 0,1 0 0,0 0 0,-1 0 0,1-1 0,-1 0 0,1 1 0,-1-1 0,1 0 0,-1-1 0,0 1 0,1-1 1,-1 1-1,0-1 0,4-3 0,7-5-753,22-20 1,-33 27 910,27-26-753,2-7-67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58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15563,'-25'41'2522,"9"-18"-1409,2 1 0,0 1 0,2 0 0,-10 30 0,21-53-1065,0 0 0,1 0-1,-1 0 1,1 0 0,-1 0-1,1 0 1,0 0-1,0 0 1,0 0 0,0 0-1,0 0 1,1 0-1,-1 0 1,1 0 0,-1 0-1,1 0 1,0 0 0,1 2-1,-1-2-29,0-1 1,0 0-1,1 1 0,-1-1 0,1 0 0,-1 0 0,1 0 1,-1 0-1,1 0 0,0 0 0,0 0 0,-1 0 0,1-1 1,0 1-1,0-1 0,2 1 0,8 0-43,1 0 0,-1-1 0,1 0 0,23-4 0,-12 1 47,-17 2-15,1 1 0,-1 0 0,1 0 0,-1 0 0,1 1 0,-1 1 0,10 1 0,-15-2 22,0 0 0,0 0-1,0 0 1,0 0 0,-1 0-1,1 0 1,0 0 0,-1 0 0,1 0-1,-1 1 1,1-1 0,-1 1-1,0-1 1,0 1 0,1 0 0,-1-1-1,0 1 1,-1 0 0,1 0 0,0 0-1,0 0 1,-1 0 0,1 0-1,-1 0 1,1 0 0,-1 0 0,0 0-1,0 0 1,0 0 0,0 0-1,-1 4 1,-3 14 458,3-16 71,7-16-404,7-19-34,-8 19-98,1-1 0,0 1 0,12-19 0,-17 30-22,-1 1-1,0-1 1,1 1-1,-1-1 1,1 1-1,-1-1 1,1 1-1,-1-1 1,1 1-1,-1 0 1,1-1-1,-1 1 1,1 0-1,0-1 1,-1 1-1,1 0 0,-1 0 1,1 0-1,0 0 1,-1-1-1,1 1 1,0 0-1,-1 0 1,1 0-1,0 0 1,-1 1-1,1-1 1,0 0-1,-1 0 1,1 0-1,0 0 1,-1 1-1,2 0 1,19 16-21,-7-6 11,-9-8 11,0 0-1,0-1 1,0 0-1,1 0 1,-1-1-1,1 1 1,0-1-1,-1 0 1,1-1-1,0 1 1,-1-1-1,1 0 1,0-1-1,-1 1 1,1-1-1,10-3 1,-7 1 6,1 0 1,-1-1-1,0 0 1,-1 0-1,1-1 1,-1 0-1,0 0 1,15-14-1,-12 6 4,-18 13-5,-20 19-18,22-14 11,1-1 0,1 1-1,-1 1 1,0-1 0,1 0-1,0 1 1,1 0 0,-4 10-1,5-15-1,1 0 0,0 0 0,0 1 0,-1-1 0,1 0 0,0 0 0,0 1-1,0-1 1,0 0 0,1 0 0,-1 1 0,0-1 0,0 0 0,1 0 0,-1 0-1,1 1 1,-1-1 0,1 0 0,1 2 0,-1-2-5,1 0-1,-1 0 1,1 0 0,-1 0-1,1 0 1,0 0-1,-1-1 1,1 1 0,0-1-1,0 1 1,-1-1 0,1 1-1,0-1 1,0 0 0,0 0-1,-1 0 1,1 0-1,2 0 1,10-2-64,0-1 1,0 0-1,-1 0 0,1-1 0,-1-1 0,0-1 1,0 1-1,0-2 0,-1 0 0,0 0 1,-1-1-1,1-1 0,-2 0 0,1 0 1,12-16-1,-20 23 70,-1-1 1,0 1-1,-1-1 1,1 1-1,0-1 1,-1 1-1,1-1 1,-1 0-1,0 0 1,0 0-1,0 0 1,0 0-1,0-5 1,-1 8 1,0 0 0,0-1 0,0 1 0,0 0 1,0 0-1,0 0 0,0-1 0,0 1 1,0 0-1,0 0 0,0 0 0,0-1 1,0 1-1,0 0 0,0 0 0,0 0 1,0-1-1,0 1 0,0 0 0,0 0 1,0 0-1,0 0 0,0-1 0,0 1 1,-1 0-1,1 0 0,0 0 0,0 0 1,0-1-1,0 1 0,0 0 0,-1 0 1,1 0-1,0 0 0,0 0 0,0 0 1,-1 0-1,1-1 0,-8 5 24,-8 11 40,10-6-35,1 0 0,0 0-1,1 0 1,-6 17 0,9-22-19,0-1-1,0 1 1,0 0 0,0 0-1,0 0 1,1 0 0,0-1-1,0 1 1,0 0 0,0 0-1,1 0 1,-1 0 0,1 0-1,0-1 1,2 7 0,-1-9-54,-1 1 0,0 0 0,1 0 1,0-1-1,-1 1 0,1-1 1,0 1-1,0-1 0,0 0 0,0 1 1,0-1-1,0 0 0,0-1 1,0 1-1,0 0 0,0 0 0,0-1 1,1 1-1,-1-1 0,0 0 1,0 0-1,1 0 0,-1 0 0,0 0 1,1 0-1,-1-1 0,4 0 0,3-1-128,-1 0 0,1-1 0,-1 0 0,0-1 0,14-7 0,-1-3-223,-5 0-118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5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19468,'-2'-1'1825,"1"4"-1289,-4 0-208,10 1 800,4 2-920,5-1-1832,1 1 1592,14 2-432,3 1-201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5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18948,'-76'33'6283,"62"-26"-5784,0 1 0,0 0 0,-13 12 0,26-20-520,0 1 0,1-1 0,-1 1-1,0-1 1,1 1 0,-1-1 0,1 1 0,-1-1-1,1 1 1,-1 0 0,1-1 0,-1 1 0,1 0 0,-1 0-1,1-1 1,0 1 0,-1 0 0,1 0 0,0-1-1,0 1 1,0 2 0,0-3-2,0 1-1,0-1 0,1 1 1,-1-1-1,1 1 1,-1-1-1,1 0 1,-1 1-1,1-1 0,-1 1 1,1-1-1,-1 0 1,1 0-1,-1 1 0,1-1 1,-1 0-1,1 0 1,0 1-1,-1-1 1,1 0-1,0 0 0,45 2-786,-38-2 723,18-1-90,-16 0 171,0 1 0,0 0 0,0 0 0,0 1 0,0 0 0,0 0 0,0 2-1,14 3 1,-24-5 21,0-1 0,0 0-1,1 0 1,-1 0 0,0 0-1,1 0 1,-1 0 0,0 1-1,0-1 1,1 0 0,-1 0-1,0 0 1,0 1 0,0-1 0,1 0-1,-1 0 1,0 1 0,0-1-1,0 0 1,0 1 0,1-1-1,-1 0 1,0 0 0,0 1-1,0-1 1,0 0 0,0 1-1,0-1 1,0 0 0,0 1-1,0-1 1,0 0 0,0 1-1,-8 8 278,-15 4 74,-14 4 139,11-4-848,-1-1 1,0-1-1,-44 11 0,68-22 18,7-1-117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8:5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0 16652,'18'14'2184,"-3"5"-984,2-1-424,-3 13 1577,-3 4-721,-5 8-407,-2 1-169,-14 10-400,-6 2-160,-14 7-448,-7 1-160,-10-4-8,-4-2 80,4-10-56,-1-7-72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5:5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69 20044,'0'-6'1257,"-2"-1"-1113,-2 2-96,-2-7 32,2 3-384,4-2 304,2 3-72,3-3-56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5:5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35 16684,'10'-13'1992,"-4"4"-1320,-4 0-304,-7 6 1393,-10 9-1153,-5 6-128,-13 14-144,-4 5-88,-8 9-336,-2 3-136,-1 2-336,4 1-192,7-6-321,4-8 257,13-21 400,3-11-296,14-20-8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0:56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20844,'-9'10'2129,"1"4"-1553,5-3-304,3-2 1192,5-1-39,1-4-969,0-11-256,5-2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5:5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 13579,'7'-3'1784,"-7"12"-872,-4 7-407,-4 5 2159,2 5-1728,4 9-504,2 3-31,8 8-97,4 2-144,8-1-112,2 1-32,-1-4-216,-1-3-224,-6-5-417,-5-6-199,-8-14 760,-1-4-176,-4-14-208</inkml:trace>
  <inkml:trace contextRef="#ctx0" brushRef="#br0" timeOffset="1">21 245 13259,'-14'1'1944,"8"3"-1120,10-4-207,12 0 2159,17-2-1888,9 0-152,7-2-215,1-1-241,7-2-704,-1-6-769,-7-2 1009,-6-2-192,-11 0-200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5:5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19212,'35'-6'691,"0"3"0,-1 1-1,51 3 1,-39 0-201,-31-1-399,100 5 370,-100-4-431,0 1 0,-1 1 0,1 0 0,-1 1 0,22 9 0,-33-12-30,-1 0 1,1 1-1,-1-1 1,1 1-1,-1-1 1,0 1-1,0-1 1,0 1-1,1 0 0,-2 0 1,1 0-1,0 1 1,0-1-1,-1 0 1,1 1-1,-1-1 1,0 1-1,1-1 1,0 6-1,-1-4 0,-1 0 0,0-1 0,0 1 0,0 0 0,0 0 0,-1 0 0,0-1 0,1 1 0,-2 0 0,1-1 0,0 1 0,-4 6 0,-4 6 1,-2 0-1,0 0 1,0-2 0,-22 23 0,31-35-1,-41 39 36,29-29-7,1 1 0,0 0 0,1 1 0,0 0 0,-14 24 0,25-36-27,0-1 0,0 0 0,0 1 1,1-1-1,-1 1 0,1-1 1,-1 1-1,1 0 0,-1-1 0,1 1 1,0-1-1,0 1 0,0 0 1,0-1-1,0 1 0,0-1 0,0 1 1,1 0-1,-1-1 0,0 1 0,1-1 1,0 1-1,-1-1 0,1 1 1,0-1-1,0 1 0,-1-1 0,1 0 1,0 1-1,0-1 0,1 0 0,-1 0 1,0 0-1,0 0 0,1 0 1,-1 0-1,0 0 0,3 1 0,5 2 8,0 0-1,0-1 1,0 0-1,0-1 1,14 2-1,8 1 181,0-3 0,1 0-1,-1-2 1,0-1 0,60-11 0,17-10-1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28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 18852,'3'-5'2024,"-3"11"-1255,-3 5-337,-3 12 1296,-3 12-720,1 8-416,-3 3-159,5 1-225,2-2-152,2-10-104,2-3-112,2-9-425,1-8-223,0-15-544,-2-7 1048,-1-16-248,2-2-184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2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18204,'6'-21'2248,"6"10"-1175,0 0-409,8 0 1544,3 2-647,11 6-641,6-1-184,2 0-568,3 4-264,-2 0-680,-2 4-336,-9 2-1057,-7-2 1697,-19-1-384,-8 2-360</inkml:trace>
  <inkml:trace contextRef="#ctx0" brushRef="#br0" timeOffset="1">140 121 15347,'-14'14'2089,"10"0"-921,4 3-368,4-5 1529,8 2-545,8-3-416,5-2-183,7 0-409,3-3-216,-1-3-496,-1 0-424,-5-1-920,-5-2-1177,-17 1 1961,-7 2-408,-16 5-361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2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19700,'5'16'2033,"12"-8"-1169,9-6-368,8-4 944,5-4-272,6-3-759,1-2-689,0-3 384,-2 4-136,-9 0-249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2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22789,'-1'5'506,"-1"-1"-1,1 1 1,-1-1 0,-1 1-1,1-1 1,-4 5 0,0 2 187,-8 14-32,-17 31-498,-2-2 1,-42 55 0,73-107-277,1 0 1,-1-1-1,0 1 1,1 0-1,-1 0 0,0-1 1,0 1-1,0-1 1,0 0-1,-4 3 0,5-4 65,1 0 0,0 0 0,-1 0 0,1 0 1,0 0-1,-1 0 0,1 0 0,0 0 0,-1 0 0,1 0 0,0 0 0,-1 0 0,1-1 0,0 1 0,-1 0 0,1 0 0,0 0 0,0 0 0,-1 0 0,1-1 0,0 1 0,-1 0 0,1 0 0,0-1 0,0 1 0,-1 0 0,1-1 0,-4-15-1341,2-14-1222,5-48 0,1 47 1802,10-45-1,-14 75 918,0 0 0,1 0 0,-1 0-1,0 0 1,0 0 0,1-1 0,-1 1 0,1 0-1,-1 0 1,1 0 0,0 0 0,-1 0-1,1 1 1,0-1 0,0 0 0,1-1-1,-2 2-44,0 0-1,1 0 0,-1 0 0,1 0 1,-1 0-1,1 0 0,-1 0 0,0 0 0,1 0 1,-1 0-1,1 1 0,-1-1 0,0 0 1,1 0-1,-1 0 0,1 0 0,-1 1 0,0-1 1,1 0-1,-1 1 0,0-1 0,1 0 1,-1 0-1,0 1 0,0-1 0,1 1 0,-1-1 1,0 1-1,5 6 624,-1 1-1,0 0 1,3 11 0,0-4-148,-2-5-465,0-1-1,1 0 1,0 0 0,1-1-1,0 1 1,1-1 0,-1-1-1,1 0 1,1 0 0,15 10 0,-17-13-424,0 0 1,1-1-1,-1 0 0,1 0 1,0 0-1,0-1 1,0-1-1,0 1 1,0-1-1,0 0 1,0-1-1,0 0 1,0 0-1,16-4 1,3-3-908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29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21069,'-1'40'2002,"-11"56"1,2-26-845,-32 258 1176,37-291-2272,5-33-154,3-24-95,1-14-71,-2 18 102,-1 0 1,2 0-1,0 1 1,1 0-1,11-29 1,-15 44 148,1-1 0,-1 0 0,0 1 0,1-1 0,-1 1 0,0-1 0,1 0-1,-1 1 1,1-1 0,-1 1 0,1-1 0,-1 1 0,1-1 0,0 1 0,-1 0 0,1-1 0,-1 1 0,1 0 0,0-1 0,-1 1 0,1 0 0,0 0 0,-1-1 0,1 1 0,0 0 0,-1 0 0,1 0 0,0 0 0,0 0 0,-1 0 0,1 0-1,0 0 1,-1 1 0,1-1 0,0 0 0,-1 0 0,1 0 0,0 1 0,0 0 0,4 1-1,-1 1-1,-1 0 0,1 0 1,0 0-1,3 5 0,3 1 12,-4-4 22,0 0-1,1-1 0,0 0 1,0 0-1,0-1 1,0 0-1,1 0 1,-1-1-1,1 0 1,0 0-1,0-1 1,-1 0-1,16 0 1,-18-1 9,0 0 0,0 0 0,0-1 1,0 0-1,0 0 0,0 0 1,0 0-1,-1-1 0,1 0 0,0 0 1,-1 0-1,1-1 0,-1 0 0,0 1 1,0-1-1,0-1 0,0 1 1,-1-1-1,1 1 0,-1-1 0,0 0 1,5-8-1,-7 11-23,-1 0 0,1 0 0,0-1 1,-1 1-1,1 0 0,-1-1 0,1 1 0,-1 0 0,0-1 0,0 1 1,1 0-1,-1-1 0,0-1 0,-1 3-8,1-1 1,0 1-1,0-1 1,0 1-1,0 0 1,0-1-1,-1 1 0,1 0 1,0 0-1,0-1 1,-1 1-1,1 0 1,0-1-1,0 1 0,-1 0 1,1 0-1,0 0 1,-1-1-1,1 1 1,0 0-1,-1 0 0,1 0 1,-1 0-1,1 0 1,0-1-1,-1 1 1,1 0-1,0 0 0,-2 0 1,0 1 0,-1-1 1,1 0 0,-1 1-1,1-1 1,0 1 0,-1 0-1,1 0 1,-1 0-1,1 0 1,0 1 0,0-1-1,-4 3 1,0 2-4,-1 0 1,1 0-1,0 1 1,1-1-1,-8 13 1,11-16-1,0 0-1,0 0 1,0 1 0,1-1-1,-1 1 1,1 0 0,0-1 0,0 1-1,0 0 1,1 0 0,-1 0 0,1-1-1,0 1 1,0 6 0,1-9 0,-1 1 0,0-1 0,1 0 1,-1 0-1,1 0 0,0 0 0,-1 0 0,1 0 0,0 0 1,0 0-1,0 0 0,0 0 0,0 0 0,0 0 1,0 0-1,0-1 0,0 1 0,0 0 0,0-1 1,0 1-1,0-1 0,1 1 0,-1-1 0,2 1 1,32 2 19,-34-3-19,28-2 19,52-9 0,-63 7-27,0 1-1,0 0 0,0 1 1,0 2-1,0 0 1,0 0-1,30 6 0,-44-5 25,-1 0-1,0 0 1,0 0 0,0 1-1,0-1 1,0 1-1,0 0 1,0 0-1,0 0 1,-1 0-1,1 0 1,-1 0-1,1 1 1,-1-1 0,0 1-1,0 0 1,0 0-1,0 0 1,-1 0-1,1 0 1,-1 0-1,0 0 1,0 0-1,0 1 1,1 4-1,-2-7 8,0 0-1,1 0 0,-1 0 0,0 0 1,1 0-1,-1 0 0,1-1 0,0 1 1,-1 0-1,1 0 0,-1 0 0,1-1 1,0 1-1,0 0 0,0-1 0,-1 1 0,1 0 1,0-1-1,0 1 0,0-1 0,0 0 1,0 1-1,0-1 0,0 0 0,0 1 1,0-1-1,0 0 0,0 0 0,0 0 0,0 0 1,0 0-1,0 0 0,0 0 0,0 0 1,0 0-1,0-1 0,0 1 0,2-1 1,6-1 60,0-1 1,-1-1-1,13-5 1,-12 5-31,13-6-17,55-23-51,-68 30-161,0 0 0,0 1 0,0 0 0,0 1 0,0 0 0,16 0 0,2 8-2608,-25-6 2438,1 1 0,0-1 1,0 0-1,0 0 1,0-1-1,0 1 1,5 0-1,11-2-495,3-3-163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30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116 468 20964,'-17'9'1330,"1"0"-1,-19 14 0,31-20-1110,-1 0-1,2 0 0,-1 1 0,0-1 0,1 1 1,-1 0-1,1 0 0,0 0 0,0 0 1,1 1-1,-1-1 0,1 1 0,-2 6 0,4-11-195,0 1-1,0-1 0,0 1 1,-1-1-1,1 1 0,0-1 1,0 1-1,0-1 1,0 1-1,0-1 0,0 1 1,0-1-1,0 1 0,1-1 1,-1 1-1,0-1 0,0 0 1,0 1-1,0-1 0,1 1 1,-1-1-1,0 1 0,0-1 1,1 0-1,-1 1 1,0-1-1,1 1 0,-1-1 1,1 0-1,-1 1 0,1-1 1,19 2 185,19-11-250,-26 3-42,-1-1 0,0 0 0,0 0 0,-1-1 0,1-1 1,-2 1-1,1-2 0,-2 0 0,11-12 0,-29 34 81,1 0 0,-8 16-1,14-25 27,0 0 0,1 1-1,-1-1 1,1 0-1,0 1 1,0-1 0,0 1-1,1 0 1,-1-1-1,1 1 1,0-1 0,0 1-1,0 0 1,1-1-1,0 6 1,0-8-10,-1 0 0,1 1-1,0-1 1,0 0 0,0 0 0,0 0-1,0 0 1,0 0 0,0 0 0,0 0-1,0 0 1,0 0 0,0 0 0,1 0 0,-1-1-1,0 1 1,1-1 0,-1 1 0,0-1-1,1 1 1,-1-1 0,1 0 0,-1 0-1,1 1 1,-1-1 0,1 0 0,-1 0-1,1-1 1,-1 1 0,0 0 0,1 0 0,-1-1-1,3 0 1,4-1 19,1-1 0,-1 1 1,17-9-1,-8 1-18,-1 0-1,0-1 1,-1-1 0,0 0 0,-1-1-1,-1-1 1,0 0 0,0-1 0,18-29-1,-5 1-70,-2 0 0,30-75-1,-45 96 10,0-1 0,-2 0 0,0 0-1,-2 0 1,0-1 0,0-24 0,-4 45 37,-1 1 1,0-1-1,0 1 0,-1-1 1,1 1-1,0-1 1,-1 1-1,0-1 1,0 1-1,1 0 0,-1-1 1,0 1-1,-3-3 1,3 3 4,0 1 1,0 0-1,0 0 1,0 0-1,0 1 0,-1-1 1,1 0-1,0 0 1,-1 1-1,1-1 1,-1 1-1,1-1 1,-1 1-1,1-1 0,-1 1 1,1 0-1,-1 0 1,1 0-1,-1 0 1,1 0-1,-1 0 1,1 0-1,-3 1 0,0 0 7,0 0 0,0 1 0,0-1-1,0 1 1,0 0 0,0 0-1,1 0 1,-1 0 0,1 1 0,-1-1-1,1 1 1,0 0 0,0 0-1,0 0 1,-3 6 0,-4 6 65,0 0 1,-9 22-1,16-31-43,-11 24 175,1 1 0,1 0 0,-11 51 0,18-61-60,1 1 0,1 0 1,2 0-1,0 0 0,1 1 0,4 28 0,-3-45-172,0 0 1,0 0-1,0-1 1,1 1 0,0 0-1,1-1 1,-1 1-1,1-1 1,0 0-1,0 0 1,0 0-1,1 0 1,0 0-1,0-1 1,0 0-1,0 0 1,1 0 0,0 0-1,0-1 1,0 1-1,0-1 1,0-1-1,1 1 1,-1-1-1,1 0 1,-1 0-1,1 0 1,0-1-1,0 0 1,0 0-1,0-1 1,10 0 0,-1 1-116,0-2 1,-1 0 0,0-1-1,23-5 1,13-12-312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31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21165,'24'0'2024,"-16"18"-1368,-6 5-296,-9 18 1401,1 1-977,0 11-720,-3 2-544,0-1-1737,4-4 1953,-1-13-328,0-5-232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3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18924,'4'-9'338,"1"0"0,0 1 0,1 0 0,0 0-1,0 1 1,1 0 0,0 0 0,0 0 0,1 1 0,0 0 0,0 1 0,0-1 0,1 2-1,-1-1 1,1 1 0,0 0 0,0 1 0,14-3 0,2 0 128,0 1 0,0 1 1,0 2-1,0 0 0,1 2 0,25 2 0,-41-1-381,1 1-1,-1 0 1,0 0-1,20 8 0,-28-9-72,1 0 0,-1 1 1,1-1-1,-1 0 0,1 1 0,-1 0 0,0 0 0,0 0 0,0 0 0,3 3 0,-4-4-8,-1 1 0,1-1-1,0 0 1,-1 0 0,0 1-1,1-1 1,-1 0 0,0 0-1,1 1 1,-1-1 0,0 0-1,0 1 1,0-1 0,0 0-1,0 1 1,-1-1 0,1 0-1,0 1 1,0-1 0,-1 0-1,1 1 1,-1-1 0,-1 2-1,-1 1 8,0 1 0,0-1-1,-1 0 1,0 0 0,0-1-1,0 1 1,0-1 0,-1 0-1,1 0 1,-1 0 0,-6 2-1,4-1-55,1-1 0,0 1-1,0 0 1,0 1 0,-7 7-1,12-11 16,0 0 0,0 1-1,0-1 1,1 0 0,-1 1 0,0-1-1,1 0 1,-1 1 0,1-1 0,0 1-1,-1-1 1,1 1 0,0-1 0,0 0-1,0 1 1,0-1 0,0 1 0,0-1-1,1 1 1,-1-1 0,0 1 0,1-1-1,-1 0 1,1 1 0,-1-1 0,2 3-1,2 3-136,1-1-1,-1 1 0,11 10 0,-8-8 1,14 15-201,-10-12 219,-1 0 1,0 1-1,0 0 0,-2 0 1,1 1-1,9 24 1,-17-35 164,0 0 0,0 0 0,-1 0 1,1 0-1,-1 0 0,0 0 0,0 1 0,0-1 0,0 0 1,0 0-1,-1 0 0,0 0 0,1 0 0,-1 0 0,0 0 1,-3 5-1,2-4 48,-1 0 0,0 0 0,0 0 0,0 0 1,-1 0-1,1-1 0,-1 1 0,0-1 0,-7 4 1,-6 3 264,-1-1 0,0 0 0,-1-2 1,-22 6-1,33-10-192,-22 6 129,0-1 0,0-2 0,-36 4-1,66-10-301,0 0-1,0-1 0,0 1 0,0 0 0,0 0 0,0 0 0,-1 0 1,1 0-1,0 0 0,0 0 0,0 0 0,0 0 0,0 0 0,0-1 1,0 1-1,0 0 0,0 0 0,0 0 0,0 0 0,-1 0 0,1 0 1,0-1-1,0 1 0,0 0 0,0 0 0,0 0 0,0 0 0,0 0 1,0-1-1,0 1 0,0 0 0,0 0 0,0 0 0,0 0 0,0 0 1,1-1-1,-1 1 0,0 0 0,0 0 0,0 0 0,0 0 0,0 0 1,0 0-1,0 0 0,0-1 0,0 1 0,0 0 0,1 0 1,-1 0-1,0 0 0,0 0 0,0 0 0,0 0 0,0 0 0,0 0 1,0 0-1,1 0 0,-1 0 0,0 0 0,0 0 0,0 0 0,0 0 1,4-2-99,0 0 1,-1 0 0,1 1 0,0 0-1,0 0 1,0 0 0,0 0 0,7 0-1,24-3-688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0:5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 20164,'-5'0'190,"0"-1"-1,0 1 0,0 0 1,0 0-1,0 0 0,-1 1 1,1 0-1,0 0 0,0 0 1,0 1-1,1 0 0,-1-1 1,0 2-1,1-1 0,-1 1 1,1-1-1,0 1 0,-1 0 1,1 1-1,1-1 0,-1 1 1,0-1-1,1 1 0,-6 9 1,4-5-61,-1 1 1,1 0 0,0 0-1,1 0 1,0 1 0,1 0-1,0-1 1,0 1 0,1 1-1,0-1 1,0 18 0,1-25-140,1-1 0,1 1 1,-1 0-1,0-1 1,1 1-1,-1 0 0,1-1 1,0 1-1,0-1 1,0 1-1,0-1 1,0 0-1,0 1 0,1-1 1,-1 0-1,1 0 1,0 0-1,-1 0 0,1 0 1,0 0-1,0 0 1,1-1-1,-1 1 0,0-1 1,0 1-1,1-1 1,-1 0-1,1 0 0,-1 0 1,1 0-1,-1 0 1,1-1-1,4 1 0,3 0-290,-1 0 0,1-1 0,0 0 1,0-1-1,0 0 0,-1-1 0,1 0 0,11-3 0,-2-2-114,0 0 0,25-14 0,-4-2-439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32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41 21485,'-1'-3'150,"0"1"1,-1-1 0,1 1-1,-1-1 1,1 1 0,-1 0-1,0 0 1,0 0 0,0 0-1,0 0 1,0 0 0,-1 0-1,1 1 1,-1-1 0,1 1-1,-1-1 1,1 1 0,-1 0-1,0 0 1,1 0 0,-1 1-1,0-1 1,0 1 0,1-1-1,-1 1 1,0 0 0,0 0-1,0 0 1,0 1 0,1-1-1,-1 1 1,0-1 0,0 1-1,0 0 1,1 0 0,-1 0-1,1 0 1,-1 1 0,-2 1-1,-1 1-104,0 0 1,-1 1-1,2-1 0,-1 1 0,1 1 1,-1-1-1,1 1 0,1 0 0,-1 0 1,1 0-1,0 1 0,1 0 0,0 0 0,0-1 1,0 2-1,0-1 0,-1 9 0,4-14-44,0-1-1,0 0 1,0 0-1,0 0 0,0 1 1,0-1-1,0 0 1,0 0-1,0 0 1,0 1-1,1-1 0,-1 0 1,1 0-1,-1 0 1,1 0-1,-1 0 1,1 0-1,-1 0 0,1 0 1,0 0-1,0 0 1,0 0-1,-1 0 0,1 0 1,0 0-1,0-1 1,0 1-1,0 0 1,0-1-1,0 1 0,1-1 1,-1 1-1,0-1 1,0 0-1,0 1 1,0-1-1,0 0 0,1 0 1,-1 0-1,0 0 1,0 0-1,1 0 0,-1 0 1,2 0-1,4-1 0,1 0 0,-1 0 0,0 0-1,0-1 1,0 0 0,9-5 0,9-6-6,0-1 0,-2-2 1,0 0-1,-1-2 0,26-25 1,-28 24-4,-20 19 9,1 0 1,-1-1-1,0 1 1,0 0-1,1-1 1,-1 1-1,0 0 1,1 0-1,-1-1 1,0 1-1,1 0 1,-1 0-1,0-1 1,1 1-1,-1 0 1,0 0-1,1 0 1,-1 0-1,1 0 1,-1-1-1,0 1 1,1 0-1,-1 0 1,1 0-1,-1 0 1,1 0-1,-1 0 1,1 1-1,-1 10 24,-13 26 0,11-32-18,-1 3-56,0-1 0,1 1 1,0-1-1,0 1 0,0 0 1,1 0-1,0 0 0,1-1 1,0 1-1,0 0 0,2 11 1,-2-18-17,0 0 0,1 0 1,-1 0-1,0 0 1,1 0-1,-1-1 1,1 1-1,0 0 0,-1 0 1,1 0-1,-1 0 1,1-1-1,0 1 1,0 0-1,0-1 0,-1 1 1,1 0-1,0-1 1,0 1-1,0-1 1,0 1-1,0-1 0,1 1 1,0-1-27,0 0-1,0 0 1,0 0 0,0 0-1,0 0 1,0-1 0,0 1 0,0 0-1,0-1 1,0 0 0,3 0-1,2-3-101,0 0 0,0 0 0,0 0 0,-1-1 0,10-8 0,16-23-587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3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18500,'-2'3'483,"0"1"1,0-1-1,0 1 0,0 0 1,1 0-1,0 0 0,0 0 0,0 0 1,0 0-1,0 6 0,-2 5 816,-34 190 3967,28-125-6129,0 151 0,9-227 807,0-1-1,1 1 0,-1-1 0,1 1 0,-1-1 1,1 1-1,0-1 0,0 1 0,4 5 0,4 6-360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3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10 23013,'0'0'53,"0"0"0,0-1 1,0 1-1,0 0 0,0-1 0,0 1 1,0 0-1,0-1 0,0 1 1,0 0-1,0 0 0,0-1 0,0 1 1,0 0-1,0-1 0,-1 1 0,1 0 1,0-1-1,0 1 0,0 0 0,0 0 1,-1-1-1,1 1 0,0 0 1,0 0-1,-1-1 0,1 1 0,0 0 1,0 0-1,-1 0 0,1 0 0,0 0 1,-1-1-1,1 1 0,0 0 0,-1 0 1,1 0-1,0 0 0,-1 0 0,-15 6 675,-16 19 319,22-16-911,0 0 1,1 1 0,1 0-1,0 0 1,0 1-1,1 0 1,0 0-1,1 1 1,0-1 0,1 1-1,-7 24 1,12-34-135,-1-1 0,1 0 0,0 1 1,0-1-1,0 0 0,0 1 0,0-1 0,0 1 0,0-1 1,0 0-1,1 1 0,-1-1 0,0 0 0,1 1 1,-1-1-1,1 0 0,-1 0 0,1 0 0,0 1 1,0-1-1,-1 0 0,3 2 0,-2-2-11,1 0-1,0 0 1,0 0 0,0 0-1,-1-1 1,1 1 0,0 0-1,0-1 1,0 1 0,0-1-1,0 0 1,0 1 0,3-1-1,5-1-70,0 0 0,0 0 0,0-1 0,17-5-1,14-8-299,56-28-1,16-7-7,-111 49 405,-1 0-1,1 0 1,0 1 0,0-1 0,-1 1-1,1-1 1,0 1 0,0 0 0,0 0-1,0 0 1,0 0 0,-1 0 0,1 0-1,0 0 1,2 1 0,-3 0 9,0 0 1,-1 0-1,1-1 1,0 1-1,-1 0 0,1 0 1,-1 0-1,0 0 1,1 0-1,-1 0 0,0 0 1,1 0-1,-1 0 0,0 0 1,0 0-1,0 0 1,0 0-1,0 0 0,0 0 1,0 0-1,0 0 1,-1 0-1,1 0 0,0 0 1,-1 0-1,1 0 1,0 0-1,-1 1 0,-1 3 60,1-2-4,0 0 1,0 0-1,1 0 1,-1 0 0,1 0-1,0 0 1,0 4-1,0-6-67,0-1 0,0 1-1,0 0 1,1 0 0,-1-1-1,0 1 1,1 0 0,-1-1-1,1 1 1,-1 0 0,1-1-1,-1 1 1,1-1 0,-1 1-1,1-1 1,0 1 0,-1-1-1,1 1 1,-1-1-1,1 0 1,0 1 0,0-1-1,-1 0 1,1 1 0,0-1-1,0 0 1,-1 0 0,1 0-1,0 0 1,0 0 0,-1 0-1,1 0 1,1 0 0,12-1-55,0 0 1,1-1-1,-1 0 1,-1-1-1,24-8 0,33-7-1196,-63 16 886,0 2 1,0-1-1,0 1 1,0 0-1,0 0 1,0 1-1,0 0 0,7 2 1,0 1-476,-9-2 759,1-1-1,-1 1 0,1-1 1,-1 0-1,10 0 1,6-1-121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3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19812,'0'2'192,"0"-1"-1,0 0 1,0 0-1,-1 0 1,1 0-1,-1 0 1,1 1-1,-1-1 1,1 0 0,-1 0-1,1 0 1,-1 0-1,0-1 1,0 1-1,1 0 1,-1 0-1,0 0 1,-2 1-1,-21 17 1654,18-14-921,-56 39 1355,60-42-2276,0-1-1,0 1 1,0 0-1,0 0 1,0 1-1,0-1 0,1 0 1,-1 0-1,1 1 1,-1-1-1,1 1 1,0 0-1,0-1 0,0 1 1,-1 4-1,2-6-6,0 0-1,0 0 0,0 0 0,1 0 0,-1-1 1,0 1-1,0 0 0,0 0 0,1 0 1,-1 0-1,0 0 0,1 0 0,-1-1 0,1 1 1,-1 0-1,1 0 0,-1-1 0,2 2 0,0-1 0,-1 1 0,1-1-1,-1 0 1,1-1-1,0 1 1,-1 0-1,1 0 1,0-1-1,0 1 1,0-1 0,-1 0-1,4 1 1,1 0 71,0-1 0,0 0 0,0 0 0,0 0 0,0 0 0,0-1 0,8-2 0,-11 0 195,-8 1-185,-6 0-33,10 2-39,-1 0 0,1 1-1,-1-1 1,1 0 0,-1 0 0,1 1 0,-1-1-1,1 1 1,-1-1 0,1 1 0,0 0 0,-1-1 0,-1 2-1,3-1-7,0-1-1,-1 0 0,1 1 0,0-1 0,-1 0 1,1 1-1,0-1 0,0 1 0,-1-1 0,1 1 1,0-1-1,0 1 0,0-1 0,0 1 0,0-1 1,0 1-1,-1-1 0,1 1 0,0-1 0,1 1 1,-1-1-1,0 1 0,0-1 0,0 1 0,0-1 1,0 1-1,0-1 0,0 1 0,1-1 0,-1 0 1,0 1-1,0-1 0,1 1 0,-1-1 0,0 1 1,1-1-1,-1 0 0,0 1 0,1-1 0,-1 0 1,1 1-1,0-1-51,0 1-1,-1-1 1,1 1-1,0-1 1,0 0 0,-1 1-1,1-1 1,0 0 0,0 0-1,0 1 1,-1-1 0,1 0-1,0 0 1,0 0 0,0 0-1,0 0 1,-1 0 0,1 0-1,0 0 1,0-1 0,1 1-1,19-8-2321,-12 4 1899,0 1-244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3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13 20972,'-3'-2'288,"1"1"0,0-1 0,-1 1 0,1 0 0,-1 0 0,0 0-1,1 0 1,-1 0 0,0 1 0,1-1 0,-1 1 0,0 0 0,0 0-1,1 0 1,-1 0 0,0 0 0,0 0 0,1 1 0,-1 0-1,0-1 1,0 1 0,1 0 0,-5 2 0,-8 4-63,-1 0 0,-21 14 0,36-21-184,-47 34 511,44-31-475,1 0 0,0 0 0,-1 0 0,1 0 0,0 1 0,1 0 0,-1-1 0,1 1 0,-1 0 0,-2 8 0,5-11-59,-1 0 0,1-1 0,0 1 0,0 0 1,0 0-1,0 0 0,0 0 0,0 0 0,0-1 0,0 1 1,0 0-1,0 0 0,0 0 0,1 0 0,-1 0 1,0-1-1,0 1 0,1 0 0,-1 0 0,1 0 0,-1-1 1,1 1-1,-1 0 0,1-1 0,0 2 0,1-1-1,0 0 0,0 1 0,0-1-1,0 0 1,0 0 0,0 0 0,0 0 0,1 0 0,3 0-1,6 1-82,0 0-1,24-1 0,-29-1-5,14 0-453,0 0 0,0-1 1,-1-2-1,1 0 0,-1-1 1,33-11-1,-23 2-208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7:34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66 16540,'-6'7'11197,"6"-6"-10949,14 2 2402,22-2-2909,-13-4 375,39-9 0,-53 9-114,0 1 1,0-2-1,0 1 1,-1-1-1,1 0 1,-1-1-1,8-6 1,-15 11-4,0 0 0,-1-1 0,1 1 0,0-1 0,-1 0 0,1 1-1,0-1 1,-1 0 0,1 1 0,0-1 0,-1 0 0,1 0 0,-1 1 0,0-1 0,1 0 0,-1 0 0,0 0 0,1 0 0,-1 1 0,0-1 0,0-1 0,0 1-1,0 0 1,0 1-1,-1-1 0,1 1 1,-1-1-1,1 1 1,0 0-1,-1-1 1,1 1-1,-1-1 1,1 1-1,-1 0 0,1-1 1,-1 1-1,0 0 1,1 0-1,-1-1 1,1 1-1,-1 0 1,0 0-1,1 0 1,-2 0-1,-4-1-6,1 0 0,-1 1 0,0 0 0,0 0 0,-8 2 0,1 0 17,1 2 0,-1 0 1,1 0-1,0 1 0,1 0 0,-1 1 0,-12 9 0,20-12-1,0-1 1,0 1-1,0 0 0,0 0 1,1 0-1,0 1 0,-1-1 1,1 1-1,1 0 0,-1 0 1,0 0-1,1 0 0,0 0 0,0 1 1,0-1-1,0 0 0,1 1 1,0 0-1,0-1 0,0 1 1,1 0-1,-1 7 0,1-10-41,1 1-1,-1 0 1,1-1-1,0 0 0,0 1 1,0-1-1,0 1 1,0-1-1,0 0 1,1 0-1,-1 1 0,1-1 1,0 0-1,-1 0 1,1-1-1,0 1 0,0 0 1,0-1-1,0 1 1,1-1-1,-1 0 1,0 1-1,1-1 0,-1 0 1,0 0-1,1-1 1,4 2-1,5 0-90,0 0 0,-1-1-1,1 0 1,22-1 0,22-4-182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32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19 15187,'-4'1'549,"0"0"1,0 1-1,0-1 0,0 1 0,0 0 0,1 0 0,-1 1 0,-4 3 1,30-3 2108,169-13 772,-40 1-2933,123-6-544,-268 15 30,-6 0 12,1 0-1,0 0 0,0 0 0,0 0 0,0 0 0,0 0 1,-1-1-1,1 1 0,0 0 0,0 0 0,0-1 0,-1 1 1,1 0-1,0-1 0,0 1 0,0-1 0,-24-3-132,-126 6 230,-260 35 1,391-35-86,11-1-5,0-1-1,-1 2 1,1-1 0,0 1 0,0 0-1,0 0 1,0 1 0,-9 4 0,26-4-53,9-3 10,220-28-28,-19 0-198,-217 28 66,-9 2 80,-25 3 45,-46 6 74,-20 5 13,31-4-57,-81 4 0,145-16-88,-1 0-1,1 0 0,-1-1 1,0 1-1,1 0 0,-1-1 1,1 0-1,-5-1 0,7 2 113,0-1-1,-1 1 0,1 0 0,-1 0 0,1-1 0,0 1 0,-1 0 1,1-1-1,0 1 0,0 0 0,-1-1 0,1 1 0,0 0 1,0-1-1,-1 1 0,1-1 0,0 1 0,0 0 0,0-1 0,0 1 1,0-1-1,0 1 0,0-1 0,0 1 0,0-1 0,0 1 0,0 0 1,0-1-1,0 1 0,0-1 0,0 1 0,0-1 0,0 1 1,0 0-1,1-1 0,-1 1 0,0-1 0,0 1 0,0 0 0,1-1 1,-1 1-1,0 0 0,1-1 0,-1 1 0,0 0 0,1-1 1,-1 1-1,0 0 0,1 0 0,-1-1 0,1 1 0,-1 0 0,1 0 1,13-11-457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34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18028,'-2'39'2210,"-11"61"-1,0-8-1767,8 37-25,4-111-813,1 0 0,1-1 0,4 23 0,-44-132 955,20 47-763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34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9 142 14411,'-4'-10'2385,"-1"4"-1233,5-1-440,6 3 2409,11-1-1737,6-1-208,8-2-312,10 1-175,10-4-289,2-3-120,5 2-320,2 0-400,-6 4-921,-5 1 297,-14-1 688,-8-3-272,-22 5-224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3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19740,'2'2'172,"0"0"-1,0-1 1,0 1 0,0 1-1,0-1 1,0 0-1,0 0 1,-1 1 0,1-1-1,-1 1 1,0-1-1,1 1 1,-1-1-1,-1 1 1,2 3 0,0 5 150,0 0 1,0 18 0,0-5 68,14 150 1591,-32-258-1098,-29-88 0,44 164-1117,4 11-125,7 3-70,6 2-302,1-1 0,0 0-1,0-1 1,0-1-1,1-1 1,0-1 0,0 0-1,28 0 1,-3-2-277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0:5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16235,'-2'0'298,"-1"1"-1,1 0 0,-1-1 0,1 1 0,-1 0 0,1 0 0,-1 1 0,1-1 0,0 0 0,0 1 0,-1-1 1,1 1-1,0 0 0,1 0 0,-1 0 0,0 0 0,-2 3 0,-23 38 2871,25-41-3075,1 0 1,0 0 0,0 0-1,1 0 1,-1 0 0,0 0 0,1 0-1,-1 0 1,1 1 0,-1-1-1,1 0 1,0 0 0,0 1 0,0-1-1,0 0 1,1 3 0,0-4-71,-1 0 1,1 0-1,0 0 0,0 0 1,0 0-1,0 0 1,0 0-1,0-1 1,0 1-1,0 0 1,0-1-1,0 1 1,0-1-1,0 1 0,1-1 1,-1 1-1,0-1 1,0 0-1,1 1 1,-1-1-1,0 0 1,0 0-1,1 0 0,-1 0 1,0 0-1,0 0 1,1-1-1,-1 1 1,2-1-1,16-2 41,0-2 1,0 0-1,-1-1 0,22-10 0,-26 10-51,0 0 0,1 1 0,0 0 0,0 1 0,0 1-1,1 0 1,22 0 0,-35 2-13,0 1 1,-1 1-1,1-1 0,-1 0 0,1 1 1,0-1-1,-1 1 0,1 0 0,-1 0 0,0 0 1,1 0-1,-1 0 0,0 0 0,1 1 1,-1-1-1,0 1 0,0 0 0,0-1 0,0 1 1,2 4-1,-1-1 3,0 0 0,-1 0 0,0 1 1,0-1-1,0 1 0,-1 0 0,1-1 0,-1 8 1,-1-13-2,0 1 1,0-1 0,1 1 0,-1-1 0,0 1-1,0-1 1,0 1 0,0 0 0,1-1 0,-1 0-1,0 1 1,0-1 0,1 1 0,-1-1 0,0 1-1,1-1 1,-1 1 0,1-1 0,-1 0 0,0 1-1,1-1 1,-1 0 0,1 1 0,-1-1 0,1 0-1,-1 0 1,1 0 0,-1 1 0,1-1 0,-1 0-1,1 0 1,0 0 0,-1 0 0,1 0 0,-1 0 0,1 0-1,-1 0 1,1 0 0,-1 0 0,1 0 0,-1 0-1,1-1 1,-1 1 0,1 0 0,-1 0 0,1 0-1,-1-1 1,1 1 0,-1 0 0,1-1 0,-1 1-1,1 0 1,-1-1 0,1 0 0,31-25 81,-25 20-58,2-2 8,55-45-27,-55 47-66,0 1 0,0-1 0,0 1 0,0 1-1,20-7 1,-27 11 43,-1-1 1,1 0-1,0 1 0,-1 0 1,1-1-1,0 1 0,-1 0 0,1 0 1,0 0-1,0 0 0,-1 0 0,1 0 1,0 1-1,-1-1 0,1 1 0,0-1 1,-1 1-1,1-1 0,-1 1 1,1 0-1,0 0 0,-1 0 0,0 0 1,3 2-1,-2-1 0,-1 0-1,0 1 1,0-1 0,1 1 0,-1-1-1,0 1 1,-1-1 0,1 1-1,0 0 1,-1-1 0,0 1 0,0 0-1,1 0 1,-2 5 0,-4 33 372,5-40-400,0 0 0,0 1 0,0-1 0,-1 0-1,1 1 1,0-1 0,-1 0 0,1 1 0,0-1-1,-1 0 1,0 0 0,1 0 0,-1 1 0,0-1 0,1 0-1,-1 0 1,-1 1 0,-16-7-552,6 5 210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3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66 15219,'-4'-2'253,"0"1"0,0 0 0,0 0 0,0 0 0,0 0 0,0 0 0,-1 1 0,1 0 0,0 0 0,-1 0 0,1 1 0,0-1 0,0 1 0,0 0 0,-1 0 0,1 1 0,0-1 0,0 1 0,1 0 0,-1 0 0,0 0 0,1 0 0,-1 1 0,1 0 0,-5 4 0,4-4-156,-1 1 0,1 1 0,0-1 0,0 1 0,1-1-1,0 1 1,-1 0 0,2 0 0,-1 1 0,0-1 0,1 0 0,0 1 0,0 0 0,1-1 0,0 1 0,0 0 0,0 0-1,0 6 1,1-11-79,0 1-1,1 0 1,-1-1-1,0 1 1,1 0-1,-1 0 1,1-1-1,-1 1 1,1 0-1,0-1 1,0 1-1,-1-1 1,1 1-1,0-1 1,1 0-1,-1 1 1,0-1-1,0 0 1,1 0-1,-1 0 1,0 1-1,1-1 0,-1-1 1,1 1-1,-1 0 1,1 0-1,0-1 1,-1 1-1,1-1 1,0 1-1,-1-1 1,1 1-1,0-1 1,0 0-1,-1 0 1,1 0-1,3-1 1,3 1 44,0-1 1,0-1 0,1 1-1,-1-1 1,0-1 0,12-5-1,-3 1 86,-1-2 0,0 0-1,0-1 1,-1 0-1,15-14 1,-23 18-46,0 0 1,-1-1-1,1 0 0,-1 0 1,-1-1-1,0 1 0,0-1 1,0 0-1,-1-1 0,0 1 1,5-17-1,-8 23-80,-1 1-1,0-1 1,1 1 0,-1-1-1,0 1 1,0-1-1,0 1 1,0-1 0,0 1-1,0-1 1,-1 1 0,1-1-1,0 1 1,-1-1-1,1 1 1,-2-3 0,1 3-5,1 1 0,-1-1 0,0 0 0,0 0 0,1 1 0,-1-1 0,0 0 0,0 1 0,0-1 0,0 1 0,0-1 0,0 1 0,0 0 0,0-1 0,0 1 0,0 0 0,0 0 0,-1-1 0,-2 1 4,1 0 0,0 0 0,-1 1 1,1-1-1,0 1 0,-1 0 1,1 0-1,0 0 0,0 0 0,0 0 1,0 1-1,0-1 0,-4 4 0,0 0-52,1 1 0,0 0 0,0 0 1,1 0-1,-8 12 0,11-15-133,0 0 1,0 0 0,0 0 0,1 1 0,-1-1-1,1 0 1,0 1 0,0-1 0,0 1-1,0 0 1,1-1 0,-1 1 0,1-1 0,0 7-1,0-9 98,1 0 0,-1 0-1,0-1 1,0 1 0,1 0-1,-1-1 1,0 1-1,1 0 1,-1-1 0,1 1-1,-1-1 1,1 1 0,-1 0-1,1-1 1,0 1-1,-1-1 1,1 0 0,-1 1-1,1-1 1,0 1 0,0-1-1,-1 0 1,1 0-1,0 1 1,-1-1 0,3 0-1,21 1-899,-1-5-32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3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110 332 15739,'-15'13'883,"0"1"-1,1 0 0,-18 25 0,28-33-740,0-1 0,0 1 0,1 0 1,0 1-1,0-1 0,0 1 0,1-1 0,0 1 0,0 0 0,1 0 0,0 0 1,0 0-1,1 10 0,-1-15-120,1 0 0,1 0-1,-1-1 1,0 1 0,0 0 0,1 0 0,-1 0 0,1 0 0,0-1-1,-1 1 1,1 0 0,0-1 0,0 1 0,0 0 0,0-1 0,0 1-1,0-1 1,1 0 0,-1 1 0,0-1 0,1 0 0,-1 0 0,1 0-1,0 0 1,-1 0 0,1 0 0,0 0 0,-1 0 0,1-1 0,0 1-1,0-1 1,3 1 0,-1-1 41,1 0 0,-1 0 0,0 0 0,1 0 0,-1-1-1,1 0 1,-1 0 0,0 0 0,1-1 0,-1 1 0,0-1 0,0 0 0,4-3 0,6-5 138,-1 0 0,-1 0 1,0-1-1,0-1 0,-2 0 1,1 0-1,-1-1 0,-1-1 1,0 0-1,8-17 0,3-13 333,-1-1 0,14-51-1,-26 73-382,1-1 69,-1 0 0,-1-1 1,6-49-1,-13 45-58,1 28-160,0 1 0,0 0 1,0-1-1,0 1 0,0 0 0,-1-1 1,1 1-1,0 0 0,0-1 1,0 1-1,0 0 0,0-1 0,-1 1 1,1 0-1,0 0 0,0-1 1,-1 1-1,1 0 0,0 0 1,0-1-1,-1 1 0,1 0 0,0 0 1,0 0-1,-1 0 0,1-1 1,0 1-1,-1 0 0,1 0 1,0 0-1,-1 0 0,1 0 0,0 0 1,-1 0-1,1 0 0,0 0 1,-1 0-1,1 0 0,-1 0 1,-11 9 43,6 1-35,1 0-1,0 0 0,0 1 1,1 0-1,-5 15 0,-11 62 12,17-72-50,1 0-1,0 0 1,1 1-1,1-1 0,3 31 1,-1-37-216,0 0 1,1 1-1,0-1 1,0 0-1,1 0 1,1-1-1,-1 1 1,2-1-1,-1 0 1,8 8-1,20 23-856,-20-27 372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3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17876,'3'2'373,"1"0"1,0 0-1,0 0 1,0 0-1,1 0 1,-1-1 0,0 0-1,1 0 1,-1 0-1,1 0 1,-1-1-1,9 1 1,1-2 399,1 0 1,23-5-1,-27 4-500,0-1 0,0 0 0,0-1 0,15-7 0,-22 9-235,-1 0 1,1 0 0,-1 0-1,0-1 1,1 1 0,-1-1 0,0 0-1,0 0 1,-1 0 0,1 0 0,-1 0-1,1-1 1,-1 1 0,0-1 0,3-6-1,-5 8-29,0 1-1,1-1 1,-1 1-1,0 0 0,0-1 1,0 1-1,0-1 1,0 1-1,0-1 0,0 1 1,0-1-1,0 1 1,-1 0-1,1-1 0,-1 1 1,1 0-1,-1-1 1,0 1-1,1 0 0,-1-1 1,0 1-1,0 0 1,0 0-1,0 0 0,0 0 1,0 0-1,0 0 0,0 0 1,0 0-1,0 0 1,-1 1-1,1-1 0,0 0 1,0 1-1,-1-1 1,1 1-1,-3-1 0,-3-1 6,1 0-1,0 1 0,-1 0 1,1 0-1,-1 1 0,1 0 1,-8 0-1,5 2-3,0-1 0,0 1-1,0 1 1,0 0 0,1 0 0,-1 0 0,1 1-1,0 1 1,-9 5 0,13-7-9,0-1 0,0 1 0,0 1 0,0-1 0,1 1 1,-1-1-1,1 1 0,0 0 0,0 0 0,0 0 0,0 1 0,1-1 0,0 1 0,0-1 0,0 1 0,1 0 0,-1 0 0,0 5 1,2-8-9,0-1-1,0 1 1,0 0 0,0 0 0,0 0 0,0-1 0,1 1 0,-1 0 0,1 0 0,-1-1 0,1 1 0,0 0 0,-1-1 0,1 1 0,0-1 0,0 1 0,0-1 0,0 1-1,3 1 1,-1 0-59,-1-1-1,1 0 1,1 0-1,-1-1 0,0 1 1,0 0-1,1-1 1,-1 0-1,5 1 0,8 1-62,-1-1 0,1 0 0,24-1 0,-35-1 220,100-6-327,-50-1-38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3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21004,'-2'28'1865,"-1"8"-1273,0-4-264,0 8 912,1 0-696,2 3-351,2-3-234,1-10-751,0 1-240,-3-8-344,-1-6 928,-9-10-328,0-1-249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3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17548,'4'-8'268,"0"1"0,0 0 0,1 0 0,0 1 0,1 0 0,-1 0 0,1 0 0,1 0 0,-1 1 0,1 0 0,0 0 0,0 1 0,0 0 0,0 0 0,1 0 0,0 1 0,0 1 0,12-4 0,5 0 346,0 2-1,0 0 1,1 2 0,45 0-1,-60 3-495,0 0 0,0 0 0,1 1 0,-1 0 1,0 1-1,16 6 0,-24-8-110,-1 0 1,1 0-1,-1 0 0,0 0 1,1 1-1,-1-1 1,0 1-1,0-1 1,0 1-1,0 0 1,0 0-1,-1-1 0,1 1 1,0 1-1,-1-1 1,0 0-1,1 0 1,-1 1-1,0-1 1,0 0-1,0 1 0,-1-1 1,1 1-1,0-1 1,-1 1-1,0 0 1,1-1-1,-1 1 1,0 0-1,-1-1 0,1 1 1,0-1-1,-2 5 1,-1 1 7,0 0 0,0 0 1,-1 0-1,0 0 0,-1-1 1,0 0-1,0 0 0,0 0 1,-10 8-1,-9 9 112,-29 20-1,38-32-65,-8 5 33,15-11-57,0 0 1,0 0 0,-11 12-1,19-18-44,0 0-1,0 1 1,0-1-1,0 0 0,0 0 1,0 0-1,0 0 1,0 0-1,0 0 1,0 0-1,-1 1 1,1-1-1,0 0 0,0 0 1,0 0-1,0 0 1,0 0-1,0 0 1,0 1-1,0-1 1,0 0-1,0 0 1,0 0-1,0 0 0,0 0 1,0 0-1,0 1 1,0-1-1,0 0 1,0 0-1,1 0 1,-1 0-1,0 0 0,0 0 1,0 1-1,0-1 1,0 0-1,0 0 1,0 0-1,0 0 1,0 0-1,0 0 0,1 0 1,-1 0-1,0 0 1,0 0-1,0 1 1,11 1-346,24-1-386,-20-1 347,5 1-216,-1 1-1,1 1 1,22 7-1,-35-8 421,1 0 0,-1 1-1,1 0 1,-1 0 0,0 1-1,0 0 1,-1 0 0,1 0-1,-1 1 1,11 11 0,-15-15 199,-1 1 1,1 0 0,-1 0-1,0-1 1,1 1 0,-1 0-1,0 0 1,0 0-1,-1 0 1,1 0 0,0 0-1,-1 1 1,1-1-1,-1 0 1,1 0 0,-1 0-1,0 1 1,0-1 0,0 0-1,-1 3 1,0-2 71,0 0 0,0 0 0,0 0 0,-1 0 1,1 0-1,-1 0 0,0-1 0,0 1 0,0 0 0,0-1 0,0 0 1,-4 3-1,-7 5 424,0-1 0,-1 0 1,1-1-1,-22 9 1,32-16-447,-12 6 224,-87 36-448,119-53-1839,2-1 1294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37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23 18932,'-7'4'670,"0"0"1,0 1-1,1 1 0,-9 7 1,-1 1-107,0-1 228,1 1 1,1 1 0,-22 27-1,32-36-682,-1 0-1,1 1 0,0-1 0,1 1 0,0 0 1,0 0-1,0 0 0,1 0 0,0 0 0,0 1 1,1-1-1,0 1 0,0 7 0,1-13-90,0 0 0,0 0 0,0 0 0,0-1-1,1 1 1,-1 0 0,1 0 0,-1 0 0,1-1 0,0 1-1,0 0 1,0-1 0,0 1 0,0 0 0,0-1 0,0 1-1,0-1 1,1 0 0,-1 1 0,0-1 0,3 2 0,-1-2-10,0 0 0,0 1 1,0-1-1,0-1 0,0 1 1,0 0-1,1-1 0,-1 1 1,0-1-1,0 0 0,6-1 1,2 0-11,0-1 0,0-1 0,0 0 1,0 0-1,0-1 0,11-6 1,-7 1 2,-1 0 1,0-1-1,-1 0 0,0-1 1,-1-1-1,0 0 1,0-1-1,-2 0 1,1-1-1,-2 0 0,0 0 1,0-1-1,-2 0 1,0-1-1,0 1 1,4-22-1,-10 34-3,0 0 0,-1-1 0,1 1 0,-1 0 0,0 0 0,0 0-1,0 0 1,-1-6 0,1 9 1,0 0 0,0 0 0,0 0 0,0-1-1,0 1 1,0 0 0,0 0 0,0 0 0,-1 0-1,1-1 1,0 1 0,0 0 0,0 0 0,0 0-1,0 0 1,0 0 0,-1-1 0,1 1 0,0 0-1,0 0 1,0 0 0,0 0 0,-1 0 0,1 0-1,0 0 1,0 0 0,0 0 0,-1 0 0,1 0-1,0 0 1,0 0 0,0 0 0,-1 0 0,1 0-1,0 0 1,0 0 0,0 0 0,-1 0 0,1 0-1,0 0 1,0 0 0,-14 14-7,7-2-13,0 0 1,1 0-1,1 1 0,0 0 1,0 0-1,1 0 1,1 1-1,0 0 1,1-1-1,1 1 1,0 0-1,1 0 0,0 0 1,3 21-1,-1-30-185,-1-1-1,1 1 0,-1-1 1,1 0-1,0 1 0,1-1 1,-1 0-1,1 0 0,0-1 0,0 1 1,0 0-1,0-1 0,1 0 1,-1 0-1,1 0 0,0 0 1,0 0-1,0-1 0,0 0 1,1 0-1,8 3 0,11 2-671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37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7 17452,'-3'-6'1808,"-1"13"-1016,-4 10-208,5 20 1073,0 10-249,1 18-344,-1 4-176,3 10-271,5 4-57,3-4-176,2-5-216,3-19-352,2-9-200,3-20-536,5-11-361,2-18 937,-1-11-248,8-16-160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38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17244,'-12'21'1475,"-2"-1"1,-23 28 0,22-31-367,1 2 0,-20 34 1,33-52-1061,0 1 0,1-1 0,-1 1 1,0-1-1,0 1 0,1 0 0,-1-1 0,1 1 1,0 0-1,-1-1 0,1 1 0,0 0 0,0 0 1,0 0-1,0-1 0,0 1 0,1 0 0,-1-1 1,0 1-1,2 2 0,-1-3-37,0 0 0,0 0 1,0 0-1,0 0 0,0-1 0,0 1 0,0 0 1,0-1-1,0 1 0,1-1 0,-1 1 0,0-1 1,0 1-1,1-1 0,-1 0 0,0 0 1,1 1-1,-1-1 0,0 0 0,1 0 0,-1-1 1,0 1-1,1 0 0,-1 0 0,0-1 0,3 0 1,25-7-33,1-1 1,48-24 0,-52 22-1,-1 0 1,1 2-1,43-11 1,-66 20 27,-1-1 0,1 1 0,-1-1 0,1 1 0,-1 0 0,1 0 0,-1 0 0,1 0 0,-1 1 0,1-1 0,-1 1 0,1-1 0,-1 1 0,1 0 0,-1 0 0,0 0 0,1 0 0,-1 1 0,0-1 0,0 1 0,0-1 0,4 4 0,-3-1 36,0 1 0,-1 0-1,1 0 1,-1-1 0,1 1 0,-2 1 0,1-1 0,0 0 0,0 7-1,-2-10-23,1 0-1,-1-1 1,1 1 0,0 0-1,-1 0 1,1 0-1,0 0 1,0-1-1,0 1 1,0 0-1,1-1 1,-1 1-1,0-1 1,1 1 0,-1-1-1,1 0 1,-1 0-1,1 1 1,0-1-1,-1 0 1,1 0-1,0-1 1,0 1-1,0 0 1,0-1 0,0 1-1,0-1 1,0 1-1,0-1 1,0 0-1,0 0 1,0 0-1,0 0 1,0 0-1,0 0 1,0-1-1,3 0 1,9-3 16,0 0-1,-1-1 1,0 0-1,17-10 1,-14 8-86,4-4-115,24-10-253,-42 21 329,0-1 1,1 0 0,-1 0 0,0 1-1,1-1 1,-1 1 0,1 0 0,-1 0 0,1 0-1,-1 0 1,1 0 0,-1 0 0,1 1 0,-1-1-1,3 2 1,-4-2-52,0 1-1,0-1 0,0 1 1,0 0-1,0 0 1,-1-1-1,1 1 1,0 0-1,-1 0 0,1 0 1,0 0-1,-1 0 1,1 0-1,-1 0 1,1 2-1,-1-2 64,0 0 1,1 0-1,-1-1 0,0 1 0,1 0 1,-1 0-1,1 0 0,-1-1 1,1 1-1,-1 0 0,1 0 1,-1-1-1,1 1 0,0 0 0,-1-1 1,1 1-1,0-1 0,0 1 1,0-1-1,-1 1 0,1-1 0,0 0 1,0 1-1,0-1 0,0 0 1,-1 0-1,3 1 0,10-2-558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38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23 15507,'0'1'111,"0"0"0,0-1-1,0 1 1,0 0 0,0-1-1,0 1 1,0 0 0,0-1-1,0 1 1,0 0 0,-1-1-1,1 1 1,0 0 0,0-1-1,-1 1 1,1-1 0,-1 1-1,1 0 1,0-1-1,-1 1 1,1-1 0,-1 1-1,1-1 1,-1 0 0,1 1-1,-1-1 1,0 1 0,1-1-1,-1 0 1,0 1 0,-24 13 738,23-13-549,-41 21 2645,-62 35 46,94-50-2853,1 1 0,0-1 1,1 2-1,-1-1 1,2 1-1,-1 1 0,-9 13 1,17-22-158,0 1-1,0-1 1,0 1 0,0-1 0,0 1 0,0-1-1,0 1 1,1 0 0,-1 0 0,0-1 0,1 1-1,0 0 1,-1 0 0,1-1 0,0 1 0,0 0-1,0 0 1,0 0 0,0-1 0,1 1 0,-1 0-1,0 0 1,1-1 0,-1 1 0,1 0 0,0 0-1,0-1 1,-1 1 0,1-1 0,0 1 0,0-1 0,1 1-1,-1-1 1,0 0 0,0 1 0,1-1 0,-1 0-1,1 0 1,-1 0 0,1 0 0,2 1 0,4 2-287,-1-1 1,1 0 0,0 0 0,0-1 0,0 0 0,1-1 0,14 2-1,2-2-110,1-2 0,-1 0-1,47-9 1,-18-3-308</inkml:trace>
  <inkml:trace contextRef="#ctx0" brushRef="#br0" timeOffset="1">650 105 15179,'-2'0'282,"0"0"1,0 0-1,-1 0 0,1 0 0,0 1 1,0-1-1,0 1 0,0 0 0,0 0 0,0 0 1,0 0-1,-2 1 0,-1 1 411,-38 23 2183,41-25-2823,0 0 0,1 0 0,-1 1 0,1-1 0,-1 0 0,1 1 0,-1 0 0,1-1 1,0 1-1,0 0 0,0 0 0,0-1 0,0 1 0,0 0 0,0 0 0,1 0 0,-1 0 0,1 0 1,-1 0-1,1 3 0,0-4-39,0-1 0,0 1 0,1 0 0,-1-1 0,0 1 0,1-1 0,-1 1 1,0-1-1,1 1 0,-1-1 0,0 0 0,1 1 0,-1-1 0,1 1 0,-1-1 0,1 0 1,-1 1-1,1-1 0,-1 0 0,1 0 0,-1 1 0,1-1 0,0 0 0,-1 0 0,1 0 1,-1 0-1,1 0 0,-1 0 0,1 0 0,0 0 0,-1 0 0,1 0 0,-1 0 0,1 0 1,0 0-1,0-1 0,26-5 251,-23 5-209,8-3-6,1-1 0,0 0 1,-1-1-1,0 0 1,0-1-1,-1-1 0,0 0 1,0 0-1,-1-1 1,0 0-1,-1-1 0,0 0 1,0 0-1,8-14 1,-16 22-38,0 1 0,0-1 1,0 0-1,0 1 0,-1-1 0,1 0 1,0 1-1,-1-1 0,1 0 1,-1 0-1,0 0 0,0 1 0,0-1 1,1 0-1,-2 0 0,1 0 1,0 0-1,0 1 0,-1-3 0,0 3 6,1 0 1,-1 0-1,0 0 0,0 0 0,0 0 0,0 0 0,0 0 0,0 0 0,0 1 0,0-1 0,0 0 0,0 1 0,0-1 0,0 1 0,0-1 0,-1 1 0,1-1 0,0 1 0,0 0 0,-3-1 0,-1 1 49,-1 0 0,0 0 0,1 0-1,-1 1 1,1 0 0,-1 0 0,1 0 0,0 1-1,-1-1 1,1 1 0,-6 4 0,0 1 57,0 0 1,0 1 0,0 1-1,1 0 1,0 0-1,1 1 1,0 1 0,-13 19-1,19-25-54,-1 1 0,1 0 0,0 1-1,1-1 1,0 1 0,0-1 0,0 1-1,-1 10 1,3-13-52,0 0-1,0 0 1,0 1 0,0-1-1,1 0 1,0 0 0,0 0-1,0 0 1,0 0 0,1 0-1,-1 0 1,1 0-1,0 0 1,5 5 0,-4-4-53,1-1-1,1 0 1,-1 0 0,1 0 0,-1-1-1,1 1 1,0-1 0,0 0 0,1-1-1,-1 1 1,1-1 0,-1 0 0,1 0-1,-1-1 1,1 0 0,12 1 0,-6-1-55,0 0 1,0-1 0,0-1 0,0 0-1,0-1 1,0 0 0,15-5 0,33-16-187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3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18292,'1'8'1840,"21"-5"-992,4-1-303,15-2 943,6 0-448,12 0-256,3-2-160,0 1-632,-4 1-472,-14 0-448,-7 0 744,-26-4-240,-13 0-136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0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13259,'8'57'3366,"-26"250"-1516,7-187-1574,-30 904 258,62-555-389,33-3-27,3 40 8,-39-15-46,-27 0-1,0 45 38,43 162-292,-33-682-2,3 26-159,-4-40 313,1 1 0,-1-1-1,1 1 1,0-1 0,0 0 0,0 1 0,0-1 0,0 0 0,0 0 0,0 1 0,1-1 0,2 3-1,7-2-197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0:5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8 196 17884,'-1'0'203,"1"1"0,-1 0 0,0 0 1,1 0-1,0 0 0,-1 0 0,1 0 0,-1 0 0,1 0 1,0 1-1,0-1 0,0 0 0,0 0 0,0 0 1,0 2-1,0-2-90,0-1 1,0 1-1,1-1 0,-1 1 1,0-1-1,1 1 1,-1-1-1,0 0 1,1 1-1,-1-1 1,0 1-1,1-1 1,-1 0-1,1 1 0,-1-1 1,1 0-1,-1 1 1,1-1-1,-1 0 1,1 0-1,-1 0 1,2 1-1,0-1 62,1 1 0,0-1 0,0 0 0,-1 0 0,1 0-1,0-1 1,0 1 0,-1 0 0,1-1 0,0 0 0,2-1 0,6-3-28,0 0 0,0-1 0,-1 0 0,0 0 0,0-1 0,-1-1 0,17-17 0,-19 18-103,0 0-1,-1-1 0,0 0 0,-1 0 0,0 0 0,0-1 1,-1 0-1,0 0 0,6-19 0,-10 26-34,1 0-1,-1 0 1,1 0 0,-1 0-1,0 0 1,0 0-1,0 0 1,0 0-1,0 0 1,0 0 0,-1 0-1,1 0 1,0 0-1,-1 0 1,0 0 0,0 1-1,-1-4 1,1 4-4,0 0 1,0 0-1,0 0 0,0 0 1,0 0-1,0 0 1,0 1-1,-1-1 0,1 1 1,0-1-1,0 0 1,-1 1-1,1 0 0,0-1 1,-1 1-1,1 0 1,0 0-1,-1 0 0,-1 0 1,-2 0 1,-1 1 0,1 0 0,0 0 1,0 0-1,0 0 0,0 1 0,1 0 0,-1 0 1,0 1-1,1-1 0,-1 1 0,-3 3 0,-3 4 14,0-1 0,1 2 0,1 0 0,0 0 0,0 0 0,-8 18 0,12-21 2,1 0 0,0 0 0,0 1 0,1 0 0,0 0 0,0 0-1,1 0 1,1 0 0,0 0 0,-1 17 0,2-24-33,0 0 0,0 0 0,1 0 0,-1 0 0,0-1 0,1 1 0,-1 0 0,1 0 0,0 0 0,0 0 0,-1 0 0,1-1 0,0 1 0,1 0 0,-1-1 0,0 1 0,0-1 0,1 1 0,-1-1 0,1 0 0,-1 0 0,1 1-1,-1-1 1,1 0 0,0 0 0,0 0 0,-1-1 0,1 1 0,0 0 0,0-1 0,0 1 0,0-1 0,0 0 0,0 1 0,0-1 0,0 0 0,3-1 0,4 1-77,-1-1 0,1-1 0,-1 1 0,0-2 0,0 1 0,1-1 0,11-6-1,8-9-154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39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17300,'26'9'1808,"13"-7"-1120,5-4-248,11-2 393,5-1-569,1-4 216,-3-5-112,-3-10-352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41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55 15563,'-6'-2'263,"-1"1"-1,1 0 0,0 0 0,-1 1 0,1-1 0,0 1 1,-1 1-1,1-1 0,0 1 0,0 1 0,-1-1 1,1 1-1,0 0 0,-6 3 0,-4 3-30,0 0 1,1 2-1,0 0 0,0 1 0,1 0 1,-14 16-1,20-20-164,1 0 0,1 1 1,-1 0-1,1 0 0,1 1 0,0 0 0,0 0 1,0 0-1,1 0 0,1 1 0,0-1 0,-3 16 1,5-22-48,1 1 1,0-1 0,0 1 0,0 0-1,0-1 1,1 1 0,-1-1 0,1 1-1,0 0 1,0-1 0,0 0 0,1 1-1,-1-1 1,1 0 0,0 0 0,0 0-1,0 0 1,0 0 0,0 0 0,1 0-1,-1-1 1,1 1 0,0-1 0,0 0-1,0 0 1,0 0 0,0 0 0,0 0-1,0-1 1,1 1 0,4 0 0,3 2 30,1-1 0,-1 0 1,1-1-1,0-1 0,0 1 1,0-2-1,-1 0 0,18-2 1,-9-1 65,0-1 0,-1-1 0,1 0 0,-1-2 0,0 0 0,32-19-1,-37 18 11,0 0-1,-1-1 0,0-1 0,0 0 1,-1-1-1,0-1 0,-1 1 0,18-25 1,-25 28-56,0 1 1,0-1 0,0 0-1,-1 0 1,0 0-1,-1 0 1,0-1-1,2-14 1,-4 19-39,1 0 0,-1-1 0,0 1 0,0 0 0,-1 0 0,1 0 0,-1 0 0,0 0 0,0 0 0,0 0-1,-1 0 1,1 0 0,-1 0 0,0 0 0,0 1 0,0-1 0,-1 1 0,1 0 0,-6-6 0,3 5-40,-1 0 1,0 0-1,0 0 0,0 1 1,0 0-1,0 0 0,-1 0 1,0 1-1,1 0 1,-1 1-1,0-1 0,0 1 1,0 0-1,0 1 0,0 0 1,0 0-1,-8 1 0,-5 2-323,-1 1-1,0 1 0,1 0 0,-27 12 0,39-14-57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05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82 15547,'0'-3'184,"1"0"0,-1 0-1,0 0 1,0 0-1,-1 1 1,1-1 0,0 0-1,-1 0 1,0 0 0,0 0-1,0 1 1,0-1-1,0 0 1,0 1 0,-1-1-1,1 1 1,-1-1-1,1 1 1,-1 0 0,0 0-1,0 0 1,0 0 0,0 0-1,-1 0 1,1 0-1,-1 1 1,-2-2 0,1 1-6,0 0 0,0 0 1,1 1-1,-1 0 1,0 0-1,-1 0 1,1 0-1,0 1 0,0-1 1,0 1-1,0 0 1,-1 0-1,1 1 0,0-1 1,0 1-1,0 0 1,0 0-1,-7 3 0,2 1-18,0 0 0,-1 1-1,2 0 1,-1 1-1,1 0 1,0 0-1,0 1 1,-8 12-1,10-13-111,0 0 0,1 1-1,0-1 1,1 1-1,0 1 1,0-1-1,1 0 1,0 1-1,0 0 1,-1 10 0,4-18-41,-1 1-1,1-1 1,0 0 0,0 0 0,0 1 0,0-1 0,1 0 0,-1 0 0,0 1 0,0-1 0,1 0 0,-1 0 0,1 0 0,-1 1 0,1-1 0,-1 0-1,1 0 1,0 0 0,0 0 0,-1 0 0,1 0 0,0 0 0,0 0 0,0-1 0,0 1 0,0 0 0,0 0 0,0-1 0,0 1 0,0-1 0,1 1-1,-1-1 1,0 1 0,0-1 0,0 0 0,1 0 0,-1 1 0,0-1 0,0 0 0,1 0 0,-1 0 0,2-1 0,7 1 10,1-1 1,-1 0 0,0-1 0,11-3-1,117-44 116,-104 35-96,0 1 1,2 2-1,44-9 1,-77 19-31,0 1 1,0-1-1,0 1 0,0 0 1,0 0-1,0 0 0,0 0 1,0 1-1,0-1 0,-1 1 1,1 0-1,0-1 0,4 3 1,-6-2 3,0 0 1,1 0 0,-1 1 0,0-1 0,0 0 0,0 1 0,0-1 0,0 0 0,0 1-1,0 0 1,0-1 0,-1 1 0,1-1 0,0 1 0,-1 0 0,0-1 0,1 1 0,-1 0-1,0 0 1,0-1 0,0 4 0,0 4 59,0 0 0,-1 0 0,-1 0 0,1 0 0,-1-1 0,-1 1 0,1 0 0,-2-1 0,-4 10 0,62-170 857,-54 151-928,0 1-1,0 0 1,0 0 0,0-1 0,1 1 0,-1 0-1,0 0 1,0 0 0,0-1 0,0 1-1,1 0 1,-1 0 0,0 0 0,0-1 0,1 1-1,-1 0 1,0 0 0,0 0 0,1 0 0,-1 0-1,0 0 1,0 0 0,1 0 0,-1-1 0,0 1-1,1 0 1,-1 0 0,0 0 0,0 0-1,1 0 1,-1 1 0,0-1 0,1 0 0,-1 0-1,0 0 1,0 0 0,1 0 0,-1 0 0,0 0-1,0 0 1,1 1 0,-1-1 0,0 0 0,0 0-1,1 0 1,-1 1 0,0-1 0,0 0 0,16 14-19,-12-10 17,0-2 0,0 1 0,1-1 0,-1 0 0,1 0 0,-1 0 0,1 0 0,0-1 0,-1 0 0,1 0 0,0 0 0,0-1 0,0 0 0,5 0 0,13-1 7,34-6 0,-35 4-4,119-21 10,-92 14-12,-46 10 2,0-1 0,0 1-1,0-1 1,-1 0 0,1 0-1,0 0 1,-1 0 0,1 0-1,-1-1 1,1 1 0,2-3-1,-5 4 1,0 0 0,0-1 0,1 1-1,-1 0 1,0-1 0,0 1 0,0 0-1,1-1 1,-1 1 0,0-1 0,0 1-1,0 0 1,0-1 0,0 1 0,0-1-1,0 1 1,0 0 0,0-1 0,0 1-1,0-1 1,0 1 0,0-1-1,0 1 1,0 0 0,-1-1 0,1 1-1,0-1 1,-1-1 1,0 1 0,-1-1 0,1 1 0,0 0 0,-1-1 0,1 1 0,-1 0 0,1 0 0,-4-2-1,-2-1 1,-1 1 0,0-1-1,0 1 1,0 0 0,0 1-1,0 0 1,-1 1 0,1-1-1,-1 2 1,1-1 0,-1 1-1,1 0 1,-1 1 0,1 0-1,-17 4 1,18-3 1,1 0 0,-1 0-1,1 1 1,-1-1 0,1 1 0,0 1 0,0 0 0,0-1 0,1 2 0,0-1-1,-1 1 1,1-1 0,1 1 0,-1 1 0,1-1 0,0 1 0,0 0 0,0-1-1,1 2 1,-3 6 0,5-12-9,1 1 0,-1 0 0,0 0 0,1 0-1,-1 0 1,1 0 0,0 0 0,-1 0 0,1 0 0,0 0 0,0 0-1,0 0 1,1 0 0,-1 0 0,0 0 0,1 0 0,0 0 0,-1 0-1,1 0 1,0 0 0,0 0 0,0 0 0,0-1 0,0 1-1,0 0 1,1-1 0,-1 1 0,0-1 0,1 1 0,-1-1 0,1 0-1,0 1 1,-1-1 0,1 0 0,0 0 0,2 1 0,6 1 20,0 1 0,0-1 1,-1-1-1,2 0 0,17 2 1,90 2 19,-52-6-71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06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67 18772,'0'-5'311,"0"-1"0,-1 1 0,1 0 0,-1-1 0,-1 1 0,1 0 0,-4-8 0,5 12-266,-1 0 1,1 0-1,-1 0 0,1 0 0,-1 0 0,1 0 0,-1 0 0,1 1 0,-1-1 0,0 0 0,0 0 0,1 1 0,-1-1 0,0 1 0,0-1 0,0 0 0,1 1 0,-1-1 0,0 1 0,0 0 0,0-1 0,0 1 0,0 0 0,0 0 0,0-1 0,0 1 0,0 0 0,0 0 0,0 0 0,0 0 0,0 0 1,0 1-1,0-1 0,0 0 0,0 0 0,0 1 0,0-1 0,0 0 0,0 1 0,0-1 0,0 1 0,1-1 0,-1 1 0,0 0 0,0-1 0,-1 2 0,-3 3 178,0-1 1,0 1-1,1 0 0,-1 0 0,1 1 1,0-1-1,-5 12 0,-19 46 324,26-57-484,-16 45 105,2 1 0,-15 84 0,5 113 170,24-224-287,1-11-13,0 0 0,1 0-1,0 0 1,4 17 0,-17-120 306,-9-14-166,-8-46 204,29 132-292,4 12 16,12 16 80,-5-2-145,1 2-322,1-2-1,1 1 1,0-2-1,0 0 1,0 0-1,1-2 1,0 1-1,1-2 1,-1 0-1,1 0 1,0-2-1,0 0 1,1 0-1,-1-2 1,0 0-1,1 0 1,-1-1-1,1-1 1,-1-1-1,0 0 1,0-1-1,0-1 1,0 0-1,22-10 1,12-14-1012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0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13931,'-10'9'1148,"0"0"-1,1 1 1,0 0 0,0 0 0,1 1-1,0 0 1,-9 20 0,17-30-1138,-4 4 235,1 0 0,0 1 0,0-1-1,1 1 1,-1 0 0,1-1 0,1 1 0,-1 0 0,1 1-1,-1 10 1,2-16-226,0-1 0,0 1 0,0-1 0,0 1 0,1 0 0,-1-1 0,0 1 0,0-1 0,0 1 0,1-1 0,-1 1 0,0-1 0,1 1 0,-1-1 0,0 0 0,1 1 0,-1-1 0,1 1 0,-1-1 0,0 0 0,1 1 0,-1-1 0,1 0 0,-1 1 0,1-1 0,0 0 0,0 0-1,20 0 212,24-16-114,-42 15-87,74-36 75,-47 21-66,63-23 0,-89 38-33,1 0 0,-1 0 1,0 0-1,0 0 0,1 1 1,-1 0-1,1-1 0,-1 2 1,0-1-1,1 0 0,3 2 1,-6-1 0,0-1 0,0 1 1,0 0-1,0 0 0,0 0 0,0 1 1,0-1-1,0 0 0,-1 1 0,1-1 1,-1 1-1,1 0 0,-1-1 0,0 1 1,1 0-1,-1 0 0,0 0 0,0 0 1,0 0-1,-1 0 0,1 0 1,1 4-1,2 11 56,-3-11-27,0 0 1,1 0-1,0 0 0,0-1 1,0 1-1,5 6 0,-6-10-23,0 0-1,0-1 0,1 0 1,-1 1-1,1-1 0,0 0 1,-1 1-1,1-1 0,0 0 1,-1 0-1,1 0 0,0-1 1,0 1-1,0 0 0,0-1 1,0 1-1,0-1 0,0 0 1,0 1-1,0-1 0,0 0 1,0 0-1,3-1 0,12-2 35,0-1-1,1-1 1,-2 0 0,1-1-1,-1-1 1,26-15-1,-18 10-9,-9 5-12,-8 2-20,1 1 0,1 0 0,-1 1 0,0 0 0,17-4 0,-23 7-3,0 0-1,-1 0 1,1 0-1,0 0 0,-1 0 1,1 0-1,0 1 0,0-1 1,-1 1-1,1-1 0,0 1 1,-1-1-1,1 1 0,-1 0 1,1 0-1,-1 0 1,1 0-1,-1 0 0,1 0 1,-1 0-1,0 0 0,0 0 1,0 1-1,0-1 0,0 1 1,0-1-1,0 1 0,0-1 1,0 1-1,-1-1 1,1 1-1,0 0 0,-1-1 1,0 1-1,1 3 0,3 13-70,-3-12 78,0 0 0,1 0 0,0 0 0,0 0 0,0 0 1,4 6-1,-5-10-91,0-1 0,0 1 0,0-1 0,1 0 1,-1 1-1,0-1 0,1 0 0,-1 0 0,1 0 0,-1 0 1,1 0-1,0 0 0,-1-1 0,1 1 0,0 0 1,0-1-1,-1 1 0,1-1 0,0 0 0,0 1 0,0-1 1,0 0-1,-1 0 0,1 0 0,3-1 0,2 0-308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0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44 17684,'-1'-1'86,"1"0"0,0 1 1,-1-1-1,1 0 0,-1 1 1,1-1-1,-1 0 0,1 1 1,-1-1-1,0 1 0,1-1 0,-1 1 1,0-1-1,1 1 0,-1 0 1,0-1-1,0 1 0,1 0 1,-1-1-1,0 1 0,0 0 1,1 0-1,-1 0 0,0 0 0,0 0 1,0 0-1,1 0 0,-1 0 1,-1 0-1,0 1 27,1 0 1,-1 0-1,1 0 0,-1 0 1,1 0-1,0 0 0,0 0 0,-1 1 1,1-1-1,0 1 0,0-1 1,0 0-1,0 3 0,-5 7 431,1 0 0,-8 24 0,12-32-425,-3 10 14,0 0-1,1 1 0,0-1 0,1 1 0,1 0 1,0 14-1,1-25-118,0 0 0,0 0-1,1-1 1,-1 1 0,1 0 0,0 0 0,0-1 0,0 1 0,0 0-1,0-1 1,1 1 0,-1-1 0,1 0 0,0 1 0,2 2 0,-2-4 11,1 1-1,-1-1 1,1 1 0,-1-1 0,1 0 0,-1 0-1,1 0 1,0 0 0,0 0 0,-1-1 0,1 1 0,0-1-1,0 0 1,0 0 0,-1 0 0,1 0 0,0 0 0,5-2-1,3 0 54,-1-1 0,1 0 0,0-1 0,-1 0 0,1-1 0,-1 0 0,-1-1 0,1 0 0,-1 0 0,0-1 0,8-8 0,-3 2 120,0 0 1,-1-1 0,-1-1-1,-1 0 1,18-30 0,-12 11 267,-15 35-228,-1 6-156,-2 9-36,1-16-44,0 12 23,-2 0-18,1 0 0,1 0 0,0 0 0,0 1 0,1-1-1,1 0 1,5 18 0,-7-29-8,1 0 0,-1 0 0,1 1 0,-1-1 0,1 0 0,0 0 0,-1 0 0,1 1 0,0-1 0,0 0 0,0 0 0,0 0 0,0-1 0,0 1 0,0 0 0,0 0 0,0 0 0,1-1-1,-1 1 1,0-1 0,0 1 0,2 0 0,-1-1-30,0 0 0,0 0 0,1 0 0,-1 0 0,0 0-1,0-1 1,0 1 0,0 0 0,0-1 0,1 0 0,-1 1 0,3-3 0,2-1-298,0 0 0,0 0 0,-1-1 0,1 0 0,-1 0 0,8-9 0,-3-1-168,0 0 0,-1-1 1,-1 0-1,0 0 0,-1-1 0,5-18 0,9-22-641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09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53 18308,'-9'5'3063,"-2"12"-2583,10-13-69,-4 7 284,0 1-1,1 0 1,0 0-1,-3 24 1,-3 53 436,9-82-1045,-5 86 517,10 128 0,-4-212-607,1 2-35,-1 0 1,2 0-1,-1 0 0,2-1 1,3 13-1,-2-17-74,-2-9-15,0-14-110,-4-14-116,-2 1 0,0-1 0,-2 1 0,-1 0-1,-2 0 1,-22-51 0,22 61 55,10 22 57,1 4 154,0-1-1,1 0 1,-1-1-1,1 1 0,6 7 1,-1-4-95,1-1 0,-1 0 1,1-1-1,0 0 0,1-1 0,-1 0 1,1 0-1,0-1 0,0 0 1,1-1-1,-1 0 0,1 0 0,0-1 1,-1-1-1,1 0 0,17-1 1,-19 0 147,0 0 1,0-1-1,0 0 1,-1-1-1,1 0 1,0 0-1,-1-1 1,0 0-1,0 0 1,0-1-1,0 0 1,0-1-1,-1 0 1,0 0-1,0 0 1,0-1 0,0 0-1,-1 0 1,0-1-1,8-12 1,-12 16 138,-1 1 1,0-1-1,0 0 1,0 0-1,0 0 1,0 0-1,-1 0 1,1 0 0,-1-6-1,0 9-73,0-1 1,0 1-1,0-1 0,0 1 1,0-1-1,0 0 0,0 1 0,0-1 1,0 1-1,0-1 0,-1 1 1,1-1-1,0 1 0,0-1 1,-1 1-1,1-1 0,0 1 1,0-1-1,-1 1 0,1 0 0,-1-1 1,1 1-1,0-1 0,-1 1 1,1 0-1,-1-1 0,1 1 1,-1 0-1,1 0 0,-1-1 1,1 1-1,-1 0 0,1 0 0,-1 0 1,0 0-1,1 0 0,-1 0 1,1 0-1,-1 0 0,1 0 1,-1 0-1,1 0 0,-1 0 1,0 0-1,1 0 0,-1 0 0,1 0 1,-1 1-1,1-1 0,-1 0 1,1 0-1,-1 1 0,1-1 1,0 0-1,-1 1 0,1-1 1,-1 0-1,0 1 0,-5 4 151,0-1-1,0 1 1,1 0-1,-1 0 1,1 0-1,0 1 1,0 0-1,1 0 1,0 0-1,-4 9 1,1-3-8,1 0 0,1 0 0,0 0 0,1 1 0,-3 14 0,6-22-115,0 1 0,0-1 0,1 0 0,0 0 0,0 0 0,0 1 0,1-1 0,0 0 0,1 7 0,-1-10-40,-1 0 0,1-1 0,0 1 0,0 0 0,0-1 0,0 1 0,0-1 0,0 1 0,0-1 0,0 0 0,1 1 1,-1-1-1,0 0 0,1 0 0,-1 0 0,1 0 0,-1 0 0,1 0 0,0-1 0,-1 1 0,1 0 0,0-1 0,0 1 0,-1-1 0,1 0 0,0 0 0,0 1 0,0-1 0,3-1 0,3 0 1,-1 0 0,1 0 0,0-1 0,-1 0 0,1-1 0,-1 0 0,0 0 0,1 0 0,-2-1 0,1 0 0,0-1 0,-1 1 0,9-8 0,3-6 20,0 0 0,28-37 1,42-77-242,-50 72-140,-38 60 336,0 0 1,0 1-1,0-1 0,0 0 1,0 0-1,0 0 0,0 0 1,0 0-1,0 0 0,0 0 1,0 0-1,0 1 0,0-1 0,0 0 1,0 0-1,0 0 0,0 0 1,0 0-1,0 0 0,1 0 1,-1 0-1,0 0 0,0 0 1,0 0-1,0 0 0,0 0 0,0 1 1,0-1-1,0 0 0,1 0 1,-1 0-1,0 0 0,0 0 1,0 0-1,0 0 0,0 0 1,0 0-1,0 0 0,1 0 0,-1 0 1,0 0-1,0 0 0,0 0 1,0-1-1,0 1 0,0 0 1,0 0-1,0 0 0,1 0 1,-1 0-1,0 0 0,0 0 0,0 0 1,0 0-1,0 0 0,0 0 1,0 0-1,0-1 0,0 1 1,0 0-1,0 0 0,0 0 1,0 0-1,1 0 0,0 17-157,-4 24 57,3-40 104,-1 12 0,0 0 0,1 0 0,0 0 0,3 16 0,-3-27 11,0 1-1,1-1 0,-1 0 1,1 1-1,0-1 0,0 1 1,-1-1-1,1 0 0,1 0 1,-1 0-1,0 1 1,1-1-1,-1 0 0,1 0 1,-1-1-1,1 1 0,0 0 1,0-1-1,0 1 0,0-1 1,0 1-1,0-1 0,0 0 1,0 0-1,1 0 0,-1 0 1,0 0-1,1 0 0,4 0 1,-1-1 16,0-1 1,0 1 0,-1-1 0,1 0-1,0 0 1,0-1 0,0 0-1,-1 0 1,1 0 0,-1-1 0,0 1-1,0-1 1,9-7 0,3-2 61,-1-2 0,23-23 1,-15 12-28,-1-1 1,-2 0 0,-1-2 0,-1 0-1,-1-1 1,-1-1 0,-2-1 0,19-54 0,-33 82-61,0 1 1,0-1 0,-1 0 0,1 1 0,-1-1-1,0 0 1,0 0 0,0 1 0,0-1-1,0 0 1,-1-4 0,1 6-2,0 1 0,-1 0 0,1 0-1,0-1 1,0 1 0,0 0 0,0 0 0,-1-1 0,1 1 0,0 0 0,0 0 0,0 0-1,-1 0 1,1-1 0,0 1 0,0 0 0,-1 0 0,1 0 0,0 0 0,0 0-1,-1 0 1,1 0 0,0 0 0,-1 0 0,1 0 0,0 0 0,0 0 0,-1 0-1,1 0 1,0 0 0,0 0 0,-1 0 0,1 0 0,0 0 0,0 0 0,-1 0-1,-17 15-14,9-3 12,1 1 1,0-1-1,0 1 0,2 1 1,-1-1-1,-6 22 1,2 0-7,-9 55 0,15-60 3,-2 51 0,7-71 6,0 0 0,0-1 0,1 1-1,0 0 1,1-1 0,0 1-1,1-1 1,-1 0 0,7 11-1,-9-19 2,0-1-1,0 1 1,0 0-1,0-1 1,0 1-1,1-1 1,-1 1-1,0-1 1,0 1-1,1-1 0,-1 0 1,0 1-1,1-1 1,-1 1-1,1-1 1,-1 1-1,0-1 1,1 0-1,-1 0 1,1 1-1,-1-1 1,1 0-1,-1 1 1,1-1-1,-1 0 1,1 0-1,-1 0 1,1 0-1,0 0 0,-1 0 1,1 1-1,-1-1 1,1 0-1,-1-1 1,1 1-1,-1 0 1,1 0-1,0 0 1,-1 0-1,1 0 1,-1 0-1,1-1 1,-1 1-1,1 0 1,-1 0-1,1-1 0,-1 1 1,0 0-1,1-1 1,-1 1-1,1-1 1,-1 1-1,0 0 1,1-1-1,-1 1 1,1-2-1,1-1 1,0-1 1,0 1-1,0-1 0,0 0 1,-1 1-1,2-7 0,0-2-21,-1 0-1,0-1 1,0 1 0,-2-1-1,1 1 1,-2-1-1,1 1 1,-2-1 0,0 1-1,0-1 1,-1 1-1,-9-21 1,17 40-622,-1 0-1,1 0 1,0-1-1,1 1 1,-1-1 0,13 10-1,-14-12 327,1 0-1,0-1 0,0 1 1,1-1-1,-1 0 0,1-1 1,0 1-1,-1-1 0,1 0 1,0 0-1,11 1 0,13-4-768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1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12 392 19612,'-1'0'119,"0"0"1,0 1-1,1-1 0,-1 1 1,0-1-1,1 1 0,-1-1 0,0 1 1,1 0-1,-1-1 0,1 1 1,-1 0-1,1-1 0,-1 1 0,1 0 1,0 0-1,-1-1 0,1 1 1,0 0-1,0 0 0,-1 0 0,1 0 1,0-1-1,0 1 0,0 1 1,1-1-20,-1-1 0,1 1 1,0 0-1,-1-1 1,1 1-1,0-1 0,0 0 1,-1 1-1,1-1 0,0 0 1,0 1-1,0-1 1,0 0-1,0 0 0,-1 0 1,1 1-1,0-1 1,0 0-1,1-1 0,8 2 297,0-2 0,0 0 0,11-2-1,2-2-265,0-1 0,0-1-1,-1-1 1,0-1 0,0-1-1,-1-1 1,-1-1 0,0-1 0,0 0-1,26-25 1,-41 34-91,-1-1-1,-1 1 1,1-1 0,-1 0-1,0 0 1,5-10 0,-7 14-33,-1 1 0,1-1 0,-1 0 0,0 0 1,0 0-1,1 1 0,-1-1 0,0 0 0,0 0 0,0 0 0,0 0 1,0 1-1,0-1 0,0 0 0,0 0 0,0 0 0,0 0 1,0 0-1,-1 1 0,1-1 0,0 0 0,-1 0 0,1 0 0,0 1 1,-1-1-1,1 0 0,-1 1 0,1-1 0,-1 0 0,1 1 1,-1-1-1,0 0 0,1 1 0,-1-1 0,0 1 0,0 0 0,1-1 1,-1 1-1,0-1 0,0 1 0,0 0 0,1 0 0,-1-1 1,0 1-1,0 0 0,0 0 0,0 0 0,1 0 0,-1 0 1,0 0-1,0 0 0,0 0 0,-1 1 0,-4-1 16,-1 1 0,1 0 0,0 0-1,-1 0 1,1 1 0,0 0 0,0 1 0,0-1-1,0 1 1,1 0 0,-10 7 0,-1 2 6,0 0-1,-21 23 1,23-21-20,2 0-1,-1 2 1,2-1 0,-13 22-1,21-32-21,0 0-1,1 1 1,-1-1-1,1 1 0,0 0 1,0 0-1,1 0 1,-1 0-1,1 0 0,1 0 1,-1 0-1,1 0 1,0 0-1,0 0 1,1 0-1,0 0 0,2 9 1,-2-12-40,1-1 0,-1 1-1,1 0 1,0-1 0,0 1 0,0-1 0,0 0 0,0 1 0,0-1 0,0 0 0,1 0 0,-1-1-1,1 1 1,0 0 0,-1-1 0,1 0 0,0 1 0,0-1 0,0 0 0,0 0 0,0-1 0,0 1-1,0-1 1,4 1 0,3-1-263,0 0 0,0 0 0,1-1 0,-1 0 0,0 0 0,13-5 0,1-2-453,-2 0 0,1-2-1,-1-1 1,-1 0 0,35-25-1,-10 1-1025,55-53-1,-70 58 1698,-1-2 1,29-40-1,-46 50 1119,-13 22-995,0 0 0,0 0 0,0-1 0,0 1 0,0 0 0,0 0-1,0 0 1,-1 0 0,1 0 0,0 0 0,0-1 0,0 1 0,0 0 0,0 0 0,0 0 0,0 0 0,0 0 0,0 0 0,-1 0 0,1 0 0,0-1 0,0 1 0,0 0 0,0 0 0,0 0 0,-1 0-1,1 0 1,0 0 0,0 0 0,0 0 0,0 0 0,0 0 0,-1 0 0,1 0 0,0 0 0,0 0 0,0 0 0,0 0 0,0 0 0,-1 0 0,1 0 0,0 0 0,0 0 0,0 0 0,0 1 0,0-1-1,0 0 1,-1 0 0,1 0 0,0 0 0,0 0 0,0 0 0,0 0 0,0 0 0,0 1 0,0-1 0,0 0 0,-1 0 0,1 0 0,0 0 0,0 0 0,-35 30 2394,16-10-1414,1 1 0,-21 32 0,32-42-804,0 0 0,1 0 0,0 1 0,1 0 0,0 0 0,1 0-1,-4 18 1,8-28-181,-1 0-1,1-1 0,0 1 0,0-1 1,0 1-1,0 0 0,0-1 1,0 1-1,0 0 0,0-1 1,0 1-1,1-1 0,-1 1 0,1-1 1,-1 1-1,1 0 0,0-1 1,-1 0-1,1 1 0,0-1 1,0 0-1,0 1 0,0-1 0,0 0 1,0 0-1,1 0 0,-1 0 1,0 0-1,1 0 0,-1 0 1,2 1-1,0-1-7,0-1 1,0 1-1,0-1 1,0 1-1,0-1 0,0 0 1,0 0-1,0-1 1,0 1-1,0-1 0,0 1 1,0-1-1,-1 0 1,1 0-1,0 0 0,4-2 1,7-6 4,0 1 1,0-2 0,-1 0-1,0 0 1,13-16-1,55-65 40,-70 79-43,48-63 55,68-108 0,-120 170-36,-7 10 10,-14 18 2,3 0-30,2 1-1,0 0 1,0 1 0,2 0 0,0 1 0,-5 17-1,4-3-125,1 0 0,-5 52 0,10-65-59,1-1 0,1 0 1,0 1-1,2-1 0,0 0 0,0 0 0,2 1 1,10 29-1,-12-44 138,0 1 0,0-1 0,0 0 1,1 0-1,-1 0 0,1 0 0,0 0 0,0 0 1,4 2-1,-3-3-14,-1-1 0,1 0 0,0 0 0,0-1 0,0 1-1,0-1 1,0 0 0,8 1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41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86 17756,'-3'3'1952,"3"0"-1280,13-3-40,12-6 889,24-5-289,12-3-96,13-1-336,4 0-135,3 3-113,-3-1-152,-8 7-528,-10 6-392,-23 6 448,-10 10-88,-12 2-88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4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16 19252,'0'-1'92,"-1"0"-1,0 0 1,0-1-1,0 1 1,0 1-1,1-1 1,-1 0-1,-1 0 1,1 0-1,0 0 1,0 1-1,0-1 1,0 0-1,0 1 1,-1-1-1,1 1 1,0 0-1,0-1 1,-1 1-1,1 0 1,0 0-1,-1-1 1,1 1-1,0 0 1,-1 1-1,1-1 1,0 0-1,0 0 1,-1 0-1,1 1 1,-2 0 0,-2 0 55,0 1 1,0 0-1,0 0 0,0 1 1,0-1-1,-7 6 1,-1 3 18,0 1 0,1 0 0,0 0 0,1 2 0,0-1 0,1 1 0,1 1 0,-10 19 0,7-9-94,1 1 0,1 0 0,1 0 0,-8 40 0,15-53-47,0-1 1,0 1-1,1 0 1,1 14-1,0-24-24,0-1 0,0 0 1,0 1-1,1-1 0,-1 1 0,1-1 0,-1 0 0,1 0 0,0 1 0,0-1 0,0 0 0,0 0 0,0 0 0,1 0 1,-1 0-1,1 0 0,-1 0 0,1 0 0,-1-1 0,1 1 0,0 0 0,0-1 0,0 0 0,0 1 0,0-1 0,0 0 0,1 0 1,-1 0-1,3 1 0,4-2-155,0 1 1,0-1 0,0 0-1,0-1 1,0 0-1,0 0 1,0-1 0,-1 0-1,1-1 1,-1 0 0,1 0-1,-1-1 1,11-6-1,8-6-451,-1-1 1,38-30-1,-12-1-44,-6 0-219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0:59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5 17732,'0'0'54,"0"-1"0,0 1 1,0 0-1,0 0 0,0 0 1,0-1-1,0 1 0,0 0 1,0 0-1,0 0 0,0-1 1,0 1-1,0 0 0,-1 0 1,1 0-1,0 0 0,0-1 1,0 1-1,0 0 0,-1 0 1,1 0-1,0 0 0,0 0 1,0 0-1,0-1 0,-1 1 1,1 0-1,0 0 0,0 0 1,0 0-1,-1 0 0,1 0 1,0 0-1,0 0 0,-1 0 1,1 0-1,0 0 0,0 0 1,-1 0-1,-13 3 552,-12 9-190,6-1-139,1 1 0,0 1 1,1 1-1,1 1 0,0 0 0,1 1 0,1 0 0,0 2 0,2 0 0,-1 0 1,2 1-1,-15 32 0,12-18-272,1 0 1,2 1 0,1 1-1,2 0 1,1 0-1,2 0 1,-2 43 0,8-78-7,-1 17-7,0 0 0,2-1-1,3 30 1,-4-42-44,1 0 1,0-1-1,0 1 1,0 0 0,1 0-1,-1-1 1,1 1-1,0 0 1,0-1-1,0 0 1,1 0-1,-1 1 1,1-1 0,-1-1-1,1 1 1,0 0-1,0-1 1,0 1-1,1-1 1,-1 0-1,6 3 1,-1-2-87,-1-1 0,1 0-1,0 0 1,-1-1 0,1 0 0,0 0-1,9-1 1,58-6-340,-11-5-38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43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78 355 14891,'-7'14'695,"-38"72"1694,40-74-1964,1-1 0,0 1-1,0 0 1,1 1-1,-2 20 1,5-31-352,0 0 0,-1 0 0,1 1-1,1-1 1,-1 0 0,0 0 0,0 1 0,1-1-1,-1 0 1,1 0 0,0 0 0,0 0 0,0 0 0,0 1-1,0-2 1,0 1 0,3 3 0,-3-3-26,1-1 1,-1 0-1,1 0 1,0 0 0,0 0-1,0 0 1,0 0-1,-1-1 1,1 1-1,0-1 1,0 1-1,0-1 1,0 0 0,0 1-1,0-1 1,1 0-1,-1 0 1,0-1-1,3 0 1,3 0 38,0-1 0,0 0 1,-1-1-1,1 0 0,-1 0 1,0 0-1,1-1 0,-2 0 1,1-1-1,8-6 0,6-7 374,30-35-1,-6 6 180,-45 46-626,1 0 1,-1 1-1,1-1 1,-1 0-1,1 1 0,0-1 1,-1 0-1,1 1 1,0-1-1,-1 1 1,1-1-1,0 1 0,-1 0 1,1-1-1,0 1 1,0 0-1,0-1 0,-1 1 1,1 0-1,0 0 1,0 0-1,0 0 0,0 0 1,-1 0-1,1 0 1,0 0-1,0 0 0,0 0 1,0 0-1,1 1 1,-1 1 11,1-1 0,-1 1 0,0 0 0,0 0 0,0 0 0,0 0 1,0 0-1,0 1 0,0-1 0,0 3 0,0-1-22,0 0 0,1 0 0,-1 0 0,1 0 0,-1 0 0,1-1 0,0 1 0,1-1 0,-1 0 0,3 4 0,-3-6-3,0 0 0,0 0 0,0 0-1,0 0 1,0 0 0,0-1 0,0 1 0,0-1 0,0 1 0,1-1-1,-1 0 1,0 0 0,0 0 0,0 0 0,0 0 0,1 0-1,-1 0 1,0-1 0,0 1 0,0-1 0,2-1 0,95-31-28,4-2 10,-87 31 22,0 1 0,0 0 0,0 1 0,25 0 0,-37 2 6,-1 0 0,1 0 1,0 0-1,0 1 0,-1 0 0,1 0 0,0 0 0,-1 0 0,1 0 0,-1 1 1,1-1-1,4 4 0,-7-4 8,0 1 0,1-1 0,-1 1 0,0-1 0,0 1 1,0-1-1,0 1 0,0 0 0,0-1 0,-1 1 0,1 0 1,0 0-1,-1 0 0,1 0 0,-1-1 0,0 1 0,0 0 0,0 0 1,0 0-1,0 0 0,0 0 0,0 0 0,-1 0 0,1 0 0,0-1 1,-2 4-1,1-1 70,-1 0 0,1 0 0,-1 1 0,0-1 1,0 0-1,0 0 0,-1-1 0,-3 6 0,20-28 863,26-28-656,-32 40-266,41-36-51,-45 40 3,0 0 0,0 1 0,0-1 1,0 1-1,0 0 0,1 0 1,-1 0-1,1 1 0,0 0 1,8-2-1,-11 3 0,1 1 0,-1-1 0,1 1 0,-1 0 0,0 0 0,1 0 0,-1 0 0,0 0 0,1 0 0,-1 1 0,0-1 0,0 1 0,0-1 0,0 1 0,-1 0-1,1 0 1,0 0 0,-1 0 0,1 0 0,-1 0 0,2 4 0,-1-3-4,0 0-1,0 0 1,0 0-1,0-1 0,0 1 1,1-1-1,-1 1 1,1-1-1,-1 0 1,1 0-1,0 0 1,0-1-1,0 1 0,3 1 1,-1-3 3,0 1 1,-1-1-1,1 0 1,0 0-1,0 0 0,-1-1 1,1 1-1,-1-1 1,1-1-1,0 1 1,-1 0-1,0-1 0,5-2 1,10-6-37,28-19-1,-32 19 50,136-104-42,-194 166 71,38-46-18,1 1 0,0 0 0,0 0 0,1 0 0,-1 0 0,-3 13 0,7-19-4,0-1 1,0 1 0,-1 0 0,1 0 0,0 0 0,0 0 0,0-1 0,0 1 0,0 0 0,0 0 0,0 0 0,0 0 0,1 0 0,-1-1 0,0 1 0,0 0 0,1 0 0,-1 0 0,0-1 0,1 1 0,-1 0 0,1-1 0,-1 1 0,2 1 0,-1-1 1,1 0 0,-1-1 0,0 1 0,1 0 0,-1-1 0,1 1 0,-1-1 0,1 0 1,-1 1-1,1-1 0,-1 0 0,4 0 0,5 0 5,0-1 1,0-1 0,15-3 0,-18 3-9,41-11 6,-24 6-1,28-4 1,-46 9-14,0 2-1,1-1 1,-1 1-1,0 0 1,1 0 0,-1 1-1,0 0 1,1 0-1,9 3 1,-13-2-43,0-1-1,0 1 1,0 0 0,0 0-1,0 1 1,0-1 0,-1 1-1,4 3 1,-5-4-17,0-1-1,1 1 1,-1-1 0,0 1 0,1-1-1,-1 1 1,1-1 0,-1 0 0,1 0-1,0 0 1,-1 0 0,1 0 0,0 0-1,0 0 1,0 0 0,0-1 0,0 1-1,0-1 1,0 1 0,0-1 0,0 0-1,0 0 1,0 0 0,0 0 0,0 0 0,0 0-1,3-2 1,3-1-200,-1 0 0,1-1-1,-1 0 1,0-1 0,0 1 0,0-1 0,7-7 0,43-46-1306,-50 51 1414,116-150-2066,-80 99 1736,33-45 1093,-69 97 531,-6 12-596,-5 12 51,-7 15-352,1 1 0,2 0 1,1 0-1,1 1 1,2 0-1,2 0 0,1 0 1,2 0-1,1 0 1,8 39-1,-9-73-348,-1 1 1,1 0-1,-1 0 1,0-1-1,1 1 0,-1 0 1,0 0-1,0 0 1,0-1-1,-1 1 1,1 2-1,-1-4 81,1 0 1,0 0 0,0 0-1,-1 0 1,1 0-1,0 0 1,-1 0-1,1 0 1,0 0 0,-1 0-1,1 0 1,0 0-1,-1 0 1,1 0-1,0 0 1,0 0 0,-1 0-1,1 0 1,0 0-1,-1-1 1,1 1-1,0 0 1,0 0-1,-1 0 1,1 0 0,0-1-1,0 1 1,0 0-1,-1 0 1,1-1-1,0 1 1,0 0 0,0 0-1,0-1 1,0 1-1,-1-1 1,-27-40-1400,21 31 1247,-42-60-269,-22-32 3330,71 101-2793,-1 0 1,0 0 0,1 0 0,-1 0 0,1 0-1,-1 0 1,1 0 0,-1-1 0,1 1-1,0 0 1,-1 0 0,1 0 0,0 0-1,0-1 1,0 1 0,0 0 0,0 0 0,0 0-1,0 0 1,0-1 0,1 1 0,-1 0-1,1-1 1,0 1-13,0 0 0,0 0 0,0 0 0,0 0-1,0 0 1,0 1 0,1-1 0,-1 0 0,0 1 0,0-1 0,1 1 0,-1 0-1,0-1 1,1 1 0,-1 0 0,1 0 0,-1 0 0,0 0 0,1 0 0,1 0-1,65 4 18,-44-2-457,0-1 0,35-3 1,4-8 90,4-6-98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4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23 19308,'-3'1'211,"1"0"-1,-1-1 1,1 1 0,-1 0 0,1 1-1,0-1 1,-1 0 0,1 1-1,0-1 1,0 1 0,0 0-1,0-1 1,-1 3 0,-3 1 146,-33 33 485,2 2 0,1 1-1,2 2 1,3 1-1,-42 75 1,68-110-803,2-5-26,1 0 1,0 0-1,-1 0 1,2 0-1,-1 0 1,0 0-1,1 0 1,0 1-1,0-1 1,0 0-1,0 8 1,1-12-17,0 1 1,0-1-1,0 0 1,0 1-1,0-1 1,0 0-1,0 0 0,0 1 1,0-1-1,0 0 1,0 1-1,0-1 1,0 0-1,0 0 1,0 1-1,1-1 0,-1 0 1,0 1-1,0-1 1,0 0-1,1 0 1,-1 0-1,0 1 1,0-1-1,0 0 0,1 0 1,-1 0-1,0 1 1,0-1-1,1 0 1,-1 0-1,0 0 0,1 0 1,-1 0-1,0 0 1,0 0-1,1 0 1,-1 0-1,0 0 1,1 0-1,-1 0 0,15-8-182,15-21-217,111-148-1454,20-22 43,-154 191 1764,-6 6 51,0 0 1,1 0-1,-1 0 1,1 0-1,-1 1 1,1-1-1,0 1 1,-1-1-1,1 1 1,0 0 0,0 0-1,0 0 1,0 0-1,0 0 1,0 0-1,0 0 1,5 0-1,-7 1 7,0 0-1,1 0 0,-1 0 0,0 0 0,1 0 0,-1 0 0,0 0 1,1 0-1,-1 0 0,0 1 0,0-1 0,1 0 0,-1 0 1,0 0-1,1 1 0,-1-1 0,0 0 0,0 1 0,0-1 1,1 0-1,-1 0 0,0 1 0,0-1 0,0 0 0,0 1 0,1-1 1,-1 0-1,0 1 0,0-1 0,0 0 0,0 1 0,0-1 1,0 1-1,0 9 142,0 1 0,0-1 0,-1 1 0,-1-1 0,0 0 1,-6 19-1,1 0 132,-30 157 1094,33-149-1240,0 0 0,3 0 1,2 41-1,-5-95-636,-1 1-1,0-1 1,-1 1 0,-10-18 0,7 14 111,-78-162-886,88 182 1294,-1 0 1,0 0-1,0 0 1,0-1 0,0 1-1,0 0 1,0 0-1,0 0 1,1 0-1,-1 0 1,0-1-1,0 1 1,0 0-1,0 0 1,1 0-1,-1 0 1,0 0-1,0 0 1,0 0 0,0 0-1,1 0 1,-1 0-1,0 0 1,0 0-1,0 0 1,1 0-1,-1 0 1,0 0-1,0 0 1,0 0-1,1 0 1,-1 0-1,0 0 1,0 0 0,0 0-1,1 0 1,-1 0-1,0 0 1,0 0-1,0 0 1,0 0-1,0 1 1,1-1-1,-1 0 1,0 0-1,0 0 1,0 1-1,13 3 291,9 6-441,1-1 0,0 0 0,0-2-1,1-1 1,0-1 0,0-1 0,0-1 0,1-1 0,35-2 0,-15-7-281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4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 15419,'-1'0'4121,"-10"7"-1717,-20 12 116,10-4-1841,1 2 0,1 0 0,-31 35 0,42-43-632,1 0 0,0 1 0,1 0-1,0 0 1,0 0 0,1 1 0,1-1 0,-1 1 0,2 0-1,-5 20 1,8-29-59,0 1-1,-1-1 0,1 0 0,0 0 1,0 1-1,0-1 0,1 0 0,-1 1 1,1-1-1,-1 0 0,1 0 0,-1 1 1,1-1-1,0 0 0,0 0 0,0 0 1,1 0-1,-1 0 0,0 0 0,4 3 1,-3-3-147,1 0 0,0-1 0,0 1 0,0-1 0,0 1 0,0-1 0,0 0 0,0 0 0,0 0 0,0 0 0,1-1 0,6 1 0,1-1-355,1 0 1,0-1-1,0-1 1,0 0-1,-1 0 1,22-8-1,19-12-462,0-7-258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4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38 20236,'1'-1'120,"-1"0"0,0-1 0,0 1-1,0 0 1,0 0 0,0-1-1,0 1 1,0 0 0,0 0 0,0-1-1,0 1 1,-1 0 0,1 0 0,-1-1-1,1 1 1,-1 0 0,1 0 0,-1 0-1,0 0 1,1 0 0,-1 0 0,0 0-1,0 0 1,0 0 0,0 0 0,0 0-1,0 1 1,0-1 0,0 0-1,0 1 1,0-1 0,0 0 0,0 1-1,0 0 1,-1-1 0,1 1 0,-2-1-1,0 1 58,-1 0-1,0-1 1,0 1-1,1 1 1,-1-1-1,0 0 1,1 1-1,-1 0 1,1 0-1,-1 0 1,-5 3-1,-2 2-111,0 1-1,1 0 1,1 1 0,-1 0-1,1 1 1,1 0-1,-1 0 1,1 1-1,1 0 1,0 0-1,1 1 1,-1 0-1,2 0 1,0 0-1,0 1 1,1-1-1,-4 20 1,7-27-91,1 0 1,-1 0-1,1 0 0,0 0 0,0 0 1,0 0-1,1 0 0,-1 0 0,1 0 1,0 0-1,0 0 0,2 4 0,-2-6-43,0 0 0,0 0 0,1 0 0,-1 0 0,0 0 0,1-1 0,-1 1-1,1-1 1,0 1 0,0-1 0,-1 0 0,1 0 0,0 1 0,0-1-1,0 0 1,0-1 0,1 1 0,-1 0 0,0-1 0,0 1 0,0-1 0,0 0-1,4 1 1,-1-1 8,-1 0-1,1-1 1,0 1-1,0-1 1,-1 0-1,1 0 0,-1-1 1,1 1-1,-1-1 1,1 0-1,-1 0 1,0 0-1,5-4 1,29-19-497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45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179 281 17940,'1'0'93,"-1"-1"-1,0 1 1,0 0 0,1-1 0,-1 1-1,0 0 1,0-1 0,0 1 0,0 0-1,1-1 1,-1 1 0,0 0 0,0-1 0,0 1-1,0 0 1,0-1 0,0 1 0,0-1-1,0 1 1,0 0 0,0-1 0,0 1-1,0 0 1,0-1 0,0 1 0,0-1-1,-1 1 1,1 0 0,0-1 0,0 1 0,0 0-1,-1-1 1,-12-4 1492,-20 7 250,26 0-1724,-1 1 1,1 0-1,-1 0 0,1 0 1,0 1-1,0 0 0,1 0 0,-1 1 1,1 0-1,0 0 0,0 0 0,1 1 1,-1 0-1,1 0 0,0 0 1,1 1-1,0 0 0,0 0 0,0 0 1,1 0-1,0 0 0,-3 11 0,6-16-108,-1-1 0,1 1 0,-1 0 0,1-1 0,0 1 0,0-1 0,0 1 0,0 0 0,0-1 0,0 1 0,0-1 0,0 1-1,1 0 1,-1-1 0,0 1 0,1-1 0,0 1 0,-1-1 0,1 1 0,0-1 0,0 0 0,0 1 0,0-1 0,0 0 0,0 0 0,0 1-1,0-1 1,0 0 0,1 0 0,-1 0 0,0-1 0,1 1 0,-1 0 0,1 0 0,-1-1 0,1 1 0,-1-1 0,1 1 0,-1-1 0,1 0-1,-1 1 1,1-1 0,2 0 0,4 0 4,1 0-1,-1-1 0,0 0 1,1 0-1,-1-1 1,0 0-1,10-4 0,10-6 18,-1-1-1,36-24 0,-42 23-6,1 1-1,1 2 0,0 0 0,28-9 0,-50 20-12,0-1-1,0 1 0,0 0 1,0-1-1,0 1 1,0 0-1,0 0 0,1 0 1,-1 0-1,0 0 0,0 0 1,0 1-1,0-1 1,0 0-1,0 1 0,0-1 1,0 0-1,0 1 1,0-1-1,0 1 0,0-1 1,0 1-1,0 0 1,0-1-1,0 1 0,0 0 1,-1 0-1,1 0 1,0 0-1,-1 0 0,1-1 1,0 1-1,-1 0 1,1 0-1,-1 0 0,0 1 1,1-1-1,-1 0 0,0 0 1,1 0-1,-1 0 1,0 0-1,0 2 0,1 7 49,-1 0 0,0 0 0,0 0 0,-3 10-1,2-7 19,1-10-42,-1 0 1,1-1 0,0 1-1,0 0 1,1-1-1,-1 1 1,0 0 0,1-1-1,0 1 1,2 4 0,-3-6-17,1 0 1,0 0-1,-1-1 1,1 1-1,0 0 1,0-1-1,-1 1 0,1-1 1,0 1-1,0-1 1,0 1-1,0-1 1,0 0-1,0 1 1,0-1-1,0 0 1,0 0-1,0 0 1,0 1-1,0-1 1,0 0-1,0 0 1,0-1-1,0 1 1,0 0-1,0 0 1,0 0-1,0-1 1,0 1-1,0 0 0,0-1 1,1 0-1,13-6 64,0 0 0,0-1 0,-1-1 0,0 0 0,13-12-1,-6 5-15,26-14 0,-41 26-80,1 0-1,1 1 0,-1 0 0,0 1 0,1-1 0,-1 1 0,1 1 0,9-2 0,-12 3-66,1 1 1,-1-1-1,0 1 0,1 0 0,-1 0 1,0 1-1,6 1 0,-6-1-110,0 0 1,1 0-1,-1-1 0,1 0 1,-1 0-1,11 0 0,-7-3-64,0 1 1,0-1-1,-1-1 1,1 0-1,-1 0 0,0 0 1,0-1-1,0-1 1,12-8-1,64-53-1797,-59 44 1747,-1-1-1,-1-2 1,0 0-1,-2-1 1,-2-2-1,20-33 1,-34 48 779,-10 15 122,-12 20 228,8-5-537,1 1 0,0 0 0,1 0 0,1 1-1,1 0 1,1 0 0,0 0 0,-1 31 0,4-28-516,2 1 0,0-1 0,1 0 0,7 27 0,-9-48 116,0-1 0,1 1 1,-1 0-1,0-1 0,0 1 1,1 0-1,-1 0 0,0-1 1,0 1-1,0 0 1,0 0-1,0-1 0,0 1 1,0 0-1,0-1 0,0 1 1,0 0-1,-1 0 0,1-1 1,0 1-1,0 0 0,-1-1 1,1 1-1,-1 0 1,0 0-1,1-1 12,-1 0 1,0 0-1,0 0 0,0 0 1,0-1-1,1 1 0,-1 0 1,0 0-1,0-1 0,1 1 1,-1-1-1,0 1 0,0-1 1,1 1-1,-1-1 0,0 1 1,0-2-1,-34-35-1614,32 34 1592,-4-6-107,-34-43 416,36 46 211,1 0 0,1 0 0,-1 0 0,1-1 0,0 1 0,-3-13-1,6 18-297,-1 0 0,1-1-1,0 1 1,0 0 0,0 0-1,0-1 1,0 1 0,1 0-1,-1 0 1,0-1-1,0 1 1,1 0 0,-1 0-1,1-1 1,-1 1 0,1 0-1,0 0 1,-1 0 0,1 0-1,0 0 1,0 0 0,-1 0-1,1 0 1,0 0-1,0 1 1,0-1 0,0 0-1,0 0 1,1 1 0,-1-1-1,0 1 1,0-1 0,0 1-1,0-1 1,1 1-1,-1 0 1,2-1 0,7-1 132,0 1 1,0 0 0,19 0 0,-13 0-271,150-4-491,-122 4 434,45-1-155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46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40 20756,'-4'0'2153,"16"-3"-1337,13 0-368,14-3 1841,10-2-1321,10 4-600,3-4-112,0 3-392,-4 2-752,-12 3 768,-5 0-112,-18 9-104</inkml:trace>
  <inkml:trace contextRef="#ctx0" brushRef="#br0" timeOffset="1">18 179 12867,'-17'14'5745,"17"-5"-4201,17-1-623,15-13-393,8-2 1584,16-4-1184,10-3-320,9-1-1048,2-2-1872,5 0 2000,1 3-360,-4 2-273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46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7 22877,'-20'2'482,"1"1"0,-1 1 0,0 1 0,1 1 0,-24 9 0,37-12-394,0-1 1,0 1-1,0 1 0,0-1 0,1 1 1,-1 0-1,1 0 0,0 1 0,0-1 1,0 1-1,1 0 0,0 1 0,0-1 0,0 1 1,0-1-1,1 1 0,0 0 0,0 1 1,-1 6-1,3-9-58,0 0 1,1 0-1,0 0 1,0 0-1,0 0 1,0 0-1,0 0 1,1 0-1,0 0 1,0 0-1,0 0 0,0-1 1,1 1-1,-1 0 1,1 0-1,0-1 1,0 1-1,1-1 1,-1 0-1,1 0 1,-1 0-1,1 0 1,0 0-1,0 0 0,0-1 1,7 5-1,0-1-18,-1-1 0,1 1 0,0-2 1,1 1-1,-1-2 0,1 1 0,0-1 0,20 2 0,-18-3-8,0-2 1,1 0-1,-1 0 1,1-1 0,-1-1-1,0 0 1,0-1-1,0 0 1,17-7-1,-25 8-3,0 0 0,0 0 0,0-1 0,0 1 0,-1-1 0,1 0 0,-1 0 1,0-1-1,0 1 0,0-1 0,-1 0 0,1 0 0,-1-1 0,0 1 0,0 0 0,0-1 0,-1 0 0,1 0 0,-1 0 0,0 0 0,-1 0 0,1 0 0,-1 0 0,0-1 0,0-9 0,-1 9-46,0 0 1,-1 0 0,0 1-1,0-1 1,-1 0-1,0 0 1,0 1-1,0-1 1,0 1 0,-1-1-1,0 1 1,0 0-1,0 0 1,-1 1-1,0-1 1,0 1 0,0-1-1,0 1 1,-1 0-1,-8-5 1,5 4-104,1 0-1,-1 1 1,0 0 0,-1 0-1,1 1 1,-1 0 0,1 0 0,-1 1-1,0 0 1,0 1 0,0 0-1,-17 0 1,-7 5-387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49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14611,'-7'15'327,"1"1"0,1 1 0,1-1-1,0 1 1,1-1 0,1 1 0,0 0 0,2 0 0,2 30 0,-1-28-133,2 0 1,0-1-1,2 1 1,0 0-1,1-1 1,0 0 0,2-1-1,13 24 1,-12-27-139,2 0 0,0-1 0,0 0 0,1-1 1,1 0-1,0-1 0,0 0 0,1-1 0,1-1 0,0 0 1,0-1-1,0-1 0,19 7 0,25 5-22,1-1 0,77 11 0,-114-25-31,33 5-12,0-2 0,0-2 1,94-5-1,-64-8 65,143-30 0,80-31 369,350-69 580,78 25-648,6 53-338,-583 59 2,0 7 0,208 34-1,-304-30 10,151 29 287,-192-33-196,0 1 0,0 1 0,-1 1-1,0 1 1,0 1 0,35 25 0,-22-3 169,-30-26-319,1-1-1,0-1 1,0 1-1,12 7 1,-16-11-49,1-1 0,-1 0 0,1 0 1,0 0-1,0 0 0,-1 0 0,1 0 0,0-1 0,0 0 1,0 1-1,0-1 0,0 0 0,0 0 0,0-1 1,0 1-1,-1 0 0,5-2 0,11-4-195,-1-1-99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49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8 715 14763,'-8'2'2498,"23"-9"-1446,-2 1-233,165-83 1828,92-43-1425,-190 99-912,143-39-1,-179 62-290,-1 2 0,1 1 0,0 3-1,0 2 1,57 3 0,20 14-62,222 59 1,-180-35 34,-45-11 30,471 85 583,-514-105-432,0-3 1,0-3-1,0-4 1,0-2 0,148-31-1,-135 11 18,-1-5-1,-1-3 0,-2-4 1,109-63-1,-116 56-99,386-204-26,-338 199-722,-67 28 474,-32 7-4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5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18332,'-5'61'1820,"3"0"-1,10 107 1,-8-160-1665,1-6-122,-1 8 86,1 0-1,0 0 0,1-1 0,0 1 1,4 9-1,-6-17-110,1-1-1,-1 1 1,1-1 0,0 1-1,0 0 1,0-1 0,0 0-1,0 1 1,0-1 0,0 0-1,1 1 1,-1-1 0,0 0-1,1 0 1,-1 0 0,1 0-1,-1 0 1,1-1 0,-1 1-1,1 0 1,0-1 0,-1 1-1,1-1 1,0 1 0,-1-1-1,1 0 1,0 0 0,0 0-1,0 0 1,-1 0 0,1 0-1,0 0 1,-1-1 0,4 0-1,10-4-1,0-1-1,-1 0 0,1-1 0,-1-1 1,-1 0-1,22-17 0,-22 15 5,0 0-1,1 1 1,0 1 0,1 0-1,0 1 1,18-6-1,-31 13 1,0-1 0,-1 1 0,1-1-1,0 1 1,0 0 0,-1 0 0,1 0 0,0 0-1,0 0 1,-1 0 0,1 0 0,0 0 0,0 1-1,0-1 1,-1 1 0,3 1 0,-3-2 7,0 1 1,0 0-1,0 0 1,0 1-1,0-1 1,0 0 0,-1 0-1,1 0 1,0 1-1,-1-1 1,1 0 0,-1 0-1,0 1 1,1-1-1,-1 0 1,0 1-1,0-1 1,0 1 0,0-1-1,0 0 1,0 1-1,0-1 1,-1 2-1,-1 9 107,0 0 0,-1 0 0,0-1 0,-1 1 0,0-1-1,-1 0 1,0 0 0,-1 0 0,0-1 0,-9 11 0,8-10 6,-2-1 0,1 0 1,-1-1-1,-1 0 0,0 0 1,0-1-1,-1 0 1,0 0-1,-14 6 0,17-11-160,1 0-1,-1-1 0,0 0 0,0 0 1,0-1-1,0 0 0,0 0 0,0-1 0,0 0 1,0 0-1,0-1 0,0 0 0,0-1 1,0 1-1,1-2 0,-1 1 0,0-1 0,1 0 1,0 0-1,-1-1 0,1 0 0,1-1 1,-1 1-1,1-1 0,0-1 0,-9-8 1,14 13-80,0 1 1,1-1-1,-1 0 1,0 0-1,0 0 1,1 1-1,-1-1 1,1 0-1,-1 0 1,1 0-1,-1 0 1,1 0-1,-1 0 1,1 0-1,0 0 1,0 0-1,-1 0 1,1 0-1,0 0 1,0-2-1,0 3 49,1-1 0,-1 1 0,1-1 0,-1 1-1,1-1 1,-1 1 0,1-1 0,-1 1 0,1 0 0,-1-1 0,1 1 0,0 0-1,-1-1 1,1 1 0,-1 0 0,1 0 0,0 0 0,-1-1 0,1 1 0,0 0-1,-1 0 1,1 0 0,1 0 0,8 0-279,0 1-1,0 0 1,13 3-1,-14-3 154,30 4-577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0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6 17636,'0'0'112,"0"-1"0,-1 1 0,1 0 0,0-1 1,-1 1-1,1 0 0,0-1 0,-1 1 0,1 0 1,0 0-1,-1-1 0,1 1 0,0 0 0,-1 0 0,1-1 1,-1 1-1,1 0 0,0 0 0,-1 0 0,1 0 1,-1 0-1,1 0 0,-1 0 0,1 0 0,0 0 0,-1 0 1,1 0-1,-1 0 0,1 0 0,-1 0 0,1 0 0,0 0 1,-1 1-1,1-1 0,-1 0 0,1 0 0,0 0 1,-1 1-1,-18 6 1386,5 3-1199,1 0 0,0 0 1,1 1-1,1 1 0,-1 0 0,2 1 0,-13 19 1,12-16-267,1 1 0,0 1 0,2 0 0,0 0 0,-10 34 1,17-46-39,0 0 0,0 0 0,0-1 1,0 1-1,1 0 0,0 0 1,0 0-1,1 0 0,2 9 0,-3-13-25,1 0 0,-1 0 0,1-1 0,0 1 0,0 0 0,0-1 0,0 1 0,0-1 0,0 1 0,0-1 0,0 1 0,1-1 0,-1 0 0,1 0 0,-1 1 0,1-1 0,-1 0-1,1 0 1,-1-1 0,1 1 0,0 0 0,0 0 0,-1-1 0,1 1 0,0-1 0,0 0 0,0 1 0,0-1 0,0 0 0,-1 0 0,1 0 0,3-1 0,8-1-260,-1 0 1,0-1 0,0 0 0,0-1-1,-1-1 1,1 0 0,16-10 0,4-4-193,35-28 0,-20 10-178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5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94 474 15355,'1'-3'198,"0"1"0,0 0 1,0 0-1,-1-1 0,1 1 0,-1 0 0,1-1 0,-1 1 0,0-1 0,0 1 0,0 0 0,0-1 1,-1-2-1,0 4-108,1 0 1,-1 0-1,1 0 1,-1 1-1,1-1 1,-1 0-1,0 0 1,1 0 0,-1 1-1,0-1 1,0 1-1,1-1 1,-1 0-1,0 1 1,0-1-1,0 1 1,0 0 0,0-1-1,0 1 1,0 0-1,0-1 1,0 1-1,0 0 1,0 0-1,0 0 1,0 0-1,0 0 1,0 0 0,0 0-1,0 0 1,1 1-1,-1-1 1,0 0-1,-1 1 1,-3 0 90,2 1 1,-1 0-1,0 0 0,0 0 1,0 0-1,1 0 0,-1 1 1,1-1-1,0 1 0,0 0 1,0 0-1,0 1 0,0-1 1,1 0-1,-1 1 0,1 0 1,0-1-1,-3 8 0,4-8-151,0 0 0,0 0 0,0 0-1,1 0 1,-1 0 0,1 0 0,-1 0-1,1 0 1,0 0 0,0 0 0,0 0 0,1 4-1,0-6-19,-1 1 0,1 0 0,0 0 0,0 0 0,0 0 0,0-1 0,0 1 0,0-1 0,0 1 0,0 0-1,1-1 1,-1 0 0,0 1 0,1-1 0,0 0 0,-1 0 0,1 0 0,0 0 0,-1 0 0,3 1 0,2 0 4,0-1 1,0 1 0,0-1-1,0 0 1,0-1 0,0 0-1,0 0 1,0 0-1,0 0 1,0-1 0,1 0-1,-2-1 1,1 1 0,0-1-1,0 0 1,0 0 0,6-5-1,4-1 51,-1 0 0,0-1 0,-1-1 0,24-22 0,-32 27-19,0-1 0,-1 0 1,1 0-1,-1 0 0,0-1 0,-1 0 0,0 0 1,3-8-1,-42 96 162,31-70-207,1 0 1,0 0-1,0 1 0,1-1 0,0 21 1,2-30-3,0 0 1,0 0 0,0 0-1,1 0 1,-1 0-1,1-1 1,-1 1 0,1 0-1,0 0 1,-1 0-1,1 0 1,0-1 0,0 1-1,0 0 1,1-1-1,-1 1 1,2 1 0,-1-2 0,0 0 0,0 0 0,0 0 0,0 0 1,1 0-1,-1-1 0,0 1 0,0-1 0,0 1 0,1-1 1,-1 0-1,0 0 0,1 0 0,-1 0 0,0 0 0,0-1 1,1 1-1,3-2 0,9-3 5,0 0 1,-1-1-1,0 0 0,0-2 1,0 1-1,-1-2 0,0 0 0,-1 0 1,17-17-1,-1-2-35,-1-1 0,36-50 0,52-92-418,-96 139 281,-2 0-1,-2-1 1,19-55-1,-26 55-40,-9 24 33,-5 18 138,-12 27 145,16-32-91,-68 171 726,60-145-600,1 0 0,2 1 0,1 0 0,-1 32 0,6-52-173,1-1 0,1 1 0,-1-1 0,2 1 0,-1-1 0,2 0 0,-1 1 0,1-1 0,1 0 0,0-1 0,0 1 0,1-1 1,0 0-1,12 15 0,-81-97-1629,-92-113 2173,154 184-450,-13-21 346,15 23-392,-1-1 0,1 1 1,0-1-1,0 1 1,-1-1-1,1 1 0,0-1 1,0 1-1,0-1 1,0 1-1,0-1 0,0 1 1,0-1-1,0 1 0,0-1 1,0 1-1,0-1 1,0 1-1,0-1 0,0 1 1,1-1-1,-1 1 1,0-1-1,0 1 0,0-1 1,1 1-1,-1-1 1,0 1-1,1-1 0,-1 1 1,0 0-1,1-1 1,-1 1-1,1 0 0,-1-1 1,0 1-1,1 0 0,-1 0 1,1-1-1,-1 1 1,1 0-1,-1 0 0,1 0 1,-1 0-1,1-1 1,0 1-1,12-1 82,-1 1 1,1 0-1,-1 0 0,1 1 1,20 5-1,33 1-674,-47-6 491,0-2 1,0 0-1,0-2 0,27-6 1,13-10-179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53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36 16043,'-2'10'660,"0"0"-1,0-1 1,2 1-1,-1 0 0,2 15 1,-1 4 623,-2 14-429,4 321 1408,0-351-2228,-1-23-41,0-24-71,-3-21-110,-2 0 0,-16-82 0,14 121 194,6 16-4,0 0-1,0 0 1,0 0-1,0 0 1,0 0-1,0-1 1,0 1-1,0 0 1,0 0-1,0 0 1,0 0-1,0 0 0,0 0 1,0 0-1,0 0 1,0 0-1,-1 0 1,1 0-1,0 0 1,0 0-1,0 0 1,0 0-1,0 0 1,0 0-1,0 0 1,0 0-1,0 0 0,0 0 1,0 0-1,-1 0 1,1 0-1,0 0 1,0 0-1,0 0 1,0 0-1,0 0 1,0 0-1,0 0 1,0 0-1,0 0 1,0 0-1,0 0 0,0 0 1,-1 0-1,1 0 1,0 0-1,0 0 1,0 0-1,0 0 1,0 0-1,0 1 1,0-1-1,0 0 1,0 0-1,0 0 0,0 0 1,0 0-1,0 0 1,0 0-1,0 0 1,0 0-1,0 0 1,0 0-1,0 1 1,0-1-1,0 0 1,-1 27 161,3-18-126,-1-1 1,1 1 0,1 0-1,0-1 1,0 1 0,0-1-1,1 0 1,8 12 0,-11-18-25,1 0 1,0 0-1,-1 1 1,1-1 0,0 0-1,0 0 1,1-1-1,-1 1 1,0 0 0,1-1-1,-1 1 1,1-1-1,-1 0 1,1 0-1,-1 0 1,1 0 0,0 0-1,0-1 1,-1 1-1,1-1 1,0 1 0,0-1-1,0 0 1,-1-1-1,1 1 1,0 0 0,0-1-1,0 1 1,-1-1-1,5-1 1,1-2 51,0 0 0,-1-1 0,1 1 0,-1-2 0,0 1 1,0-1-1,0 0 0,-1 0 0,0-1 0,0 1 0,-1-2 0,9-14 0,-1-1 168,0-1-1,-2 0 1,8-27-1,-13 34-87,0 0 0,-2 0-1,0 0 1,-1-1-1,0 0 1,-1-23 0,-2 38-108,0-1 0,0 1 0,-1 0 0,0 0 1,1-1-1,-3-5 0,2 9-33,1-1 1,0 1-1,0-1 0,-1 1 0,1-1 1,0 1-1,-1-1 0,1 1 0,-1-1 1,1 1-1,0 0 0,-1-1 1,1 1-1,-1 0 0,1-1 0,-1 1 1,1 0-1,-1-1 0,1 1 0,-1 0 1,1 0-1,-1 0 0,0 0 0,1 0 1,-1-1-1,1 1 0,-1 0 0,1 0 1,-1 0-1,0 1 0,1-1 1,-1 0-1,1 0 0,-1 0 0,1 0 1,-1 0-1,0 1 0,1-1 0,-1 0 1,1 0-1,-1 1 0,1-1 0,0 0 1,-1 1-1,1-1 0,-1 1 0,1-1 1,-1 1-1,-6 7 1,1 0 0,0 0 1,1 0-1,0 1 0,0 0 0,1 0 1,0 0-1,-5 16 0,4-11-4,-27 80-19,29-81 10,0-1 1,0 1 0,2 0-1,0 1 1,0 18-1,1-30 5,0 0 0,0 0 0,0 0-1,1 0 1,-1 0 0,0 0 0,1 0 0,-1-1-1,1 1 1,0 0 0,0 0 0,0 0-1,0-1 1,0 1 0,0 0 0,0-1 0,0 1-1,0-1 1,1 0 0,-1 1 0,1-1 0,2 2-1,-2-3 0,0 1 0,1 0 0,0-1 0,-1 1 0,1-1 0,-1 0 0,1 1 0,0-1 0,-1-1 0,1 1 0,0 0 0,-1-1 0,1 1 0,-1-1 0,1 0 0,2-1 0,20-8-26,-18 7 16,1 0 0,0 0 0,0 0-1,0 1 1,0 0 0,10 0 0,-16 2 10,0 0 0,0 0-1,0 0 1,0 1 0,0-1 0,0 1 0,0-1 0,0 1 0,0 0-1,0-1 1,-1 1 0,1 0 0,0 0 0,-1 1 0,1-1 0,0 0-1,-1 0 1,0 1 0,1-1 0,-1 1 0,0-1 0,0 1-1,1 0 1,-1-1 0,-1 1 0,1 0 0,0 0 0,0 0 0,-1 0-1,2 3 1,1 12-40,0-1-1,0 0 1,-2 1-1,-1 30 1,2 12-443,-2-58 435,0 1 0,0-1 1,0 1-1,0-1 0,1 0 1,-1 1-1,0-1 0,1 0 0,-1 1 1,1-1-1,-1 0 0,1 0 1,0 1-1,-1-1 0,1 0 1,2 2-1,-3-3-12,1 1 0,-1-1 1,1 0-1,-1 0 0,1 0 0,0 0 0,-1 0 1,1 0-1,-1 0 0,1 0 0,-1 0 0,1 0 0,0 0 1,-1 0-1,1 0 0,-1 0 0,1 0 0,-1-1 1,1 1-1,-1 0 0,1 0 0,-1-1 0,1 1 1,-1 0-1,1-1 0,0 0 0,2-2-186,1 0 0,-1 0 0,0-1 0,0 0 1,0 1-1,-1-1 0,5-8 0,8-23-518,3-7-125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5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44 243 16091,'1'2'158,"1"-1"-1,-1 1 0,1-1 1,0 0-1,-1 1 0,1-1 1,0 0-1,0 0 0,0-1 1,0 1-1,0 0 0,0-1 0,0 1 1,0-1-1,0 1 0,0-1 1,0 0-1,0 0 0,0 0 1,0 0-1,3-1 0,-1 0 116,0 0 0,0 0 0,0-1-1,0 0 1,0 0 0,0 0 0,-1 0 0,1-1 0,6-5-1,-1 0 204,0-2-1,0 1 0,-1-1 0,0-1 0,-1 1 1,8-15-1,-10 15-238,0-1 1,-1 0-1,0 0 0,4-22 1,-7 31-211,-1-1 0,1 0 1,-1 1-1,0-1 0,1 0 0,-1 0 1,-1 1-1,1-1 0,0 0 0,0 0 1,-1 1-1,0-1 0,0 0 0,1 1 1,-2-1-1,1 1 0,0-1 1,0 1-1,-1-1 0,1 1 0,-1 0 1,0 0-1,0 0 0,0 0 0,0 0 1,-2-2-1,2 3-18,-1 0 0,1 0 0,0 1 0,-1-1 0,1 1 0,-1-1 0,1 1 0,-1 0 0,1 0 0,-1 0 0,1 0 0,0 0-1,-1 1 1,1-1 0,-1 1 0,1-1 0,0 1 0,-1 0 0,1 0 0,0 0 0,0 0 0,0 1 0,-1-1 0,-2 4 0,-5 2-8,1 1-1,0 0 1,-14 17 0,11-11-6,1 1 0,0 1 1,1 0-1,-10 23 0,15-30-24,1 0 0,1 1-1,0-1 1,0 1-1,1 0 1,0 0-1,1 0 1,0 0 0,1 17-1,0-25-34,0 1 1,1-1-1,-1 0 0,0 1 0,1-1 0,0 0 0,-1 0 1,1 0-1,0 0 0,0 0 0,0 0 0,1 0 0,-1 0 1,0 0-1,1 0 0,-1-1 0,1 1 0,-1 0 0,1-1 1,0 1-1,0-1 0,0 0 0,0 0 0,0 0 0,0 0 1,0 0-1,0 0 0,0 0 0,0-1 0,1 1 0,-1-1 1,0 1-1,0-1 0,1 0 0,3 0 0,3 0-190,0-1-1,0-1 1,0 1-1,0-1 1,0-1-1,0 1 0,13-8 1,26-16-497,2-7-158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54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18068,'-55'30'3647,"24"-14"-2477,1 1-1,1 2 1,-44 35 0,71-53-1162,0 1 0,0 0 0,0 0-1,1 1 1,-1-1 0,0 0 0,-1 4 0,3-6-10,0 1-1,0-1 1,-1 0-1,1 1 0,0-1 1,0 0-1,0 0 0,0 1 1,0-1-1,0 0 1,0 1-1,0-1 0,0 0 1,0 0-1,0 1 1,0-1-1,0 0 0,0 1 1,1-1-1,-1 0 1,0 0-1,0 1 0,0-1 1,0 0-1,0 0 1,1 1-1,-1-1 0,14 3-126,23-6-51,-15 1 18,1 1 0,1 1 0,25 3-1,-43-2 124,1 0-1,-1 1 1,0-1-1,0 1 0,0 0 1,0 1-1,0-1 1,0 1-1,-1 1 0,1-1 1,-1 1-1,0 0 1,0 0-1,-1 0 0,1 1 1,4 5-1,-7-7 40,0-1 1,0 1-1,0 0 0,0 0 0,-1 0 0,1 0 0,-1 0 0,0 0 0,0 0 0,0 1 1,-1-1-1,1 0 0,-1 0 0,1 1 0,-1-1 0,0 0 0,-1 1 0,1-1 1,0 0-1,-2 5 0,0-3 59,0-1 0,0 1 0,0-1 0,-1 0 0,1 1 0,-1-1 0,0 0 0,-1-1 0,1 1 0,-1 0 0,1-1 0,-7 5 0,3-3-63,0-1 0,0 0 0,0 1 1,0-2-1,-1 1 0,1-1 0,-1-1 1,0 1-1,0-1 0,0-1 0,0 1 1,0-1-1,0-1 0,-1 1 0,1-2 1,-11 0-1,16 0-62,1 1 0,0-1 1,0 0-1,-1 0 0,1 0 1,0 0-1,0 0 0,0 0 1,0 0-1,0-1 0,0 1 1,1-1-1,-1 0 0,0 1 1,1-1-1,-1 0 0,1 0 1,0 0-1,0 0 0,-1 0 1,1 0-1,0 0 0,1 0 1,-2-3-1,1-13-498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55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18556,'3'3'208,"-1"-2"1,1 1-1,0 0 1,0 0-1,0-1 1,1 0-1,-1 0 1,0 0-1,0 0 1,1 0-1,-1 0 1,0-1-1,1 0 1,-1 0-1,1 0 1,-1 0-1,0 0 1,1 0-1,4-2 1,-2 0-46,0 0 0,0-1 1,-1 1-1,1-1 1,-1 0-1,1 0 1,-1-1-1,0 0 1,0 0-1,6-6 0,-6 4-82,1-1-1,-1 1 1,0-1-1,-1 0 1,1 0-1,-1 0 1,5-15-1,-7 18-32,-1 0-1,0-1 0,0 1 0,0-1 0,0 1 0,-1-1 1,1 1-1,-1-1 0,0 1 0,-1-1 0,1 1 0,-1-1 1,0 1-1,-1-5 0,1 8-38,1-1 1,-1 1-1,0 0 1,1-1 0,-1 1-1,0 0 1,0-1-1,1 1 1,-1 0-1,0 0 1,0 0-1,-1 0 1,1 0-1,0 0 1,0 0-1,0 0 1,-1 1 0,1-1-1,0 0 1,-1 1-1,1-1 1,0 1-1,-1-1 1,1 1-1,-1 0 1,1 0-1,-1-1 1,1 1-1,-1 0 1,1 0 0,-1 0-1,1 1 1,-1-1-1,1 0 1,-1 1-1,1-1 1,0 0-1,-1 1 1,1 0-1,-1-1 1,1 1-1,-1 1 1,-6 2 7,1 0 0,1 1 1,-1-1-1,0 2 0,1-1 0,-6 7 1,4-2-8,0 0 1,0 1 0,1-1 0,0 1 0,1 1 0,1-1 0,-9 24-1,12-29-7,0 1 0,0 0 0,1 0 0,0 0 0,0-1 0,1 1 0,0 0 0,0 0-1,0 0 1,1 0 0,0 0 0,0 0 0,1 0 0,0-1 0,0 1 0,4 7 0,-4-11 26,1 1 0,0 0 0,0-1 1,0 0-1,0 0 0,1 0 0,-1 0 1,1 0-1,0-1 0,0 1 0,0-1 1,0 0-1,0 0 0,0-1 0,1 1 1,-1-1-1,1 0 0,-1 0 0,1 0 1,-1-1-1,1 1 0,-1-1 0,1 0 1,-1-1-1,1 1 0,0-1 0,6-2 1,27-10 111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5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14 17940,'7'-14'3174,"-6"22"-1050,-8 33-42,5-28-1678,-10 74 186,4 1-1,5 158 1,3-246-589,0 14 42,1 0 1,1-1 0,0 1 0,5 15 0,-1-19 52,-3-17-26,-2-19-146,-5 6-277,-1 0 0,0 0 0,-18-38 0,-34-55-1437,31 64 1051,-40-66 49,66 115 702,0 0 0,0 0 0,0 0 1,0-1-1,-1 1 0,1 0 1,0 0-1,0 0 0,0 0 1,0-1-1,0 1 0,0 0 0,0 0 1,0 0-1,0-1 0,0 1 1,0 0-1,0 0 0,0 0 0,0 0 1,0-1-1,0 1 0,0 0 1,0 0-1,0 0 0,0-1 1,0 1-1,0 0 0,0 0 0,0 0 1,0 0-1,0-1 0,0 1 1,0 0-1,1 0 0,-1 0 0,0 0 1,0-1-1,0 1 0,0 0 1,0 0-1,1 0 0,-1 0 0,0 0 1,0 0-1,0 0 0,0 0 1,1 0-1,-1-1 0,0 1 1,0 0-1,0 0 0,1 0 0,-1 0 1,0 0-1,0 0 0,0 0 1,0 0-1,1 0 0,-1 0 0,0 0 1,1 1-1,13 2 503,-12-2-436,28 8 39,0-1-1,1-2 1,0-1 0,0-1-1,0-2 1,1-1 0,-1-2-1,0 0 1,0-3 0,0 0 0,40-12-1,-48 10-287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5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42 19716,'-9'-1'402,"1"0"-1,0 0 1,0 1 0,0 0-1,-1 0 1,1 1 0,0 0-1,0 1 1,0 0 0,0 0-1,0 0 1,0 1-1,1 0 1,-1 1 0,-8 5-1,9-5-304,1 0 0,0 0-1,0 1 1,0 0-1,0 0 1,1 0 0,-1 0-1,1 1 1,1 0-1,-1 0 1,1 1 0,0-1-1,1 1 1,0 0-1,0 0 1,-4 12 0,7-18-91,0 0 0,-1 0 0,1 0 0,0 0 0,0 0 1,0 0-1,0 0 0,0 0 0,0 0 0,1 0 0,-1 0 1,0 0-1,0 0 0,1 0 0,-1-1 0,0 1 0,1 0 1,-1 0-1,1 0 0,-1 0 0,1-1 0,0 1 1,-1 0-1,1 0 0,0-1 0,-1 1 0,1-1 0,0 1 1,0 0-1,0-1 0,-1 0 0,1 1 0,0-1 0,0 1 1,0-1-1,0 0 0,0 0 0,0 0 0,0 1 0,0-1 1,0 0-1,0 0 0,0 0 0,1-1 0,8 1 17,-1 0 0,0-1 0,16-4-1,-23 5-18,100-30 102,-2 1-36,-84 25-62,-1 2-1,1 0 1,-1 0 0,25 2-1,-36 0-6,0 1 0,0-1-1,0 1 1,-1 0-1,1 0 1,0 0-1,0 1 1,0-1-1,-1 1 1,1 0-1,-1 0 1,1 0 0,-1 1-1,5 4 1,-6-5 3,-1-1-1,0 1 1,1 0 0,-1-1 0,0 1 0,0 0 0,0 0 0,-1 0-1,1 0 1,0 0 0,-1 0 0,1 0 0,-1 0 0,0 0 0,1 0-1,-1 1 1,0-1 0,0 0 0,-1 0 0,1 0 0,0 0 0,-1 0-1,1 0 1,-1 0 0,0 0 0,1 0 0,-1 0 0,0 0 0,-2 3-1,2-4 11,1 0 0,-1 0 0,1 0 0,-1 0 0,1 0 0,-1 0 0,0 0 0,0 0-1,1 0 1,-1-1 0,0 1 0,0 0 0,0 0 0,0-1 0,0 1 0,0-1 0,0 1-1,0-1 1,-2 1 0,3-1 3,-1 0 0,0 0-1,1 0 1,-1-1 0,1 1 0,-1 0-1,0 0 1,1-1 0,-1 1-1,1 0 1,-1-1 0,1 1 0,-1-1-1,1 1 1,-1-1 0,1 1-1,-1-1 1,1 1 0,0-1 0,-1 1-1,1-1 1,0 1 0,-1-2 0,-1-4 77,0 0 1,0 0-1,0 0 1,1 0 0,-1-10-1,1-2 62,-2-1-64,2 0 0,0-1 0,1 1 0,2 0 0,4-27 0,-6 45-124,1 0-1,-1 0 1,1 0-1,0 0 0,-1 0 1,1 0-1,0 0 1,0 0-1,0 0 0,0 1 1,0-1-1,0 0 1,0 1-1,0-1 0,0 1 1,0-1-1,0 1 1,0-1-1,0 1 0,0-1 1,1 1-1,-1 0 1,0 0-1,0 0 0,0 0 1,1 0-1,-1 0 0,0 0 1,2 1-1,47 7-1502,-31-4 1304,12 0-216,1-1-166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5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63 17524,'-2'-1'256,"-1"0"1,1 0-1,0 0 1,-1 0-1,1 0 1,-1 1-1,1 0 1,-1-1-1,0 1 1,1 0-1,-1 0 1,1 0-1,-1 1 1,1-1-1,-1 1 1,0-1-1,1 1 1,0 0-1,-1 0 1,1 0-1,-4 2 1,-4 2 348,1 1 0,0 0 0,-15 12 0,15-10-337,1 0 1,0 1-1,-15 19 1,21-25-246,-1 1-1,1-1 1,0 1 0,0 0-1,0 0 1,1 0-1,-1 0 1,1 0 0,0 0-1,0 1 1,0-1 0,1 0-1,-1 0 1,1 6-1,1-9-21,-1 0-1,0 0 1,0 0-1,1 0 1,-1 0 0,1 0-1,-1 0 1,1 0-1,0 0 1,-1 0-1,1 0 1,0 0-1,-1 0 1,1 0-1,0-1 1,0 1-1,0 0 1,0-1-1,0 1 1,0 0-1,0-1 1,0 1-1,0-1 1,0 0-1,0 1 1,0-1-1,1 0 1,-1 1-1,0-1 1,1 0-1,5 0 2,0 1-1,0-1 0,13-2 1,-14 1-2,17-2-4,-12 2-4,-1-1-1,1 2 1,-1-1 0,1 1-1,17 3 1,-25-2 5,0 0 1,1 0-1,-1 0 1,0 0 0,1 1-1,-1 0 1,0-1-1,0 1 1,-1 0-1,1 1 1,0-1-1,-1 0 1,1 1-1,-1 0 1,0-1 0,1 1-1,-1 0 1,-1 0-1,1 0 1,0 0-1,1 5 1,2 6-15,-1 0 1,0 0 0,-1 0 0,-1 0-1,0 0 1,-1 0 0,0 1 0,-1-1-1,-4 27 1,1-22 67,0-1 0,-1 1 1,-2-1-1,1 0 0,-2-1 0,-1 1 0,-10 16 0,14-26 28,-1-1-1,0 0 0,-1-1 0,1 0 1,-1 1-1,-1-2 0,1 1 0,-1-1 1,0 0-1,-15 8 0,20-12-56,-1 1 0,1-1-1,-1 0 1,1-1 0,-1 1 0,0 0 0,1-1-1,-1 1 1,0-1 0,0 0 0,1 0-1,-1 0 1,0 0 0,0-1 0,1 1 0,-1-1-1,0 1 1,1-1 0,-1 0 0,0 0 0,1 0-1,-1 0 1,1-1 0,0 1 0,-1-1-1,1 0 1,0 1 0,0-1 0,0 0 0,0 0-1,0 0 1,1 0 0,-1-1 0,1 1-1,-1 0 1,1-1 0,-2-2 0,0-2-32,1 0 1,-1 0-1,1 0 1,1 0-1,-1-1 1,1 1-1,0 0 1,1-1-1,-1 1 1,2-1-1,-1 1 0,1 0 1,0-1-1,0 1 1,1 0-1,0 0 1,6-13-1,-2 5-56,1 1 0,1-1 0,0 1 0,1 1 0,1 0 0,0 0 0,14-13 0,87-72-1213,0 0-155,-96 82 1428,1-1-1,-2-1 1,0 0 0,16-29-1,-27 42 123,0-1 0,-1 0-1,0 0 1,0 0 0,0 0 0,-1 0-1,1-8 1,-2 13-80,0 0 0,1 0 0,-1 0 0,-1 0 0,1 0 0,0 0 0,0 0 0,0 0 0,0 0 0,-1 0-1,1 0 1,-1 0 0,1 0 0,-1 0 0,1 0 0,-1 0 0,1 0 0,-1 0 0,-1-1 0,1 2-11,0-1-1,-1 1 1,1-1 0,0 1-1,-1-1 1,1 1 0,0 0-1,-1 0 1,1 0 0,-1 0-1,1 0 1,0 0 0,-1 0-1,1 0 1,0 0 0,-1 1 0,1-1-1,0 0 1,-1 1 0,0 0-1,-7 3-12,1 1 1,0 0-1,0 0 0,0 0 0,1 1 0,0 0 1,0 1-1,1 0 0,-1 0 0,2 0 0,-1 0 1,1 1-1,0 0 0,0 0 0,1 1 0,0-1 1,1 1-1,0 0 0,0 0 0,-1 10 0,3-17-29,1 1-1,0 0 1,0-1 0,1 1-1,-1 0 1,1-1-1,-1 1 1,1-1-1,0 1 1,-1 0-1,1-1 1,1 0 0,-1 1-1,0-1 1,1 0-1,-1 1 1,1-1-1,-1 0 1,1 0 0,0 0-1,0-1 1,0 1-1,0 0 1,0-1-1,1 1 1,-1-1-1,0 0 1,1 0 0,-1 0-1,1 0 1,-1 0-1,5 1 1,5 1-270,0-1-1,0 1 1,1-2 0,-1 0-1,21-1 1,-9-2-104,45-9-1,-22 1-168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57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25 16604,'11'-22'2585,"-6"20"-967,-4 15-220,-3 98 2054,11 57-2640,-8-152-703,11 93 152,-9-91-217,0 1 1,2-1-1,11 31 0,-6-33 57,-9-16-98,-1 0-1,0 0 1,0 0-1,1 0 1,-1 0-1,0-1 1,0 1-1,0 0 1,1 0-1,-1 0 1,0 0-1,0 0 1,0-1-1,0 1 1,0 0-1,1 0 1,-1 0-1,0-1 1,0 1-1,0 0 1,0 0-1,0 0 1,0-1-1,0 1 1,0 0-1,0 0 1,0 0-1,1-1 1,-1 1-1,0 0 1,0 0-1,-1-1 1,1 1-1,0 0 1,0 0-1,0-1 1,0 1-1,-3-35 25,-3 16-131,-1 1 0,0-1 0,-2 1 0,0 1-1,-1-1 1,0 2 0,-2-1 0,0 2 0,-1-1 0,-19-17 0,42 38 96,-1 0 1,1 0 0,0-1-1,0 0 1,1-1 0,-1 0-1,12 1 1,1 1-529,0-1-1,1-1 1,30-1-1,-16-5 116,-1-1-194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59:58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 16972,'-3'0'446,"0"-1"1,0 1 0,1 0-1,-1 0 1,0 0-1,0 0 1,0 0 0,1 1-1,-1-1 1,0 1 0,0 0-1,1 0 1,-5 2 0,-35 20 2233,35-19-2461,-5 3-14,1 0 0,0 1 0,0 1 0,-16 16-1,27-25-205,-1 1 0,1-1 0,-1 0 0,1 1 0,-1-1 0,1 1 0,0-1 0,-1 1 0,1-1-1,0 1 1,-1-1 0,1 1 0,0-1 0,0 1 0,-1-1 0,1 1 0,0-1 0,0 1-1,0 0 1,0-1 0,0 1 0,0-1 0,0 1 0,0 0 0,0-1 0,0 1 0,0-1 0,0 1-1,1-1 1,-1 1 0,0 0 0,0-1 0,0 1 0,1-1 0,-1 1 0,0-1 0,1 1-1,-1-1 1,0 0 0,1 1 0,-1-1 0,1 1 0,-1-1 0,1 0 0,-1 1 0,1-1 0,-1 0-1,1 1 1,-1-1 0,1 0 0,-1 0 0,2 1 0,33 6-92,-32-7 79,93 15-271,-83-13 238,-1 2 1,0-1-1,1 2 0,-2-1 0,18 10 1,-27-13 43,-1 0 0,1 0 0,0 1 0,0-1 0,-1 0 0,1 1 0,-1-1 0,1 1 0,-1-1 0,0 1 0,1 0 0,-1-1 0,0 1 0,0 0 1,0 0-1,0 0 0,-1 0 0,1 0 0,0 3 0,-1-3 20,0 0 1,0 0 0,-1 0-1,1-1 1,0 1 0,-1 0-1,0 0 1,1 0 0,-1-1-1,0 1 1,0-1-1,0 1 1,0 0 0,0-1-1,0 1 1,0-1 0,-1 0-1,1 1 1,0-1-1,-1 0 1,1 0 0,-4 1-1,-12 9 108,0-2-1,-1-1 0,-1 0 0,1-1 1,-1-1-1,0-1 0,-1 0 0,1-2 1,-1 0-1,0-1 0,-29-1 0,46-2-1579,10 0 1187,9 0-346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00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18 18284,'-2'-2'222,"0"0"0,-1 0 0,1 1 0,0-1 1,-1 1-1,0 0 0,1-1 0,-1 1 0,0 0 0,1 1 0,-1-1 0,0 0 1,0 1-1,0-1 0,0 1 0,0 0 0,0 0 0,0 0 0,1 1 0,-1-1 1,-6 2-1,4 0-74,0-1 1,0 1 0,0 0 0,0 1-1,0-1 1,0 1 0,1 0-1,-1 0 1,1 0 0,-8 8 0,6-3-135,-1 0 1,2 1-1,-1-1 1,1 2 0,0-1-1,1 0 1,0 1-1,0 0 1,1 0-1,1 0 1,0 0 0,0 0-1,1 1 1,0-1-1,1 20 1,0-28-13,1 0-1,-1 0 1,0 1-1,1-1 1,-1 0-1,1 0 1,0 0 0,0 0-1,0 0 1,0 0-1,0 0 1,0 0-1,0 0 1,1-1-1,-1 1 1,1 0 0,-1-1-1,1 1 1,0-1-1,0 0 1,-1 0-1,1 1 1,0-1 0,0 0-1,3 1 1,-2-2 0,1 1 0,-1 0 0,1-1 0,0 0 0,-1 0 0,1 0 1,-1 0-1,1-1 0,-1 1 0,1-1 0,-1 0 0,1 0 0,-1 0 0,0-1 1,5-2-1,10-5 10,-1-2 0,0 0 0,-1-1 0,25-24 0,-11 6-198,31-40 1,-48 58-127,-13 12 295,0 0 0,0 0 0,1 0 0,-1 0 0,0 0 0,0 0 0,0 0 0,0 0 0,1 0 0,-1 1 0,0-1 0,0 0 0,0 0 0,0 0 0,1 0 0,-1 0 0,0 1 0,0-1 0,0 0 0,0 0 0,0 0 0,0 0 0,0 1 0,0-1 0,0 0 0,1 0 0,-1 0 0,0 0 0,0 1 0,0-1 0,0 0 0,0 0 0,0 0 0,0 1 0,0-1 0,0 0 0,0 0 0,-1 0 0,1 1 0,0-1 0,0 0 0,-8 36-1655,6-28 1372,-19 63-2167,21-60 1836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12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38 18164,'2'-9'775,"2"-18"1669,-4 27-2424,0 0-1,0 0 1,0 0 0,0 0 0,0 0 0,0 0-1,0-1 1,-1 1 0,1 0 0,0 0 0,0 0-1,0 0 1,0 0 0,0 0 0,0 0-1,0 0 1,0 0 0,0 0 0,0-1 0,-1 1-1,1 0 1,0 0 0,0 0 0,0 0 0,0 0-1,0 0 1,0 0 0,0 0 0,-1 0 0,1 0-1,0 0 1,0 0 0,0 0 0,0 0-1,0 0 1,0 0 0,0 0 0,-1 0 0,1 0-1,0 0 1,0 0 0,0 0 0,0 0 0,0 0-1,0 1 1,0-1 0,0 0 0,-1 0 0,1 0-1,0 0 1,0 0 0,0 0 0,0 0-1,0 0 1,0 0 0,-13 15 1129,2 1-709,1 1 0,1 0 0,1 0 1,0 1-1,-7 25 0,2 1-52,-7 54-1,15-64-173,1 0 1,3 68-1,2-80-143,1-1 1,1 0 0,1 0 0,1 0 0,15 39 0,-6-34 39,-14-26-100,0 0 0,0 0 0,0 0 0,1 0 0,-1 0-1,0 0 1,0 0 0,0 0 0,0 0 0,0 0-1,0 0 1,-9-15 63,-60-101 79,59 98-124,2-1 0,0 0 1,1 0-1,-7-33 1,13 49-13,1 0 0,-1 0 1,1 0-1,0 0 0,0 0 1,0 0-1,0 0 0,0-1 0,1 1 1,-1 0-1,3-6 0,-2 8-7,0-1 0,0 1-1,0-1 1,0 1-1,0 0 1,1-1-1,-1 1 1,0 0 0,1 0-1,-1 0 1,1 0-1,-1 0 1,1 0 0,-1 0-1,1 0 1,0 1-1,-1-1 1,1 0 0,0 1-1,0 0 1,0-1-1,1 1 1,32-2-64,0 1 0,67 7-1,-40-2-410,-2-1-731,74-6 1,-133 3 1186,0-1 1,-1 1 0,1 0 0,0 0 0,0 0 0,-1 0 0,1 0 0,0 0 0,0 0 0,-1 0 0,1 0-1,0 0 1,0 0 0,-1 0 0,1 1 0,0-1 0,-1 0 0,1 0 0,0 1 0,-1-1 0,1 0-1,0 1 1,-1-1 0,1 1 0,-1-1 0,1 1 0,0-1 0,-1 1 0,0 0 0,1-1 0,-1 1 0,1-1-1,-1 1 1,1 1 0,-1 0 44,0 1 1,0 0-1,0-1 0,-1 1 0,1 0 0,-1-1 0,1 1 1,-2 2-1,0 2 18,-17 52 551,11-35-49,-10 46-1,20-65-113,4-9-256,6-9-22,5-14-96,-1 0-1,-1-2 1,-1 0 0,-2 0-1,-1-1 1,10-40 0,-21 70-74,0 0 0,0-1 0,0 1 0,0 0 0,0 0 0,1 0 0,-1 0 0,0 0 1,0 0-1,0 0 0,0 0 0,1-1 0,-1 1 0,0 0 0,0 0 0,0 0 1,1 0-1,-1 0 0,0 0 0,0 0 0,0 0 0,0 0 0,1 0 0,-1 0 0,0 0 1,0 0-1,0 0 0,1 1 0,-1-1 0,0 0 0,0 0 0,0 0 0,0 0 0,1 0 1,-1 0-1,0 0 0,0 0 0,0 1 0,0-1 0,0 0 0,0 0 0,1 0 0,-1 0 1,0 0-1,0 1 0,0-1 0,15 14-464,-10-10 189,0 1 1,1-1 0,-1 1-1,7 3 1,-4-6-94,-1 1 1,1-1-1,-1-1 0,1 1 1,0-1-1,-1-1 0,1 1 1,0-1-1,0-1 0,9-1 1,3-1-930,0-1 0,33-11 0,-37 10 975,0-1 0,0-1 0,0 0 0,-1-1 1,0-1-1,0 0 0,17-16 0,-43 30 4511,-8 8-2845,10-5-550,1 1 0,0 0 0,-11 16 0,17-23-677,0 1 0,1 0-1,-1 0 1,0 0 0,1 1 0,0-1-1,-1 0 1,1 1 0,1-1-1,-1 0 1,0 1 0,1-1 0,0 1-1,-1-1 1,2 1 0,-1 4-1,1-6-77,0 0 0,0-1 0,0 1 0,0 0 0,0-1 0,1 0 0,-1 1 0,0-1 0,1 0 0,-1 1 0,1-1 0,-1 0 0,1 0 0,0 0 0,-1 0 0,1-1 0,0 1 0,0 0 0,-1-1 0,1 1 0,0-1 0,0 0-1,0 1 1,0-1 0,0 0 0,0 0 0,2-1 0,8 1 40,0 0 0,23-5 0,2-4-32,40-14 1,-43 12-74,60-12 1,-91 22 26,0 1 0,-1 0-1,1-1 1,0 1 0,-1 0 0,1 1 0,0-1-1,-1 0 1,1 1 0,-1 0 0,1-1 0,0 1-1,2 2 1,-1-1-1,1 1 0,-1 0-1,0 1 1,-1-1 0,7 7-1,-8-8 7,0 0 0,0 0 0,1-1 0,-1 1 0,0-1 0,1 0 0,-1 0 0,1 0 0,0 0-1,-1 0 1,1-1 0,0 1 0,0-1 0,-1 1 0,1-1 0,0 0 0,0 0 0,0 0 0,4-2 0,7 0-47,1-1 1,20-8-1,-19 6-40,24-8-108,44-12-228,-76 23 350,1 1-1,-1-1 1,1 2-1,-1-1 1,0 1 0,1 1-1,15 2 1,-22-3 49,0 1 0,0 0 1,0 0-1,0 0 1,0 0-1,0 0 1,0 1-1,0-1 0,0 1 1,-1-1-1,1 1 1,-1-1-1,1 1 0,-1 0 1,0 0-1,1 0 1,-1 0-1,0 0 0,0 0 1,0 0-1,-1 0 1,1 0-1,0 0 0,-1 0 1,0 1-1,1-1 1,-1 0-1,0 0 0,0 0 1,0 1-1,0-1 1,-1 0-1,1 0 0,-1 1 1,1-1-1,-1 0 1,0 0-1,-1 3 0,1-4-75,1 0-1,0 0 0,-1-1 0,1 1 0,-1 0 0,0-1 0,1 1 1,-1-1-1,1 1 0,-1-1 0,0 1 0,1-1 0,-1 1 0,0-1 1,0 0-1,1 1 0,-1-1 0,0 0 0,0 0 0,0 1 0,1-1 0,-1 0 1,0 0-1,0 0 0,0 0 0,0 0 0,0 0 0,1 0 0,-1 0 1,0-1-1,0 1 0,0 0 0,-1-1 0,-7-5-689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12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12 17276,'-2'-1'192,"1"-1"-1,-1 1 1,0 0 0,1 0 0,-1 0 0,0 1 0,0-1 0,0 0 0,0 0 0,0 1 0,0 0-1,0-1 1,0 1 0,0 0 0,0 0 0,0 0 0,-3 0 0,1 1 85,0 0 0,-1 0 0,1 0 0,0 1 0,-1 0 0,1-1 0,-6 5 1,-2 2 334,0 1 0,1 0 1,-19 19-1,18-15-258,1 0-1,-18 26 1,24-32-279,1 1 1,0-1 0,0 1-1,1 0 1,0 0-1,0 1 1,-1 11 0,3-18-67,1-1 1,0 0 0,0 1-1,0-1 1,-1 1 0,1-1-1,1 0 1,-1 1 0,0-1-1,0 0 1,0 1 0,1-1-1,-1 0 1,1 0 0,-1 1 0,1-1-1,0 0 1,-1 0 0,1 0-1,0 1 1,0-1 0,0 0-1,-1 0 1,1 0 0,0-1-1,1 1 1,-1 0 0,0 0-1,0 0 1,0-1 0,0 1-1,1-1 1,-1 1 0,0-1-1,0 1 1,3 0 0,1-1 2,0 1 0,0-1 1,-1 0-1,1 0 0,0-1 1,0 1-1,0-1 0,-1 0 1,7-2-1,6-4 9,0 0 0,-1-1 0,0 0 0,0-2 0,-1 0 0,-1 0 0,22-21 0,-10 6 39,-2-1 0,40-55 0,-67 87-50,0-1 0,1 1 0,-1 0 0,1 0 0,1 0 0,-1 0 0,-1 13 0,1-3-54,1 32 0,1-43-49,1 1 1,0-1-1,0 0 0,0 1 0,0-1 0,1 0 1,0 0-1,0 1 0,3 3 0,-4-6 59,1 0-1,0 0 0,0 0 1,0-1-1,1 1 1,-1-1-1,1 0 0,-1 0 1,1 0-1,0 0 1,0 0-1,0 0 0,0-1 1,0 0-1,0 1 1,4 0-1,27 3-254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1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18780,'3'18'695,"-1"0"-1,-1 0 1,-1 0 0,0 0-1,-1 0 1,-5 23-1,0 9 723,0 0-440,3-29-624,1 0 0,0 1 1,2-1-1,2 27 0,-2-47-340,0 0-1,0 1 1,1-1-1,-1 0 1,0 1-1,1-1 1,-1 0 0,1 1-1,-1-1 1,1 0-1,-1 0 1,1 0 0,0 1-1,0-1 1,0 0-1,-1 0 1,1 0-1,0 0 1,0 0 0,1-1-1,-1 1 1,0 0-1,0 0 1,0-1 0,0 1-1,1-1 1,-1 1-1,0-1 1,1 1-1,-1-1 1,0 0 0,1 0-1,-1 1 1,0-1-1,1 0 1,-1 0 0,0 0-1,1-1 1,-1 1-1,0 0 1,1 0-1,-1-1 1,3 0 0,3-2 0,1 0 0,-1-1 0,1 1 0,-1-2 0,12-8 0,27-26 30,-29 23-36,26-18 0,-42 34-8,-1-1 0,1 1-1,0-1 1,-1 1-1,1-1 1,-1 1-1,1-1 1,0 1 0,0-1-1,-1 1 1,1 0-1,0 0 1,0-1-1,0 1 1,-1 0 0,1 0-1,0 0 1,0 0-1,0 0 1,-1 0 0,1 0-1,0 0 1,0 0-1,0 0 1,-1 1-1,1-1 1,0 0 0,0 0-1,-1 1 1,1-1-1,0 0 1,0 1-1,-1-1 1,1 1 0,-1-1-1,1 1 1,0-1-1,-1 1 1,1 0-1,0 0 1,1 4-6,0 0 0,0-1-1,0 1 1,-1 0 0,2 9 0,5 15-17,-6-25 29,0 0 0,1 0 0,-1 0 1,1-1-1,0 1 0,0-1 0,1 0 0,-1 0 0,1 0 0,-1 0 0,1 0 1,0-1-1,0 0 0,0 0 0,0 0 0,0 0 0,0-1 0,1 1 0,-1-1 0,1 0 1,-1 0-1,1-1 0,-1 0 0,1 1 0,-1-1 0,1-1 0,-1 1 0,1-1 1,-1 0-1,1 0 0,6-2 0,-1 0 22,0-1-1,0 0 1,-1 0-1,0-1 1,0 0-1,0-1 1,0 0 0,-1-1-1,0 1 1,0-1-1,-1-1 1,12-14 0,-13 12 7,-5 7-34,1 1 1,-1 0-1,0-1 0,1 1 1,-1 0-1,1 0 0,0 0 1,2-2-1,-5 34-91,-2-12 37,-4 51 29,7-64-3,0-1 0,0 1 0,1 0 0,0 0 0,-1 0 0,2-1 0,-1 1 0,0-1-1,1 1 1,0-1 0,4 7 0,-6-10-12,0 0 0,1-1 0,-1 1 0,1 0 0,-1-1 0,1 1 0,-1-1 1,1 1-1,-1-1 0,1 1 0,0-1 0,-1 1 0,1-1 0,0 0 0,-1 1 0,1-1 0,0 0 0,-1 1 0,1-1 0,0 0 0,0 0 0,-1 0 0,1 0 0,0 0 0,1 0 1,-1 0 30,1-1 0,-1 1 0,0-1 0,0 1 0,0-1 0,1 0 0,-1 0 0,0 1 1,0-1-1,0 0 0,0 0 0,0 0 0,1-2 0,2-3-28,1 0-1,-1-1 0,-1 0 1,5-10-1,7-27-291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1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18028,'-2'20'2008,"4"6"-1384,4 2-320,3-1 1465,12 2-2001,5-4-432,10-10 600,0-2-240,7-7-185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14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197 255 17532,'-8'0'471,"0"1"0,0 1 0,0-1 0,0 1 0,1 1 0,-1 0 0,1 0 0,-1 0-1,1 1 1,0-1 0,-8 8 0,1-1 158,0 0 0,1 2 0,1-1-1,-13 17 1,22-25-541,1 0 0,0 0 0,-1 0 0,1 0 0,1 0 0,-1 1 0,-2 5 0,4-8-76,0 0-1,0 0 0,0-1 0,-1 1 1,1 0-1,0 0 0,0 0 0,0 0 1,1-1-1,-1 1 0,0 0 0,0 0 1,0 0-1,1-1 0,-1 1 1,0 0-1,1 0 0,-1-1 0,0 1 1,1 0-1,-1-1 0,1 1 0,-1 0 1,1-1-1,0 1 0,-1-1 0,1 1 1,0-1-1,-1 1 0,1-1 0,0 1 1,-1-1-1,1 0 0,0 1 1,0-1-1,0 0 0,-1 0 0,1 1 1,1-1-1,21 4-166,0 0 0,0-2 1,32 0-1,24 2-334,4 10-91,-73-12 508,-1 1-1,1 0 1,0 1-1,-1 0 1,0 0-1,10 7 1,-18-11 71,0 1 0,0-1 0,0 1 1,0 0-1,0-1 0,0 1 0,0 0 1,-1 0-1,1 0 0,0-1 0,0 1 1,-1 0-1,1 0 0,0 0 0,-1 0 1,1 1-1,-1-1 0,0 0 0,1 0 0,-1 0 1,0 0-1,1 0 0,-1 0 0,0 3 1,-1-3 14,1 1 0,-1-1 0,1 1 0,-1-1 1,0 0-1,0 1 0,0-1 0,0 0 0,0 1 0,0-1 1,0 0-1,0 0 0,0 0 0,-1 0 0,-1 1 0,-6 4 99,0-1 0,0-1-1,-1 1 1,-13 3 0,7-3-56,-1-1 1,0 0 0,0-1-1,-1-1 1,1 0 0,-1-2-1,-22-1 1,39 1-142,-1 0 0,0 0 0,1-1 0,-1 1 0,0 0-1,1-1 1,-1 1 0,1-1 0,-1 0 0,0 1 0,1-1 0,0 0 0,-1 0 0,1 0 0,-1 0-1,1 0 1,0 0 0,-2-2 0,3 2 3,-1 0-1,1-1 1,0 1 0,-1 0-1,1 0 1,0 0 0,0-1-1,0 1 1,0 0 0,0 0-1,0 0 1,0-1 0,0 1-1,0 0 1,0 0-1,1 0 1,-1-1 0,1 1-1,0-1 1,4-7-343,0 0 1,1 0-1,0 1 1,13-14-1,-8 10 364,29-37-928,8-9-168</inkml:trace>
  <inkml:trace contextRef="#ctx0" brushRef="#br0" timeOffset="0.49">515 21 20524,'16'-19'1794,"-16"19"-1773,0 0-1,1 0 0,-1 0 1,0-1-1,0 1 1,0 0-1,0 0 0,1 0 1,-1 0-1,0 0 1,0 0-1,0 0 0,0 0 1,1 0-1,-1 0 1,0 0-1,0 0 1,0 0-1,0 0 0,1 0 1,-1 0-1,0 0 1,0 0-1,0 0 0,1 0 1,-1 0-1,0 0 1,0 0-1,0 0 0,0 0 1,1 0-1,-1 1 1,0-1-1,0 0 1,0 0-1,0 0 0,0 0 1,0 0-1,1 0 1,-1 1-1,0-1 0,0 0 1,0 0-1,0 0 1,0 0-1,0 1 0,0-1 1,0 0-1,0 0 1,0 0-1,0 0 1,0 1-1,0-1 0,0 0 1,0 0-1,0 0 1,0 1-1,0-1 0,0 0 1,0 0-1,0 0 1,0 15 479,-5 27 1238,-12 42 0,0-2-1053,7-29-416,2-1 0,3 1 1,2 71-1,7-97-237,-4-26-33,0 0 0,0-1-1,0 1 1,0 0 0,0 0 0,0 0-1,0 0 1,1-1 0,-1 1-1,0 0 1,0 0 0,1-1 0,-1 1-1,1 0 1,-1-1 0,1 1-1,-1 0 1,1-1 0,-1 1 0,1 0-1,-1-1 1,1 1 0,0-1-1,-1 1 1,1-1 0,0 0 0,1 1-1,-1-1-6,-1-1-1,1 0 1,0 0-1,-1 1 1,1-1-1,0 0 1,-1 0-1,1 0 1,-1 0-1,0 0 1,1 0-1,-1 0 1,0 0-1,1 0 1,-1 0-1,0 0 1,0 0-1,0 0 0,0-2 1,1-26-132,-1 26 106,-4-40-171,-1 1 0,-2 1 1,-2-1-1,-16-48 0,24 90 203,1 0 1,0 0-1,0 0 1,0 0-1,0-1 1,0 1-1,0 0 1,0 0-1,0 0 1,0-1-1,-1 1 1,1 0-1,0 0 0,0-1 1,0 1-1,0 0 1,0 0-1,0 0 1,1-1-1,-1 1 1,0 0-1,0 0 1,0 0-1,0-1 1,0 1-1,0 0 0,0 0 1,0 0-1,0-1 1,1 1-1,-1 0 1,0 0-1,0 0 1,0 0-1,0-1 1,0 1-1,1 0 1,9 3-121,20 17-289,-16-10 47,1-2 51,0-1 1,0-1-1,0 0 1,1-1-1,0-1 0,0 0 1,0-1-1,0-1 1,31 1-1,14-2-439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1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17588,'-8'1'368,"1"0"1,0 0-1,0 1 1,0-1-1,0 2 1,0-1-1,0 1 1,1 0-1,-1 0 1,1 1-1,-7 4 1,-7 7 1088,-33 29 1,38-29-592,-24 27 0,36-39-790,0 1 0,1-1 0,-1 1-1,1-1 1,0 1 0,0 0 0,0 0 0,0 0-1,1 0 1,-1 0 0,1 0 0,0 1 0,0-1-1,1 0 1,-1 6 0,2-9-59,-1 1 1,1 0-1,0-1 1,0 1-1,0 0 1,0-1-1,0 1 1,0-1-1,0 0 0,0 1 1,0-1-1,1 0 1,-1 0-1,0 1 1,1-1-1,-1 0 1,1-1-1,-1 1 1,1 0-1,0 0 0,-1-1 1,1 1-1,0-1 1,0 1-1,-1-1 1,1 0-1,0 1 1,0-1-1,3-1 1,7 2-41,0-1 1,0-1 0,12-1 0,-23 1 20,26-4-186,0-1-1,-1-2 1,0-1-1,26-12 1,-10 4-342,-42 17 523,0 0 1,1-1-1,-1 1 1,0 0-1,0 0 0,1 0 1,-1-1-1,0 1 1,1 0-1,-1 0 0,0 0 1,1 0-1,-1 0 1,0 0-1,0-1 0,1 1 1,-1 0-1,1 0 1,-1 0-1,0 0 1,1 0-1,-1 0 0,0 0 1,1 1-1,-1-1 1,0 0-1,0 0 0,1 0 1,-1 0-1,0 0 1,1 0-1,-1 1 0,0-1 1,1 0-1,-1 0 1,0 0-1,0 1 0,1-1 1,-1 0-1,0 0 1,0 1-1,0-1 0,1 0 1,-1 0-1,0 1 1,0-1-1,0 0 0,0 1 1,0-1-1,0 0 1,1 1-1,-1-1 0,0 0 1,0 1-1,0-1 1,0 0-1,0 1 0,0-1 1,0 0-1,-1 1 1,1-1-1,0 0 0,0 1 1,0-1-1,0 1 1,-12 28 315,7-17 25,23-24 330,-2-4-549,-1 0 0,-1-1 0,15-23 0,-13 18-135,22-25 0,-38 47 17,1-1 0,-1 0-1,1 0 1,-1 1-1,1-1 1,-1 1 0,1-1-1,0 0 1,-1 1-1,1-1 1,0 1 0,0 0-1,-1-1 1,1 1-1,0 0 1,0-1 0,-1 1-1,1 0 1,0 0-1,0-1 1,0 1 0,0 0-1,0 0 1,-1 0-1,1 0 1,0 0 0,0 1-1,0-1 1,0 0-1,-1 0 1,1 0 0,0 1-1,0-1 1,0 0-1,-1 1 1,1-1 0,0 1-1,-1-1 1,1 1-1,0-1 1,-1 1 0,2 0-1,1 4-6,1 0-1,-1 0 1,0 0-1,0 1 1,2 7-1,6 9 3,-5-15 13,1 1 1,0-1-1,0 0 1,0-1-1,1 1 1,0-2-1,0 1 1,0-1-1,1 0 1,0-1-1,0 0 1,0 0-1,0-1 1,1 0-1,0-1 0,14 2 1,-17-2 0,0-2 0,0 1 0,1-1 0,-1 0 0,0-1 0,0 0 0,0 0 0,0 0 0,0-1 0,0 0 0,0 0 0,-1-1 0,1 0 0,-1 0 0,1 0 0,-1-1 0,0 0 0,-1 0 0,1-1 0,-1 0 0,0 0 0,0 0 0,7-9 0,-9 10-1,-1-1 0,0 1 0,1-1 0,-2 0 0,1 0 0,0 0 0,-1 0 0,0 0 0,1-6 0,-2 9-5,0 1 0,0 0 0,0-1 0,0 1 0,0 0 0,0-1 0,0 1 0,0-1 0,0 1 0,-1 0 0,1-1 0,0 1 0,-1 0 0,0 0 0,1-1 0,-1 1 0,1 0 0,-1 0 0,0 0 0,0 0 0,0 0 0,0 0 1,0 0-1,0 0 0,0 0 0,0 0 0,0 0 0,0 0 0,0 1 0,-1-1 0,1 1 0,0-1 0,-1 1 0,1-1 0,0 1 0,-1 0 0,1-1 0,-2 1 0,0 0-3,0 1 0,0-1 1,0 1-1,-1 0 0,1 0 0,0 0 0,0 0 1,1 0-1,-1 1 0,0-1 0,0 1 0,1 0 1,-1-1-1,0 1 0,1 1 0,0-1 0,0 0 1,0 0-1,0 1 0,-2 2 0,-2 2-12,1 1 1,1 0-1,-1-1 1,1 1-1,-6 17 0,9-21-94,0 1 0,0-1 0,0 1 0,1-1 0,0 0 0,0 1 0,0 0 0,0-1 0,0 0-1,1 1 1,0-1 0,0 1 0,0-1 0,3 6 0,-3-9 0,-1 1-1,1-1 1,0 0 0,0 1-1,0-1 1,0 0 0,0 0-1,0 0 1,0 0 0,1 0-1,-1 0 1,0 0 0,0 0-1,1 0 1,-1-1-1,1 1 1,2 1 0,-2-2-4,1 0 0,-1 0-1,1 0 1,-1 0 0,0 0 0,1 0 0,-1-1 0,1 1 0,-1-1 0,0 0-1,0 1 1,1-1 0,-1 0 0,0 0 0,3-2 0,20-17-790,3-7-271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1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63 16003,'-2'-37'2097,"-1"19"-1217,-5 10-368,2 16 1433,2 10-569,4 10-1016,3 4-648,4 8-104,6 0 240,7-5-104,6-3-160</inkml:trace>
  <inkml:trace contextRef="#ctx0" brushRef="#br0" timeOffset="1">321 267 15563,'1'-2'2153,"-7"5"-985,-8 5-456,-6 4 2097,-1 6-1121,1 5-624,2 5-263,4-2-265,5 2-88,7-9-264,7-2-136,12-8-448,4-4-368,8-8-569,8-3-87,9-11 952,3-6-336,3-4-193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15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135 298 13019,'-5'2'490,"-1"-1"0,1 1 0,0 0 0,0 0 0,0 0 0,0 1 0,0-1 0,0 1 0,-5 5 0,-37 35 3650,43-40-3906,1 0-1,0 1 1,1 0-1,-1-1 1,0 1-1,1 0 1,0 0-1,0 0 1,0 1-1,1-1 1,-1 0-1,0 7 1,2-10-178,0 1 0,0-1 0,0 0 0,0 1 0,0-1 0,0 0 0,0 0 0,1 1 0,-1-1 0,0 0 0,1 0 0,-1 1 0,1-1 0,0 0 0,-1 0 0,1 0 0,0 0 0,1 2 0,0-2-24,0 1 0,0-1 0,0 0 0,0 0 0,0 0 0,0 0 0,0 0-1,0 0 1,1 0 0,-1-1 0,0 1 0,0-1 0,5 0 0,3 0-19,0 0 0,-1-1 1,1 0-1,0-1 0,-1 0 1,1 0-1,-1-1 0,0-1 1,0 1-1,0-1 0,0-1 1,0 0-1,10-8 0,4-4-97,0-1 0,-2-1-1,25-27 1,-33 32-16,-17 22 90,-8 13 115,8-12-52,1-1 1,0 0 0,0 1 0,1 0-1,0 0 1,0 0 0,0 9 0,2-16-37,0 0 0,-1 1 1,1-1-1,0 0 0,1 0 0,-1 1 1,0-1-1,1 0 0,-1 0 1,1 0-1,0 0 0,-1 1 1,1-1-1,0 0 0,0 0 1,1-1-1,-1 1 0,0 0 1,1 0-1,-1 0 0,1-1 1,-1 1-1,1-1 0,0 1 1,0-1-1,-1 0 0,1 0 1,0 0-1,0 0 0,0 0 1,1 0-1,-1 0 0,3 0 1,3 0 8,0-1 1,0 1 0,0-2 0,0 1 0,0-1-1,0 0 1,0-1 0,-1 0 0,1 0 0,0 0 0,-1-1-1,0-1 1,1 1 0,-1-1 0,-1 0 0,12-9 0,4-4 5,-2-1 0,0 0 1,27-34-1,-25 26-24,-2-1 0,27-48 0,-38 59-17,-2 1-1,0-1 1,0 0-1,-2-1 0,0 1 1,5-34-1,-9 48 7,-1 0-1,0 0 0,1 0 0,-1 0 1,0 0-1,0 0 0,-1 0 1,1-1-1,0 1 0,-1 0 0,1 0 1,-1 0-1,1 0 0,-1 0 0,0 0 1,0 0-1,0 0 0,0 1 1,0-1-1,-1 0 0,1 1 0,-3-4 1,2 4 0,0 1 0,0-1 0,0 1 0,1 0 0,-1-1 0,0 1 1,0 0-1,0 0 0,0 0 0,0 0 0,0 0 0,0 1 0,0-1 1,1 1-1,-1-1 0,0 1 0,0 0 0,0-1 0,1 1 0,-1 0 1,0 0-1,1 0 0,-1 0 0,1 1 0,-2 1 0,-9 7 7,2 0-1,0 1 0,0 0 0,1 1 1,0 0-1,1 0 0,0 1 0,1 0 1,1 0-1,0 1 0,0 0 0,2 0 1,0 0-1,0 1 0,-1 17 0,4-25-72,1 1 0,0 0-1,0-1 1,0 1-1,1-1 1,0 1 0,1-1-1,0 1 1,0-1-1,0 0 1,1 0 0,0 0-1,1 0 1,-1 0 0,1-1-1,0 1 1,1-1-1,0 0 1,0-1 0,0 1-1,1-1 1,-1 0 0,1 0-1,0-1 1,1 0-1,-1 0 1,1 0 0,0-1-1,0 0 1,0 0-1,0 0 1,0-1 0,1-1-1,-1 1 1,1-1 0,-1 0-1,1-1 1,-1 0-1,1 0 1,0 0 0,13-4-1,-12 2-26,-1 0 0,1-1 0,-1-1 0,10-4 0,33-23-552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1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22829,'1'1'85,"0"-1"-1,-1 0 1,1 0 0,0 1 0,0-1-1,0 0 1,-1 1 0,1-1 0,0 1 0,-1-1-1,1 1 1,0-1 0,-1 1 0,1 0-1,0-1 1,-1 1 0,1 0 0,-1 0-1,0-1 1,1 1 0,0 1 0,4 24 732,-5-9-529,-5 29 1,3-29 213,-56 370 1557,53-363-2036,3-9-3,-1-1 0,-1 1 1,0-1-1,-9 20 0,21-68 123,34-84-161,99-194 1,-120 283-16,-9 21 1,-12 8 31,1 0 0,-1 0 0,0 1 0,1-1-1,-1 0 1,1 0 0,-1 0 0,0 1 0,1-1 0,-1 0 0,0 0 0,0 0 0,1 1 0,-1-1 0,0 0 0,0 1 0,1-1-1,-1 0 1,0 1 0,0-1 0,0 0 0,1 1 0,-1-1 0,0 0 0,0 1 0,0-1 0,0 1 0,0-1 0,0 0 0,0 1-1,0-1 1,0 1 0,0-1 0,0 1 0,0 3-6,0 1 0,-1-1 0,1 0-1,-1 1 1,0-1 0,0 0 0,-1 1 0,1-1-1,-1 0 1,0 0 0,0 0 0,-4 6 0,-2 2-1,-1-1 0,-16 18 0,19-22-202,-2 0 0,1 0 0,-1-1 0,0 0 0,-1 0 0,1-1-1,-1 0 1,0 0 0,-11 3 0,21-8 198,-1-1 0,0 1 0,0 0 0,0 0 0,1-1 0,-1 1 0,0 0 0,0 0 0,0-1 1,0 1-1,0 0 0,1 0 0,-1-1 0,0 1 0,0 0 0,0-1 0,0 1 0,0 0 0,0-1 0,0 1 0,0 0 0,0 0 0,0-1 0,0 1 0,0 0 0,0-1 0,-1 1 0,1 0 0,0-1 0,0 1 0,0 0 0,0 0 0,0-1 0,-1 1 0,1 0 0,0 0 0,0 0 0,0-1 0,-1 1 0,1 0 0,0 0 0,0 0 0,-1-1 0,1 1 0,0 0 0,0 0 0,-1 0 0,1 0 0,0 0 0,-1 0 0,1 0 0,0 0 0,-1 0 0,1-1 0,0 1 0,0 0 0,-1 1 0,1-1 0,0 0 0,-1 0 0,1 0 0,0 0 0,-1 0 0,1 0 0,0 0 0,0 0 0,-1 0 0,1 1 0,-1-1 0,9-17-520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17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15 248 20188,'6'-3'470,"0"0"0,0 0-1,0-1 1,-1 1 0,1-1 0,-1-1-1,0 1 1,0-1 0,-1 0-1,1 0 1,4-7 0,-6 7-329,0 1-1,-1 0 1,1-1 0,-1 0 0,0 0 0,0 0-1,0 0 1,-1 0 0,0 0 0,0 0 0,0 0-1,0 0 1,-1-1 0,-1-9 0,2 15-140,-1-1 0,0 1 1,0-1-1,0 1 0,0-1 1,-1 1-1,1-1 0,0 0 1,0 1-1,0-1 0,0 1 1,0-1-1,-1 1 0,1 0 1,0-1-1,0 1 0,-1-1 1,1 1-1,0-1 0,-1 1 1,1 0-1,0-1 0,-1 1 1,1 0-1,-1-1 0,1 1 1,-1 0-1,1-1 0,-1 1 1,1 0-1,0 0 0,-1 0 1,0-1-1,1 1 0,-1 0 1,1 0-1,-1 0 0,1 0 1,-1 0-1,1 0 0,-1 0 1,1 0-1,-1 0 0,1 0 0,-1 1 1,1-1-1,-1 0 0,1 0 1,-1 0-1,1 1 0,-1-1 1,0 1-1,-1 0-2,0 0 0,1 0 0,-1 1 0,0-1 0,1 0 0,-1 1 0,1 0 0,-1-1 0,1 1 0,0 0 0,-2 3 0,-1-2-34,2-10 25,-1-8 17,2 13-7,1 1 0,0 1 0,0-1 0,0 1-1,0-1 1,0 1 0,0-1 0,0 1-1,0-1 1,0 1 0,0-1 0,0 1-1,0-1 1,0 1 0,0 0 0,0-1-1,0 1 1,1-1 0,-1 1 0,0-1 0,0 1-1,0 0 1,1-1 0,-1 1 0,1-1-1,-1 1 2,0-1-1,0 1 0,0 0 1,1 0-1,-1-1 0,0 1 1,0 0-1,0 0 1,1 0-1,-1-1 0,0 1 1,0 0-1,1 0 0,-1 0 1,0 0-1,1 0 1,-1-1-1,0 1 0,0 0 1,1 0-1,-1 0 0,0 0 1,1 0-1,-1 0 0,0 0 1,1 0-1,-1 0 1,0 0-1,1 0 0,-1 0 1,0 0-1,0 0 0,1 1 1,-1-1-1,0 0 0,1 0 1,10 7 9,-9-5-11,4 0 6,0 0 0,0 0 0,1 0 1,-1-1-1,1 0 0,-1 0 0,1 0 0,-1-1 0,1 0 0,-1 0 0,1-1 1,-1 0-1,10-3 0,-7 2 32,-1 0 1,0-1-1,0 0 1,0 0-1,0-1 1,-1 0-1,1-1 1,-1 1-1,11-11 1,-17 14-20,0 0 0,1 0 0,-1 0-1,0 0 1,0 0 0,0-1 0,0 1 0,0 0 0,-1-1 0,1 1 0,0-1 0,-1 1 0,1-1 0,-1 1 0,1-1 0,-1 0 0,0 1-1,0-1 1,1 1 0,-1-1 0,0 0 0,-1-2 0,1 3-7,-1 0 1,1 0-1,-1 0 0,0 0 1,1 0-1,-1 0 0,0 0 1,0 1-1,0-1 0,1 0 1,-1 0-1,0 0 0,0 1 1,0-1-1,0 1 0,0-1 1,-1 1-1,1-1 0,0 1 1,0-1-1,0 1 0,0 0 1,0 0-1,-1 0 0,1 0 1,0 0-1,0 0 0,0 0 1,-2 0-1,-6 1 7,1 0 0,0 1 0,0 0 0,0 0 0,0 1 0,0 0 1,0 1-1,1-1 0,-1 1 0,1 1 0,-7 5 0,-2 2-14,-1 2-1,2 0 1,-18 20 0,21-20-5,0 0 0,-16 30 1,25-40 1,0 1-1,1-1 1,0 1 0,0 0 0,0 0-1,0 0 1,1 0 0,0 0 0,0 1-1,0-1 1,1 0 0,-1 0 0,1 1 0,1 6-1,0-11 1,-1 1-1,1 0 0,0 0 0,0-1 0,-1 1 1,1-1-1,0 1 0,0-1 0,1 1 1,-1-1-1,0 0 0,0 1 0,1-1 1,-1 0-1,1 0 0,-1 0 0,1 0 1,-1 0-1,1 0 0,-1 0 0,1-1 1,0 1-1,0-1 0,-1 1 0,3-1 1,3 2-3,0-2 0,0 1 0,0-1 0,0 0 0,7-1 0,18-5 4,-1 0 0,0-3 0,0 0 0,49-23 0,-41 15-13,69-18 0,-107 35 9,1-1 0,-1 1 0,1-1 0,-1 1 1,1 0-1,-1 0 0,1 0 0,-1 0 0,1 0 0,-1 0 0,1 0 0,-1 0 1,0 1-1,1-1 0,-1 1 0,1-1 0,1 2 0,-3-2 0,1 1 1,-1-1-1,1 1 0,-1 0 0,1-1 0,-1 1 0,1 0 0,-1 0 1,0-1-1,1 1 0,-1 0 0,0 0 0,0 0 0,1-1 1,-1 1-1,0 0 0,0 0 0,0 0 0,0 0 0,0-1 1,0 3-1,-2 5-16,0 0 1,-1 0-1,0-1 1,-7 15-1,4-8-8,4-9 25,2-3 9,-1-1 0,1 1 0,-1 0 0,0 0 0,0-1 0,1 1 0,-1 0 1,-1-1-1,1 1 0,0-1 0,0 0 0,-3 3 0,2-6 75,4-5-40,4-10 1,-5 14-30,15-40 125,56-125-38,-72 168-114,0-1 0,1 0 0,-1 0 0,0 1 0,1-1 0,-1 1-1,1-1 1,-1 0 0,1 1 0,-1-1 0,1 1 0,0-1 0,-1 1 0,1-1 0,0 1 0,-1 0 0,1-1 0,0 1-1,-1 0 1,1-1 0,0 1 0,0 0 0,-1 0 0,1 0 0,1 0 0,18 6-2375,3 1-961,-9-7 2430,1-2-257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0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18 14123,'-59'254'6015,"-11"74"-2629,67-300-3175,4-25-117,2-7-11,13-42 92,-14 40-176,85-236 327,-62 181-193,63-107 1,-77 151-100,0 0 1,16-16-1,-25 30-31,0 0 1,1 0-1,0 0 0,0 1 1,0-1-1,0 1 1,0-1-1,1 1 0,-1 0 1,1 0-1,-1 1 0,1-1 1,-1 1-1,1 0 1,0 0-1,0 0 0,6 0 1,-9 1-4,0 0 0,0 0 1,0 0-1,0 1 1,0-1-1,0 0 1,0 1-1,0-1 0,0 1 1,0 0-1,0-1 1,-1 1-1,1 0 1,0-1-1,0 1 0,0 0 1,-1 0-1,1-1 1,0 1-1,-1 0 1,1 0-1,-1 0 0,1 0 1,-1 0-1,0 0 1,1 0-1,-1 0 0,0 0 1,0 0-1,1 0 1,-1 0-1,0 0 1,0 1-1,0-1 0,0 0 1,0 0-1,-1 0 1,1 0-1,-1 2 1,0 4 16,0 0 0,-1 0 0,0 0 0,-5 12 0,-10 14 237,-1-1-1,-2-1 0,0-1 0,-3 0 0,0-2 1,-45 42-1,64-66-238,-1 0 1,0 0-1,1 0 1,-2-1-1,1 0 1,0 0-1,-8 3 1,12-6-43,1 0 1,-1 0-1,1 0 1,-1 0-1,1 0 0,0 0 1,-1 0-1,1 0 1,-1 0-1,1 0 1,-1 0-1,1 0 1,0 0-1,-1 0 0,1 0 1,-1 0-1,1-1 1,0 1-1,-1 0 1,1 0-1,-1 0 1,1-1-1,0 1 0,-1 0 1,1-1-1,0 1 1,0 0-1,-1-1 1,1 1-1,0 0 1,0-1-1,-1 1 0,1 0 1,0-1-1,0 1 1,0-1-1,0 1 1,-1-1-1,1 1 1,0 0-1,0-1 0,0 1 1,0-1-1,0 1 1,0-1-1,0 1 1,0 0-1,0-1 0,1 1 1,-1-1-1,5-22 7,0 10-145,1 1 0,13-20 0,4-4-330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1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91 16540,'4'-4'587,"1"0"1,-1-1 0,0 1 0,0-1 0,0 0 0,-1 0 0,6-10-1,-8 13-462,-1 1 1,1 0-1,-1 0 0,0 0 0,1 0 0,-1-1 0,0 1 0,0 0 0,0 0 0,0-1 1,0 1-1,0 0 0,0 0 0,0-1 0,0 1 0,-1 0 0,1 0 0,-1-2 0,0 1 7,0 1 1,0 0-1,0 0 0,-1 0 0,1 0 0,0 0 0,0 0 0,-1 0 0,1 0 1,-1 0-1,1 0 0,-1 1 0,1-1 0,-1 1 0,1-1 0,-1 1 0,1 0 0,-4-1 1,-7 0 84,0 0 1,-1 1 0,1 0 0,0 1-1,-1 0 1,1 1 0,-20 6 0,11-2-166,1 1 0,0 0 0,-31 17 1,48-22-55,-27 17 9,29-18-12,0 0 1,0-1-1,0 1 1,0 0 0,0 0-1,0 0 1,0 0-1,1-1 1,-1 1 0,0 1-1,0-1 1,1 0-1,-1 0 1,1 0-1,-1 0 1,1 0 0,-1 0-1,1 1 1,0-1-1,0 0 1,-1 3 0,2-3-3,-1 0 0,0 0 0,1-1 0,-1 1 0,1 0-1,-1 0 1,1 0 0,0-1 0,-1 1 0,1 0 0,0-1 0,0 1 0,-1 0 0,1-1 0,0 1 0,0-1 0,0 1 0,-1-1 0,1 1 0,0-1 0,0 0 0,1 1 0,27 4-113,-16-3 54,8 2-27,1-1-36,0 2 1,0 0 0,0 1-1,26 13 1,-44-18 109,1 1 0,-1 0-1,0 1 1,0-1 0,-1 1 0,1-1-1,-1 1 1,1 0 0,-1 1 0,0-1-1,0 0 1,0 1 0,0 0 0,-1 0-1,1 0 1,-1 0 0,0 0 0,-1 0-1,1 0 1,-1 1 0,1-1-1,-1 0 1,0 1 0,-1 0 0,1-1-1,-1 1 1,0 6 0,-2-5 26,1 0 1,0-1-1,-1 1 0,0 0 1,-1-1-1,1 1 0,-1-1 1,0 0-1,0 0 0,-1 0 1,0 0-1,1 0 0,-2-1 1,1 0-1,-9 8 0,5-6 30,0 0-1,0-1 0,0 0 1,-1 0-1,0 0 0,0-1 0,0-1 1,-18 5-1,25-7-66,1-1 0,-1 1 0,1-1-1,-1 0 1,1 1 0,-1-1 0,1 0 0,-1 0 0,0 0-1,1-1 1,-1 1 0,1 0 0,-1-1 0,1 1 0,-1-1-1,1 1 1,-1-1 0,1 1 0,0-1 0,-3-1 0,3 1-1,1 0 1,-1-1 0,0 1 0,1 0 0,-1 0 0,1 0-1,0 0 1,-1-1 0,1 1 0,0 0 0,-1 0 0,1-1-1,0 1 1,0 0 0,0-1 0,0 1 0,0 0 0,1 0-1,-1-2 1,2-5 3,1 0 0,0 1 0,0-1 0,0 1 0,1 0 0,6-10 0,22-26-267,8-6-128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1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34 13131,'1'0'116,"0"1"1,0-1-1,0 0 1,0 1-1,0-1 1,0 1-1,0-1 1,0 1 0,0 0-1,0-1 1,0 1-1,0 0 1,0-1-1,-1 1 1,1 0-1,0 0 1,-1 0-1,1 0 1,0 0-1,0 1 1,0 1 52,0 0 0,0 0 1,0 1-1,0-1 0,-1 0 0,1 0 0,-1 4 1,0 8 598,-1 0 0,-4 21 1,4-28-118,-15 69 1362,-4-1 0,-36 93 0,46-142-1649,-62 152 1914,70-167-1773,9-19-332,14-23-104,93-224-617,-82 174 137,3 1-1,58-94 1,-89 166 373,1-1 0,1 1 0,-1 0-1,1 1 1,0 0 0,13-10 0,-17 14 34,-1 1 0,1 0 0,0 0 0,0 0 0,0 0 0,0 0 0,0 0 0,0 0 0,1 1 0,-1-1 0,0 1 0,0 0 0,0 0 0,1-1 0,-1 1 0,0 1 0,0-1 0,0 0 0,1 0 0,-1 1 0,0-1 0,0 1 0,0 0 0,0 0 0,0 0 0,0 0 0,0 0 0,0 0 0,0 0 0,2 3 0,-1-1 4,1 0-1,-1 0 1,0 0-1,-1 1 1,1-1 0,0 1-1,-1 0 1,0 0-1,0 0 1,0 0-1,0 0 1,-1 0-1,0 1 1,2 5 0,-2-2 17,-1-1 0,1 1 0,-1-1 0,0 1 0,-1-1 1,0 1-1,0-1 0,-3 10 0,1-8 20,0-1 1,0 1-1,0 0 0,-1-1 0,-1 0 1,0 0-1,0 0 0,0 0 0,-1-1 1,0 0-1,0 0 0,-1-1 0,0 1 1,-10 6-1,14-11-41,0 0 0,0-1 0,0 1 0,0-1 0,0 0-1,0 0 1,-1 0 0,1 0 0,0-1 0,0 1 0,-1-1 0,1 0 0,0 0 0,-1 0 0,1 0 0,0 0-1,-1-1 1,1 0 0,0 1 0,0-1 0,-6-3 0,5 2-5,1-1-1,-1 1 1,0-1-1,1 0 1,0 0-1,-1 0 1,1 0-1,1-1 1,-1 0-1,0 1 1,1-1-1,0 0 1,0 0-1,0 0 1,-2-6 0,-7-22-114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19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9 198 15155,'0'1'118,"0"-1"0,0 1-1,0 0 1,0 0 0,0-1 0,0 1-1,0 0 1,0-1 0,0 1-1,1 0 1,-1-1 0,0 1 0,0 0-1,1-1 1,-1 1 0,0 0 0,1-1-1,-1 1 1,1-1 0,-1 1-1,1-1 1,-1 1 0,1-1 0,-1 1-1,1-1 1,-1 0 0,1 1-1,0-1 1,-1 0 0,1 1 0,-1-1-1,1 0 1,0 0 0,0 1 0,-1-1-1,1 0 1,0 0 0,-1 0-1,1 0 1,0 0 0,-1 0 0,1 0-1,1 0 1,37-2 1328,-34 1-1208,14-1-36,-1-1 0,0-1-1,0-1 1,0-1-1,0 0 1,-1-1-1,0-1 1,0 0 0,-1-1-1,0-1 1,-1-1-1,20-18 1,-31 26-168,-1 0-1,0 0 1,-1-1 0,1 0-1,0 1 1,-1-1 0,0 0-1,0 0 1,0 0 0,1-7-1,-2 9-21,-1 1 1,0-1-1,0 1 0,0-1 0,0 0 0,0 1 1,0-1-1,0 0 0,0 1 0,-1-1 0,1 1 1,-1-1-1,1 0 0,-1 1 0,1-1 0,-1 1 0,0 0 1,0-1-1,0 1 0,0 0 0,0-1 0,0 1 1,0 0-1,0 0 0,-1 0 0,1 0 0,0 0 1,-1 0-1,1 0 0,-3-1 0,-4-1 14,1 1-1,0-1 1,-1 1-1,1 1 1,-1-1 0,1 1-1,-1 0 1,0 1-1,0 0 1,1 0-1,-1 1 1,0 0 0,1 0-1,-1 1 1,-11 4-1,6-2-1,0 1-1,0 1 0,1 0 1,0 1-1,0 0 0,0 0 1,-19 18-1,24-18-6,0 0-1,0 1 0,1 0 1,0 0-1,1 1 0,-1 0 1,2-1-1,-1 2 1,1-1-1,1 0 0,-3 11 1,5-16-42,0 0 0,0-1 0,0 1 0,1-1 0,0 1 0,0 0 1,0-1-1,0 1 0,0 0 0,1-1 0,0 1 0,0-1 0,0 1 0,0-1 1,0 1-1,1-1 0,-1 0 0,1 1 0,0-1 0,0 0 0,0 0 0,0 0 0,1-1 1,-1 1-1,1 0 0,0-1 0,0 0 0,-1 1 0,2-1 0,-1-1 0,0 1 0,0 0 1,5 1-1,-1 0-83,1-1 1,0 1-1,0-2 1,0 1 0,0-1-1,0 0 1,0-1-1,13 0 1,-3-2-18,0-1 0,33-9 0,21-12-279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19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18804,'-80'49'4293,"52"-32"-3034,-28 19-1,48-30-1112,1 0 0,0 1 0,0-1 0,0 1 0,1 1-1,0-1 1,1 1 0,-5 8 0,8-14-132,1 0 0,0 0 1,0 0-1,0 0 0,1 0 0,-1 0 0,0 0 1,1 0-1,-1 0 0,1 0 0,0 0 0,0 0 0,0 1 1,0-1-1,0 0 0,0 0 0,0 0 0,1 0 0,-1 0 1,1 0-1,0 0 0,1 3 0,0-2-16,-1-1 0,1 0-1,0 0 1,1 0 0,-1 0-1,0 0 1,1-1 0,-1 1-1,1-1 1,-1 1 0,1-1-1,-1 0 1,1 0 0,4 1-1,5 1-152,1-1-1,-1 0 1,1-1-1,-1-1 1,1 1-1,17-4 1,-14 1-362,0-2 0,0 0 0,-1 0 0,0-2 0,28-13 0,-14 3-337,49-36-1,-23 9-220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20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17124,'-8'2'306,"1"0"0,-1 1 0,1 0 1,0 0-1,0 1 0,0 0 0,0 0 1,1 1-1,-1 0 0,1 0 1,-9 10-1,8-7 17,0 2 1,0-1-1,1 1 1,0 0-1,1 0 1,0 1-1,-5 14 1,4-4-111,1-1 0,0 1 0,2 0 1,1 0-1,0 0 0,2 0 0,0 0 0,4 29 0,-3-42-184,5 27 78,-5-33-98,-1 0 0,1 0 0,-1 0 0,1 0 0,0 0 0,0 0 0,0-1 0,0 1 0,0 0 0,0-1 0,0 1-1,4 3 1,-5-5-7,0 0 0,0 0-1,0 0 1,1 0 0,-1 0-1,0 0 1,0 0 0,1 1-1,-1-1 1,0 0 0,0 0-1,1 0 1,-1 0 0,0 0-1,0 0 1,1 0 0,-1 0-1,0 0 1,0 0-1,1-1 1,-1 1 0,0 0-1,0 0 1,1 0 0,-1 0-1,0 0 1,0 0 0,0 0-1,1-1 1,-1 1 0,0 0-1,0 0 1,0 0 0,1 0-1,-1-1 1,6-11 35,1-12 17,-3 5-35,-2 0 0,1 0 0,-2 0 0,-1 0-1,0-1 1,-4-25 0,4 44-21,-1 0 0,1-1 0,0 1-1,0 0 1,-1-1 0,1 1 0,-1 0 0,1 0-1,-1 0 1,1-1 0,-1 1 0,0 0 0,0 0-1,1 0 1,-1 0 0,0 0 0,0 0 0,0 0-1,0 1 1,0-1 0,0 0 0,0 0 0,-2 0-1,2 1 1,0 0-1,1 1 1,-1-1-1,0 0 0,0 0 1,0 1-1,1-1 1,-1 0-1,0 1 0,1-1 1,-1 1-1,0-1 1,1 1-1,-1-1 0,0 1 1,1 0-1,-1-1 0,1 1 1,-1 0-1,1-1 1,-1 1-1,1 0 0,0 0 1,-1-1-1,1 1 1,0 0-1,0 0 0,0 0 1,-1-1-1,1 1 1,0 0-1,0 0 0,0 0 1,0 1-1,0 0 1,-1 1 0,0 0 0,1-1 0,0 1 0,0 0 0,0-1 0,0 1 0,0 0 0,0 0 1,0-1-1,1 1 0,0-1 0,-1 1 0,1 0 0,0-1 0,0 1 0,1-1 0,-1 0 0,0 1 0,1-1 0,-1 0 0,1 0 0,0 0 0,0 0 0,0 0 0,0 0 0,0 0 0,0-1 0,0 1 0,1-1 0,-1 0 0,0 1 0,1-1 0,-1 0 0,1 0 0,0-1 0,-1 1 0,1 0 1,-1-1-1,4 0 0,5 1 8,1 0 1,-1-1 0,0-1 0,1 0 0,-1 0 0,0-1 0,0-1 0,15-5-1,12-7 77,-2-2 0,48-29 0,-24 12 51,-43 28-95,-17 6-38,1 0-1,-1 0 1,0 0-1,1 0 1,-1 1-1,0-1 1,0 0-1,1 0 1,-1 0-1,0 0 1,0 0-1,1 0 1,-1 1-1,0-1 1,0 0-1,1 0 1,-1 0-1,0 0 1,0 1-1,0-1 1,0 0-1,1 0 1,-1 1-1,0-1 1,0 0-1,0 0 1,0 1-1,0-1 1,0 0-1,1 1 1,-1-1-1,0 4-1,-1-1-1,1 1 0,0-1 1,-1 1-1,0-1 0,-1 7 1,-3 12-21,4-20 21,1 0 1,0 0 0,0 1 0,0-1 0,0 0 0,0 0 0,1 0-1,-1 1 1,1-1 0,-1 0 0,1 0 0,0 0 0,1 2 0,-1-3-6,-1 0 0,1 0 0,0 0 0,0 0 0,0 0-1,0 0 1,0 0 0,0 0 0,0-1 0,0 1 0,1 0 0,-1-1 0,0 1 0,0-1 0,1 1 0,1-1 0,4 1-47,1-1 1,-1 0-1,0 0 0,1-1 1,-1 0-1,11-2 0,25-3-231,-42 7 286,0-1-1,0 0 1,-1 1-1,1-1 1,0 1-1,0-1 1,-1 1-1,1-1 1,0 1-1,-1 0 1,1-1-1,0 1 1,-1 0-1,1-1 1,-1 1-1,1 0 1,-1 0-1,0 0 1,1-1-1,-1 1 1,0 0-1,1 0 1,-1 0-1,0 0 1,0 0-1,0 0 1,0-1 0,0 1-1,0 0 1,0 0-1,0 0 1,0 1-1,-4 36 177,3-30-134,1-8-44,-1 4 49,0-1 0,1 1 0,0-1 0,0 1 0,0 0 0,1 5 0,0-8-34,-1 0 1,0 0-1,0-1 0,1 1 1,-1 0-1,1-1 0,-1 1 1,1 0-1,-1-1 0,1 1 1,-1 0-1,1-1 0,0 1 1,-1-1-1,1 1 0,0-1 0,-1 0 1,1 1-1,0-1 0,-1 0 1,1 1-1,0-1 0,0 0 1,0 0-1,-1 0 0,1 0 1,0 0-1,0 1 0,0-1 0,-1-1 1,1 1-1,0 0 0,0 0 1,0 0-1,-1 0 0,3-1 1,3-1 34,1 0 1,0-1-1,0 0 1,-1 0-1,0-1 1,1 1-1,-1-1 1,-1-1-1,1 1 1,-1-1-1,8-7 1,-5 3-20,0-1-1,0 1 1,-1-2 0,0 1 0,10-21 0,-15 27-26,-1 1 1,1-1-1,-1 0 1,1 0-1,-1 0 1,-1 0-1,1 0 1,0 0-1,-1 0 1,0 0-1,0 0 1,0 0-1,0 0 1,-1 0-1,-1-8 1,-4 4 26,4 8-23,1 6-9,1-5 1,1 1 2,0 0 0,1-1-1,-1 1 1,1 0 0,0 0-1,0-1 1,-1 1 0,1-1-1,0 0 1,0 1 0,0-1-1,1 0 1,-1 0 0,0 0-1,0 0 1,4 0 0,40 7-69,-18-7-302,1-1 1,-1-1-1,0-2 0,48-10 0,-36 2-559,1 0 0,59-28-1,-90 35 813,-5 2 143,0 0 1,-1 0-1,0 0 1,1 0-1,-1-1 1,0 0-1,0 0 1,0 0-1,4-4 1,-8 6-8,1 1-1,-1 0 1,0 0 0,0-1 0,1 1 0,-1 0 0,0 0 0,0-1 0,0 1 0,1 0 0,-1-1 0,0 1 0,0 0 0,0-1 0,0 1 0,0 0 0,0-1 0,0 1 0,0 0-1,0-1 1,0 1 0,0 0 0,0-1 0,0 1 0,0 0 0,0-1 0,0 1 0,0 0 0,0-1 0,0 1 0,0 0 0,-1 0 0,1-1 0,0 1 0,0 0 0,0-1 0,-1 1 0,1 0-1,0 0 1,0-1 0,-1 1 0,1 0 0,0 0 0,0 0 0,-1-1 0,1 1 0,0 0 0,-1 0 0,1 0 0,0 0 0,-1 0 0,1 0 0,0 0 0,-1 0 0,1 0 0,0 0 0,-1 0-1,1 0 1,0 0 0,-1 0 0,1 0 0,0 0 0,-1 0 0,-23 2 822,11 1-668,-1 0 1,1 1 0,0 0 0,1 1-1,-1 0 1,1 1 0,0 1 0,1 0-1,-1 1 1,2 0 0,-1 0 0,1 1-1,-16 17 1,25-24-165,0-1 1,-1 1-1,1-1 0,0 1 0,0 0 1,0 0-1,0-1 0,0 1 0,0 0 1,0 0-1,1 0 0,-1 0 0,1 0 0,-1 0 1,1 0-1,0 0 0,0 0 0,0 0 1,0 0-1,0 0 0,0 0 0,0 0 1,1 0-1,-1 0 0,1 0 0,-1 0 0,1 0 1,0 0-1,0 0 0,0-1 0,0 1 1,0 0-1,0-1 0,1 1 0,-1 0 1,0-1-1,1 0 0,0 1 0,2 1 0,2 1 13,0-1 0,0 0 0,0 0 0,1 0 0,-1-1 0,1 1 0,-1-2 0,1 1 0,0-1-1,10 1 1,3-1 11,0-1-1,31-5 0,-6-3-18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2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20484,'2'1'1857,"-16"8"-1233,-5 8-272,0 12 928,-6 13-504,4 11-375,1 4-273,6 3-665,3-4-455,14-4 792,7-4-176,11-18-88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26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19820,'-3'12'1571,"-11"45"1905,5-17-2763,-7 73-1,15-100-638,0 0-1,1 0 0,1 0 0,0 0 1,5 19-1,-5-29-63,-1-1 0,1 0-1,0 1 1,0-1 0,0 0 0,0 0 0,0 0-1,1 0 1,-1 0 0,1 0 0,-1 0 0,1-1-1,0 1 1,0 0 0,3 1 0,-3-2-10,1 0 0,-1 0 0,0 0 1,1-1-1,-1 0 0,1 1 0,-1-1 1,0 0-1,1 0 0,-1 0 0,1 0 1,-1-1-1,1 1 0,-1-1 0,0 0 1,1 1-1,-1-1 0,0 0 0,3-1 1,9-5-11,25-17 0,-28 16-12,0 1-1,1 1 1,19-9-1,-30 15 19,1-1-1,-1 0 0,1 1 0,-1-1 0,1 1 0,-1 0 1,1 0-1,-1-1 0,1 1 0,-1 0 0,1 0 0,-1 0 1,1 1-1,0-1 0,-1 0 0,1 0 0,-1 1 0,1-1 0,-1 1 1,0 0-1,1-1 0,-1 1 0,1 0 0,1 2 0,-1-1-1,-1 0 0,1 0 0,-1 0 0,1 0 0,-1 1 0,0-1 0,0 1 0,0-1 0,-1 1 0,1-1 0,-1 1 0,1-1 0,-1 5 0,1 4-7,-1-1 1,-1 1 0,0 0 0,0-1 0,-1 1 0,-5 14 0,2-12 44,-1 0 0,-1-1 1,0 1-1,0-2 0,-1 1 1,-1-1-1,0 0 0,0-1 0,-1 0 1,-1 0-1,1-1 0,-1-1 1,-1 0-1,0 0 0,0-1 1,0 0-1,-1-1 0,0-1 1,0 0-1,-1-1 0,1 0 1,-1-1-1,0-1 0,0 0 1,-24 0-1,34-2-77,0 0 0,0-1 0,-1 0 0,1 1 0,0-2 1,0 1-1,0 0 0,0-1 0,1 1 0,-1-1 0,-4-3 0,7 4-60,-1 0 0,1 0 0,0-1 0,-1 1 0,1 0 0,0-1 0,0 1 0,0-1 0,0 1 0,0-1 0,0 0 0,0 0 0,1 1 0,-1-1 0,1 0 0,-1 0 0,1 0 0,-1 1 0,1-1 0,0 0 0,0 0 0,0 0 0,0 0 0,0 0 0,1 1-1,-1-1 1,1-2 0,1-1-187,0 0 0,0 0-1,0 0 1,0 1-1,1-1 1,0 1-1,0-1 1,0 1-1,1 0 1,-1 0-1,1 1 1,0-1 0,0 1-1,0-1 1,0 1-1,6-2 1,26-12-1179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2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55 20364,'-10'19'1423,"0"0"0,-8 23-1,15-33-1248,0 0 0,1 0-1,0 0 1,1 0 0,-1 0-1,2 0 1,0 14 0,0-22-168,-1 0 0,1 0 0,0 0 0,0 0 0,0 0 0,1 0 0,-1 0 0,0 0 0,0 0 1,0 0-1,1 0 0,-1 0 0,0 0 0,1 0 0,-1 0 0,1-1 0,-1 1 0,1 0 0,0 0 1,-1 0-1,1-1 0,0 1 0,-1 0 0,1 0 0,0-1 0,0 1 0,0-1 0,0 1 0,0-1 0,0 1 1,-1-1-1,1 0 0,0 1 0,0-1 0,0 0 0,0 0 0,0 0 0,0 1 0,0-1 0,0 0 1,0-1-1,0 1 0,0 0 0,0 0 0,0 0 0,0 0 0,0-1 0,2 0 0,2-1 3,-1 0 0,1 0-1,0-1 1,-1 1-1,1-1 1,-1 0-1,0-1 1,6-5 0,4-6 8,0-2 1,-1 0-1,-1-1 1,-1 0-1,0-1 1,-1 0-1,-1 0 1,6-22-1,-11 23-19,-5 14-3,-3 11 15,-2 7 35,-2 5 182,0 0 0,1 0 0,1 1 0,-4 23 0,10-42-219,0-1 0,0 0-1,0 0 1,-1 0 0,1 0 0,0 0 0,0 0 0,0 0 0,0 0-1,0 0 1,0 1 0,0-1 0,0 0 0,0 0 0,0 0 0,0 0-1,0 0 1,0 0 0,0 0 0,0 1 0,0-1 0,0 0 0,0 0-1,0 0 1,0 0 0,0 0 0,0 0 0,0 0 0,0 1 0,0-1-1,0 0 1,0 0 0,0 0 0,0 0 0,0 0 0,0 0 0,0 0-1,1 0 1,-1 0 0,0 1 0,0-1 0,0 0 0,0 0 0,0 0-1,0 0 1,0 0 0,0 0 0,0 0 0,1 0 0,-1 0 0,0 0-1,0 0 1,0 0 0,0 0 0,0 0 0,0 0 0,0 0 0,1 0-1,-1 0 1,0 0 0,0 0 0,0 0 0,0 0 0,0 0 0,8-9 63,6-14-442,-11 17 391,-2 4-166,1-1 0,-1 1 0,0-1 0,0 0-1,0 1 1,0-1 0,-1 0 0,1 0 0,-1 0 0,1 1 0,-1-1 0,0 0-1,0 0 1,0 0 0,-1 0 0,1 1 0,-1-1 0,1 0 0,-3-5 0,-3-17 359,6 22-140,-1 1 1,1-1-1,-1 1 1,1-1-1,-1 1 1,0 0-1,1-1 1,-4-3-1,4 5-53,-1 1 0,0-1 1,0 0-1,1 1 0,-1-1 1,0 1-1,0-1 0,0 1 0,0 0 1,0-1-1,0 1 0,0 0 0,0-1 1,0 1-1,0 0 0,0 0 0,0 0 1,0 0-1,0 0 0,0 0 0,0 0 1,1 0-1,-1 1 0,0-1 1,0 0-1,0 0 0,-2 1 0,-3 2 19,0 0-1,0 0 1,0 0-1,0 0 0,0 1 1,1 0-1,0 0 1,-1 1-1,1-1 0,-5 8 1,-2 2 57,1-1 0,-15 28 0,18-27 3,1 0 0,0 1 0,-7 25 0,12-33-59,0 1-1,0-1 1,1 1-1,1-1 1,-1 1-1,1 0 1,0 0-1,1-1 1,1 12-1,-1-17-39,-1 1 1,1-1-1,0 0 1,0 0-1,0 0 1,0 1-1,0-1 0,0 0 1,1 0-1,-1 0 1,1-1-1,-1 1 1,1 0-1,0-1 1,-1 1-1,1-1 0,0 1 1,4 1-1,-2-1-113,0-1 0,0 1-1,0-1 1,0 0 0,0 0-1,0-1 1,0 1 0,1-1-1,7 0 1,2-2-206,1 0 0,-1-1 0,1-1 1,-1 0-1,14-6 0,10-7-292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27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18004,'-18'8'2232,"-7"1"-1263,-5 5-377,-5 7 1864,1 2-1128,-1 8-583,3 1-161,6 5-328,6-2-72,7 0-184,10-3-144,11-12-224,4 0-184,13-14-553,5-4-335,6-13 1024,0-6-312,7-12-72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2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16083,'-11'8'984,"0"0"0,0 1 0,1 0 0,0 1-1,-16 19 1,15-14-427,1 0 0,0 1-1,1-1 1,1 2 0,0-1-1,-10 35 1,16-46-469,1 1 1,0-1-1,0 0 0,1 1 1,-1-1-1,1 1 0,1 5 1,-1-9-76,0-1 1,1 1-1,-1-1 1,0 1 0,1-1-1,-1 0 1,1 1-1,0-1 1,-1 0-1,1 1 1,0-1-1,0 0 1,0 0 0,0 1-1,0-1 1,0 0-1,0 0 1,0 0-1,1-1 1,-1 1-1,0 0 1,0 0 0,1 0-1,-1-1 1,1 1-1,-1-1 1,1 1-1,-1-1 1,3 1-1,2-1-18,0 0 0,1 0 0,-1 0 0,0-1 0,0 0 0,0 0 0,0-1 0,0 1-1,0-1 1,0-1 0,0 1 0,-1-1 0,1 0 0,-1 0 0,10-8 0,3-3-37,-1-1 1,0-1 0,14-17 0,-16 15 48,-1 0 0,-1 0 0,0-1-1,16-36 1,-23 33 116,-6 22-118,0 0-1,-1 0 1,1 0-1,-1 0 0,1 0 1,0 1-1,-1-1 1,1 0-1,-1 0 1,1 0-1,0 0 0,-1 0 1,1 0-1,0 1 1,-1-1-1,1 0 1,0 0-1,-1 1 0,1-1 1,0 0-1,-1 0 1,1 1-1,0-1 0,0 0 1,-1 1-1,1-1 1,0 1-1,-28 33 156,22-25-128,1 0 0,0 0 0,0 1 0,0-1 0,2 1-1,-1 0 1,1 0 0,0 1 0,1-1 0,-1 11 0,3-20-25,0 1-1,0-1 1,0 0-1,0 0 1,0 1 0,0-1-1,0 0 1,1 0 0,-1 0-1,0 1 1,1-1-1,-1 0 1,1 0 0,-1 0-1,1 0 1,0 0 0,-1 0-1,1 0 1,0 0-1,0 0 1,0 0 0,-1 0-1,3 1 1,-1-1 0,0 0-1,0-1 1,0 1-1,0-1 1,0 1-1,0-1 1,0 0-1,0 0 1,0 0 0,0 0-1,0 0 1,0 0-1,2-1 1,6-1-10,-1 0-1,1-1 1,-1-1 0,0 0 0,10-5 0,1-4-48,-1 0 0,0-2 1,-1 0-1,33-35 0,7-6-189,-58 56 239,0 0-1,0-1 1,0 1-1,0 0 0,0 0 1,0 0-1,0 0 0,0 0 1,0-1-1,1 1 0,-1 0 1,0 0-1,0 0 0,0 0 1,0 0-1,0 0 0,1 0 1,-1-1-1,0 1 0,0 0 1,0 0-1,0 0 0,1 0 1,-1 0-1,0 0 0,0 0 1,0 0-1,1 0 0,-1 0 1,0 0-1,0 0 0,0 0 1,0 0-1,1 0 0,-1 0 1,0 0-1,0 0 0,0 1 1,0-1-1,1 0 0,-1 0 1,0 0-1,0 0 0,0 0 1,0 0-1,0 0 0,1 1 1,-1 11-18,-7 19 40,6-29-22,-4 16 35,-2 7 64,-4 30 0,10-50-63,0 2 0,0-1 0,1 0 0,0 0 0,1 0 0,-1 0 0,1 0 1,0 0-1,0 0 0,4 9 0,-4-13-19,0 0 1,0-1-1,0 1 0,-1-1 1,2 0-1,-1 1 0,0-1 1,0 0-1,0 0 0,1 0 1,-1 0-1,0 0 0,1 0 1,-1 0-1,1 0 0,-1 0 1,1-1-1,3 2 1,-2-1 3,0-1 1,1 1-1,-1-1 1,1 0 0,-1 0-1,0 0 1,1-1 0,-1 1-1,4-2 1,3-1 10,-1 0 1,0 0-1,0-1 1,0 0-1,14-10 0,-3 0-89,-1-2-1,0 0 0,-2-1 1,0-1-1,0 0 0,18-29 1,-41 57-49,1 0 1,1 0-1,-1 0 0,2 1 1,-1-1-1,1 1 1,1 0-1,0 0 1,1 0-1,-1 15 0,2-25 30,0 1-1,0-1 0,0 0 0,0 0 0,0 0 1,0 0-1,1 0 0,-1 1 0,0-1 0,1 0 1,-1 0-1,1 0 0,-1 0 0,1 0 0,-1 0 1,1 0-1,0 0 0,0 0 0,-1-1 0,1 1 0,0 0 1,0 0-1,0-1 0,2 2 0,-2-1-22,1-1 0,0 1 0,0-1-1,0 0 1,0 1 0,0-1 0,0 0-1,0 0 1,0-1 0,0 1 0,0 0-1,0-1 1,2 0 0,7-3-196,-1 0 0,1-1 0,-1 0 1,9-6-1,22-17-765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0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19996,'8'13'1753,"-11"9"-1193,-6 9-240,-2 9 848,0 4-312,1 2-424,-4 0-176,6-9-592,4-7-240,4-11-528,4-13-144,1-14 832,1-7-281,8-14-255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28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5 13011,'0'0'45,"0"0"1,0 0 0,0-1-1,0 1 1,0 0-1,0 0 1,0 0-1,0 0 1,0 0 0,0-1-1,0 1 1,0 0-1,0 0 1,0 0-1,0 0 1,0-1 0,0 1-1,0 0 1,0 0-1,0 0 1,0 0-1,0 0 1,-1 0 0,1-1-1,0 1 1,0 0-1,0 0 1,0 0-1,0 0 1,0 0 0,-1 0-1,1 0 1,0 0-1,0 0 1,0-1 0,0 1-1,0 0 1,-1 0-1,1 0 1,0 0-1,0 0 1,0 0 0,0 0-1,-1 0 1,1 0-1,0 0 1,0 0-1,0 0 1,0 0 0,-1 0-1,1 1 1,0-1-1,0 0 1,0 0-1,0 0 1,0 0 0,0 0-1,-1 0 1,1 0-1,0 0 1,0 0-1,0 1 1,0-1 0,0 0-1,0 0 1,0 0-1,-1 0 1,1 1-1,-11 10 718,9-9-344,-4 4 142,0 0 1,1 0-1,0 1 0,0 0 1,1 0-1,0 0 0,0 0 1,0 1-1,1-1 0,0 1 1,-3 15-1,6-22-556,1 1 0,-1-1 0,0 1-1,0-1 1,1 1 0,-1-1 0,1 0 0,0 1 0,-1-1-1,1 1 1,0-1 0,0 0 0,0 0 0,0 0 0,0 1-1,0-1 1,0 0 0,0 0 0,0-1 0,0 1-1,1 0 1,-1 0 0,0 0 0,1-1 0,-1 1 0,0-1-1,1 1 1,-1-1 0,2 1 0,9 2-391,-1 0-1,20 2 1,-20-3 121,0 0 19,14 2-656,37 11 0,-56-14 900,0 1 0,0 1 0,0-1 0,0 1 0,-1 0 0,1 1 0,-1-1 0,0 1 0,0 0 0,0 0 0,6 8 0,-10-11 80,0 0 0,0 1 0,0-1 0,0 1 0,0-1 0,0 1 0,-1-1 0,1 1-1,-1 0 1,1-1 0,-1 1 0,0 0 0,1-1 0,-1 1 0,0 0 0,0-1 0,0 1-1,-1 0 1,1 0 0,-1 2 0,0-1 93,0 0 0,-1 0 0,1 0 0,-1 0 0,0-1 0,0 1 0,0 0 0,0-1 1,0 0-1,-4 4 0,0-1 86,0 0 0,-1-1 0,1 0 0,-1 0 1,0-1-1,0 1 0,-1-1 0,-12 3 0,13-5-333,1 0 0,-1 0 0,0-1-1,1 0 1,-9-1 0,13 1 53,1 0-1,-1 0 1,0 0-1,1-1 1,-1 1 0,0-1-1,1 1 1,-1-1-1,1 0 1,-1 1 0,1-1-1,-1 0 1,1 0 0,0 0-1,-1 0 1,1 0-1,0-1 1,0 1 0,0 0-1,0-1 1,0 1-1,0 0 1,0-1 0,0 1-1,-1-4 1,1-17-403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28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4 150 19572,'14'-3'855,"0"-1"0,0 0 0,0-1 0,-1 0-1,0-1 1,14-9 0,-17 9-598,-1 0 0,0-1 0,0 0 1,0-1-1,-1 0 0,0 0 0,-1-1 0,8-10 0,-14 18-255,-1 0-1,1 0 1,0 1 0,-1-1 0,1 0-1,0 0 1,-1 0 0,1 0 0,-1 0-1,0-1 1,1 1 0,-1 0 0,0 0-1,0 0 1,0 0 0,0 0 0,0 0-1,0 0 1,0 0 0,0-3 0,-1 4-3,1-1 1,-1 1 0,1-1 0,-1 1-1,1-1 1,-1 1 0,0 0 0,1-1 0,-1 1-1,0 0 1,1 0 0,-1-1 0,0 1-1,1 0 1,-1 0 0,0 0 0,0 0-1,1 0 1,-1 0 0,0 0 0,1 0-1,-1 0 1,-1 0 0,-3 1 0,-1 0-1,0 1 1,1-1 0,-1 1 0,1 0 0,-8 5-1,-1 1 45,1 1-1,1 1 1,0 0-1,0 1 0,-17 21 1,24-25-7,-1-1 0,1 1 0,1 1 0,0-1 0,0 1 0,0-1 0,1 1 0,0 0 0,0 0 0,1 1 0,0-1 0,-1 11 0,3-17-39,0 1-1,0 0 1,0-1 0,0 1 0,0 0-1,0 0 1,1-1 0,0 1 0,-1 0 0,1-1-1,0 1 1,0-1 0,0 1 0,1-1 0,-1 1-1,0-1 1,1 0 0,0 0 0,-1 0-1,1 0 1,0 0 0,0 0 0,0 0 0,1-1-1,-1 1 1,0-1 0,0 1 0,1-1 0,-1 0-1,1 0 1,-1 0 0,1 0 0,3 0-1,2 1-17,-1-2 0,1 1 0,0-1 0,0 0 0,-1 0-1,1-1 1,0 0 0,-1-1 0,1 0 0,13-4-1,42-23-100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29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47 324 18932,'-1'0'179,"-1"1"1,1-1-1,-1 1 1,1-1-1,-1 1 1,1-1-1,-1 1 1,1 0-1,0 0 0,0 0 1,-1 0-1,1 0 1,0 0-1,0 0 1,0 0-1,0 0 0,-2 3 1,1 0 211,0 0 0,-1 1 0,2-1 1,-1 0-1,-2 10 0,1-1 190,1 0 0,1 1 1,-1 16-1,2-26-549,0 0 0,1 1 0,-1-1 0,1 0 0,0 0 0,0 0 0,0 0 1,0 0-1,1 0 0,0 0 0,-1 0 0,1-1 0,1 1 0,-1 0 0,1-1 0,4 6 0,-4-7-30,-1 0 0,1 0 0,0 0 0,0-1 0,0 1 0,0-1 0,0 0 0,0 1 0,0-1 0,0-1 0,0 1 0,0 0 0,0-1 0,1 0 0,-1 1 0,0-1 0,1-1 0,-1 1 0,0 0 0,0-1 0,0 1 0,5-3 0,6-2 20,-1 0 0,0-1 1,0-1-1,0 0 1,-1-1-1,0 0 1,0-1-1,-1 0 0,19-21 1,-1-4 459,49-72 0,-88 157-84,7-34-359,1-11-12,1 1-1,0 0 0,1-1 1,0 1-1,0 0 0,0-1 1,1 1-1,2 11 1,-2-16-12,0 0 1,0 0-1,0 0 1,0 0 0,0 0-1,0 0 1,0 0-1,1 0 1,-1-1 0,1 1-1,0 0 1,-1-1-1,1 1 1,0-1 0,0 0-1,0 0 1,0 1-1,0-1 1,0-1 0,0 1-1,0 0 1,0 0-1,1-1 1,-1 1 0,0-1-1,1 0 1,-1 0 0,0 1-1,3-2 1,7 1 37,-1-1 0,1-1-1,0 0 1,-1 0 0,0-1 0,1-1 0,-1 0 0,11-6 0,85-49 92,-88 48-157,8-6-23,-8 5-130,0 1 1,32-14-1,-51 24 147,1 1 0,0-1 0,0 1 0,0-1 0,0 1 0,0 0 0,0-1 1,0 1-1,1 0 0,-1 0 0,0 0 0,0 0 0,0 0 0,0 0 0,0 0 0,0 0 1,0 0-1,0 0 0,0 1 0,0-1 0,0 0 0,0 1 0,0-1 0,0 1 0,0-1 0,0 1 1,0-1-1,0 1 0,0 0 0,-1-1 0,1 1 0,0 0 0,0 0 0,-1 0 0,2 1 1,0 3-52,-1 0 1,0-1 0,0 1 0,0 0 0,0 0 0,-1 9 0,4 16-308,-4-29 348,0 0-1,1 1 1,-1-1-1,1 1 0,-1-1 1,1 0-1,0 0 1,0 1-1,-1-1 0,1 0 1,0 0-1,0 0 1,0 0-1,0 0 0,0 0 1,1 0-1,-1 0 1,0 0-1,0-1 0,1 1 1,-1 0-1,0-1 1,1 1-1,-1-1 0,0 0 1,1 1-1,-1-1 1,1 0-1,-1 0 0,1 0 1,-1 0-1,0 0 1,1 0-1,-1 0 0,1 0 1,-1 0-1,1-1 1,2 0-1,5-3-239,0 0 0,-1 0 0,1 0 0,13-11 0,-13 9 71,38-26-1230,-1-3 0,47-47 0,72-89-2129,-118 113 3370,-60 78 1000,1 0 1,0 1 0,2 0 0,0 1-1,-7 24 1,8-17-372,1 1 1,1 0-1,-6 59 0,12-81-372,1 0 0,-1 0 1,1 0-1,1 0 0,0 0 0,0 0 0,0 0 0,1 0 0,0 0 0,1-1 1,6 14-1,-9-20-67,0 0 0,1-1 1,-1 1-1,1 0 1,-1 0-1,1-1 0,-1 1 1,1-1-1,0 1 1,-1 0-1,1-1 0,-1 1 1,1-1-1,0 1 1,0-1-1,-1 0 0,1 1 1,0-1-1,0 0 0,0 1 1,-1-1-1,1 0 1,1 0-1,-1 0 1,0 0 1,0-1-1,-1 1 1,1 0-1,0-1 0,0 1 1,-1-1-1,1 1 0,0-1 1,-1 1-1,1-1 1,-1 0-1,1 1 0,-1-1 1,1 0-1,-1 1 0,1-1 1,0-1-1,1-4 20,0 0 0,0 0 0,0 0 0,-1 0 0,1-6 0,0-6 30,-1 1 1,-3-32-1,1 40-41,0 1 0,0 0 1,-1 0-1,0 0 0,-1 0 0,1 0 0,-2 1 0,-4-10 1,7 16-14,1 0 0,-1 0 0,0 0 0,0 0 0,0 0 0,0 0 0,0 0 0,0 0 0,0 0 0,0 1 0,0-1 1,0 0-1,0 1 0,0-1 0,-1 1 0,-1-1 0,-4 4 5,7 11 16,1-11-16,1 1-1,-1 0 1,1-1-1,0 1 1,0-1 0,0 0-1,0 1 1,1-1-1,-1 0 1,1-1 0,0 1-1,-1 0 1,1-1-1,1 1 1,-1-1-1,0 0 1,1 0 0,-1 0-1,1-1 1,-1 1-1,1-1 1,6 2-1,1 0 20,0-1 0,1 0 0,-1-1-1,0 0 1,1 0 0,18-3 0,-14 0 39,-1-1 1,0-1 0,0 0 0,0-1 0,0-1-1,23-12 1,-15 5 228,-1-1-1,0-1 0,23-21 1,-46 36-283,1 0 1,0 1-1,0-1 1,0 0 0,0 0-1,0 0 1,0 0-1,0 0 1,0 0-1,0 0 1,0 0 0,1 0-1,-1 0 1,0 1-1,0-1 1,0 0 0,0 0-1,0 0 1,0 0-1,0 0 1,0 0 0,0 0-1,0 0 1,0 0-1,0 0 1,0 0-1,0 0 1,0 0 0,0 0-1,0 1 1,1-1-1,-1 0 1,0 0 0,0 0-1,0 0 1,0 0-1,0 0 1,0 0 0,0 0-1,0 0 1,0 0-1,0 0 1,1 0-1,-1 0 1,0 0 0,0 0-1,0 0 1,0 0-1,0 0 1,0 0 0,0 0-1,0 0 1,0 0-1,0-1 1,1 1 0,-1 0-1,0 0 1,0 0-1,0 0 1,0 0-1,0 0 1,0 0 0,0 0-1,0 0 1,0 0-1,-3 14 369,-11 30-103,6-21-73,4-8-74,0 0-1,-3 31 1,7-42-133,-1 0 0,1 0 1,0 0-1,0 0 0,1 0 0,-1 0 0,1 0 0,0 0 0,0 0 0,0 0 0,1 0 0,-1 0 1,1 0-1,0-1 0,0 1 0,4 4 0,-5-7-45,-1 0 0,1 0-1,0 0 1,0-1 0,0 1 0,-1 0 0,1-1-1,0 1 1,0 0 0,0-1 0,0 1 0,0-1 0,0 0-1,0 1 1,0-1 0,0 0 0,1 0 0,-1 1-1,0-1 1,0 0 0,0 0 0,0 0 0,0 0-1,2-1 1,-1 0 23,0 1 0,-1-1 0,1 0 0,0 0 0,-1-1 0,1 1 0,0 0 0,-1 0 0,0-1 0,1 1 0,-1-1 0,2-2 0,2-3-46,-1-1 1,0 1-1,0-1 0,-1 0 0,4-11 0,1-19-376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3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18380,'0'13'1880,"-3"1"-1608,2-5-440,-4 5 1361,1-3-561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3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 18764,'-1'12'2096,"-11"12"-1207,-10 3-385,-7 6 1232,-3 7-528,-2 6-367,2 4-153,9-1-360,2 3-104,15-6-120,6-4 24,20-10-128,3-6-240,13-17-136,7-11 320,-1-19-80,3-10-64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3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1 427 20164,'7'1'433,"0"-1"0,-1 0 0,1 0 0,0-1-1,0 0 1,0 0 0,13-4 0,48-21 600,-37 13-150,55-24-117,-1-3 1,-2-4 0,-2-4-1,-2-3 1,105-90-1,-160 122-732,-24 19-34,0 0-1,0 0 1,0 0 0,0 1 0,0-1-1,0 0 1,0 0 0,0 0 0,0 0-1,0 0 1,0 0 0,0 0 0,0 1-1,0-1 1,0 0 0,0 0 0,0 0 0,0 0-1,0 0 1,1 0 0,-1 0 0,0 0-1,0 0 1,0 1 0,0-1 0,0 0-1,0 0 1,0 0 0,0 0 0,0 0-1,1 0 1,-1 0 0,0 0 0,0 0 0,0 0-1,0 0 1,0 0 0,0 0 0,0 0-1,1 0 1,-1 0 0,0 0 0,0 0-1,0 0 1,0 0 0,0 0 0,0 0-1,1 0 1,-1 0 0,0 0 0,0 0-1,0 0 1,0 0 0,0 0 0,0-1 0,0 1-1,0 0 1,1 0 0,-6 11-14,-8 17-22,-59 127 64,56-115-137,1 0-1,-8 43 1,21-77-64,1-1 0,1 1 0,-1-1 1,1 0-1,-1 1 0,2-1 0,0 8 1,-1-12 118,0 0 0,0 1 0,1-1 0,-1 0-1,1 0 1,-1-1 0,1 1 0,-1 0 0,1 0 0,-1 0 0,1 0 0,0 0 0,-1 0 0,1-1 0,0 1 0,0 0 0,0-1 0,0 1 0,0 0 0,0-1 0,-1 1 0,1-1 0,0 0 0,0 1 0,0-1 0,1 0 0,-1 1 0,0-1 0,0 0 0,0 0 0,0 0 0,0 0 0,0 0 0,0 0-1,0 0 1,0-1 0,0 1 0,0 0 0,0 0 0,0-1 0,2 0 0,27-12-602,8-8-259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31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12 19364,'1'-4'1892,"-8"3"-438,-17 1 482,4 0-763,5-2-392,10 1-619,0 0 0,0 0 0,0 0 0,0 1 0,0-1 0,0 1 0,0 1 0,0-1-1,0 1 1,0 0 0,0 0 0,0 0 0,0 1 0,-8 3 0,-7 7-64,0 1-1,2 1 1,-25 22 0,32-25-79,1 0-1,-1 0 1,2 1-1,0 0 1,0 1 0,-8 16-1,16-27-17,0 0-1,-1 1 1,1-1-1,0 1 1,1-1 0,-1 1-1,0 0 1,1-1-1,-1 1 1,1-1-1,0 1 1,0 0-1,0-1 1,0 1-1,1 0 1,-1-1-1,1 1 1,-1-1 0,1 1-1,1 2 1,0-3-1,-1 0 0,1 0 0,0 0 0,0 0-1,0 0 1,0-1 0,0 1 0,0-1 0,0 0 0,0 1 0,1-1 0,-1 0 0,0 0 0,1-1 0,-1 1 0,1 0 0,-1-1 0,1 0 0,0 1 0,-1-1 0,4 0 0,7 0 2,1-1 0,-1 0 0,1-1 0,-1 0 0,0-1 0,0-1 0,0 0 0,0-1 0,-1 0-1,1-1 1,-1 0 0,16-12 0,-15 10-1,-1-2 0,0 1 0,-1-1 0,0-1 0,0 0-1,-1 0 1,-1-1 0,0-1 0,-1 1 0,13-27 0,-12 12-90,-10 22-7,-6 17 6,-7 15 24,2 1 0,1 0 0,2 1 0,-9 41 0,14-48 67,1 0-1,0 1 1,2-1 0,1 0 0,0 1 0,7 37 0,-3-39 29,6 34 181,-9-52-162,-1 0 0,0 1 0,0-1 0,0 0 0,0 0 0,-1 0 0,1 0 1,-1 0-1,0 0 0,0 0 0,0 0 0,0 0 0,-3 5 0,2-6-6,0-1 0,0 1 0,0-1 0,0 1-1,0-1 1,0 0 0,-1 0 0,1 0 0,0 0 0,-1 0 0,1-1 0,0 1-1,-1-1 1,1 1 0,-1-1 0,1 0 0,-1 0 0,1 0 0,-1 0 0,1-1-1,-1 1 1,1-1 0,-1 1 0,-3-3 0,-8-1 147,1 0 1,-25-13-1,28 12-263,0-1-1,0 0 1,0-1 0,1 0-1,-11-10 1,18 14-32,0 1-1,0 0 1,0-1-1,0 1 1,0-1 0,1 0-1,-1 1 1,1-1-1,0 0 1,-2-6-1,3 7 5,0 0-1,-1 1 1,1-1-1,0 0 1,1 0-1,-1 0 0,0 1 1,0-1-1,1 0 1,-1 0-1,1 1 0,0-1 1,-1 1-1,1-1 1,0 0-1,0 1 1,0-1-1,0 1 0,0 0 1,3-3-1,20-14-582,9 2-181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31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21549,'3'-1'429,"0"-1"1,1 1-1,-1 0 1,0 0-1,1 1 1,-1-1-1,1 1 1,-1 0-1,1-1 1,-1 2-1,1-1 1,-1 0-1,8 2 1,13 0 643,10-3-958,1-1-1,-1-2 1,0-2-1,0 0 0,0-3 1,-1-1-1,0-1 1,35-18-1,-58 23-133,-8 5 12,-1 0 0,0 0 0,1 0 0,0 0 0,-1 0 0,1 1 0,-1-1-1,1 0 1,0 1 0,0-1 0,-1 1 0,1 0 0,0-1 0,0 1 0,3 0 0,-5 0 6,0 0-1,0 0 1,0 1 0,0-1 0,0 0 0,1 0-1,-1 0 1,0 0 0,0 0 0,0 0-1,0 1 1,0-1 0,0 0 0,0 0-1,1 0 1,-1 0 0,0 1 0,0-1-1,0 0 1,0 0 0,0 0 0,0 0-1,0 1 1,0-1 0,0 0 0,0 0-1,0 0 1,0 1 0,0-1 0,0 0-1,0 0 1,0 0 0,0 0 0,-1 1-1,1-1 1,0 0 0,0 0 0,0 0 0,0 0-1,0 1 1,0-1 0,0 0 0,-1 0-1,-11 28-37,-28 46 0,9-19 37,4-5-89,3 1 0,2 1 0,2 1 0,-16 66 1,29-76-2843,4-55 2175</inkml:trace>
  <inkml:trace contextRef="#ctx0" brushRef="#br0" timeOffset="1">113 330 19340,'1'-3'2105,"8"3"-1457,10 0-424,1-2 1112,10-2-1752,2-4 720,13 0-400,-2-2-200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3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17220,'10'0'1142,"8"-1"620,-1 2 0,1 0-1,-1 1 1,20 4 0,-33-5-1508,0 0 1,-1 1-1,1-1 1,-1 1-1,1 0 1,-1 0-1,1 0 1,-1 0-1,0 0 1,5 5-1,-7-5-214,1 0-1,-1 0 0,0 0 0,1 0 0,-1 0 0,0 1 1,0-1-1,0 0 0,-1 1 0,1-1 0,-1 1 0,1-1 1,-1 0-1,0 1 0,0-1 0,0 1 0,0-1 0,0 4 1,-2 0-14,0 1 0,0-1 0,0 1 1,0-1-1,-1 0 0,0 0 0,-1 0 1,1 0-1,-1-1 0,0 0 0,-1 1 1,1-1-1,-10 7 0,-2 2-22,-1-1 0,-36 22-1,53-35-12,-1 0-1,1 0 0,0 0 1,0 0-1,-1 0 0,1 0 0,0 0 1,0 1-1,-1-1 0,1 0 1,0 0-1,0 0 0,-1 0 1,1 0-1,0 0 0,0 1 1,0-1-1,-1 0 0,1 0 1,0 0-1,0 0 0,0 1 0,0-1 1,0 0-1,-1 0 0,1 1 1,0-1-1,0 0 0,0 0 1,0 0-1,0 1 0,0-1 1,0 0-1,0 0 0,0 1 0,0-1 1,0 0-1,0 0 0,0 1 1,0-1-1,0 0 0,0 0 1,0 1-1,0-1 0,0 0 1,0 0-1,0 1 0,1-1 1,-1 0-1,0 0 0,0 0 0,0 1 1,0-1-1,1 0 0,-1 0 1,0 0-1,0 0 0,0 1 1,1-1-1,14 4-392,5-1 106,124 14-1164,-114-11 1262,0 0 1,50 19 0,-74-23 199,0 1 1,-1-1 0,0 1-1,1 0 1,-1 1-1,6 4 1,-10-7 3,0 0 0,0-1-1,-1 1 1,1 0 0,0 0 0,-1 0 0,1-1 0,-1 1 0,1 0 0,-1 0 0,1 0 0,-1 0 0,0 0 0,1 0 0,-1 0 0,0 0 0,0 0-1,0 0 1,0 0 0,0 0 0,0 0 0,0 0 0,0 0 0,0 0 0,0 0 0,0 0 0,-1 0 0,1 0 0,0 0 0,-1 0 0,1 0-1,-1 0 1,1-1 0,-1 1 0,1 0 0,-1 0 0,0 0 0,1-1 0,-1 1 0,0 0 0,0-1 0,0 1 0,-1 0 0,-5 5 57,-1-1 0,0 0 0,0 0 1,-1-1-1,1 0 0,-1-1 0,-14 4 1,-71 12 336,61-13-265,-6 2-84,-1-2-1,1-2 0,-69-1 1,77-7-67,15-5-118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3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67 209 15259,'1'-3'553,"-1"0"-1,-1-1 1,1 1-1,-1-1 0,1 1 1,-3-5-1,3 7-481,0 1-1,0 0 0,0 0 1,0 0-1,0 0 1,0-1-1,0 1 0,0 0 1,0 0-1,-1 0 1,1 0-1,0-1 0,0 1 1,0 0-1,0 0 1,0 0-1,-1 0 0,1 0 1,0 0-1,0-1 1,0 1-1,0 0 0,-1 0 1,1 0-1,0 0 1,0 0-1,0 0 0,-1 0 1,1 0-1,0 0 1,0 0-1,0 0 0,-1 0 1,1 0-1,0 0 1,0 0-1,0 0 0,-1 0 1,-9 13 1746,-1 10-221,-11 28 0,19-43-1436,1 0 0,-1 0 0,2 0 0,-1 0 0,1 0 0,0 1 0,1 13 0,0-20-144,0-1 1,0 0 0,1 1-1,-1-1 1,0 0-1,1 1 1,-1-1 0,1 0-1,-1 0 1,1 0-1,-1 1 1,1-1 0,0 0-1,0 0 1,0 0 0,0 0-1,0 0 1,0 0-1,0 0 1,0-1 0,0 1-1,0 0 1,1 0-1,1 0-1,0 0-1,-1 0 0,1-1 0,0 1 0,0-1 0,-1 0 0,1 1 0,0-1 0,0-1 0,4 1 0,4-3 5,0 1-1,0-1 0,0-1 1,17-8-1,-11 3 8,0 0-1,-1-2 0,0 1 1,0-2-1,-1 0 1,-1-1-1,0-1 1,-1 0-1,0-1 1,-2 0-1,1-1 0,16-32 1,-20 24-23,-9 18-7,-6 11 0,2 2-7,0 1 1,1-1 0,0 1 0,1 0 0,-1 0 0,1 1-1,1-1 1,-2 9 0,1-3 10,1 0-1,0 0 1,1-1 0,1 21-1,1-30 23,-1 0 0,0 1 0,1-1 0,0 1-1,0-1 1,1 0 0,-1 0 0,1 0 0,0 0 0,0 0 0,0 0-1,0 0 1,1 0 0,-1-1 0,1 0 0,0 1 0,0-1 0,1 0-1,-1 0 1,0 0 0,1-1 0,0 0 0,7 4 0,-4-3 38,0-1-1,0 0 1,0 0 0,1-1 0,-1 0 0,1 0 0,-1-1 0,1 0 0,-1 0 0,1 0-1,-1-1 1,1-1 0,9-2 0,-2-1 24,-1 0 0,0-1 1,0-1-1,-1 0 0,0 0 0,0-2 0,-1 0 0,0 0 0,0-1 1,17-18-1,-18 15-76,-1 1 0,0-1 1,-1-1-1,0 1 1,-1-2-1,0 1 1,-2-1-1,1 0 0,6-27 1,-12 23-72,-1 19 61,0 0-1,0 0 1,0-1-1,0 1 1,0 0-1,0 0 1,0 0-1,0-1 1,0 1-1,-1 0 1,1 0 0,0 0-1,0 0 1,0-1-1,0 1 1,0 0-1,-1 0 1,1 0-1,0 0 1,0 0 0,0 0-1,0 0 1,-1-1-1,1 1 1,0 0-1,0 0 1,0 0-1,-1 0 1,1 0-1,0 0 1,0 0 0,0 0-1,-1 0 1,1 0-1,0 0 1,0 0-1,0 0 1,-1 0-1,-1 1-3,1 0 0,-1 0-1,1 0 1,0 0 0,-1 0 0,1 1-1,0-1 1,0 0 0,-1 1-1,1-1 1,0 1 0,0-1-1,-1 4 1,0-1 3,0 0-1,0 0 1,0 1-1,0-1 1,1 1 0,0 0-1,0-1 1,0 1-1,1 0 1,-1 9 0,1-14 4,0 1 0,0-1 1,0 0-1,0 1 1,0-1-1,0 0 0,1 1 1,-1-1-1,0 0 1,0 1-1,0-1 0,0 0 1,1 1-1,-1-1 1,0 0-1,0 1 0,0-1 1,1 0-1,-1 0 0,0 1 1,1-1-1,-1 0 1,0 0-1,0 0 0,1 1 1,-1-1-1,0 0 1,1 0-1,-1 0 0,1 0 1,-1 0-1,0 0 1,1 1-1,12-8 67,8-14 14,-17 15 49,9-9-971,-10 14 171,-6 12 119,1-6 504,0 1 0,0-1 0,-1 0 0,1 0 0,-1 0 0,0 0 0,-1 0 1,1-1-1,-8 9 0,10-13 66,1 0 0,0 0 0,0 0 0,-1 0 0,1 0 0,0 0 0,0-1 0,-1 1 0,1 0 0,0 0 0,0 0 0,-1 0 1,1 0-1,0-1 0,0 1 0,0 0 0,-1 0 0,1 0 0,0 0 0,0-1 0,0 1 0,0 0 0,0 0 0,-1-1 0,1 1 0,0 0 0,0 0 0,0-1 0,0 1 0,0 0 0,0 0 0,0-1 1,0 1-1,0 0 0,0 0 0,0-1 0,0 1 0,0 0 0,0 0 0,0-1 0,0 1 0,0 0 0,0 0 0,0-1 0,0 1 0,1 0 0,-1-1 0,0 0 7,0 0 1,0 0-1,0 1 0,1-1 0,-1 0 0,0 0 0,1 0 0,-1 0 1,0 0-1,1 0 0,-1 0 0,1 1 0,-1-1 0,1 0 0,0 0 1,-1 1-1,2-2 0,3 0-29,1 0-1,-1 0 1,0 0 0,0 1 0,1 0-1,-1 0 1,0 1 0,10-1 0,-8 1-8,1 0 0,-1-1 0,0 0 0,13-4 0,13-8 46,-1-2 0,0-1-1,-1-1 1,-1-2-1,49-39 1,-78 57-33,0 1 1,-1-1 0,1 1-1,0-1 1,-1 1-1,1-1 1,0 0-1,-1 0 1,1 1-1,-1-1 1,1 0 0,-1 0-1,1 1 1,-1-1-1,0 0 1,1 0-1,-1 0 1,0 0-1,0 0 1,1 0 0,-1 0-1,0 0 1,0-1-1,-1 2-3,1-1 0,-1 1 0,1-1 1,-1 1-1,0 0 0,1-1 0,-1 1 0,0 0 0,1-1 0,-1 1 0,0 0 0,1 0 0,-1 0 0,0 0 0,1 0 1,-1-1-1,0 1 0,1 0 0,-1 1 0,0-1 0,1 0 0,-1 0 0,0 0 0,0 0 0,1 0 0,-1 1 0,1-1 1,-1 0-1,0 1 0,1-1 0,-2 1 0,-10 5 5,0 1 1,0-1-1,1 2 1,-1 0-1,2 0 1,-19 19-1,6-3 27,-33 46-1,48-60 3,1 0 0,1 1 0,0 0 0,0 0 0,1 0 0,-5 17 0,9-25-47,0 0 1,1 0 0,-1 0 0,1 0 0,-1 0 0,1 0-1,0 0 1,0 0 0,1 0 0,-1 0 0,1 0 0,-1 0-1,1 0 1,0 0 0,0-1 0,0 1 0,1 0 0,-1 0-1,1-1 1,-1 1 0,1-1 0,0 1 0,0-1 0,0 0-1,0 0 1,0 1 0,1-2 0,-1 1 0,1 0 0,-1 0-1,4 1 1,3 1-263,0 0 0,1 0-1,-1-1 1,1 0 0,0 0 0,16 1-1,63 0-702,-86-4 959,56 1-628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0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16 18028,'0'1'106,"1"-1"0,-1 0 0,0 1 1,1-1-1,-1 1 0,0-1 0,0 1 0,0-1 1,1 0-1,-1 1 0,0-1 0,0 1 0,0-1 1,0 1-1,0-1 0,0 1 0,0-1 0,0 1 1,0-1-1,0 1 0,0 0 0,0-1 0,0 0 1,0 1-1,0-1 0,-1 1 0,-3 19 48,4-18 110,-37 153 2957,-29 150-2276,65-275-1104,1-30 152,0 0 0,0 0 0,0 0 0,0 0 0,0 0-1,0 0 1,1 0 0,-1 0 0,0 0 0,0 0-1,0 0 1,0 0 0,0 0 0,0 0 0,0 0 0,0 0-1,0 1 1,0-1 0,0 0 0,0 0 0,0 0 0,0 0-1,0 0 1,0 0 0,0 0 0,0 0 0,0 0 0,1 0-1,-1 0 1,0 0 0,0 0 0,0 0 0,0 0 0,0 0-1,0 0 1,0 0 0,0 0 0,0 0 0,0 0 0,0 1-1,0-1 1,0 0 0,0 0 0,2-16-337,2-54-411,-8-118-1,6 176 1121,6 12-90,12 15 96,-16-11-268,2 0-216,0 0 0,0-1-1,1 0 1,-1 0 0,1 0 0,0-1 0,0 0 0,0 0 0,0-1 0,0 0-1,0 0 1,0-1 0,11 0 0,9-2-1282,1-1 0,30-8 0,-35 7 401,-16 2 650,-2 1 206,0 0 0,0 0-1,0 0 1,0 1 0,1-1 0,-1 1 0,0 1 0,8 0 0,-12-1 164,-1 0 0,0 0-1,0 0 1,1 1 0,-1-1 0,0 0-1,0 0 1,1 0 0,-1 0 0,0 0-1,0 1 1,0-1 0,1 0 0,-1 0 0,0 0-1,0 1 1,0-1 0,0 0 0,0 0-1,1 0 1,-1 1 0,0-1 0,0 0-1,0 0 1,0 1 0,0-1 0,0 0-1,0 0 1,0 1 0,0-1 0,0 0 0,0 0-1,0 1 1,0-1 0,0 1 0,-7 8 979,-13 4 783,14-9-1600,-1-1 0,1 1 0,0 0 0,0 0 0,1 1 0,-1-1 0,1 1 0,0 1 0,1-1 0,-1 1 0,1-1 0,0 1 0,0 1 0,1-1 0,0 0 0,0 1 1,0 0-1,1 0 0,0-1 0,0 1 0,1 1 0,0-1 0,0 0 0,1 9 0,-1-14-177,1 0 0,0 0 0,1-1 1,-1 1-1,0 0 0,0-1 0,1 1 0,-1 0 0,1-1 1,-1 1-1,1-1 0,0 1 0,0 0 0,0-1 0,0 0 1,0 1-1,0-1 0,0 0 0,2 2 0,-2-2-6,0 0 0,1-1 0,-1 1 0,1-1 0,-1 1 0,1-1 0,-1 1 0,1-1 0,-1 0 0,1 0 0,-1 0 0,1 0 0,-1 0 0,1 0 0,-1 0 0,1 0 0,1-1 0,4-1 1,0-1 0,0 1 0,0-1 0,-1-1 0,1 1 0,-1-1 0,9-7 0,5-6-1,-1-1 0,-1 0 0,0-1 0,-2-1 0,0-1 0,18-32 0,-26 30 2,-7 17-6,-5 15-18,-4 12 86,1 0 1,1 0 0,1 0 0,1 0 0,1 1 0,1 0 0,1 40-1,1-60-51,0-1 0,0 0-1,0 0 1,0 0 0,1 1-1,-1-1 1,0 0-1,1 0 1,-1 0 0,1 0-1,-1 0 1,1 0 0,-1 0-1,1 0 1,0 0 0,0 0-1,-1 0 1,1 0-1,0 0 1,0 0 0,0-1-1,0 1 1,1 1 0,0-2 7,0 1 1,0-1-1,-1 0 0,1 0 1,0 1-1,0-1 1,-1 0-1,1 0 1,0-1-1,0 1 1,-1 0-1,1-1 0,0 1 1,1-1-1,7-3 52,-1 0-1,-1-1 1,1 0-1,12-9 0,7-7-47,-1-1 0,-2-1 1,0-1-1,-1-1 0,29-40 0,-41 47-18,0-1 0,-1 0 0,0 0 1,-2-1-1,0-1 0,-2 1 0,0-1 1,-1-1-1,4-35 0,-9 52-14,-1 1 0,0-1-1,0 0 1,0 0 0,-1 0 0,0 1-1,0-1 1,0 0 0,-3-6 0,4 10 1,-1 0 1,1 0 0,-1 0 0,1 0-1,-1 1 1,0-1 0,1 0 0,-1 0 0,0 1-1,1-1 1,-1 0 0,0 1 0,0-1-1,0 0 1,0 1 0,1-1 0,-1 1-1,0 0 1,0-1 0,-1 1 0,0 0-1,1 0 1,-1 0 0,0 0 0,1 0 0,-1 1 0,1-1 0,-1 1 0,1-1-1,-1 1 1,1-1 0,-1 1 0,1 0 0,0 0 0,-1 0 0,1-1 0,0 1-1,-2 2 1,-4 4-6,0 0-1,1 0 0,0 1 0,0 0 1,1 0-1,0 0 0,0 1 0,1-1 1,-5 16-1,2-4 3,1 0-1,1 0 1,-3 30 0,6-36 12,1 0 0,1 1 1,0-1-1,1 0 0,1 0 0,4 21 1,-5-32-47,-1 1 0,1-1 0,1 0 1,-1 1-1,0-1 0,1 0 0,-1 0 1,1 0-1,0 0 0,0 0 0,0-1 1,0 1-1,1 0 0,-1-1 0,1 0 0,0 0 1,-1 1-1,1-2 0,0 1 0,0 0 1,0 0-1,0-1 0,1 0 0,-1 0 0,0 0 1,1 0-1,-1 0 0,0 0 0,1-1 1,-1 0-1,6 0 0,-7 0-17,0 0-1,0 0 1,0-1 0,0 1-1,0-1 1,0 1 0,0-1-1,0 0 1,0 0 0,0 0-1,0 0 1,-1 0 0,1 0-1,0 0 1,-1-1 0,1 1-1,-1 0 1,1-1 0,-1 0-1,0 1 1,1-1-1,-1 0 1,2-3 0,3-11-407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3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20684,'-45'181'5919,"-4"18"-2470,48-194-3377,0 0 1,1 1 0,-1-1-1,1 1 1,1-1-1,-1 1 1,2 7 0,-2-11-71,1-1 1,-1 0 0,1 0 0,-1 1 0,1-1 0,0 0 0,-1 0 0,1 0-1,0 0 1,0 0 0,-1 0 0,1 0 0,0 0 0,0 0 0,0 0-1,1-1 1,-1 1 0,0 0 0,0-1 0,0 1 0,0-1 0,1 1 0,-1-1-1,0 1 1,0-1 0,1 0 0,-1 0 0,0 0 0,1 0 0,-1 0 0,0 0-1,1 0 1,-1 0 0,0 0 0,2-1 0,5-1-79,-1 0 0,0 0 1,1-1-1,-1 0 0,-1 0 0,1 0 1,0-1-1,-1 0 0,9-8 0,8-7-390,20-23-1,-29 28 251,3-5-123,-12 13 199,-1 1-1,1 0 0,1 0 1,-1 0-1,1 1 1,6-4-1,-12 7 135,0 1 0,1 0 1,-1 0-1,0 0 0,1 0 0,-1 0 1,0 0-1,1 0 0,-1 0 0,0 0 1,1 0-1,-1 0 0,0 0 0,0 0 1,1 0-1,-1 0 0,0 0 1,1 0-1,-1 0 0,0 1 0,1-1 1,-1 0-1,0 0 0,0 0 0,1 0 1,-1 1-1,0-1 0,0 0 0,0 0 1,1 1-1,-1-1 0,0 0 0,0 0 1,0 1-1,1-1 0,-1 0 0,0 0 1,0 1-1,0-1 0,0 0 0,0 1 1,0-1-1,0 0 0,0 1 0,0-1 1,0 0-1,0 1 0,0-1 1,0 0-1,0 0 0,0 1 0,0-1 1,0 0-1,0 1 0,-1-1 0,-1 23 50,-12 35 166,9-38-97,0 1 0,-3 28 0,8-48-155,-1 0 0,1 0 0,0 0 1,0 0-1,0 0 0,0 1 0,0-1 1,0 0-1,0 0 0,0 0 0,0 0 1,1 0-1,-1 0 0,0 0 0,1 1 1,-1-1-1,1 0 0,-1 0 0,1 0 1,0-1-1,-1 1 0,1 0 0,0 0 1,-1 0-1,1 0 0,0 0 0,0-1 1,0 1-1,0 0 0,0-1 1,0 1-1,0-1 0,0 1 0,0-1 1,0 0-1,2 1 0,1-1-42,-1 0 1,1 0-1,-1-1 0,1 1 1,0-1-1,-1 0 0,0 0 1,1 0-1,-1 0 0,0-1 1,4-1-1,26-15-435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34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19348,'-14'8'734,"1"1"0,0 0 0,1 0 0,0 1 0,0 1 0,1 0 0,0 1 1,1 0-1,1 0 0,0 1 0,-12 22 0,20-31-636,-1-1 0,0 1 1,1-1-1,0 1 0,0 0 1,0 0-1,0 0 0,1-1 1,0 1-1,-1 0 0,2 0 0,-1 4 1,0-6-71,1 0 0,-1 0 0,1-1 0,0 1 0,-1 0 0,1 0 0,0-1 0,0 1 0,0 0 0,0-1 0,0 1 0,1-1 0,-1 1 0,0-1 0,1 0 0,-1 1 0,1-1 0,-1 0 1,1 0-1,0 0 0,-1 0 0,1-1 0,0 1 0,0 0 0,2 0 0,2 0-36,-1 1-1,1-1 1,-1-1 0,1 1 0,0-1 0,-1 0-1,1 0 1,0-1 0,-1 0 0,1 0 0,-1 0-1,9-3 1,-6 0-15,0 1-1,0-1 0,0-1 1,-1 1-1,0-1 0,0-1 1,10-9-1,-7 6-41,-1-1 0,-1-1 0,0 0 0,0 0 1,-1 0-1,0-1 0,-1 0 0,0 0 0,-1-1 0,5-19 0,-8 17-44,-6 11-83,3 5 177,0-1 1,0 1-1,0 0 0,0 0 1,0 0-1,0 0 0,0 0 1,0 0-1,0 0 0,0 0 0,0 1 1,1-1-1,-1 0 0,-1 3 1,-5 12-21,0 0 0,-8 26 0,13-35 54,1 0 0,-1 0 0,1 0 0,0 0 1,1 0-1,0 0 0,0 0 0,0 1 0,3 8 0,-3-15-9,0 1-1,0-1 1,0 0-1,1 0 0,-1 0 1,1 0-1,-1 0 1,1 0-1,-1 0 0,1 0 1,0 0-1,-1 0 0,1 0 1,0 0-1,0-1 1,0 1-1,-1 0 0,1 0 1,0-1-1,0 1 0,0-1 1,0 1-1,0-1 1,0 1-1,3 0 0,-2-1 4,0 0-1,1 0 0,-1 0 0,0 0 0,1-1 0,-1 1 1,0-1-1,1 1 0,-1-1 0,0 0 0,0 0 0,2-1 1,5-3-99,0 0 1,0-1-1,-1 0 1,13-13-1,-14 14-205,0-3-447,-7 8 728,0 0 1,0 0-1,0 0 0,0-1 0,0 1 0,0 0 0,0 0 0,0 0 0,0 0 0,0-1 0,0 1 0,0 0 0,0 0 0,0 0 1,0-1-1,0 1 0,0 0 0,0 0 0,0 0 0,0 0 0,0-1 0,0 1 0,0 0 0,0 0 0,-1 0 0,1 0 0,0-1 0,0 1 1,0 0-1,0 0 0,0 0 0,0 0 0,-1 0 0,1 0 0,0 0 0,0-1 0,0 1 0,-1 0 0,1 0 0,0 0 0,0 0 0,0 0-42,-1-1-1,1 1 0,0 0 0,0-1 0,0 1 0,0 0 0,0-1 0,0 1 0,0 0 0,0-1 0,0 1 0,0 0 1,0-1-1,0 1 0,0-1 0,0 1 0,0 0 0,0-1 0,1 1 0,-1 0 0,0-1 0,0 1 0,0 0 0,1 0 0,-1-1 1,0 1-1,0 0 0,1-1 0,-1 1 0,0 0 0,0 0 0,1 0 0,-1-1 0,0 1 0,1 0 0,-1 0 0,0 0 0,1 0 1,16-14-2911,-14 12 2647,11-9-516,5-4-94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34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306 281 19980,'-8'-4'386,"-1"0"0,1 1 0,-1 0 0,0 1 0,0 0 0,0 0 0,0 1 0,0 0-1,0 0 1,0 1 0,0 0 0,-1 1 0,1 0 0,0 1 0,0-1 0,1 2 0,-1-1 0,-14 7 0,12-3-172,0 0 1,0 0 0,0 1 0,1 1 0,-13 12-1,18-17-165,1 1-1,0 1 1,0-1 0,1 1-1,-1-1 1,1 1-1,0 0 1,1 0-1,-1 0 1,1 0-1,0 1 1,0-1-1,-2 11 1,4-15-42,0 1-1,0-1 1,0 0-1,0 1 1,0-1 0,0 1-1,0-1 1,1 0 0,-1 1-1,0-1 1,1 0-1,0 1 1,-1-1 0,1 0-1,0 0 1,-1 1 0,1-1-1,0 0 1,0 0-1,0 0 1,0 0 0,0 0-1,0 0 1,0 0-1,0-1 1,1 1 0,-1 0-1,0 0 1,0-1 0,1 1-1,-1-1 1,0 1-1,1-1 1,-1 0 0,3 1-1,2-1-19,0 1-1,0-1 1,0 0-1,0 0 1,0 0 0,0-1-1,8-2 1,3-2-62,-1-1 0,0 0 0,-1-1 0,1-1 0,-1-1 0,-1 0 0,20-16 0,-2-2-321,55-59 1,-7-12-226,-69 83 516,-1-1 0,-1 0 0,-1-1 0,11-28 0,-13 13-26,-6 32 131,1-1 1,-1 1 0,0-1-1,0 1 1,0-1-1,0 1 1,0-1-1,-1 1 1,1-1-1,0 1 1,0-1 0,0 1-1,0 0 1,0-1-1,-1 1 1,1-1-1,0 1 1,0-1-1,-1 1 1,1 0 0,0-1-1,-1 1 1,1-1-1,0 1 1,-1 0-1,1-1 1,-1 1-1,1 0 1,0 0 0,-1-1-1,1 1 1,-1 0-1,1 0 1,-1 0-1,1 0 1,-1 0-1,1-1 1,-1 1-1,1 0 1,-1 0 0,1 0-1,-1 0 1,1 0-1,-1 0 1,1 1-1,-1-1 1,1 0-1,-1 0 1,1 0 0,0 0-1,-1 1 1,1-1-1,-1 0 1,1 0-1,-1 1 1,1-1-1,0 0 1,-1 1 0,1-1-1,-1 1 1,-7 4 42,1 1 1,0-1-1,0 2 1,0-1-1,1 1 0,0 0 1,0 0-1,0 1 1,-5 9-1,-3 8 148,-21 49 0,26-52-106,2 0 1,0 1 0,1 0-1,2 0 1,0 0-1,-1 44 1,5-55-133,1-1 1,0 1 0,1-1-1,0 0 1,1 0-1,0 0 1,5 11 0,-5-15-93,1 0 0,-1 0 0,2-1 1,-1 1-1,1-1 0,-1 0 0,2 0 0,-1-1 1,1 0-1,-1 0 0,10 6 0,-10-8 77,0 0-1,-1 0 1,1-1-1,0 1 1,8 1 0,-7-3-39,-1 0 0,0-1 0,0 1 0,10-2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36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41 15067,'0'-1'145,"1"-1"-1,-1 1 1,0 0-1,0 0 0,0 0 1,-1-1-1,1 1 1,0 0-1,0 0 1,-1 0-1,1 0 0,0-1 1,-1 1-1,1 0 1,-1 0-1,0 0 1,1 0-1,-1 0 1,0 0-1,0 0 0,1 1 1,-1-1-1,-1-1 1,-1 0 114,1 1 1,-1 0 0,1-1-1,-1 1 1,0 0-1,0 0 1,1 0-1,-1 1 1,-4-2 0,-1 2 140,0-1 1,0 1 0,0 0 0,0 0 0,0 1 0,-11 3 0,9-1-256,1 0 1,0 2-1,0-1 1,1 1 0,-1 0-1,1 1 1,0-1-1,0 2 1,1-1-1,-12 14 1,14-15-111,1 0 0,0 0 0,0 1 1,1-1-1,-1 1 0,1 0 0,0-1 0,1 2 1,-1-1-1,1 0 0,1 0 0,-1 1 0,1-1 0,0 1 1,0-1-1,1 14 0,0-18-27,1-1 0,-1 1 1,1-1-1,-1 0 0,1 1 1,0-1-1,-1 1 0,1-1 0,0 0 1,0 0-1,0 1 0,0-1 0,0 0 1,0 0-1,0 0 0,0 0 1,1 0-1,-1 0 0,0 0 0,1-1 1,-1 1-1,0 0 0,1-1 0,-1 1 1,1-1-1,-1 0 0,1 1 1,-1-1-1,1 0 0,0 0 0,-1 0 1,1 0-1,-1 0 0,1 0 0,2-1 1,5 0 15,-1 0 0,1-1 1,-1 0-1,0 0 1,10-5-1,4-3 128,0-2 1,-1 0-1,0-2 0,-1 0 1,0-1-1,-2-1 0,0-1 0,0 0 1,20-28-1,-38 44-123,1 1 0,0-1-1,-1 0 1,1 0 0,0 1 0,-1-1-1,1 0 1,-1 0 0,1 0 0,-1 0 0,0 0-1,1 1 1,-1-1 0,0 0 0,0 0 0,0 0-1,1 0 1,-1 0 0,0 0 0,0 0-1,-1-2 1,1 3-11,-1 0-1,0 1 1,1-1-1,-1 0 1,1 0 0,-1 0-1,0 0 1,1 0-1,-1 0 1,1 1-1,-1-1 1,1 0-1,-1 1 1,1-1 0,-1 0-1,1 1 1,-1-1-1,1 0 1,-1 1-1,1-1 1,0 1-1,-1-1 1,1 1 0,0-1-1,-1 1 1,1-1-1,0 1 1,-1 0-1,1-1 1,0 1-1,0 0 1,-6 9 26,1 0 0,0 0 0,1 1 0,1-1 0,-1 1 0,-1 13 0,4-19-145,0-1 0,0 1 0,1 0-1,-1 0 1,1 0 0,0-1 0,1 1 0,-1 0 0,1 0 0,0-1-1,0 1 1,0-1 0,1 1 0,0-1 0,0 1 0,0-1 0,3 5 0,-4-8 1,1 1-1,-1-1 1,1 1 0,0-1 0,-1 1 0,1-1 0,0 0 0,0 0 0,0 0 0,0 0 0,0 0 0,0 0 0,0-1 0,0 1 0,3 0 0,35-1-575,-4-4-93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37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69 18700,'4'-3'400,"0"0"0,0-1 1,-1 0-1,1 0 0,-1 0 0,0-1 0,3-5 0,-5 9-319,-1 1 0,0-1 0,0 0-1,1 0 1,-1 1 0,0-1-1,0 0 1,0 0 0,0 0-1,0 0 1,0 1 0,0-1-1,0 0 1,0 0 0,0 0-1,0 0 1,0 1 0,-1-1-1,1 0 1,0 0 0,-1 0-1,0-1 44,0 1-1,0 0 1,-1 0-1,1 0 0,0 1 1,0-1-1,-1 0 0,1 0 1,-1 1-1,1-1 0,0 1 1,-1-1-1,1 1 0,-1-1 1,1 1-1,-3 0 1,-7-1 114,1 1 0,-1 0 0,1 0 0,-1 1 0,1 1 0,0 0 0,-1 0 0,1 1 0,0 0 0,-18 9 0,13-5-195,0 1 0,1 0 1,0 1-1,0 1 1,1 0-1,-15 15 0,5 3-25,22-27-19,0 1 0,0-1 1,0 1-1,0 0 0,0 0 0,0-1 1,0 1-1,1 0 0,-1 0 0,1 0 1,-1 0-1,1 0 0,0 0 0,0 0 1,0 3-1,0-4-4,1-1 0,-1 1 0,1 0 0,-1-1 0,1 1-1,-1-1 1,1 1 0,0-1 0,-1 1 0,1-1 0,0 1 0,-1-1 0,1 1 0,0-1 0,-1 0 0,1 1 0,0-1 0,0 0 0,0 0 0,-1 0 0,1 0 0,0 0 0,0 1 0,0-1-1,-1 0 1,1-1 0,0 1 0,1 0 0,26-3-143,-24 2 117,63-12-372,-47 7 205,1 2-1,0 0 1,0 1-1,0 1 1,40 3 0,-59-1 192,-1 0 0,1 0 1,-1 0-1,1 0 0,-1 0 1,1 1-1,-1-1 0,1 1 0,-1-1 1,1 1-1,-1 0 0,0 0 1,1-1-1,-1 1 0,0 0 1,0 0-1,0 0 0,0 0 0,0 0 1,0 1-1,0-1 0,0 0 1,0 0-1,0 1 0,0-1 0,0 3 1,-1-2 19,0-1 1,0 1-1,0 0 0,0 0 1,-1 0-1,1-1 0,-1 1 1,1 0-1,-1 0 0,0-1 1,1 1-1,-1-1 0,0 1 1,0-1-1,0 1 1,0-1-1,-1 1 0,1-1 1,0 0-1,0 1 0,-1-1 1,1 0-1,-3 1 0,-7 6 61,-1-1-1,0-1 0,0 0 0,-1 0 0,1-1 0,-1-1 0,0 0 0,-1-1 0,1 0 0,-26 1 0,23-5-603,10-3-1026,7 3 1386,0 0 0,0 0 1,0 0-1,-1 0 0,1 0 0,0 0 0,0 0 1,1 0-1,-1 0 0,0 0 0,0 1 1,0-1-1,0 1 0,1-1 0,-1 1 0,0-1 1,3 0-1,67-18-1896,-22 10 765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37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85 17556,'4'-4'450,"-1"1"-1,1-1 1,-1 0 0,0-1 0,0 1 0,4-9 0,-7 12-264,1-1 0,0 1 1,0-1-1,-1 1 1,1-1-1,-1 0 1,0 1-1,1-1 1,-1 0-1,0 1 0,0-1 1,0 0-1,0 0 1,0 1-1,-1-1 1,1 0-1,0 1 1,-1-1-1,1 1 0,-1-1 1,0 0-1,1 1 1,-1-1-1,0 1 1,-1-2-1,2 3-129,-1-1 0,1 1 0,-1-1-1,1 1 1,-1 0 0,0-1 0,1 1 0,-1 0 0,1 0-1,-1-1 1,0 1 0,1 0 0,-1 0 0,0 0-1,1 0 1,-1 0 0,0 0 0,1 0 0,-1 0 0,0 0-1,1 0 1,-1 0 0,0 0 0,1 0 0,-1 1-1,1-1 1,-1 0 0,0 0 0,1 1 0,-1-1 0,1 0-1,-1 1 1,1-1 0,-1 1 0,1-1 0,-1 1-1,1-1 1,-1 1 0,1-1 0,0 1 0,-1-1 0,0 2-1,-1 0-18,1 1-1,-1-1 1,0 1-1,1 0 1,-1 0-1,1 0 1,-2 4-1,3-5-37,-1-1-1,1 1 0,0-1 1,-1 1-1,1-1 1,0 1-1,0 0 0,0-1 1,0 1-1,1 0 0,-1-1 1,0 1-1,1-1 1,-1 1-1,1-1 0,-1 1 1,1-1-1,0 1 0,-1-1 1,3 3-1,-2-3-7,0-1 0,0 1 0,1 0 1,-1 0-1,0-1 0,1 1 0,-1 0 0,1-1 0,-1 0 0,1 1 1,-1-1-1,1 0 0,-1 0 0,1 1 0,-1-1 0,1-1 0,2 1 0,7-2-81,0 0 0,0-1 0,0-1 0,16-6 0,-19 6 24,-8 4 58,1-1 0,0 1 0,0-1 1,0 1-1,-1 0 0,1-1 0,0 1 0,0 0 0,0 0 0,0-1 1,0 1-1,0 0 0,0 0 0,-1 0 0,1 0 0,0 0 0,0 0 1,0 0-1,0 1 0,0-1 0,0 0 0,0 0 0,0 1 1,-1-1-1,1 1 0,0-1 0,0 1 0,0-1 0,-1 1 0,1-1 1,0 1-1,-1-1 0,1 1 0,0 0 0,-1 0 0,1-1 1,-1 1-1,1 0 0,-1 0 0,1-1 0,-1 1 0,0 0 0,1 0 1,-1 0-1,0 0 0,0 0 0,0 1 0,1 6 27,0 1-1,-1-1 1,-1 0-1,-2 13 1,2-11 6,-11 93 904,-5 0-1,-37 124 1,53-224-905,0 0-1,0 0 0,-1 0 0,1 0 1,0 0-1,-1-1 0,-3 6 0,4-7-25,1-1-1,-1 0 0,1 1 1,-1-1-1,0 0 0,1 1 0,-1-1 1,1 0-1,-1 0 0,0 1 1,1-1-1,-1 0 0,0 0 0,1 0 1,-1 0-1,0 0 0,1 0 1,-1 0-1,0 0 0,1 0 1,-1 0-1,0-1 0,1 1 0,-1 0 1,0 0-1,1-1 0,-1 1 1,1 0-1,-1-1 0,0 1 0,1 0 1,-1-1-1,1 1 0,-1-1 1,1 1-1,0-1 0,-1 1 0,1-1 1,-1 1-1,1-1 0,0 0 1,-1 1-1,1-1 0,-5-6-16,0 1 0,1-1 0,0 0 0,0 0 0,0 0 0,1 0-1,0-1 1,1 1 0,0-1 0,0 0 0,0 1 0,0-14 0,2 10-37,0-1 0,1 1 1,0-1-1,1 1 0,0-1 1,1 1-1,7-20 0,5-1-996,1 1 0,1 1 0,2 0-1,38-46 1,0 12-628,-26 34 719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3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6 18052,'0'0'88,"0"-1"-1,0 1 1,0 0 0,0 0-1,0 0 1,0-1 0,0 1 0,0 0-1,0 0 1,0 0 0,0-1-1,-1 1 1,1 0 0,0 0 0,0 0-1,0 0 1,0-1 0,0 1-1,0 0 1,0 0 0,-1 0 0,1 0-1,0 0 1,0 0 0,0-1-1,0 1 1,-1 0 0,1 0 0,0 0-1,0 0 1,0 0 0,-1 0-1,1 0 1,0 0 0,0 0 0,0 0-1,-1 0 1,1 0 0,0 0 0,0 0-1,0 0 1,-1 0 0,1 0-1,0 0 1,0 0 0,0 0 0,0 0-1,-1 0 1,1 1 0,0-1-1,0 0 1,0 0 0,0 0 0,-1 0-1,1 0 1,0 0 0,0 1-1,0-1 1,0 0 0,-1 0 0,-9 21 2525,-10 38-1155,17-50-1114,-38 114 925,14-45-744,-20 95 0,46-168-528,0-2-17,1 0 1,-1-1 0,0 1 0,1 0 0,0 0 0,-1 0 0,1 0-1,0 0 1,0-1 0,1 1 0,-1 0 0,1 0 0,-1 0 0,3 4-1,-3-7 8,0 0 0,1 0 0,-1 0 0,0 0-1,1 0 1,-1 0 0,0 0 0,1 0 0,-1 0 0,0 0-1,1 0 1,-1 0 0,0 0 0,1 0 0,-1 0-1,0 0 1,1 0 0,-1 0 0,0-1 0,0 1 0,1 0-1,-1 0 1,0 0 0,1 0 0,-1-1 0,0 1-1,0 0 1,1 0 0,-1-1 0,0 1 0,0 0 0,0 0-1,1-1 1,-1 1 0,0 0 0,0-1 0,0 1-1,0 0 1,0-1 0,0 1 0,0 0 0,1-1-1,-1 1 1,0-1 0,7-17-325,17-89-1022,-8 30 716,-16 75 624,0 0 1,1 1-1,-1-1 1,1 0-1,0 1 1,-1-1-1,1 1 0,0-1 1,0 1-1,2-3 1,-3 4 15,0 0 0,0 0 0,1-1 0,-1 1 0,0 0 0,1 0 0,-1 0 0,0 0 1,1 0-1,-1-1 0,0 1 0,1 0 0,-1 0 0,0 0 0,1 0 0,-1 0 0,0 0 1,1 0-1,-1 0 0,1 0 0,-1 0 0,0 0 0,1 0 0,-1 1 0,0-1 0,1 0 1,-1 0-1,0 0 0,0 0 0,1 1 0,2 2 5,0-1 1,0 1-1,0 1 0,-1-1 0,1 0 1,3 7-1,5 6 29,-7-11 0,1 1-1,0-1 0,1-1 0,-1 1 1,1-1-1,0 0 0,0 0 1,0-1-1,1 0 0,-1 0 0,1 0 1,0-1-1,-1 0 0,1 0 0,0-1 1,0 0-1,0 0 0,1 0 0,-1-1 1,0 0-1,0-1 0,0 0 1,0 0-1,0 0 0,0-1 0,0 0 1,0 0-1,-1 0 0,1-1 0,-1 0 1,0-1-1,1 0 0,-2 1 0,1-2 1,6-4-1,-7 5 14,0 0 0,-1-1 0,1 1 0,-1-1 0,0 0-1,0 0 1,0 0 0,-1-1 0,0 1 0,0-1 0,0 0 0,-1 0 0,0 0 0,2-9 0,-4 15-40,0 0-1,1 0 1,-1 0 0,0-1 0,0 1-1,0 0 1,0 0 0,0-1 0,0 1 0,0 0-1,0 0 1,0-1 0,0 1 0,0 0-1,0 0 1,0-1 0,0 1 0,0 0 0,0 0-1,0-1 1,0 1 0,0 0 0,-1 0 0,1 0-1,0-1 1,0 1 0,0 0 0,0 0-1,0 0 1,-1-1 0,1 1 0,0 0 0,0 0-1,0 0 1,0 0 0,-1 0 0,1-1 0,0 1-1,0 0 1,-1 0 0,1 0 0,0 0-1,0 0 1,-1 0 0,1 0 0,0 0 0,0 0-1,0 0 1,-1 0 0,1 0 0,0 0-1,0 0 1,-1 0 0,1 0 0,0 0 0,0 0-1,-1 0 1,1 0 0,0 0 0,0 0 0,-1 1-1,-11 9 154,7-2-111,0 0 1,0 0-1,1 1 1,0-1-1,-5 18 1,8-23-34,0 0 0,0 1 0,0-1 1,1 1-1,-1-1 0,1 1 0,0-1 0,0 1 0,0-1 1,0 1-1,1-1 0,-1 1 0,1-1 0,0 0 0,0 1 0,0-1 1,0 0-1,4 6 0,-4-8-2,1 1 1,0-1-1,-1 1 1,1-1-1,0 0 1,0 0-1,0 0 1,0 0-1,0 0 1,0-1-1,0 1 1,0 0-1,0-1 1,0 0-1,0 1 1,1-1-1,-1 0 1,0 0-1,3 0 1,44-8 139,-43 7-133,54-15 81,19-4-73,-70 18-40,1 1 1,0 0-1,-1 1 0,1 0 0,0 0 1,9 2-1,-16-2 7,0 1 0,0 0 0,-1 0 1,1-1-1,0 1 0,-1 1 0,1-1 0,-1 0 0,1 1 0,-1-1 0,0 1 0,1 0 1,2 2-1,-1 1 5,-1 1 1,1-1-1,-1 0 1,4 9-1,1 0 62,-7-12-46,1 1-1,0-1 1,0 0 0,0 0 0,0 0-1,0 0 1,0 0 0,1 0-1,-1 0 1,1-1 0,-1 1 0,1-1-1,0 0 1,-1 0 0,1 0 0,0 0-1,0 0 1,0-1 0,0 1-1,0-1 1,-1 0 0,1 1 0,0-1-1,0-1 1,0 1 0,3-1-1,11-2-25,-1 0 0,0-1 0,23-8 0,-26 7-45,41-17-183,-40 16 110,0 0-1,1 0 1,-1 1 0,1 1 0,0 1-1,28-4 1,-42 7 123,1 0 0,-1 1 0,0-1 0,1 0 0,-1 1 0,0-1 0,0 0 0,0 1-1,1 0 1,-1-1 0,0 1 0,0 0 0,0-1 0,0 1 0,0 0 0,0 0 0,0 0 0,0 0 0,0 0 0,-1 0 0,1 0-1,0 0 1,0 0 0,-1 1 0,1 0 0,0-1 12,-1 1 0,1-1 0,0 1 0,0-1 0,0 0 0,0 0 0,0 1 0,0-1 0,0 0 0,0 0 0,0 0 0,1 0 0,-1 0 0,0-1 0,0 1 0,1 0 0,-1 0 0,1-1 0,-1 1 0,1-1 0,-1 0 0,3 1 0,11-1-122,1 0-1,0-2 1,0 0 0,25-6 0,11-2-461,-39 8 402,-1 0-58,0 0 0,0 1 0,0 0 0,0 1 0,0 0-1,-1 1 1,18 3 0,-29-3 170,1-1 0,0 0-1,0 0 1,0 0 0,-1 1 0,1-1-1,0 1 1,0-1 0,-1 0 0,1 1 0,0-1-1,-1 1 1,1 0 0,-1-1 0,1 1-1,-1-1 1,1 1 0,-1 0 0,1-1-1,-1 1 1,1 0 0,-1 0 0,0-1-1,1 1 1,-1 0 0,0 0 0,0 0 0,0 0-1,1-1 1,-1 1 0,0 0 0,0 0-1,0 0 1,-1 0 0,1-1 0,0 1-1,0 0 1,0 0 0,0 0 0,-1-1-1,1 1 1,0 0 0,-1 0 0,1-1-1,-1 1 1,1 0 0,-1-1 0,1 1 0,-1 0-1,1-1 1,-1 1 0,0-1 0,-1 2-1,1 0-325,1 2-142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3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188 289 19428,'0'-2'216,"0"0"-1,0 0 1,0 0 0,-1-1-1,1 1 1,-1 0 0,1 0-1,-1 0 1,0 0 0,-1-4-1,1 5-166,1 1 0,-1-1-1,0 0 1,1 1 0,-1-1-1,0 1 1,0-1 0,1 1 0,-1-1-1,0 1 1,0 0 0,1-1-1,-1 1 1,0 0 0,0-1 0,0 1-1,0 0 1,0 0 0,0 0-1,1 0 1,-1 0 0,0 0 0,0 0-1,0 0 1,0 0 0,0 1-1,0-1 1,1 0 0,-1 0 0,0 1-1,0-1 1,-1 1 0,-4 3 283,-1-1 1,1 1 0,0 1 0,0-1 0,0 1-1,0 0 1,1 0 0,0 1 0,-7 9 0,-2 4 421,-20 38-1,28-46-648,0 0 0,1 1-1,0-1 1,1 1 0,0 0 0,1 0-1,1 1 1,0-1 0,-1 16-1,3-26-97,0 0-1,0 0 1,0 0 0,0 0-1,0 0 1,0 0 0,1 0-1,-1 0 1,1 0-1,0 0 1,-1 0 0,1 0-1,0-1 1,0 1 0,0 0-1,0 0 1,0-1-1,1 1 1,-1-1 0,0 1-1,1-1 1,-1 0-1,3 2 1,-1-2-2,-1 0-1,1 0 1,-1-1 0,1 1 0,0-1-1,-1 0 1,1 1 0,0-1-1,-1 0 1,1-1 0,0 1-1,-1 0 1,1-1 0,0 1-1,2-2 1,6-2-1,0 0 0,-1-1 0,0 0 1,0-1-1,0 0 0,18-14 0,-13 5-47,0 0 0,-1-1 0,-1 0 0,-1-1 0,0 0 0,-1-1 0,-1-1 0,0 0 0,-2 0 0,0-1 0,5-21 0,-11 24-132,-2 17 169,0 0 1,0 0 0,0 0-1,0 0 1,0 0 0,0 0-1,0 0 1,0-1 0,0 1-1,0 0 1,0 0 0,0 0-1,0 0 1,0 0 0,0 0-1,0 0 1,0 0 0,0 0-1,0-1 1,-1 1-1,1 0 1,0 0 0,0 0-1,0 0 1,0 0 0,0 0-1,0 0 1,0 0 0,0 0-1,-1 0 1,1 0 0,0 0-1,0 0 1,0 0 0,0 0-1,0 0 1,0 0 0,0 0-1,0 0 1,-1 0-1,1 0 1,0 0 0,0 0-1,0 0 1,0 0 0,0 0-1,0 0 1,0 0 0,-1 0-1,1 0 1,0 0 0,0 0-1,0 0 1,0 0 0,-2 2-28,1 0 0,-1 0 0,1-1 0,-1 1 0,1 0 0,0 0 0,-1 0 0,1 0 0,-1 4 0,-2 4-13,0 1 0,1-1 0,0 1 0,1 0 0,1-1 1,-2 13-1,3-21 46,0 0 0,0 0 0,0 0 1,0 1-1,0-1 0,0 0 0,1 0 0,-1 0 1,1 0-1,-1 0 0,1 0 0,0 0 0,0 0 1,0 0-1,0 0 0,0-1 0,0 1 0,1 0 1,-1-1-1,0 1 0,1 0 0,0-1 0,-1 0 1,1 1-1,0-1 0,-1 0 0,1 0 1,0 0-1,0 0 0,0 0 0,0-1 0,0 1 1,0 0-1,0-1 0,0 0 0,0 1 0,3-1 1,2 0 10,1-1 0,-1 1 1,1-1-1,-1-1 1,1 0-1,-1 0 0,0 0 1,0-1-1,0 0 1,0 0-1,0-1 0,6-4 1,12-9 56,36-32 1,-61 49-69,28-25 43,-1-1-1,-2 0 1,0-2 0,-2-1-1,-1-1 1,-1-1 0,-1-1-1,22-51 1,-36 61-74,-6 21 30,0 1 0,0 0 1,0 0-1,0 0 0,0 0 0,0 0 1,0 0-1,0 0 0,0 0 1,0 0-1,0 0 0,0 0 1,0 0-1,0 0 0,0-1 0,0 1 1,0 0-1,0 0 0,0 0 1,0 0-1,0 0 0,0 0 0,0 0 1,0 0-1,0 0 0,0 0 1,0 0-1,0 0 0,-1 0 1,1 0-1,0 0 0,0 0 0,0 0 1,0 0-1,0-1 0,0 1 1,0 0-1,0 0 0,0 0 1,0 0-1,0 0 0,0 0 0,0 0 1,0 0-1,-1 0 0,1 0 1,0 0-1,0 0 0,0 0 0,0 0 1,0 0-1,0 0 0,0 0 1,0 0-1,0 0 0,0 0 1,0 1-1,0-1 0,0 0 0,0 0 1,-1 0-1,1 0 0,0 0 1,0 0-1,0 0 0,0 0 1,0 0-1,0 0 0,0 0 0,-9 13-50,-17 40 84,2 1 0,3 1 0,-18 71 0,26-78 76,3 1 0,1 0 0,3 0 0,2 1 0,2 0 0,7 75 0,-1-87-87,4 89 46,-8-108-58,-1 0 1,-1 0-1,0 0 0,-7 27 0,7-42 4,1 0-1,0-1 1,-1 1 0,0 0-1,0-1 1,0 1-1,0-1 1,-1 0-1,1 1 1,-1-1-1,-4 4 1,6-6-3,0-1 1,-1 1-1,1 0 0,0 0 1,-1 0-1,1-1 0,0 1 1,-1-1-1,1 1 1,-1-1-1,1 1 0,-1-1 1,1 0-1,-1 0 0,1 0 1,-1 0-1,1 0 0,-1 0 1,0 0-1,1 0 0,-1-1 1,1 1-1,-1 0 1,1-1-1,0 1 0,-1-1 1,1 0-1,0 0 0,-1 1 1,1-1-1,0 0 0,-2-2 1,-1-1 22,-1-1 0,1 0 0,0 0 0,1 0 0,-1-1 0,1 1 0,0-1 1,1 0-1,-1 0 0,1 0 0,1 0 0,-3-11 0,0-7 73,0 0 1,1-25-1,3 29-74,0 0 1,2 1-1,0-1 0,1 1 0,1-1 0,0 1 0,2 0 0,14-34 1,-15 44-177,-1 0 1,1 0 0,1 0-1,0 1 1,0 0 0,0 0-1,1 0 1,0 1 0,1 0-1,0 0 1,0 1 0,0 0-1,0 1 1,1 0 0,0 0-1,0 0 1,1 1 0,18-5-1,54-1-838,-46 2 349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4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4 654 20172,'-3'14'2346,"3"-14"-2290,0 1 0,0-1 1,0 0-1,0 0 0,1 1 0,-1-1 0,0 0 0,0 0 0,0 1 0,0-1 0,1 0 0,-1 0 0,0 1 0,0-1 0,1 0 0,-1 0 0,0 0 0,0 0 0,1 1 0,-1-1 1,0 0-1,1 0 0,-1 0 0,0 0 0,1 0 0,-1 0 0,3 0 116,-1 0 1,1 0-1,-1-1 0,0 1 1,1 0-1,-1-1 1,1 0-1,-1 0 0,0 0 1,3-1-1,13-8 198,0-1 0,-1 0 0,0-1 0,-1-1 0,22-23 0,67-83 253,-94 104-517,36-42 23,-3-2-1,-3-2 1,-2-2 0,40-92 0,-74 145-124,-4 9-5,0-1 0,0 1 0,0-1 0,0 1-1,0-1 1,-1 1 0,1-1 0,-1 0 0,1 0 0,-1 1 0,0-1-1,0 0 1,0 0 0,1 1 0,-2-1 0,1-2 0,0 3-1,0 1 0,0 0 1,0 0-1,0 0 0,-1 0 0,1-1 1,0 1-1,0 0 0,0 0 1,0 0-1,0 0 0,0 0 0,-1-1 1,1 1-1,0 0 0,0 0 1,0 0-1,0 0 0,-1 0 0,1 0 1,0 0-1,0 0 0,0 0 1,-1 0-1,1 0 0,0 0 0,0 0 1,0 0-1,-1 0 0,1 0 1,0 0-1,0 0 0,0 0 0,-1 0 1,1 0-1,0 0 0,0 0 1,0 0-1,0 0 0,-1 0 0,1 0 1,0 1-1,0-1 0,0 0 1,0 0-1,0 0 0,-1 0 0,1 1 1,-8 7-16,-6 12 6,0 1-1,2 0 1,1 1 0,0 0-1,-7 27 1,10-31 21,-112 326 328,97-260-384,3 0 1,-10 103 0,29-174-370,0 1 1,3 24-1,1-29-1010,1-13 85,2-14-153,-1-56-421,-1 28 746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4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1 487 18284,'5'1'376,"0"0"0,0 0 0,1 0 0,-1-1 0,0 0 0,0 0 0,1 0 1,-1 0-1,0-1 0,0 0 0,1 0 0,-1-1 0,0 1 0,0-1 0,0 0 0,4-3 0,9-5 532,-1 0 1,28-23-1,-3-4-584,-1-1 0,-3-1 1,-1-3-1,-2-1 0,-1-1 0,51-93 1,-71 104-315,-11 23-19,-9 16-11,-7 15-5,0 0 0,2 1 0,-9 24-1,-22 72-30,38-108 50,-19 72 15,21-74-8,0 0 0,1 0 0,0 0 0,0 1 0,1-1 0,0 0 1,2 13-1,-2-20-10,0 0 0,1 0 1,-1 0-1,0-1 1,0 1-1,0 0 0,1 0 1,-1 0-1,1-1 1,-1 1-1,0 0 0,1-1 1,-1 1-1,1 0 1,0-1-1,-1 1 0,1 0 1,-1-1-1,1 1 1,0-1-1,-1 1 0,1-1 1,0 0-1,0 1 1,-1-1-1,1 0 0,0 1 1,0-1-1,0 0 0,0 0 1,-1 0-1,1 0 1,0 0-1,0 0 0,0 0 1,0 0-1,-1 0 1,1 0-1,0 0 0,0 0 1,0-1-1,0 1 1,-1 0-1,1-1 0,0 1 1,0 0-1,0-1 1,4-2-154,-1 1 0,1-1 0,-1 0 0,0-1 0,0 1 0,5-5 0,1-4-336,0 0 1,-2 0-1,1-1 0,-2 1 1,9-19-1,23-74-843,-17 33 288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02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16748,'-9'11'1760,"17"-2"-1008,-4-3-448,5-5 864,4 2-351,5-1-265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4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19748,'-8'14'2433,"-4"-2"-1569,1 3-400,2 2 1488,4-2-1055,1-1-457,7-5-952,3 1-553,8-7 833,4 1-232,11-1-192</inkml:trace>
  <inkml:trace contextRef="#ctx0" brushRef="#br0" timeOffset="1">506 153 19100,'-22'35'2521,"-8"6"-1513,-10 10-400,-3 4 1488,0 4-743,0-4-329,10-6-672,2-3-392,7-12-920,1-11-505,7-17 1145,1-4-264,4-16-224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4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15859,'13'9'2089,"0"10"-1017,-1 4-360,3 6 1217,4 3-385,0 0-360,1 3-256,5-2-856,2-6-488,4-4-784,3-5 1056,-2-10-288,0-6-208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42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28 257 21020,'-3'6'415,"-1"0"-1,0 0 0,1 0 0,0 0 0,1 0 0,-1 0 0,-2 14 0,5-18-342,0 0 0,-1 1 0,1-1 0,0 0 0,1 1 0,-1-1 0,0 0 0,1 0 0,-1 1 0,1-1 0,0 0 0,0 0 0,0 0 0,0 0 0,0 0 0,0 0 0,1 0 0,-1 0 0,0 0 0,1-1 0,0 1 0,-1-1 0,1 1-1,0-1 1,0 1 0,0-1 0,2 1 0,1 1-21,1-1-1,-1 0 0,0-1 0,1 1 0,-1-1 1,1 0-1,0-1 0,-1 1 0,1-1 0,0 0 1,-1 0-1,1-1 0,0 0 0,-1 0 0,1 0 1,-1-1-1,1 0 0,8-4 0,1 0-9,-2-1-1,1 0 1,-1-1 0,0 0-1,22-20 1,-24 17-8,0 0 0,16-21 0,-23 27-24,0 0 0,-1 0 0,0 0 0,-1-1 0,1 1 0,-1-1-1,0 1 1,0-1 0,2-12 0,-4 17-6,0 0 0,1-1 0,-1 1 0,0 0 0,0-1 1,0 1-1,0 0 0,0-1 0,-1 1 0,1 0 0,0-1 0,0 1 0,-1 0 0,1 0 1,-1-1-1,1 1 0,-1 0 0,0 0 0,1 0 0,-1 0 0,0 0 0,0 0 0,0 0 1,0 0-1,0 0 0,0 0 0,0 0 0,0 0 0,0 1 0,0-1 0,0 0 0,-1 1 1,1-1-1,0 1 0,0-1 0,-1 1 0,1 0 0,0 0 0,-2-1 0,-2 1 12,1 0 0,-1 1-1,1-1 1,-1 1 0,1-1-1,-1 2 1,1-1-1,-1 0 1,1 1 0,-6 3-1,-9 5 87,1 1-1,0 1 0,1 1 1,0 1-1,1 0 0,1 1 1,0 1-1,1 0 1,1 1-1,0 0 0,-11 23 1,21-36-80,1 1 1,0-1-1,0 1 1,1 0-1,-1 0 1,1 0 0,0 0-1,0 0 1,1 0-1,-1 0 1,1 0-1,0 0 1,0 0 0,2 8-1,-1-10-82,1 1-1,-1 0 0,1-1 1,0 1-1,0-1 0,0 1 0,0-1 1,1 0-1,-1 0 0,1 0 1,-1 0-1,1-1 0,0 1 1,0-1-1,1 0 0,-1 0 1,0 0-1,8 3 0,-4-2-251,1 0 0,-1 0 0,1-1 0,0 0-1,0 0 1,0-1 0,-1 0 0,1-1 0,0 1-1,1-2 1,14-1 0,-11-1-42,1 0-1,-1 0 1,0-2-1,0 1 1,-1-2-1,22-12 1,17-15-858</inkml:trace>
  <inkml:trace contextRef="#ctx0" brushRef="#br0" timeOffset="1">788 91 18676,'-11'0'392,"1"0"0,0 1 0,-1 0 0,1 1 0,0 0 0,0 1 0,0 0 0,1 0 0,-1 1 0,1 0 0,-1 1 0,-14 11 0,12-8-98,1 0 0,0 1 0,0 0-1,1 1 1,0 1 0,1-1 0,0 1 0,-13 22-1,20-28-222,0 0 0,-1-1 0,1 1 0,1 1 0,-1-1 0,1 0 0,0 0 0,0 1 1,1-1-1,-1 0 0,2 9 0,-1-11-41,0-1-1,1 0 1,-1 1 0,1-1 0,0 0 0,0 1 0,0-1 0,0 0 0,0 0 0,0 0 0,0 0 0,1 0 0,-1 0 0,1 0 0,0 0 0,-1 0 0,1-1 0,0 1 0,0-1 0,0 1 0,0-1 0,0 0 0,0 0 0,1 0-1,-1 0 1,0 0 0,4 1 0,3-1 21,-1 0 0,0-1 0,1 1 0,-1-2 0,1 1 0,-1-1 0,0 0 0,1-1 0,-1 0 0,0 0 1,0-1-1,0 0 0,-1 0 0,15-9 0,5-4 91,0-1 1,36-32 0,-32 21-119,-2 0 0,-1-2 1,-1-1-1,-2-1 0,29-47 0,-40 53-210,-16 24 60,-3 7-4,-3 3 38,1 1-1,-11 17 0,-1 9-269,3 1-1,0 1 1,-19 74-1,22-53-1591,-12 117 0,22-139 975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4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1 212 18236,'58'-6'1960,"28"-8"-807,12-2-369,33-2 1032,12-2-192,20 2-375,10-2-209,13 2-296,-3 1-184,-2 4-488,-2 3-200,-11 2-608,-9 2-288,-21-2 344,-15 1 368,-25 1-240,-13-1-129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4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5 265 20724,'-1'6'818,"-3"23"1044,4-29-1791,1 1 0,-1 0 0,0 0 0,0 0 0,1 0 1,-1 0-1,0-1 0,1 1 0,-1 0 0,1 0 0,-1-1 1,1 1-1,-1 0 0,1-1 0,0 1 0,-1 0 0,1-1 0,0 1 1,-1-1-1,1 1 0,0-1 0,0 1 0,-1-1 0,1 0 1,0 1-1,0-1 0,0 0 0,0 0 0,0 0 0,1 1 0,6-1 112,-1 0-1,1 0 1,0 0-1,0-1 1,-1 0-1,1-1 1,-1 0-1,1 0 1,-1 0-1,0-1 1,13-7-1,2-2-28,-1-1 0,28-22 0,-32 21-25,1-1 0,24-28 1,-36 36-92,0-1-1,0 1 1,-1-1 0,0 0-1,0-1 1,-1 1 0,0-1 0,-1 0-1,3-10 1,-6 17-28,1 0 0,-1-1 1,1 1-1,-1 0 0,0-1 0,0 1 0,0 0 0,0-1 0,0 1 1,-1-1-1,1 1 0,-1 0 0,1-1 0,-1 1 0,0 0 0,0 0 0,0 0 1,0 0-1,0-1 0,-1 1 0,1 1 0,0-1 0,-1 0 0,-2-2 1,2 2-1,-1 1 1,0-1-1,0 1 1,1-1-1,-1 1 1,0 0-1,0 0 1,0 0-1,-1 1 1,1-1-1,0 1 1,0-1-1,0 1 1,0 0-1,-1 0 1,1 1-1,-6 0 1,-1 2-5,0 0 1,0 1-1,0 0 1,1 1-1,-1 0 1,1 0-1,0 1 1,1 0-1,-1 1 1,1 0-1,0 0 1,-9 11-1,-1 3-6,1 1-1,1 0 0,-21 40 0,30-50-24,1 0 0,0 0 0,1 1 0,0 0 0,1-1 0,1 2 0,0-1 0,1 0-1,0 1 1,1 24 0,1-35-19,0-1 1,1 1-1,-1 0 0,1-1 0,-1 1 1,1-1-1,0 1 0,0-1 0,0 1 1,0-1-1,0 0 0,1 1 0,-1-1 1,1 0-1,0 0 0,-1 0 0,1 0 1,0 0-1,0-1 0,0 1 0,1-1 1,-1 1-1,0-1 0,0 1 0,1-1 1,-1 0-1,1 0 0,-1-1 0,1 1 1,-1 0-1,4 0 0,3 0-189,0-1 1,0 0-1,1 0 0,-1-1 0,0 0 0,0-1 0,0 1 1,9-5-1,7-2-43,-1-2 0,1 0 0,-2-2 0,28-18 0,34-25-606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43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4 17500,'26'-3'1904,"-21"19"-880,-11 10-351,-22 20 1391,-5 6-424,-7 8-511,0 3-169,0-2-168,3-6-160,8-12-528,5-6-408,7-17-1088,3-8-849,5-14 1753,0-11-360,3-16-376</inkml:trace>
  <inkml:trace contextRef="#ctx0" brushRef="#br0" timeOffset="1">1 155 17964,'10'-7'2216,"4"8"-1031,3 5-449,1 6 1408,5 8-471,7 2-601,0 1-312,4 3-824,-2 0-560,-1-6 560,1-3-160,-2-10-160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4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213 261 19156,'-1'-1'168,"0"-1"-1,0 1 0,0-1 1,-1 1-1,1 0 1,0 0-1,-1 0 0,1-1 1,-1 1-1,1 1 1,-1-1-1,1 0 1,-1 0-1,0 1 0,1-1 1,-1 0-1,0 1 1,0 0-1,1-1 1,-1 1-1,0 0 0,0 0 1,0 0-1,1 0 1,-1 0-1,0 1 1,0-1-1,0 1 0,-3 0 1,-1 1 229,0 1 0,-1-1 0,1 1 1,0 0-1,0 1 0,-10 6 0,6-1-254,1 0 0,-1 1 0,1 0 0,1 0 0,0 1 0,1 0 0,0 0 0,-9 19 0,12-21-188,0 0 1,1 1-1,-1-1 1,2 1-1,-1 0 0,2 0 1,-1 0-1,1 0 1,1 0-1,0 0 1,1 17-1,0-25 2,-1 0-1,0 0 0,1-1 1,-1 1-1,1 0 1,-1 0-1,1 0 0,0-1 1,0 1-1,0 0 0,0-1 1,0 1-1,0-1 1,0 1-1,0-1 0,1 1 1,-1-1-1,0 0 1,1 0-1,-1 0 0,1 0 1,0 0-1,2 1 0,-1-1-54,0 0 0,0-1 0,0 0 0,0 0 0,0 0 0,0 0 0,0 0-1,0 0 1,0-1 0,0 1 0,0-1 0,-1 0 0,5-2 0,7-3-404,0-1 0,0-1 0,0-1 0,14-11 0,16-16-426,-2-1 0,-2-3 0,-1-1 0,-3-1 0,-1-3 0,-2 0 0,47-89 0,-75 127 1112,-1-1 1,-1 0 0,1 0 0,-1 0 0,-1 0-1,3-13 1,-5 20-153,0 1 0,0 0 0,1-1 0,-1 1 0,-1-1 0,1 1-1,0-1 1,0 1 0,0 0 0,0-1 0,0 1 0,0-1 0,0 1 0,-1-1-1,1 1 1,0 0 0,0-1 0,0 1 0,-1 0 0,1-1 0,0 1 0,-1 0-1,1-1 1,0 1 0,-1 0 0,1 0 0,0-1 0,-1 1 0,1 0 0,0 0 0,-1 0-1,1-1 1,-1 1 0,-16 3 909,8 3-579,0-1-1,0 1 1,0 1 0,1 0 0,0 0 0,1 1 0,-12 13 0,-45 68 1551,62-86-1843,-15 22 397,2 0 0,0 0 0,2 2 0,-15 37 0,27-59-383,-1 0-1,1-1 0,0 1 1,1 0-1,-1 0 1,1 0-1,0 1 1,0-1-1,1 6 1,-1-9-51,1 0 0,0 0 1,-1 0-1,1 0 1,0 0-1,0 1 1,0-2-1,0 1 1,0 0-1,1 0 1,-1 0-1,0 0 1,1-1-1,0 1 1,-1-1-1,1 1 1,0-1-1,0 0 1,0 1-1,0-1 0,0 0 1,0 0-1,3 1 1,1-1-17,1 0 0,-1 0 0,1 0-1,-1-1 1,1 0 0,-1 0 0,1 0 0,-1-1 0,1 0 0,-1 0 0,0-1 0,12-4 0,9-5-87,40-22 1,-55 26 49,66-39-147,28-15-239,-105 61 403,1-1 1,-1 0 0,0 1-1,1-1 1,-1 1-1,0-1 1,1 1 0,-1 0-1,1 0 1,-1-1-1,0 1 1,1 0-1,-1 0 1,1 1 0,-1-1-1,1 0 1,1 1-1,-3-1 6,1 1 0,0-1 0,0 1-1,-1-1 1,1 1 0,0 0 0,-1-1-1,1 1 1,-1 0 0,1-1 0,-1 1-1,1 0 1,-1 0 0,0 0 0,1-1-1,-1 1 1,0 0 0,0 0 0,1 0-1,-1 1 1,0 6 29,0 0 0,0 0 1,-1 0-1,0 0 0,-2 9 0,0 1-6,2-14-13,1 1 0,-1-1 0,1 0 0,0 1 0,1-1 0,-1 0 0,1 1 0,0-1 0,0 0 0,2 6 1,-2-9-40,0 0 0,-1 1 0,1-1 1,1 0-1,-1 1 0,0-1 0,0 0 1,0 0-1,1 0 0,-1 0 0,0 0 1,1-1-1,-1 1 0,1 0 0,-1 0 1,1-1-1,0 1 0,-1-1 0,1 0 1,-1 1-1,1-1 0,0 0 0,-1 0 1,1 0-1,0 0 0,-1 0 0,1-1 1,0 1-1,-1 0 0,3-1 0,15-4-465,-1-1 0,0-1 0,0-1 0,0 0 1,21-14-1,-4 3 128,22-11-388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45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170 103 15467,'-4'3'541,"1"0"0,0 0 0,-1 0 0,1-1 0,-1 0 0,0 1-1,1-1 1,-7 2 0,0 1 1872,13-11 722,8-4-2947,-4 6-121,-3 3-44,0-1 1,-1 0-1,1 0 0,0-1 0,-1 1 0,0 0 0,0-1 0,1 0 0,-2 0 0,5-5 0,-7 8-17,1 0 0,-1 0 0,0-1 0,0 1-1,0 0 1,0 0 0,0 0 0,0 0 0,0 0-1,0 0 1,0 0 0,0-1 0,0 1 0,0 0-1,0 0 1,0 0 0,0 0 0,0 0 0,0-1-1,0 1 1,0 0 0,0 0 0,0 0 0,0 0-1,0 0 1,0 0 0,0-1 0,0 1 0,0 0-1,0 0 1,0 0 0,0 0 0,0 0 0,-1 0-1,1 0 1,0-1 0,0 1 0,0 0 0,0 0-1,0 0 1,0 0 0,0 0 0,-1 0 0,-7 0 173,-7 5 32,-36 44 1245,66-65-638,-10 13-707,-2 1-30,0 0 0,1 0 1,-1 0-1,0 0 0,0 0 0,-1-1 0,1 0 0,0 1 1,-1-1-1,1 0 0,2-6 0,-5 9-80,0-1-1,0 1 0,0 0 1,-1 0-1,1 0 0,0-1 1,0 1-1,-1 0 1,1 0-1,0 0 0,0 0 1,-1 0-1,1 0 1,0-1-1,-1 1 0,1 0 1,0 0-1,0 0 0,-1 0 1,1 0-1,0 0 1,-1 0-1,1 0 0,0 0 1,-1 1-1,1-1 0,0 0 1,0 0-1,-1 0 1,1 0-1,0 0 0,0 0 1,-1 1-1,-9 3-5,-6 7 29,2 0 0,0 0 1,0 2-1,1 0 0,0 0 0,1 1 0,1 0 0,0 1 0,-12 24 1,22-38-17,1 0 0,-1 0 0,0 0 0,1 0 0,0 0 0,-1 0 1,1 0-1,-1 0 0,1 1 0,0-1 0,0 0 0,0 0 0,0 0 1,-1 0-1,2 1 0,-1-1 0,0 0 0,0 0 0,0 0 1,0 1-1,1-1 0,0 1 0,0-1 0,0 0 0,0-1 0,0 1 0,0-1 0,0 1 0,0-1 1,0 1-1,0-1 0,0 0 0,0 0 0,0 1 0,1-1 0,-1 0 0,0 0 0,0 0 0,0 0 0,0 0 0,0-1 1,1 1-1,-1 0 0,0 0 0,0-1 0,2 0 0,9-3 5,0 0-1,0-2 1,-1 1-1,1-1 1,13-10-1,53-43-208,-53 39 54,-13 11 48,-5 3-31,0 0 0,1 0 0,0 1-1,9-4 1,-17 9 116,0 0 0,1-1-1,-1 1 1,0 0 0,1 0 0,-1 0-1,0 0 1,1 0 0,-1 0 0,1 0-1,-1 0 1,0 0 0,1 0 0,-1 1-1,0-1 1,1 0 0,-1 0 0,0 0-1,1 0 1,-1 0 0,0 1-1,0-1 1,1 0 0,-1 0 0,0 0-1,1 1 1,-1-1 0,0 0 0,0 1-1,0-1 1,1 0 0,-1 0 0,0 1-1,0-1 1,0 0 0,0 1 0,0-1-1,1 0 1,-1 1 0,0-1 0,0 0-1,0 1 1,0-1 0,0 0 0,0 1-1,0-1 1,0 1 0,0-1 0,-1 1-1,0 22-118,1-19 80,-1 1 45,1 0 0,0 0 0,0 0 0,0-1-1,0 1 1,1 0 0,0 0 0,0 0 0,0-1-1,3 7 1,-3-9 8,1 0 1,-1 0-1,0 0 0,1 0 0,0 0 0,-1-1 1,1 1-1,0 0 0,0-1 0,0 0 0,0 1 0,0-1 1,0 0-1,0 0 0,1 0 0,-1 0 0,0-1 1,0 1-1,1-1 0,-1 1 0,1-1 0,-1 0 0,4 0 1,6 0-21,1 0 0,-1-2 1,0 1-1,0-2 0,0 0 1,0 0-1,0-1 0,0 0 1,12-7-1,12-8-851,49-33 0,-80 49 138,1 0 0,0 1 0,0 0 0,0 0 0,0 1 0,0 0 0,0 0 0,12-1 0,15-2-1121,-15-1 1272,0 0 0,0-2 0,26-13 0,-49 24 1243,1 1 0,1-1 0,-1 0 1,1 1-1,-1 0 0,1 0 0,1 0 1,-1 0-1,-2 7 0,-1 3-70,-1 1 0,-6 32-1,2 26 274,0 135 0,10-196-804,0-1 0,0 1 0,-1-1 1,-1 0-1,0 0 0,-6 16 0,8-25-33,-1 0 0,1 0 0,-1 0 0,0 0 1,0-1-1,0 1 0,0 0 0,0-1 0,-1 1 0,1-1 1,-1 0-1,-3 3 0,4-4-8,0 0-1,0 0 1,0-1 0,-1 1 0,1-1-1,0 1 1,0-1 0,-1 1 0,1-1-1,0 0 1,0 0 0,-1 0-1,1-1 1,0 1 0,0-1 0,-1 1-1,1-1 1,0 1 0,0-1 0,-3-2-1,2 2-13,1-1 0,-1 0 0,1 0 0,-1 0 0,1 0 0,0 0 0,0 0 0,0-1 0,0 1 0,0-1 0,0 1 0,1-1 0,-1 0 0,1 0 0,0 0 0,0 0 0,0 0 0,0 0 0,0 0 0,1 0 0,-1 0-1,1 0 1,0 0 0,0 0 0,0-5 0,1-4-43,0 0 0,1 0 0,0 0 0,1 0 0,4-13-1,0 6-44,2 1 0,0-1 0,1 2 0,0 0 0,2 0 0,0 1 0,1 0 0,0 1 0,1 0 0,1 2 0,0-1 0,34-21 0,10-1-39,2 2 0,88-34 0,-141 64 129,15-5 20,-11 4 25,0 0 1,0-1 0,0 0 0,-1-1 0,18-13 0,-28 19-47,0 0 0,0 0 0,0 0 0,0 1 0,0-1 0,-1 0 0,1 0 0,0 0 0,-1-1 0,1 1 0,0 0 0,-1 0 0,1-2 0,-1 2-4,0 1 1,0-1 0,0 1-1,0-1 1,0 1 0,0 0-1,0-1 1,0 1 0,0-1-1,0 1 1,-1-1 0,1 1-1,0 0 1,0-1 0,-1 1-1,1 0 1,0-1 0,0 1 0,-1 0-1,1-1 1,0 1 0,-1 0-1,1-1 1,0 1 0,-2 0-1,0-2 18,-1 1 0,0 0 0,0 1 0,0-1 0,0 0 0,0 1 1,0 0-1,0-1 0,-6 2 0,-2 0 3,1 0 0,-1 1 0,1 0 0,0 1 0,0 0 0,0 1 0,0 0 0,1 0 0,-13 8 0,18-9-24,0-1 0,0 1 0,0 0 0,0 0 0,0 1 0,1-1 0,-1 1 0,1 0 0,0-1 0,0 1 0,1 1 0,-1-1 0,1 0 0,0 1 0,0-1 0,0 1 0,1 0 0,-1-1 0,1 1 0,1 0 0,-1 0 0,0 5 0,1-7-56,1 0 0,-1 0 0,1 0 1,-1-1-1,1 1 0,0 0 0,0 0 0,0-1 1,0 1-1,1 0 0,-1-1 0,1 0 0,-1 1 1,1-1-1,0 0 0,0 0 0,0 0 1,0 0-1,0 0 0,1 0 0,-1 0 0,1-1 1,-1 1-1,1-1 0,-1 0 0,1 0 0,0 0 1,-1 0-1,1 0 0,3 0 0,2 0-123,1 1-1,-1-1 0,0-1 1,0 0-1,0 0 0,1-1 1,-1 1-1,0-2 0,13-3 1,17-10-459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45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19948,'13'3'2473,"0"5"-1513,13-2-336,5 2 1401,9-2-753,3-1-272,3-2-648,1-3-296,-6-6-2584,-5-1 2360,-13-2-385,-5-1-255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4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45 17364,'-9'88'3489,"2"-26"-21,2 112 1,5-170-3384,1 0 1,-1 0-1,1 0 1,0 0-1,0 0 1,0-1-1,0 1 1,1 0-1,-1-1 1,1 1-1,0-1 1,3 4-1,-5-6-56,1 0 0,0-1 1,0 1-1,-1 0 0,1 0 0,0-1 0,0 1 1,0-1-1,0 1 0,0-1 0,0 1 1,0-1-1,0 0 0,0 1 0,0-1 0,0 0 1,0 0-1,2 0 0,-1 0 1,0 0-1,0-1 1,0 1-1,0-1 1,0 0-1,-1 1 1,1-1-1,0 0 1,0 0-1,-1 0 1,1 0-1,0 0 1,1-3-1,3-2 48,0 0 0,0-1 0,-1 0 0,1-1 0,-2 1 1,1-1-1,-1 0 0,-1 0 0,1 0 0,3-15 0,0-3 22,-1-2 0,3-28 1,-5 27-123,-2 0 1,-1 0 0,-2 0 0,-5-46 0,0 57-213,5 18 225,1 0 1,0-1-1,0 1 0,0 0 1,0 0-1,0 0 1,0 0-1,0 0 0,0 0 1,-1 0-1,1 0 0,0-1 1,0 1-1,0 0 1,0 0-1,0 0 0,0 0 1,-1 0-1,1 0 0,0 0 1,0 0-1,0 0 1,0 0-1,-1 0 0,1 0 1,0 0-1,0 0 0,0 0 1,0 0-1,0 0 1,-1 0-1,1 0 0,0 0 1,0 0-1,0 1 0,0-1 1,0 0-1,0 0 1,-1 0-1,1 0 0,0 0 1,0 0-1,0 0 0,0 0 1,0 0-1,0 1 1,0-1-1,0 0 0,-2 2-85,1 1 0,0-1-1,1 1 1,-1-1-1,0 0 1,1 1 0,-1-1-1,1 1 1,0 4 0,0-1-75,0 1 0,1-1 1,-1 0-1,1 0 1,1 0-1,-1 0 0,1 0 1,0-1-1,0 1 1,1 0-1,0-1 0,0 1 1,0-1-1,0 0 1,1 0-1,0-1 0,0 1 1,1-1-1,-1 1 1,1-1-1,0-1 0,0 1 1,0-1-1,0 0 1,0 0-1,1 0 0,0-1 1,-1 1-1,1-2 1,0 1-1,0-1 0,0 1 1,0-2-1,7 1 1,33-3-670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0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16900,'-6'12'1116,"1"-1"0,0 1 0,0 0 0,-4 23 0,6-20-680,0 0-1,2 0 0,-1 1 0,2-1 0,0 1 1,4 22-1,-4-35-398,1 0 1,-1 0 0,1 0-1,0 0 1,0-1 0,0 1-1,0 0 1,0 0 0,1-1-1,-1 1 1,1 0 0,0-1-1,0 0 1,3 4-1,-3-4-20,0-1 0,0 0-1,0 0 1,0 0-1,0-1 1,0 1-1,0 0 1,0-1-1,1 1 1,-1-1-1,0 0 1,0 0-1,0 0 1,1 0-1,-1 0 1,0 0-1,0 0 1,0-1-1,0 1 1,0-1-1,3-1 1,13-5 77,-1-1 0,0-1 1,0 0-1,27-21 0,-31 20-36,1 0 1,0 1-1,1 1 0,0 0 0,1 1 1,22-8-1,-36 15-54,1-1 0,0 0 0,-1 0 0,1 1 0,0 0 0,0-1 0,-1 1 0,1 0 0,0 0 0,0 1 0,-1-1 0,1 1 0,0-1 0,-1 1 0,1 0 0,0 0 0,-1 0 0,1 0 0,-1 0-1,1 1 1,-1-1 0,0 1 0,0-1 0,0 1 0,1 0 0,-2 0 0,1 0 0,0 0 0,0 0 0,-1 1 0,3 2 0,0 5-6,0 0 0,-1 1-1,0-1 1,0 1 0,-1 0 0,0 13-1,-1-19 5,-1-5 0,0 1 0,0-1-1,0 1 1,0-1 0,0 1-1,0-1 1,0 1 0,0-1-1,0 1 1,1-1 0,-1 1 0,0-1-1,0 1 1,0-1 0,1 1-1,-1-1 1,0 0 0,1 1-1,-1-1 1,0 1 0,1-1-1,-1 0 1,0 1 0,1-1 0,0 1-1,9-8 45,11-28 47,-15 24-53,-1 4-8,5-9 68,22-26 1,-30 39-88,1 0 0,-1 0 0,1 1 0,0-1 0,0 1 1,0-1-1,0 1 0,0 0 0,1 0 0,-1 1 0,0-1 0,1 1 0,-1-1 0,1 1 1,7-1-1,-10 2-10,1 0 0,0 0 0,0 1 0,0-1 0,0 0 0,0 1 1,0-1-1,0 1 0,0 0 0,0-1 0,-1 1 0,1 0 0,0 0 0,-1 0 0,1 1 1,-1-1-1,3 2 0,-1 0 3,-1 0 0,1 1 1,-1-1-1,1 1 0,-1 0 0,0-1 1,2 8-1,0-2-102,-1 1-1,-1 0 1,0 0-1,0 0 1,0 19 0,-13-58-2500,7 6 2052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4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163 229 15899,'-13'9'588,"0"0"0,1 1-1,0 1 1,0 0-1,1 0 1,1 1 0,0 1-1,-16 26 1,19-29-272,2 1 0,-1-1 0,2 1 1,-1 0-1,1 1 0,1-1 0,0 1 1,1-1-1,0 1 0,0 0 0,2 0 1,0 18-1,0-28-281,0 0 0,0 0 0,0 0 0,0 0 0,1 0 0,-1 0 1,1 0-1,0 0 0,-1 0 0,1 0 0,0 0 0,0 0 0,0 0 0,0 0 1,1-1-1,-1 1 0,0-1 0,1 1 0,-1-1 0,1 1 0,-1-1 0,1 0 1,0 1-1,0-1 0,-1 0 0,1 0 0,0-1 0,0 1 0,0 0 0,0-1 1,0 1-1,0-1 0,0 1 0,0-1 0,1 0 0,-1 0 0,0 0 0,0 0 0,0 0 1,0-1-1,0 1 0,0 0 0,0-1 0,2-1 0,5 0-21,0-1-1,-1-1 0,0 0 0,1 0 1,-1-1-1,-1 0 0,1 0 1,13-12-1,-4-2-196,-1 0-1,-1 0 0,0-1 1,-1-1-1,10-23 1,23-58-4185,-53 120 3798,1 0-1,1 0 1,1 1 0,0-1 0,2 1 0,0 24-1,1-40 429,0 0-1,0 1 0,1-1 1,-1 0-1,1 1 0,0-1 0,0 0 1,0 1-1,0-1 0,1 0 0,2 5 1,-3-7 70,0 0 1,0 0 0,0 0 0,0 0 0,0 0-1,0-1 1,0 1 0,0 0 0,1-1-1,-1 1 1,0-1 0,0 1 0,1-1 0,-1 0-1,0 0 1,0 1 0,1-1 0,-1 0 0,0 0-1,1 0 1,-1 0 0,0 0 0,0-1-1,1 1 1,-1 0 0,0-1 0,0 1 0,1 0-1,-1-1 1,0 0 0,0 1 0,0-1-1,2-1 1,6-3-155,0-2-1,0 1 0,-1-1 1,0 0-1,14-16 0,36-50 341,-38 46 152,6-7 784,-1-1 1,-2-1-1,-1-1 1,-2-1-1,18-49 1,-31 56 179,-8 16-423,1 15-783,0-1 0,0 1 1,0 0-1,-1-1 0,1 1 0,0 0 1,0 0-1,0 0 0,-1-1 1,1 1-1,0 0 0,-1 0 1,1 0-1,0-1 0,0 1 1,-1 0-1,1 0 0,0 0 1,-1 0-1,1 0 0,0 0 1,-1 0-1,1 0 0,0 0 1,-1 0-1,1 0 0,0 0 0,-1 0 1,1 0-1,0 0 0,0 0 1,-1 0-1,1 0 0,0 0 1,-1 0-1,1 1 0,-3 0 28,0 1 0,0 0-1,0 0 1,0 0 0,0 0 0,1 0-1,-1 1 1,1-1 0,0 1-1,0 0 1,0 0 0,0-1 0,-2 6-1,-20 44 353,21-44-321,-15 37 388,2 0 0,-13 69 0,24-88-189,1 1 1,1 0-1,1 0 1,2-1-1,5 53 1,-4-72-185,0-1 1,1 0-1,-1 0 1,1 0 0,1 0-1,-1 0 1,1-1-1,0 1 1,4 6-1,-6-11-71,1 1 0,-1-1 0,0 0 0,1 1 0,-1-1 0,1 0 0,-1 0 0,1 0 0,-1 0 0,1 0 0,0 0 0,0-1 0,-1 1 0,1 0 0,0-1 0,0 0 0,0 1 0,-1-1 0,1 0 0,0 0 0,0 0 0,0 0 0,0 0 0,0 0 0,0-1 0,-1 1 0,1-1 0,0 1-1,0-1 1,0 1 0,-1-1 0,1 0 0,0 0 0,2-2 0,3-2 30,0-1 0,0 0 0,0 0-1,-1 0 1,1-1 0,-2 0 0,1 0-1,-1-1 1,0 1 0,0-1 0,4-12-1,2-5-19,-1-2 0,9-37 0,-15 46-137,0-1 0,0-22 0,-1 5-392,14 59 26,28 32-1,-38-49 469,0 0 1,1-1 0,-1 0 0,1 0-1,0-1 1,1 0 0,-1 0-1,1-1 1,0 0 0,-1 0-1,1-1 1,0 0 0,1-1-1,-1 0 1,0 0 0,0-1-1,0 0 1,1-1 0,12-2 0,-12 1 36,0 0 1,0-1 0,0 0 0,-1-1 0,1 0 0,-1 0 0,0-1 0,0-1 0,0 1 0,-1-1 0,0 0-1,0-1 1,0 0 0,-1-1 0,0 1 0,-1-1 0,8-11 0,-12 15-5,0-1 0,0 1 0,0-1 0,0 1 0,-1-1 0,1 1 0,-1-1 0,-1 0 0,1 0 0,0-9 0,-1 13-29,0-1 1,0 1 0,-1-1-1,1 1 1,0 0-1,0-1 1,-1 1-1,1 0 1,-1-1 0,1 1-1,-1 0 1,0 0-1,1 0 1,-1 0 0,0-1-1,0 1 1,0 0-1,0 0 1,0 0-1,0 1 1,0-1 0,0 0-1,0 0 1,0 0-1,-1 1 1,1-1 0,0 1-1,-1-1 1,1 1-1,0-1 1,-1 1 0,1 0-1,0 0 1,-1 0-1,1-1 1,0 1-1,-1 1 1,1-1 0,0 0-1,-1 0 1,-1 1-1,-3 0-2,0 1-1,0 0 0,0 0 0,0 0 0,0 1 0,1 0 0,-1 0 0,1 1 0,0-1 0,0 1 0,0 0 0,0 0 1,1 1-1,0 0 0,0-1 0,0 1 0,0 1 0,1-1 0,0 0 0,-3 7 0,0 0-63,1 0 0,0 0 0,1 0-1,0 0 1,1 1 0,1-1-1,0 1 1,-1 25 0,3-32-54,0 1 0,1 0 1,0-1-1,1 1 0,-1-1 0,1 1 0,0-1 1,1 0-1,-1 0 0,1 0 0,1 0 0,-1 0 1,1-1-1,0 1 0,0-1 0,0 0 0,1 0 1,0-1-1,0 1 0,0-1 0,0 0 0,1-1 1,0 1-1,-1-1 0,1 0 0,13 4 0,24 5-526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0:4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 9 22493,'0'-1'71,"0"1"0,0-1 0,0 1 1,0 0-1,-1-1 0,1 1 0,0 0 0,0-1 1,0 1-1,0 0 0,-1-1 0,1 1 0,0 0 0,0-1 1,-1 1-1,1 0 0,0 0 0,-1-1 0,1 1 1,0 0-1,-1 0 0,1-1 0,0 1 0,-1 0 1,1 0-1,0 0 0,-1 0 0,1 0 0,-1 0 1,1 0-1,0-1 0,-1 1 0,1 0 0,-1 0 0,1 1 1,0-1-1,-1 0 0,1 0 0,-1 0 0,1 0 1,-1 0-1,-20 6 528,20-6-505,-25 9 477,1 1 1,1 1-1,0 1 0,0 2 0,2 0 0,-1 1 0,-20 19 0,40-31-550,-1 1 0,1-1 0,0 1 0,0-1 0,0 1-1,-4 9 1,6-13-26,1 1 0,-1 0 0,1 0 0,0 0-1,-1 0 1,1 0 0,0 0 0,0 0 0,0 0 0,0 0-1,0 0 1,0 0 0,0 1 0,0-1 0,0 0 0,0 0-1,0 0 1,1 0 0,-1 0 0,0 0 0,1 0 0,-1-1-1,1 1 1,-1 0 0,1 0 0,-1 0 0,1 0-1,0 0 1,-1-1 0,1 1 0,0 0 0,0-1 0,0 1-1,0 0 1,-1-1 0,3 1 0,9 5-115,1-1 0,0-1 0,0 0-1,1-1 1,-1-1 0,21 2 0,13 3-82,-16-1 61,39 13 0,-60-15 157,0 0 0,0 0 0,0 1 0,0 0 0,-1 1 1,0 0-1,12 10 0,-20-15 3,1 1 0,0-1-1,-1 0 1,1 1 0,-1-1 0,0 1 0,0 0 0,1-1 0,-1 1 0,0 0 0,-1 0 0,1 0 0,0 0 0,0 0 0,-1 0 0,1 0 0,-1 0 0,0 0 0,1 0-1,-1 0 1,0 0 0,0 0 0,0 0 0,-1 0 0,1 0 0,0 0 0,-1 0 0,1 0 0,-1 0 0,0 0 0,0 0 0,0 0 0,0 0 0,0-1 0,-2 4 0,-2 1 57,-1 0 1,0-1-1,0 1 0,0-1 1,0 0-1,-1-1 1,-13 7-1,-21 9 44,-2-2 1,0-2-1,-1-2 0,0-2 0,-77 11 1,113-21-284,2-1-256,0 0 0,0 0 0,0 0-1,0-1 1,0 0 0,0 0 0,0 0 0,0-1 0,-6-1-1,29-3-1516,6 1 689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2:00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47 18100,'0'-8'976,"0"6"-801,0-1 0,0 0 0,1 1 0,-1-1 0,0 0 0,1 1 0,0-1 0,-1 1 0,1-1 0,0 1 0,1-1 0,-1 1 0,2-4 0,-3 6-139,1 0-1,-1 0 1,0 0 0,0 0 0,0 0 0,0 0-1,0 0 1,1 0 0,-1 0 0,0 0-1,0 0 1,0 0 0,0 0 0,0 0-1,1 0 1,-1 1 0,0-1 0,0 0-1,0 0 1,0 0 0,0 0 0,0 0 0,0 0-1,1 0 1,-1 1 0,0-1 0,0 0-1,0 0 1,0 0 0,0 0 0,0 0-1,0 0 1,0 1 0,0-1 0,0 0-1,0 0 1,0 0 0,0 0 0,0 0 0,0 1-1,0-1 1,0 0 0,0 0 0,0 0-1,0 0 1,0 0 0,0 1 0,0-1-1,0 0 1,0 0 0,-1 0 0,2 12 396,-7 32 309,-1-1 0,-15 49-1,11-52-233,2 2 1,-6 59-1,15-100-493,0-1 1,0 1-1,-1 0 1,1 0 0,0 0-1,0-1 1,0 1-1,0 0 1,0 0-1,0 0 1,1-1-1,-1 1 1,0 0-1,0 0 1,1 0-1,-1-1 1,0 1-1,1 0 1,-1 0 0,0-1-1,1 1 1,-1-1-1,1 1 1,-1 0-1,1-1 1,0 1-1,-1-1 1,2 1-1,-1 0 1,0-1 0,0 0 0,1-1 0,-1 1 0,0 0 0,0 0 0,0 0 0,1-1-1,-1 1 1,0-1 0,0 1 0,0-1 0,0 1 0,0-1 0,0 0 0,1 0 0,8-7 49,0 0 0,13-15-1,-23 23-62,77-90 110,-47 53-95,59-57 1,-86 91-19,0 0 0,1 0 0,-1 1 1,1 0-1,-1-1 0,8-2 0,-11 5 2,1 0 0,-1 0-1,1 0 1,0 0 0,-1 0-1,1 0 1,0 0 0,-1 0 0,1 0-1,-1 0 1,1 0 0,0 0-1,-1 0 1,1 0 0,0 0-1,-1 1 1,1-1 0,-1 0-1,1 1 1,-1-1 0,1 0-1,-1 1 1,1-1 0,-1 0-1,1 1 1,-1-1 0,1 1-1,-1-1 1,1 1 0,-1-1 0,0 1-1,1 0 1,-1-1 0,0 1-1,0-1 1,1 1 0,-1 0-1,0-1 1,0 1 0,0-1-1,0 1 1,0 0 0,0-1-1,0 2 1,1 13 11,0 0-1,-1 1 0,-1-1 1,0 0-1,-1 0 1,-1 0-1,-6 20 0,3-12-67,-5 48 0,14-47-394,-3-23 412,0 0 0,0-1 1,1 1-1,-1-1 0,0 1 1,0-1-1,1 1 0,-1-1 0,1 1 1,-1-1-1,0 0 0,1 1 1,-1-1-1,1 1 0,-1-1 0,1 0 1,-1 0-1,1 1 0,-1-1 1,1 0-1,-1 0 0,1 1 0,0-1 1,-1 0-1,1 0 0,-1 0 1,1 0-1,0 0 0,-1 0 0,1 0 1,-1 0-1,1 0 0,0 0 1,-1 0-1,1-1 0,-1 1 0,1 0 1,-1 0-1,1 0 0,-1-1 0,1 1 1,-1 0-1,1-1 0,0 0 1,6-3-93,0-1 0,0-1 1,0 0-1,-1 1 0,6-9 0,-3 6-19,29-31-480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2:01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17 16940,'-7'17'1370,"-1"-1"1,0 0-1,-19 28 1,15-25-210,-18 36 1,27-48-981,-19 50 718,21-53-861,0-1 0,0 0 0,1 1-1,-1 0 1,1-1 0,0 1 0,0-1 0,0 1 0,0 0 0,1-1-1,-1 1 1,1-1 0,2 7 0,-2-9-28,0 0 0,-1 1 0,2-1 0,-1 0 0,0 0 0,0 0 0,0 0 0,0 0 0,1 0 0,-1 0 0,0 0 0,1 0 0,-1-1 0,1 1 0,-1-1 0,1 1 0,-1-1 0,1 1 0,-1-1 0,1 0 1,0 0-1,-1 0 0,1 0 0,-1 0 0,1 0 0,0 0 0,-1 0 0,1-1 0,-1 1 0,1-1 0,-1 1 0,2-1 0,6-2 2,0-1 0,-1 1 1,1-1-1,10-7 0,33-26 38,-2-3-1,59-58 1,-2 1 14,-103 94-43,-1 1 0,1-1-1,0 1 1,-1-1-1,1 1 1,6-2 0,-9 4-15,-1-1 0,0 1 0,1 0 0,-1 0 0,0 0 0,1 0 0,-1 0 0,0 0 0,1 0 0,-1 0 0,0 0 0,1 0 1,-1 0-1,0 0 0,1 0 0,-1 0 0,0 0 0,1 0 0,-1 1 0,0-1 0,1 0 0,-1 0 0,0 0 0,1 0 0,-1 1 0,0-1 1,0 0-1,1 0 0,-1 1 0,0-1 0,1 1 6,-1 1-1,0-1 1,0 0 0,0 0-1,0 0 1,0 1 0,0-1 0,0 0-1,0 0 1,0 0 0,-1 0-1,1 0 1,-1 1 0,0 0 0,-6 15 123,0-2 1,-11 16 0,12-21-75,0 1 1,1-1-1,0 1 1,0 0-1,1 0 1,-4 20-1,7-30-60,1-1 0,0 1 0,0 0 0,0-1 0,0 1 0,0 0 1,0 0-1,0-1 0,0 1 0,1 0 0,-1-1 0,0 1 0,0 0 0,1-1 0,-1 1 0,0 0 0,1-1 0,-1 1 0,0-1 0,1 1 1,-1-1-1,1 1 0,-1-1 0,1 1 0,-1-1 0,1 1 0,-1-1 0,1 1 0,0-1 0,-1 0 0,1 1 0,0-1 0,-1 0 0,1 0 1,0 0-1,-1 1 0,1-1 0,0 0 0,-1 0 0,1 0 0,0 0 0,0 0 0,35-5 0,-30 4 3,14-4-3,34-14-1,13-4 5,-60 22-3,0-1-1,-1 1 0,1 0 0,0 0 0,0 1 0,0 0 1,11 2-1,-15-2-1,0 1 0,0 0 1,0 0-1,0 0 1,0 1-1,0-1 0,0 1 1,-1-1-1,1 1 1,-1 0-1,1 0 0,-1 0 1,5 5-1,0 2-2,-1 0 0,10 17 0,-13-19 2,1 0-1,0 0 1,1-1-1,-1 1 0,1-1 1,0 0-1,8 6 0,-10-10 4,1 1 0,-1-1-1,1-1 1,0 1-1,0 0 1,0-1 0,0 0-1,0 0 1,0 0 0,0 0-1,0-1 1,0 1-1,0-1 1,5 0 0,-2-1 0,0 0 0,-1 0 0,1-1 1,-1 1-1,1-2 0,-1 1 0,0-1 1,10-5-1,-10 5 19,-1-1 1,1 1-1,-1-2 1,0 1-1,0 0 1,0-1-1,-1 0 1,7-9-1,-9 10 15,0 1 0,0-1 1,0 1-1,-1-1 0,1 0 0,-1 0 0,0 1 0,0-1 1,0 0-1,-1 0 0,1 0 0,-1 0 0,0 0 0,-1-7 1,1 9-7,-1-1 0,0 1 1,0-1-1,0 1 0,0-1 1,0 1-1,0 0 0,-1 0 1,1-1-1,-1 1 1,0 0-1,1 0 0,-1 0 1,0 1-1,0-1 0,0 0 1,0 1-1,-1-1 0,1 1 1,0 0-1,-1 0 1,-2-1-1,1 0-1,-1 1 0,1-1 0,-1 1 0,1 0 1,-1 0-1,1 1 0,-1 0 0,0 0 0,1 0 0,-1 0 0,-9 2 0,4 3-16,12-1-37,-1-3-2,1 0 1,-1-1-1,1 1 1,0-1-1,-1 1 1,1-1-1,-1 1 1,1-1-1,-1 0 0,1 0 1,2 0-1,2-1-27,0 1 0,0-1-1,-1 0 1,1-1 0,0 1-1,-1-1 1,1 0 0,-1-1 0,0 1-1,0-1 1,0 0 0,8-6-1,17-17-123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2:02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41 185 20948,'-2'0'114,"1"0"-1,0 0 0,0 0 0,0 0 1,0 0-1,0 0 0,0 1 0,0-1 1,0 0-1,0 1 0,0-1 1,0 1-1,0-1 0,0 1 0,1 0 1,-1-1-1,0 1 0,0 0 0,0-1 1,1 1-1,-1 0 0,0 0 0,1 0 1,-1 0-1,1-1 0,-1 1 0,1 0 1,-1 0-1,1 0 0,0 0 0,-1 0 1,1 0-1,0 2 0,-10 37 1271,8-29-1147,0 0 0,2 0 1,-1 1-1,1-1 0,1 0 0,0 0 1,4 17-1,-4-24-196,0-1 1,0 0-1,1 1 1,-1-1-1,1 0 1,-1 0-1,1 0 1,0 0-1,1 0 0,-1 0 1,5 5-1,-5-7-17,1 1 0,-1-1 1,0 0-1,0 0 0,1 0 0,-1 0 0,1 0 0,-1 0 0,1 0 0,-1-1 0,1 1 0,0-1 0,-1 0 0,1 0 0,-1 0 0,1 0 0,0-1 0,3 0 1,2-1 12,1 0 0,-1-1 0,1-1 0,-1 1 0,0-1 0,-1-1 0,1 0 0,-1 0 0,1 0 0,-2-1 1,9-8-1,4-5 57,-1-2 0,22-30 1,-32 39-58,1 0 1,-2-1 0,1 0 0,-2-1 0,10-26-1,-16 39-33,1 1-1,-1-1 1,0 1-1,0-1 1,1 1-1,-1-1 1,0 1-1,0-1 1,0 1-1,0-1 1,1 0-1,-1 1 1,0-1-1,0 1 0,0-1 1,0 1-1,0-1 1,-1 1-1,1-1 1,0 1-1,0-1 1,0 0-1,0 1 1,-1-1-1,1 1 1,0-1-1,0 1 1,-1-1-1,0 1 4,0 1 1,0-1-1,0 1 0,0-1 1,0 1-1,1 0 0,-1-1 1,0 1-1,0 0 0,1 0 1,-1 0-1,1-1 0,-1 1 1,0 0-1,1 0 0,-1 2 1,-4 7 10,0 1-1,0 0 1,1 0 0,1 1 0,0-1 0,0 1 0,1 0-1,1-1 1,0 1 0,1 0 0,0 0 0,2 14-1,-1-20-9,0-1-1,0 1 0,0 0 0,1-1 0,0 0 1,0 1-1,1-1 0,-1 0 0,1 0 0,0-1 0,8 10 1,-8-11-5,0 0 1,1-1 0,-1 1 0,1 0 0,0-1 0,0 0-1,-1 0 1,2 0 0,-1-1 0,0 1 0,0-1 0,0 0-1,1 0 1,-1 0 0,0-1 0,1 0 0,4 0 0,-1 0 7,0-1 1,0 0-1,0 0 1,0-1 0,0 0-1,-1-1 1,1 0-1,-1 0 1,0 0-1,1-1 1,-2 0 0,1-1-1,0 1 1,-1-1-1,0-1 1,11-11 0,-11 10 1,0 0 1,0-1-1,0 0 1,-1 0-1,-1-1 1,1 1-1,-1-1 1,-1 0 0,0 0-1,0 0 1,0-1-1,-1 1 1,1-19-1,-3 28-13,-1-19-2,1 19 3,0-1-1,0 1 0,0 0 0,0 0 0,0-1 1,0 1-1,0 0 0,0-1 0,0 1 1,0 0-1,0-1 0,0 1 0,0 0 1,0-1-1,-1 1 0,1 0 0,0 0 0,0-1 1,0 1-1,0 0 0,-1 0 0,1-1 1,0 1-1,0 0 0,-1 0 0,1-1 1,0 1-1,0 0 0,-1 0 0,1 0 1,0 0-1,0-1 0,-1 1 0,1 0 0,0 0 1,-1 0-1,1 0 0,0 0 0,-1 0 1,1 0-1,0 0 0,-1 0 0,1 0 1,0 0-1,-1 0 0,1 0 0,0 0 1,0 0-1,-1 0 0,1 1 0,0-1 0,-1 0 1,1 0-1,-2 2 2,1-1 1,0 0-1,0 1 1,0-1-1,0 1 0,0-1 1,0 1-1,0 0 1,1-1-1,-1 1 1,1 0-1,-1-1 0,1 1 1,0 0-1,-1 0 1,1 0-1,0-1 1,0 1-1,0 0 0,0 0 1,1 0-1,-1-1 1,0 1-1,1 0 1,0 2-1,0 0 0,1 0 1,-1 0-1,0 0 0,1-1 0,0 1 1,0-1-1,0 1 0,0-1 0,0 0 1,6 6-1,-4-7 4,0 1-1,0-1 1,0 0 0,1 0 0,-1-1-1,0 1 1,1-1 0,0 0 0,-1 0-1,1 0 1,0-1 0,-1 0-1,1 0 1,0 0 0,-1 0 0,1-1-1,0 1 1,4-3 0,4 0-8,0-1 0,-1 0 1,1-1-1,-1 0 0,14-9 1,-6 2 5,0-1 1,-2-1-1,0-1 1,18-18-1,-28 25 4,0-1 0,-1 1 0,0-1 0,0-1 0,-1 1-1,-1-1 1,1 0 0,-2 0 0,1-1 0,4-16 0,-9 25-6,1 0 0,-1 0 0,0 0 0,0-1 1,0 1-1,0 0 0,0 0 0,0-1 0,0 1 0,-1 0 0,1 0 0,-2-4 0,2 5 1,-1 0-1,0 0 1,1 0-1,-1 0 1,0 0-1,1 1 1,-1-1-1,0 0 0,0 0 1,0 0-1,0 1 1,0-1-1,0 0 1,0 1-1,0-1 1,0 1-1,0-1 1,-1 1-1,-1-1 3,0 1 1,0 0-1,1-1 0,-1 1 0,0 1 1,0-1-1,0 0 0,0 1 1,1-1-1,-1 1 0,0 0 1,0 0-1,1 0 0,-1 0 0,1 1 1,-1-1-1,-3 4 0,-1 0 20,1 0-1,0 1 0,1 0 1,-1 0-1,1 0 0,0 1 1,1-1-1,-1 1 0,1 1 0,1-1 1,-1 0-1,1 1 0,1 0 1,-1-1-1,2 1 0,-3 11 1,3-14-45,1 0 0,0 1 0,-1-1 0,2 0 0,-1 0 1,1 0-1,-1 0 0,1 0 0,1 0 0,-1 0 0,1 0 0,0 0 1,0 0-1,0-1 0,0 1 0,1-1 0,0 0 0,0 0 0,0 0 1,1 0-1,-1 0 0,1 0 0,0-1 0,0 0 0,0 0 1,9 5-1,-9-6 6,0 0 0,0-1 0,0 1 0,0-1 0,1 0 0,-1 0 0,0 0 0,1-1 0,-1 1 0,1-1 0,-1 0 0,0-1 0,1 1 0,-1-1 0,0 0 0,1 0 0,-1 0 0,0 0 0,0-1 0,0 0 0,0 0 0,0 0 0,4-3 0,30-20-210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2:03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14 349 4129,'-6'-81'4151,"4"-84"1,11 63 2397,-9 108-1931,2 31-2757,-9 46-278,1-18-760,3 83 0,3-143-791,0-1 1,0 0-1,1 0 0,0 0 1,0 0-1,0 0 1,0 0-1,1 0 0,-1 0 1,5 7-1,-5-10-23,-1 0 0,1 0 1,0-1-1,0 1 0,-1 0 0,1-1 0,0 1 0,0-1 0,0 1 0,0-1 1,0 1-1,0-1 0,0 1 0,0-1 0,0 0 0,0 0 0,0 1 1,1-1-1,0 0 0,0-1 0,1 1 0,-1 0 0,0-1 0,0 1 0,0-1 0,0 0 0,0 0 0,0 0 0,0 0 0,-1 0 0,3-1 0,16-14 22,0 0 1,-2-2 0,19-20 0,-23 21-21,1 2 0,0 0-1,1 1 1,1 1 0,24-16 0,-40 28-10,1 1 1,-1-1-1,0 0 1,1 1 0,-1-1-1,1 1 1,-1-1-1,0 1 1,1-1 0,-1 1-1,1 0 1,0 0-1,-1 0 1,1 0-1,-1 0 1,1 0 0,-1 0-1,1 1 1,1 0-1,-2-1 1,0 1 0,0 0 0,0 0 1,0-1-1,0 1 0,0 0 0,0 0 0,0 0 0,-1 0 0,1 0 0,0 0 0,-1 1 0,1-1 0,0 0 0,-1 0 0,0 0 0,1 3 0,1 5 12,-1 0 0,0 0 0,-1 0 0,-1 18 0,0-21-7,-15 127-418,18-116-458,-2-16 832,0-1 0,0 0-1,1 0 1,-1 0 0,0 1 0,0-1 0,0 0 0,0 0 0,1 0 0,-1 1 0,0-1 0,0 0 0,1 0-1,-1 0 1,0 0 0,0 0 0,1 1 0,-1-1 0,0 0 0,0 0 0,1 0 0,-1 0 0,0 0 0,0 0 0,1 0-1,-1 0 1,0 0 0,1 0 0,-1 0 0,0 0 0,1 0 0,2-2-82,-1 1-1,1-1 1,0 0 0,-1 1 0,1-1 0,-1 0-1,4-5 1,21-19-560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2:0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13 22949,'-22'27'1549,"-44"60"826,59-77-2005,0 1 0,1 1 1,1-1-1,0 1 0,0 0 0,-3 15 0,8-25-308,-1 0 1,1 0-1,-1 0 1,1 1 0,0-1-1,0 0 1,0 0-1,0 0 1,0 0 0,0 1-1,1-1 1,-1 0 0,1 0-1,-1 0 1,1 0-1,0 0 1,1 2 0,-1-2-35,0-1 0,0 0 1,0 0-1,0 0 1,0 0-1,1-1 1,-1 1-1,0 0 0,1 0 1,-1-1-1,0 1 1,1-1-1,-1 1 0,1-1 1,-1 0-1,0 1 1,1-1-1,2 0 1,3 0-17,0-1 0,0 0 0,0 0 0,-1-1 0,1 0 1,0 0-1,-1 0 0,12-7 0,-2-1-31,-1 0-1,0-1 1,-1-1-1,0-1 1,-1 0-1,0 0 1,-1-2-1,0 1 1,-2-1-1,1-1 1,-2 0-1,13-31 1,-38 96-158,13-40 167,0 0 0,2 0 0,-1 0 0,1 0 0,0 1 0,1 8 0,0-16-5,0 0 0,0-1 0,1 1 0,-1-1 0,1 0 0,-1 1 0,1-1 0,0 1-1,-1-1 1,1 0 0,0 1 0,0-1 0,0 0 0,0 0 0,0 0 0,0 0 0,0 0 0,0 0 0,1 0 0,-1 0 0,0 0 0,1 0 0,-1-1 0,0 1 0,1-1 0,-1 1 0,1-1 0,-1 1 0,1-1 0,-1 0-1,1 0 1,-1 0 0,1 0 0,-1 0 0,1 0 0,-1 0 0,3-1 0,7 0-186,1-1 1,-1 0-1,21-8 0,-21 6 53,-2 1 34,1 0-57,1-1-1,0 2 1,-1-1-1,16 0 1,-24 3 170,0-1 1,0 1 0,0 0 0,0 0 0,0 0-1,0 1 1,0-1 0,0 1 0,0-1 0,0 1-1,-1-1 1,1 1 0,0 0 0,0 0 0,0 0-1,-1 0 1,1 0 0,0 0 0,-1 1 0,1-1-1,-1 0 1,0 1 0,1-1 0,-1 1 0,0 0-1,0-1 1,0 1 0,0 0 0,0 0 0,1 2-1,-1 3 103,1-1-1,-1 0 0,-1 1 0,1 7 1,-2-10-30,1 0 0,1 1 1,-1-1-1,0 0 1,1 0-1,0 0 0,0 0 1,0 0-1,1 0 0,-1 0 1,1 0-1,2 4 0,-3-7-59,0-1 1,-1 1-1,1 0 0,0 0 0,0-1 0,-1 1 0,1 0 0,0-1 0,0 1 0,0-1 0,0 1 0,0-1 0,0 1 0,0-1 1,0 0-1,0 0 0,0 1 0,0-1 0,0 0 0,1 0 0,1 0 0,0 0 3,0-1-1,-1 0 1,1 1-1,0-1 1,0 0-1,0 0 1,-1-1 0,4-1-1,4-3 9,0-1 0,17-16 0,-26 22-24,11-10-8,0-1 0,-1 0-1,0-1 1,-1 0-1,0-1 1,-1 0 0,-1 0-1,0-1 1,6-18-1,-12 25-37,-5 10 57,-3 15 16,5-14-19,1 1 0,0-1-1,0 0 1,1 1 0,-1-1-1,1 1 1,-1-1-1,1 0 1,0 1 0,0-1-1,1 0 1,-1 0 0,1 0-1,0 0 1,-1 0 0,1 0-1,1 0 1,-1 0-1,0-1 1,1 1 0,-1-1-1,1 0 1,-1 0 0,1 0-1,0 0 1,0 0-1,0 0 1,0-1 0,1 0-1,-1 1 1,0-1 0,5 0-1,1 2-3,0-1 0,0-1 0,0 0 0,0 0 0,0-1 0,0 0 0,1-1 0,-1 0-1,0 0 1,0-1 0,11-3 0,-3-1-1,-1-1-1,-1 0 1,1-1 0,-2 0-1,1-1 1,-1-1 0,0-1-1,-1 0 1,0 0 0,-1-1-1,16-20 1,-26 29 0,0-1-1,0 1 1,0 0-1,-1-1 0,1 1 1,-1-1-1,0 1 1,0-1-1,0 0 1,0-4-1,-1 7 1,0 0-1,0 0 1,0 0-1,0 0 0,0 0 1,-1 0-1,1 0 1,0 0-1,0 0 1,-1 0-1,1 0 1,-1 0-1,1 0 1,-1 0-1,1 0 1,-1 1-1,0-1 0,1 0 1,-1 0-1,0 1 1,0-1-1,1 0 1,-1 1-1,0-1 1,0 1-1,0-1 1,0 1-1,0-1 1,0 1-1,0 0 1,0-1-1,0 1 0,0 0 1,0 0-1,0 0 1,0 0-1,0 0 1,0 0-1,0 0 1,-1 0-1,-5 1 20,1 0 1,-1 0-1,0 0 0,1 1 0,0 0 1,-1 0-1,1 0 0,0 1 0,0 0 1,0 0-1,0 1 0,1-1 0,0 1 1,-1 1-1,1-1 0,1 1 0,-1 0 0,1 0 1,0 0-1,0 0 0,0 1 0,1 0 1,-1-1-1,2 2 0,-5 10 0,4-11-27,1 0 0,0 0-1,1 0 1,-1 0 0,1 0 0,1 1-1,-1-1 1,1 0 0,0 0-1,0 1 1,1-1 0,0 0-1,0 0 1,0 0 0,1 0-1,0 0 1,0 0 0,0 0-1,1 0 1,0-1 0,0 1-1,0-1 1,1 0 0,0 0 0,0 0-1,0-1 1,9 8 0,-9-9-3,0 0 0,0 0 0,0-1 0,1 1 1,-1-1-1,1 0 0,-1-1 0,1 1 0,0-1 1,0 0-1,0 0 0,0 0 0,5 0 0,32-2-138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2:05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17 713 15395,'-3'4'837,"1"1"0,-1 0-1,1 0 1,0 1-1,-2 9 1,4-14-722,0 0-1,0-1 1,-1 1-1,1 0 1,0 0-1,1 0 1,-1-1 0,0 1-1,0 0 1,0 0-1,0-1 1,0 1-1,1 0 1,-1-1 0,0 1-1,1 0 1,-1-1-1,1 1 1,-1 0-1,1-1 1,0 2 0,0-2 33,0 1 1,1 0 0,-1-1 0,0 1-1,0-1 1,1 0 0,-1 1 0,1-1-1,-1 0 1,0 0 0,1 0-1,-1 0 1,1 0 0,-1 0 0,0 0-1,3-1 1,5-1 108,-1 0 1,1-1-1,-1 0 1,1-1-1,-1 1 0,0-2 1,0 1-1,-1-1 0,0 0 1,11-10-1,9-10 265,30-35 1,-57 59-513,38-42 317,-3-1 0,-2-2 0,47-87 0,-64 103-257,-2-1 0,-1-1 0,-1 0-1,-2-1 1,-2 0 0,0 0-1,3-53 1,-10 78-50,-1-22 34,0 29-50,0 0 1,0 0-1,0 0 0,-1 0 1,1 0-1,0 0 1,-1 0-1,1 0 1,0 1-1,-1-1 1,1 0-1,-1 0 1,0 0-1,1 0 1,-1 1-1,1-1 1,-1 0-1,0 1 1,0-1-1,0 0 0,1 1 1,-1-1-1,0 1 1,-1-1-1,1 0-1,0 1 0,0 0-1,0 0 1,0 0 0,0 0-1,0 0 1,0 0 0,0 0 0,1 0-1,-1 0 1,0 0 0,0 1-1,0-1 1,0 0 0,0 1-1,0-1 1,0 0 0,1 1-1,-1-1 1,0 1 0,0 0-1,1-1 1,-1 1 0,0 0-1,-16 21 8,15-18-7,-10 17 13,0 0 0,2 1 0,1 1 0,-10 34 0,-16 97 146,19-58 52,-7 159-1,21 99 41,4-180-487,-1-161-67,3-19-198,3-26-546,4-46-1843,-3-1 0,-4-127-1,-4 190 2459,-1 0-1,0 0 1,-6-25 0,8 47 631,1 0 0,0 0 0,1 0 0,0-1 1,0 1-1,0-1 0,0 0 0,7 8 0,-9-11-152,1-1-1,-1 1 0,1-1 1,0 1-1,-1-1 1,1 0-1,0 0 0,0 1 1,0-1-1,0-1 0,0 1 1,0 0-1,0 0 0,0-1 1,1 1-1,-1-1 1,0 0-1,0 1 0,0-1 1,1 0-1,-1-1 0,0 1 1,0 0-1,0 0 0,0-1 1,1 0-1,-1 1 1,0-1-1,0 0 0,0 0 1,0 0-1,0 0 0,2-2 1,23-17 640,-2-1 0,0-1 0,39-45 0,-54 56-550,48-54 340,-3-3 0,-3-2 0,-3-2 0,51-100-1,-94 161-423,-1-1 0,0 1 0,0-1 0,-2 0 0,1 0-1,1-13 1,-5 25-49,0-1-1,0 0 1,0 0 0,1 1-1,-1-1 1,-1 0-1,1 0 1,0 0-1,0 1 1,0-1 0,0 0-1,0 1 1,-1-1-1,1 0 1,0 0-1,-1 1 1,1-1 0,0 0-1,-1 1 1,1-1-1,-1 1 1,1-1-1,-1 1 1,1-1 0,-1 1-1,1-1 1,-1 1-1,0-1 1,1 1-1,-1-1 1,0 1 0,1 0-1,-1 0 1,0-1-1,0 1 1,1 0-1,-1 0 1,0 0 0,0 0-1,1 0 1,-1 0-1,0 0 1,0 0-1,1 0 1,-1 0 0,0 0-1,0 0 1,1 0-1,-1 1 1,0-1-1,0 1 1,-5 1 30,0 0 0,1 0 0,0 0 0,-10 7 0,-3 4 64,-1 2 1,2 0-1,0 1 1,0 1-1,-23 33 0,10-8 183,-37 69-1,58-95-218,1 1 0,1 0 0,0 0 1,1 1-1,0 0 0,-2 20 0,7-33-51,0 0-1,1 0 0,0 0 0,-1 0 1,2 0-1,-1 0 0,0-1 0,1 1 1,0 0-1,0 0 0,1 0 1,-1-1-1,1 1 0,0-1 0,0 1 1,1-1-1,-1 0 0,1 0 1,0 0-1,0 0 0,1 0 0,-1-1 1,1 1-1,-1-1 0,1 0 1,0 0-1,6 3 0,0-1-19,0-1 0,0 0 0,1-1 0,-1 0 0,1 0 0,0-1 0,0-1 0,-1 0 0,1-1 0,22-1 0,-13-1-32,1-1 1,-1-1-1,0 0 0,36-14 0,-45 13 23,-1 1-1,1-2 1,-1 1-1,0-1 1,-1-1-1,1 0 1,-1 0-1,-1-1 1,0 0 0,0-1-1,8-10 1,-11 12 10,0-1 1,0 0 0,-1 0 0,-1 0 0,1 0 0,-1-1 0,0 1 0,-1-1 0,0 1 0,-1-1 0,0 0 0,0 0 0,-1 0 0,-1-16 0,1 23 2,0 0 1,0 0-1,0 0 1,-1 0-1,1 0 1,-1 0-1,0 1 1,1-1-1,-1 0 1,0 0-1,0 1 1,0-1 0,-2-2-1,3 3 2,-1 1 0,0-1-1,1 1 1,-1 0 0,0-1 0,1 1-1,-1 0 1,0-1 0,0 1 0,1 0 0,-1 0-1,0-1 1,0 1 0,1 0 0,-1 0-1,0 0 1,0 0 0,1 0 0,-1 0-1,0 0 1,0 1 0,1-1 0,-2 0 0,-1 2-2,0-1 1,0 1-1,0 0 1,0-1-1,0 2 1,1-1-1,-1 0 1,1 0-1,-1 1 1,1-1-1,0 1 1,0 0-1,-2 4 1,-3 5 18,1 1 0,1-1 1,0 1-1,1 0 0,1 1 1,0-1-1,0 1 0,2-1 0,-1 23 1,2-20 14,0 1 0,1-1 0,1 0 0,1 0 0,0 1 0,2-2 0,9 29 0,-11-40-30,-1 1-1,0 0 0,1-1 0,0 0 0,0 1 0,0-1 0,1 0 1,-1-1-1,1 1 0,4 3 0,-6-6-37,-1 0 0,0 0 0,1-1 0,-1 1 1,1 0-1,-1-1 0,1 1 0,0-1 0,-1 1 0,1-1 0,0 0 1,-1 0-1,1 0 0,0 0 0,-1 0 0,1 0 0,0 0 0,-1 0 0,1-1 1,-1 1-1,1 0 0,0-1 0,-1 0 0,1 1 0,-1-1 0,1 0 0,-1 0 1,0 0-1,1 0 0,-1 0 0,0 0 0,1 0 0,-1 0 0,1-2 0,5-6-404,0-1 0,0 0 0,-1-1 0,-1 0 0,0 1 0,0-2 0,-1 1 0,3-13 0,4-13-493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2:05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 21133,'1'0'84,"-1"0"1,1 0-1,0 0 1,-1 0 0,1 0-1,0 0 1,-1 0-1,1 0 1,0 0 0,-1 0-1,1 0 1,0 0 0,-1 0-1,1 1 1,0-1-1,-1 0 1,1 1 0,0-1-1,-1 0 1,1 1-1,-1-1 1,1 0 0,-1 1-1,1-1 1,-1 1 0,1-1-1,-1 1 1,1-1-1,-1 1 1,0 0 0,1-1-1,-1 1 1,0 0-1,1-1 1,-1 2 0,0 1 157,0 0 0,-1 0 0,0 0 0,1 0 1,-1 0-1,0 0 0,-2 4 0,0-1 61,-18 43 234,-2-2 0,-2-1-1,-2-1 1,-2-1 0,-38 44 0,63-82-717,-1 0 1,0 1 0,-1-1 0,1-1-1,-1 1 1,0-1 0,0 0 0,-1-1-1,0 1 1,0-1 0,-10 4 0,16-8 54,0 1 0,0-1 0,0 0 0,0 1 0,0-1 0,-1 0 0,1 0 0,0 0 0,0 0 0,0 0 0,0-1 0,0 1 0,0 0 0,-1 0 0,1-1 0,0 1 0,0-1 0,0 1 0,0-1 0,0 1 0,0-1 0,0 0 0,-1 0 0,0-1-164,1-1 1,-1 1-1,0 0 1,1 0-1,-1-1 1,1 1-1,0-1 1,0 1-1,-1-5 1,-2-6-847,2 0-1,-1 0 1,1-15 0,2 25 921,-2-16-267,1 0 0,0 0 0,2 0 0,0 0 0,7-34 0,-8 52 612,1-1-1,-1 1 1,0 0 0,1-1 0,-1 1 0,1 0-1,-1-1 1,1 1 0,-1 0 0,1-1-1,0 1 1,0 0 0,0 0 0,0 0-1,0 0 1,0 0 0,0 0 0,0 0-1,0 0 1,0 0 0,1 0 0,-1 1-1,0-1 1,0 0 0,1 1 0,-1-1-1,0 1 1,1 0 0,-1-1 0,1 1-1,-1 0 1,1 0 0,-1 0 0,1 0-1,-1 0 1,0 0 0,1 0 0,-1 1-1,3-1 1,4 4 730,-1-1 0,1 1 0,0 0 0,-1 1 0,11 8 0,-1-1-408,50 36 1080,-40-27-1968,1-1 0,58 30 0,-55-38 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2:06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 20412,'2'-1'2073,"-4"8"-1313,-1 9-344,0 7 1176,0 3-383,3 4-897,0-1-424,3 0-937,3-7 1762,3-8-849,0-2-80,4-12-121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03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 20212,'-10'-2'2009,"9"7"-1401,-1-1-232,4-1 1192,2 0-1120,6 3-136,3 1-168,6 5-264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2:0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19420,'-1'27'3138,"-6"34"-1,-1 10-615,4 101-234,5-134-2084,3 1 0,10 53 0,-14-89-213,1 0 0,0 0-1,-1 0 1,1-1-1,0 1 1,0 0 0,1-1-1,-1 1 1,1-1 0,-1 1-1,1-1 1,0 1 0,2 1-1,-4-4 1,1 1 0,0-1 0,-1 0-1,1 1 1,-1-1 0,1 0 0,0 0-1,0 1 1,-1-1 0,1 0 0,0 0 0,-1 0-1,1 0 1,0 0 0,-1 0 0,1 0 0,0 0-1,0 0 1,-1 0 0,2-1 0,0 0-13,0 0 0,0 0 0,-1 0 1,1 0-1,0 0 0,-1 0 0,1-1 1,-1 1-1,1 0 0,1-3 0,39-49-457,19-22-33,-53 66 429,1 1 1,0-1 0,0 2 0,1-1 0,16-9 0,-24 16 73,0 0-1,1 0 1,-1 0 0,0 0-1,1 0 1,-1 0 0,0 1 0,1-1-1,-1 1 1,1 0 0,-1 0-1,0 0 1,1 0 0,-1 0-1,4 1 1,-5-1 11,1 1 1,-1 0-1,0-1 0,0 1 1,0 0-1,0-1 0,-1 1 0,1 0 1,0 0-1,0 0 0,0 0 1,-1 0-1,1 0 0,0 0 0,-1 0 1,1 0-1,-1 0 0,1 0 1,-1 0-1,0 1 0,1-1 0,-1 0 1,0 0-1,0 0 0,0 1 1,0-1-1,0 0 0,0 0 0,0 0 1,0 1-1,0-1 0,-1 1 1,-1 8 83,-1-1 1,0 1-1,0-1 1,-1 0 0,0 0-1,-1 0 1,0 0 0,0-1-1,-1 0 1,0 0 0,0 0-1,-1-1 1,-15 13 0,3-3 207,-2-1 1,0-1-1,0-2 1,-30 15-1,36-20-117,0-2-1,-20 6 1,31-10-235,0-1 0,-1 0 1,1 0-1,0-1 0,-1 1 1,1-1-1,0 0 0,-1 0 0,1 0 1,-1-1-1,1 0 0,0 0 0,-7-2 1,10 3-57,0-1 0,0 1 0,0-1 0,0 0 0,0 0 1,0 0-1,0 0 0,1 1 0,-1-1 0,0 0 0,0 0 0,1-1 0,-1 1 1,0 0-1,1 0 0,-1 0 0,1 0 0,0 0 0,-1-1 0,1 1 1,0 0-1,0 0 0,-1-1 0,1 1 0,0 0 0,1 0 0,-1-1 0,0 1 1,0 0-1,0 0 0,1 0 0,0-3 0,1-1-235,0-1 0,0 0-1,1 0 1,-1 1 0,7-9-1,17-19-800,11-5-204</inkml:trace>
  <inkml:trace contextRef="#ctx0" brushRef="#br0" timeOffset="1">562 105 23693,'6'6'2185,"-14"18"-1361,-7 8-296,-2 11 1000,2 3-360,1 5-503,3 1-193,7-6-336,2-5-200,7-10-584,1-10-393,6-12-807,-3-6 1960,2-16-584,1-10-224,1-10-88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2:0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18876,'6'14'1197,"2"3"188,0 0-1,15 22 1,-20-34-1200,1-1-1,-1 1 1,1-1 0,0 0 0,0 0 0,1 0 0,-1-1-1,1 1 1,0-1 0,0 0 0,0-1 0,7 4 0,-2-4-108,1 1 0,-1-1 0,1 0-1,-1-1 1,1-1 0,0 1 0,0-2 0,-1 0 0,1 0 0,0 0 0,-1-2 0,14-3 0,-18 4-69,1 0 1,-1 0-1,0 0 0,0-1 0,-1 0 1,1 0-1,-1-1 0,1 1 1,-1-1-1,0 0 0,0-1 1,-1 1-1,1-1 0,-1 0 0,0 0 1,0 0-1,-1-1 0,1 1 1,-1-1-1,-1 0 0,4-8 1,-5 12-4,-1 0 0,1 0 1,-1 0-1,1 0 1,-1 0-1,0 0 1,0 0-1,0 0 0,0 0 1,0 0-1,0 0 1,0 0-1,-1 0 1,1 0-1,-1 0 1,0 0-1,1 1 0,-1-1 1,0 0-1,0 0 1,0 1-1,0-1 1,0 0-1,-1 1 0,1-1 1,-1 1-1,1-1 1,-1 1-1,1 0 1,-1 0-1,1 0 0,-1 0 1,0 0-1,0 0 1,0 0-1,-2-1 1,-2 1 23,0 0 0,0 0 0,0 0 0,0 1 0,0-1 0,0 1 1,0 1-1,0-1 0,0 1 0,0 0 0,-7 3 0,4-1 26,1 1 0,0 0 0,-1 0 0,2 1 0,-1 0 0,1 1 0,-1 0 0,2 0 0,-1 0 0,1 1-1,0 0 1,0 0 0,0 0 0,1 1 0,-7 14 0,10-17-44,-1 0 0,1 1 0,0 0 0,1-1 0,-1 1 0,1 0 0,0 0 0,1 0 0,-1 0-1,1 0 1,1 7 0,0-8-69,0-1-1,0 1 1,0-1-1,0 0 0,1 0 1,0 1-1,0-1 0,0 0 1,1 0-1,-1-1 1,1 1-1,0-1 0,0 1 1,0-1-1,1 0 0,3 3 1,-2-2 10,0 0 1,0-1 0,0 0-1,1 0 1,-1-1 0,1 1-1,-1-1 1,1 0 0,0-1-1,0 1 1,9 0 0,40-4-332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2:0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130 135 14163,'-1'0'210,"-1"1"0,1 0 0,0 0 0,-1 0 0,1 0 1,0 0-1,0 0 0,0 0 0,0 1 0,0-1 0,0 0 0,0 1 0,0-1 0,1 0 0,-1 1 1,0-1-1,1 1 0,-1 2 0,1-3-33,0 0 1,1 1-1,-1-1 0,1 0 1,-1 0-1,1 0 0,0 0 1,0 0-1,-1 0 0,1 0 1,0 0-1,0 0 0,0 0 1,0 0-1,0 0 1,0-1-1,0 1 0,0 0 1,0-1-1,0 1 0,1-1 1,-1 1-1,0-1 0,3 1 1,8 3 422,-1 0 0,2-1 0,-1 0 0,0-1 0,1 0 0,-1-1 0,1-1 1,-1 0-1,15-2 0,-23 2-539,1-1 1,0 1 0,-1-1-1,1 0 1,-1-1 0,1 1 0,-1-1-1,0 0 1,0 0 0,1 0-1,-1-1 1,0 1 0,-1-1-1,1 0 1,-1 0 0,1 0-1,-1-1 1,0 1 0,0-1 0,0 0-1,-1 0 1,1 0 0,-1 0-1,0 0 1,0 0 0,0-1-1,1-5 1,-2 6-51,0 0-1,-1 0 0,0 1 1,1-1-1,-1 0 0,0 0 1,-1 1-1,1-1 1,-1 0-1,1 0 0,-1 1 1,0-1-1,-1 0 0,1 1 1,-1-1-1,1 1 1,-1 0-1,0 0 0,0-1 1,0 1-1,-1 0 0,1 1 1,-1-1-1,-4-3 1,3 3-11,0 0 0,-1 0 1,0 0-1,0 0 1,0 1-1,0 0 1,0 0-1,0 1 0,0-1 1,-1 1-1,1 0 1,0 0-1,-1 1 1,1 0-1,-1 0 0,-7 1 1,-1 2 4,-1 0 0,0 1 0,1 1 0,0 0 0,0 1 0,0 1 0,1 0 1,0 1-1,0 0 0,1 1 0,0 1 0,0 0 0,1 0 0,1 1 0,-15 19 0,22-27-9,0 1 0,0 0-1,1 0 1,0 0 0,0 1-1,0-1 1,0 0 0,1 1-1,-1-1 1,1 1 0,0 0-1,1-1 1,-1 10-1,1-11-30,0-1 0,1 1-1,0-1 1,-1 1 0,1-1-1,0 0 1,0 1-1,0-1 1,1 0 0,-1 0-1,0 0 1,1 0-1,0 0 1,-1 0 0,1 0-1,0 0 1,0 0-1,0-1 1,0 1 0,0-1-1,0 0 1,1 0 0,-1 1-1,0-1 1,1-1-1,4 2 1,5 2-335,1-1-1,-1-1 1,1 0 0,0-1-1,-1-1 1,24-1-1,-9-2-52,-1-1 0,32-8 0,7-8-487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2:0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19380,'1'2'212,"1"1"0,-1-1 1,0 1-1,0 0 0,0-1 0,-1 1 0,1 0 0,0-1 0,-1 1 0,0 0 1,0 0-1,0 0 0,0-1 0,0 1 0,0 0 0,-1 0 0,0-1 0,1 1 1,-1 0-1,0-1 0,0 1 0,0-1 0,-1 1 0,-1 2 0,-5 10 632,-1-1 0,-21 25 0,16-22-197,5-5-368,-5 8-208,-1-1 1,0 0-1,-2-1 1,0-1 0,-21 16-1,37-32-213,-1 0-1,1 0 0,0 0 1,0 0-1,0-1 1,-1 1-1,1-1 0,0 1 1,-1-1-1,1 1 1,-1-1-1,1 1 1,0-1-1,-1 0 0,1 0 1,-1 0-1,1 0 1,-1 0-1,1 0 0,-1 0 1,1-1-1,0 1 1,-1 0-1,1-1 1,-1 1-1,1-1 0,0 1 1,0-1-1,-3-1 1,3 0-142,0 1 0,-1-1 0,1 1 0,0-1 0,0 0 1,0 1-1,1-1 0,-1 0 0,0 0 0,1 0 0,-1 0 0,1 0 1,-1 1-1,1-1 0,0 0 0,0 0 0,0 0 0,0 0 0,0 0 1,0 0-1,2-4 0,2-8-1088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2:0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18908,'11'-3'2161,"6"1"-1009,4 2-376,10 6 1088,1 3-239,3 5-401,1 3-240,-1 7-584,-5 1-288,-2-1-864,-5-1-472,-12-6 960,-2-3-208,-6-5-232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2:09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116 281 20540,'3'-5'1150,"11"-20"460,-14 25-1554,0-1 0,0 1-1,1-1 1,-1 1 0,0 0-1,0-1 1,0 1 0,1-1-1,-1 1 1,0-1 0,0 1-1,0-1 1,0 1 0,0-1-1,0 1 1,0-1 0,0 1-1,0 0 1,0-1 0,0 1-1,0-1 1,0 1 0,0-1-1,-1 1 1,1-1 0,0 1-1,0 0 1,0-1 0,-1 1-1,1-1 1,0 1 0,-1 0-1,1-1 1,0 1 0,-1 0-1,1-1 1,0 1 0,-1 0-1,1 0 1,-1-1 0,1 1-1,0 0 1,-2-1 0,1 1 12,0 1 1,0-1 0,-1 0-1,1 0 1,0 0 0,0 1-1,-1-1 1,1 1 0,0-1 0,0 1-1,0-1 1,0 1 0,0 0-1,0 0 1,0-1 0,0 1-1,0 0 1,0 0 0,-1 2 0,-17 22 216,15-19-192,-10 13 0,1 2 0,-19 43 0,28-54-86,0 0-1,1 0 1,0 0 0,0 0-1,1 1 1,1-1-1,0 1 1,0-1 0,2 14-1,-1-22-4,0 0 0,0 0 0,1-1 0,-1 1 0,0 0 0,1 0 0,0-1 0,-1 1-1,1-1 1,0 1 0,0 0 0,0-1 0,0 1 0,0-1 0,0 0 0,0 1 0,0-1 0,1 0-1,-1 0 1,1 0 0,-1 0 0,1 0 0,-1 0 0,1 0 0,-1 0 0,1 0 0,0-1 0,-1 1-1,1-1 1,0 1 0,0-1 0,-1 0 0,1 0 0,0 0 0,0 0 0,0 0 0,-1 0 0,1 0-1,0 0 1,2-1 0,4-1-3,0 0-1,0 0 1,0-1-1,0 0 0,-1 0 1,1-1-1,12-9 1,-1-1-25,0-2 1,-2 0 0,0-1 0,-1-1 0,0 0 0,-2-1 0,17-29-1,-14 19-38,-1-2-1,-2 0 1,-1-1-1,14-51 1,-23 72 38,-2-1 0,1 1 0,-2-1 0,1 0 0,-1 0 0,-2-22 0,1 32 24,-1 1 0,1-1-1,0 0 1,-1 1 0,1-1-1,-1 1 1,0-1 0,1 1-1,-1-1 1,0 1 0,0-1-1,0 1 1,-1-2 0,1 3 2,0-1 0,1 1 1,-1-1-1,0 1 0,1-1 1,-1 1-1,0 0 0,0 0 1,1-1-1,-1 1 0,0 0 1,0 0-1,0 0 0,1 0 1,-1 0-1,0 0 0,0 0 1,0 0-1,-1 0 0,-1 1 7,0 0 1,0 1-1,0-1 0,0 1 1,0-1-1,1 1 0,-1 0 0,1 0 1,-1 0-1,1 1 0,-3 2 0,-11 15 122,1 1 0,1 1 0,1 0 0,1 1 0,1 0 0,1 1 0,1 0 0,1 1-1,1 0 1,-4 26 0,10-44-79,0 1-1,1-1 0,-1 1 1,2-1-1,-1 0 0,1 1 1,0-1-1,0 1 1,3 7-1,-3-12-31,0 0 0,1 0 0,-1 0 0,1 0 1,0-1-1,0 1 0,0 0 0,0-1 0,0 1 0,0-1 0,1 0 1,-1 0-1,1 0 0,-1 0 0,1 0 0,0-1 0,0 1 0,0-1 0,0 0 1,0 0-1,0 0 0,6 1 0,1 0-29,1-1 0,-1 0 0,1-1-1,0 0 1,-1-1 0,1 0 0,17-4 0,5-4-82,34-14 0,16-5-227,-83 28 312,1 0 0,0 0 0,-1-1 0,1 1 0,0 0 0,-1 0-1,1 0 1,0 0 0,-1 0 0,1 0 0,-1 0 0,1 0 0,0 0 0,-1 0 0,1 0-1,0 1 1,-1-1 0,1 0 0,-1 0 0,1 1 0,0-1 0,-1 0 0,1 1 0,-1-1-1,1 0 1,-1 1 0,1-1 0,0 2 0,5 18-585,-6-18 480,0 0 0,0 0 0,1-1-1,-1 1 1,1 0 0,-1 0 0,1 0-1,-1 0 1,1-1 0,0 1 0,0 0-1,0-1 1,0 1 0,0-1 0,0 1-1,0-1 1,1 1 0,-1-1 0,1 0-1,2 2 1,1-1-311,1 0 1,-1-1-1,1 0 0,0 0 1,-1-1-1,1 1 0,0-1 0,-1-1 1,1 1-1,-1-1 0,11-2 1,10-4-976,27-10 1,-43 13 1252,123-48-3674,-111 41 6608,38-25 1,-50 28-1290,-16 8 556,-16 13 752,20-12-2726,0 1-1,1-1 1,-1 0 0,1 1 0,-1-1 0,1 1 0,0-1-1,0 1 1,0 0 0,0-1 0,0 1 0,0 0-1,0 0 1,0 0 0,1 0 0,-1-1 0,1 1-1,-1 0 1,1 0 0,0 0 0,0 4 0,1-4-76,-1-1 1,1 1 0,0-1 0,0 0-1,0 0 1,0 1 0,0-1 0,0 0-1,0 0 1,0 0 0,1 0 0,-1 0 0,0 0-1,1 0 1,-1-1 0,1 1 0,-1 0-1,1-1 1,-1 1 0,1-1 0,-1 0-1,1 1 1,-1-1 0,1 0 0,-1 0-1,1 0 1,2 0 0,13 0-262,1-1 1,-1-1-1,0-1 1,20-5-1,-18 4-312,0 0 0,35-1 0,-52 5 538,0 0 1,0 0-1,0 0 0,0 0 0,0 1 1,0-1-1,0 1 0,0-1 1,0 1-1,0 0 0,-1 0 0,1 0 1,0 0-1,0 0 0,-1 0 0,1 0 1,0 1-1,-1-1 0,1 1 1,-1-1-1,0 1 0,0-1 0,1 1 1,-1 0-1,0 0 0,0 0 1,-1-1-1,1 1 0,0 0 0,-1 0 1,2 4-1,0 5 208,-1 1 0,0-1 0,-1 1 0,-1 18 1,0-5 194,3 24 283,0-27-287,-2 40 0,-1-57-344,1 1 0,-1 0 1,0-1-1,-1 1 0,1-1 1,-1 0-1,0 1 1,0-1-1,-1 0 0,0 0 1,-6 9-1,6-11 3,0 0-1,-1-1 1,0 1-1,1-1 1,-1 1-1,0-1 1,0 0-1,0-1 1,0 1-1,-1-1 1,1 0-1,0 0 1,-1 0 0,1 0-1,0-1 1,-1 0-1,-5 0 1,7 0 4,1 0 0,-1 0 0,1 0 0,-1 0 0,0 0 1,1-1-1,-1 0 0,1 1 0,-1-1 0,1 0 0,-1 0 1,1 0-1,-1-1 0,1 1 0,0-1 0,0 1 0,0-1 1,0 1-1,0-1 0,0 0 0,0 0 0,1 0 0,-1 0 0,0-1 1,1 1-1,0 0 0,0-1 0,0 1 0,-2-4 0,3 3-4,0-1 0,0 1 0,0 0 0,0 0 0,0 0 0,1 0 0,0 0 0,-1 0 0,1 0 0,0 0 0,0 0 0,1 0 0,-1 0 0,0 1 0,1-1 0,0 0 0,0 1 0,0-1 0,4-3 0,5-5 22,0 1 0,23-16 0,-28 22-46,84-60 62,85-66-231,-142 103 30,-1-2 1,56-64-1,-83 86 113,1 0 0,-1 0 0,-1-1 0,1 1 0,-1-1 0,0 0 0,2-10 0,-5 17 21,-1 1 1,0 0-1,0 0 1,0-1-1,0 1 0,0 0 1,0 0-1,0-1 1,0 1-1,0 0 0,0-1 1,0 1-1,0 0 1,0 0-1,0-1 0,0 1 1,0 0-1,0 0 1,0-1-1,0 1 1,0 0-1,0 0 0,-1-1 1,1 1-1,0 0 1,0 0-1,0-1 0,0 1 1,-1 0-1,1 0 1,0 0-1,0-1 0,0 1 1,-1 0-1,1 0 1,0 0-1,0 0 0,-1 0 1,1-1-1,0 1 1,0 0-1,-1 0 0,1 0 1,0 0-1,-1 0 1,1 0-1,0 0 0,0 0 1,-1 0-1,1 0 1,-1 0-1,-13 6 43,3 1 29,1 0 0,0 1 0,0 0 0,1 1 0,0 0 0,0 1 0,1 0 0,-13 20 0,13-17-37,1 0 0,0 1 0,1 0 0,0 0 0,1 0 1,1 1-1,-4 17 0,8-27-255,-1 0 0,1 0 1,-1 1-1,2-1 0,-1 0 0,0 0 0,1 0 1,0 0-1,0 0 0,3 7 0,-2-9 110,-1 0-1,1-1 0,-1 1 1,1 0-1,0-1 0,0 1 1,0-1-1,1 1 0,-1-1 1,0 0-1,1 0 0,0 0 1,-1 0-1,1-1 1,0 1-1,0-1 0,3 2 1,25 4-783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2:09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20028,'-19'49'2020,"2"0"0,3 0 0,-13 72-1,26-116-1888,1 1-1,-1 0 1,1-1-1,0 1 0,1-1 1,-1 1-1,1-1 1,2 9-1,-2-13-101,-1 0 0,1 0 0,-1 0-1,1 1 1,0-1 0,-1 0 0,1 0 0,0-1 0,0 1 0,0 0 0,-1 0-1,1 0 1,0 0 0,0-1 0,0 1 0,0-1 0,2 2 0,-1-2-11,0 1 1,0-1-1,0 0 1,0 0-1,0 0 1,0 0-1,0 0 1,0 0-1,0 0 1,-1-1-1,1 1 1,0 0-1,0-1 1,2-1-1,3-1 3,-1 0 0,0-1-1,0 0 1,0 0 0,0 0-1,-1-1 1,1 0 0,-1 0-1,-1 0 1,1-1-1,7-11 1,-3 2-30,0-1-1,0 0 0,8-25 1,-1-17-243,-15 55 215,0-1 0,-1 1 0,1 0 0,-1-1 1,0 1-1,0-1 0,0 1 0,-1-1 0,1 1 1,-1 0-1,0-1 0,0 1 0,0 0 0,-2-4 1,3 6 25,0 1 0,0 0 1,-1-1-1,1 1 0,0 0 0,0-1 1,-1 1-1,1 0 0,0-1 1,0 1-1,-1 0 0,1 0 0,0-1 1,-1 1-1,1 0 0,0 0 1,-1 0-1,1-1 0,0 1 0,-1 0 1,1 0-1,-1 0 0,1 0 1,0 0-1,-1 0 0,1 0 0,-1 0 1,1 0-1,-1 0 0,1 0 1,-1 0-1,-9 10-258,-1 19-249,11-26 402,-1 0-1,1 0 1,0 0 0,0 0 0,0 0-1,0-1 1,0 1 0,1 0-1,-1 0 1,1 0 0,0 0 0,0 0-1,0-1 1,0 1 0,0 0-1,1-1 1,-1 1 0,1-1 0,0 1-1,-1-1 1,1 0 0,0 0-1,1 0 1,-1 0 0,0 0 0,0 0-1,4 1 1,1 1-93,0-1 1,0-1-1,0 0 0,0 0 0,0 0 1,0 0-1,1-1 0,-1-1 1,0 1-1,9-1 0,30-4-724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2:10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176 321 17876,'-15'8'838,"1"1"0,0 0 1,0 2-1,1-1 0,1 2 1,-19 20-1,24-23-516,0-1 1,1 1-1,0 1 1,0-1-1,1 1 1,0 0-1,1 0 1,0 1-1,1-1 1,-4 22-1,6-30-288,1 1 0,-1-1 1,1 1-1,0-1 0,0 1 0,0-1 0,0 0 1,1 1-1,-1-1 0,1 1 0,-1-1 0,1 0 0,0 1 1,0-1-1,0 0 0,0 0 0,0 1 0,1-1 0,-1 0 1,0 0-1,1 0 0,0-1 0,-1 1 0,1 0 0,0-1 1,0 1-1,0-1 0,0 1 0,0-1 0,0 0 0,1 0 1,-1 0-1,0 0 0,1-1 0,-1 1 0,0 0 0,1-1 1,4 1-1,1-1-62,0 1 0,0-1 1,0-1-1,0 0 0,0 0 1,0 0-1,0-1 0,0 0 1,0-1-1,13-6 0,-9 2-100,0-1 0,-1 0 1,1-1-1,-2 0 0,1-1 0,-2 0 0,1 0 0,-1-1 0,-1-1 0,0 1 0,8-17 0,0-2-466,-2 0 1,-1-2-1,14-49 0,-23 48 144,-4 33 449,0 0 0,0 0-1,0 0 1,0 0 0,0-1 0,0 1-1,0 0 1,0 0 0,0 0-1,0 0 1,0 0 0,0 0-1,0 0 1,0-1 0,0 1-1,0 0 1,0 0 0,0 0-1,0 0 1,0 0 0,0 0 0,0 0-1,0 0 1,0-1 0,0 1-1,0 0 1,0 0 0,0 0-1,0 0 1,0 0 0,0 0-1,-1 0 1,1 0 0,0 0-1,0-1 1,0 1 0,0 0 0,0 0-1,0 0 1,0 0 0,0 0-1,0 0 1,-1 0 0,1 0-1,0 0 1,0 0 0,0 0-1,0 0 1,0 0 0,0 0-1,0 0 1,-1 0 0,1 0 0,0 0-1,0 0 1,-6 15 184,1 1 119,1 1-1,1 0 1,1 0 0,-2 27-1,4-43-282,0 0-1,0 1 1,0-1 0,0 0-1,0 1 1,1-1-1,-1 0 1,0 0-1,1 1 1,-1-1-1,0 0 1,1 0-1,0 0 1,-1 1-1,1-1 1,0 0-1,-1 0 1,1 0-1,0 0 1,1 1-1,-1-2-9,0 0-1,0 1 1,0-1-1,0 0 0,0 0 1,0 1-1,0-1 1,-1 0-1,1 0 1,0 0-1,0 0 1,0-1-1,0 1 0,0 0 1,0 0-1,0 0 1,0-1-1,0 1 1,0-1-1,1 0 1,3-2 0,1-1 0,-1 1 0,0-1 0,0 0 0,0-1 0,5-6 0,6-10-1,-1 0 0,-1-1 0,-1 0-1,-2-1 1,0-1 0,-1 0 0,-1 0 0,-1-1 0,-2 0 0,7-45 0,-12 63 3,-1 4 1,1 0 0,-1 0-1,0 0 1,1 0 0,-1 0-1,-1 0 1,1 0 0,0 0 0,-1 0-1,1 0 1,-1 1 0,0-1-1,0 0 1,0 0 0,-2-4-1,2 7-4,1 0 0,0-1-1,-1 1 1,1 0 0,0-1 0,-1 1-1,1 0 1,0 0 0,-1-1-1,1 1 1,-1 0 0,1 0-1,0-1 1,-1 1 0,1 0 0,-1 0-1,1 0 1,-1 0 0,1 0-1,-1 0 1,1 0 0,-1 0 0,1 0-1,0 0 1,-1 0 0,1 0-1,-1 0 1,1 0 0,-1 0-1,1 0 1,-1 1 0,1-1 0,-1 0-1,-14 15 184,-6 26 143,21-41-332,-12 29 241,1 2-1,1-1 0,2 1 1,1 1-1,-5 60 0,10-68-179,2 1 0,0-1-1,2 1 1,1-1-1,0 0 1,2 0-1,1 0 1,12 31-1,8-2-53,-24-49 9,0 0-1,1 0 0,0-1 1,0 1-1,0-1 0,0 0 1,0 0-1,1 0 1,-1 0-1,8 3 0,-11-5-5,1-1 1,-1 0-1,1 1 0,-1-1 0,1 0 0,0 1 0,-1-1 1,1 0-1,0 0 0,-1 0 0,1 0 0,0 0 0,-1 0 0,1 1 1,0-2-1,-1 1 0,1 0 0,-1 0 0,1 0 0,0 0 1,-1 0-1,1 0 0,0-1 0,-1 1 0,1 0 0,0 0 1,-1-1-1,1 1 0,-1-1 0,1 1 0,0-2 9,0 1 0,-1 0 0,1-1 0,-1 1 0,1 0 0,-1-1 0,1 1 1,-1 0-1,0-1 0,0 1 0,0-1 0,0 1 0,0-2 0,-1-6 88,0 0 0,0 0 0,-4-13 0,-1 3-62,0 0-1,-1 1 0,0-1 1,-2 2-1,0-1 0,-1 1 1,-23-29-1,20 35-232,12 11 180,1 0 0,0 0 0,0 0 0,0 0 0,0 0 0,-1 1 0,1-1 0,0 0 0,0 0-1,0 0 1,0 0 0,0 0 0,0 0 0,-1 0 0,1 0 0,0 0 0,0 0 0,0 1 0,0-1 0,0 0 0,0 0 0,0 0 0,0 0 0,0 0 0,-1 0 0,1 1 0,0-1 0,0 0 0,0 0 0,0 0 0,0 0 0,0 1 0,0-1 0,0 0 0,0 0 0,0 0 0,0 0 0,0 0 0,0 1 0,0-1 0,0 0 0,0 0 0,1 0 0,-1 0 0,0 1 0,1 2-61,-1 0 1,1 0 0,0 0 0,1 0-1,-1-1 1,0 1 0,3 3 0,4 3-115,0 0 0,0-1 0,0 0 1,1-1-1,0 0 0,1 0 1,0-1-1,0 0 0,0-1 0,1 0 1,-1-1-1,1 0 0,16 4 0,-6-3-122,0-1 0,0-1 0,1-1 0,-1 0 0,1-2 0,29-3 0,-38 1 227,-1 0 0,1-1-1,-1-1 1,0 0 0,0 0 0,-1-1 0,1-1 0,-1 0 0,21-15 0,-25 15 145,0 1 1,0-1-1,-1-1 0,0 1 0,0-1 1,0 0-1,-1-1 0,0 1 0,0-1 1,-1 0-1,0 0 0,0 0 1,-1-1-1,4-15 0,-7 23-37,1 0 0,-1-1 0,0 1 0,0 0 0,1-1-1,-1 1 1,0 0 0,0-1 0,0 1 0,-1 0 0,1 0 0,0-1 0,0 1 0,-1 0 0,1-1-1,-1 1 1,1 0 0,-1 0 0,1 0 0,-1 0 0,0-1 0,1 1 0,-2-1 0,0 1 7,1 1 0,0-1 0,-1 1 0,1-1 0,0 1 0,-1-1 0,1 1 0,-1 0 0,1-1 0,-1 1 0,1 0 1,-1 0-1,1 0 0,-1 0 0,1 0 0,-3 1 0,-4 1 89,0 1 0,0-1-1,1 1 1,-1 1 0,1-1 0,-7 6 0,0 0 104,1 1 0,1 0 0,-1 1 1,-20 25-1,28-30-161,-1 1 1,2 0 0,-1 0-1,1 1 1,0-1-1,0 1 1,1 0-1,0 0 1,1 0 0,0 0-1,-2 12 1,4-17-79,0-1 0,0 0 0,-1 0 0,2 0 0,-1 0 0,0 0 0,0 0 0,1 0 0,-1 0 0,1 0 0,0 0 0,-1 0 0,1 0 1,0-1-1,0 1 0,0 0 0,1 0 0,-1-1 0,0 1 0,2 1 0,0-1-122,0 0 1,0 0-1,0 0 1,0-1-1,0 1 1,0-1-1,0 0 1,0 0-1,1 0 1,-1 0-1,5 0 0,4 0-217,0-1-1,0 0 0,0-1 0,0 0 1,0-1-1,12-3 0,30-11-377,6-7-193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2:1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10 19492,'0'-1'84,"0"1"-1,0-1 1,0 1-1,0 0 1,-1-1-1,1 1 1,0-1-1,0 1 1,0 0-1,-1-1 1,1 1-1,0-1 1,0 1-1,-1 0 1,1-1-1,0 1 1,-1 0-1,1 0 1,0-1-1,-1 1 1,1 0-1,0 0 1,-1 0-1,1-1 1,-1 1-1,1 0 1,0 0-1,-1 0 1,1 0-1,-1 0 1,-17 3 1041,-15 14 1045,29-14-2104,1-1 1,-1 1-1,1 0 0,0 0 1,0 0-1,0 1 0,0-1 1,0 1-1,1-1 0,-1 1 1,1 0-1,0 0 0,0 0 1,1 0-1,-1 1 1,1-1-1,0 0 0,0 0 1,0 1-1,1-1 0,0 1 1,-1-1-1,2 1 0,-1-1 1,0 1-1,1-1 0,0 0 1,0 1-1,0-1 0,0 0 1,1 0-1,0 0 0,0 0 1,0 0-1,0 0 0,1 0 1,-1-1-1,1 1 0,0-1 1,0 0-1,0 1 0,6 3 1,2 1-191,1 0 1,0-1-1,0-1 1,25 11-1,-24-13 37,-1 1-1,-1 1 1,1 0 0,-1 1-1,17 13 1,-26-19 102,-1 0-1,0 0 1,0 0 0,0 0-1,0 0 1,0 0 0,-1 1-1,1-1 1,0 0 0,0 0-1,-1 1 1,1-1 0,-1 1-1,1-1 1,-1 1 0,0-1-1,1 0 1,-1 1 0,0-1-1,0 1 1,0-1-1,0 1 1,0-1 0,0 1-1,-1-1 1,1 1 0,0-1-1,-1 1 1,1-1 0,-1 0-1,0 1 1,1-1 0,-1 0-1,0 1 1,0-1 0,0 0-1,0 0 1,0 0 0,0 0-1,-1 1 1,-5 4 92,1 0 0,-1-1 0,0 0 0,0 0 0,-13 5 0,-3 2-41,-2-2 1,1-1-1,-1-2 1,-1 0-1,1-1 0,-1-2 1,0 0-1,-34-1 1,9-3-109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3:04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89 18460,'-12'12'1833,"8"-9"-1554,0 0 0,1 0 0,-1 1 1,1 0-1,0 0 0,0 0 0,0 0 0,-3 5 0,6-8-225,0-1 1,0 1-1,0 0 1,0 0-1,0-1 1,0 1-1,0 0 1,0-1-1,0 1 1,0 0-1,0-1 1,0 1-1,1 0 1,-1-1-1,0 1 1,0-1-1,1 1 1,-1 0-1,0-1 1,1 1-1,-1-1 1,1 1-1,-1-1 1,1 1-1,-1-1 1,1 1-1,-1-1 1,1 1-1,-1-1 1,1 0-1,0 1 1,-1-1-1,1 0 1,0 0-1,-1 1 1,2-1-1,27 6 485,-29-6-522,18 2 101,0-2 0,0 0 0,0-1-1,0-1 1,18-3 0,2-4-389,45-16-1,-67 20-370,-1-1-1,-1 0 0,20-12 0,-28 14 443,1-1 1,-1 0 0,0 0-1,0 0 1,-1 0-1,1-1 1,-1 0 0,7-12-1,3-13-795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0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77 550 12211,'-13'5'332,"0"-1"-39,1 1 1,-18 11-1,29-16-279,1 0 1,-1 0-1,1 1 0,-1-1 1,1 0-1,-1 0 1,1 1-1,0-1 0,-1 1 1,1-1-1,-1 0 1,1 1-1,0-1 0,-1 1 1,1-1-1,0 0 1,0 1-1,-1-1 0,1 1 1,0-1-1,0 1 1,0-1-1,0 1 0,-1-1 1,1 1-1,0 0 1,0 0-1,1 0 7,-1-1 0,1 1 1,-1 0-1,1-1 0,-1 1 0,1-1 0,-1 1 1,1-1-1,0 0 0,-1 1 0,1-1 1,0 1-1,-1-1 0,1 0 0,0 0 0,1 1 1,32 5 370,11-4-116,0-2-1,54-7 1,92-21 209,-162 24-405,542-98 875,147-23-176,858-16 442,8 109-638,-646 20-438,-2-22-84,-823 27-50,742-64 66,-710 40-927,-136 27 28,-16-1 561,-5 0-117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0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33 18084,'-1'-2'232,"0"0"1,-1 0-1,1-1 1,-1 1-1,1 0 1,-1 0-1,0 1 1,0-1-1,0 0 1,0 0 0,0 1-1,0 0 1,-1-1-1,1 1 1,0 0-1,-1 0 1,1 0-1,-1 0 1,-2 0-1,0 0 12,1 1-1,-1 0 1,1 0-1,-1 0 1,1 1-1,-1 0 1,1-1-1,-1 2 1,1-1-1,-6 3 1,-3 1 8,1 2 1,0-1-1,0 2 1,1-1-1,0 2 1,-15 13-1,16-12-130,1 1 0,-1 1 0,2-1 0,0 1 0,0 1 0,-9 19 0,15-27-92,-1 1 0,1-1 0,0 0 0,1 1 0,-1 0 0,1-1 0,0 1 0,0 0 0,1-1-1,0 1 1,0 0 0,0-1 0,1 1 0,0 0 0,0 0 0,0-1 0,0 1 0,1-1 0,3 7 0,-3-9-45,0 0-1,0 0 1,0-1 0,0 1-1,0 0 1,1-1 0,-1 0 0,1 1-1,0-1 1,0 0 0,0 0 0,0-1-1,0 1 1,0-1 0,5 2-1,-2-1-80,0-1 0,-1 0-1,1 0 1,0-1 0,0 1 0,0-1-1,0-1 1,8 0 0,2-3-111,-1 1 1,0-2-1,0 0 1,0-1-1,26-14 1,4-9-255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3:0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25 16908,'3'-1'251,"20"-6"1219,-1 2 0,1 0 0,28-1 0,-44 5-1369,0 1-1,0 0 0,-1 1 1,1 0-1,0 0 1,0 0-1,-1 1 0,1 0 1,-1 0-1,1 1 0,-1 0 1,0 0-1,0 0 1,0 1-1,8 6 0,-8-4-85,-1-1 0,0 1-1,0 0 1,0 1 0,-1-1-1,0 1 1,0 0 0,-1 0-1,0 0 1,0 0 0,-1 0-1,0 1 1,0-1 0,0 1-1,-1 0 1,0-1 0,-1 1 0,0 0-1,-1 11 1,-1 1 19,-1 0 1,0 0-1,-2 0 1,0 0-1,-2-1 1,-10 25-1,2-13-90,-1-1 0,-1 0 1,-1-1-1,-2-1 0,-1-1 0,-1-1 0,-43 40 0,53-57-30,0 0-1,-1-1 0,-20 11 1,8-7-168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3:0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18 149 15987,'-14'1'1817,"11"-1"-873,6-1-360,20-4 1433,9-4-857,18-3-328,10-4-72,18-2-256,6 0-104,4-1-288,-3 1-128,-10 4-648,-1 5-376,-21 1 880,-11 5-176,-25 11-168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3:0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55 18012,'-31'12'1696,"23"-5"-960,11-2-232,28-5 737,15-5-209,20-2-288,13-2-256,15-2-632,-1 2-368,-3-5 464,-1 2-168,-12 1-184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3:0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28 18204,'0'0'132,"1"-1"0,-1 0 0,0 0 0,1 0 1,-1 1-1,1-1 0,-1 0 0,1 1 0,0-1 0,-1 0 1,1 1-1,0-1 0,-1 1 0,1-1 0,0 1 0,0-1 0,0 1 1,-1 0-1,1-1 0,1 1 0,21-8 269,-21 7-182,4 0-89,-1-1 0,1 1 0,0 0 0,0 1-1,0-1 1,-1 1 0,1 0 0,0 0 0,0 1 0,0 0-1,-1 0 1,1 0 0,0 1 0,-1 0 0,1 0-1,-1 0 1,0 1 0,0-1 0,1 1 0,-2 0 0,1 1-1,0-1 1,-1 1 0,0 0 0,0 0 0,5 6 0,-4-3-133,0 1 1,0-1 0,-1 1 0,0 0 0,0 0 0,-1 1-1,0-1 1,0 1 0,-1 0 0,0-1 0,-1 1 0,0 0 0,0 0-1,-1 0 1,0 0 0,-2 16 0,-3-1 4,-1 1-1,-2-1 1,0 0-1,-1-1 1,-15 27-1,-70 108-60,83-139 21,-26 38-174,-31 52 35,59-91 87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3:1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157 349 19132,'-1'-3'167,"1"0"-1,-1 0 1,0 0-1,0 0 1,0 0-1,0 0 1,-1 0-1,1 1 1,-1-1-1,1 0 1,-1 1-1,0-1 1,0 1 0,0 0-1,-4-3 1,4 4-101,1 0 1,-1 0 0,1 1-1,-1-1 1,1 0 0,-1 1-1,0 0 1,0-1 0,1 1-1,-1 0 1,0 0 0,1 0-1,-1 0 1,0 0 0,0 0-1,1 0 1,-1 1 0,0-1 0,1 1-1,-1-1 1,0 1 0,1 0-1,-1 0 1,1-1 0,-1 1-1,1 0 1,-1 0 0,1 0-1,0 1 1,-2 0 0,-3 5 65,-1 0 0,1 0 0,0 0 0,1 1 0,0 0 1,0 0-1,1 0 0,-1 1 0,2-1 0,-5 14 0,3-4-28,1-1-1,0 1 1,1 0-1,-1 26 1,4-42-90,0 0 0,0 0 1,0 0-1,0 0 0,1 0 1,-1 0-1,0 0 0,1 0 1,-1 0-1,1 0 0,0 0 1,1 2-1,-2-4-6,1 1 0,-1-1 0,0 1 0,1-1 0,-1 1 0,1-1 0,-1 0 0,1 1 0,0-1-1,-1 0 1,1 1 0,-1-1 0,1 0 0,0 0 0,-1 1 0,1-1 0,0 0 0,-1 0 0,1 0 0,-1 0 0,1 0 0,0 0 0,-1 0 0,2 0 0,2-1 9,-1-1 0,1 1 0,-1-1 0,0 1 1,0-1-1,1 0 0,-1 0 0,0-1 0,-1 1 0,1-1 1,0 1-1,2-5 0,14-15 51,-2-2-1,-1 0 1,15-29-1,36-83 229,-66 135-293,19-41 137,-1-1 1,-2-1-1,18-76 0,-35 102-10,0 18-128,0 0 1,0 0 0,-1 0-1,1 0 1,0 0 0,0 0-1,0 0 1,-1 0 0,1 0-1,0 0 1,0 0 0,-1 0-1,1 0 1,0 0 0,0 0-1,0 0 1,-1 0 0,1 0-1,0 0 1,0 0 0,0 0-1,0 0 1,-1 0 0,1 1-1,0-1 1,0 0 0,0 0-1,0 0 1,-1 0 0,1 0-1,0 1 1,0-1 0,0 0-1,0 0 1,0 0 0,0 0-1,-1 1 1,-15 25 70,-2 17-38,2 2 1,2 0 0,2 0 0,2 2 0,-6 62-1,15-93-25,0 1 0,1-1 0,0 1 0,5 22 0,-4-34-6,0 0 1,1-1-1,-1 1 1,1-1-1,0 1 1,0-1-1,0 0 1,5 7-1,-5-9 0,0 0 0,0 0-1,0-1 1,0 1 0,0 0 0,0-1-1,0 1 1,0-1 0,1 0 0,-1 0-1,0 0 1,1 0 0,-1 0-1,1 0 1,-1-1 0,6 1 0,-3-1 1,0 0 0,0 0 1,0-1-1,0 1 0,-1-2 0,1 1 1,0 0-1,0-1 0,-1 0 0,1 0 1,-1 0-1,1 0 0,-1-1 1,6-5-1,4-3 10,-1 0 0,-1-1 0,11-13-1,-2 0 6,-1-1 0,-1-1 0,-1 0 0,-2-2 0,-1 0 0,-1 0-1,-2-2 1,12-40 0,-19 40-8,-5 30-12,0 1 0,0 0 0,0 0 0,0 0 0,0 0 0,0 0 0,0 0 0,0 0 0,0 0 0,0 0 0,0 0 0,0 0 0,0 0 0,0-1 0,0 1 0,0 0 0,0 0 0,0 0 0,0 0 0,0 0 0,0 0 0,0 0 0,0 0 0,0 0 0,0 0 0,0 0 0,0-1 0,0 1 0,0 0 0,0 0 0,0 0 0,0 0 0,0 0 0,0 0 0,-1 0 0,1 0 0,0 0 0,0 0 0,0 0 0,0 0 0,0 0 0,0 0 0,0 0 0,0 0 0,0 0 0,0 0 0,0 0 0,0 0 0,-1-1 0,1 1 0,0 0 0,0 0 0,0 0 0,0 0 0,0 0 0,0 0 0,0 1 0,0-1 0,0 0 0,0 0 0,0 0 0,-1 0 0,1 0 0,0 0 0,0 0 0,0 0 0,0 0 0,-6 13-1,-6 20 11,3-1 0,-9 49 1,16-67 3,0 0 1,1 0-1,0 0 1,1 0-1,1 0 1,0 0-1,1 0 1,7 23-1,-8-34-7,0 1 0,0-1 0,1 0-1,-1 0 1,1 0 0,0 0 0,0 0 0,0 0-1,0 0 1,1-1 0,3 4 0,-4-4-1,0-1 0,0 0-1,0 0 1,0 0 0,0 0 0,0 0 0,1 0 0,-1-1 0,0 1 0,0-1-1,1 0 1,-1 1 0,0-1 0,1 0 0,-1 0 0,0-1 0,0 1 0,5-1 0,1-2 4,-1 0 0,1 0 0,-1-1 0,0 0 0,0 0 0,-1-1 0,1 0 0,-1 0 0,0 0 0,0-1 1,-1 1-1,0-2 0,0 1 0,5-9 0,5-8 19,-1-1-1,19-44 1,-26 54-17,-5 13-4,-7 25-11,0-5-33,-21 93 85,23-96-155,1 1 0,0 0 0,2 0 0,1 28 0,-1-44 42,0 0 1,0 1-1,0-1 1,1 0-1,-1 1 1,0-1-1,1 0 0,-1 1 1,0-1-1,1 0 1,0 0-1,-1 1 1,1-1-1,0 0 1,0 0-1,-1 0 1,1 0-1,0 0 1,0 0-1,2 1 0,-2-2 1,0 0-1,0 1 0,0-1 0,0 0 0,0 0 0,0 0 0,0 0 0,0 0 1,0 0-1,0 0 0,0 0 0,0-1 0,0 1 0,0 0 0,0 0 0,0-1 1,0 1-1,0-1 0,0 1 0,1-2 0,2-1-113,1 0-1,0-1 1,-1 0-1,0 0 1,0-1-1,0 1 1,5-9-1,12-25-666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3:10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19860,'0'4'229,"1"-1"1,0 1-1,-1-1 0,2 0 0,-1 0 0,0 1 0,1-1 1,-1 0-1,1 0 0,0 0 0,0-1 0,0 1 0,4 3 0,-4-4-119,0-1-1,0 0 1,0 0-1,0 0 1,0 0-1,0 0 1,0 0-1,1 0 0,-1-1 1,0 1-1,1-1 1,-1 0-1,0 0 1,1 0-1,-1 0 0,1 0 1,-1 0-1,0-1 1,1 1-1,-1-1 1,2 0-1,9-3 99,-1-1 0,0 0 0,-1-1 0,0 0 0,0 0 0,18-15 0,-10 6-93,-1-1 1,28-33-1,-17 10 9,-27 36-111,0 1 0,-1-1 0,1 0 0,-1 0 0,0 0 0,0 0 0,0 0 0,0 0 0,-1 0 0,1 0 0,-1 0 0,0-6 0,0 8-7,0 1 0,0-1 0,0 0 0,-1 1 0,1-1 0,0 1 0,-1-1 1,1 0-1,0 1 0,-1-1 0,1 1 0,-1-1 0,1 1 0,-1-1 0,1 1 0,-1-1 0,1 1 0,-1 0 0,0-1 0,1 1 0,-1 0 0,1-1 0,-1 1 0,0 0 0,1 0 0,-1 0 0,0 0 0,1-1 0,-1 1 0,0 0 0,0 0 0,1 0 0,-1 0 0,0 1 1,1-1-1,-1 0 0,0 0 0,1 0 0,-1 0 0,0 1 0,1-1 0,-1 0 0,0 1 0,-30 14 187,18-6-141,-1 1-1,1 0 1,1 1 0,0 1-1,1-1 1,0 2 0,0 0-1,2 0 1,-1 1 0,2 0-1,0 0 1,1 1 0,0 0-1,1 1 1,-6 23 0,11-34-126,0 0-1,0 0 1,1-1 0,0 1 0,0 0-1,0 0 1,1 0 0,-1-1 0,1 1-1,0 0 1,1-1 0,1 5 0,-2-6 4,0-1 0,1 0 0,-1 0 0,1 0 0,-1 0 0,1 0 0,0 0 0,0 0 0,0 0 0,0-1 0,0 1 0,0-1 0,0 0 0,1 1 0,-1-1 0,0 0 0,1 0 0,-1-1 0,1 1 0,-1 0 0,1-1 0,0 0 0,3 1 0,-2-1 21,0 0-1,0 0 0,-1 0 1,1 0-1,0-1 0,0 0 1,0 0-1,6-2 1,0-2-153,-1 0 0,17-12 1,-26 17 197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3:11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21109,'1'0'75,"0"0"1,0 0 0,0 1 0,0-1 0,0 0 0,-1 1 0,1-1 0,0 1-1,0-1 1,-1 1 0,1-1 0,0 1 0,-1 0 0,1-1 0,-1 1 0,1 0 0,-1-1-1,1 1 1,-1 0 0,1 0 0,-1-1 0,1 1 0,-1 0 0,0 0 0,0 0-1,1 0 1,-1 0 0,0-1 0,0 1 0,0 0 0,0 0 0,0 0 0,0 0 0,0 1-1,-3 45 599,1-26 24,3 472 2565,0-478-3211,0 1-1,1-1 0,1 0 0,0 0 0,9 26 0,-12-41-47,0 1-1,0-1 0,0 0 1,0 1-1,0-1 0,1 1 1,-1-1-1,0 0 1,0 1-1,0-1 0,0 0 1,1 1-1,-1-1 1,0 0-1,0 1 0,0-1 1,1 0-1,-1 1 1,0-1-1,1 0 0,-1 0 1,0 1-1,1-1 1,-1 0-1,0 0 0,1 0 1,-1 1-1,1-1 0,1-12 62,-3-25 19,1 35-73,-5-41 63,-2 1 0,-2 1 1,-29-82-1,32 108-68,5 10-12,2 7-19,20 24-214,-14-20-26,0 0 1,1-1-1,-1 0 1,1 0 0,0-1-1,0 0 1,0 0-1,1-1 1,-1 0-1,1 0 1,12 1-1,-9-2-91,0 0-1,1-2 0,-1 1 1,1-2-1,-1 1 1,1-2-1,21-4 0,9-8-752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3:11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18180,'-3'1'274,"-1"1"1,1-1-1,-1 1 1,1 0-1,0 0 0,0 1 1,0-1-1,0 0 1,0 1-1,0 0 1,1 0-1,-5 5 1,-24 43 1419,28-46-1308,-5 10 470,0 1-1,-10 29 1,16-39-716,1 0 0,-1 1 0,1-1 1,0 0-1,0 1 0,1-1 0,0 0 0,0 1 0,0-1 0,1 1 1,1 5-1,-1-9-103,0-1 0,0 0 0,0 0 0,0 0 0,0 0 0,0 0 0,0 0 0,1 0 1,-1 0-1,1 0 0,-1 0 0,1-1 0,0 1 0,0-1 0,0 1 0,0-1 0,0 0 0,3 2 0,-1-1 0,1-1-1,-1 0 0,1 1 0,0-1 1,-1-1-1,1 1 0,0-1 0,8 0 0,1-1-2,1-1 0,0-1-1,-1 0 1,28-11 0,-23 7-11,0 0 1,-1-2-1,0 0 1,0-1-1,-1-1 1,-1-1 0,0 0-1,16-16 1,-30 26-22,0 0 1,0 0 0,0 0 0,-1 0 0,1 0 0,-1-1-1,1 1 1,-1-1 0,0 1 0,0-1 0,0 1 0,0-1-1,-1 1 1,1-1 0,-1 0 0,1 0 0,-1 1-1,0-1 1,0 0 0,0 1 0,0-1 0,-1 0 0,1 0-1,-1 1 1,0-1 0,1 0 0,-1 1 0,0-1 0,-1 1-1,1 0 1,0-1 0,-1 1 0,1 0 0,-1-1-1,0 1 1,-4-3 0,1 0-108,-1 0 0,1 1 1,-1 0-1,-1 0 0,1 0 0,0 1 0,-1 0 0,0 0 0,0 0 0,0 1 0,0 0 1,-12-1-1,-53-1-2008,58 1 1450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3:1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17484,'-2'3'258,"1"-1"0,0 1 0,0 0 0,0 0 0,0 0 0,1 0 1,-1 0-1,1 0 0,-1 0 0,1 0 0,0 3 0,-2 18 636,-2-1 608,0 0 0,0 36 0,4-52-1392,0-1 0,0 0 0,1 1-1,0-1 1,0 0 0,0 0 0,1 0-1,0 0 1,0 0 0,1 0-1,-1 0 1,1 0 0,0-1 0,6 8-1,-6-11-75,-1 0 0,0 0 0,1 0-1,0 0 1,-1-1 0,1 1 0,0-1-1,0 0 1,0 1 0,0-1 0,0-1-1,0 1 1,0 0 0,0-1 0,1 1 0,-1-1-1,0 0 1,0 0 0,0 0 0,1-1-1,-1 1 1,0-1 0,0 0 0,0 0 0,0 0-1,4-2 1,5-2 33,0 0-1,-1-1 1,0-1-1,0 0 1,10-8-1,69-61 421,-89 74-477,1 1 0,-1 0 0,1 0 0,0 0 0,-1 0 0,1 0 0,0 0 0,0 0 0,-1 1 1,1-1-1,4 0 0,-5 1-4,-1 0-1,1 0 1,0 0 0,-1 0 0,1 0 0,-1 0-1,1 1 1,0-1 0,-1 0 0,1 0 0,-1 1 0,1-1-1,-1 0 1,1 1 0,-1-1 0,1 0 0,-1 1 0,1-1-1,-1 1 1,1-1 0,-1 1 0,1-1 0,0 2 0,0 3 25,1 0 1,0 0 0,-1 0 0,0 0 0,0 0 0,-1 0-1,1 5 1,1 12 41,-1-18-61,-1 0-1,1-1 1,0 1-1,0 0 0,1-1 1,-1 1-1,1-1 1,0 0-1,3 6 1,-4-8-8,0 0-1,1 0 1,-1 0 0,0 0 0,0 0-1,1 0 1,-1 0 0,1-1 0,-1 1-1,1-1 1,-1 1 0,1-1 0,-1 1-1,1-1 1,0 0 0,-1 0 0,1 1-1,-1-1 1,1 0 0,0-1 0,-1 1-1,1 0 1,-1 0 0,1-1 0,-1 1-1,3-1 1,14-7 4,0 0-1,-1 0 0,1-2 1,-2 0-1,18-14 1,9-5 6,-26 18-19,-1 1 18,31-16-1,-44 24-10,1 1-1,0-1 0,0 1 1,1 0-1,-1 0 0,0 0 0,0 1 1,0-1-1,1 1 0,-1 0 1,0 0-1,0 0 0,8 2 0,-10-1-1,-1-1 0,1 1 0,-1 0-1,1 0 1,0 0 0,-1 0-1,1 0 1,-1 0 0,0 0 0,1 0-1,-1 1 1,0-1 0,0 0-1,0 1 1,0-1 0,0 1-1,0-1 1,0 1 0,-1-1 0,1 1-1,0 2 1,2 4 0,-1 1 0,-1 0 0,1 11 0,-2-15 0,1 1 0,-1-1 0,1 0 0,0 0-1,0 0 1,1 0 0,0 0 0,2 5-1,-4-9 2,1 0-1,0 0 1,0 0-1,-1 0 0,1-1 1,0 1-1,0 0 1,0-1-1,0 1 0,0 0 1,0-1-1,0 1 1,0-1-1,0 1 0,0-1 1,0 0-1,0 1 0,0-1 1,0 0-1,0 0 1,0 0-1,0 0 0,0 0 1,0 0-1,1 0 1,-1 0-1,0 0 0,0-1 1,1 0-1,4 0 4,-1-2 0,0 1 0,0-1 0,8-4 0,-5 2 0,12-8-6,39-20-54,-55 31 43,0 0 0,0 1 0,0-1 0,1 1 0,-1 0 0,1 0 0,-1 0 1,1 1-1,-1-1 0,1 1 0,6 1 0,-9-1 6,-1 1 1,1-1-1,0 1 1,0-1-1,-1 1 0,1 0 1,-1 0-1,1 0 1,-1 0-1,1 0 0,-1 0 1,1 1-1,-1-1 0,0 0 1,0 1-1,0-1 1,0 1-1,1 1 0,1 1-6,-1 1-1,0 0 0,0-1 0,-1 1 1,0 0-1,2 7 0,-1 5-64,-1 0-1,-2 31 1,-2-39-722,-2-12 99,-7-16 148,10 15 722,-37-68-682,1 18 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3:1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 21517,'-5'-7'2080,"4"4"-1424,1-2-256,8 4 921,2 1-593,6 1-1336,0 4 760,-2 7-384,3 3-113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0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36 14627,'0'-1'213,"1"0"-1,-1-1 1,1 1-1,-1 0 0,1 0 1,-1-1-1,0 1 1,0 0-1,0-1 1,1 1-1,-1 0 1,-1-1-1,1 1 1,0 0-1,0-1 0,-1-1 1,1 3-52,0-1 0,-1 0-1,1 1 1,-1-1 0,1 1 0,-1-1 0,1 0 0,-1 1-1,1-1 1,-1 1 0,0-1 0,1 1 0,-1 0 0,1-1-1,-1 1 1,0 0 0,0-1 0,1 1 0,-1 0 0,0 0-1,0-1 1,-2 1 27,1 0 0,-1 0 0,1 0 0,-1 1 0,1-1 0,0 0 0,-1 1 0,1-1 0,0 1 0,-1 0-1,1 0 1,0 0 0,0 0 0,0 0 0,0 1 0,-4 2 0,-1 2-86,1 1 0,-1 0 0,1 0 0,1 1 0,-1 0 0,-5 11 0,8-13-78,1-1 0,-1 1 1,1 0-1,0-1 0,0 1 0,1 0 0,0 0 0,0 1 0,0-1 0,1 9 0,0-14-14,0 0-1,0 0 1,0-1 0,0 1-1,0 0 1,1 0 0,-1 0 0,0-1-1,0 1 1,1 0 0,-1 0-1,1-1 1,-1 1 0,0 0 0,1-1-1,0 1 1,-1 0 0,1-1-1,-1 1 1,1-1 0,0 1 0,-1-1-1,1 1 1,0-1 0,-1 1-1,1-1 1,0 0 0,0 0 0,-1 1-1,1-1 1,0 0 0,0 0-1,0 0 1,0 0 0,-1 0 0,1 0-1,0 0 1,0 0 0,0 0-1,0 0 1,-1 0 0,2-1 0,5 0 37,-1-1 1,1-1 0,-1 1-1,8-4 1,-11 4-28,75-39 280,25-12-51,-87 46-230,0 0-1,1 2 1,-1 0 0,26-4 0,-39 8-18,0 1 1,1 0-1,-1-1 1,0 1-1,0 0 1,1 1-1,-1-1 1,0 0-1,0 1 0,1 0 1,-1 0-1,0 0 1,0 0-1,0 0 1,0 1-1,5 3 1,-6-3 1,-1-1 1,1 1-1,-1 0 1,1 0-1,-1 0 1,0 0-1,0 0 1,0 1-1,0-1 1,0 0-1,0 0 1,-1 1-1,1-1 1,-1 1-1,1-1 1,-1 0-1,0 1 1,0-1-1,0 1 1,-1-1-1,1 0 1,-1 5-1,-2 3 8,-2 19 67,5-28-76,0-1 1,0 0-1,0 0 0,0 1 1,0-1-1,0 0 0,0 1 1,0-1-1,0 0 0,0 0 1,1 1-1,-1-1 0,0 0 1,0 0-1,0 1 0,0-1 1,0 0-1,0 0 1,1 0-1,-1 1 0,0-1 1,0 0-1,0 0 0,1 0 1,-1 1-1,0-1 0,0 0 1,0 0-1,1 0 0,12-6 91,14-19-47,16-14 12,-39 36-54,-1 1 0,1-1 0,0 1 0,0 0 0,0 0 0,0 1-1,0-1 1,0 1 0,0 0 0,6-1 0,-9 2-4,0 0 1,1 0-1,-1 0 0,0 0 0,0 0 1,1 0-1,-1 0 0,0 1 1,0-1-1,0 0 0,1 1 0,-1-1 1,0 1-1,0-1 0,0 1 1,0 0-1,0-1 0,0 1 0,0 0 1,0 0-1,0 0 0,-1 0 1,1 0-1,0 0 0,0 0 0,-1 0 1,1 0-1,0 2 0,2 4 0,-1-1 0,0 1 0,-1-1-1,2 11 1,-3-13-3,0 0 0,1 1 0,0-1 0,0 0 0,0 0-1,4 8 1,-4-12 3,-1 0 0,0 1 0,1-1 0,-1 0 0,0 1 0,1-1 0,-1 0 0,0 0 0,1 1 0,-1-1 0,1 0 0,-1 0 0,1 0 0,-1 0 0,1 0 0,-1 0 0,0 1-1,1-1 1,-1 0 0,1 0 0,-1 0 0,1-1 0,-1 1 0,1 0 0,-1 0 0,1 0 0,-1 0 0,0 0 0,1 0 0,-1-1 0,1 1 0,-1 0 0,1 0 0,0-1 0,15-12 1,-13 10-1,24-21-1,49-40 25,-68 58-39,1 0 0,0 1 0,-1 0 0,2 1 0,-1 0 0,0 0 0,18-3 0,-25 6 8,1 1 0,0-1 0,-1 1 0,1-1 0,0 1 0,-1 0 0,1 0 0,0 1 0,-1-1 0,1 0 0,0 1 0,-1 0 0,1-1 0,-1 1 0,1 0 0,-1 0 0,1 1 0,2 1 0,-3-1-1,0 0 0,0 0-1,-1 0 1,1 0 0,-1 0 0,1 0 0,-1 0-1,0 1 1,0-1 0,0 0 0,0 1-1,0-1 1,-1 1 0,1-1 0,-1 5-1,1 3 11,-1-1 0,0 0 0,-1 1 1,0-1-1,-1 0 0,0 0 0,-1 0 0,1 0 0,-5 9 0,7-18-27,0 1 1,-1-1-1,1 0 1,0 1-1,0-1 0,0 0 1,0 1-1,0-1 1,0 0-1,0 1 0,-1-1 1,1 0-1,0 0 1,0 1-1,0-1 1,-1 0-1,1 0 0,0 0 1,0 1-1,-1-1 1,1 0-1,0 0 0,0 0 1,-1 1-1,1-1 1,0 0-1,-1 0 1,1 0-1,0 0 0,-1 0 1,1 0-1,0 0 1,0 0-1,-1 0 1,1 0-1,0 0 0,-1 0 1,1 0-1,0 0 1,-1 0-1,1 0 0,0 0 1,-1 0-1,1 0 1,0-1-1,-1 1 1,1 0-1,0 0 0,0 0 1,-1 0-1,1-1 1,-12-15-915,8 10 946,-6-9-418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3:1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23653,'1'1'74,"0"-1"0,0 0 1,-1 0-1,1 1 0,0-1 0,0 1 0,-1-1 1,1 1-1,0-1 0,-1 1 0,1-1 0,-1 1 0,1 0 1,0-1-1,-1 1 0,1 0 0,-1-1 0,0 1 1,1 0-1,-1 0 0,0-1 0,1 1 0,-1 0 1,0 0-1,0 0 0,0 0 0,1 1 0,-4 28 190,0-14-31,0 8 128,-15 147 1235,16-131-1339,1 0 0,6 51 1,-4-86-236,0 1 0,0-1 0,0 1 0,1-1 0,-1 0 1,1 0-1,0 0 0,1 0 0,-1 0 0,5 5 0,-6-8-17,0-1-1,1 1 1,-1-1-1,1 1 0,-1-1 1,1 0-1,0 0 0,0 0 1,0 0-1,-1 0 0,1 0 1,0 0-1,0-1 0,0 1 1,0-1-1,0 1 1,0-1-1,0 0 0,0 0 1,1 0-1,-1 0 0,0 0 1,0 0-1,0 0 0,0-1 1,0 1-1,0-1 1,0 0-1,3-1 0,7-4 7,0-1 0,0 0 0,-1-1-1,1 0 1,-2-1 0,16-15 0,-10 9-9,27-19 0,-43 33-4,1 0 1,0 0-1,0 1 0,0-1 0,0 0 0,0 1 0,0-1 0,0 1 1,0-1-1,0 1 0,0-1 0,0 1 0,0 0 0,0 0 0,0-1 1,0 1-1,0 0 0,1 0 0,-1 0 0,0 0 0,0 0 0,0 1 1,0-1-1,0 0 0,0 0 0,0 1 0,2 0 0,-2 0-2,0 0 0,-1 1-1,1-1 1,0 1 0,0-1-1,-1 1 1,1-1 0,-1 1-1,1-1 1,-1 1-1,0-1 1,0 1 0,1-1-1,-1 1 1,0 0 0,-1-1-1,1 1 1,0 2 0,-2 8 15,0 0 0,0 0 0,-1 0 0,-1-1 0,0 1 0,0-1 0,-1 0 0,-1 0 0,0 0 0,0-1 0,-1 0 1,0 0-1,-15 15 0,17-21-28,1 0 1,-1 0 0,0 0 0,0 0-1,0-1 1,0 1 0,-1-1-1,1-1 1,-1 1 0,0-1-1,0 0 1,1 0 0,-2-1 0,1 0-1,0 0 1,0 0 0,0-1-1,0 0 1,0 0 0,-1 0 0,1-1-1,0 0 1,0 0 0,0-1-1,0 1 1,0-2 0,0 1-1,-7-4 1,-18-15-1197,30 20 1045,0 0 0,-1 0-1,1 0 1,0 0 0,0 0-1,0-1 1,0 1-1,0 0 1,0-1 0,0 1-1,0-1 1,1 0 0,-1 1-1,0-1 1,1 1 0,-1-1-1,1 0 1,0-2 0,0 3 150,0 0-1,0 0 1,1 1 0,-1-1 0,0 0 0,1 0 0,-1 1 0,0-1 0,1 0 0,-1 1 0,1-1 0,-1 1-1,1-1 1,0 1 0,-1-1 0,1 1 0,-1-1 0,1 1 0,0-1 0,-1 1 0,1 0 0,0-1 0,1 0-1,22-5-612,-17 5 454,26-5-450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3:13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48 410 16331,'3'-2'442,"31"-24"2000,-33 25-2256,0 0 0,0 0 0,1 0 0,-1 0 0,0 0 1,0-1-1,0 1 0,-1 0 0,1-1 0,0 1 0,0-1 1,-1 1-1,1-1 0,-1 1 0,1-1 0,-1 0 0,0 1 1,1-1-1,-1 0 0,0 1 0,-1-4 0,1 5-117,0-1 1,0 1-1,0 0 0,0-1 0,-1 1 0,1 0 0,0-1 1,0 1-1,-1 0 0,1 0 0,0-1 0,-1 1 0,1 0 1,0 0-1,-1 0 0,1-1 0,0 1 0,-1 0 0,1 0 1,0 0-1,-1 0 0,1 0 0,0 0 0,-1 0 0,1 0 0,-1 0 1,1 0-1,0 0 0,-1 0 0,1 0 0,0 0 0,-1 0 1,1 0-1,-1 0 0,1 0 0,0 0 0,-1 0 0,1 1 1,0-1-1,-1 0 0,1 0 0,0 1 0,0-1 0,-1 1 1,-16 11 966,9-3-827,0 0 1,1 1-1,0 0 0,1 0 0,-8 16 0,11-21-176,0 1-1,1 0 1,0 0-1,0 0 0,0 0 1,1 0-1,0 0 1,0 1-1,0-1 1,1 0-1,1 12 1,-1-17-29,0 0 0,1 0 0,-1 0 1,0 0-1,0 0 0,1 0 1,-1 0-1,1 0 0,-1 0 1,1 0-1,-1-1 0,1 1 0,-1 0 1,1 0-1,0-1 0,0 1 1,-1 0-1,1-1 0,0 1 1,0-1-1,0 1 0,-1-1 1,1 1-1,0-1 0,0 1 0,0-1 1,0 0-1,0 0 0,0 0 1,0 1-1,0-1 0,0 0 1,0 0-1,0 0 0,0 0 0,0 0 1,0-1-1,0 1 0,0 0 1,0 0-1,1-1 0,3-1 5,1 0-1,-1 0 0,0-1 0,0 1 1,-1-1-1,6-4 0,11-13 3,0-1-1,-2 0 1,0-2-1,-2 0 1,26-45-1,-53 97-38,-10 38 0,18-59 26,0 0 0,1 1 0,0-1-1,1 0 1,-1 1 0,1-1 0,1 1 0,0-1 0,3 16 0,-3-22 3,-1-1 0,1 0 0,0 1 1,-1-1-1,1 1 0,0-1 1,0 0-1,0 1 0,-1-1 0,2 0 1,-1 0-1,0 0 0,0 0 1,0 0-1,0 0 0,1 0 0,-1 0 1,0 0-1,1 0 0,-1-1 0,1 1 1,2 0-1,-1-1 0,0 1 0,0-1 0,0 0-1,1 0 1,-1 0 0,0-1 0,0 1 0,0-1-1,0 1 1,6-3 0,1-1 1,-1-1 0,1 1-1,-1-2 1,0 1 0,0-1 0,9-8-1,4-8 12,-1 0 0,-1-2 0,-1 0 0,19-32-1,54-114 38,-80 146-38,-1-1 0,-1 0 0,-1-1 0,7-37 0,-16 61-12,1 1 0,-1-1 1,0 1-1,0-1 1,0 1-1,0-1 0,0 0 1,0 1-1,0-1 0,0 1 1,-1-1-1,1 1 1,0-1-1,-2-2 0,2 4 0,-1-1 0,1 1 0,-1 0 0,1 0 0,0-1 0,-1 1 0,1 0 0,-1 0 0,1 0 1,-1-1-1,1 1 0,-1 0 0,1 0 0,-1 0 0,1 0 0,0 0 0,-1 0 0,1 0 0,-1 0 0,1 0 0,-1 0 0,1 0 0,-1 0 0,1 1 0,-1-1 0,1 0 0,-1 0 0,1 0 0,-1 1 0,-4 2 1,0 0 0,1 1 0,-1-1 0,1 1 0,0 0 0,-6 6 0,-6 10 49,1 1 1,1 0-1,0 1 0,2 1 1,0 0-1,2 0 0,0 1 0,-10 46 1,16-56-156,1 1 1,1-1-1,0 1 1,1 0-1,1-1 1,0 1-1,1 0 0,1-1 1,0 1-1,1-1 1,0 0-1,1 0 1,1 0-1,0 0 1,1-1-1,15 26 1,-19-36-23,0 0-1,0 0 1,0 0 0,0 0 0,1-1 0,-1 1-1,1-1 1,0 1 0,0-1 0,0 0 0,0 0-1,0 0 1,0 0 0,0-1 0,1 1 0,-1-1 0,1 0-1,3 1 1,16-1-692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3:14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16620,'-2'0'3186,"-9"0"-2374,5 1-408,1 0-1,-1 0 1,0 0 0,1 1 0,-1-1 0,1 1 0,-1 1-1,1-1 1,0 1 0,0 0 0,0 0 0,0 0 0,1 1 0,-8 7-1,5-4-231,1-1-1,-1 1 1,2 1-1,-1-1 0,1 1 1,0 0-1,1 1 1,-6 11-1,9-18-144,0 0-1,1 0 1,-1 0-1,0 1 1,1-1-1,-1 0 1,1 0-1,0 0 1,0 1-1,0-1 1,0 0-1,0 0 1,0 0-1,0 1 1,1-1-1,-1 0 1,1 0-1,0 0 1,-1 0-1,1 0 1,0 0-1,0 0 1,1 0-1,-1 0 1,2 2-1,-1-2-16,1-1 0,-1 1 0,1 0 0,0-1 0,0 0-1,0 0 1,0 0 0,0 0 0,0 0 0,0 0 0,0-1 0,0 1 0,0-1-1,0 0 1,0 0 0,0 0 0,6-2 0,2 1-10,0-2-1,0 1 1,0-2 0,-1 1-1,1-1 1,-1-1 0,15-9-1,66-49-93,-43 27 0,-47 36 90,-1-1 1,0 1-1,0 0 0,1 0 1,-1-1-1,0 1 0,0 0 0,1 0 1,-1 0-1,0 0 0,1-1 1,-1 1-1,0 0 0,0 0 0,1 0 1,-1 0-1,0 0 0,1 0 1,-1 0-1,0 0 0,1 0 0,-1 0 1,1 0-1,-1 0 0,0 0 1,1 0-1,-1 0 0,1 0 0,-2 10-42,-13 27 63,5-18 15,7-12-12,-1 1 0,1 0 0,0 0 0,-1 13 0,3-19-11,0 0-1,0 0 0,0 0 0,0 0 1,1 0-1,-1 0 0,1 0 1,-1 0-1,1 0 0,-1 0 1,1-1-1,0 1 0,0 0 0,0 0 1,0 0-1,0-1 0,0 1 1,1-1-1,-1 1 0,0-1 1,1 1-1,-1-1 0,1 0 1,2 2-1,1-1 3,0 0-1,0 0 1,1-1-1,-1 1 1,0-1 0,1 0-1,-1-1 1,0 1-1,1-1 1,-1 0 0,1-1-1,-1 1 1,6-2 0,10-2 18,-1-1 1,21-8-1,85-43-117,-33 12 14,-90 43 72,0 0 1,0 0-1,0 0 0,0 0 1,0 0-1,0 1 1,6-1-1,-9 1 5,1 0-1,0 0 1,-1 1-1,1-1 0,0 0 1,-1 0-1,1 1 0,-1-1 1,1 0-1,-1 1 0,1-1 1,0 1-1,-1-1 1,0 1-1,1-1 0,-1 1 1,1-1-1,-1 1 0,0-1 1,1 1-1,-1 0 1,0-1-1,1 1 0,-1 0 1,0-1-1,0 1 0,0 0 1,0-1-1,1 1 1,-1 0-1,0-1 0,0 1 1,0 0-1,-1-1 0,1 1 1,0 0-1,0-1 1,0 1-1,-1 0 0,-5 29 108,5-24-93,-1 1 0,1-1 0,0 0-1,1 0 1,-1 9 0,1-14-49,0-1 0,1 0 0,-1 1 1,0-1-1,0 0 0,0 0 0,0 1 0,1-1 1,-1 0-1,0 0 0,0 0 0,0 1 0,1-1 0,-1 0 1,0 0-1,0 0 0,1 1 0,-1-1 0,0 0 0,0 0 1,1 0-1,-1 0 0,0 0 0,1 0 0,-1 0 0,0 0 1,1 0-1,-1 0 0,0 0 0,0 0 0,1 0 0,-1 0 1,0 0-1,1 0 0,-1 0 0,0 0 0,1 0 0,-1 0 1,0 0-1,0-1 0,1 1 0,-1 0 0,0 0 0,0 0 1,1 0-1,-1-1 0,0 1 0,0 0 0,15-10-328,15-17-163,-9 9 19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3:1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18 20100,'0'0'123,"0"-1"-1,1 1 0,-1-1 0,0 0 1,0 1-1,1-1 0,-1 0 0,0 1 1,0-1-1,0 1 0,0-1 0,0 0 1,0 1-1,0-1 0,0 0 1,0 1-1,0-1 0,0 0 0,0 1 1,0-1-1,-1 0 0,1 0 0,-1 0-37,1 1 0,-1 0 0,1-1-1,-1 1 1,1 0 0,-1 0-1,1 0 1,-1 0 0,1-1-1,-1 1 1,1 0 0,-1 0 0,0 0-1,1 0 1,-1 0 0,1 0-1,-1 0 1,1 1 0,-1-1-1,1 0 1,-1 0 0,-4 2 277,1-1-1,0 1 1,0 0 0,0 0 0,0 0 0,-4 3-1,-4 6-61,0-1 0,1 2-1,0 0 1,1 0-1,1 1 1,0 0 0,0 0-1,1 1 1,1 0-1,-11 30 1,17-42-326,1 0 0,-1 0 0,0 0 0,1 0 0,-1 0 0,1 0 0,0 0 0,0 0 0,0 0 0,0 0 1,0 0-1,0 0 0,0 0 0,0-1 0,1 1 0,-1 0 0,1 0 0,0 0 0,-1 0 0,1 0 0,0 0 0,0-1 0,0 1 0,0 0 0,1-1 0,-1 1 1,0-1-1,1 1 0,-1-1 0,1 0 0,-1 0 0,1 1 0,-1-1 0,1 0 0,3 1 0,3 1-121,1-1 0,-1 0 1,1 0-1,0-1 0,-1 0 0,16 0 0,14-1-321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3:14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20844,'0'2'246,"1"1"0,0-1-1,-1 0 1,1 0 0,0 1-1,0-1 1,1 0 0,-1 0-1,0 0 1,1 0 0,-1 0-1,1 0 1,0-1-1,-1 1 1,1-1 0,0 1-1,0-1 1,0 1 0,0-1-1,0 0 1,0 0 0,3 1-1,6 3 141,0 0-1,0-1 1,15 3 0,-8-3-232,1 0 1,-1-2-1,1 0 1,-1-1-1,33-3 1,-42 1-160,0 0 0,0 0 1,0-1-1,0 0 1,-1-1-1,1 0 1,-1-1-1,0 1 0,0-1 1,0-1-1,0 0 1,-1 0-1,13-12 1,-18 15-7,0 1 0,0-1 1,0-1-1,-1 1 1,1 0-1,-1 0 0,1 0 1,-1-1-1,0 1 1,0-1-1,0 1 0,0-1 1,-1 1-1,1-1 1,-1 0-1,1 1 0,-1-1 1,0 0-1,0 1 1,0-1-1,-1 0 0,1 1 1,0-1-1,-2-3 1,1 4 3,0 0 1,0 0 0,-1 0 0,1 0 0,0 0 0,-1 1-1,1-1 1,-1 0 0,0 1 0,0-1 0,1 1-1,-1 0 1,0 0 0,0 0 0,0 0 0,0 0 0,0 0-1,-1 0 1,1 1 0,0-1 0,0 1 0,0-1-1,-1 1 1,1 0 0,0 0 0,-1 0 0,1 0 0,-4 1-1,-4 1 33,0 0-1,0 1 0,0 0 0,1 0 0,-1 1 1,1 0-1,0 1 0,0 0 0,0 1 0,-12 10 1,7-4 69,0 0 0,1 1 0,1 0 0,0 1 0,-11 17 1,19-25-53,0 0 1,1 0-1,-1 1 1,1-1 0,1 1-1,-1 0 1,-1 9-1,4-14-65,-1 0 0,1 0 0,0-1 0,0 1 0,0 0 0,0 0 0,0 0-1,1 0 1,-1 0 0,0 0 0,1-1 0,-1 1 0,1 0 0,0 0 0,0-1 0,0 1 0,0 0-1,0-1 1,0 1 0,0-1 0,0 1 0,0-1 0,1 0 0,-1 0 0,1 1 0,-1-1 0,1 0-1,-1 0 1,1 0 0,0 0 0,-1-1 0,1 1 0,2 0 0,4 1-252,0 0 0,0-1 0,1 0 0,-1-1 0,1 0 0,-1 0 0,0 0 0,1-1 0,-1-1 0,0 1 0,0-1 0,0-1 0,15-6 0,14-6-602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3:1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9 20948,'0'0'52,"0"0"0,-1 0 0,1 0 0,0 0 0,0 0 0,0 0 0,-1 1 0,1-1 0,0 0 0,0 0 0,-1 0 0,1 0 0,0 0 0,0 0 0,-1 0 0,1 0 0,0 0 0,0 0 0,0 0-1,-1 0 1,1 0 0,0 0 0,0 0 0,-1 0 0,1 0 0,0-1 0,0 1 0,-1 0 0,1 0 0,0 0 0,0 0 0,0 0 0,-1-1 0,1 1 0,0 0 0,0 0 0,0 0 0,0 0 0,0-1-1,-1 1 1,1 0 0,0 0 0,0-1 0,0 1 0,0 0 0,0 0 0,0 0 0,0-1 0,0 1 0,0 0 0,0 0 0,0-1 0,0 1 0,0 0 0,0 0 0,0-1 0,0 1 0,0 0 0,0 0-1,0-1 1,0 1 0,0 0 0,0 0 0,1 0 0,-1-1 0,0 1 0,0 0 0,0 0 0,0-1 0,-21 7 1394,12-1-944,-92 45 2031,90-43-2439,0 0 0,1 0 0,-1 1 1,2 0-1,-1 1 0,-13 16 0,22-24-93,0 0 0,0 0 0,0 0 0,0 1 0,0-1 0,1 0 0,-1 0 0,0 1-1,1-1 1,-1 0 0,0 1 0,1-1 0,0 0 0,-1 1 0,1-1 0,0 1 0,0-1 0,0 1 0,0-1 0,0 1 0,0-1 0,0 0 0,0 1 0,1-1 0,-1 1-1,0-1 1,1 0 0,0 1 0,-1-1 0,1 0 0,0 1 0,-1-1 0,1 0 0,0 0 0,0 0 0,0 0 0,0 0 0,0 0 0,0 0 0,0 0 0,0 0 0,1 0-1,-1 0 1,0-1 0,2 2 0,8 2-17,0 1-1,0-1 0,1-1 0,18 4 1,-10-2-28,-4-1 3,69 22-183,-76-22 190,0 0 1,0 0 0,0 1 0,0 0 0,-1 1 0,12 9 0,-19-14 39,0 0 1,1 0-1,-1 0 1,0 1 0,0-1-1,1 0 1,-1 1-1,0-1 1,0 0-1,-1 1 1,1-1 0,0 1-1,0 0 1,-1-1-1,1 1 1,-1-1 0,1 1-1,-1 0 1,0 0-1,0-1 1,0 1 0,0 0-1,0-1 1,0 1-1,0 0 1,0 0-1,-1-1 1,1 1 0,-1 0-1,1-1 1,-1 1-1,0-1 1,1 1 0,-1-1-1,0 1 1,0-1-1,0 1 1,0-1 0,0 0-1,-3 3 1,-2 1 72,-1 0 0,1 0 0,-1 0 1,0-1-1,-1 0 0,1 0 1,-10 2-1,1 1-134,0-2 0,-1 0 1,0-1-1,0 0 0,0-2 1,0 0-1,0 0 0,0-2 1,-1 0-1,1-2 0,0 1 1,-21-6-1,27 4-268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3:17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 18084,'0'0'65,"0"0"1,0 0-1,0 0 0,-1 0 0,1-1 1,0 1-1,0 0 0,0 0 1,-1 0-1,1 0 0,0 0 1,0 0-1,0 0 0,-1 0 1,1 0-1,0 0 0,0 0 1,-1 0-1,1 0 0,0 0 1,0 0-1,-1 0 0,1 0 1,0 0-1,0 0 0,0 0 1,-1 0-1,1 0 0,0 0 0,0 1 1,0-1-1,-1 0 0,1 0 1,0 0-1,0 0 0,0 1 1,-6 10 967,1 19 84,4-25-555,-12 101 1680,-2 173 1,18-252-1828,-1-19-76,0-17-52,0-25-155,-3-1 0,0 1-1,-9-42 1,9 65-134,13 30-20,1-1 1,19 21 0,-29-36 19,0 0 1,1 0 0,-1 0 0,1-1-1,0 1 1,0-1 0,-1 0-1,2 0 1,-1 0 0,0 0 0,0-1-1,0 0 1,1 0 0,-1 0 0,1 0-1,-1-1 1,1 1 0,-1-1 0,1 0-1,-1-1 1,1 1 0,-1-1 0,0 0-1,1 0 1,-1 0 0,0-1 0,0 0-1,1 1 1,-1-1 0,5-4 0,1-1 4,1-1 1,-2 1-1,1-2 1,-1 1-1,0-2 1,-1 1-1,0-1 1,-1 0-1,12-20 1,-12 17 11,-1-1 0,1 0 0,-2 0 1,0 0-1,-1 0 0,0-1 1,-1 0-1,-1 1 0,0-1 0,-1 0 1,-1 0-1,-1-16 0,0 28-8,1-1 1,-1 1-1,0 0 0,0-1 0,-1 1 0,1 0 0,-1 0 0,1 0 1,-4-5-1,4 7-5,1 0 0,-1 1 0,0-1 0,1 0 0,-1 0 0,0 1 1,0-1-1,0 0 0,0 1 0,0-1 0,0 1 0,0-1 0,0 1 1,0-1-1,0 1 0,0 0 0,0 0 0,0-1 0,0 1 0,0 0 1,0 0-1,0 0 0,-1 0 0,1 0 0,0 0 0,0 1 0,0-1 1,0 0-1,0 0 0,0 1 0,0-1 0,0 1 0,-2 0 0,-1 2 0,0 0 0,0 0-1,1 0 1,-1 1 0,1-1-1,-1 1 1,1 0 0,0 0-1,1 0 1,-1 0 0,-2 6-1,-2 6-4,-11 31 0,10-19 6,-10 52 1,16-68-1,1 0 0,0-1 0,1 1 0,1 0 0,-1 0 0,2-1 1,4 19-1,-5-26-1,0 0 0,1 0 0,-1 0 0,1 0 0,0-1 0,0 1 0,1-1 0,-1 1 0,1-1 0,-1 0 0,1 0 0,0 0 0,0 0 0,1 0 0,3 2 0,-2-2 2,0 0 0,0-1 0,1 0 0,0 0 0,-1 0 0,1 0 0,0-1 0,0 0 0,9 0 0,1-1 2,0 0-1,0-2 0,0 0 0,0-1 1,-1 0-1,1-1 0,15-7 0,-4 1-25,42-23 1,-62 30 11,-1-1 0,0 0 1,0 0-1,0-1 1,0 1-1,-1-1 1,0-1-1,0 1 0,0-1 1,-1 1-1,8-13 1,-12 17 5,0 1 0,1-1 1,-1 1-1,0-1 1,0 0-1,1 1 0,-1-1 1,0 1-1,0-1 0,0 0 1,0 1-1,0-1 1,1 1-1,-1-1 0,0 0 1,-1 1-1,1-1 1,0 0-1,0 1 0,0-2 1,-10 2-18,-13 14 29,15-6 29,-1 0-1,2 1 1,-1 0 0,1 0-1,-8 13 1,12-18-18,1 0 0,0 0-1,0 0 1,0 1 0,0-1 0,0 1 0,1-1 0,0 1-1,0-1 1,0 1 0,1 0 0,-1 0 0,1-1 0,0 1 0,2 8-1,-1-11-19,-1 0-1,1 0 1,1 0-1,-1 0 1,0 0-1,0 0 0,1 0 1,-1 0-1,1 0 1,0 0-1,-1-1 1,1 1-1,0-1 0,0 1 1,0-1-1,0 0 1,0 0-1,1 0 1,-1 0-1,2 1 0,7 1-76,0 0-1,0 0 0,11 0 0,-10-1 171,46 9-188,-31-9 4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3:1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25 208 20948,'-1'1'161,"-1"-1"0,1 1 0,-1-1 0,1 1 0,0 0-1,-1-1 1,1 1 0,0 0 0,0 0 0,-1 0 0,1 0-1,0 0 1,0 0 0,0 0 0,0 1 0,0-1 0,1 0-1,-1 1 1,0-1 0,0 2 0,1-3-107,0 1 0,0-1 0,0 1 0,0-1 0,0 1 1,0-1-1,0 1 0,0-1 0,0 0 0,0 1 0,0-1 0,1 1 0,-1-1 0,0 1 0,0-1 0,0 0 1,1 1-1,-1-1 0,0 0 0,1 1 0,-1-1 0,0 0 0,1 1 0,-1-1 0,2 1 44,-1 0-1,1 0 0,-1-1 0,1 1 1,-1-1-1,1 1 0,-1-1 1,1 0-1,0 1 0,2-1 0,4 0 31,0-1 0,0 1 0,1-2 0,-1 1 0,-1-1 0,1 0 0,0-1 0,0 0 0,-1 0 0,10-6 0,-3 1-54,0-1 0,0 0 1,-1-1-1,13-13 0,-18 16-28,-1-1-1,-1 1 0,1-1 0,-1-1 0,6-12 1,-10 17-25,0 0 1,0 0 0,0 0 0,-1 0-1,1 0 1,-1-1 0,0 1 0,-1 0-1,1-1 1,-1 1 0,0-1 0,0 1-1,0-1 1,-1-5 0,0 8-12,1 1 0,0-1-1,-1 1 1,1-1 0,-1 1 0,0-1 0,1 1 0,-1 0 0,0-1-1,0 1 1,0 0 0,0-1 0,0 1 0,0 0 0,0 0-1,0 0 1,-1 0 0,1 0 0,0 0 0,-1 1 0,-1-2 0,0 1 2,1 1 1,0-1-1,-1 1 1,1 0-1,0 0 1,-1 0-1,1 0 1,-1 0-1,1 1 1,0-1-1,-1 1 1,-3 1-1,-2 1 10,1 0-1,-1 1 0,1 0 0,0 0 1,0 1-1,0 0 0,-6 6 0,4-3-16,1 1 0,0 1 0,1-1 0,0 1 0,1 0-1,-1 1 1,2 0 0,0 0 0,0 0 0,1 0 0,0 1-1,1 0 1,0-1 0,1 1 0,-1 17 0,3-27-11,0 0 0,0 1 0,0-1 0,1 0 0,-1 0 0,0 0 0,1 1 1,0-1-1,-1 0 0,1 0 0,0 0 0,0 0 0,0 0 0,0 0 0,0 0 0,1-1 0,-1 1 1,1 0-1,-1-1 0,3 3 0,-1-2-89,0-1-1,0 1 1,0-1 0,0 0 0,0 0 0,0 0-1,0 0 1,0 0 0,1-1 0,-1 0 0,0 1-1,6-1 1,5-2-260,-1 0 0,1 0 0,0-1-1,0-1 1,17-7 0,22-12-192,5-1-224</inkml:trace>
  <inkml:trace contextRef="#ctx0" brushRef="#br0" timeOffset="1">694 69 20964,'0'4'198,"-1"-1"-1,0 1 1,0-1-1,-1 0 0,1 1 1,-1-1-1,0 0 1,1 0-1,-1 0 0,-1 0 1,1 0-1,0 0 0,-1 0 1,1-1-1,-1 1 1,-3 2-1,-8 8 276,-75 78 2435,-68 73-2444,177-212-6414,-9 23 4805,4-9 93,62-127 431,-76 158 778,0 0 0,1 1 0,-1 0 0,1-1 0,0 1 0,0 0 0,0 0-1,0 0 1,0 0 0,0 0 0,1 0 0,-1 1 0,1-1 0,-1 1 0,1-1-1,3 0 1,-4 2-13,0 0-1,1-1 0,-1 1 1,0 1-1,0-1 0,1 0 1,-1 1-1,0-1 0,0 1 1,1-1-1,-1 1 0,0 0 1,0 0-1,0 0 0,0 0 0,0 0 1,0 1-1,0-1 0,0 1 1,-1-1-1,3 3 0,15 15 608,21 28-1,-28-32-895,0 0 0,2-1 0,0 0 0,23 18 1,-16-18-92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3:18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81 17556,'1'-2'211,"0"1"1,0 0-1,0-1 1,0 1 0,0-1-1,0 1 1,0-1-1,0 1 1,-1-1-1,1 1 1,-1-1 0,1 0-1,-1 1 1,1-1-1,-1 0 1,0-3-1,0 5-129,0-1-1,0 0 1,-1 1-1,1-1 1,0 1-1,0-1 0,-1 1 1,1-1-1,0 1 1,-1 0-1,1-1 1,-1 1-1,1-1 1,0 1-1,-1 0 0,1-1 1,-1 1-1,1 0 1,-1-1-1,0 1 1,-20-3 2224,11 5-2047,0 0-1,0 0 1,0 1-1,0 0 1,1 0-1,0 1 1,-1 1-1,1 0 1,1 0-1,-1 0 0,1 1 1,-11 10-1,9-7-236,1 0-1,0 0 1,0 1-1,1 0 0,1 0 1,-1 1-1,2 0 1,-1 0-1,-5 18 0,10-25-14,1 0-1,-1 0 0,1 1 0,0-1 0,1 1 0,-1-1 0,1 1 0,0-1 0,0 1 0,1-1 0,-1 1 0,1-1 0,1 5 0,-1-6-12,0-1 0,0 1 1,0-1-1,1 0 0,-1 0 0,1 1 0,-1-1 1,1 0-1,0 0 0,0 0 0,0-1 0,0 1 1,0 0-1,0-1 0,0 0 0,1 1 0,-1-1 1,1 0-1,-1 0 0,0 0 0,1 0 0,0-1 1,2 1-1,5 1-147,0-1 0,0-1 1,0 0-1,0-1 0,0 1 1,0-2-1,0 0 0,0 0 1,-1 0-1,1-1 0,-1-1 1,1 0-1,8-5 0,0 0-371,-1-2 0,0 0 0,-1-1 0,0 0 0,22-23-1,-18 13 51,-1-1 0,-1 0 0,23-43 0,-3-8-696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3:18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17460,'-12'13'663,"1"1"1,0 0-1,1 1 1,0 0-1,2 0 1,-12 28-1,6-15 399,1-1-313,0 1 0,2 1 0,0 0 0,3 1-1,-10 51 1,18-79-731,-1 3 72,1 0 0,-1 0 0,1 1 0,0-1 0,2 9 1,-2-13-77,0 0 0,1 1 1,-1-1-1,0 0 1,1 0-1,0 1 0,-1-1 1,1 0-1,0 0 1,-1 0-1,1 0 1,0 0-1,0 0 0,0 0 1,0 0-1,0 0 1,0-1-1,0 1 1,0 0-1,0-1 0,1 1 1,-1 0-1,0-1 1,0 0-1,1 1 0,-1-1 1,0 0-1,1 1 1,0-1-1,4 0-8,0 0-1,-1 0 0,1-1 1,0 0-1,-1 0 1,1 0-1,-1-1 0,1 0 1,-1 0-1,0 0 1,10-6-1,8-6-14,26-21 0,-32 22 11,-6 5-5,34-23-22,-43 30 24,0-1 0,1 1 0,-1 0 0,1 0 0,-1 0 0,1 0 0,-1 0 0,1 1 0,-1-1 0,1 1 0,0 0 0,0 0 0,-1 0 0,1 0 0,0 0 0,2 1 0,-3 0 6,-1 0 0,1 0-1,-1 0 1,0 1 0,1-1 0,-1 1-1,0-1 1,0 1 0,0-1 0,0 1-1,0-1 1,0 1 0,0 0 0,-1 0-1,1-1 1,-1 1 0,1 0-1,-1 0 1,0 0 0,1 0 0,-1-1-1,0 1 1,0 0 0,0 0 0,-1 0-1,1 2 1,-1 8 54,0 0 0,-5 19-1,0-13 15,5-14-44,-1-1 0,1 1 0,0 0 0,0-1 0,1 1 0,-1 0-1,1 7 1,0-11-38,0 1 0,0-1 0,1 1 0,-1-1 0,0 0 0,1 1 0,-1-1 0,1 1 0,-1-1 1,0 0-1,1 1 0,-1-1 0,1 0 0,-1 1 0,1-1 0,-1 0 0,1 0 0,-1 0 0,1 1 0,-1-1 0,1 0 0,-1 0 0,1 0 0,-1 0 0,1 0 0,-1 0 0,1 0 0,-1 0 0,1 0 0,-1 0 0,1 0 0,0 0 0,-1-1 0,1 1 0,-1 0 0,1 0 0,-1 0 0,0-1 0,1 1 0,0-1 0,26-11-985,-24 11 807,87-52-2079,-53 34 1528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04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55 199 19308,'-1'4'471,"0"1"0,0-1 0,0 0 0,1 0 0,0 0 0,0 7 0,0-10-402,0 0 1,0-1-1,1 1 1,-1 0-1,0 0 1,0 0-1,1-1 1,-1 1-1,1 0 0,-1-1 1,0 1-1,1 0 1,-1-1-1,1 1 1,0 0-1,-1-1 0,1 1 1,-1-1-1,1 1 1,0-1-1,0 0 1,-1 1-1,1-1 1,0 0-1,0 1 0,-1-1 1,1 0-1,0 0 1,0 1-1,0-1 1,-1 0-1,1 0 1,0 0-1,0 0 0,0 0 1,-1 0-1,1-1 1,0 1-1,0 0 1,0 0-1,0-1 0,9-2 121,-1 0 0,1 0 0,-1-1-1,0-1 1,0 1 0,-1-1-1,0-1 1,8-6 0,4-4-74,-2 0 0,18-19 0,1-11-6,-34 41-98,-1 1 0,1-1 0,-1 1 0,0-1 0,0 0 0,0 0 0,-1 0 0,1 0 0,0-6 0,-2 9-6,0 1-1,0-1 0,0 1 1,0 0-1,0-1 0,-1 1 1,1 0-1,0-1 0,0 1 1,-1 0-1,1-1 1,-1 1-1,1 0 0,-1-1 1,0 1-1,0 0 0,1 0 1,-1 0-1,0 0 0,0 0 1,0 0-1,0 0 0,0 0 1,0 0-1,0 0 1,0 1-1,-1-1 0,1 0 1,0 1-1,0-1 0,-1 1 1,1-1-1,0 1 0,-1 0 1,1-1-1,-1 1 0,1 0 1,0 0-1,-3 0 0,-4 0 21,1 0-1,-1 1 1,1 0-1,-1 0 1,1 1-1,-10 3 0,3 0 11,1 1 0,-1 0 0,2 1 0,-1 0 0,1 1 0,0 1 0,1 0 0,-15 13 0,19-14-20,0-1 0,0 1 1,1 0-1,0 1 0,0-1 0,1 1 0,0 0 0,1 1 0,0-1 0,0 1 1,1 0-1,-3 15 0,5-21-20,0-1 1,1 1 0,0 0 0,0-1-1,0 1 1,0 0 0,1-1-1,-1 1 1,1-1 0,0 1-1,0-1 1,0 1 0,0-1-1,1 1 1,0-1 0,-1 0-1,1 0 1,0 0 0,1 0-1,3 4 1,-3-4-66,1 0 1,-1-1 0,1 0-1,0 1 1,0-1-1,0-1 1,0 1-1,0 0 1,1-1-1,-1 0 1,0 0-1,1 0 1,-1-1 0,1 0-1,-1 1 1,8-2-1,1 0-19,0-1 0,-1-1 0,1 0 0,-1 0 0,17-7 0,17-12-261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3:1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23 18300,'-23'5'2003,"0"1"1,0 1-1,-37 16 0,50-18-1824,0 0 1,0 1-1,0 0 0,1 1 1,0 0-1,0 0 0,1 1 0,0 0 1,-12 16-1,19-22-163,-1 0 0,1 0 0,0 0 0,0 0 1,0 0-1,0 0 0,0 0 0,0 0 0,0 0 0,1 0 0,-1 1 0,1-1 0,0 0 0,-1 0 1,1 1-1,0-1 0,0 0 0,1 5 0,0-6-12,0 1 1,0-1-1,-1 0 0,1 1 1,0-1-1,1 0 0,-1 1 1,0-1-1,0 0 0,0 0 1,1 0-1,-1 0 0,1 0 1,-1-1-1,1 1 0,-1 0 0,1-1 1,-1 1-1,1-1 0,-1 1 1,1-1-1,0 0 0,-1 1 1,1-1-1,0 0 0,1 0 1,12 0-13,0 0 0,-1-2-1,1 1 1,-1-1 0,1-1 0,-1-1 0,0 0 0,0-1 0,16-8-1,16-10-77,54-37 0,-75 45 54,-23 13 29,1 0-1,1 0-1,-1 0 1,1 0 0,0 0 0,-1 1-1,7-2 1,-10 3 6,1 0-1,0 0 1,0 0 0,-1 0 0,1 0-1,0 0 1,0 0 0,-1 0 0,1 0-1,0 1 1,-1-1 0,1 0 0,0 0-1,-1 1 1,1-1 0,0 1-1,-1-1 1,1 1 0,0-1 0,-1 1-1,1-1 1,-1 1 0,1-1 0,-1 1-1,0-1 1,1 1 0,-1 0 0,1-1-1,-1 1 1,0 0 0,0-1-1,1 1 1,-1 0 0,0 0 0,0-1-1,0 1 1,0 0 0,0 0 0,0 0-1,1 2 9,-1 0 1,1-1-1,-1 1 0,1-1 0,0 1 0,0-1 0,0 1 0,0-1 0,0 0 0,1 0 0,-1 1 1,3 1-1,-2-2-7,-1-1 1,1 0-1,0 0 1,0 0-1,0 0 0,0 0 1,0-1-1,0 1 1,0 0-1,0-1 1,0 0-1,0 1 1,0-1-1,0 0 1,4 0-1,14-2-416,1 0 1,-1-2-1,-1 0 0,1-1 0,32-13 1,-27 9-1419,0 1-1,42-7 1,-66 15 1825,-1 0 0,1 0-1,-1 0 1,1 0-1,-1 0 1,1 0-1,0 0 1,-1 0 0,1 0-1,-1 0 1,1 0-1,-1 1 1,1-1-1,-1 0 1,1 0-1,-1 1 1,1-1 0,-1 0-1,0 1 1,1-1-1,-1 0 1,1 1-1,-1-1 1,0 1 0,1-1-1,-1 1 1,0-1-1,1 1 1,-1-1-1,0 1 1,0-1 0,0 1-1,1-1 1,-1 1-1,0-1 1,0 1-1,0-1 1,0 1 0,0-1-1,0 1 1,0-1-1,0 1 1,0 1-1,0-1 112,0 0-1,0 0 0,0 0 0,0 1 0,0-1 1,1 0-1,-1 0 0,0 0 0,1 0 0,-1 1 0,1-1 1,0 0-1,-1 0 0,1 0 0,0 0 0,0 0 0,-1 0 1,3 1-1,15 9 406,-11-7-443,0 1 0,-1-1 0,1 1 0,-1 0 0,0 0 0,8 10 0,-7-5-36,1 1-1,-1 0 1,-1 0 0,0 1 0,-1-1 0,0 1 0,0 0 0,-2 0 0,1 1 0,2 22 0,-5-27 62,0 0 1,-1 0-1,0 0 0,0 0 1,-1 0-1,0 0 0,-1 0 1,0 0-1,0 0 0,0 0 1,-1-1-1,0 1 0,-1-1 1,0 0-1,0 0 0,0 0 1,-1-1-1,-7 9 0,11-14-46,0 1-1,0-1 0,0 0 1,0 0-1,-1 0 0,1 1 1,-1-1-1,1 0 0,-1-1 1,1 1-1,-1 0 0,1 0 1,-1-1-1,0 1 0,1-1 1,-1 1-1,0-1 0,0 0 1,1 1-1,-1-1 0,-2 0 1,2-1-4,1 0 1,-1 1-1,1-1 1,-1 0 0,0 0-1,1 0 1,0 0-1,-1 0 1,1 0 0,0 0-1,-1 0 1,1-1-1,0 1 1,0 0 0,0-1-1,0 1 1,-1-3-1,-1-3 51,0-1 0,0 1 0,0-1-1,1 0 1,0 0 0,1 0 0,-1-15-1,2 13-74,0 0 0,1 0-1,0-1 1,1 1 0,0 0-1,1 0 1,0 0-1,0 1 1,1-1 0,0 1-1,1 0 1,0 0 0,11-14-1,-6 10-31,1 1-1,1 1 0,0-1 0,0 2 0,1 0 1,1 1-1,28-16 0,1 4-12,-12 5 8,46-29 1,-75 44 23,0-1 1,0 1-1,0-1 1,0 0-1,0 0 1,-1 0-1,1 0 1,-1 0-1,0 0 1,1 0-1,-1 0 1,0 0-1,1-4 1,-2 6-2,0 0 0,0 0 0,0-1-1,0 1 1,0 0 0,0-1 0,0 1 0,0 0 0,0-1 0,0 1 0,0 0 0,0-1 0,0 1 0,0 0 0,0-1 0,0 1 0,0 0 0,-1-1 0,1 1 0,0 0 0,0 0-1,0-1 1,-1 1 0,1 0 0,0 0 0,0-1 0,-1 1 0,1 0 0,0 0 0,0 0 0,-1-1 0,1 1 0,-1 0 0,0 0 12,-1 0 1,0-1-1,1 1 0,-1 0 1,0 0-1,1 0 1,-1 1-1,0-1 1,1 0-1,-1 1 0,-2 0 1,-3 2 46,0 0 1,1 0-1,-1 1 1,1 0 0,0 0-1,0 1 1,0-1-1,1 1 1,-7 7-1,10-10-63,0 0 0,0 0 0,0 0 0,0 1-1,1-1 1,-1 1 0,0-1 0,1 1-1,0-1 1,0 1 0,0 0 0,0 0 0,0-1-1,0 1 1,1 0 0,-1 0 0,1 0-1,0 0 1,0 0 0,0 0 0,0 0 0,0 0-1,1 0 1,-1-1 0,1 1 0,1 3 0,0-3-40,0-1 0,0 0 0,0 0 0,0 0 0,0 0 0,1 0 0,-1 0 0,0-1 0,1 1 0,0-1 0,-1 1 0,1-1 0,0 0 0,0 0 0,-1 0 0,1-1 1,0 1-1,0-1 0,5 1 0,20 0-168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3:21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8 179 16003,'1'-4'1000,"9"-15"1546,-6 17-736,-3 12 996,-13 90 1496,7-67-4024,2-1 0,-1 55 0,5-83-265,-1 1 1,1-1-1,0 0 1,0 0-1,2 7 1,-3-11-11,0 1 0,1 0-1,-1-1 1,0 1 0,0-1 0,0 1 0,1-1-1,-1 1 1,0-1 0,1 1 0,-1-1 0,1 1-1,-1-1 1,1 0 0,-1 1 0,0-1 0,1 0-1,-1 1 1,1-1 0,-1 0 0,1 0 0,0 1-1,-1-1 1,1 0 0,-1 0 0,1 0 0,-1 0 0,1 0-1,0 0 1,-1 0 0,1 0 0,-1 0 0,1 0-1,0 0 1,-1 0 0,1 0 0,-1 0 0,1 0-1,-1-1 1,1 1 0,-1 0 0,1 0 0,-1-1-1,1 1 1,-1 0 0,1-1 0,-1 1 0,1 0-1,0-2 1,2-1 13,1-1-1,-1 0 1,0 1-1,0-1 1,0-1-1,-1 1 1,1 0-1,-1-1 1,0 1-1,0-1 1,1-5-1,12-59 106,-13 54-102,1-1-7,-1 0 0,-1-1 0,0 1 0,-2-17 0,1 33-13,0 0 1,0 0-1,0 0 0,0 0 1,0 0-1,0 0 1,0 0-1,0 1 1,0-1-1,0 0 0,0 0 1,0 0-1,0 0 1,0 0-1,-1 0 0,1 0 1,0 0-1,0 0 1,0 0-1,0 0 1,0 0-1,0 0 0,0 0 1,0 0-1,0 0 1,0 0-1,0 0 0,0-1 1,-1 1-1,1 0 1,0 0-1,0 0 1,0 0-1,0 0 0,0 0 1,0 0-1,0 0 1,0 0-1,0 0 1,0 0-1,0 0 0,-2 10-21,3-5-59,-1-1 0,1 1-1,0 0 1,1 0 0,-1 0 0,1 0 0,0-1-1,0 1 1,0-1 0,1 0 0,0 1-1,0-1 1,0 0 0,0-1 0,6 6 0,-4-4-181,1-1 0,0 0 0,0-1 0,0 0 0,0 0 0,0 0 0,1 0 0,-1-1 0,1 0 0,8 1 0,1-1-445,-1-1 0,0 0 0,1-1 1,-1-1-1,1 0 0,-1-1 0,0-1 1,0 0-1,23-9 0,-31 10 521,0 0-1,0-1 1,-1 0-1,1 0 1,-1 0-1,0-1 1,0 0-1,0 0 1,-1-1-1,6-5 1,-11 10 209,1-1 1,-1 1 0,0 0-1,0-1 1,1 1-1,-1 0 1,0 0-1,0-1 1,0 1-1,1 0 1,-1-1 0,0 1-1,0 0 1,0-1-1,0 1 1,0-1-1,0 1 1,0 0-1,0-1 1,0 1 0,0 0-1,0-1 1,0 1-1,0 0 1,0-1-1,0 1 1,0-1-1,0 1 1,-1 0 0,1-1-1,0 1 1,0 0-1,0-1 1,-1 1-1,1 0 1,-15-4 1002,10 3-704,0 2 1,0-1 0,0 1 0,0-1-1,-5 3 1,0 1 253,-1 1 0,1 0 0,0 1 0,0 0-1,-14 12 1,20-15-392,0 1 0,-1 0 0,1 0 0,1 1 0,-1-1-1,1 1 1,-1-1 0,1 1 0,1 0 0,-1 0 0,1 1 0,-1-1-1,0 7 1,2-10-144,1 0 0,0 0 0,-1 0-1,1 0 1,0 0 0,0 0 0,0 0 0,1 0-1,-1 0 1,0 0 0,1 0 0,-1 0 0,1 0-1,0 0 1,0 0 0,0 0 0,0-1 0,0 1-1,0 0 1,0-1 0,0 1 0,1 0 0,-1-1-1,1 0 1,-1 1 0,1-1 0,-1 0 0,1 0-1,0 0 1,0 0 0,0 0 0,-1 0 0,1 0-1,0-1 1,0 1 0,0-1 0,3 1 0,4 1 10,0-1 1,0 0 0,0 0-1,1-1 1,-1 0 0,0-1-1,10-2 1,-2-1-50,0 0 0,-1-2 0,1 0-1,-1-1 1,0 0 0,-1-2 0,0 1 0,0-2-1,-1 0 1,0-1 0,-1 0 0,0-1 0,-1-1 0,0 0-1,-1-1 1,0 0 0,-1 0 0,-1-1 0,0 0 0,10-27-1,-18 40-13,-1-1 0,1 1-1,-1-1 1,1 1 0,-1-1-1,0 1 1,0-1-1,0 1 1,-1-3 0,1 5 9,0-1 1,0 1 0,0 0 0,0 0 0,0 0 0,0-1-1,0 1 1,0 0 0,0 0 0,0-1 0,0 1-1,0 0 1,-1 0 0,1 0 0,0 0 0,0-1-1,0 1 1,0 0 0,0 0 0,-1 0 0,1 0 0,0-1-1,0 1 1,0 0 0,-1 0 0,1 0 0,0 0-1,0 0 1,0 0 0,-1 0 0,1 0 0,0 0 0,-10 9-95,8-5 94,0 0 0,0 0 0,0 0 0,0 0 0,1 1 0,0-1 0,0 0 0,0 1 0,0-1 0,1 1 0,-1-1 0,1 0 0,0 1 0,2 7 0,-2-9 9,1-1 1,-1 0-1,1 0 1,0 0-1,0 0 1,0 0-1,0 0 1,0-1-1,1 1 1,-1 0-1,0 0 1,1-1-1,-1 1 1,1-1-1,0 1 1,0-1-1,-1 0 0,1 0 1,0 0-1,0 0 1,0 0-1,0 0 1,0 0-1,0-1 1,0 1-1,1-1 1,-1 1-1,0-1 1,0 0-1,0 0 1,5 0-1,2-1 11,0 0 0,1 0 0,-1-1 0,0-1-1,0 0 1,0 0 0,0 0 0,0-1 0,-1 0 0,0-1 0,0 0 0,0 0 0,0-1-1,7-7 1,-5 4-4,0-1-1,0 0 1,-1-1-1,0 0 1,-1 0-1,-1-1 1,1 0-1,9-24 0,-14 27-8,0 0-1,0-1 1,2-18-1,-5 25-2,0 1 0,0-1-1,0 0 1,0 0 0,0 0-1,-1 1 1,1-1 0,-2-3 0,2 5-1,-1 0 1,1 0 0,-1 0 0,1 0 0,-1 0 0,1 0 0,-1 0 0,0 1 0,1-1 0,-1 0 0,0 0 0,0 1-1,0-1 1,1 1 0,-1-1 0,0 0 0,0 1 0,0 0 0,0-1 0,0 1 0,-2-1 0,1 1-1,-1 0 0,1 0 0,0 0 0,0 0 0,-1 0-1,1 1 1,0-1 0,0 1 0,0-1 0,-1 1 0,1 0 0,0 0 0,0 0 0,0 0 0,0 0 0,1 1 0,-1-1 0,0 1 0,-2 2 0,-3 2 7,0 2 0,1-1 1,-7 10-1,3-1 31,1 0 0,0 0 0,1 1 0,0 1 0,2-1 0,0 1 0,1 0 0,-3 21 1,6-30-15,1 1 0,0-1 0,0 1 0,1 0 0,0-1 1,1 1-1,0-1 0,1 1 0,0-1 0,0 1 0,1-1 1,0 0-1,1 0 0,-1 0 0,2-1 0,-1 1 0,10 11 1,-11-16-12,1 0 0,0-1-1,-1 0 1,1 0 0,0 0 0,1 0 0,-1 0 0,0-1 0,1 0 0,-1 0 0,1 0 0,9 2 0,-12-4-5,0 1-1,0-1 0,-1 0 1,1 0-1,0 0 0,-1 0 1,1 0-1,0-1 0,-1 1 1,1-1-1,0 1 0,-1-1 1,1 1-1,-1-1 0,1 0 1,2-1-1,-2 0 2,-1 1 0,1-1 0,-1 0 0,0 1-1,1-1 1,-1 0 0,0 0 0,0 0 0,0 0 0,-1 0 0,1 0 0,0 0-1,-1 0 1,1 0 0,-1-1 0,1-2 0,-1-1 2,0 0 1,0 0-1,-1 0 0,0 0 1,1 0-1,-2 1 0,1-1 0,-1 0 1,-4-9-1,5 12-9,0 0 0,-1 0 0,0 0 0,1 0 0,-1 0 0,0 1 0,0-1 0,-1 1 0,1-1 0,-1 1 0,1 0 0,-1-1 0,0 1 0,1 1 0,-1-1-1,0 0 1,0 1 0,-4-2 0,7 3-21,2 1 5,-1 0 1,1 0 0,0 0 0,0 0 0,0-1-1,0 1 1,-1-1 0,1 1 0,3-1 0,-5 0 11,1 0 0,0 1 0,0-1 0,0-1 0,0 1 0,0 0 0,0 0 0,0 0 0,0 0 0,0-1 0,0 1 0,0 0 0,-1-1 0,1 1 0,0-1 0,0 1 0,0-1 0,-1 1 0,1-1 0,0 0 1,0 1-1,-1-1 0,1 0 0,-1 1 0,1-1 0,-1 0 0,1 0 0,-1 0 0,1 0 0,-1 1 0,1-3 0,0 3 2,1-1 1,-1 1-1,1-1 1,0 1-1,-1 0 0,1-1 1,-1 1-1,1 0 1,0 0-1,-1 0 1,1 0-1,2 1 0,0-1 1,3 0 0,1 0-1,0-1 1,0 0-1,-1 0 1,1-1 0,0 0-1,-1 0 1,0-1-1,10-4 1,-13 5-2,1 1 0,-1 0-1,1 0 1,0 0 0,-1 0 0,1 1-1,0 0 1,5 0 0,-6 0 0,0 0 1,0 0-1,0 0 0,0 0 0,0-1 1,0 1-1,0-1 0,0 0 0,-1-1 1,1 1-1,0 0 0,6-5 0,-9 6 3,0-1 0,0 0 0,0 0 0,0 0 0,0 0 0,0 0 0,0 0 0,0 0 0,0-1 0,-1 1 0,1 0 0,0 0 0,-1-1 0,1 1 0,-1 0 0,1-3 0,-1 4-1,0-1 1,0 1-1,0 0 1,0 0-1,0-1 1,0 1-1,0 0 1,0-1-1,0 1 1,0 0-1,0 0 1,0-1-1,-1 1 1,1 0-1,0 0 1,0-1-1,0 1 1,0 0-1,-1 0 1,1-1-1,0 1 1,0 0-1,0 0 1,-1 0-1,1 0 1,0-1-1,0 1 1,-1 0-1,-14 2 21,9 0-3,-1 2-1,1-1 1,0 1-1,1 0 1,-1 0-1,1 0 1,-1 1-1,1 0 1,1 0-1,-1 0 1,-4 7-1,6-8 13,-1 1-1,1 0 1,1 0-1,-1 0 0,1 0 1,-1 0-1,2 0 0,-1 1 1,0-1-1,1 0 1,0 1-1,0 0 0,1-1 1,0 7-1,1-8-12,0-1 0,0 1 1,0 0-1,0-1 0,1 1 0,0-1 0,-1 0 0,1 0 1,1 1-1,-1-1 0,0 0 0,1-1 0,-1 1 1,1 0-1,0-1 0,0 1 0,0-1 0,0 0 0,1 0 1,-1 0-1,0-1 0,7 3 0,3 1-56,0-1-1,1 0 1,-1-1-1,27 3 0,-24-5-29,0-1 0,1 0-1,-1-1 1,0 0 0,0-2-1,25-6 1,-6-4-82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3:22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16868,'0'-2'160,"0"-1"0,0 1 0,1 0 0,-1 0 0,1 0 0,-1 0 0,1 0 0,0 0 0,0 1 0,0-1 0,0 0 0,0 0 0,0 1 0,0-1 1,1 0-1,-1 1 0,1-1 0,-1 1 0,1 0 0,-1-1 0,1 1 0,0 0 0,0 0 0,2-1 0,5-3 488,1 0 0,0 1 0,13-4 0,-17 5-408,1 1 0,0 0 0,0 1 0,-1-1 0,1 1 0,0 1-1,0-1 1,0 1 0,11 1 0,-17 0-215,0-1 0,0 1 1,0-1-1,-1 1 0,1-1 0,0 1 0,0-1 0,0 1 0,0 0 0,0 0 1,-1-1-1,1 1 0,0 0 0,-1 0 0,1 0 0,0 0 0,-1 0 1,1 0-1,-1 0 0,0 0 0,1 0 0,-1 0 0,0 0 0,1 0 0,-1 0 1,0 0-1,0 0 0,0 0 0,0 0 0,0 0 0,0 0 0,0 0 0,-1 1 1,1-1-1,0 0 0,-1 1 0,-1 6 31,-1 1 0,1-1 0,-6 11 0,8-19-54,-20 40 125,-11 27 138,29-60-209,-1 0 0,1 0-1,1 0 1,-1 0-1,1 0 1,0 0-1,1 11 1,0-17-43,0 0 0,0 1 1,0-1-1,0 0 0,0 0 1,1 0-1,-1 0 0,0 0 1,0 0-1,1 0 0,-1-1 1,1 1-1,-1 0 0,1 0 1,0 0-1,-1 0 1,1 0-1,0-1 0,-1 1 1,1 0-1,0-1 0,0 1 1,1 0-1,0 0 4,0 0 1,-1-1-1,1 0 1,0 1-1,0-1 0,-1 0 1,1 0-1,0 0 1,0 0-1,0 0 0,0 0 1,2-1-1,5-2 37,-1 1 0,1-2-1,-1 1 1,10-6-1,5-4 2,-1-2 0,0 0 0,-1-1 0,-1-1 0,0-1 0,-1 0 0,-1-2 0,21-30 0,-29 35-46,-12 17 5,0 2-14,0-1 1,0 1 0,1 0-1,-1 0 1,-1 7 0,2-3 6,0-1 0,1 0 0,-1 1 0,1-1 0,1 0 0,0 1 0,0-1 0,0 0 0,1 0 0,0 0 0,0 0 0,1 0 0,5 11 0,-5-14 17,-1 0-1,1 0 1,0 0-1,0 0 1,0-1-1,1 0 0,-1 1 1,1-1-1,0 0 1,-1-1-1,2 1 1,-1-1-1,0 0 0,0 0 1,1 0-1,-1 0 1,1-1-1,-1 0 1,1 1-1,0-2 0,-1 1 1,8 0-1,-7-1 15,1-1 0,-1 1 0,1-1 0,-1 0 0,0 0 0,1-1 0,-1 1 0,0-1 1,0 0-1,0-1 0,0 1 0,-1-1 0,6-3 0,-4 0 21,1 1 1,-1-1-1,0 0 0,0-1 1,-1 1-1,1-1 1,7-15-1,-8 13-56,0 0 0,-1 0 0,-1-1-1,1 1 1,-1-1 0,-1 0 0,0 0 0,0 0-1,-1 0 1,0-1 0,-1 1 0,0 0-1,-1 0 1,-3-17 0,4 25-61,-1 0 1,1 1 0,0-1-1,-1 1 1,0-1-1,1 1 1,-1-1-1,0 1 1,0-1 0,0 1-1,0 0 1,0-1-1,0 1 1,0 0-1,0 0 1,-1 0-1,1 0 1,0 0 0,-1 0-1,1 0 1,0 0-1,-1 1 1,1-1-1,-4 0 1,5 0-32,-1 1 0,0 0 0,0 1-1,1-1 1,-1 0 0,0 0 0,1 0 0,-1 0 0,0 0-1,0 1 1,1-1 0,-1 0 0,1 1 0,-1-1 0,0 0 0,1 1-1,-1-1 1,1 1 0,-1-1 0,1 1 0,-2 0 0,1 1-117,0-1 0,1 1 0,-1-1 0,0 1 0,0 0 0,1 0 0,-1-1 1,1 1-1,-1 0 0,1 0 0,0 3 0,-1-2 28,1 0 0,0 0 0,0 0 0,0 0 0,0 0 0,1-1 0,-1 1 0,1 0 0,0 0 0,0 0 0,0-1 0,0 1 0,0 0 0,0-1 0,1 1 0,-1-1 0,1 1 0,0-1 0,0 0 0,2 3 0,21 9-976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3:23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187 225 12851,'1'-1'125,"-1"0"0,0 0-1,0 0 1,0 0 0,0 0 0,0 1 0,0-1 0,0 0 0,0 0 0,0 0 0,0 0 0,0 0 0,0 1 0,-1-1-1,1 0 1,0 0 0,-1 0 0,1 1 0,-1-1 0,1 0 0,-1 1 0,1-1 0,-1 0 0,1 1 0,-1-1 0,1 0-1,-1 1 1,0-1 0,0 1 0,1-1 0,-1 1 0,0 0 0,0-1 0,1 1 0,-1 0 0,0-1 0,0 1 0,0 0-1,0 0 1,1 0 0,-1 0 0,0 0 0,0 0 0,0 0 0,0 0 0,0 0 0,1 0 0,-1 0 0,0 0 0,0 1-1,0-1 1,1 0 0,-1 1 0,0-1 0,0 1 0,1-1 0,-1 1 0,0-1 0,-1 2 0,2-2-73,0 0 0,0 0 0,-1 0 0,1 0 0,0 0 0,0 0 1,0 0-1,-1 0 0,1 0 0,0 1 0,0-1 0,0 0 0,0 0 0,-1 0 1,1 0-1,0 0 0,0 1 0,0-1 0,0 0 0,0 0 0,-1 0 0,1 0 1,0 1-1,0-1 0,0 0 0,0 0 0,0 0 0,0 1 0,0-1 0,0 0 1,0 0-1,0 0 0,0 1 0,0-1 0,0 0 0,0 0 0,0 1 0,0-1 1,0 0-1,0 0 0,0 0 0,0 1 0,0-1 0,0 0 0,0 0 0,0 0 1,0 1-1,1-1 0,-1 0 0,0 0 0,0 0 0,0 1 0,1-1 74,-1-1 0,1 1-1,-1 0 1,1 0 0,-1 0-1,0 0 1,1 0-1,-1 0 1,1 0 0,-1-1-1,1 1 1,-1 0 0,0 0-1,1-1 1,-1 1-1,0 0 1,1 0 0,-1-1-1,0 1 1,1 0 0,-1-1-1,0 1 1,0 0-1,1-1 1,-1 1 0,0-1-1,-20 9 559,3 1-443,0 0 0,1 1 0,-25 19 0,37-25-194,0-1 0,0 1 0,0 0 0,0 0 0,1 1 0,0-1 0,-1 1 0,2-1 0,-1 1 0,0 0 0,1 0 0,0 0 0,0 0 0,1 1 0,-1-1 0,1 0 0,-1 7 0,2-9-31,0 0 0,0 0 0,0-1 0,1 1 0,-1 0 0,1 0-1,-1-1 1,1 1 0,0 0 0,0-1 0,0 1 0,1-1 0,-1 1 0,0-1-1,1 1 1,0-1 0,-1 0 0,1 0 0,3 3 0,-2-3-4,1 1-1,0-1 1,-1 0-1,1 0 1,0 0 0,0-1-1,1 1 1,-1-1-1,0 0 1,0 0 0,7 0-1,0 0-2,0-1 0,0 0 0,0-1 0,0 0-1,0-1 1,0 0 0,0-1 0,-1 0 0,12-5 0,-7 1 3,-1 0 1,-1-1 0,0-1 0,0 0-1,18-17 1,-26 20-7,1 1 1,-1-1-1,0 1 0,0-2 1,-1 1-1,0 0 0,0-1 1,0 0-1,-1 0 1,0 0-1,0 0 0,-1 0 1,2-11-1,-3 16-4,-1 0 0,0 0 0,0 0 1,0 0-1,0 0 0,0 0 0,0 0 0,0 1 0,-1-1 0,1 0 0,-1 0 1,1 0-1,-1 0 0,0 1 0,0-1 0,0 0 0,0 1 0,0-1 0,0 0 1,0 1-1,0-1 0,-1 1 0,1 0 0,0-1 0,-1 1 0,1 0 0,-1 0 1,0 0-1,1 0 0,-1 0 0,0 0 0,0 1 0,1-1 0,-1 1 0,0-1 1,0 1-1,0 0 0,0-1 0,0 1 0,0 0 0,0 0 0,0 0 0,1 0 1,-1 1-1,-3 0 0,3-1-2,0 0 0,0 0 0,0 1 1,0-1-1,0 1 0,0-1 0,0 1 0,0 0 0,0 0 1,0 0-1,0 0 0,0 0 0,0 0 0,1 0 1,-1 1-1,1-1 0,-1 1 0,1-1 0,-1 1 1,1-1-1,0 1 0,0 0 0,0 0 0,0 0 1,0 0-1,0 0 0,0 0 0,1 0 0,-1 0 0,0 0 1,1 0-1,0 0 0,0 0 0,0 0 0,0 0 1,0 0-1,0 0 0,0 1 0,1 2 0,1-2-1,-1-1 0,0 1-1,1-1 1,0 0 0,-1 0-1,1 0 1,0 0 0,0 0-1,0 0 1,1 0 0,-1 0-1,0-1 1,1 1 0,-1-1-1,1 0 1,-1 0 0,1 0-1,0 0 1,-1 0 0,1-1-1,0 1 1,-1-1 0,5 1-1,4 0 2,0 0-1,0-1 0,0 0 0,18-3 0,-10-1-18,1 0-1,-1-1 0,0-2 1,-1 0-1,1 0 0,-1-2 0,-1 0 1,27-19-1,-49 33-14,0 1 0,0 0 0,0 0 0,1 0 0,0 1 0,1-1 0,-6 13 0,8-16 35,0-1-1,0 1 1,0 0-1,1 0 1,-1 0-1,1 0 1,0 0 0,-1 0-1,1 0 1,1 0-1,0 4 1,-1-6 1,0 1 0,1-1 0,0 1 1,-1-1-1,1 0 0,0 0 0,0 1 1,0-1-1,0 0 0,-1 0 0,2 0 0,-1 0 1,0 0-1,0 0 0,0 0 0,0 0 1,1 0-1,-1-1 0,0 1 0,1-1 1,-1 1-1,1-1 0,-1 1 0,3 0 1,3 0 9,0-1 0,1 1 0,-1-1 0,0 0 0,1-1 0,-1 1 0,0-2 0,1 1 0,-1-1 0,0 0 0,0 0 0,10-6 0,7-4 40,46-29 0,-53 30-74,-1 0 1,20-20 0,-38 34-34,1 1 0,-1-1 1,0 0-1,1 0 0,0 1 1,0-1-1,0 1 0,0-1 1,0 1-1,1-1 0,0 1 1,-1-1-1,1 1 0,1 5 1,0-7-59,-1 0 0,1 0 0,0 0 0,0 0 0,0 0 0,0 0 0,0-1 0,0 1 0,0 0 0,1-1 0,-1 1 0,1-1 0,-1 1 0,1-1 0,-1 0 0,1 0 0,0 1 0,0-1 0,-1 0 0,1-1 0,0 1 0,0 0 0,0-1 0,0 1 0,0-1 0,0 1 0,3-1 0,11 2-591,0-1-1,0-1 1,0 0 0,-1-1-1,1-1 1,0-1 0,0 0 0,16-6-1,4-3-943,0-1 1,41-23-1,-70 33 1868,0 0 1,0-1 0,0 0-1,0 0 1,0-1 0,-1 0-1,0 0 1,0-1 0,0 1-1,5-8 1,-11 13-179,0-1 0,1 1 0,-1 0 0,0-1 1,1 1-1,-1 0 0,0-1 0,1 1 0,-1 0 0,0-1 0,0 1 1,0-1-1,1 1 0,-1 0 0,0-1 0,0 1 0,0-1 0,0 1 1,0-1-1,0 1 0,0-1 0,0 1 0,0 0 0,0-1 0,0 1 1,0-1-1,0 1 0,0-1 0,0 1 0,0-1 0,0 1 0,-1 0 1,1-1-1,0 1 0,0-1 0,-1 1 0,1 0 0,0-1 0,0 1 0,-1 0 1,1-1-1,0 1 0,-1 0 0,1 0 0,0-1 0,-1 1 0,1 0 1,-1 0-1,1-1 0,-1 1 0,1 0 0,0 0 0,-1 0 0,1 0 1,-1 0-1,1 0 0,-1 0 0,1 0 0,-1 0 0,1 0 0,0 0 1,-1 0-1,1 0 0,-1 0 0,1 0 0,-1 0 0,0 1 0,-31 6 2002,26-5-1788,0 1 0,0-1 0,0 1 0,0 0 1,1 1-1,-1 0 0,1 0 0,0 0 0,0 0 0,0 1 0,1 0 0,0 0 1,0 0-1,0 0 0,0 1 0,1-1 0,0 1 0,0 0 0,-2 8 0,4-13-235,1 0 0,0 0 0,0 1 0,0-1 0,0 0-1,0 0 1,0 1 0,0-1 0,0 0 0,0 0 0,0 1-1,1-1 1,-1 0 0,0 0 0,1 0 0,-1 0 0,1 1-1,0-1 1,-1 0 0,1 0 0,0 0 0,-1 0 0,1 0-1,0-1 1,0 1 0,0 0 0,0 0 0,0 0 0,0-1-1,0 1 1,0 0 0,0-1 0,0 1 0,1-1 0,-1 0-1,0 1 1,0-1 0,0 0 0,1 0 0,-1 1 0,0-1-1,2 0 1,4 0-5,0 0 0,0 0-1,0 0 1,0-1 0,0 0-1,8-2 1,-1-1-10,0-2 1,0 1-1,0-2 1,-1 0-1,0 0 1,0-1-1,-1-1 1,0 0-1,14-15 0,-1-1-26,0-2-1,34-50 1,-53 69 5,15-25-25,-20 31 34,0 0 1,0 0-1,0 0 0,0 0 1,0-1-1,-1 1 1,1 0-1,-1 0 0,0 0 1,0-1-1,1 1 0,-1 0 1,-1-4-1,1 6 6,0 0-1,0-1 1,0 1-1,0 0 1,0 0-1,0 0 1,0 0-1,0-1 1,-1 1-1,1 0 1,0 0-1,0 0 1,0 0-1,0 0 0,0 0 1,0 0-1,0-1 1,-1 1-1,1 0 1,0 0-1,0 0 1,0 0-1,0 0 1,-1 0-1,1 0 1,0 0-1,0 0 1,0 0-1,0 0 1,0 0-1,-1 0 1,1 0-1,0 0 1,0 0-1,0 0 1,0 0-1,-1 0 1,1 0-1,0 0 1,0 0-1,0 0 0,0 0 1,-1 0-1,1 0 1,0 1-1,0-1 1,0 0-1,0 0 1,0 0-1,-1 0 1,-10 11-1,-10 14 31,13-13-82,0 1 0,1 0 0,0 0 0,1 0 0,1 1 0,0 0 0,1 0 0,1 1 0,0-1 0,0 1 0,0 23 0,3-35 29,0 0 1,1 1 0,-1-1-1,1 0 1,-1 0-1,1 0 1,0 0-1,0 0 1,0-1 0,0 1-1,1 0 1,-1 0-1,1-1 1,0 1-1,3 3 1,14 10-211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3:24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201 148 17572,'14'-5'1181,"34"-13"826,-45 17-1779,0-1 1,0 0-1,0 1 1,0-1-1,-1 0 1,1 0-1,-1 0 1,1-1-1,-1 1 1,0-1-1,0 1 1,3-5-1,-5 7-159,0-1-1,1 1 0,-1-1 1,0 0-1,1 1 0,-1-1 1,0 0-1,0 1 0,0-1 1,0 0-1,0 0 0,0 1 0,0-1 1,0 0-1,0 1 0,0-1 1,0 0-1,0 1 0,0-1 1,-1 0-1,1 1 0,0-1 1,0 0-1,-1 1 0,1-1 0,-1 1 1,1-1-1,0 0 0,-1 1 1,1-1-1,-1 1 0,1-1 1,-1 1-1,1 0 0,-1-1 1,0 1-1,1-1 0,-1 1 0,1 0 1,-1 0-1,0-1 0,1 1 1,-1 0-1,0 0 0,1 0 1,-1 0-1,-1 0 0,-3-1 67,1 0 0,-1 0 0,0 1-1,0 0 1,-9 1 0,-1 2-65,0 0 0,-1 1 0,1 1 0,1 0 0,-1 2 0,1-1 0,-22 15 0,26-15-69,1 0 0,0 0 0,0 1 0,1 1 0,0-1 1,1 1-1,-1 0 0,1 1 0,1 0 0,0 0 0,-9 17 0,15-24 1,-1 0 0,0-1 0,1 1 0,-1 0 0,1 0 0,-1 0 0,1-1 0,0 1 0,0 0 0,0 0 0,0 0 0,0 0 0,0 0 0,0-1 0,1 1 1,0 2-2,0-2 2,-1-1-1,1 0 0,0 0 0,0 0 0,0 0 0,0 0 0,0 0 1,0 0-1,0 0 0,1-1 0,-1 1 0,0 0 0,0-1 0,1 1 1,-1 0-1,0-1 0,1 0 0,-1 1 0,0-1 0,1 0 0,-1 0 0,1 0 1,1 0-1,11 0 14,-1 0-1,1-2 1,-1 0 0,1 0 0,-1-1 0,0-1 0,0 0-1,0-1 1,13-6 0,12-9 96,56-36 0,-55 30 49,-1-1-1,67-63 1,-89 70-68,-16 20-91,1 0 0,-1 0 0,0 0-1,0 0 1,0 0 0,0-1 0,0 1-1,1 0 1,-1 0 0,0 0-1,0 0 1,0 0 0,0 0 0,0-1-1,0 1 1,1 0 0,-1 0 0,0 0-1,0 0 1,0-1 0,0 1 0,0 0-1,0 0 1,0 0 0,0-1 0,0 1-1,0 0 1,0 0 0,0 0 0,0-1-1,0 1 1,0 0 0,0 0 0,0 0-1,0 0 1,0-1 0,0 1 0,0 0-1,-1 0 1,1 0 0,0 0 0,0-1-1,0 1 1,0 0 0,0 0 0,0 0-1,0 0 1,-1-1 0,-8 5 44,-4 7-53,0 1 0,1 0 0,1 1 0,0 0-1,0 1 1,1 0 0,-15 30 0,23-39-83,0-1 0,0 1 0,0-1 0,0 1 0,1 0 0,0 0 0,0-1 0,0 1 0,1 0 0,-1 9 0,2-12 55,-1 0-1,0 0 0,1 0 1,0-1-1,-1 1 0,1 0 1,0 0-1,0 0 0,0-1 1,0 1-1,0-1 0,0 1 1,1-1-1,-1 1 0,0-1 1,1 0-1,-1 1 0,1-1 1,-1 0-1,1 0 0,0 0 1,-1 0-1,1 0 0,0-1 1,0 1-1,0 0 0,0-1 1,0 0-1,-1 1 1,5-1-1,28 3-343,5-3-130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3:25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271 355 16051,'3'-3'423,"-1"-1"1,0 1-1,0-1 0,0 1 0,0-1 0,-1 0 0,3-8 0,-4 11-344,0 1-1,0-1 1,0 0 0,0 0 0,0 0-1,0 0 1,0 0 0,0 0 0,0 0-1,0 0 1,-1 0 0,1 1 0,0-1-1,-1 0 1,1 0 0,0 0 0,-1 0-1,1 1 1,-1-1 0,0 0 0,1 1-1,-1-1 1,0 0 0,1 1 0,-1-1-1,0 1 1,1-1 0,-1 1 0,0-1-1,0 1 1,0-1 0,0 1 0,0 0-1,1 0 1,-1-1 0,0 1 0,0 0-1,0 0 1,0 0 0,0 0 0,-1 0 0,-6 0 125,0 0 1,0 0 0,0 1 0,0 0 0,1 1 0,-1-1 0,0 1 0,1 1 0,-1 0 0,1 0 0,-13 7 0,0 2 144,-1 2 1,-28 24 0,42-33-237,-1 1 0,1 0 0,0 1 0,1 0 0,0 0 0,0 0 0,0 1 0,1 0 0,-5 10 0,10-17-99,-1 0 0,1 0 0,0-1 0,-1 1 1,1 0-1,0 0 0,0 0 0,0 0 0,0 0 0,0 0 0,0 0 1,0-1-1,0 1 0,0 0 0,0 0 0,0 0 0,0 0 0,1 0 1,-1 0-1,0-1 0,1 1 0,-1 0 0,1 0 0,-1 0 1,1-1-1,0 2 0,0-1-2,1 0 0,-1 0 0,1 0 0,-1-1 0,1 1 0,-1 0 0,1-1 0,0 1 0,-1-1 0,1 1 0,0-1 0,3 0 0,4 0-3,0 0 0,0 0 1,-1-1-1,14-3 0,8-5-12,0-1 0,-1-1 0,0-1 0,0-2 0,-2-1 1,0-1-1,37-29 0,4-10-9,86-90 0,-126 118 26,-2-1 0,-2 0-1,23-34 1,-43 53 9,-4 6-6,-13 14 8,-44 53 47,3 3-1,-80 128 1,124-179-130,5-9-46,0 0-1,1 0 1,0 1 0,0-1 0,1 1 0,0 0 0,0 0-1,1 0 1,0 0 0,-1 10 0,3-17 67,0-1 1,0 1-1,0 0 1,0 0-1,0-1 1,0 1-1,0 0 0,0 0 1,0-1-1,0 1 1,1 0-1,-1 0 1,0-1-1,1 1 1,-1 0-1,0-1 1,1 1-1,-1 0 1,1-1-1,-1 1 1,0 0-1,1-1 0,0 1 1,-1-1-1,1 1 1,-1-1-1,1 1 1,0-1-1,-1 0 1,1 1-1,0-1 1,-1 0-1,1 1 1,0-1-1,0 0 0,-1 0 1,1 0-1,0 0 1,0 0-1,-1 0 1,1 0-1,0 0 1,0 0-1,0 0 1,-1 0-1,1 0 1,1-1-1,14-2-534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3:2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11 17100,'14'-10'6330,"-9"10"-4430,-12 11-912,3-5-812,0 1 0,0 0 0,0 0 0,0 0 0,1 0 0,1 1 0,-1-1 0,1 1 0,0 0 0,1-1 1,-1 12-1,0 13 72,4 49 1,0-17-69,-3-27-74,-2-1 0,-9 48 0,9-69-34,0-2 1,-1 1-1,-1 0 0,0-1 1,-1 0-1,0 0 0,-1 0 1,-16 21-1,21-31-40,0 0 0,-1 0 0,1 0 0,-1-1 0,0 1 0,0-1-1,0 0 1,0 0 0,0 0 0,-1 0 0,1 0 0,-1-1 0,1 1 0,-1-1 0,1 0 0,-1 0-1,0 0 1,1-1 0,-1 1 0,-7-1 0,8-1-12,-1 0 1,1 1-1,0-2 1,0 1-1,0 0 0,0-1 1,0 1-1,0-1 1,0 0-1,0 0 0,0 0 1,1 0-1,-1-1 0,1 1 1,0-1-1,0 1 1,0-1-1,0 0 0,0 0 1,0 0-1,1 0 1,-3-5-1,1-1-15,0-1 0,0 1 0,1-1-1,0 0 1,0 0 0,1 0 0,1 0 0,-1 0 0,2 0 0,-1 1-1,2-1 1,-1 0 0,1 0 0,1 0 0,-1 1 0,2-1 0,-1 1-1,2 0 1,-1 0 0,1 0 0,8-11 0,-3 6-22,1 1-1,0 0 1,0 0 0,1 2 0,1-1-1,0 1 1,0 1 0,1 0 0,1 1-1,0 1 1,29-12 0,51-10-2,19-6 6,-100 31 12,-1-1-1,-1-1 1,1 0 0,-1 0 0,0-1 0,11-11 0,-19 16 3,-1-1-1,0 0 1,0 0 0,-1 0 0,1 0-1,-1 0 1,0 0 0,2-6-1,-3 9-1,-1 1 0,1-1-1,-1 0 1,0 0 0,0 1-1,1-1 1,-1 0-1,0 1 1,0-1 0,0 0-1,0 0 1,1 0 0,-1 1-1,0-1 1,-1 0-1,1 0 1,0 1 0,0-1-1,0 0 1,0 0 0,0 1-1,-1-1 1,1 0 0,0 1-1,-1-1 1,1 0-1,-1 1 1,1-1 0,-1 0-1,1 1 1,-1-1 0,1 1-1,-1-1 1,1 1-1,-1-1 1,0 1 0,1-1-1,-1 1 1,0 0 0,1-1-1,-1 1 1,0 0-1,1 0 1,-1-1 0,0 1-1,0 0 1,1 0 0,-1 0-1,0 0 1,0 0-1,0 0 1,1 0 0,-1 0-1,0 0 1,0 1 0,-4 0 0,0 0 0,0 1 0,1-1 1,-1 1-1,1 1 0,-1-1 0,1 0 1,0 1-1,0 0 0,0 0 1,0 0-1,1 1 0,-1-1 0,1 1 1,0 0-1,-6 8 0,6-7 3,-1 0-1,1 0 1,0 0-1,1 1 1,-1 0-1,1-1 1,0 1-1,0 0 1,1 0 0,0 0-1,0 0 1,0 0-1,0 8 1,2-12-1,-1-1 0,0 0 0,0 1 0,1-1 0,-1 0 0,1 1 1,-1-1-1,1 0 0,-1 0 0,1 1 0,0-1 0,0 0 0,0 0 1,-1 0-1,1 0 0,0 0 0,0 0 0,1 0 0,-1 0 0,0-1 0,2 2 1,0-1 1,0 1 1,0-1 0,0 0 0,0-1 0,0 1 0,1 0 0,-1-1 0,6 0-1,4 0 10,0-1-1,-1-1 0,20-4 1,-9-1-1,-1-1-1,1 0 1,32-18 0,60-42-108,-88 51 16,-32 22 40,-1 0-1,1 0 1,0 0 0,0 1-1,1-1 1,-1 1-1,-3 8 1,-2 2-354,-14 33-1,23-47 268,0 1 0,0 0 0,1-1 0,-1 1 0,0 0 0,1-1 0,0 1 0,-1 0 0,1 0 0,0-1 0,1 1 0,-1 0-1,1 4 1,0-6-3,-1 0-1,1 1 0,0-1 0,-1 0 0,1 1 0,0-1 0,0 0 1,0 0-1,0 0 0,0 0 0,0 0 0,0 0 0,1 0 1,-1 0-1,0-1 0,1 1 0,-1 0 0,0-1 0,1 1 0,-1-1 1,0 1-1,1-1 0,-1 0 0,1 1 0,2-1 0,7 0-459,0 1-1,0-2 1,0 0-1,0 0 0,-1-1 1,1-1-1,0 1 1,-1-2-1,1 1 0,-1-2 1,11-5-1,-1-1 383,-1-1 0,0 0 0,-1-2-1,24-21 1,-33 26 751,-1 1-1,11-16 1,-17 22-327,0-1-1,-1 1 1,1 0-1,-1-1 1,0 1-1,0-1 1,0 1-1,0-1 1,0 1-1,0-1 1,-1 0-1,1 1 1,-1-1-1,0 0 1,0 1 0,0-5-1,0 6-135,0 1-1,-1-1 1,1 0 0,-1 1 0,1-1-1,0 1 1,-1-1 0,1 1 0,-1-1-1,1 1 1,-1-1 0,0 1-1,1-1 1,-1 1 0,1 0 0,-1-1-1,0 1 1,1 0 0,-1-1-1,0 1 1,1 0 0,-1 0 0,0 0-1,0 0 1,1 0 0,-1 0 0,0 0-1,1 0 1,-1 0 0,0 0-1,0 0 1,1 0 0,-1 0 0,0 0-1,1 1 1,-1-1 0,0 0-1,1 1 1,-2 0 0,-26 14 1134,22-11-1105,1 1 0,-1 0 0,1 0 0,0 0 0,-4 7 0,8-12-123,1 1 0,-1 0 0,1 0 1,-1-1-1,0 1 0,1 0 0,-1 0 0,1 0 0,0 0 1,-1 0-1,1 0 0,0 0 0,-1 0 0,1 0 0,0 0 1,0 0-1,0 0 0,0 0 0,0 0 0,0 0 1,0 0-1,0 0 0,1 0 0,-1 0 0,0 0 0,1-1 1,-1 1-1,0 0 0,1 0 0,-1 0 0,1 0 0,-1 0 1,1 0-1,0-1 0,-1 1 0,1 0 0,0-1 0,0 1 1,-1 0-1,1-1 0,0 1 0,0-1 0,0 1 1,0-1-1,0 1 0,1-1 0,18 7-396,1-1 1,0-1-1,0-1 1,26 2-1,-2 0-99,-33-4 392,60 12-484,-64-12 587,0 0 0,0 1 0,-1 0 1,1 0-1,-1 1 0,12 8 0,-18-12 30,0 0 1,-1 1-1,1-1 0,0 1 0,-1-1 0,1 1 0,0-1 0,-1 1 1,1-1-1,-1 1 0,1 0 0,-1-1 0,1 1 0,-1 0 0,1 0 1,-1-1-1,0 1 0,1 0 0,-1 0 0,0 0 0,0-1 0,0 1 1,1 0-1,-1 0 0,0 0 0,0 0 0,0-1 0,0 1 0,-1 0 1,1 0-1,0 0 0,0-1 0,0 1 0,-1 0 0,1 0 0,0 0 1,-1-1-1,1 1 0,0 0 0,-1-1 0,1 1 0,-1 0 0,0-1 1,1 1-1,-1 0 0,1-1 0,-1 1 0,0-1 0,1 1 0,-1-1 1,-1 1-1,-5 3 168,0 0 1,0 0-1,-1-1 1,-8 3-1,16-6-181,-29 10 723,-42 9 1,58-17-588,0 0 1,0 0 0,0-1 0,-1-1 0,-20-2 0,32 2-180,1 0 1,0 0-1,-1 0 1,1 0 0,0-1-1,0 1 1,-1-1 0,1 1-1,0-1 1,0 1-1,0-1 1,0 1 0,-1-1-1,1 0 1,0 0 0,0 0-1,0 1 1,1-1-1,-1 0 1,-1-2 0,1 2-33,1-1 1,0 1 0,-1 0 0,1 0-1,0 0 1,0 0 0,0-1 0,0 1-1,0 0 1,1 0 0,-1 0 0,0-1-1,0 1 1,1 0 0,-1 0-1,1 0 1,-1 0 0,1-1 0,5-7-340,0 0 0,0 1 1,0 0-1,11-9 1,-9 8 441,33-35-797,10-17-217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3:26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1 18644,'-34'52'3446,"12"-16"-2513,2 2 0,1 1 0,2 0-1,-14 46 1,23-57-692,1 1-1,1-1 0,2 1 1,1 1-1,1-1 0,3 58 1,1-76-239,0 1 1,1-1-1,0 0 1,0 0-1,1-1 1,0 1-1,1-1 0,8 14 1,-9-19-67,0 1 0,0-1 0,0 1 0,0-1 0,1 0 0,0-1-1,0 1 1,0-1 0,1 0 0,-1 0 0,1-1 0,0 1 0,0-1 0,0-1 0,8 3 0,-14-4 53,1-1 0,-1 0 0,0 0 0,0 0 0,0 0 0,0 0 0,1 1 0,-1-1 0,0 0-1,0 0 1,0 0 0,1 0 0,-1 0 0,0 0 0,0 0 0,1 0 0,-1 0 0,0 0 0,0 0 0,0 0 0,1 0 0,-1 0 0,0 0 0,0 0 0,1 0 0,-1 0 0,0 0 0,0 0 0,0 0 0,1 0 0,-1 0 0,0 0 0,0 0 0,1-1 0,-1 1 0,0 0 0,0 0-1,0 0 1,0 0 0,1-1 0,-1 1 0,0 0 0,0 0 0,0 0 0,0 0 0,0-1 0,0 1 0,0 0 0,0 0 0,1-1 0,-1 1 0,0 0 0,0-1 0,-10-11-360,-18-11 129,-42-26 1,-7-5 451,63 43-127,-7-5 196,0-1 1,2-1 0,0 0 0,-24-30-1,42 46-223,-1 0 0,1 0-1,0-1 1,0 1 0,0 0-1,0 0 1,0-1 0,0 1-1,1 0 1,-1-1 0,1 1-1,-1-3 1,1 4-30,1 0 0,-1-1 0,0 1 0,0 0 0,1 0 0,-1 0 0,1 0 0,-1 0 0,1 0 0,-1 0 0,1 0 0,0 0-1,-1 0 1,1 1 0,0-1 0,0 0 0,0 0 0,0 1 0,-1-1 0,1 0 0,0 1 0,0-1 0,0 1 0,0-1 0,1 1 0,-1-1 0,0 1 0,0 0 0,0 0 0,2-1 0,24-3 230,1 1 1,-1 1 0,53 3 0,3 0-56,-37-2-256,-1-2-1,0-2 1,0-2 0,0-2 0,-1-2-1,60-24 1,-8-8-32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4:57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16163,'6'-2'1769,"11"2"-1169,21-4-232,16-7 848,24-3-640,7-3-119,13-4 15,8 0-96,6-4-312,-5 4-200,-18 2-624,-11 1-1465,-34 7 1921,-15 3-288,-23 4-224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6:55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96 114 11995,'6'-12'2075,"-6"12"-2039,0 0 1,0 0-1,0 0 0,0 0 1,0 0-1,0 0 0,0 0 0,0 0 1,0 0-1,0 0 0,0 0 1,0 0-1,0 0 0,0 1 1,0-1-1,0 0 0,0 0 0,0 0 1,0 0-1,1 0 0,-1 0 255,0 0-255,0 0 0,0 0 1,0 0-1,0 0 0,0 0 1,0 0-1,0 0 0,0 0 0,0 0 1,0 0-1,0 0 0,0 0 1,0 0-1,1 0 0,-1 0 1,0 0-1,0 0 0,0 0 0,0 0 1,0 0-1,0 0 0,0 0 1,0 0-1,0 0 0,0 0 1,0 0-1,0 0 0,0 0 1,0 0-1,0 0 0,0 0 0,-3 24 2602,2-17-2768,-84 540 2471,80-529-1971,5-18-360,0 0 0,0 0 0,0 0 0,-1 0 0,1 0 1,0 0-1,0 0 0,0 0 0,0 1 0,0-1 0,0 0 0,0 0 0,0 0 0,0 0 1,-1 0-1,1 0 0,0 0 0,0 0 0,0 0 0,0 0 0,0 0 0,0 0 0,0 0 0,-1 0 1,1 0-1,0 0 0,0 0 0,0 0 0,0 0 0,0 0 0,0 0 0,0 0 0,0 0 0,0 0 1,-1-1-1,1 1 0,0 0 0,0 0 0,0 0 0,0 0 0,0 0 0,0 0 0,0 0 1,0 0-1,0 0 0,0 0 0,0-1 0,0 1 0,0 0 0,-1 0 0,1 0 0,0 0 0,0 0 1,0 0-1,0 0 0,0 0 0,0-1 0,0 1 0,0 0 0,0 0 0,0 0 0,-5-35 649,9-233 249,21 1-1059,-24 260 156,2-13-31,-3 20 26,0 1-1,0-1 1,0 0-1,0 0 1,0 0-1,0 0 1,0 0-1,0 0 0,0 0 1,0 0-1,0 0 1,1 0-1,-1 0 1,0 0-1,0 0 1,0 0-1,0 0 1,0 0-1,0 0 0,0 0 1,0 0-1,0 0 1,0 0-1,0 0 1,0 0-1,0 0 1,0 0-1,0 0 1,1 0-1,-1 0 0,0 0 1,0 0-1,0 0 1,0 0-1,0 0 1,0 0-1,0 0 1,0 0-1,0 0 1,0 0-1,0 0 0,0 0 1,0 0-1,0 0 1,0 0-1,1 0 1,2 33-40,-1-10 30,1-3 21,0-1 1,2 0-1,0 0 0,14 35 0,-17-49 3,-1-1 0,2-1-1,-1 1 1,0 0-1,1 0 1,-1-1 0,1 0-1,0 1 1,0-1-1,0 0 1,1 0 0,-1-1-1,1 1 1,0-1-1,-1 0 1,1 1 0,0-2-1,0 1 1,1 0-1,-1-1 1,0 0 0,0 0-1,1 0 1,-1-1-1,0 1 1,1-1 0,-1 0-1,7-1 1,-2 0 12,0-2 0,0 1 1,0-1-1,0 0 1,0-1-1,-1 0 0,1 0 1,-1-1-1,0 0 0,0-1 1,-1 1-1,1-2 0,-2 1 1,11-11-1,0-4 26,0-1 1,-1-1-1,22-41 0,-30 49-44,-1 0-1,0-1 1,-1 0 0,0 0-1,-2-1 1,0 1 0,2-20-1,-14 49-52,-2 25 47,2 0-1,2 1 1,1 0 0,2 0 0,3 52 0,4-36 34,15 73 1,3 24-441,-22-129 103,0-16 386,0-1 0,0 1 0,1-1 0,-1 1 1,1-1-1,1 1 0,-1-1 0,4 8 0,-5-14-85,0 0-1,0 0 1,1 0 0,-1 1-1,0-1 1,1 0-1,-1 0 1,0 0 0,1 0-1,-1 0 1,0 0-1,0 1 1,1-1 0,-1 0-1,0 0 1,1 0-1,-1 0 1,0 0 0,1 0-1,-1 0 1,0 0-1,1-1 1,-1 1-1,0 0 1,1 0 0,-1 0-1,0 0 1,1 0-1,-1 0 1,0-1 0,0 1-1,1 0 1,-1 0-1,0 0 1,1-1 0,14-12 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0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21741,'17'16'1688,"2"3"-1336,1 4-184,-1 8 640,1 6-120,-9 9-295,-6 9-57,-13 17-80,-7 6-16,-21 9 32,-6 0-80,-17-3-968,0-4 776,-1-16-80,6-9-120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6:5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34 19116,'-5'6'1784,"1"2"-1399,2-2-185,1-1 472,1-7-512,7-7-256,2-6 264,-4-1-96,-5 0-200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31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10 232 15235,'-1'-1'140,"0"0"0,0 0 1,0 0-1,1 0 0,-1-1 0,0 1 0,0 0 0,1 0 0,-1-1 0,1 1 0,-1 0 1,1-1-1,0 1 0,-1-1 0,1 1 0,0 0 0,0-1 0,0 1 0,0-1 0,0 1 1,0 0-1,1-1 0,-1 1 0,0-1 0,1 1 0,-1 0 0,1-1 0,-1 1 0,1 0 1,0 0-1,0-1 0,-1 1 0,1 0 0,0 0 0,2-1 0,4-7 357,0 0 0,1 1 0,12-10 0,-13 12-286,13-11 223,1 1-1,27-16 1,-36 25-338,1 0 0,-1 1 0,1 0 1,0 2-1,26-8 0,-37 12-93,-1-1 1,1 1-1,0 0 0,0-1 1,0 1-1,0 0 0,0 0 1,0 0-1,0 0 1,-1 0-1,1 1 0,0-1 1,0 1-1,0-1 0,0 1 1,-1-1-1,1 1 1,0 0-1,-1 0 0,1 0 1,0 0-1,-1 0 0,1 0 1,-1 1-1,0-1 1,1 0-1,-1 1 0,0-1 1,0 1-1,0 0 0,0-1 1,0 1-1,0 0 1,0-1-1,-1 1 0,1 0 1,0 0-1,-1 3 0,2 3-3,-2 0 0,1 0 0,-1 0 0,-1 0 0,1 0 0,-2 0 0,-2 15 0,-35 105 92,-5 19 132,39-124-171,1 0 1,1 0 0,0 1-1,2 32 1,1-51-40,1-1 0,-1 0 0,1 0 0,0 0 0,0 0 0,0 0 0,0 0 1,1 0-1,-1 0 0,5 5 0,-5-7-4,1 0 0,-1 0 0,1-1 0,0 1-1,-1-1 1,1 1 0,0-1 0,0 0 0,0 1 0,0-1 0,0 0 0,0 0 0,0-1 0,1 1 0,-1 0 0,0-1 0,0 1-1,1-1 1,-1 0 0,0 0 0,3 0 0,3-1 22,0 0-1,1 0 1,-1-1-1,0 0 1,-1-1-1,1 0 1,0 0-1,-1 0 1,0-1-1,0-1 1,10-6-1,6-7 176,41-39 0,-45 38-71,0-2-1,-1-1 0,-2 0 1,0-1-1,20-39 1,-29 47-65,0 0 0,-1-1 0,0 0 1,-2 0-1,0-1 0,0 1 1,-2-1-1,0 1 0,-1-1 0,-1-26 1,-1 36-38,0 0 0,0 0 0,-5-13 0,5 18-28,1 0 0,-1 0 0,0 0 0,0 1 0,1-1 1,-1 0-1,-1 1 0,1-1 0,0 1 0,0-1 0,-1 1 0,1-1 0,0 1 0,-1 0 0,0 0 0,1 0 0,-1-1 1,-2 0-1,4 2-6,-1 0 1,1 0-1,0 0 1,0 0-1,0-1 0,-1 1 1,1 0-1,0 0 1,0 0-1,-1 0 1,1 0-1,0 0 1,0 0-1,-1 0 1,1 0-1,0 0 1,0 0-1,-1 0 1,1 0-1,0 0 1,0 0-1,-1 0 0,1 0 1,0 0-1,0 0 1,0 1-1,-1-1 1,1 0-1,0 0 1,0 0-1,0 0 1,-1 0-1,1 1 1,0-1-1,0 0 1,0 0-1,0 0 0,-1 0 1,1 1-1,0-1 1,0 0-1,0 0 1,0 1-1,0-1 1,0 0-1,0 0 1,0 1-1,0-1 1,0 0-1,0 0 1,0 1-1,0-1 1,0 0-1,0 0 0,0 0 1,0 1-1,0-1 1,0 0-1,0 1 1,7 13-37,-4-12-16,0 0 0,0 0 0,-1-1 0,1 1 0,1-1 0,-1 1 0,0-1 1,0 0-1,0 0 0,1-1 0,-1 1 0,0 0 0,1-1 0,-1 0 0,0 0 0,1 0 0,-1 0 1,1-1-1,-1 1 0,0-1 0,6-2 0,-4 2-123,1-1 1,-1 0-1,0-1 1,0 1-1,0-1 0,0 0 1,0 0-1,0-1 1,-1 0-1,0 1 0,1-1 1,3-5-1,11-25-333,-2-2-164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2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9718 649 12651,'-13'6'148,"0"0"1,-1-1-1,0-1 1,0 0 0,0-1-1,-1 0 1,1-1-1,-1 0 1,1-2 0,-1 0-1,1 0 1,-17-3-1,6-1-36,0 0-1,0-2 1,0-1-1,0-1 0,1-1 1,-23-12-1,13 1-162,2-1 0,1-2 0,0-1 0,-35-36 0,35 30 9,-1 3 1,-1 0-1,-45-26 1,41 33 63,0 3 0,-2 0 0,0 3 0,-1 1 0,-70-12 0,-209-10 506,297 33-468,-251-21 345,-221-12-304,75 9-57,27 0-1,-108 51 61,189-1-63,217-22-42,-125-11 0,-152-47-357,-113-9-102,-86 60 241,1 36-46,122 29 477,10 42-38,284-66-218,-1-6 1,-282 19-1,2-16 34,5 40 56,-85 53-30,448-109-7,-92 36 0,123-38 15,1 2-1,0 1 1,1 1-1,-34 27 1,48-31-7,0 1 1,0 1-1,2 0 0,0 1 1,1 1-1,1 1 0,-17 27 1,28-39-22,0-1 1,0 1-1,1 0 0,0 0 1,0 0-1,0 1 0,1-1 1,1 1-1,0-1 0,0 1 1,0-1-1,1 1 1,0 0-1,1-1 0,0 1 1,0-1-1,1 1 0,0-1 1,1 1-1,0-1 1,0 0-1,0 0 0,1 0 1,5 7-1,6 5-20,1 0 0,0-1 0,2-1 0,0 0 0,1-2 0,0 0 0,1-1 0,1-1 1,1-1-1,44 21 0,-19-15 2,0-1 1,2-3 0,0-2 0,74 10 0,239 6 46,4-29 9,94 4-35,110 41-16,4 2 33,202-17 10,-368-16-47,1306 21 47,-530-71-77,-754 15 23,-372 18 29,1042-59 74,-971 52-72,1018-68-129,-493 46 102,-243 11 43,308 5 9,-207 8-43,-356 1 47,234-39 0,-308 30-21,-2-3 0,0-4 0,-2-4 0,120-57 0,-155 63-9,-9 5 34,-2-1 1,0-1-1,43-34 1,-73 51-33,0 0 1,-1 0-1,1-1 0,-1 1 0,1-1 1,-1 1-1,0-1 0,1 0 0,-1 1 1,0-1-1,0 0 0,0 0 1,-1 0-1,1 0 0,0 0 0,-1 1 1,1-2-1,-1 1 0,0 0 0,1 0 1,-1-3-1,-1 3-2,0-1 1,1 1-1,-1-1 1,0 1-1,0-1 0,-1 1 1,1 0-1,0-1 1,-1 1-1,0 0 0,1 0 1,-1 0-1,0 0 1,-3-2-1,-6-5-1,-1 1 0,0 1 1,0 0-1,-27-11 0,-14-2 44,-92-22 0,-61-1 143,41 10-14,-331-88 175,18 4-260,-4 28-117,-247 27-494,-5 59-29,483 9 359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6:51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34 13707,'-25'6'1260,"15"-4"-938,1 0 0,1 0 0,-1 1-1,0 0 1,1 1 0,-13 6 0,20-9-302,1-1 1,0 0 0,0 0 0,0 0 0,0 0-1,0 0 1,0 0 0,-1 0 0,1 0 0,0 1-1,0-1 1,0 0 0,0 0 0,0 0 0,0 0-1,0 0 1,0 1 0,0-1 0,0 0-1,-1 0 1,1 0 0,0 0 0,0 1 0,0-1-1,0 0 1,0 0 0,0 0 0,0 0 0,0 1-1,0-1 1,1 0 0,-1 0 0,0 0-1,0 0 1,0 1 0,0-1 0,0 0 0,0 0-1,0 0 1,0 0 0,0 0 0,0 1 0,0-1-1,1 0 1,-1 0 0,0 0 0,0 0 0,0 0-1,0 0 1,13 5 495,13 0-30,295 7 1261,-174-10-1409,121 1-39,361-40-1,-623 37-293,121-11 154,-130 11-100,0-1-1,0 0 0,0 0 1,0-1-1,0 1 0,0-1 1,1 1-1,-6-5 0,-4-2-32,-15-5 36,-5-3 15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7:1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12003,'0'0'20,"0"0"1,0 0-1,0 1 1,0-1 0,0 0-1,0 0 1,0 0 0,1 1-1,-1-1 1,0 0-1,0 0 1,0 0 0,0 1-1,0-1 1,1 0 0,-1 0-1,0 0 1,0 0-1,0 1 1,0-1 0,1 0-1,-1 0 1,0 0 0,0 0-1,1 0 1,-1 0-1,0 0 1,0 0 0,0 0-1,1 0 1,-1 0 0,0 0-1,0 0 1,1 0-1,-1 0 1,0 0 0,0 0-1,1 0 1,-1 0 0,0 0-1,0 0 1,0 0-1,1 0 1,-1 0 0,0 0-1,0-1 1,15 1 87,78-14 277,44-3 1059,441-47-622,-192 35-789,2 31 20,-209 1-40,575 35 480,-16-15-275,1-52-179,364-2-23,-498 55-16,58-1-3,-275-43-21,-51 1 9,2 22 9,167 20-40,1-39-146,-456 12 32,-12 2 942,0-2 1,41-10-1,-53 3-446,-10-4 115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1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21533,'-4'40'982,"-1"-1"0,-19 67 0,17-82-790,0 0 1,2 0-1,2 1 1,0 0-1,0 29 0,3-51-192,0 0 0,1-1-1,-1 1 1,0 0 0,1-1-1,0 1 1,-1-1-1,1 1 1,0 0 0,1-1-1,-1 0 1,0 1 0,1-1-1,-1 0 1,3 3-1,-3-4-9,1 0 0,-1 0 0,1 0 0,-1 0 0,1-1 0,0 1 0,-1-1 0,1 1 0,0-1 0,-1 1-1,1-1 1,0 0 0,-1 0 0,1 0 0,0 0 0,0 0 0,-1 0 0,1 0 0,0-1 0,-1 1 0,1-1 0,0 1-1,1-2 1,13-5-91,0 0 0,-1-1-1,0-1 1,0-1-1,13-11 1,-17 12 51,0 0 1,0 1 0,1 1-1,0 0 1,0 0-1,1 2 1,0-1-1,26-6 1,-38 12 57,1-1 1,0 1-1,-1 0 0,1 0 1,0 0-1,-1 0 1,1 0-1,0 0 0,-1 1 1,1-1-1,0 1 0,-1-1 1,1 1-1,-1-1 1,1 1-1,-1 0 0,1 0 1,-1 0-1,1 0 0,-1 0 1,2 2-1,-1-1 23,0 0 0,-1 1-1,1 0 1,-1-1 0,1 1 0,-1 0 0,0 0-1,0 0 1,-1-1 0,1 1 0,0 4-1,0 6 123,0 0 1,-1-1-1,-1 1 0,-3 20 0,2-20 10,0-1 0,-1 0 0,-1 0 0,0-1 0,-1 1 0,0-1 0,0 0 0,-14 19 1,16-25-79,-2 1 0,1-2 1,0 1-1,-1 0 0,0-1 0,0 0 1,-1 0-1,1 0 0,-1-1 1,1 1-1,-1-2 0,0 1 1,0 0-1,-1-1 0,1 0 1,0-1-1,-1 0 0,-7 1 0,-15-1 139,1-2-1,-1-1 1,-30-6-1,-33-2-1190,83 10 52,8 2-307,14-1-19,0-3 438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5:19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 19764,'1'-1'102,"0"1"0,0 0 0,0-1 0,0 1 0,0 0-1,0 0 1,0 0 0,0 0 0,0 0 0,0 0 0,1 0 0,-1 0 0,0 1-1,0-1 1,0 0 0,0 0 0,0 1 0,0-1 0,0 1 0,0-1-1,1 2 1,0 0 82,1 0-1,-1 0 1,0 0-1,0 0 1,1 1 0,-2-1-1,4 5 1,2 6 350,0 1 0,7 21 0,-10-25-251,7 22-47,-2 0 0,-1 0 0,-1 0-1,-2 1 1,-2 0 0,0 0 0,-3 0 0,0 1 0,-8 46 0,-2-18-246,-2-1 0,-4 0 0,-1-2-1,-29 63 1,22-67-94,-2-2 0,-2-1 0,-55 75 0,59-102-93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4:32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 17740,'-10'-3'1312,"-9"3"-1328,4 4-1184,9-1 1336,6 2-328,8-3-88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4:32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692 44 13971,'1'-2'131,"2"-1"178,-1-1-1,0 1 1,0-1-1,0 0 1,0 0-1,-1 0 1,2-6-1,-3 10-290,0 0-1,0 0 1,0-1-1,0 1 1,0 0-1,0 0 1,0 0-1,0-1 1,0 1-1,0 0 1,0 0-1,0 0 1,0-1-1,0 1 1,0 0-1,0 0 1,0 0-1,0 0 1,0-1-1,-1 1 1,1 0-1,0 0 1,0 0-1,0 0 1,0 0-1,0 0 1,-1-1-1,1 1 1,0 0-1,0 0 1,0 0-1,0 0 1,-1 0-1,1 0 1,0 0-1,0 0 1,0 0-1,-1 0 1,1 0-1,0 0 1,0 0-1,0 0 1,-1 0-1,1 0 1,0 0-1,0 0 1,0 0-1,-1 0 1,1 0-1,0 0 1,0 0-1,0 0 1,0 0-1,-1 1 1,1-1 0,0 0-1,0 0 0,-13 8 807,-19 17 514,-50 55-1,25-23-855,-429 445-587,475-489-44,-10 10-969,38-45 245,14-15 372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4:3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0 15867,'0'0'62,"0"0"-1,1 0 1,-1 0-1,0 1 0,1-1 1,-1 0-1,0 0 1,1 0-1,-1 0 0,0 1 1,0-1-1,1 0 1,-1 0-1,0 1 0,0-1 1,1 0-1,-1 0 0,0 1 1,0-1-1,0 0 1,0 1-1,1-1 0,-1 0 1,0 1-1,0-1 1,0 0-1,0 1 0,0-1 1,0 0-1,0 1 1,0-1-1,0 0 0,0 1 1,0-1-1,0 1 1,-2 18 390,1-15-209,-21 208 3650,21-165-3712,1 0 0,11 75 0,-1-69-238,-5-32-507,-2 0 0,0 0-1,1 33 1,-4-54 510,0 1 0,0-1 0,0 0 0,0 1 0,0-1 0,0 0 0,0 1 1,0-1-1,0 0 0,0 1 0,0-1 0,0 1 0,0-1 0,0 0 0,0 0 0,0 1 0,0-1 0,-1 0 0,1 1 0,0-1 0,0 0 0,0 1 0,-1-1 0,1 0 0,0 0 0,0 1 0,0-1 1,-1 0-1,1 0 0,0 0 0,-1 1 0,1-1 0,0 0 0,0 0 0,-1 0 0,1 0 0,0 0 0,-1 1 0,1-1 0,0 0 0,-1 0 0,1 0 0,0 0 0,-1 0 0,1 0 0,0 0 0,-1 0 1,1 0-1,0 0 0,-1-1 0,1 1 0,0 0 0,-1 0 0,1 0 0,0 0 0,-1 0 0,1-1 0,-15-11-686,-2-8-371</inkml:trace>
  <inkml:trace contextRef="#ctx0" brushRef="#br0" timeOffset="1">14 334 14555,'-14'-9'2489,"20"9"-1849,16 4 1104,8 1-504,15-2-335,4 0-329,12-2-656,3-1 1664,2-6-1384,-3 0-48,-8-6-88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05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19316,'0'7'2177,"7"7"-1385,18 3-288,12 3 1224,21 8-784,11 4-199,15 7-241,3 7-80,9 0-264,4 0-160,-2-1-192,-6-4-216,-14-4-785,-9-10 1025,-14-2-208,-8-13-136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4:3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17156,'64'-14'5207,"-24"4"-4571,-15 2-501,0 2-1,1 1 0,-1 1 0,36-1 0,-58 4-129,-1 1-1,0 0 0,0 0 0,0 1 0,1-1 0,-1 0 1,0 1-1,0-1 0,0 1 0,0 0 0,0 0 0,0 0 1,0 0-1,0 0 0,0 0 0,0 0 0,-1 0 0,1 1 1,0-1-1,-1 1 0,1 0 0,-1-1 0,1 1 1,-1 0-1,0 0 0,0 0 0,0 0 0,0 0 0,0 0 1,0 0-1,-1 0 0,1 0 0,-1 0 0,1 0 0,-1 0 1,0 1-1,0-1 0,0 2 0,0 10 44,0 0 1,-1 1-1,-1-2 1,0 1-1,-6 17 0,-26 70 312,26-77-270,1-4-88,-77 232 882,71-202-1399,1 0-1,3 1 1,-3 58-1,11-105-406,0-11 464,-1-19 118,1 15 53,-5-31-395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4:34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15059,'14'4'1809,"5"1"-1137,7 1-232,6 0 640,9-1-720,3-4-312,7-2 232,-2-4-112,0-6-296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4:34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1586 125 12123,'-290'-57'2010,"216"48"-1487,-1 3 0,-75 4 1,103 4-307,0 3 1,0 1-1,1 3 1,-57 17 0,70-15-138,1 2 1,0 1-1,1 1 1,0 2-1,1 1 1,-41 32-1,32-17-6,1 2-1,1 1 1,2 2-1,2 2 1,1 1 0,2 1-1,3 1 1,1 2-1,2 0 1,2 2-1,2 0 1,2 2-1,2 0 1,-15 82-1,22-75-33,3 0 0,2 0 0,6 99 0,0-123-33,2 1 1,2-1-1,1 0 0,1-1 1,2 0-1,1 0 1,28 54-1,-31-70 14,1-1 0,1-1 1,0 1-1,1-2 0,0 1 1,1-2-1,0 1 0,1-2 0,1 0 1,-1 0-1,1-1 0,17 7 0,-10-7 36,0-1-1,0 0 0,1-2 0,0-1 1,0 0-1,1-2 0,-1 0 1,36-2-1,-3-3 95,1-3 1,-1-3 0,0-2-1,-1-2 1,-1-3 0,0-1-1,58-28 1,-17-1 170,-1-3 0,163-115 0,-173 102-96,-3-3 0,-3-4-1,84-94 1,-121 115-58,-3-1-1,44-74 0,-60 85-80,-2-1-1,-1-1 0,-2 0 0,12-48 0,-23 67-41,-1 0 1,0 0-1,-2-1 0,0 1 0,-1-1 0,-1 1 0,-5-38 0,2 43-38,-1-1 0,0 1 0,-1 0 0,-1 0 1,0 0-1,-1 1 0,-1-1 0,0 2 0,-1-1 0,-12-14 0,7 12-67,-1 1 1,0 0-1,-1 1 0,0 1 0,-1 1 0,-22-13 1,12 11-114,-1 0 0,-1 2 1,-46-14-1,0 8-197,0 4-1,-119-8 1,58 13-174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5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1 303 19516,'-1'39'4031,"3"66"393,-1-91-4263,1-1 0,0 0 1,1 1-1,1-1 0,7 19 0,-10-30-141,0 0 1,0 1-1,0-1 0,0 0 0,0 0 0,0 1 0,1-1 1,-1 0-1,1-1 0,0 1 0,0 0 0,0 0 0,-1-1 1,1 1-1,1-1 0,-1 1 0,0-1 0,0 0 0,0 0 1,1 0-1,-1 0 0,1 0 0,-1-1 0,5 1 0,-4-1-6,0 0 0,1-1-1,-1 1 1,0-1 0,0 0-1,0 0 1,0 0 0,0-1 0,0 1-1,0-1 1,0 0 0,-1 1-1,1-1 1,0 0 0,-1-1-1,0 1 1,1 0 0,1-4-1,5-6 17,-1 0-1,-1 0 0,0-1 0,-1 0 0,0 0 0,-1-1 0,-1 0 1,0 1-1,0-2 0,-2 1 0,0 0 0,0 0 0,-1-1 1,-2-14-1,-5 4-22,0 19-5,1 16-11,4-4 5,0-1 0,0 1-1,1 0 1,0 0 0,0 0 0,0 0 0,1-1 0,0 1 0,0 0 0,0-1 0,1 1 0,0 0 0,0-1-1,5 11 1,-5-14 11,0 1-1,0 0 1,0-1-1,0 1 1,0-1-1,1 1 0,-1-1 1,1 0-1,-1 0 1,1 0-1,0 0 1,0-1-1,0 1 0,0-1 1,0 0-1,0 0 1,0 0-1,0 0 1,1 0-1,-1-1 0,0 1 1,0-1-1,1 0 1,-1 0-1,0 0 1,1 0-1,4-2 0,4-1 28,0-1 0,0 0-1,0-1 1,-1 0-1,1-1 1,-1 0-1,-1-1 1,16-12-1,4-6 87,38-42 0,-57 56-94,-7 8-22,0-1 0,0 1 1,-1-1-1,1 0 0,-1 0 0,0-1 0,0 1 0,0 0 1,-1-1-1,3-7 0,-5 12-5,0 0 0,0-1 0,0 1 0,1 0 0,-1 0 0,0 0 0,0 0 0,0-1 0,0 1 0,0 0 0,0 0 0,0 0 0,0-1 0,-1 1 0,1 0 0,0 0 0,0 0 0,0 0-1,0-1 1,0 1 0,0 0 0,0 0 0,0 0 0,0 0 0,0 0 0,-1-1 0,1 1 0,0 0 0,0 0 0,0 0 0,0 0 0,0 0 0,-1 0 0,1 0 0,0-1 0,0 1 0,0 0 0,0 0 0,-1 0 0,1 0 0,0 0 0,0 0 0,-1 0 0,-9 3-27,-10 8-15,4 1 13,1 0 0,0 1 0,1 1 1,-19 23-1,28-31 36,0 1 0,1 0 0,0-1 0,0 2 0,0-1 0,1 0 0,0 1 0,0 0 0,1-1 0,0 1 0,0 0 0,1 0 0,0 14 0,1-20-5,0 0 0,0 0 1,1 0-1,-1 1 0,1-1 1,-1 0-1,1 0 1,0 0-1,0 0 0,0 0 1,0 0-1,0-1 1,1 1-1,-1 0 0,0 0 1,1-1-1,0 1 1,-1-1-1,1 0 0,0 1 1,-1-1-1,1 0 0,0 0 1,0 0-1,0 0 1,0 0-1,0 0 0,0-1 1,0 1-1,1-1 1,-1 1-1,0-1 0,0 0 1,3 0-1,5 1-16,0-1 0,0-1 0,0 1 0,0-2-1,0 1 1,11-4 0,0-2-91,1-1-1,-2-1 1,1-1-1,-1-1 1,-1-1 0,0 0-1,33-29 1,-20 11-208,-1 0-1,-2-2 1,31-42 0,4-20-250,-53 77 439,-2-1 0,0 1 0,10-30 0,-17 31 88,-2 16 38,0-1 0,0 1 0,0 0 0,0 0 0,-1 0 0,1-1 0,0 1 0,0 0 0,0 0 0,0 0 0,0 0 0,-1-1 0,1 1 0,0 0 0,0 0 0,0 0 0,0 0 0,-1 0 0,1 0 0,0 0 0,0-1 0,0 1 0,-1 0 0,1 0 0,0 0 0,0 0 0,0 0 0,-1 0 0,1 0 0,0 0 0,0 0 0,0 0 0,-1 0 0,1 0 0,0 1 0,-3-1 11,1 1 0,0 1-1,-1-1 1,1 0 0,0 1 0,0-1-1,0 1 1,-2 1 0,-16 18 74,1 1 1,1 1-1,1 0 0,1 2 1,1-1-1,1 2 0,-16 42 1,29-68-88,-8 23-194,-8 32 1,15-50-19,1-1 0,0 1 0,0 0 0,1 0 0,-1 1 1,1-1-1,0 0 0,0 0 0,1 0 0,0 0 0,0 0 0,0 0 1,2 6-1,-2-9 153,1-1 0,-1 0 0,0 1 1,0-1-1,0 0 0,1 1 1,-1-1-1,1 0 0,-1 0 0,1 0 1,0 0-1,-1-1 0,1 1 1,0 0-1,-1-1 0,1 1 0,0-1 1,0 1-1,-1-1 0,1 0 0,0 0 1,3 0-1,29-3-888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5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18124,'-14'3'709,"-1"1"0,2 0 0,-1 1 0,0 1 0,1 0 0,0 0 0,1 2 0,-1 0 0,2 0 0,-1 1 0,1 0 0,-17 19 0,26-26-684,1 0 0,-1 0 1,0 0-1,1 0 0,0 1 1,-1-1-1,1 0 0,0 1 1,0-1-1,1 1 0,-1 0 1,0-1-1,1 1 0,0-1 1,-1 1-1,1 0 1,0-1-1,1 4 0,-1-4-23,1 0 0,0-1 0,-1 1 0,1-1 0,0 0 0,0 1 0,0-1 0,0 0 0,0 1 0,1-1 0,-1 0 0,0 0 0,0 0 0,1 0 0,-1 0 0,1 0 0,-1 0 0,1-1 0,-1 1 0,1 0 0,-1-1 0,1 1 0,0-1 0,-1 0 0,1 0 0,0 1 0,-1-1 0,1 0 0,3-1 0,3 1-13,1 0 0,-1-1 1,0-1-1,1 1 0,13-6 0,-17 6-24,0-1 1,-1 0-1,1 0 0,0 0 1,-1-1-1,0 0 0,0 1 0,1-2 1,-2 1-1,8-7 0,-11 10 4,0 0-1,1-1 0,-1 1 1,0 0-1,0-1 0,1 1 1,-1-1-1,0 1 1,0 0-1,0-1 0,0 1 1,0-1-1,1 1 0,-1-1 1,0 1-1,0 0 0,0-1 1,0 1-1,0-1 1,0 1-1,0-1 0,0 1 1,-1 0-1,1-1 0,0 1 1,0-1-1,0 1 1,0 0-1,-1-1 0,-12-8-1111,-24 2-545,32 6 1605,-9-2-540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54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31 22565,'1'-1'260,"1"0"-1,-1-1 1,0 1 0,1 0 0,-1-1 0,0 1 0,0-1 0,0 1-1,0-1 1,-1 0 0,1 1 0,1-3 0,-2 4-200,0-1-1,0 1 1,0 0 0,0-1 0,0 1 0,0 0 0,0-1 0,0 1-1,0 0 1,0-1 0,-1 1 0,1 0 0,0-1 0,0 1-1,0 0 1,0 0 0,0-1 0,-1 1 0,1 0 0,0 0 0,0-1-1,0 1 1,-1 0 0,1 0 0,0-1 0,-1 1 0,-14-2 1315,8 3-1257,1 1 0,0-1 0,-1 1 0,1 1 0,0-1 0,0 1 0,1 0 0,-1 0-1,0 1 1,1 0 0,-9 7 0,2 1-129,0-1 0,0 2 0,-12 18 0,19-24 11,1 0-1,0 0 1,0 0-1,0 1 1,-3 12-1,6-18-1,1 0 1,-1 0-1,1 0 0,0 0 0,0 1 1,0-1-1,0 0 0,0 0 0,0 0 1,0 0-1,2 4 0,-2-5 0,1 0 1,-1 0-1,1 0 1,-1 0-1,1 0 0,0 0 1,0 0-1,-1 0 0,1 0 1,0-1-1,0 1 1,0 0-1,0 0 0,0-1 1,0 1-1,0-1 1,0 1-1,0-1 0,1 1 1,-1-1-1,0 0 0,2 1 1,6 0-29,0 0 0,0-1 0,1 0 1,-1 0-1,0-1 0,0 0 0,1-1 0,13-4 1,-2-1-415,-1 0-1,30-16 1,-47 22 148,0 0 0,0-1 0,0 1-1,-1-1 1,1 1 0,-1-1 0,1 0-1,-1 0 1,0 0 0,0 0 0,0 0-1,0-1 1,0 1 0,0-1 0,-1 1-1,1-1 1,-1 0 0,1 0 0,-1 1-1,1-4 1,2-7-760,5 2-218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54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17732,'-11'14'1848,"1"0"-1168,0 0-272,4-1 857,0 1-297,0-2-368,3-1-368,0-2-784,1-4 160,6-4 8,3-4 24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55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19660,'1'2'530,"0"1"0,0 0 0,0 0 0,-1 0 0,1 0 0,-1 0-1,1 6 1,-6 39 1529,3-37-1650,-38 188 1927,-4 30-1113,43-223-1185,0 0 0,1 0-1,0 1 1,1 10-1,0-16-33,-1-1 0,0 1 0,0 0 0,0 0 0,0-1-1,1 1 1,-1 0 0,0 0 0,1-1 0,-1 1 0,1 0 0,-1-1-1,1 1 1,-1-1 0,1 1 0,-1-1 0,1 1 0,-1-1 0,2 1-1,-1 0-2,0-1 0,-1 0-1,1 0 1,0 0 0,0 0-1,0 0 1,0 0-1,0 0 1,0-1 0,-1 1-1,1 0 1,0 0 0,0-1-1,0 1 1,-1 0-1,1-1 1,0 1 0,0-1-1,-1 1 1,1-1 0,1 0-1,8-9-12,-1 0 0,0 0-1,-1 0 1,0-1 0,0-1-1,-1 1 1,8-18 0,-3 6-30,6-15-28,-11 25-15,-1-1 0,1 1-1,12-16 1,-19 29 81,1 0-1,-1-1 0,0 1 1,0 0-1,0 0 1,1 0-1,-1-1 0,0 1 1,0 0-1,0 0 0,1 0 1,-1 0-1,0 0 0,1-1 1,-1 1-1,0 0 1,0 0-1,1 0 0,-1 0 1,0 0-1,0 0 0,1 0 1,-1 0-1,0 0 0,1 0 1,-1 0-1,0 0 1,0 0-1,1 0 0,-1 0 1,0 1-1,0-1 0,1 0 1,-1 0-1,0 0 0,0 0 1,1 0-1,-1 1 1,0-1-1,0 0 0,0 0 1,1 0-1,-1 1 0,0-1 1,0 0-1,0 0 0,0 1 1,1-1-1,-1 0 1,0 0-1,0 1 0,0-1 1,0 0-1,0 0 0,0 1 1,0-1-1,0 1 0,7 21-94,-6-16 50,1-1 39,0 0 0,-1 0 0,2 0 0,-1-1 0,0 1 0,1-1 0,0 0 0,0 0 0,0 0 0,1 0 0,-1 0 0,1 0 0,0-1 0,0 0-1,0 0 1,0 0 0,1 0 0,-1-1 0,8 3 0,1-1-141,-1 0 0,1-1 0,0-1 0,0 0 0,0-1 0,21-1 0,-27 0-11,0 0-1,0 0 0,0 1 1,0 0-1,-1 0 1,1 1-1,11 4 0,-15-5 109,0 0-1,-1 1 1,0-1-1,1 1 0,-1 0 1,0 0-1,0 0 1,0 0-1,0 0 0,0 1 1,-1-1-1,1 0 1,0 1-1,-1-1 1,0 1-1,0 0 0,0-1 1,0 1-1,0 0 1,0 0-1,-1-1 0,1 5 1,1 18 112,0 0 0,-2 1 0,0-1 0,-2 0 0,-7 34 0,-35 125 1765,42-176-1718,-1 0 20,-13 41 543,16-47-632,-1-1-1,1 0 0,-1 1 1,0-1-1,1 1 0,-1-1 1,0 0-1,0 0 0,0 1 1,0-1-1,0 0 0,0 0 1,0 0-1,-1 0 0,1 0 1,0 0-1,-1-1 0,1 1 1,0 0-1,-1-1 0,1 1 1,-1-1-1,1 1 0,-1-1 1,1 0-1,-3 1 0,2-2-18,1 1-1,0 0 0,-1-1 0,1 1 1,0-1-1,0 0 0,-1 1 0,1-1 0,0 0 1,0 0-1,0 0 0,0 0 0,0 0 1,0 0-1,0 0 0,0 0 0,1 0 1,-1 0-1,-1-3 0,-10-27-7,10 26-5,-8-29-346,2 0 1,1-1 0,2 1 0,1-1-1,2 0 1,1 0 0,2-1-1,2 1 1,1 0 0,1 1-1,12-42 1,-9 43-158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55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19 22573,'-13'-9'2232,"13"4"-1704,13 2-632,5 1 2193,9 4-1577,0 1 16,2 3-408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5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147 417 18876,'0'0'126,"0"0"0,0 0 0,0 0 0,0 0-1,0-1 1,0 1 0,0 0 0,0 0 0,0 0 0,-1-2 1007,0 2-1007,1 0 0,0 0 0,0 0 0,0 0-1,0 0 1,-1 0 0,1 0 0,0 0 0,0 0 0,0 0 0,0-1 0,-1 1 0,1 0-1,0 0 1,0 0 0,0 0 0,-1 0 0,1 0 0,0 0 0,0 1 0,0-1 0,0 0-1,-1 0 1,-12 4 1041,-11 8-1275,15-6 218,1 0-1,0 1 1,0 0 0,1 0-1,0 1 1,0-1-1,1 2 1,0-1 0,0 1-1,1 0 1,0 0-1,0 0 1,1 1 0,1-1-1,-5 17 1,8-24-110,-1 0 1,1 0-1,0 0 1,0 0-1,0 0 1,0 0-1,0 0 1,0 0-1,0 0 0,1 0 1,-1 0-1,1 0 1,-1 0-1,1 0 1,0 0-1,1 3 1,-1-4-3,0 0 1,0 0 0,0-1-1,0 1 1,0 0 0,0 0 0,0 0-1,0-1 1,1 1 0,-1 0-1,0-1 1,0 1 0,1-1-1,-1 0 1,0 1 0,1-1-1,-1 0 1,3 0 0,1 0-4,0-1 1,0 1 0,0-1-1,0 0 1,-1-1 0,1 1-1,0-1 1,-1 0 0,1 0-1,-1 0 1,9-6-1,-2-1 10,0-1-1,-1 1 0,0-2 0,0 1 0,-1-1 1,-1-1-1,8-12 0,-11 15 16,0 0 0,-1 0 0,0 0 0,0 0 0,-1 0 0,0-1 0,-1 0 0,0 1 0,-1-1 0,1-19 0,-4 16 18,-2 13-16,3 1-24,0 0 0,0 1 0,1-1 0,-1 1 1,1-1-1,-1 0 0,1 1 0,0-1 0,0 1 0,-1-1 1,1 1-1,0 2 0,0-3-1,0 1 0,1-1 0,-1 1 1,0 0-1,0-1 0,0 1 0,1-1 0,-1 1 0,1-1 1,0 1-1,-1-1 0,1 1 0,0-1 0,0 0 0,0 1 1,0-1-1,0 0 0,0 0 0,0 0 0,0 0 0,3 2 0,-2-2 6,0 0 0,0 0 0,0-1-1,0 1 1,0-1 0,0 1 0,1-1-1,-1 0 1,0 0 0,0 0 0,0 0-1,1 0 1,3-2 0,4 0 19,-1-1 1,0-1 0,0 1 0,0-2-1,16-9 1,-2-2 58,-1-1 1,-1-2-1,0 0 0,-1-1 1,-2-1-1,20-27 0,2-11 203,40-77-1,-69 113-208,-3 5 7,-7 18-61,-3 10-26,-36 126-60,4-18 189,-22 144-1,48-191 27,2 114 0,20 70-170,-12-238 1,2 36-59,-4-50 76,0-1 0,0 1 0,0 0 0,-1 0 0,1 0 0,-1 0 0,1 0 0,-1 0 0,0-1 0,0 1 0,0 0 0,-1-1 0,-2 5 0,4-7 5,0 1 1,-1-1 0,1 0 0,0 1-1,-1-1 1,1 0 0,-1 1-1,1-1 1,-1 0 0,1 1 0,0-1-1,-1 0 1,1 0 0,-1 1 0,1-1-1,-1 0 1,0 0 0,1 0 0,-1 0-1,1 0 1,-1 0 0,1 0 0,-1 0-1,1 0 1,-1 0 0,1 0 0,-1 0-1,1 0 1,-1 0 0,0-1-1,0 0 6,0 1 0,-1-1 0,1 0 0,0 0 0,0 0 0,0-1 0,0 1 0,0 0 0,0 0 0,1 0 0,-2-2 0,-12-35 128,6 4-56,2 0 0,1-1 0,0-63 0,6 37-63,13-79 0,-14 136-9,3-19-98,1 1 1,1-1 0,8-22-1,-11 39 54,0 1-1,0 0 0,0 0 1,1 1-1,-1-1 0,1 0 1,1 1-1,-1 0 0,0 0 1,1 0-1,0 0 0,0 0 1,0 1-1,0-1 0,1 1 1,-1 0-1,1 1 0,0-1 1,6-1-1,13-1-188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0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4 14259,'0'0'65,"0"0"0,0-1 0,0 1 1,0 0-1,0 0 0,0 0 0,0 0 0,0 0 0,0 0 0,0 0 1,0 0-1,0-1 0,0 1 0,0 0 0,0 0 0,0 0 0,0 0 1,0 0-1,0 0 0,0 0 0,0 0 0,0 0 0,-1-1 326,1 1-326,0 0 0,0 0 1,0 0-1,0 0 0,0 0 0,0 0 0,0 0 0,-1 0 0,1 0 1,0 0-1,0 0 0,0 0 0,0 0 0,0 0 0,0 0 0,0 0 1,0 0-1,-1 0 0,1 0 0,0 0 0,0 0 0,0 0 0,0 0 1,0 0-1,-11 1 1339,-11 6 918,10 0-1755,1 0 0,0 1 0,1 1 0,-1 0-1,-15 19 1,-39 57-8,56-71-544,0 0 0,0 1 0,1 0 0,1 0-1,1 1 1,0 0 0,1 0 0,1 0 0,-3 24 0,6-38-22,1 1-1,0-1 1,0 1-1,0-1 1,0 1 0,0-1-1,0 1 1,1-1-1,-1 0 1,1 1-1,0-1 1,-1 1 0,1-1-1,0 0 1,0 0-1,1 0 1,-1 1-1,0-1 1,4 3 0,-3-4-41,0 1 0,0-1 0,1 0 0,-1 0 0,0 0 1,1 0-1,-1 0 0,1-1 0,0 1 0,-1-1 0,1 1 1,-1-1-1,1 0 0,0 0 0,-1 0 0,1-1 0,-1 1 0,5-1 1,13-4-222,0-1 0,0 0 0,0-2 0,-1 0 0,26-15 0,19-14-219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5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 12611,'-1'-13'2217,"1"13"-2144,-1 0 0,1 0 0,0-1 0,0 1-1,0 0 1,0 0 0,0 0 0,0 0 0,0-1-1,0 1 1,0 0 0,0 0 0,0 0 0,0-1-1,0 1 1,0 0 0,0 0 0,0 0 0,0 0-1,0-1 1,0 1 0,0 0 0,0 0 0,0 0-1,0 0 1,0-1 0,0 1 0,1 0 0,-1 0-1,0 0 1,0 0 0,0-1 0,0 1 0,0 0-1,1 0 1,-1 0 0,0 0 0,0 0 0,0 0-1,0 0 1,0 0 0,1-1 0,-1 1 0,0 0-1,0 0 1,0 0 0,1 0 0,-1 0 0,0 0-1,0 0 1,0 0 0,0 0 0,1 0 0,-1 0-1,0 0 1,0 0 0,0 0 0,1 0 0,-1 1-1,0-1 1,0 0 0,1 0 0,-1 2 240,1 0 0,0 0 0,0-1 0,-1 1 0,0 0 0,1 0 0,-1 0 0,0 0-1,0 0 1,0 0 0,0 0 0,0 4 0,0-1 222,-3 38 1598,1 28-384,2-66-1660,1 1 0,-1-1-1,1 0 1,0 0 0,0-1-1,1 1 1,0 0 0,0 0-1,0-1 1,5 9 0,-6-11-69,1 0 1,0 0-1,0-1 1,0 1 0,0-1-1,0 1 1,0-1-1,0 0 1,1 1 0,-1-1-1,0 0 1,1-1 0,-1 1-1,1 0 1,-1-1-1,1 1 1,-1-1 0,1 0-1,0 0 1,-1 0 0,1 0-1,-1 0 1,5-1-1,3-1 10,0-1-1,0 0 0,0 0 1,14-7-1,8-7 35,-1-1-1,0-2 1,30-25 0,30-21 60,-91 66-125,0 0 0,0 0 0,0 0 0,0-1 0,1 1 0,-1 0 0,0 0 0,0 0 0,0 0 0,1 0 0,-1 0 0,0 0 0,0-1 0,1 1 0,-1 0 0,0 0 0,0 0 0,1 0 0,-1 0 0,0 0 0,0 0 0,1 0 0,-1 0 0,0 0 0,0 0 0,1 0 0,-1 1 0,0-1 0,0 0 0,1 0 0,-1 0 0,0 0 0,1 1 0,0 8-18,-8 18-10,6-23 12,0-1 13,0 0 0,0 0 0,1-1-1,-1 1 1,1 0 0,0 0 0,0 0 0,0 0 0,0 0 0,0-1-1,1 1 1,0 4 0,-1-7 5,1 1 1,-1 0-1,0-1 0,1 1 0,-1-1 0,1 1 1,-1-1-1,1 1 0,-1-1 0,1 1 0,-1-1 0,1 0 1,0 1-1,-1-1 0,1 0 0,0 1 0,-1-1 1,1 0-1,0 0 0,0 1 0,2-1 4,-1 0 1,0 0-1,1 0 0,-1 0 1,1 0-1,-1-1 0,0 1 0,4-2 1,12-5 30,34-16 1,-39 16-13,0 0 1,1 1-1,0 1 0,21-5 0,-34 9-24,1 1-1,0-1 0,-1 1 0,1 0 0,0 0 0,-1 0 1,1-1-1,0 2 0,-1-1 0,1 0 0,0 0 0,-1 0 1,1 1-1,0-1 0,-1 1 0,1-1 0,-1 1 0,1 0 0,-1 0 1,1 0-1,-1 0 0,1 0 0,-1 0 0,0 0 0,1 0 1,-1 0-1,0 0 0,0 1 0,0-1 0,0 1 0,0-1 1,0 0-1,-1 1 0,1 0 0,0 1 0,1 6-30,0 0 0,-1 0-1,0 0 1,-1 0-1,-1 16 1,0-17-381,1 1 1,0-1 0,2 14-1,-2-22 400,1 0 0,-1 0-1,0 0 1,0 0 0,0 1 0,0-1-1,1 0 1,-1 0 0,0 0 0,0 0-1,0 0 1,0 0 0,1 0 0,-1 0-1,0 0 1,0 0 0,0 0 0,1 0-1,-1 0 1,0 0 0,0 0 0,0 0-1,0 0 1,1 0 0,-1 0 0,0 0-1,0 0 1,0 0 0,0 0 0,1 0-1,-1-1 1,0 1 0,0 0 0,0 0-1,0 0 1,0 0 0,1 0 0,-1 0 0,0-1-1,0 1 1,0 0 0,0 0 0,0 0-1,0 0 1,0-1 0,0 1 0,0 0-1,0 0 1,1 0 0,0-2-95,11-9-346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5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48 22077,'-22'1'1317,"0"2"0,0 1 0,-39 11 1,48-10-982,0-1 1,1 2 0,0 0 0,0 0-1,0 1 1,0 0 0,-13 13 0,23-19-313,1 0 1,-1 1-1,1-1 1,-1 1-1,1-1 1,-1 1-1,1 0 1,0-1-1,0 1 1,0 0-1,0 0 1,0 0-1,0 0 1,0 0-1,1 0 0,-1 0 1,1 0-1,0 0 1,-1 0-1,1 4 1,0-5-20,1 0 0,-1 0 1,0 0-1,1-1 0,-1 1 1,0 0-1,1 0 0,-1 0 0,1-1 1,0 1-1,-1 0 0,1-1 1,-1 1-1,1 0 0,0-1 0,0 1 1,-1-1-1,1 1 0,1-1 1,0 1-7,1 0 0,-1 0 0,0 0 0,1-1 0,0 1 0,-1-1 0,1 0 0,-1 0 0,4 0 1,17-3-62,-1 0 0,1-2 0,-1-1 1,0 0-1,-1-2 0,34-16 0,-24 10-87,60-17 0,-89 30 143,0 0 0,0 1 0,0-1 0,0 1 0,0-1 0,1 1 0,-1 0 0,0 0 0,0 0 0,0 0 0,1 0 0,-1 0 0,0 1 0,0-1 0,0 1 0,0 0 1,0-1-1,0 1 0,0 0 0,3 2 0,-4-1 1,1 0-1,-1 0 1,0 0 0,0 0 0,0 1 0,0-1 0,0 0 0,0 1 0,0-1 0,-1 1-1,1-1 1,-1 1 0,0-1 0,0 1 0,0-1 0,0 4 0,0-5 3,-1 1 0,1-1 1,1 0-1,-1 1 0,0-1 1,0 0-1,0 0 0,1 1 0,-1-1 1,0 0-1,1 0 0,-1 0 1,1 0-1,0 1 0,-1-1 1,1 0-1,0 0 0,0 0 1,-1 0-1,1 0 0,0-1 1,0 1-1,0 0 0,0 0 0,0-1 1,0 1-1,0 0 0,1-1 1,-1 1-1,0-1 0,0 1 1,0-1-1,1 0 0,-1 0 1,0 1-1,0-1 0,1 0 0,-1 0 1,0 0-1,1 0 0,1-1 1,7 0-38,0-1 0,0 0 1,-1-1-1,14-5 1,-13 4-17,37-13-410,-28 9-10,2 0-1,37-8 1,-56 16 452,0-1 1,0 1-1,0 0 1,0 0-1,0 0 1,0 0-1,0 0 1,0 1-1,-1-1 1,1 0-1,0 1 1,0-1-1,0 1 1,-1 0-1,1 0 1,0 0-1,-1 0 1,1 0-1,0 0 1,-1 0-1,1 0 1,-1 0-1,0 1 0,1-1 1,0 3-1,1-3 42,-1 1 0,0-1-1,1 0 1,-1 0-1,0 0 1,1 0 0,0 0-1,-1-1 1,1 1-1,-1-1 1,1 1 0,0-1-1,-1 0 1,1 0-1,0 0 1,3-1 0,48-9 117,-50 9-131,104-35-89,-8 2-438,-99 33 512,0 1 0,0 0 0,-1-1 0,1 1-1,0 0 1,0 0 0,0-1 0,0 1 0,-1 0-1,1 0 1,0 0 0,0 0 0,0 0 0,0 0-1,-1 0 1,1 0 0,0 0 0,0 1 0,0-1 0,0 0-1,-1 0 1,1 1 0,0-1 0,0 1 0,-1-1-1,1 1 1,0-1 0,-1 1 0,1-1 0,0 1-1,0 1 9,-1 0-1,0 0 1,0 0-1,0 0 1,0 0-1,0 0 1,0 0-1,0 0 1,-1-1-1,0 4 1,-1 9 105,1-11-88,1 0 0,-1 0 0,1 0 0,0 0 0,0 0 0,1 0 0,-1 0 0,1 0 0,-1 0 0,1 0 0,0 0 0,0 0 0,0-1 0,0 1 0,1 0 0,-1-1 0,1 1 0,0-1 0,0 1 0,0-1 0,0 0 0,0 1 0,0-1 0,0 0 0,1-1 0,3 4 0,2-1-108,1 0 0,-1-1 0,1 0 0,0 0 0,0-1 0,0 0 1,15 1-1,-21-3 56,0 1 0,0-1 1,1 1-1,-1-1 1,-1 1-1,1 0 0,0 0 1,0 0-1,0 1 1,0-1-1,-1 1 1,1-1-1,-1 1 0,1 0 1,-1 0-1,1 0 1,2 3-1,-3-1 48,0 0 1,0 0-1,0 1 0,0-1 1,-1 0-1,0 1 0,0-1 1,0 1-1,0-1 0,0 1 1,-1 4-1,2 27 290,-1-1 0,-2 0 0,-2 1 1,-1-1-1,-2 0 0,-16 56 0,20-85-195,0 0 0,0-1-1,-1 1 1,0 0 0,0-1-1,-1 0 1,0 0 0,0 0-1,0 0 1,0 0 0,-1-1-1,1 0 1,-11 7 0,13-10-64,-1 1 1,1-1 0,-1 0-1,1 0 1,-1 0 0,0 0 0,0-1-1,0 1 1,1-1 0,-1 1-1,0-1 1,0 0 0,0 0 0,0 0-1,1-1 1,-1 1 0,0-1-1,0 1 1,0-1 0,1 0-1,-1 0 1,0 0 0,1 0 0,-1-1-1,1 1 1,-1-1 0,1 0-1,0 1 1,0-1 0,0 0 0,-4-4-1,0-2-23,0-1-1,0 1 1,0-1 0,1 0-1,0 0 1,1 0-1,0-1 1,1 0 0,0 1-1,-3-18 1,2 2-110,1-1 0,1 1 0,2-29 0,0 38 32,1 1-1,1-1 0,1 1 0,0-1 0,1 1 0,0 0 1,1 0-1,9-18 0,-9 25 28,0 0 0,0-1 0,0 2 1,1-1-1,0 1 0,1 0 0,0 0 0,0 0 0,0 1 0,1 0 1,0 1-1,0 0 0,0 0 0,14-6 0,6 2-115,0 0 0,52-7-1,-49 10-381,-30 6 419,0 0 0,1 0 0,-1 0 0,0-1 0,0 1 0,1 0 0,-1-1 0,0 1-1,0-1 1,0 1 0,0-1 0,1 0 0,-1 1 0,0-1 0,0 0 0,0 0 0,0 0-1,0 0 1,-1 1 0,1-2 0,0 1 0,0 0 0,-1 0 0,1 0 0,0 0 0,-1 0-1,1 0 1,-1-1 0,0 1 0,1-3 0,-1 0-208,-1-1-1,1 1 1,-1 0 0,0-1-1,0 1 1,0 0-1,-1-1 1,-2-3 0,-3-10-702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6:2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55 14051,'7'-19'1496,"6"-16"3682,-13 35-5134,0 0-1,0 0 0,0 0 1,0 0-1,0 0 0,0 0 1,0 1-1,0-1 0,0 0 0,0 0 1,0 0-1,0 0 0,0 0 1,0 0-1,0 0 0,1 0 1,-1 0-1,0 0 0,0 0 1,0 0-1,0 0 0,0 0 0,0 0 1,0 0-1,0 0 0,0 0 1,0 0-1,0 0 0,1 0 1,-1 0-1,0 0 0,0 0 0,0 0 1,0 0-1,0 0 0,0 0 1,0 0-1,0 0 0,0 0 1,0 0-1,0-1 0,0 1 0,0 0 1,1 0-1,-1 0 0,0 0 1,0 0-1,0 0 0,0 0 1,0 0-1,0 0 0,0 0 0,0 0 1,0 0-1,0-1 0,0 1 1,-1 22 1461,-28 206 65,-10 120-1387,34-232-1040,6-160-1977,-3 5 2150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6:2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7 459 17220,'-2'-7'239,"0"0"1,1 0-1,1-1 0,-1 1 1,1 0-1,0-1 1,1 1-1,-1-1 1,2 1-1,-1 0 1,1 0-1,0 0 0,0 0 1,1 0-1,0 0 1,0 0-1,8-10 1,4-6 250,2 0 0,0 2 0,28-26 0,-21 22-282,1 1 0,2 1-1,0 1 1,1 2 0,1 1-1,45-22 1,-61 35-190,1 1 1,-1 0-1,1 1 1,1 0-1,-1 1 0,0 1 1,27-1-1,-31 4-47,1-1 0,0 2 0,-1-1 0,1 2-1,-1-1 1,1 1 0,-1 1 0,0 0 0,0 0 0,-1 1-1,16 10 1,-16-9-25,0 1-1,0 0 1,0 1 0,-1 0-1,0 0 1,0 1-1,-1 0 1,-1 0 0,1 0-1,-1 1 1,-1 0-1,6 15 1,-8-16 35,0 0 0,-1 1-1,0-1 1,0 1 0,-1-1 0,-1 1-1,1-1 1,-2 1 0,1-1 0,-1 1 0,-1-1-1,0 1 1,0-1 0,-1 0 0,-4 10-1,0-2 90,-1-2 0,-1 1-1,-1-1 1,0 0-1,0-1 1,-2 0 0,-13 12-1,5-6-338,-2-2-1,0 0 1,-39 24-1,61-42 253,-1 0 0,1 0 1,0 1-1,0-1 0,-1 0 0,1 0 0,0 0 0,0 0 1,-1 0-1,1 0 0,0 0 0,-1 1 0,1-1 1,0 0-1,-1 0 0,1 0 0,0 0 0,0 0 1,-1 0-1,1 0 0,0-1 0,-1 1 0,1 0 0,0 0 1,0 0-1,-1 0 0,1 0 0,0 0 0,-1-1 1,1 1-1,0 0 0,0 0 0,0 0 0,-1-1 0,1 1-28,-1-5-353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6:27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 24581,'-3'3'2057,"4"5"-1753,1-1-152,0-3 488,1-8-728,0 0-344,-2-7-768,-1-3 799,0 1-143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6:2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17156,'-7'-1'1904,"7"2"-1048,3 5-304,7 3 953,-1 2-177,6 4-400,2 2-160,6 5-304,4-2-127,4-2-233,3-3-96,-1-6-321,4-2-215,0-9-416,0-7-320,-4-13 896,1-2-272,-3-7-88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6:28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1 16796,'-23'32'2000,"-19"12"-944,-5 7-376,-10 22 889,-4 8-153,0 11-320,1 2-208,10-1-455,5-3-273,16-4-833,8-9 1482,9-27-801,4-13-8,8-20-56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6:31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78 16772,'6'-3'2096,"0"0"-1320,16 2-304,13-5 1161,17-7-665,20 3-216,17-3-280,3 1-184,2 3-176,-2 3-96,-12 4-248,-10 2-192,-21 3-504,-14 2-208,-25-2 832,-9 5-193,-12-1-223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6:31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15227,'-2'18'1737,"13"-3"-865,6-7-320,18-3 832,5-4-248,9-1-271,3-1-89,3-4-496,-3 0-352,-6-1-704,-9-1 704,-5-4-152,-5-3-96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3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16 19692,'7'-11'2305,"0"6"-1521,-10 16-360,-6 9 1176,-3 12-728,-4 6-119,-4 7-297,1 4-224,-3 4-240,2-2-64,3-8-296,4-4-176,2-10-505,0-6-143,7-15 408,-3-8 296,6-17-184,-1-1-241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0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20852,'-5'0'170,"0"0"-1,0-1 1,0 2-1,0-1 0,0 0 1,-1 1-1,1 0 0,0 0 1,0 1-1,0 0 1,1-1-1,-1 2 0,0-1 1,1 0-1,-1 1 0,1 0 1,0 0-1,0 0 0,0 1 1,0-1-1,1 1 1,-1 0-1,1 0 0,-4 5 1,-2 4-35,0 1 1,0 0 0,2 0-1,-8 18 1,12-26-128,1 0 0,0 1-1,0-1 1,1 0 0,-1 1 0,2-1 0,-1 1 0,1-1 0,0 1-1,0-1 1,0 1 0,1-1 0,2 9 0,-2-13-9,-1 0 0,1 0 1,0 0-1,0 0 0,1 0 1,-1-1-1,0 1 0,0 0 1,1-1-1,-1 1 0,1-1 0,0 1 1,-1-1-1,1 1 0,0-1 1,0 0-1,0 0 0,0 0 1,0 0-1,0 0 0,0-1 0,0 1 1,0-1-1,0 1 0,0-1 1,1 0-1,-1 0 0,0 0 0,2 0 1,7 0-2,-1-1 1,-1-1 0,1 0-1,0 0 1,11-4 0,18-10 8,-1 0 0,-1-3 0,39-25 1,-31 17 25,55-23 1,-96 48-28,31-10 18,-34 11-24,-1 1 0,1 0 0,0 0 0,0 0 0,0-1 0,0 1 0,0 0 0,-1 0 0,1 0 0,0 0 0,0 0 0,0 1 0,0-1 1,-1 0-1,1 0 0,0 1 0,0-1 0,0 0 0,-1 1 0,1-1 0,0 0 0,0 1 0,-1-1 0,1 1 0,0 0 0,-1-1 0,1 1 0,-1-1 0,1 1 0,-1 0 0,1 0 0,-1-1 0,1 1 0,-1 0 0,1 1 1,-1 5 4,0 0 0,0 0 0,-1 0 1,0 0-1,0 0 0,-1 0 0,1 0 1,-2 0-1,1 0 0,-5 7 0,-3 15 56,10-27-57,-2 3 21,1 0 0,-1 0-1,1 0 1,1 0-1,-1 8 1,1-13-21,0 1 0,0 0 1,0-1-1,0 1 0,0 0 0,1-1 1,-1 1-1,0 0 0,0-1 1,1 1-1,-1-1 0,0 1 0,1-1 1,-1 1-1,0-1 0,1 1 0,-1-1 1,1 1-1,-1-1 0,1 1 1,0 0-1,0-1 0,1 0 0,-1 1 0,0-1 0,0 0 1,0 0-1,0 0 0,0 0 0,0 0 0,0 0 0,0 0 1,0 0-1,1 0 0,-1-1 0,0 1 0,1-1 0,14-5 24,0-2-1,0 0 0,-1 0 0,20-16 1,3-1-29,-14 10-4,-12 7-1,0 0 0,1 1 1,0 1-1,0 0 0,0 0 0,18-4 0,-30 10 5,0 0 1,0-1 0,0 1-1,1 0 1,-1 0-1,0 0 1,0 0 0,1 0-1,-1 0 1,0 0-1,0 0 1,1 1 0,-1-1-1,0 1 1,0-1 0,0 0-1,0 1 1,0 0-1,1-1 1,-1 1 0,0 0-1,0-1 1,0 1-1,-1 0 1,1 0 0,0 0-1,0 0 1,0 0 0,0 2-1,2 2 1,-1 0 0,0 1 0,-1-1 0,0 1 0,2 9 0,4 19-3,-6-32 3,-1-1-1,1 1 0,0-1 0,-1 1 0,1-1 1,0 1-1,0-1 0,0 0 0,0 1 1,0-1-1,0 0 0,1 0 0,-1 0 1,0 0-1,3 2 0,21 2 19,-24-5-142,1 0 1,0 0-1,0 0 1,0 0-1,-1 0 1,1 1-1,0-1 1,0 1-1,-1-1 1,1 1-1,0 0 0,-1-1 1,1 1-1,1 1 1,-2-4-162,0-12-97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38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26 256 18220,'-21'9'4260,"17"-9"-1778,12-8-1202,153-123 574,-35 25-1764,-124 104-89,24-14 2,-26 16-3,1 0 0,-1-1 1,1 1-1,0 0 0,-1 0 0,1 0 0,0 0 0,-1 0 1,1 0-1,-1 0 0,1 0 0,0 0 0,-1 0 1,1 0-1,0 0 0,-1 0 0,1 0 0,-1 1 0,1-1 1,0 0-1,-1 1 0,1-1 0,-1 0 0,1 1 1,-1-1-1,1 0 0,-1 1 0,1-1 0,-1 1 0,0-1 1,1 1-1,-1-1 0,0 1 0,1-1 0,-1 1 1,0-1-1,1 1 0,-1 0 0,0-1 0,0 1 0,0-1 1,0 1-1,1 1 0,0 12 5,0-1 1,0 1-1,-1 0 1,-1 0-1,-3 16 0,0 18-5,4-43-6,-1 11-291,0 1 0,2 0 1,0-1-1,6 28 0,0-25-4,-6-18 291,-1-1 0,0 1 0,1-1 1,-1 0-1,1 1 0,-1-1 0,1 0 1,-1 1-1,1-1 0,-1 0 0,1 0 1,-1 1-1,1-1 0,-1 0 0,1 0 0,-1 0 1,1 0-1,-1 1 0,1-1 0,-1 0 1,1 0-1,0 0 0,-1 0 0,1 0 1,-1-1-1,1 1 0,-1 0 0,1 0 1,-1 0-1,1 0 0,-1-1 0,1 1 1,0 0-1,15-12-380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3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27 17572,'1'6'348,"0"1"0,0 0 0,-1-1-1,0 1 1,0-1 0,0 1 0,-1 0 0,0-1 0,0 1 0,-1-1 0,0 1 0,-4 8 0,-4 25 1425,-72 482 417,79-506-2176,-1-13 25,3-5-33,0 0 0,0 0-1,0 0 1,1-1 0,-1 1 0,1-1 0,-1 1 0,1 0 0,0-4 0,-5-67 64,6-128 0,3 157-71,2 0 0,1 0 0,3 1 0,18-52-1,-25 85-5,1 0-1,0 1 1,1 0 0,0 0-1,1 0 1,0 1-1,0-1 1,1 1 0,0 1-1,10-10 1,-13 14-3,0 0-1,0 0 1,1 1 0,-1-1 0,1 1 0,-1 0-1,1 0 1,0 0 0,0 1 0,0 0 0,0 0-1,0 0 1,0 1 0,0-1 0,0 1 0,0 0-1,0 1 1,0-1 0,0 1 0,0 0 0,0 0-1,6 3 1,-9-4 2,1 1 1,-1 0-1,1 0 0,-1 0 0,0 0 0,0 0 0,0 1 1,0-1-1,1 1 0,-2-1 0,1 1 0,0 0 0,0-1 1,0 1-1,-1 0 0,1 0 0,-1 1 0,0-1 0,0 0 1,2 3-1,-3-2 14,1 0 1,-1 0-1,0 0 1,0-1-1,0 1 1,0 0-1,0 0 1,-1 0-1,0 0 0,1-1 1,-1 1-1,0 0 1,0 0-1,0-1 1,-2 4-1,-4 5 63,0-1-1,-1 1 1,0-1-1,-1 0 1,0-1-1,-17 14 1,9-8-62,-1-1-1,-1 0 1,0-2 0,-1 0-1,-31 13 1,28-22-1533,23-3 1447,-1 0 0,0 0 0,1 0 0,-1 0 0,1 0 0,-1-1 0,1 1-1,-1 0 1,1 0 0,-1 0 0,1-1 0,-1 1 0,1 0 0,0-1 0,-1 1 0,1 0 0,-1-1-1,1 1 1,0-1 0,-1 1 0,1-1 0,0 1 0,-1-1 0,1-1-11,0 0 0,0 1-1,0-1 1,0 0 0,1 1 0,-1-1 0,0 0 0,1 1-1,-1-1 1,1 1 0,0-1 0,-1 0 0,1 1 0,0 0-1,0-1 1,0 1 0,0-1 0,0 1 0,0 0 0,1 0-1,1-2 1,27-24-1105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39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18756,'-1'14'696,"-1"-1"-1,-1 0 1,0 0 0,-1 0-1,0 0 1,-11 22 0,0 2 725,12-29-1216,-1 4 92,-1 0 0,2 1 1,-1 0-1,-1 19 0,5-32-293,0 1 1,-1-1 0,1 1-1,0-1 1,0 1-1,0-1 1,0 1 0,0 0-1,0-1 1,0 1 0,0-1-1,0 1 1,1-1-1,-1 1 1,0-1 0,0 1-1,0-1 1,1 1 0,-1-1-1,0 1 1,0-1-1,1 1 1,-1-1 0,0 1-1,1-1 1,0 1 0,-1-1-4,1 0 1,0 0 0,-1 0 0,1 0 0,0 0 0,-1 0 0,1-1 0,-1 1 0,1 0 0,0 0 0,-1-1 0,1 1 0,-1 0 0,1 0 0,-1-1-1,1 1 1,-1-1 0,2 0 0,22-24 18,-8 1 87,-1 0 0,-1-1 0,-2-1 0,0 0 0,11-36 0,-22 59-22,-7 28 104,5-18-163,0 0-1,-1 0-16,0-1 0,1 1 1,1 0-1,-1 13 0,1-19-9,0 0 0,0 0 0,0 0 0,0 0 0,0 0 0,1 0 0,-1 0 0,0 0 0,1 0 0,-1 0 0,1 0 0,-1 0 0,1-1 0,-1 1 0,1 0 0,-1 0 0,1 0 0,0-1 0,0 1 0,-1 0 0,1-1 0,0 1 0,0 0 0,0-1 0,0 1 0,0-1 0,-1 0 0,1 1 0,0-1 0,0 0 0,0 1 0,0-1 0,0 0 0,0 0 0,0 0 1,0 0-1,0 0 0,0 0 0,0 0 0,2-1 0,10-1-2,0-2 0,0 0-1,-1 0 1,0-1 0,0-1 0,0 0 0,17-12 0,-18 11-7,0 1 1,0-1-1,1 2 0,-1 0 0,1 0 0,0 1 0,1 0 0,13-2 1,-25 6 5,0 0 1,0 0 0,0 0-1,0 0 1,0 0 0,0 0-1,0 0 1,0 0 0,0 0-1,0 1 1,0-1 0,0 0-1,-1 0 1,1 1 0,0-1-1,0 1 1,0-1 0,0 1-1,-1-1 1,1 1 0,0 0-1,-1-1 1,1 1 0,0 0-1,-1-1 1,1 1 0,-1 0-1,1 0 1,-1 0 0,1 0-1,-1-1 1,0 1 0,1 0-1,-1 0 1,0 0 0,0 0-1,0 0 1,1 0 0,-1 1-1,0 5-5,0 0-1,-1 0 0,0 0 1,-2 10-1,0 3 23,4-19-106,0 0 0,0 1 0,0-1 0,0 0 0,0 0 0,0 0 0,0 0 0,1 0 1,-1 0-1,0 0 0,1 0 0,-1 0 0,1 0 0,-1-1 0,1 1 0,1 0 0,-1 0-90,-1-1 0,0 1 1,0-1-1,1 1 0,-1-1 0,1 1 0,-1-1 1,0 0-1,1 1 0,-1-1 0,1 0 0,-1 0 1,1 0-1,-1 0 0,1-1 0,-1 1 0,0 0 1,3-1-1,-2-3-526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4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26 18044,'1'-1'181,"-1"0"0,1 0-1,0 0 1,-1 0 0,1 0 0,-1 0 0,0 0 0,1 0 0,-1 0-1,0 0 1,0 0 0,0 0 0,0-1 0,0 1 0,0-2 0,0 3-91,0 0 1,0-1 0,-1 1 0,1-1 0,0 1 0,0 0 0,-1-1 0,1 1 0,0 0 0,-1-1 0,1 1-1,0 0 1,-1-1 0,1 1 0,-1 0 0,1 0 0,0-1 0,-1 1 0,1 0 0,-1 0 0,1 0 0,-1 0-1,1 0 1,-1 0 0,0 0 0,-2-1 182,0 2 0,-1-1 0,1 0 0,0 1 0,0-1 0,0 1 0,-1 0 0,1 0 0,-4 2 0,-11 7 249,0 0 0,0 0 0,-25 22 0,34-25-454,0 1 0,1 0 0,0 1 1,0-1-1,1 2 0,0-1 1,-10 19-1,16-26-68,0 0 1,0-1-1,0 1 1,0 0 0,1 0-1,-1 0 1,1 0-1,-1 0 1,1 0-1,0 0 1,-1 0 0,1 0-1,0 0 1,0-1-1,1 1 1,-1 0-1,0 0 1,1 0-1,-1 0 1,2 3 0,-1-3-75,0-1 1,0 0 0,1 0-1,-1 0 1,0 1 0,1-1-1,-1-1 1,1 1 0,-1 0-1,1 0 1,-1 0 0,1-1-1,0 1 1,-1-1 0,1 0-1,0 1 1,-1-1 0,4 0-1,6 0-271,-1 0-1,1-1 0,0 0 1,-1-1-1,1 0 1,10-3-1,17-8-299,2-2-185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40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30 114 20748,'-22'19'2795,"22"-19"-2746,0 0 0,0 1-1,-1-1 1,1 1-1,0-1 1,0 0 0,-1 1-1,1-1 1,0 1-1,0-1 1,0 1-1,0-1 1,-1 1 0,1-1-1,0 0 1,0 1-1,0-1 1,0 1 0,0-1-1,0 1 1,1 0-1,-1 0 27,1-1-1,-1 1 0,1-1 0,-1 1 0,1-1 0,-1 0 1,1 1-1,-1-1 0,1 0 0,0 1 0,-1-1 0,1 0 0,0 0 1,-1 1-1,1-1 0,0 0 0,-1 0 0,1 0 0,0 0 0,0 0 1,11 0 76,0 0-1,-1-1 1,1 0 0,-1-1 0,0 0 0,1-1 0,-1 0 0,17-8 0,-18 8-144,-1-2 0,0 1 0,0-2 1,0 1-1,0-1 0,-1 0 0,0-1 0,-1 0 0,14-15 0,-20 21-1,0-1 0,0 1-1,0 0 1,0-1 0,0 1-1,0-1 1,0 0 0,0 1 0,-1-1-1,1 0 1,-1 1 0,1-1-1,-1 0 1,0 0 0,0 1-1,0-1 1,0 0 0,0 0 0,0 1-1,0-1 1,-1 0 0,1 0-1,0 1 1,-2-3 0,2 3-2,-1 0 0,0 0 0,0 0 0,0 0 0,-1 0 0,1 1 0,0-1 0,0 0 0,0 0 0,-1 1 0,1-1 0,0 1 0,-1-1 0,1 1 0,0 0 0,-1-1 0,1 1 0,0 0 0,-1 0 0,1 0 0,-1 0 0,1 0 0,0 0 0,-1 1 0,1-1 0,0 0 0,-1 1 0,1-1 0,-3 2 0,-7 2 15,-1 1 0,0 1 0,1 0 1,0 1-1,1 0 0,0 0 0,0 1 0,-10 10 0,7-5 7,0 0-1,1 1 1,1 1 0,-19 30-1,27-40-109,0 1-1,1-1 1,-1 1-1,1 0 1,1 0 0,-1 0-1,1-1 1,-2 11 0,3-14-36,0 0 0,0 0 0,1-1 0,-1 1 0,0 0 0,1-1 0,-1 1 0,1 0 0,-1-1 0,1 1 0,0 0 0,0-1 0,-1 1 1,1-1-1,0 1 0,0-1 0,1 0 0,-1 1 0,0-1 0,0 0 0,1 0 0,-1 0 0,1 0 0,-1 0 0,1 0 0,-1 0 1,1-1-1,-1 1 0,1 0 0,0-1 0,-1 1 0,1-1 0,3 0 0,19 3-684,2-3-280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41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19 19220,'3'-2'443,"1"-1"-38,1 1 0,-1-1 0,1 1 0,0 0 0,6-2 0,-10 4-348,0 0 0,-1-1 0,1 1 1,0 0-1,0 0 0,-1 0 0,1 0 0,0 0 0,-1 1 1,1-1-1,0 0 0,-1 0 0,1 0 0,0 0 1,-1 1-1,1-1 0,0 0 0,-1 1 0,1-1 1,-1 0-1,1 1 0,0-1 0,-1 1 0,1-1 0,-1 1 1,0-1-1,1 1 0,-1 0 0,1-1 0,-1 1 1,0-1-1,1 1 0,-1 0 0,0-1 0,0 1 0,1 0 1,-1-1-1,0 1 0,0 0 0,0 0 0,0-1 1,0 1-1,0 0 0,0-1 0,0 1 0,0 0 0,-1-1 1,1 1-1,0 0 0,-1 17 548,-2 0-1,1-1 1,-2 0-1,-8 24 1,-29 66-153,29-78-218,-30 65 81,-32 89 37,73-182-347,0 1 0,0 0 0,1 0 0,-1 0 0,1-1 0,-1 1 0,1 0 0,0 0 0,0 0 0,0 0 0,0 0 0,0 0 0,0 0 0,0 0 0,1 0 0,-1-1 0,1 1 0,-1 0 0,2 3 0,-1-5-4,-1 1 0,1-1-1,-1 0 1,1 1 0,-1-1-1,1 0 1,0 1 0,-1-1-1,1 0 1,-1 0 0,1 0-1,0 0 1,-1 0 0,1 0-1,0 1 1,-1-2 0,1 1-1,0 0 1,-1 0 0,1 0-1,0 0 1,22-10-63,13-16-940,-1 0 1,-2-3-1,49-52 1,-43 40 271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41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58 19996,'0'2'103,"0"-1"-1,0 0 1,0 0 0,1 1-1,-1-1 1,0 0-1,1 0 1,-1 1-1,1-1 1,-1 0-1,1 0 1,-1 0 0,1 0-1,0 0 1,0 0-1,-1 0 1,1 0-1,0 0 1,0 0 0,0 0-1,0 0 1,0-1-1,0 1 1,0 0-1,1-1 1,-1 1 0,0-1-1,0 1 1,0-1-1,1 0 1,-1 1-1,0-1 1,1 0-1,-1 0 1,0 0 0,0 0-1,3 0 1,0 0-15,-1 0 1,1-1-1,0 1 1,-1-1-1,1 0 1,0 0-1,-1 0 1,1 0-1,-1-1 1,1 1-1,-1-1 1,4-2-1,-4 0 13,1 1 1,-1-1-1,1 0 0,-2 0 0,1-1 1,4-8-1,-6 12-52,0-1 0,0 0 0,-1 0 0,1 1 0,-1-1 0,0 0-1,1 0 1,-1 1 0,0-1 0,0-3 0,0 5-24,0-1 0,0 0-1,-1 1 1,1-1 0,0 0 0,0 1-1,-1-1 1,1 0 0,0 1 0,-1-1-1,1 1 1,-1-1 0,1 1 0,-1-1-1,1 1 1,-1-1 0,1 1-1,-1-1 1,1 1 0,-1-1 0,0 1-1,1 0 1,-1 0 0,0-1 0,1 1-1,-2 0 1,-1-1 8,0 1-1,1 0 1,-1 0-1,0 1 1,1-1-1,-1 0 1,0 1-1,1 0 1,-1-1-1,1 1 1,-1 0-1,1 1 1,-1-1-1,1 0 1,0 1-1,0-1 1,0 1-1,0-1 1,0 1-1,0 0 1,0 0-1,-2 2 1,-5 7 43,0 1 1,-13 20 0,14-18-77,0 0 0,1 0 0,1 1 0,0-1 0,1 2 0,1-1 0,0 0 0,1 1 0,0 0 0,0 28 0,3-42-147,0 0 0,1 1 0,-1-1 0,0 0 0,1 1 0,0-1 0,-1 0 0,1 0 0,0 0 0,0 0 0,0 0 0,0 0 0,0 0 0,1 0 0,1 2 0,-2-4 35,-1 1 1,1-1-1,0 1 0,0-1 0,0 1 1,0-1-1,0 1 0,0-1 0,0 0 1,0 0-1,0 1 0,0-1 0,0 0 1,1 0-1,-1 0 0,0 0 0,0 0 1,0-1-1,0 1 0,0 0 1,0 0-1,0-1 0,0 1 0,0 0 1,0-1-1,0 1 0,0-1 0,0 0 1,-1 1-1,1-1 0,0 0 0,0 1 1,0-2-1,18-17-988,2-10-366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42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10 19604,'1'0'203,"2"-1"33,-1 1 1,0 0-1,0 0 0,1 0 0,-1 0 0,0 0 0,0 0 1,0 1-1,1-1 0,1 1 0,-3 0-160,-1 0 0,1-1 0,0 1 0,-1 0 0,1 0 0,-1 0-1,1-1 1,-1 1 0,1 0 0,-1 0 0,1 0 0,-1 0 0,0 0 0,0 0 0,0 0 0,1 0 0,-1 0-1,0 0 1,0 0 0,0 0 0,0 0 0,0 0 0,-1 0 0,1 0 0,0 0 0,0 0 0,-1 1 0,-5 19 513,0 0-1,-1 0 1,-13 26 0,-12 33-433,29-71-135,1 1 1,0-1-1,0 1 0,1 0 0,0-1 0,1 15 0,0-23-19,0 0-1,0 0 1,0 1 0,0-1 0,0 0-1,0 0 1,0 0 0,0 0 0,1 0 0,-1 0-1,0 0 1,1 0 0,-1 0 0,1 0 0,-1 0-1,1 0 1,0 0 0,-1 0 0,1 0-1,0 0 1,0 0 0,-1-1 0,1 1 0,0 0-1,0-1 1,0 1 0,0 0 0,0-1-1,0 1 1,0-1 0,0 0 0,0 1 0,0-1-1,0 0 1,1 0 0,-1 1 0,0-1-1,0 0 1,0 0 0,0 0 0,0 0 0,0-1-1,0 1 1,1 0 0,-1 0 0,1-1 0,5-1-7,-1-1 1,-1 1 0,1-1-1,0 0 1,-1 0-1,10-7 1,3-6-84,0 0-1,0-2 0,-2 1 1,0-2-1,-1 0 1,21-37-1,-34 52 70,0 1 0,0-1 0,0 0 0,0 0 0,-1 0 0,0 1 0,0-2 0,0 1 0,0 0 0,0 0 0,-1 0 0,0 0 0,0 0 0,0-1 0,-1-4 0,1 9 20,0-1 0,0 1 0,0 0 1,0-1-1,0 1 0,0-1 0,0 1 0,-1 0 0,1-1 1,0 1-1,0 0 0,0-1 0,0 1 0,-1-1 0,1 1 0,0 0 1,0 0-1,-1-1 0,1 1 0,0 0 0,-1-1 0,1 1 1,0 0-1,-1 0 0,1 0 0,0-1 0,-1 1 0,1 0 0,-1 0 1,1 0-1,0 0 0,-1 0 0,1 0 0,-1 0 0,-12 9 89,10-6-64,0 1 0,0-1 0,1 1 0,0 0 0,0 0 0,-2 4 0,3-6-20,0-1 0,1 1 0,-1 0 0,1-1 0,0 1 1,0 0-1,-1 0 0,1-1 0,0 1 0,0 0 0,0 0 0,1-1 0,-1 1 0,0 0 0,1 0 0,-1-1 0,1 1 1,0 0-1,-1-1 0,1 1 0,0-1 0,0 1 0,0-1 0,0 1 0,0-1 0,0 0 0,1 1 0,-1-1 1,0 0-1,1 0 0,-1 0 0,0 0 0,1 0 0,0 0 0,-1-1 0,1 1 0,-1 0 0,1-1 0,0 1 0,0-1 1,1 1-1,4-1 0,-1 1 0,0-1 0,0 1 1,1-2-1,-1 1 0,0-1 0,0 0 0,0 0 1,0-1-1,9-3 0,2-3-6,-1-2-1,1 0 1,-1-1-1,-1 0 1,0-2-1,25-26 1,22-18 160,-69 63-18,0 1 0,1 0 0,0 0 0,0 0 0,0 1 0,-7 13 0,7-8-63,1 1 0,-1 0 0,2 1-1,0-1 1,-2 17 0,5-23-56,0-1 0,1 1-1,-1 0 1,1 0 0,1 0-1,-1-1 1,2 1 0,-1 0-1,1 0 1,0-1 0,4 11-1,-5-16-52,0 0-1,0 0 1,0 0-1,1 0 0,-1 0 1,0 0-1,1 0 0,-1 0 1,1-1-1,0 1 1,0-1-1,-1 1 0,1-1 1,0 0-1,0 0 1,0 1-1,1-1 0,-1-1 1,0 1-1,0 0 0,0 0 1,3-1-1,0 1-8,-1-2 1,1 1-1,-1-1 1,0 1-1,1-1 0,-1 0 1,0-1-1,0 1 0,0-1 1,0 0-1,7-3 0,33-21-246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4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22725,'3'12'1896,"-3"13"-1376,2 5-232,-1 10 777,-1 7-353,5 9-296,-2 3-136,2-2-264,-1 1-224,4-12-648,-1-8 1440,7-22-664,3-10-48,3-17-96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43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19916,'13'9'1937,"0"11"-1177,0 1-304,0 14 1112,1 4-431,3 6-481,5 4-248,0 0-304,1-3-128,-7-10-600,-1-6-241,-3-10-551,-3-5 80,-22-22-1105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0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56 14323,'9'-20'2443,"-8"17"-2027,0-1 0,1 1 0,-1 0 1,1-1-1,0 1 0,-1 0 0,1 0 0,5-5 0,-7 8-356,0 0 1,1 0-1,-1-1 0,0 1 1,1 0-1,-1 0 0,0 0 0,1 0 1,-1 0-1,0-1 0,1 1 1,-1 0-1,0 0 0,1 0 1,-1 0-1,1 0 0,-1 0 1,0 0-1,1 0 0,-1 0 0,0 0 1,1 0-1,-1 1 0,0-1 1,1 0-1,-1 0 0,0 0 1,1 0-1,-1 1 0,0-1 1,1 0-1,-1 0 0,0 0 0,1 1 1,-1-1-1,0 0 0,0 1 1,1-1-1,-1 0 0,0 0 1,0 1-1,0-1 0,0 0 0,1 1 1,-1-1-1,0 0 0,0 1 1,0-1-1,0 1 0,5 21 1018,-2 14-650,-3 0 0,0-1 1,-7 43-1,-26 109-311,17-101 64,7-38-122,0-3 25,2 1 1,-2 53-1,9-97-74,0 1 0,0 0-1,1-1 1,-1 1 0,0-1 0,1 1 0,-1 0-1,1-1 1,1 3 0,-2-5-7,1 1 0,-1-1-1,0 0 1,0 1 0,0-1 0,1 0 0,-1 0 0,0 1-1,1-1 1,-1 0 0,0 0 0,0 0 0,1 1 0,-1-1-1,0 0 1,1 0 0,-1 0 0,0 0 0,1 0-1,-1 0 1,1 0 0,-1 0 0,0 0 0,1 0 0,-1 0-1,1 0 1,14-9 68,-5 0-52,-1-1-1,0-1 0,-1 0 0,0 0 1,9-17-1,31-70 22,-37 73-32,105-265 54,-63 147-196,-50 135 87,1 0 0,-1 0 0,2 0 0,-1 1 0,6-8 0,-9 14 32,-1 0 0,1 0-1,0 1 1,-1-1 0,1 0 0,0 1 0,0-1 0,0 0 0,0 1-1,0-1 1,0 1 0,0-1 0,0 1 0,0 0 0,0-1 0,0 1-1,0 0 1,0 0 0,2-1 0,-2 2-2,0-1-1,1 1 1,-1-1-1,0 1 1,0 0-1,0-1 1,1 1 0,-1 0-1,0 0 1,0 0-1,0 0 1,0 0-1,-1 0 1,1 0 0,0 0-1,0 0 1,-1 0-1,1 0 1,0 1-1,0 0 1,2 6-5,0 0 0,-1 0 0,1 0 1,-1 0-1,-1 0 0,0 0 0,0 0 0,0 1 0,-1-1 0,-1 0 1,1 1-1,-1-1 0,-1 0 0,1 0 0,-1 0 0,-1 0 0,0 0 1,0 0-1,0-1 0,-1 1 0,0-1 0,-8 11 0,7-10 24,0-1-1,-1-1 1,1 1-1,-1-1 1,0 0-1,-1 0 1,0-1-1,0 1 1,0-2-1,0 1 1,-1-1-1,1 0 1,-1 0-1,0-1 1,-1 0-1,1-1 1,0 0-1,-1 0 1,1-1 0,-1 0-1,-14 0 1,21-1-35,0 0 0,0 0 0,0 0 0,0-1 0,0 1 0,0 0 0,0-1 0,0 0 0,0 0 0,0 1 0,0-1 0,0 0 0,1 0 0,-1-1 0,0 1 0,1 0 0,-1 0 0,1-1 0,-1 1 0,1-1 0,-1 0 0,1 1 0,0-1 0,0 0 0,0 0 0,0 0 0,0 0 0,1 1 0,-1-1 0,0 0 0,1 0 0,-1-1 0,1-1 0,-1-27-262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4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3 485 18228,'0'1'111,"-1"-1"0,1 1 0,0-1 0,0 1-1,-1 0 1,1-1 0,0 1 0,0 0 0,0-1 0,0 1 0,0 0 0,0-1 0,0 1 0,0-1-1,0 1 1,0 0 0,0-1 0,1 1 0,-1 0 0,0-1 0,0 1 0,1-1 0,-1 1 0,0-1 0,1 2-1,0-2-16,-1 0-1,1 0 0,0 0 0,-1 1 0,1-1 1,0 0-1,0 0 0,-1 0 0,1 0 0,0 0 1,-1 0-1,1-1 0,0 1 0,-1 0 0,1 0 0,0 0 1,-1-1-1,2 1 0,33-22 1840,-4-2-1179,-1-1 0,-1-2 0,-1 0 1,35-47-1,-29 27-297,-1-1-1,35-72 1,-32 37-141,-36 83-316,0 0 0,0 0 0,0 0 0,0 0 0,0-1 0,0 1 0,0 0 0,0 0 0,0 0 0,0-1 1,0 1-1,1 0 0,-1 0 0,0 0 0,0 0 0,0 0 0,0-1 0,0 1 0,0 0 0,1 0 0,-1 0 0,0 0 0,0 0 0,0 0 0,0 0 0,1-1 1,-1 1-1,0 0 0,0 0 0,0 0 0,1 0 0,-1 0 0,0 0 0,0 0 0,0 0 0,1 0 0,-1 0 0,0 0 0,0 0 0,0 0 0,1 0 1,-1 0-1,0 1 0,0-1 0,0 0 0,0 0 0,1 0 0,-1 0 0,0 0 0,0 0 0,0 0 0,0 1 0,0-1 0,1 0 0,-1 0 0,6 10-11,-5-9 9,23 43 40,24 39-1208,-41-72 775,1-1 0,0 0 0,0 0-1,1-1 1,11 10 0,-3-7-180,-3-7-196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44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189 140 18812,'4'142'6391,"7"-5"-5838,-3-28-2128,-7-106 1455,-2 34-1964,1-36 1996,0-1 0,0 1 0,0 0 0,0-1-1,0 1 1,0 0 0,0-1 0,0 1 0,0-1-1,0 1 1,-1 0 0,1-1 0,0 1-1,-1-1 1,1 1 0,0-1 0,-1 1 0,1 0-1,-1-1 1,1 0 0,0 1 0,-1-1 0,1 1-1,-1-1 1,0 0 0,1 1 0,-1-1 0,1 0-1,-1 1 1,1-1 0,-1 0 0,0 0 0,1 0-1,-1 1 1,0-1 0,1 0 0,-1 0-1,0 0 1,1 0 0,-1 0 0,1 0 0,-1-1-1,0 1 1,1 0 0,-2 0 0,-4-3-450,-1-1-1,1 1 1,0-1 0,1 0 0,-1 0 0,1-1 0,0 0-1,-6-7 1,-36-46-1612,35 41 2444,1 0 0,0-1-1,1-1 1,1 0 0,0 0 0,-7-30-1,13 40 132,1-1-1,0 0 0,1 0 0,0 0 0,1 0 1,0 0-1,0-1 0,1 1 0,0 0 0,1 0 1,0 0-1,1 1 0,0-1 0,0 1 0,7-12 1,-2 6 195,0 2 0,1-1 0,1 2 0,0-1 0,1 1 0,0 0 0,18-13 0,-24 21-491,0 0-1,0 0 0,1 0 1,-1 1-1,1 0 0,0 0 0,0 0 1,0 1-1,0 0 0,1 0 1,-1 1-1,1-1 0,-1 1 0,1 1 1,-1-1-1,1 1 0,0 0 1,-1 1-1,1-1 0,8 3 1,-12-2-110,1 0 1,-1 0-1,0 1 1,0-1-1,0 1 1,0 0-1,0-1 1,0 1-1,-1 0 1,1 1 0,-1-1-1,1 0 1,-1 1-1,0 0 1,0-1-1,0 1 1,0 0-1,2 4 1,-3-3 6,1 1 0,-1-1 0,0 1 0,0 0 0,-1-1 0,1 1 0,-1 0 1,0 0-1,0-1 0,-1 1 0,-1 8 0,-1 1 57,-2 0 0,1-1 0,-2 1 1,0-1-1,0 0 0,-1 0 0,-13 16 0,-5 1 8,-1 0 0,-2-2 0,-35 27 0,54-46-1102,10-7-274,19-11-32,-19 9 1371,27-16-900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4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70 21933,'-39'65'2466,"-25"53"338,62-115-2694,1-1-1,0 1 0,1 0 1,-1-1-1,0 1 0,1 0 1,-1 5-1,6 0 200,-5-8-303,1 0 1,0 0-1,-1 0 0,1 0 0,0 0 1,-1-1-1,1 1 0,0 0 1,-1 0-1,1 0 0,0-1 1,-1 1-1,1 0 0,0-1 1,-1 1-1,1 0 0,0-2 1,3-1 11,0-1 1,0 0-1,0 0 1,-1 0-1,0-1 1,0 1-1,0-1 1,0 0-1,-1 0 1,3-6-1,17-57 153,-20 60-150,4-16 43,-1 0 0,-2-1 0,0 1 1,-1-32-1,44 87-3530,-37-26 3140,0-1 1,0-1 0,16 5-1,7-2-526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4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17636,'-14'18'1641,"1"2"0,-14 26 0,23-39-1469,1 0 0,0-1-1,1 1 1,0 0 0,0 0 0,0 0-1,1 1 1,0-1 0,1 0-1,-1 1 1,2 11 0,-1-18-151,0 0-1,0 0 1,0 0 0,0-1 0,0 1 0,0 0-1,0 0 1,0 0 0,1 0 0,-1 0-1,0-1 1,0 1 0,1 0 0,-1 0-1,1 0 1,-1-1 0,1 1 0,-1 0 0,1-1-1,-1 1 1,1 0 0,0-1 0,-1 1-1,1-1 1,0 1 0,-1-1 0,1 1 0,0-1-1,0 1 1,-1-1 0,1 0 0,0 1-1,0-1 1,0 0 0,0 0 0,0 0-1,-1 0 1,1 0 0,0 0 0,0 0 0,0 0-1,0 0 1,0 0 0,0 0 0,-1 0-1,1-1 1,1 1 0,2-2 70,0 0 0,-1 0 0,0 0 0,1-1 0,-1 1 0,0-1 0,0 1 0,0-1 0,3-4 0,-1 0 35,0 0 1,0-1-1,0 1 1,-1-1-1,-1 0 1,1 0-1,-1 0 0,0 0 1,-1-1-1,0 1 1,0-1-1,-1 1 1,0-1-1,-1-15 0,0 23-135,0 0 0,0 1 0,0-1 0,0 0 0,0 0 0,0 0 0,0 0 0,-1 0-1,1 0 1,0 1 0,-1-1 0,1 0 0,0 0 0,-1 0 0,1 1 0,-1-1 0,1 0 0,-1 1-1,0-1 1,1 0 0,-1 1 0,0-1 0,1 1 0,-1-1 0,0 1 0,0-1 0,1 1-1,-1-1 1,0 1 0,0 0 0,0-1 0,1 1 0,-1 0 0,0 0 0,0 0 0,0 0 0,0 0-1,0 0 1,-1 0 0,1 0-53,0 0-1,0 1 0,0-1 0,0 1 1,1-1-1,-1 0 0,0 1 1,0 0-1,0-1 0,0 1 1,1 0-1,-1-1 0,0 1 1,0 0-1,1 0 0,-1 0 1,1-1-1,-1 1 0,1 0 1,-1 0-1,1 0 0,0 0 1,-1 0-1,1 0 0,0 0 1,0 0-1,-1 0 0,1 0 1,0 0-1,0 0 0,0 0 1,0 0-1,1 1 0,1 12-532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46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133 345 12427,'0'-4'510,"1"-5"930,-2 0 1,1 0 0,-1 1-1,-4-17 1,5 24-1288,0 0 0,0-1 0,-1 1-1,1 0 1,-1 0 0,1 0 0,-1-1 0,0 1 0,1 0 0,-1 0 0,0 0 0,0 0 0,0 0-1,0 0 1,1 0 0,-1 1 0,-1-1 0,1 0 0,0 0 0,0 1 0,0-1 0,0 1 0,0-1-1,-1 1 1,1-1 0,0 1 0,0 0 0,-1-1 0,1 1 0,0 0 0,-1 0 0,1 0 0,0 0-1,0 0 1,-1 1 0,1-1 0,0 0 0,-1 0 0,1 1 0,0-1 0,-2 1 0,-1 2-69,0-1 1,1 0 0,-1 1-1,1 0 1,-1-1-1,1 1 1,0 1 0,0-1-1,0 0 1,-3 6-1,-24 39 726,28-44-742,0 1 0,0 0 0,0 0 0,1 0 0,-1 0 0,1 0 0,0 1 0,1-1 1,0 0-1,-1 0 0,2 6 0,1 5-82,0 0 1,7 20-1,-7-31 21,-2-4-9,0 0 1,0 1-1,1-1 1,-1 0-1,0 0 1,1 0-1,-1 0 1,1 1-1,0-1 1,-1 0-1,1 0 1,0 0-1,0 0 1,-1 0-1,1 0 1,0-1-1,0 1 1,2 1-1,-2-2 2,0 1-1,0-1 1,-1 0-1,1 0 1,0 0-1,0 0 1,0 0-1,0 0 1,-1 0 0,1-1-1,0 1 1,0 0-1,0 0 1,-1-1-1,1 1 1,0 0-1,0-1 1,-1 1-1,1-1 1,0 1 0,0-1-1,4-4 5,0 0-1,0 0 1,0 0-1,-1-1 1,5-8 0,22-39 120,-2-1 1,-3-2 0,35-111-1,-57 155-96,2-4 7,-1-1 1,0 1-1,-1-1 0,2-28 0,-7 38-26,-2 8-6,-5 9-4,-11 30-21,1 1 1,1 1-1,3 0 1,2 1-1,-8 44 1,20-84 20,-3 10-1,1 0 0,1 0 0,-1 18 0,2-29 3,0 0 0,0 0 0,0 0 0,0 0 0,1 0-1,-1 0 1,0 0 0,1 0 0,-1 0 0,1 0 0,0 0 0,0-1-1,0 1 1,0 0 0,0 0 0,0-1 0,0 1 0,0 0 0,1-1-1,-1 1 1,0-1 0,1 0 0,0 0 0,-1 1 0,1-1 0,0 0-1,-1 0 1,1 0 0,4 1 0,-3-2 0,0 0 0,0 0-1,0 0 1,0-1 0,0 1 0,0-1 0,0 1 0,0-1-1,0 0 1,0 0 0,0 0 0,0-1 0,0 1-1,0-1 1,-1 0 0,1 1 0,-1-1 0,1 0 0,2-3-1,6-6 1,0-1-1,13-17 1,-23 27-2,8-9-11,0-1 0,-1 1 0,0-2 0,-1 1 0,-1-1 0,0-1 0,8-22 0,-15 29-85,-3 9 52,1 2 26,0 1 1,1-1-1,-1 1 1,1 0-1,0-1 1,0 1-1,-2 10 1,-6 41-76,9-53 85,0 4 2,0 0 1,0 0-1,1 0 0,0 0 1,0 0-1,1 0 0,2 12 1,-2-18 6,-1 1 1,0-1 0,1 0-1,-1 0 1,1 0 0,0 0-1,-1 0 1,1 0 0,0 0 0,-1 0-1,1 0 1,0 0 0,0 0-1,0-1 1,0 1 0,0 0-1,0 0 1,0-1 0,0 1-1,2 0 1,-2-1 1,1 0 1,0 1-1,0-1 1,0-1-1,0 1 1,0 0-1,0 0 1,0-1-1,0 1 1,0-1-1,0 1 0,0-1 1,-1 0-1,1 0 1,0 0-1,-1 0 1,3-1-1,10-8 7,-1 0 0,0-1-1,-1-1 1,0 0 0,14-20 0,7-5-34,-33 37 23,0-1-1,0 1 0,0 0 1,0 0-1,1-1 0,-1 1 1,0 0-1,0 0 0,0 0 1,1-1-1,-1 1 0,0 0 1,0 0-1,1 0 0,-1-1 1,0 1-1,0 0 0,1 0 1,-1 0-1,0 0 0,1 0 1,-1 0-1,0 0 0,0 0 1,1 0-1,-1 0 0,0 0 1,1 0-1,-1 0 0,0 0 1,0 0-1,1 0 0,-1 0 1,1 0-1,2 12-55,-7 22 3,3-29 45,-2 17-39,2-13-197,-1 0 0,1 0 0,1 0 0,0 1 0,1 10 0,-1-19 202,0-1 1,0 1 0,0-1 0,0 0 0,0 1-1,0-1 1,0 1 0,0-1 0,0 1 0,0-1 0,1 0-1,-1 1 1,0-1 0,0 1 0,1-1 0,-1 0 0,0 1-1,1-1 1,-1 0 0,0 1 0,1-1 0,-1 0-1,0 1 1,1-1 0,-1 0 0,0 0 0,1 0 0,0 1-1,0-1-8,0 0-1,0-1 0,0 1 0,0 0 1,1-1-1,-1 1 0,0 0 0,0-1 0,0 1 1,-1-1-1,1 1 0,0-1 0,1-1 0,16-10-599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4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20764,'-15'20'2057,"-3"1"-1305,-2 4-304,1 2 952,4 1-335,4-2-369,5 0-208,6-4-312,3-4-136,6-9-200,4-3-200,2-9-584,3-9-449,1-11 1081,4-9-248,0-17-136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4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19932,'-6'7'602,"0"1"-1,0 0 1,0 0-1,1 1 1,0-1-1,1 1 1,0 0-1,-4 14 1,-1 8 456,-6 38 0,7-19-720,2 1-1,2 0 1,5 76 0,3-105-380,-4-22 37,0 0 0,0 0 1,0 0-1,1 0 0,-1 0 1,0 0-1,0 0 0,0 0 0,0 1 1,0-1-1,0 0 0,1 0 1,-1 0-1,0 0 0,0 0 1,0 0-1,0 0 0,1 0 0,-1 0 1,0 0-1,0 0 0,0 0 1,0 0-1,0 0 0,1 0 1,-1 0-1,0-1 0,0 1 1,0 0-1,0 0 0,0 0 0,0 0 1,1 0-1,-1 0 0,0 0 1,0 0-1,0 0 0,0-1 1,0 1-1,0 0 0,0 0 0,0 0 1,1 0-1,-1 0 0,0 0 1,0-1-1,0 1 0,0 0 1,0 0-1,0 0 0,0 0 0,0 0 1,0-1-1,0 1 0,0 0 1,2-6-91,0 0 0,0 0 0,-1 0 1,2-10-1,0-13-128,9-113-789,-12 161 1095,0 0-1,2 1 1,0-1-1,1 0 0,7 21 1,-9-35-64,1 0 0,0 0 0,0 0 0,0 0 0,0 0 0,1 0 0,0-1 0,0 1 0,0-1 0,1 0 0,-1 1 0,1-2 0,0 1 0,0 0 0,1-1 0,-1 0 0,0 0 0,1 0 0,0-1 0,0 1 0,0-1 0,0 0 0,0-1 0,0 1 0,1-1 0,5 1 0,-4-2-22,-1 0-1,0 0 0,0-1 1,0 0-1,0 0 0,0 0 1,0-1-1,0 0 0,0 0 1,11-6-1,-14 6-32,1 0 0,0 0 0,-1 0 0,1-1-1,-1 1 1,0-1 0,0 0 0,0 0 0,0-1 0,0 1-1,-1 0 1,1-1 0,-1 1 0,0-1 0,0 0 0,2-7-1,-24 35-405,11-8 477,2 1 0,-8 26 0,13-35 8,0 1-1,0-1 0,0 1 1,1 0-1,1 0 0,0 0 1,0 11-1,0-19-57,0-1 1,0 1-1,0-1 1,0 1-1,0-1 1,0 1-1,0-1 1,1 1-1,-1-1 0,0 1 1,0-1-1,0 0 1,0 1-1,1-1 1,-1 1-1,0-1 1,0 1-1,1-1 1,-1 0-1,0 1 1,1-1-1,-1 1 1,0-1-1,1 0 0,-1 1 1,1-1-1,-1 0 1,1 0-1,-1 1 1,1-1-1,-1 0 1,0 0-1,1 0 1,-1 0-1,1 0 1,-1 1-1,1-1 1,-1 0-1,1 0 0,-1 0 1,1 0-1,-1 0 1,1-1-1,-1 1 1,1 0-1,-1 0 1,1 0-1,1-1-115,0 0 0,0 0 1,0-1-1,-1 1 0,1 0 0,0 0 0,-1-1 0,1 1 0,-1-1 0,0 0 0,2-2 0,2-5-33,0-1 0,-1 0 1,0 0-1,0 0 0,1-11 0,9-35-496</inkml:trace>
  <inkml:trace contextRef="#ctx0" brushRef="#br0" timeOffset="1">325 122 19348,'-6'17'2025,"-2"1"-1457,5 5-304,0-2 1032,8 2-1328,2 0-456,9-6 472,2-3-248,5-5-168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47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16708,'-17'55'3197,"12"-43"-2398,0 1 0,1 0 0,1-1 0,0 2 0,1-1 1,-1 26-1,3-38-756,0 0-1,0 0 1,0 0 0,0 0 0,1 0-1,-1 0 1,0 0 0,1 0 0,-1 0-1,0 0 1,1-1 0,-1 1 0,1 0-1,-1 0 1,1 0 0,0-1 0,-1 1-1,1 0 1,0 0 0,0-1 0,-1 1-1,1-1 1,0 1 0,0-1 0,0 1-1,0-1 1,0 1 0,0-1 0,0 0-1,0 1 1,-1-1 0,1 0 0,0 0-1,0 0 1,0 0 0,0 0 0,2 0-1,2-1 6,1 1-1,0-1 1,0 0-1,11-4 1,74-31-238,-67 24 161,0 2 0,1 2 0,0 0 0,49-9 0,-71 17 73,-1 0 1,1-1-1,0 1 1,0 0-1,0 0 1,0 0-1,-1 1 1,1-1-1,0 1 1,0-1-1,-1 1 1,1 0-1,0 0 1,-1 0-1,1 1 1,-1-1-1,1 1 1,4 3-1,-5-2 73,0 0 0,1 0 0,-1 0 0,0 1 0,-1-1 0,1 1 0,-1-1 0,1 1 0,-1 0 0,0-1 0,0 1 0,-1 0 0,1 4 0,0-2 221,2 8-944,-3-14 572,1 0 0,-1 1 0,0-1 0,1 0 0,-1 1-1,0-1 1,1 0 0,-1 0 0,1 0 0,-1 1 0,1-1 0,-1 0 0,1 0-1,-1 0 1,0 0 0,1 0 0,-1 0 0,1 0 0,-1 0 0,1 0 0,-1 0-1,1 0 1,-1 0 0,1 0 0,-1 0 0,1 0 0,-1 0 0,1-1 0,-1 1-1,1 0 1,10-4-319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4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23029,'4'32'1776,"2"10"-1360,0 5-160,1 14 521,0 5-217,2 3-256,0-5-120,2-7-480,-2-8-248,-2-15-601,1-4-279,-6-19 1008,-2-8-304,-3-15-192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4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22 468 20036,'-3'7'644,"-1"0"-179,1 1 0,0 0 1,0 0-1,-1 10 0,4-17-388,-1 1 0,1-1 0,0 0 0,0 1 0,0-1 1,0 1-1,0-1 0,0 0 0,0 1 0,0-1 0,0 0 0,1 1 0,-1-1 0,1 0 0,-1 1 0,1-1 0,-1 0 1,1 0-1,0 0 0,-1 1 0,1-1 0,0 0 0,0 0 0,0 0 0,0 0 0,0 0 0,0-1 0,0 1 0,0 0 1,1 0-1,-1-1 0,0 1 0,2 0 0,2 0 34,0 0 1,0 0-1,-1-1 0,1 0 1,0 0-1,0 0 1,0 0-1,0-1 0,0 0 1,0 0-1,-1 0 0,1-1 1,0 1-1,-1-1 1,1 0-1,-1 0 0,0-1 1,0 0-1,0 1 1,7-7-1,3-3 60,-1-1 0,0 0 1,-1-1-1,14-18 0,-3-4 95,-1-1 0,-2 0 0,-1-1-1,-3-2 1,0 1 0,-3-2 0,-1 0 0,11-78 0,-18 98-217,-4 21-49,-1 0 0,0 0 0,0 0 0,0 0 0,0-1 0,0 1 0,0 0 0,0 0 0,1 0 0,-1 0 0,0 0 0,0 0 0,0-1 0,0 1-1,0 0 1,1 0 0,-1 0 0,0 0 0,0 0 0,0 0 0,1 0 0,-1 0 0,0 0 0,0 0 0,0 0 0,0 0 0,1 0 0,-1 0 0,0 0 0,0 0 0,0 0 0,1 0 0,-1 0 0,0 0 0,0 0 0,0 0 0,0 0 0,1 0 0,-1 0 0,0 1 0,0-1 0,1 0 0,1 3-7,0 0 0,1 1-1,-1-1 1,0 0 0,2 8 0,0-2 7,150 269-1995,-136-254 1691,-2-9-83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0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22 308 15883,'0'-2'555,"1"0"0,-1 0 0,0 0 0,1 0-1,0 0 1,-1 1 0,1-1 0,0 0 0,0 0 0,1-2-1,26-30 1028,-16 19-1049,-5 7-405,58-82 505,-59 80-570,0 0 0,-1 0-1,0-1 1,0 0 0,-1 0 0,-1 0-1,3-16 1,-5 25-42,-1 0 0,0 0 0,0 0 0,0 0 0,0 0 0,0 0 0,0 0 0,-1 0 0,1 0 0,-1 0 0,1 0 1,-3-3-1,3 5-11,-1-1 0,1 0 0,-1 1 1,1-1-1,-1 1 0,0-1 1,0 1-1,1-1 0,-1 1 1,0-1-1,0 1 0,1 0 1,-1-1-1,0 1 0,0 0 1,0 0-1,0 0 0,0-1 1,1 1-1,-1 0 0,0 0 0,0 0 1,0 1-1,0-1 0,0 0 1,1 0-1,-1 0 0,0 1 1,0-1-1,0 0 0,1 1 1,-1-1-1,-1 1 0,-5 3 36,0 0 0,0 1 0,0 0-1,1 0 1,-1 1 0,1-1 0,1 1 0,-1 1-1,1-1 1,0 1 0,-7 13 0,-1 2-5,2 0 0,-15 40 1,9-2-52,16-55 10,0-1 1,1 1-1,-1-1 0,1 1 0,0-1 1,0 1-1,0-1 0,1 1 0,0-1 1,0 0-1,2 7 0,-3-10 0,1 0 1,0 0-1,-1 0 1,1 0-1,0 0 0,0 0 1,0 0-1,0 0 1,0 0-1,0-1 0,0 1 1,0 0-1,0-1 1,0 1-1,0-1 0,0 1 1,0-1-1,1 1 1,-1-1-1,0 0 0,0 1 1,1-1-1,-1 0 1,0 0-1,0 0 0,1 0 1,-1 0-1,0 0 1,0-1-1,1 1 1,-1 0-1,1-1 0,5-1 2,0 0-1,-1-1 0,1 0 1,7-4-1,18-13 26,-1-1 0,33-30 1,-36 28-8,0 1 1,51-29 0,-77 49-21,0 1 0,0 0 1,0 0-1,0 0 0,0 0 0,1 1 0,-1-1 0,0 0 1,0 1-1,1 0 0,-1-1 0,0 1 0,1 0 0,-1 0 0,0 0 1,1 1-1,3 0 0,-4 0 0,-1 0 0,0 0 0,1 0 0,-1 0 0,1 1 0,-1-1 0,0 0 0,0 1 0,0-1 0,0 1 0,0-1 0,0 1 0,0-1 0,-1 1 0,1 0 0,0-1 0,-1 1 0,1 0 0,-1 0 0,0-1 0,0 1 0,1 4 0,-1 10-4,0 0 1,-3 30 0,1-29 15,0-1 0,2 21 0,0-36-8,0-1 0,0 1 0,0 0 0,0-1 0,0 1 0,0-1 0,1 1 0,-1 0 0,0-1 0,0 1 0,0-1 0,1 1 0,-1-1 0,0 1 0,0-1 0,1 1 0,-1-1 0,0 1 0,1-1 0,-1 1 0,1-1 0,-1 0 0,1 1 0,-1-1 0,1 1 0,-1-1 0,1 0 0,-1 0 0,1 1 0,-1-1 0,1 0 0,-1 0 0,1 0 0,0 0 0,-1 1 0,1-1 0,-1 0 0,1 0-1,0 0 1,-1 0 0,1 0 0,-1-1 0,1 1 0,-1 0 0,1 0 0,0 0 0,-1 0 0,1-1 0,-1 1 0,1 0 0,-1 0 0,1-1 0,-1 1 0,1 0 0,-1-1 0,1 1 0,0-1 0,30-25 155,10-14 1,-9 7-19,39-30 1,-69 61-142,0 0 1,0 1 0,0 0 0,0-1-1,0 1 1,1 0 0,-1 0 0,0 0-1,1 0 1,-1 1 0,1-1-1,3 0 1,-5 1-3,0 0 1,0 1-1,1-1 0,-1 0 0,0 0 0,0 1 0,0-1 0,-1 1 1,1-1-1,0 1 0,0-1 0,0 1 0,0 0 0,0-1 1,0 1-1,-1 0 0,1-1 0,0 1 0,-1 0 0,1 0 0,0 0 1,-1 0-1,1 0 0,-1 0 0,0 0 0,1 0 0,-1 0 1,0 0-1,1 0 0,-1 0 0,0 2 0,1 10-345,0 0-1,-1 0 1,0 0-1,-1 0 0,0 0 1,-1 0-1,-6 19 1,4-23-718,5-20 420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5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68 14955,'0'-17'5704,"-1"46"-3001,-8 159 199,0 105-2046,9-286-844,0-1 11,0-1-1,0 1 0,0-1 0,1 1 0,0-1 0,0 1 1,2 6-1,-3-12-19,1 0 0,-1 0 1,0 0-1,0 0 0,1 0 1,-1 1-1,0-1 0,0 0 0,1 0 1,-1 0-1,0 0 0,1 0 1,-1 0-1,0 0 0,0 0 1,1 0-1,-1-1 0,0 1 0,0 0 1,1 0-1,-1 0 0,0 0 1,0 0-1,1 0 0,-1 0 0,0-1 1,0 1-1,0 0 0,1 0 1,-1 0-1,0 0 0,0-1 1,0 1-1,0 0 0,1 0 0,-1-1 1,0 1-1,0 0 0,0 0 1,0-1-1,0 1 0,0 0 0,0 0 1,0-1-1,0 1 0,0 0 1,0 0-1,0-1 0,8-16 92,-4 0-4,-1-1 1,0 0-1,-1 0 1,-1 0-1,-1-27 1,-14-94 341,11 112-356,0-4 10,-2-1 0,-1 0 1,-1 1-1,-2 0 1,-15-35-1,11 42-44,13 24-43,0 1 0,0-1 0,0 0 0,0 1 0,0-1 0,-1 0 0,1 0 0,0 0 1,0 1-1,0-1 0,0 0 0,0 0 0,0 1 0,0-1 0,0 0 0,-1 0 0,1 0 0,0 1 1,0-1-1,0 0 0,-1 0 0,1 0 0,0 0 0,0 1 0,0-1 0,-1 0 0,1 0 1,0 0-1,0 0 0,-1 0 0,1 0 0,0 0 0,0 0 0,0 0 0,-1 0 0,1 0 0,0 0 1,0 0-1,-1 0 0,1 0 0,0 0 0,0 0 0,-1 0 0,1 0 0,0 0 0,0 0 1,-1 0-1,1 0 0,0 0 0,0-1 0,-1 1 0,1 0 0,0 0 0,0 0 0,0 0 0,0-1 1,-1 1-1,1 0 0,0 0 0,0 0 0,0-1 0,0 1 0,0 0 0,-1 0 0,1 0 1,0-1-1,0 1 0,0 0 0,0-1 0,-1 18-5,1-12 2,1-1-1,0 1 0,0-1 1,0 1-1,0-1 0,1 0 1,-1 1-1,1-1 0,0 0 1,1 0-1,-1 0 1,1 0-1,0-1 0,-1 1 1,2-1-1,5 6 0,-6-7 6,-1 0 0,1-1 0,-1 1 0,1-1 0,0 0 0,0 0 0,-1 0 0,1 0 0,0 0 0,0-1 0,0 1 0,0-1 0,0 0 0,0 0 0,0 0 0,0 0 0,0 0 0,0-1 0,0 1 0,0-1 0,0 0 0,0 0 0,-1 0 0,1 0 0,0 0 0,4-4 0,1-1 31,0 0 0,0 0 0,-1-1-1,0-1 1,-1 1 0,1-1 0,-1 0-1,-1 0 1,8-14 0,-5 7 109,20-23-1,-28 38-140,0-1 1,0 1-1,0 0 1,1-1-1,-1 1 1,0 0-1,0 0 1,0 0-1,1-1 0,-1 1 1,0 0-1,0 0 1,0 0-1,1-1 1,-1 1-1,0 0 0,1 0 1,-1 0-1,0 0 1,0 0-1,1-1 1,-1 1-1,0 0 1,1 0-1,-1 0 0,0 0 1,0 0-1,1 0 1,-1 0-1,0 0 1,1 0-1,-1 0 0,0 0 1,1 1-1,-1-1 1,0 0-1,0 0 1,1 0-1,-1 0 1,0 0-1,0 0 0,1 1 1,-1-1-1,0 0 1,0 0-1,1 0 1,-1 1-1,0-1 0,0 0 1,0 0-1,0 1 1,1-1-1,-1 0 1,0 0-1,0 1 1,0-1-1,0 0 0,0 1 1,0-1-1,0 0 1,0 1-1,4 18 9,-2 110-78,3 26-1333,-5-152 1277,7 32-1711,-7-35 1793,0 1 0,0-1-1,0 1 1,1-1 0,-1 1 0,0-1 0,1 1-1,-1-1 1,0 1 0,1-1 0,-1 1 0,0-1-1,1 0 1,-1 1 0,1-1 0,-1 1 0,1-1-1,-1 0 1,1 0 0,-1 1 0,1-1 0,-1 0-1,1 0 1,-1 0 0,1 1 0,-1-1 0,1 0-1,0 0 1,-1 0 0,1 0 0,-1 0 0,1 0-1,-1 0 1,1 0 0,0 0 0,-1-1 0,1 1-1,-1 0 1,1 0 0,-1 0 0,1-1 0,-1 1-1,1 0 1,-1-1 0,1 1 0,-1 0 0,1-1-1,-1 1 1,0 0 0,1-1 0,13-13-893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50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21445,'-6'19'2262,"3"-12"-1792,0 0-1,1-1 1,0 1 0,0 0-1,0 1 1,1-1-1,0 0 1,1 0 0,0 9-1,0-15-458,0-1 0,1 1 0,-1 0 0,0-1-1,1 1 1,-1-1 0,1 1 0,-1-1 0,1 1-1,-1-1 1,1 1 0,-1-1 0,1 1 0,-1-1-1,1 1 1,-1-1 0,1 0 0,0 1 0,-1-1-1,1 0 1,0 0 0,-1 0 0,1 1 0,0-1-1,-1 0 1,1 0 0,0 0 0,-1 0 0,1 0-1,0 0 1,-1 0 0,1-1 0,0 1-1,0 0 1,-1 0 0,1 0 0,-1-1 0,1 1-1,0 0 1,0-1 0,28-12-20,-25 11 4,2-2 8,-1 1 0,1 0 0,0 1 0,0-1 0,12-2 0,-16 5-1,0 0 0,0 0-1,0 0 1,0 0-1,-1 0 1,1 0 0,0 0-1,0 1 1,0-1-1,0 1 1,0 0 0,0-1-1,-1 1 1,1 0-1,0 0 1,0 0 0,-1 0-1,1 0 1,-1 1-1,1-1 1,-1 0 0,0 1-1,3 2 1,0 1 2,-3-3-1,-1-1 0,1 0 0,0 0 0,0 0 0,0 0-1,0 0 1,0 0 0,0 0 0,0-1 0,0 1 0,0 0 0,3 1 0,-3-2-2,0-1 1,0 1-1,1 0 1,-1 0-1,0-1 0,0 1 1,0-1-1,0 1 1,0-1-1,0 0 1,0 1-1,0-1 1,0 0-1,0 0 1,0 0-1,1-1 1,0 1-17,-1-1 0,1 1 0,-1 0 0,1 0 0,-1 0-1,1 0 1,0 1 0,0-1 0,-1 0 0,1 1 0,0-1 0,0 1 0,0 0 0,2-1 0,-3 1 1,-1 0 0,1 0 0,0 1 0,-1-1-1,1 0 1,-1 0 0,1 1 0,0-1 0,-1 0-1,1 1 1,-1-1 0,1 0 0,-1 1-1,1-1 1,-1 1 0,1-1 0,-1 1 0,1-1-1,-1 1 1,0-1 0,1 1 0,-1-1 0,0 1-1,0 0 1,1-1 0,-1 1 0,0 0 0,0-1-1,0 1 1,0 0 0,0-1 0,0 1-1,0 0 1,0-1 0,0 1 0,0-1 0,0 1-1,0 0 1,0-1 0,0 1 0,-1 0 0,1 0-1,0-1 3,0 0 0,0 0 0,0 1 0,0-1 0,0 0 0,0 0 0,0 0 0,0 0 0,0 0-1,0 0 1,0 1 0,0-1 0,0 0 0,-1 0 0,1 0 0,0 0 0,0 0 0,0 0 0,0 0 0,0 0-1,0 1 1,0-1 0,0 0 0,0 0 0,0 0 0,0 0 0,-1 0 0,1 0 0,0 0 0,0 0 0,0 0-1,0 0 1,0 0 0,0 0 0,0 0 0,-1 0 0,1 0 0,0 0 0,0 0 0,0 0 0,0 0 0,0 0-1,0 0 1,-1 0 0,1 0 0,0 0 0,0 0 0,0 0 0,0 0 0,0 0 0,0 0 0,0 0-1,0 0 1,-1 0 0,1 0 0,0 0 0,0 0 0,0 0 0,0-1 0,0 1 0,0 0 0,0 0 0,-5-7-172,3-1-128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51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0 233 18428,'3'1'268,"-1"-1"-1,1 1 1,-1-1-1,1 0 1,-1 0 0,1 0-1,-1-1 1,1 1 0,-1 0-1,1-1 1,-1 0-1,1 0 1,-1 1 0,1-1-1,-1-1 1,3 0 0,37-27 1405,-31 20-1103,13-9 164,29-28-1,-46 40-661,-1-1 0,0 0-1,-1 0 1,1 0 0,-1-1 0,-1 1-1,1-1 1,5-16 0,-9 23-55,0-1 1,-1 0-1,1 0 0,-1 1 1,0-1-1,1 0 0,-1 0 1,0 0-1,0 1 1,0-1-1,0 0 0,0 0 1,-1 0-1,1 1 0,0-1 1,-1 0-1,-1-2 1,2 3-6,-1 0 0,0 1 0,1-1 0,-1 0 1,0 1-1,0-1 0,1 1 0,-1-1 1,0 1-1,0 0 0,0-1 0,0 1 0,0 0 1,0-1-1,1 1 0,-1 0 0,0 0 1,0 0-1,0 0 0,0 0 0,0 0 0,0 0 1,-2 1-1,-2 0 26,-1 0 0,1 1 1,-1 0-1,1 0 0,-1 1 0,1 0 0,0 0 1,0 0-1,-5 4 0,1 1-15,0 1-1,0-1 1,1 2 0,0-1-1,-9 14 1,14-17-17,-1 0 0,1 0 0,0 0 1,1 0-1,-1 0 0,1 0 0,1 1 0,-1-1 0,1 1 0,0-1 0,0 12 0,1-17-30,0 0 0,0 1 0,0-1 0,0 0 0,0 1 0,1-1 0,-1 0 0,0 1-1,1-1 1,-1 0 0,1 0 0,-1 0 0,1 0 0,0 1 0,-1-1 0,1 0 0,0 0 0,0 0-1,0 0 1,0 0 0,0-1 0,0 1 0,2 1 0,-1-1-56,0-1 0,0 1 0,0 0 0,0-1-1,0 0 1,0 0 0,0 1 0,0-1 0,0-1 0,0 1 0,0 0 0,0 0 0,3-1 0,3-2-117,1 0 1,-1 0 0,0 0-1,-1-1 1,1 0 0,7-6-1,15-12-383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51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18556,'-1'6'613,"-1"1"1,1-1 0,0 0-1,1 0 1,0 10-1,0-16-570,0 1 0,0 0-1,0 0 1,0 0 0,0 0 0,1 0 0,-1 0-1,0 0 1,1 0 0,-1 0 0,0 0 0,1 0-1,-1 0 1,1-1 0,-1 1 0,1 0 0,0 0-1,-1-1 1,1 1 0,0 0 0,0-1-1,-1 1 1,1-1 0,0 1 0,0-1 0,0 1-1,0-1 1,0 1 0,0-1 0,-1 0 0,1 0-1,0 1 1,0-1 0,0 0 0,0 0 0,0 0-1,0 0 1,0 0 0,0 0 0,0 0-1,0-1 1,0 1 0,1-1 0,4 0-26,-1-1 0,0 0 1,1-1-1,-1 1 0,0-1 1,-1 0-1,1 0 0,7-7 1,-7 6-6,0 0 1,1 0-1,-1 1 0,1-1 1,-1 1-1,11-4 1,-15 7-9,0 0 0,0 0 1,1 0-1,-1 0 1,0 0-1,0 0 1,0 0-1,0 0 0,0 0 1,0 0-1,1 1 1,-1-1-1,0 1 1,0-1-1,0 0 0,0 1 1,0 0-1,0-1 1,0 1-1,-1-1 1,1 1-1,0 0 0,0 0 1,0 0-1,-1-1 1,1 1-1,0 0 1,-1 0-1,1 0 0,-1 0 1,1 0-1,-1 0 1,1 0-1,-1 0 1,1 2-1,2 5 44,-1 1 0,0 0 0,2 13 0,-3-14 2,31 307 2286,-31-298-2172,1-9-89,-2 1 0,1-1 0,-1 0 0,0 0 0,-1 1 0,0-1 0,0 0 0,-5 15 0,6-22-50,0 0 0,-1 0 1,1 0-1,-1 0 0,1-1 0,-1 1 0,1 0 0,-1 0 0,0 0 0,1-1 0,-1 1 0,0 0 1,1-1-1,-1 1 0,0 0 0,0-1 0,0 1 0,0-1 0,0 1 0,1-1 0,-1 0 0,0 1 0,0-1 1,0 0-1,0 0 0,-1 1 0,0-2 12,0 1 1,0 0-1,1-1 0,-1 0 1,0 1-1,1-1 0,-1 0 1,1 0-1,-1 1 1,1-1-1,-1-1 0,1 1 1,-2-2-1,-4-3 78,1-1 0,0-1 0,1 1 1,-7-12-1,4 4-75,1 0 1,1 1 0,0-2-1,1 1 1,1-1 0,1 0 0,0 0-1,1 0 1,0 0 0,2-25-1,0 31-48,1 1-1,0 0 1,0-1-1,1 1 1,1 0-1,-1 0 1,2 0-1,-1 0 1,1 1-1,0 0 1,1-1-1,0 1 1,0 1-1,1-1 1,0 1-1,0 0 1,1 0-1,-1 1 1,13-9-1,21-9-36,6-3 15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5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19132,'22'10'1904,"17"-3"-1007,6 1-305,14 1 704,6 0-96,7 1-255,0-1-241,-5 3-656,-6 2-240,-15-2-729,-4 0-383,-20-6 976,-5-1-272,-15-5-216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7:5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2 544 17244,'-1'4'374,"1"-1"-1,0 0 1,0 1 0,0-1 0,0 0 0,0 1 0,1-1 0,0 0 0,-1 1-1,3 5 1,-2-8-255,-1 0 0,1 0-1,-1 0 1,1 0 0,0-1-1,-1 1 1,1 0 0,0 0-1,0 0 1,0-1 0,-1 1-1,1 0 1,0-1 0,0 1-1,0 0 1,0-1 0,0 1-1,0-1 1,0 0 0,0 1-1,0-1 1,1 0 0,-1 0-1,0 0 1,0 0 0,0 0-1,0 0 1,0 0 0,0 0-1,0 0 1,1 0 0,-1 0-1,0-1 1,0 1 0,0 0-1,0-1 1,1 0 0,2-1 67,-1 0 1,1 0-1,-1-1 1,0 1-1,0-1 1,0 1-1,0-1 1,-1 0-1,1 0 1,-1-1-1,0 1 1,4-7 0,1-3 135,-2 0 0,7-19 0,-2 0-84,-2-2 1,-1 1-1,-2-1 1,-1 1-1,-2-52 0,-3 43-162,-3-1-1,-1 1 1,-20-79-1,29 129-101,0 0 0,1-1 0,0 0 0,0 0 0,1 0 0,-1-1 0,2 1 0,-1-1 0,11 7 0,-1 0-226,1-1 0,0 0 0,36 18 0,15-3-167,-32-19 123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1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11450,'269'2'1311,"74"-36"-913,-7 0 250,185 42 1086,-204 4-1102,0-22-436,53-36 45,-51 5 322,-279 36-916,-52 6 257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11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0 290 12563,'249'-14'1031,"459"-84"1,-440 41-1002,156-31-74,-253 61 44,-110 22-1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41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16884,'-2'85'2040,"5"106"529,0-165-2356,1 0 0,0 0 0,2 0 0,1-1 0,13 32 1,-17-50-178,1 3 45,1 1 1,0-1-1,8 12 0,-37-53-839,-1 0-1,-2 2 1,-1 1 0,-1 1 0,-1 1-1,-52-36 2548,90 61-825,11 0-117,321 0-889,-270 4-446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4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0 16812,'-19'3'696,"0"0"0,0 1 1,0 1-1,0 1 0,1 1 0,0 0 1,-18 11-1,24-11-461,0 0 0,0 1 0,1 0 0,0 1-1,-19 20 1,27-25-195,-1 0-1,1 0 0,-1 0 1,1 1-1,0-1 0,1 1 1,-1 0-1,1 0 0,0 0 1,0 0-1,1 0 0,-1 0 1,1 1-1,0-1 0,1 0 1,-1 1-1,1-1 0,1 8 1,-1-11-32,0-1 0,1 0 0,-1 1 0,0-1 0,1 0 1,-1 1-1,1-1 0,0 0 0,-1 0 0,1 1 0,0-1 0,0 0 1,0 0-1,0 0 0,0 0 0,0 0 0,0 0 0,0-1 1,0 1-1,0 0 0,1 0 0,-1-1 0,0 1 0,1-1 1,-1 1-1,0-1 0,1 1 0,-1-1 0,0 0 0,1 0 0,-1 0 1,1 0-1,-1 0 0,0 0 0,1 0 0,-1 0 0,2-1 1,4 0 3,0-1 1,0 1 0,0-2-1,-1 1 1,1-1 0,7-4-1,3-3 40,-1-1-1,-1-1 1,1 0-1,-2-1 1,0-1-1,-1 0 1,0-1-1,-1 0 1,18-31-1,-27 41-12,-1 1-1,0-1 0,-1 0 1,3-10-1,-4 15-31,1-1 0,-1 1-1,0-1 1,0 1 0,0-1-1,0 1 1,0-1 0,0 1 0,0-1-1,0 1 1,0-1 0,0 1-1,0-1 1,0 1 0,-1-1-1,1 1 1,0-1 0,0 1-1,0-1 1,-1 1 0,1 0-1,-1-1 1,1 1 1,-1 0-1,0 0 1,1 0-1,-1 0 1,0 0-1,0 0 0,1 0 1,-1 1-1,0-1 1,1 0-1,-1 0 1,0 1-1,1-1 1,-1 1-1,1-1 1,-1 0-1,0 1 1,1-1-1,-1 1 1,1-1-1,-1 2 1,-3 2-25,-1 1 1,2 0-1,-1 0 0,0 0 0,1 0 1,0 0-1,0 1 0,1-1 1,0 1-1,0 0 0,0 0 1,0 0-1,1 0 0,0 0 1,0 0-1,1 0 0,0 0 1,0 0-1,1 8 0,-1-10-58,1-1 0,0 1 0,-1-1 0,1 1 0,0-1 0,1 0 0,-1 1 0,1-1 0,-1 0 0,1 0 0,0 0 0,0 0 0,0 0 0,0 0 0,1-1 0,-1 1 0,1-1 0,0 0 0,0 0 0,0 1 0,0-2 0,0 1 0,0 0 0,0-1 0,0 1 0,1-1 0,-1 0 0,1 0 0,-1 0 0,1-1 0,-1 1 0,1-1 0,-1 0 0,5 0 0,-1-1-27,0 1 0,0-2 0,0 1 0,9-3 0,29-13-571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14 17652,'-2'-1'830,"-1"-1"-1,1 1 1,0-1 0,-1 1 0,1 0-1,-1 0 1,1 0 0,-1 0 0,-4-1 0,0 2-598,0 1 0,0-1 1,0 2-1,1-1 1,-1 1-1,0 0 1,1 0-1,-1 1 1,1-1-1,0 1 0,0 1 1,-10 7-1,1 0-150,0 1 0,1 1 0,-19 21-1,31-31-85,-1 0-1,1 1 1,-1-1-1,1 0 1,0 1-1,0-1 1,1 1-1,-1 0 1,1-1-1,-2 8 1,3-10-5,-1 0 0,1 0 0,0 0 0,0 0 0,1 0 0,-1 0 0,0 0 0,0 0 0,0 0 0,1 0 0,-1 1 0,0-1 0,1 0 0,-1-1 0,1 1 0,0 0 0,0 2 0,1-2-8,-1 0-1,1 1 1,-1-1-1,1 0 1,0 0-1,-1 0 1,1 0-1,0-1 1,0 1-1,0 0 1,0-1-1,0 1 1,2-1-1,26 4-303,0-1 0,53-2 0,-4-1-87,-65 1 334,-2-1 14,0 0-1,-1 1 0,1 1 1,0 0-1,-1 0 0,18 6 0,-28-7 67,0-1-1,0 1 0,0-1 0,0 1 0,0-1 1,0 1-1,0-1 0,0 1 0,-1 0 1,1 0-1,0-1 0,0 1 0,0 0 0,-1 0 1,1 0-1,0 0 0,-1 0 0,1 0 0,-1 0 1,1 0-1,-1 0 0,0 0 0,1 0 1,-1 0-1,0 2 0,0-1 12,0 0 1,-1-1 0,1 1-1,-1 0 1,1 0-1,-1-1 1,0 1-1,0 0 1,0-1-1,0 1 1,0-1-1,0 1 1,0-1-1,-2 2 1,-5 5 110,-1 0 0,-1-1-1,-16 11 1,25-17-115,-29 17 310,0-1-1,-34 13 1,51-25-315,-1 0 0,1 0 0,-1-2-1,-1 1 1,1-2 0,0 0 0,-23 0 0,36-2-70,0 0 0,1 1 0,-1-1-1,0 0 1,0 0 0,0 0 0,0 0 0,1 0 0,-1-1-1,0 1 1,0 0 0,0 0 0,1 0 0,-1-1-1,0 1 1,0 0 0,1-1 0,-1 1 0,0-1 0,1 1-1,-1-1 1,0 1 0,1-1 0,-1 1 0,1-1 0,-1 0-1,1 1 1,-1-1 0,1 0 0,0 1 0,-1-1-1,1 0 1,0 0 0,-1 1 0,1-1 0,0 0 0,0 0-1,0 0 1,0 1 0,-1-1 0,1 0 0,0 0-1,1 0 1,-1 0 0,0 1 0,0-1 0,0-1 0,3-9-603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41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20260,'-4'10'420,"-1"-1"0,2 1 0,-1-1 0,1 1 0,1 0 0,0 0 0,0 1 0,0 19 0,1-23-103,-3 39 734,3 80-1,3-100-971,2 1 1,0-1-1,1 0 1,13 37-1,-18-62-77,0 0 1,1 0-1,-1-1 1,0 1-1,0 0 1,1 0-1,-1 0 0,1 0 1,-1-1-1,1 1 1,-1 0-1,1 0 0,-1-1 1,1 1-1,0 0 1,-1-1-1,1 1 1,0-1-1,0 1 0,-1-1 1,1 1-1,0-1 1,0 1-1,0-1 0,-1 0 1,1 1-1,0-1 1,0 0-1,0 0 0,0 0 1,0 0-1,0 0 1,0 0-1,0 0 1,-1 0-1,1 0 0,0 0 1,0 0-1,0-1 1,0 1-1,0 0 0,0-1 1,-1 1-1,1 0 1,0-1-1,0 1 1,0-1-1,-1 1 0,1-1 1,1-1-1,5-4 20,0 0 0,0-1-1,-1 0 1,6-8 0,-8 11-17,129-174 260,-6 7-256,-122 164-44,-3 5-6,0-1 0,0 0 0,0 1 0,1-1 1,-1 1-1,1-1 0,-1 1 0,1 0 0,0 0 1,4-1-1,-7 2-4,1 1 0,-1 0 0,0 0 0,1 0 0,-1 0 0,0 0 0,1 0 0,-1 0 0,0 0 0,1 0 0,-1 0 1,0 1-1,1-1 0,-1 0 0,0 0 0,1 0 0,-1 0 0,0 0 0,0 1 0,1-1 0,-1 0 0,0 0 0,0 0 0,1 1 0,-1-1 0,0 0 0,0 0 1,1 1-1,-1-1 0,0 0 0,0 1 0,0-1 0,0 0 0,0 1 0,1-1 0,-1 0 0,0 1 0,0-1 0,0 0 0,0 1 0,0-1 0,0 0 0,0 1 1,0-1-1,0 0 0,0 1 0,-1 18-2416,0-14 2121,-1 0 1,0 0 0,0-1-1,0 1 1,-5 8-1,-7 4-912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42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17620,'2'26'2128,"2"1"-1184,4-2-415,4 1 1063,5-2-264,6-1-552,0-4-424,4-6-1128,4-5-96,-2-8 632,-6-3-176,-2-8-208</inkml:trace>
  <inkml:trace contextRef="#ctx0" brushRef="#br0" timeOffset="1">467 4 21565,'0'-3'1640,"-3"10"-1256,-3 6-152,0 10 544,-1 3-288,3 4-144,-1 2-80,5 1-288,0-3-200,6-7-528,2-6-384,6-14 880,3-5-160,0-13-248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42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 15475,'-9'2'6866,"5"2"-5666,6-1-656,9-1-240,-1-2 1673,6 0-841,1-2-816,-2-4-136,2-1-8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4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19 15347,'-1'-2'149,"0"1"0,0 0 0,0-1 0,-1 1 0,1 0 0,0 0 1,0 0-1,-1 0 0,1 0 0,-1 0 0,1 0 0,-1 0 0,1 1 0,-1-1 0,1 1 0,-1-1 0,0 1 0,1-1 0,-1 1 0,0 0 0,0 0 0,1 0 0,-1 0 0,0 0 0,1 0 0,-1 0 0,-1 1 0,-3 0 141,0 0 1,1 0-1,-1 1 0,1 0 0,0 0 0,-10 5 0,8-2-59,-1 0 1,1 1-1,0 0 0,0 1 0,1-1 0,0 1 0,-10 15 0,13-18-166,-1 1 0,2 0 0,-1 0-1,1 0 1,0 0 0,0 1-1,0-1 1,1 0 0,-1 1-1,1 0 1,1-1 0,-1 1-1,1-1 1,0 7 0,1-10-52,-1-1 0,0 1 1,1-1-1,0 1 0,-1 0 1,1-1-1,0 1 1,0-1-1,0 0 0,0 1 1,0-1-1,0 0 1,0 1-1,0-1 0,0 0 1,1 0-1,-1 0 1,1 0-1,-1 0 0,1 0 1,-1-1-1,1 1 0,-1 0 1,1-1-1,-1 1 1,1-1-1,0 0 0,-1 1 1,1-1-1,0 0 1,0 0-1,3 0 0,4-1 16,1 1 0,-1-1 0,1-1 0,15-4 0,8-6 68,1-1 0,-2-2-1,0-1 1,-1-1-1,-1-2 1,33-27-1,-55 42 66,-5 5-24,-7 13 30,-2 5-203,6-19 28,0 0 0,-1 1 0,1-1 0,0 0 0,0 1 0,0-1 0,0 0 0,0 0 0,0 1 0,0-1 0,0 0 0,0 1-1,0-1 1,0 0 0,0 0 0,0 1 0,1-1 0,-1 0 0,0 0 0,0 1 0,0-1 0,0 0 0,0 0 0,0 1 0,1-1 0,-1 0 0,0 0 0,0 1 0,0-1 0,1 0 0,-1 0 0,0 0 0,0 0 0,1 1 0,-1-1 0,0 0 0,0 0 0,1 0 0,-1 0 0,0 0 0,0 0 0,1 0 0,-1 0 0,1 0 0,31-7-1863,-10 2 1371,-3 3 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4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18 16964,'1'-1'155,"0"1"1,0-1 0,-1 1-1,1-1 1,0 0 0,-1 1 0,1-1-1,0 0 1,-1 0 0,1 1 0,-1-1-1,1 0 1,-1 0 0,0 0-1,1 0 1,-1-1 0,0 2-72,0-1 1,0 1 0,0 0-1,-1 0 1,1-1 0,0 1-1,0 0 1,-1 0 0,1 0-1,0-1 1,0 1-1,-1 0 1,1 0 0,0 0-1,-1 0 1,1 0 0,0 0-1,-1 0 1,1-1 0,0 1-1,-1 0 1,1 0-1,0 0 1,-1 0 0,1 0-1,0 0 1,-1 1 0,1-1-1,-1 0 1,-2 0 196,-1 1-1,0 0 1,1-1 0,-1 2 0,1-1-1,0 0 1,-6 3 0,2 1-193,0 0 1,1 0-1,0 0 1,0 1-1,0-1 1,0 2-1,1-1 1,0 0-1,0 1 1,1 0-1,0 0 1,0 1-1,1-1 1,0 1-1,-3 8 1,4-5-67,0 0 1,1 0 0,0 0 0,1 0-1,0 0 1,0-1 0,1 1-1,1 0 1,0 0 0,6 20 0,10 17-21,36 72 1,10 26-11,-61-138 14,-1 0-1,1-1 1,-2 1 0,1 0 0,-1 0-1,0 0 1,-1 9 0,0-15 10,0 0 0,-1 1 0,1-1-1,-1 0 1,1 0 0,-1 1 0,0-1 0,0 0 0,0 0 0,0 0 0,0 0 0,0 0-1,0 0 1,-1 0 0,1 0 0,-1 0 0,0-1 0,1 1 0,-1-1 0,0 1 0,0-1-1,0 0 1,0 1 0,0-1 0,0 0 0,0-1 0,0 1 0,-4 1 0,1-1 24,0 0 1,1-1 0,-1 1 0,0-1 0,0 0-1,0 0 1,0-1 0,0 1 0,0-1 0,0 0-1,1-1 1,-1 1 0,0-1 0,1 0-1,-1 0 1,1 0 0,0-1 0,-1 0 0,1 1-1,0-1 1,1-1 0,-1 1 0,1 0 0,-4-5-1,-2-3 8,1 1 0,0-1 0,0-1-1,1 0 1,1 1 0,0-2 0,-7-21-1,9 23-45,1 0 0,1 0 0,0 0 0,1 0 0,0 0 0,0-1 0,1 1 0,1 0 0,0 0 0,0-1 0,4-12 0,-3 18-36,0-1 1,0 1 0,1 0 0,0 0-1,0 0 1,1 0 0,0 0 0,0 1-1,0-1 1,1 1 0,-1 0 0,1 1-1,0-1 1,1 1 0,-1 0 0,1 0 0,0 0-1,0 1 1,11-5 0,24-5-276,0 1 0,50-8 0,-59 13 202,47-9-155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44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79 16027,'37'-79'6928,"-37"79"-6860,-2 13 999,-6 21-170,-16 44-98,-26 102-189,40-137-520,2 0 0,-2 57 0,9-94-80,1 1 0,0-1 1,1 0-1,-1 0 1,1 1-1,0-1 0,1 0 1,3 10-1,-4-14-10,0 0 0,0-1 0,0 1-1,1 0 1,-1 0 0,0-1 0,1 1 0,-1 0 0,1-1 0,-1 0-1,1 1 1,0-1 0,0 0 0,0 0 0,-1 0 0,1 0 0,0 0 0,0 0-1,0-1 1,1 1 0,-1-1 0,0 1 0,0-1 0,0 0 0,0 0-1,0 0 1,1 0 0,1 0 0,4-2-117,0 1-1,-1-1 0,1-1 1,-1 1-1,1-1 1,-1-1-1,0 1 1,0-1-1,0 0 0,-1-1 1,1 0-1,-1 0 1,9-9-1,7-10-1838,37-50-1,-56 70 1717,13-20-1092,-12 17 363,1-1 0,0 1 0,0 0 0,12-12 0,-17 20 947,1-1-1,-1 1 1,0-1-1,0 1 1,1-1 0,-1 1-1,0-1 1,0 1-1,0 0 1,0-1 0,0 1-1,0-1 1,0 1-1,0-1 1,0 1-1,0-1 1,0 1 0,0 0-1,0-1 1,0 1-1,0-1 1,-1 1 0,1-1-1,-1 1 1,-3 20 872,3-19-621,0 1 0,0-1 0,0 1 0,1-1 0,-1 1 1,1 0-1,0-1 0,0 1 0,0-1 0,0 1 1,1 4-1,-1-5-150,1-1 0,0 0 0,0 0 1,0 0-1,-1 0 0,1-1 0,0 1 1,0 0-1,0 0 0,0 0 0,0-1 0,1 1 1,-1-1-1,0 1 0,0-1 0,0 1 0,0-1 1,1 1-1,-1-1 0,0 0 0,0 0 1,1 0-1,-1 0 0,0 0 0,1 0 0,0 0 1,21-1 768,0 0 0,0-2 0,40-9 0,-34 6 921,41-4 0,-70 10-1747,1-1-1,0 1 0,0 0 0,-1 0 1,1 0-1,0 0 0,0 0 0,-1 0 1,1 0-1,0 1 0,0-1 0,-1 0 1,1 0-1,0 1 0,-1-1 0,1 0 1,0 1-1,-1-1 0,1 0 0,-1 1 1,1-1-1,0 1 0,-1-1 0,1 1 1,-1-1-1,1 1 0,-1 0 1,0-1-1,1 1 0,0 0 0,-1 0-18,0 0 0,0-1 0,0 1 0,0 0 0,-1-1 0,1 1 0,0-1 0,0 1-1,0 0 1,0-1 0,-1 1 0,1-1 0,0 1 0,0-1 0,-1 1 0,1-1 0,-1 1 0,1-1 0,0 1-1,-1-1 1,1 1 0,-1-1 0,1 0 0,-1 1 0,1-1 0,-1 0 0,1 1 0,-1-1 0,0 0 0,1 0-1,-1 1 1,0-1 0,-8 3 91,4-1-680,0-1-1,0 1 1,0-1 0,-10 1-1,5-2 51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45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99 12483,'2'-2'378,"0"0"0,0 0 0,-1 0 0,1 0 0,0 0 0,-1-1-1,0 1 1,1-1 0,-1 1 0,0-1 0,0 1 0,0-1 0,-1 1 0,1-1 0,0 0 0,-1-3 0,0 4-180,0 0-1,-1 0 0,1 0 1,-1 1-1,1-1 1,-1 0-1,0 0 1,0 0-1,0 1 0,0-1 1,0 0-1,0 1 1,0-1-1,0 1 1,-1-1-1,1 1 0,-1 0 1,1-1-1,-1 1 1,0 0-1,1 0 1,-1 0-1,-3-1 0,-2-1-21,-1 0-1,0 0 1,0 1-1,0 0 1,-1 1-1,1 0 0,0 0 1,0 1-1,-1 0 1,1 0-1,0 1 1,-1 0-1,1 0 1,0 1-1,0 0 1,0 1-1,-13 5 0,7-2-147,1 1 0,0 0 0,0 1-1,0 0 1,1 1 0,0 0 0,1 1-1,0 0 1,-10 13 0,17-18-17,-1 1 1,1 0-1,1 0 0,-1 0 1,1 1-1,0-1 0,0 1 1,-3 13-1,6-18-10,-1 1 0,1-1 0,0 0 0,0 1 0,0-1 0,0 0 0,0 0 1,0 1-1,1-1 0,-1 0 0,1 0 0,-1 1 0,1-1 0,0 0 0,0 0 0,0 0 0,0 0 0,0 0 0,1 0 0,-1 0 0,0-1 0,1 1 0,0 0 0,-1-1 0,1 1 0,0-1 0,0 1 0,0-1 0,0 0 0,3 2 0,2-1 3,0 1 0,0-1 0,0 0 0,0-1 0,1 0-1,-1 0 1,1 0 0,-1-1 0,0 0 0,1-1-1,-1 0 1,14-3 0,-2 0 26,0-2 1,-1 0-1,31-15 0,-31 11 31,0 0 0,0-1 0,21-17 0,-34 23-32,1 1-1,-1-1 1,0 0-1,0-1 1,0 1-1,-1-1 1,0 0-1,0 0 1,0 0-1,-1 0 1,0-1-1,0 1 0,2-9 1,-5 13-17,1 0 0,-1 0-1,0 1 1,0-1 0,0 0 0,0 0 0,0 0-1,0 0 1,0 0 0,-1 0 0,1 0 0,-1 0-1,1 0 1,-1 1 0,0-1 0,0 0 0,0 0-1,0 1 1,0-1 0,0 0 0,0 1 0,-3-3-1,1 2 6,1 0-1,-1 0 0,0 0 1,-1 0-1,1 1 0,0 0 1,0-1-1,-1 1 0,1 0 1,-1 1-1,-6-2 0,4 1-8,-1 1 0,1 0 0,-1 0-1,1 0 1,0 1 0,-1 0-1,1 0 1,0 1 0,0-1-1,0 1 1,0 1 0,0-1-1,0 1 1,-6 4 0,11-7-29,1 1 0,-1-1-1,0 0 1,1 1 0,-1-1 0,1 1 0,-1-1 0,0 1 0,1-1 0,-1 1 0,1 0 0,0-1-1,-1 1 1,1 0 0,-1-1 0,1 1 0,0 0 0,0-1 0,-1 1 0,1 0 0,0 0 0,0-1 0,0 1-1,0 0 1,0 0 0,0 0 0,0-1 0,0 1 0,0 0 0,0 0 0,0-1 0,0 1 0,1 0-1,-1 0 1,0-1 0,1 1 0,-1 0 0,0-1 0,1 1 0,-1 0 0,1-1 0,-1 1 0,1-1-1,-1 1 1,1-1 0,-1 1 0,1-1 0,0 1 0,-1-1 0,1 1 0,0-1 0,-1 0 0,1 1-1,0-1 1,-1 0 0,2 0 0,4 3-84,0-1 0,0 0 0,0 0 0,1-1 0,11 2 0,23-5-253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46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73 102 16940,'2'4'3165,"-2"33"-1347,-9 136 1692,-3-62-2219,-41 179-1,59-342-296,20-149-528,-22 151-474,-4 40-21,1-1 0,0 0 0,0 1 0,1-1 0,0 1 1,5-14-1,-6 24 24,-1-1 1,0 1 0,0 0 0,1-1-1,-1 1 1,0 0 0,1-1 0,-1 1-1,0 0 1,1 0 0,-1 0 0,0-1-1,1 1 1,-1 0 0,1 0 0,-1 0-1,1 0 1,-1 0 0,0 0 0,1 0-1,-1 0 1,1 0 0,-1 0 0,0 0-1,1 0 1,-1 0 0,1 0 0,-1 0-1,1 0 1,-1 0 0,0 0 0,1 1-1,-1-1 1,1 0 0,-1 0 0,0 0-1,1 1 1,-1-1 0,0 0 0,1 1 0,-1-1-1,17 15-52,-15-13 43,5 5-4,1-1 1,-1 1-1,2-1 0,-1-1 0,0 0 0,1 0 0,0 0 1,0-1-1,1-1 0,-1 1 0,14 2 0,-15-5 17,1 0-1,-1-1 1,1 0 0,0 0-1,-1 0 1,1-1 0,-1 0-1,0-1 1,1 0-1,-1-1 1,0 1 0,0-1-1,13-7 1,-10 3 7,0-1 1,0 1-1,-1-2 1,1 1-1,-2-2 1,0 1-1,0-1 0,0-1 1,-1 1-1,-1-1 1,7-13-1,-6 8 14,0 0 1,-2 0-1,0 0 0,0-1 0,-2 1 0,0-1 0,3-34 1,-7 44-16,0 1 0,0-1 1,0 0-1,-1 1 1,0-1-1,-1 1 1,1-1-1,-5-10 1,5 16-5,0-1 0,1 1 0,-1 0 0,0-1 0,0 1 0,0 0 0,0-1 0,0 1 0,0 0 0,0 0 0,0 0-1,-1 0 1,1 0 0,0 0 0,-1 0 0,1 0 0,0 0 0,-1 1 0,1-1 0,-1 1 0,1-1 0,-1 1 0,0-1 0,1 1 0,-1 0 0,1 0 0,-1 0 0,0 0 0,1 0 0,-1 0 0,1 0 0,-1 1 0,0-1 0,1 0 0,-1 1 0,1-1 0,-1 1 0,1 0 0,-1-1 0,-1 3 0,-6 2-1,0 1-1,1 1 1,-1-1 0,2 1 0,-1 1 0,1 0-1,0 0 1,-10 14 0,2 1 8,2 0 0,-16 33 1,21-37-4,0 0 0,-9 37 1,16-51-5,0 0 0,0 0 0,0 0-1,1 0 1,-1 0 0,1 0 0,1-1 0,-1 1 0,0 0 0,1 0-1,0 0 1,0 0 0,1 0 0,-1-1 0,1 1 0,0-1 0,4 8 0,-3-9-13,1 0 1,-1 0-1,0-1 1,1 1-1,-1-1 1,1 0-1,0 0 1,0 0-1,0 0 1,0-1-1,0 1 1,0-1-1,0 0 1,0 0-1,8 0 1,5 0-120,1 0 1,24-3 0,-6-3-91,-27 3 137,-1 0-1,1 1 0,0 0 1,-1 1-1,1 0 0,0 0 0,0 1 1,16 3-1,-23-3 70,-1 0-1,1 0 1,-1 0 0,0 0 0,1 0-1,-1 0 1,0 0 0,0 0-1,0 0 1,0 1 0,0-1 0,0 0-1,0 1 1,0-1 0,-1 1 0,1-1-1,0 1 1,-1-1 0,1 1-1,-1 1 1,5 40-36,-1-7 67,-3-35-15,-1 1 1,1-1-1,-1 0 1,1 1-1,-1-1 1,1 0-1,0 0 0,0 0 1,0 1-1,0-1 1,0 0-1,0 0 1,0 0-1,0 0 1,0-1-1,0 1 0,0 0 1,0 0-1,1-1 1,-1 1-1,3 0 1,-1 0-27,-1-1 1,1 0 0,0 0 0,-1 0 0,1 0-1,0 0 1,-1 0 0,1-1 0,0 1 0,4-3-1,2 0-201,0-1 0,0-1 0,0 1 0,-1-2 0,12-8 0,2-6-1396,-1-2 1,34-43-1,1 0-675,-55 64 2428,0 0 1,0 1-1,0-1 0,0 0 0,0 0 0,1 1 0,-1-1 0,0 1 0,0-1 0,1 1 1,-1 0-1,0-1 0,1 1 0,-1 0 0,1 0 0,-1 0 0,0 0 0,1 0 0,-1 0 1,0 0-1,1 1 0,-1-1 0,0 0 0,1 1 0,-1-1 0,0 1 0,1-1 1,-1 1-1,0 0 0,2 1 0,-2-1-60,0 0 0,0 0 0,1-1 0,-1 1 0,0 0 0,0-1-1,1 1 1,-1-1 0,0 1 0,1-1 0,-1 0 0,1 0 0,-1 0 0,0 1 0,1-1 0,-1 0 0,1 0 0,-1-1 0,0 1 0,1 0 0,-1 0 0,0-1 0,1 1-1,-1-1 1,0 1 0,1-1 0,-1 0 0,0 1 0,0-1 0,0 0 0,0 0 0,0 0 0,0 0 0,0 0 0,0 0 0,1-1 0,-1 1-63,-1 1 0,1-1 0,-1 1 1,0-1-1,1 1 0,-1-1 0,0 1 1,1-1-1,-1 1 0,0-1 0,0 1 0,0-1 1,1 1-1,-1-1 0,0 0 0,0 1 1,0-1-1,0 1 0,0-1 0,0 0 1,0 1-1,0-1 0,0 1 0,0-1 0,-1 0 1,1 1-1,0-1 0,0 1 0,0-1 1,-1 1-1,1-1 0,0 1 0,-1-1 1,1 1-1,0-1 0,-1 1 0,1-1 0,-1 1 1,1 0-1,-1-1 0,1 1 0,-1 0 1,1-1-1,-1 1 0,1 0 0,-1-1 1,1 1-1,-1 0 0,1 0 0,-2 0 0,-1-1 14,1 0-1,-1 1 0,1-1 0,-1 1 1,1 0-1,-1 0 0,0 0 1,1 0-1,-1 0 0,1 1 0,-4 0 1,-3 3 42,0 0 0,0 1 1,1-1-1,0 2 0,0-1 1,0 1-1,1 0 0,0 1 1,0 0-1,-6 8 0,8-9 1,1-1 0,0 1-1,0 0 1,0 0 0,1 0-1,0 1 1,0-1 0,1 1-1,0 0 1,0 0 0,0-1-1,1 1 1,0 0 0,0 11-1,2-15-57,-1-1-1,0 1 1,1-1-1,0 1 0,-1 0 1,1-1-1,0 1 1,0-1-1,0 0 1,1 1-1,-1-1 1,1 0-1,-1 0 1,1 0-1,0 0 0,0 0 1,-1 0-1,2 0 1,-1-1-1,0 1 1,0-1-1,0 1 1,1-1-1,-1 0 1,0 0-1,1 0 0,-1 0 1,4 0-1,3 2-27,0-2-1,0 1 0,0-1 0,0-1 1,1 0-1,-1 0 0,11-2 1,27-7-118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4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17492,'-1'25'5321,"-5"36"-2786,-2 26-1601,6-59-722,-5 117 532,8-126-745,0 1 0,1-1 1,1 1-1,0-1 0,8 22 1,-10-37-93,0-1 1,1 1 0,-1 0-1,1-1 1,0 0-1,0 1 1,0-1 0,0 0-1,0 0 1,1 0-1,0 0 1,-1 0 0,1 0-1,0-1 1,0 0-1,1 1 1,-1-1 0,0 0-1,1-1 1,-1 1-1,1-1 1,0 1 0,-1-1-1,6 1 1,-1-2-302,-1 1-1,1-1 1,-1-1 0,1 0-1,-1 0 1,1 0 0,-1-1 0,0 0-1,0 0 1,0-1 0,11-5-1,-7 2-289,1 0 1,-1-1-1,0 0 0,11-10 0,-18 13 629,0 1 1,0-1-1,-1 1 0,1-1 1,-1 0-1,0 0 0,0-1 1,-1 1-1,1-1 0,-1 1 1,0-1-1,0 0 0,1-7 0,-2 12 108,-1-1 0,0 1 0,0-1 0,0 0 0,0 1 0,1-1 0,-1 0 0,0 1 0,0-1 0,0 1 0,0-1 0,0 0 0,-1 1 0,1-1 0,0 0 0,0 1 0,0-1 0,0 1 0,-1-1 0,1 0 0,0 1 0,-1-1 0,1 1 0,0-1 0,-1 1 0,1-1 0,-1 1 0,1-1 0,-1 1 0,1 0 0,-1-1 1,1 1-1,-1 0 0,1-1 0,-1 1 0,1 0 0,-1 0 0,0-1 0,1 1 0,-1 0 0,1 0 0,-1 0 0,0 0 0,1 0 0,-1 0 0,0 0 0,1 0 0,-1 0 0,1 0 0,-1 0 0,-1 0 0,-2 1 284,0 0 1,0 1-1,0-1 0,0 1 1,0-1-1,1 1 1,-5 3-1,2-1-54,-1 0 0,1 1 0,0 0 0,1 0 0,-1 1-1,1-1 1,0 1 0,1 1 0,-1-1 0,1 0 0,0 1 0,1 0-1,0 0 1,0 0 0,0 0 0,1 1 0,0-1 0,0 1 0,0 9-1,2-15-256,0 0-1,0 0 0,0-1 1,0 1-1,1 0 0,-1 0 1,1-1-1,-1 1 0,1-1 1,0 1-1,0 0 0,0-1 1,0 1-1,0-1 0,0 0 1,0 1-1,0-1 0,0 0 1,1 0-1,-1 1 0,0-1 1,1 0-1,-1-1 0,1 1 1,-1 0-1,1 0 0,0 0 1,-1-1-1,1 1 0,0-1 1,-1 0-1,1 1 0,0-1 1,0 0-1,-1 0 0,1 0 1,3 0-1,2 0 1,1-1 1,-1 0 0,1 0-1,-1 0 1,1-1-1,-1 0 1,8-3-1,-8 1-5,0 0-1,-1 0 0,0 0 0,1-1 0,-2 0 0,1 0 0,-1 0 1,1-1-1,-2 0 0,1 0 0,0 0 0,-1-1 0,-1 1 1,1-1-1,-1 0 0,0 0 0,2-8 0,-3 9-45,0 0-1,0 0 1,-1 0 0,0 0-1,0 0 1,-1 0-1,0-1 1,0 1 0,0 0-1,-1 0 1,0 0-1,0 0 1,0 0 0,-1 0-1,0 0 1,0 0-1,0 1 1,-1-1 0,0 1-1,0-1 1,-5-5-1,7 10-26,1 0-1,-1 0 0,0 0 0,1 1 0,-1-1 1,0 0-1,0 0 0,0 1 0,0-1 0,0 0 1,0 1-1,0-1 0,0 1 0,0-1 1,0 1-1,0 0 0,0-1 0,0 1 0,0 0 1,-1 0-1,1 0 0,0 0 0,-2 0 0,3 0-26,-1 1-1,0-1 0,1 1 1,-1-1-1,0 1 0,1 0 0,-1-1 1,1 1-1,-1 0 0,1-1 1,-1 1-1,1 0 0,-1 0 1,1-1-1,0 1 0,-1 0 0,1 0 1,0 0-1,0 0 0,-1-1 1,1 1-1,0 0 0,0 0 0,0 0 1,0 0-1,0 0 0,1 0 1,-1-1-1,0 3 0,1 1-38,0 0 0,-1 0 0,1 0 0,1 0 0,-1 0 0,1 0-1,-1 0 1,1-1 0,0 1 0,0 0 0,1-1 0,-1 0 0,1 1 0,0-1 0,0 0 0,0-1-1,0 1 1,0 0 0,0-1 0,1 0 0,-1 1 0,1-1 0,0-1 0,4 3 0,23 3-679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48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17260,'-5'6'749,"1"1"-1,-1 0 1,1 0 0,0 0 0,1 0 0,0 1-1,-3 10 1,-16 64 1081,18-56-1478,1 1 1,1 0-1,2 30 1,10 81-84,0 1-270,-9-118 14,1 5 72,-2 1 0,0-1 0,-2 0 1,-1 0-1,-9 36 0,12-59-53,-1-1 0,0 0 0,0 1 1,0-1-1,0 0 0,0 0 0,0 1 0,-1-1 0,1 0 1,-1 0-1,1 0 0,-1-1 0,-3 3 0,5-3-10,-1-1 0,0 1 0,0-1 0,0 0 0,0 0 1,1 1-1,-1-1 0,0 0 0,0 0 0,0 0 0,0 0 0,0 0 0,0 0 0,1 0 0,-1 0 0,0 0 0,0-1 0,0 1 0,0 0 0,0 0 0,1-1 0,-1 1 0,0-1 0,-1 0 1,-2-3 44,0 1 1,0-1-1,0 0 1,1 0 0,-1-1-1,1 1 1,0-1-1,1 0 1,-5-10 0,-6-16-99,2 0 0,0-1 0,-9-58 0,17 69-316,0-1 0,2 0 0,0-1-1,2 1 1,0 0 0,8-39 0,-6 52 103,0-1 1,0 1 0,1-1 0,0 1-1,1 1 1,0-1 0,0 0 0,1 1-1,0 0 1,1 1 0,-1-1 0,1 1-1,1 0 1,0 1 0,0 0 0,0 0-1,0 1 1,1 0 0,18-8 0,26-8-631,0 4 11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8:40:05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84 13859,'-9'-10'658,"4"4"-353,0 0-1,0-1 0,0 1 0,1-1 1,0 0-1,0 0 0,-4-12 1,8 19-277,0 0 0,0-1 1,0 1-1,0 0 1,0-1-1,0 1 0,0 0 1,0-1-1,0 1 0,0 0 1,1 0-1,-1-1 1,0 1-1,0 0 0,0-1 1,0 1-1,0 0 1,0 0-1,1-1 0,-1 1 1,0 0-1,0 0 0,0-1 1,1 1-1,-1 0 1,0 0-1,0 0 0,1-1 1,-1 1-1,0 0 1,0 0-1,1 0 0,-1 0 1,0 0-1,1 0 0,-1 0 1,0-1-1,1 1 1,-1 0-1,0 0 0,0 0 1,1 0-1,-1 0 1,0 0-1,1 1 0,-1-1 1,0 0-1,1 0 0,-1 0 1,1 0-1,19 5 545,26 12-41,68 38 0,-40-19-445,37 12 12,141 39 1,-227-80-93,-10-3-2,28 11 0,-40-14-1,1 1 0,-1 0 1,1 0-1,-1 0 0,0 0 0,0 0 0,0 1 1,0 0-1,-1-1 0,1 1 0,-1 0 0,5 6 1,-7-7 0,1 0 1,0 0-1,0 0 0,-1-1 1,1 1-1,-1 0 1,0 0-1,0 0 1,0 0-1,1 0 0,-2 0 1,1 0-1,0 0 1,0 0-1,-1 0 1,1 0-1,-1 0 0,1 0 1,-1 0-1,0 0 1,0 0-1,0-1 1,0 1-1,0 0 0,-3 2 1,-3 5 29,-1-1 0,0-1 1,-15 12-1,17-14-17,-183 125 415,35-27-625,59-34 96,67-52 13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1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192 384 17236,'5'-5'596,"0"-1"0,0 1 0,0-1 1,5-9-1,-8 13-388,-1 0 0,0-1 1,0 1-1,0-1 0,0 1 0,0 0 0,0-1 0,-1 0 1,1 1-1,-1-1 0,1 1 0,-1-1 0,0 0 0,0 1 1,-1-6-1,1 7-116,0 1 0,-1-1 0,1 0 1,0 0-1,0 1 0,-1-1 0,1 0 1,0 1-1,-1-1 0,1 1 1,-1-1-1,1 0 0,-1 1 0,1-1 1,-1 1-1,1-1 0,-1 1 0,1 0 1,-1-1-1,0 1 0,1 0 0,-1-1 1,0 1-1,1 0 0,-1-1 0,0 1 1,-1 0-1,0 0 24,0 0 1,0 0-1,0 0 1,0 1-1,0-1 0,0 1 1,0-1-1,0 1 1,0 0-1,-2 0 1,-3 3 58,0 1 0,0-1 1,0 1-1,-7 6 1,-2 5-40,0 1 0,1 0 0,0 1 0,-20 36 0,26-40-128,2 0 1,0 0-1,1 1 1,0 0-1,1 1 1,1-1-1,-4 27 1,7-39-10,1-1 1,0 1 0,0 0-1,0-1 1,0 1-1,1 0 1,-1-1-1,0 1 1,1-1 0,0 1-1,0-1 1,0 1-1,2 3 1,-2-5 0,0 0-1,0 0 1,0 0 0,0 0-1,0 0 1,0 0 0,1 0 0,-1 0-1,0-1 1,1 1 0,-1 0-1,1-1 1,-1 1 0,0-1 0,1 1-1,-1-1 1,1 0 0,-1 0-1,1 0 1,0 0 0,-1 0 0,1 0-1,-1 0 1,1 0 0,1-1 0,4-1-1,0 0 1,0 0 0,0-1-1,-1 0 1,1 0 0,-1-1 0,1 1-1,-1-1 1,-1-1 0,11-8 0,6-9-1,23-27 1,-38 39 0,15-16-10,-1-1 1,-2-2 0,-1 0-1,25-55 1,-54 112-221,-14 53-1,22-68 87,0 1 0,1-1 0,0 1 0,1 0 0,1 0-1,2 23 1,-2-36 92,0 1-1,0-1 1,0 0 0,0 1-1,1-1 1,-1 1-1,0-1 1,1 0-1,-1 1 1,1-1 0,-1 0-1,1 0 1,0 0-1,0 1 1,-1-1 0,1 0-1,0 0 1,0 0-1,0 0 1,0 0 0,0 0-1,0-1 1,1 1-1,-1 0 1,0 0-1,0-1 1,1 1 0,-1-1-1,0 1 1,1-1-1,-1 0 1,0 1 0,1-1-1,-1 0 1,0 0-1,1 0 1,-1 0-1,1 0 1,-1 0 0,2-1-1,3 0-207,0-1-1,-1 0 1,0-1-1,1 1 1,-1-1 0,0 0-1,0 0 1,7-7-1,14-14-716,-1-1-1,-1-1 0,-1-1 0,-1-1 1,-2-1-1,27-49 0,-4-6 847,37-107-1,-69 154 1837,-11 37-1679,0 0 0,0 0 1,0 0-1,0 0 0,0 0 1,-1 0-1,1 0 0,0 0 1,0 0-1,0 0 1,0 0-1,0 0 0,0 0 1,0 0-1,0 0 0,0 0 1,0 0-1,0 0 0,-1 0 1,1 0-1,0 0 0,0 0 1,0 0-1,0 0 0,0 0 1,0 0-1,0 0 0,0 0 1,0 0-1,0-1 0,0 1 1,0 0-1,0 0 0,0 0 1,-1 0-1,1 0 1,0 0-1,0 0 0,0 0 1,0 0-1,0 0 0,0 0 1,0 0-1,0 0 0,0-1 1,0 1-1,0 0 0,0 0 1,0 0-1,0 0 0,0 0 1,0 0-1,0 0 0,-11 19 1046,-14 34 221,1 1 1,-24 89 0,39-109-1044,1 0 0,3 1-1,0 0 1,2-1 0,3 62-1,1-91-223,-1-2-17,0-1 1,0 1 0,0-1-1,0 1 1,1 0-1,-1-1 1,1 1-1,-1-1 1,1 0 0,0 1-1,0-1 1,0 0-1,0 1 1,1-1-1,-1 0 1,3 3-1,-4-5-7,0 0-1,1 0 0,-1 0 0,0 1 1,0-1-1,0 0 0,1 0 0,-1 0 1,0 0-1,0 0 0,0 0 0,1 0 1,-1 0-1,0 0 0,0 0 0,1 0 1,-1 0-1,0 0 0,0 0 0,0 0 1,1 0-1,-1 0 0,0 0 0,0 0 0,0 0 1,1 0-1,-1 0 0,0 0 0,0-1 1,0 1-1,1 0 0,-1 0 0,0 0 1,0 0-1,0 0 0,0-1 0,1 1 1,-1 0-1,0 0 0,0 0 0,0-1 1,0 1-1,6-15 44,-2-18 53,-3-13 119,-1 1 0,-13-88 1,9 122-158,1 13-51,2-1-11,1 1 1,0-1-1,0 1 1,-1-1 0,1 1-1,0-1 1,0 1-1,0-1 1,1 1 0,-1-1-1,1 3 1,0 0-5,0-1 0,1 0 1,0 1-1,-1-1 1,1 0-1,0 0 0,1-1 1,-1 1-1,0 0 1,1-1-1,0 1 0,-1-1 1,1 0-1,0 0 0,0 0 1,0 0-1,0 0 1,1-1-1,-1 0 0,0 1 1,1-1-1,-1 0 1,1-1-1,-1 1 0,1-1 1,-1 1-1,1-1 0,0 0 1,-1 0-1,1-1 1,3 0-1,4 0-7,-1-1 0,0-1 0,-1 1 0,1-2 1,0 1-1,-1-1 0,0-1 0,0 0 0,0 0 0,8-6 0,-5 1 5,0 0 0,13-16-1,-21 22 27,-1 0-1,0 0 0,0 0 1,0 0-1,0-1 0,-1 1 0,0-1 1,0 0-1,0 1 0,2-11 1,-9 17 255,-2 8-210,-5 13 45,2 0-1,-13 41 1,20-53-184,0 0-1,1 0 1,0 0-1,1 0 1,0 1-1,1-1 0,0 1 1,3 15-1,-3-26 41,0-1-1,0 1 1,0 0-1,0-1 1,0 1-1,0-1 1,1 1-1,-1 0 1,0-1-1,0 1 1,1-1-1,-1 1 1,0-1-1,1 1 1,-1-1-1,0 1 1,1-1-1,-1 1 0,1-1 1,-1 1-1,1-1 1,-1 1-1,1-1 1,-1 0-1,1 1 1,-1-1-1,1 0 1,-1 0-1,2 1 1,-1-1-11,1-1 1,-1 1-1,0 0 0,0 0 1,0-1-1,0 1 0,1-1 1,-1 1-1,0-1 0,0 0 1,0 1-1,0-1 0,0 0 1,1 0-1,4-5-120,0 0 0,0-1 0,6-9 0,9-16-437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4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120 495 17060,'1'-1'203,"-1"-1"0,1 0 0,0 1 0,-1-1 0,1 0 1,-1 1-1,0-1 0,1 0 0,-1 0 0,0 1 0,0-1 1,0 0-1,0 0 0,-1 1 0,0-4 0,1 4-120,-1 0 1,1 1-1,-1-1 0,1 0 1,-1 1-1,1-1 0,-1 0 1,0 1-1,1-1 0,-1 1 0,0-1 1,0 1-1,1-1 0,-1 1 1,0 0-1,0-1 0,1 1 1,-1 0-1,0 0 0,0 0 0,0 0 1,0-1-1,0 1 0,1 0 1,-1 0-1,0 0 0,0 1 0,0-1 1,0 0-1,0 0 0,1 0 1,-1 1-1,-1 0 0,-3 0 148,0 1 0,0 0 1,0 0-1,1 1 0,-1-1 0,1 1 0,-1 0 0,1 1 0,0-1 0,0 1 0,1-1 1,-1 1-1,1 0 0,0 0 0,-3 6 0,2-4-156,0 1 0,1-1 0,0 1 0,0 0 0,1 0 1,0 0-1,0 1 0,0-1 0,1 0 0,0 8 0,1-13-62,0 0 1,0 0-1,0 0 1,0 0 0,0 0-1,0 0 1,1 0-1,-1 0 1,1 0-1,0-1 1,-1 1-1,1 0 1,0 0-1,0-1 1,0 1-1,0 0 1,0-1-1,1 1 1,-1-1-1,0 1 1,3 1-1,-1-1-4,0-1 1,0 1-1,0-1 0,0 0 0,1 0 0,-1 0 0,0 0 0,0-1 1,0 1-1,1-1 0,5 0 0,3-1-12,-1 0 1,0-1-1,0 0 1,0 0-1,0-2 1,18-7-1,-14 4-45,1-1-1,-2-1 0,1-1 0,-1 0 1,-1-1-1,0 0 0,0-1 0,-1-1 1,-1 0-1,17-24 0,-31 46-174,0 1 0,0 0-1,1 0 1,1 0 0,-1 0 0,2 1-1,-1-1 1,1 0 0,1 0 0,0 0-1,1 0 1,-1 0 0,2 0 0,3 11 0,7-5-216,4-6-136</inkml:trace>
  <inkml:trace contextRef="#ctx0" brushRef="#br0" timeOffset="1">464 1 9074,'-4'10'352,"-2"1"-232,1-2-184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4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19412,'2'78'5533,"-3"-16"-4525,10 97-1,-4-138-937,-2-15 26,-1-13 167,1-57 122,-9-109 0,2 108-361,7 76-29,0 0-1,0 0 1,1 0-1,9 16 1,-10-20 5,0-1 0,0 0 0,1 0 1,0 0-1,0 0 0,0-1 0,1 0 0,0 1 1,0-2-1,0 1 0,11 7 0,-14-11 2,-1-1 0,1 1 0,0 0 0,-1-1 0,1 1 0,0-1 0,0 0 0,-1 0 0,1 0 0,0 1 0,0-2 0,0 1 0,0 0 0,-1 0 0,1 0 0,0-1 0,0 1 0,-1-1 0,1 0 0,0 1 0,2-3 0,-1 1 4,0 0 0,0-1-1,0 1 1,-1-1 0,1 0 0,-1 0 0,1 0-1,-1 0 1,0-1 0,1-2 0,2-4 10,-1 0 0,-1 1 0,1-1 1,-2 0-1,1-1 0,1-18 0,-6 16-11,-3 13-6,-5 20-7,7-7 13,0 0 0,1 0 0,0 0 0,1 0 0,0 1 0,2-1 0,1 19-1,-1-27 0,0-1-1,0 1 1,0-1-1,1 0 1,-1 0 0,1 0-1,0 1 1,0-2-1,1 1 1,-1 0-1,4 4 1,-3-6-1,-1 0 0,1 0 0,-1 0-1,1 0 1,0 0 0,-1-1 0,1 1 0,0-1 0,0 0 0,0 0 0,0 0 0,0 0 0,1 0 0,-1-1 0,0 0 0,0 1 0,5-1 0,-4-1-46,0 1 1,0-1-1,1 0 0,-1 0 1,0-1-1,0 1 1,0-1-1,-1 0 0,1 0 1,0 0-1,-1 0 0,1-1 1,3-3-1,-5 5 7,-1 0 1,1 0-1,-1 0 1,0-1-1,0 1 1,1 0-1,-1-1 1,0 1-1,0-1 1,0 1-1,-1-1 1,1 0-1,0 1 1,-1-1-1,1 0 1,-1 0-1,1 1 1,-1-1-1,0 0 1,0 0-1,1 0 1,-1 1-1,-1-1 1,1 0-1,0 0 1,0 0-1,-1 1 1,1-1-1,-1 0 1,1 0-1,-1 1 1,0-1-1,-1-1 1,-8-7-313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50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17100,'1'-1'97,"0"1"0,0-1 0,0 1-1,0-1 1,0 1 0,-1 0 0,1 0 0,0-1 0,0 1 0,0 0 0,0 0 0,0 0 0,0 0 0,0 0 0,0 0 0,0 0 0,0 0 0,0 0 0,0 1 0,0-1 0,0 0 0,0 1 0,0-1 0,-1 0 0,1 1 0,0-1 0,1 2-1,0 0 40,0 0-1,-1 0 0,1 0 0,0 0 0,-1 0 0,1 0 0,-1 1 1,0-1-1,0 1 0,1 2 0,2 9 565,-1 0 0,4 27 0,4 310 2600,-10-184-2773,3-120-220,-4-47-303,0 0-1,0 0 1,0 0-1,-1 0 1,1 0-1,0 0 1,0 0-1,0 0 1,0-1-1,0 1 0,0 0 1,0 0-1,0 0 1,0 0-1,1 0 1,-1 0-1,0 0 1,0 0-1,0 0 1,0 0-1,0 0 1,0-1-1,0 1 1,0 0-1,0 0 1,0 0-1,0 0 1,0 0-1,0 0 1,0 0-1,0 0 1,0 0-1,0 0 1,0 0-1,1 0 1,-1 0-1,0 0 0,0 0 1,0 0-1,0 0 1,0 0-1,0 0 1,0 0-1,0 0 1,0 0-1,0 0 1,0 0-1,1 0 1,-1 0-1,0 0 1,0 0-1,0 0 1,0 0-1,0 0 1,0 0-1,0 0 1,0 0-1,0 0 1,0 0-1,0 0 1,1 0-1,-1 0 0,0 0 1,0 0-1,0 0 1,0 0-1,0 1 1,4-11 71,6-38 67,-2 0 1,2-78-1,-1 20-195,-2 17-139,-3 75 109,2 13 13,8 17 3,-12-13 71,8 10-14,0 0 1,0-1-1,1 0 1,1-1-1,0 0 1,0-1-1,1 0 1,22 12-1,-30-19 15,1-1 1,0 1-1,0-1 0,-1 0 0,1-1 1,1 1-1,-1-1 0,0 0 0,0 0 0,0-1 1,0 0-1,1 0 0,-1-1 0,0 1 1,0-1-1,0-1 0,0 1 0,0-1 1,0 0-1,0 0 0,0-1 0,-1 0 1,1 0-1,-1 0 0,5-5 0,-1 1 10,-2 0-1,1 0 0,-1-1 1,0 0-1,-1-1 0,1 0 1,-2 0-1,1 0 0,-1 0 1,6-19-1,-7 16 0,0-1-1,0 1 1,-2-1 0,1 1 0,-2-1-1,0 0 1,0 0 0,-2-21 0,1 32-15,-1-1 0,1 1 0,-1-1 0,0 0 0,1 1 0,-1-1 0,0 1 0,0-1 0,-1 1 0,1 0 0,-2-3 0,2 4 0,0 0 1,0 1-1,0-1 0,0 0 0,1 1 1,-1-1-1,0 0 0,0 1 1,-1-1-1,1 1 0,0 0 0,0-1 1,0 1-1,0 0 0,0 0 0,0-1 1,0 1-1,-1 0 0,1 0 1,0 0-1,0 0 0,0 1 0,0-1 1,0 0-1,-1 0 0,1 1 0,0-1 1,0 1-1,-1 0 0,-3 1 2,0 1 0,0 1-1,0-1 1,0 1 0,1 0-1,-1 0 1,1 0 0,0 0-1,0 1 1,1 0-1,-1 0 1,1 0 0,-4 8-1,-2 5 30,1 1-1,-9 34 1,12-38-9,2 0 1,0 0-1,0 1 0,1-1 1,1 1-1,1-1 1,0 1-1,4 20 1,-3-30-16,0-1 0,0 1 0,1-1 0,0 1 1,0-1-1,0 1 0,1-1 0,0 0 1,0 0-1,0-1 0,1 1 0,-1 0 0,1-1 1,0 0-1,0 0 0,1 0 0,-1-1 1,1 1-1,0-1 0,0 0 0,0 0 1,0-1-1,0 0 0,1 1 0,8 1 0,-3-2-6,-1 0-1,1-1 1,0 0-1,0-1 1,0 0-1,0 0 1,0-1-1,0-1 1,0 0-1,15-5 1,10-5-8,59-29 1,-23 9 6,-72 31 2,1 1-1,0-1 1,-1 1-1,1-1 1,0 1 0,-1 0-1,1-1 1,0 1-1,0 0 1,0 0-1,-1-1 1,1 1 0,0 0-1,0 0 1,0 0-1,-1 0 1,1 0-1,0 0 1,0 0 0,0 1-1,-1-1 1,1 0-1,0 0 1,0 1-1,-1-1 1,1 0-1,0 1 1,-1-1 0,1 0-1,0 1 1,-1-1-1,2 2 1,-1 0 5,-1 1-1,1 0 1,-1-1-1,1 1 1,-1 0 0,0-1-1,0 1 1,0 5-1,0-7-3,-1 8 10,1 0 0,1-1 1,0 1-1,0 0 1,0 0-1,4 9 0,-4-14-6,1-1 0,-1 1 0,1 0-1,0-1 1,0 1 0,0-1 0,1 1 0,-1-1 0,1 0-1,0 0 1,-1 0 0,2-1 0,-1 1 0,0-1-1,0 1 1,4 1 0,1-1-15,0 1 1,0-1-1,0 0 0,0-1 0,0 0 1,0 0-1,0-1 0,1 0 0,-1 0 0,1-1 1,13-1-1,2-3-128,1-1 0,37-12 0,24-6-447,-84 23 572,1 0-1,-1 0 1,1 1-1,-1-1 1,1 1 0,-1-1-1,1 1 1,-1 0 0,1 0-1,-1 0 1,0 0-1,1 0 1,-1 0 0,0 1-1,0-1 1,0 1-1,0 0 1,0-1 0,-1 1-1,1 0 1,2 4 0,22 16-493,-25-22 394,1 1 0,-1 0 0,1-1 0,-1 1 0,1-1-1,0 1 1,-1-1 0,1 0 0,0 0 0,-1 1 0,1-1 0,0 0 0,-1-1 0,1 1 0,-1 0 0,1 0 0,0-1 0,2 0 0,-3 1 43,-1-1 0,1 1-1,0 0 1,-1-1 0,1 1 0,0-1 0,0 1 0,-1-1 0,1 1 0,-1-1 0,1 0 0,-1 1 0,1-1 0,-1 0 0,1 1 0,-1-1 0,1 0 0,-1 0 0,0 1 0,1-1 0,-1 0-1,0 0 1,0 0 0,0 1 0,0-2 0,-2-23-727,-8-5-182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5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 13851,'-40'-2'6305,"29"4"-5112,5 1-609,9-1-256,5 4 1328,6 1-3952,-3 0 2480,-2-1-608,-3-2-297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5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19428,'-23'13'1777,"5"4"-1153,10 2-272,11-9 704,17-1-168,18-2-296,8-1-120,12-5-320,7 4-152,0-5-360,-2 0-184,-8 0-408,-12 0-264,-25 6 848,-10-2-320,-20 7-105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51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22 389 16820,'-14'11'1912,"7"-2"-1264,18-8-120,10 1 945,17-5-521,7-2-384,8-1-1080,4 1 648,3 4-120,-1-1-72</inkml:trace>
  <inkml:trace contextRef="#ctx0" brushRef="#br0" timeOffset="1">904 0 16476,'3'14'1464,"2"4"-928,1-1-240,0 9 1360,-3 2-1272,-3 11-152,-2 4 65,-8 8 47,-7 1-64,-9 4-88,-6 1 104,-4-3-560,1-5 336,-3-19 8,1-5-32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52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 15331,'1'0'58,"-1"-1"-1,1 1 0,-1-1 1,1 1-1,-1 0 0,1-1 1,-1 1-1,1 0 1,-1-1-1,1 1 0,0 0 1,-1 0-1,1-1 0,-1 1 1,1 0-1,0 0 1,-1 0-1,1 0 0,0 0 1,-1 0-1,1 0 0,0 0 1,-1 0-1,1 0 0,0 0 1,-1 1-1,1-1 1,-1 0-1,1 0 0,0 1 1,-1-1-1,1 0 0,-1 1 1,1-1-1,-1 0 1,1 1-1,-1-1 0,1 1 1,-1-1-1,1 1 0,-1-1 1,0 1-1,1-1 0,-1 1 1,0-1-1,0 1 1,1 0-1,-1-1 0,0 1 1,0 0-1,0-1 0,0 1 1,1-1-1,-1 1 0,0 0 1,0 0-1,0 7 466,0 0 0,-1-1 1,-3 17-1,3-17-20,-2 12-100,-33 231 2746,30-186-2488,4 121 0,2-179-634,1 1 1,-1-1-1,1 1 0,1-1 1,-1 0-1,1 0 0,0 0 1,1 0-1,-1 0 0,7 10 1,-7-14-24,-1-1 1,1 1 0,0 0 0,0-1-1,-1 1 1,1-1 0,1 1 0,-1-1-1,0 0 1,0 0 0,0 0 0,1 0-1,-1-1 1,0 1 0,1 0 0,-1-1-1,0 0 1,1 1 0,-1-1 0,1 0-1,-1 0 1,1-1 0,-1 1 0,0 0-1,1-1 1,-1 0 0,0 1 0,1-1-1,-1 0 1,4-2 0,5-2 3,0-1 0,-1 0 0,0-1-1,18-14 1,36-40 48,-50 47-43,151-163 347,-163 175-347,-1 0 0,1 1 0,0-1 1,0 1-1,0-1 0,0 1 0,0 0 0,0 0 0,3-1 0,-5 2-9,0 0 0,1 0 0,-1-1 0,0 1 0,1 0 0,-1 0 0,0 0 0,1 1 1,-1-1-1,0 0 0,1 0 0,-1 0 0,0 0 0,1 0 0,-1 0 0,0 0 0,1 1 0,-1-1 0,0 0 0,0 0 0,1 0 0,-1 1 0,0-1 0,0 0 0,1 1 0,3 14 96,-4 29 29,0 19-28,0-59-94,1 1-1,0-1 1,0 1 0,0-1-1,0 1 1,1-1-1,-1 0 1,1 0 0,0 0-1,4 6 1,-4-8-4,0 0 0,0 0 0,0-1 1,0 1-1,0-1 0,0 1 0,1-1 0,-1 0 0,0 0 0,1 0 1,-1 0-1,1 0 0,-1-1 0,1 1 0,-1-1 0,1 1 0,-1-1 1,1 0-1,-1 0 0,1 0 0,0 0 0,-1-1 0,5 0 0,4-2 4,0 0 0,-1 0 0,1-1-1,11-6 1,156-87 69,-172 94-76,0 0 0,0 1 1,0 0-1,11-2 0,-16 3-1,0 1 1,0 0 0,-1 0 0,1 0-1,0 0 1,0 0 0,-1 0 0,1 0-1,0 0 1,0 0 0,-1 0 0,1 0-1,0 0 1,0 1 0,-1-1 0,1 0-1,0 1 1,-1-1 0,1 0 0,0 1-1,-1-1 1,1 1 0,0-1-1,-1 1 1,1-1 0,-1 1 0,1-1-1,-1 1 1,1 0 0,-1-1 0,0 1-1,1 0 1,-1-1 0,0 1 0,1 0-1,-1-1 1,0 1 0,0 0 0,0 0-1,0-1 1,0 1 0,1 0 0,-1 0-1,-1 0 1,1-1 0,0 1 0,0 1-1,-1 9-25,-1 0 0,0 0 1,-1 0-1,0 0 0,-1-1 0,-7 17 0,11-27 26,0 1 1,-1 0-1,1-1 0,0 1 1,0 0-1,0-1 1,-1 1-1,1-1 0,0 1 1,-1-1-1,1 1 1,-1 0-1,1-1 0,-1 1 1,1-1-1,-1 0 0,1 1 1,-1-1-1,1 1 1,-1-1-1,1 0 0,-1 1 1,0-1-1,1 0 1,-1 0-1,0 1 0,1-1 1,-1 0-1,0 0 0,1 0 1,-1 0-1,0 0 1,1 0-1,-1 0 0,0 0 1,1 0-1,-1 0 1,0-1-1,1 1 0,-1 0 1,1 0-1,-1 0 0,0-1 1,0 0-1,-13-13-29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5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0 19300,'6'3'1969,"-13"11"-1393,-21 15-160,-2 14 976,-12 26-496,-2 7-160,0 13-279,2 4-57,10-4-64,9-5-56,19-12-120,4-9-96,19-26-256,11-10-480,11-22 568,5-7-72,13-14-89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53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21277,'-15'19'2168,"-5"12"-1552,-9 12-248,1 4 904,5 10-655,3 1 23,11-4-248,6-4-144,3-7-448,0-8-240,0-10-793,0-10 193,-9-16 704,-5-12-248,-4-16-232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5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19900,'8'-5'432,"0"-1"0,0 1 0,0 1 0,1-1 0,0 1 0,0 1 0,0 0 0,0 0 0,1 1 0,-1 0 0,1 0 0,18 0 0,10 2 638,73 9 1,-88-6-909,80 12 287,-90-12-429,1 1-1,-1 0 1,0 1 0,0 1-1,17 9 1,-28-14-20,0 0 0,0 0-1,0 1 1,0-1 0,0 1 0,0-1 0,0 1-1,-1 0 1,1 0 0,0 0 0,-1 0-1,0 0 1,1 0 0,-1 0 0,0 0 0,0 1-1,0-1 1,-1 0 0,1 1 0,0 3-1,-1-3 3,0 1-1,0-1 0,-1 1 0,0 0 0,1-1 0,-1 1 0,0-1 0,-1 0 0,1 1 1,0-1-1,-1 0 0,-3 5 0,-5 6 23,-1-1 1,0 0-1,-1 0 1,-20 16-1,-13 10-140,-3-2 0,-63 38 0,87-64-751,23-10 848,1-1-1,-1 0 1,1 1-1,-1-1 1,1 0 0,-1 0-1,1 0 1,-1 1-1,1-1 1,-1 0-1,1 0 1,-1 0 0,1 0-1,-1 0 1,1 0-1,-1 0 1,1 0-1,-1 0 1,1 0-1,-1 0 1,1 0 0,-1 0-1,1-1 1,-1 1-1,1 0 1,-1 0-1,1-1 1,-1 1 0,1 0-1,-1 0 1,1-1-1,0 1 1,-1 0-1,1-1 1,-1 1-1,1-1 1,0 1 0,-1-1-1,1 0 1,-1-9-453</inkml:trace>
  <inkml:trace contextRef="#ctx0" brushRef="#br0" timeOffset="1">690 379 22709,'1'12'2024,"-2"-8"-1464,-2 1-240,1-3 769,2-1-457,3-4 352,2-6-808,-1-3-128,2-2-8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2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19460,'-9'14'2009,"-2"4"-1497,2-1-208,3 3 992,2-2-1112,3 3-424,2-5 248,3-3-96,3 3-184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5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 19988,'-9'12'1969,"3"10"-1233,-2-1-328,4 4 960,5-1-616,9-4-135,3-5-209,13-10-712,6-5-385,5-9-615,0-6-152,1-10 992,-3-3-344,1 1-193</inkml:trace>
  <inkml:trace contextRef="#ctx0" brushRef="#br0" timeOffset="1">348 0 17876,'-14'26'2032,"-5"14"-992,-4 6-319,0 9 1127,-2 3-280,4 1-479,2-3-161,6-5-296,5-7-272,3-12-528,2-6-432,2-9-808,-1-5 1175,2-4-239,3-2-192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54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16844,'6'17'1992,"0"7"-1248,-2 4-184,-1 3 889,0 4-385,5 5 72,0 10-200,-2 5-168,-5 13-143,-1 0-81,-12 6-112,-5-1-72,-10-5-136,-7-10-128,-12-18-776,-4-10 688,-2-16-128,1-19-80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5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17644,'13'9'2176,"13"-7"-960,4-7-431,16-8 1759,9-1-1103,13-3-385,4-1-64,-2 1-440,-4 0-272,-11 8-544,-9 3-376,-22 6-800,-12 3 1888,-19 3-744,-10 3-184,-11 2-49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5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16748,'5'17'2184,"6"-6"-1232,12-11-280,10 0 1057,9-3-481,5-2-160,4 1-536,2-3-504,-9-3 144,-4-4-144,-11-1-160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5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17724,'-28'93'5920,"5"3"-4027,18-67-1721,1-1 1,1 1 0,2 0 0,3 48-1,-1-72-147,0-1 0,-1 1 0,1 0-1,1 0 1,-1-1 0,1 1 0,0-1 0,0 0-1,0 1 1,6 7 0,-7-11-19,0 1 1,1-1-1,0 1 1,-1-1-1,1 0 1,0 1-1,0-1 1,0 0-1,0 0 1,0 0-1,0-1 1,0 1-1,0 0 1,0-1-1,0 1 1,0-1-1,0 0 1,0 0-1,1 1 1,-1-1-1,0-1 1,0 1-1,0 0 1,0-1-1,0 1 1,3-2-1,5-1 11,0-1 0,0 0 0,0-1 0,-1 0 0,0 0 0,10-9 0,53-46 53,-50 40-57,36-25 0,-56 43-11,0 1 1,0 0-1,0-1 0,0 1 1,0 0-1,0 0 0,0 1 1,0-1-1,0 0 0,0 1 1,0-1-1,1 1 0,-1 0 1,0 0-1,4 0 0,-5 0 1,0 1 0,0-1 0,0 1 0,0 0 0,0-1 0,0 1 0,0 0 0,0 0 0,-1 0 0,1 0 0,0 0 0,0-1 0,-1 1 0,1 1 0,-1-1 0,1 0 0,-1 0 0,1 0-1,-1 0 1,0 0 0,0 0 0,1 0 0,-1 1 0,0-1 0,0 0 0,0 0 0,0 2 0,0 6 9,0 0 17,1 0-1,0 0 1,1-1 0,4 16 0,-6-21-21,1-1 0,0 0 0,0 0 0,1 0 0,-1 0 1,0 0-1,1 0 0,-1 0 0,1 0 0,0 0 0,0-1 0,-1 1 1,1-1-1,0 1 0,0-1 0,1 0 0,-1 1 0,0-1 0,0 0 0,0-1 1,1 1-1,2 1 0,5-1 8,-1 0 1,0 0-1,0-1 1,0 0-1,0 0 1,0-1-1,0-1 1,0 1-1,16-6 1,5-4 22,44-22 0,-47 19-23,36-11 1,-59 23-13,0 1 0,0 0 0,0 0-1,0 0 1,0 1 0,0-1 0,1 1 0,4 0 0,-8 1-4,1-1 1,-1 0 0,0 1-1,0-1 1,0 1-1,0-1 1,1 1-1,-1-1 1,0 1 0,0 0-1,0 0 1,0 0-1,0-1 1,0 1-1,-1 0 1,1 0 0,0 0-1,0 0 1,-1 0-1,1 0 1,0 1-1,-1-1 1,1 0 0,-1 0-1,0 0 1,1 1-1,-1-1 1,0 0-1,0 2 1,2 10-55,-2-1 0,0 1 0,0 0 0,-4 21-1,-1 19-1984,6-54 1676,4-9-125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5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 22213,'0'0'1848,"-9"9"-1248,-7 6-216,-8 11 761,-7 3-217,-7 13-272,0 1-152,-1 9-152,9 3-40,8 1-112,7 1-32,15-2-216,11-3-192,13-7-440,5-9-480,10-16 936,0-15-168,7-21-200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56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107 134 10570,'4'-3'3635,"9"-8"4046,-11 10-5740,-5 9-1664,-18 27 292,3 1 0,1 1 1,1 0-1,2 1 0,2 1 0,-10 56 1,21-91-527,0 0-1,1 0 1,0-1 0,0 1 0,0 0 0,0 0 0,1 0 0,0 3-1,-1-7-36,0 1-1,0-1 0,0 0 0,0 0 0,0 1 0,0-1 0,0 0 0,1 0 0,-1 1 1,0-1-1,0 0 0,0 0 0,0 0 0,0 1 0,1-1 0,-1 0 0,0 0 1,0 0-1,0 0 0,1 0 0,-1 1 0,0-1 0,0 0 0,0 0 0,1 0 1,-1 0-1,0 0 0,0 0 0,1 0 0,-1 0 0,0 0 0,0 0 0,1 0 1,-1 0-1,0 0 0,0 0 0,1 0 0,-1 0 0,0 0 0,1 0 0,0-1 6,0 0-1,1 0 0,-1-1 0,1 1 1,-1 0-1,0-1 0,0 1 0,0 0 0,0-1 1,1-2-1,9-15 19,0-2-1,-2 1 1,-1-1 0,7-25-1,15-90-111,-28 128 75,10-85-108,-11 81 88,-1 1 1,0 0 0,-1 0 0,0 0 0,0 0-1,-4-13 1,5 23 24,0 0 0,-1 1 0,1-1-1,0 0 1,0 0 0,0 0 0,-1 1 0,1-1-1,0 0 1,-1 1 0,1-1 0,-1 0 0,1 1 0,-1-1-1,1 0 1,-1 1 0,0-1 0,1 1 0,-1-1 0,0 0-1,0 1 3,1 1-1,-1-1 0,1 0 0,0 0 0,-1 0 1,1 1-1,-1-1 0,1 0 0,0 1 0,-1-1 1,1 0-1,0 0 0,-1 1 0,1-1 0,0 1 1,0-1-1,-1 0 0,1 1 0,0-1 0,0 1 1,0-1-1,-1 1 0,1 0 0,-8 36-17,8-30 19,0-1 0,0 0 0,1 1 1,0-1-1,0 0 0,0 1 1,1-1-1,0 0 0,0 0 0,6 11 1,-6-13 1,1 0 1,-1 0 0,1-1-1,0 1 1,0-1 0,0 0 0,1 0-1,-1 0 1,1 0 0,-1-1 0,1 1-1,0-1 1,0 0 0,0 0 0,0 0-1,7 1 1,1-1 4,-1 0 0,1-1 0,-1 0-1,1-1 1,-1 0 0,0-1 0,1-1 0,-1 1 0,0-2-1,1 0 1,-1 0 0,-1-1 0,16-7 0,7-5-7,-2-2 1,56-39-1,-87 57-1,0 0 0,0 0 0,0 0 0,0 0 0,0 0-1,0 0 1,0 0 0,0 0 0,0 1 0,0-1-1,0 0 1,0 0 0,0 0 0,0 0 0,0 0 0,0 0-1,0 0 1,0 0 0,1 0 0,-1 0 0,0 0 0,0 0-1,0 0 1,0 0 0,0 0 0,0 0 0,0 0-1,0 1 1,0-1 0,0 0 0,0 0 0,1 0 0,-1 0-1,0 0 1,0 0 0,0 0 0,0 0 0,0 0-1,0 0 1,0-1 0,0 1 0,0 0 0,1 0 0,-1 0-1,0 0 1,0 0 0,0 0 0,0 0 0,0 0 0,0 0-1,0 0 1,0 0 0,0 0 0,0 0 0,0 0-1,0 0 1,-6 13-40,-19 28 0,15-26 24,-2 6-77,0 0 0,1 1 0,1 0 1,1 0-1,1 1 0,1 0 0,1 1 0,-3 24 1,9-45 72,-1 1 1,1-1 0,0 0 0,0 1-1,0-1 1,1 0 0,-1 1 0,1-1-1,0 0 1,0 1 0,0-1 0,0 0-1,0 0 1,1 0 0,3 5-1,14 4-189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5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23853,'2'-2'1840,"-2"4"-1439,-5-2-185,5 1 544,0 1-648,3-4 96,-7 1-312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57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19540,'11'-10'730,"0"1"0,0 0 0,1 1 0,0 0 0,15-7 0,-23 13-590,-1 0 0,1 0-1,0 1 1,0-1 0,-1 1-1,1 0 1,0 0 0,0 1-1,0-1 1,0 1 0,0 0-1,0 0 1,0 0 0,0 1-1,0-1 1,0 1 0,0 0-1,0 0 1,0 0 0,-1 1-1,1-1 1,0 1 0,3 2-1,-5-2-110,1 1 0,-1-1 0,0 1 0,0 0 0,0-1 0,0 1 0,0 0 0,-1 0 0,1 0 0,-1 0 0,0 1-1,0-1 1,0 0 0,0 1 0,-1-1 0,1 0 0,-1 1 0,0-1 0,0 0 0,0 1 0,-1-1 0,1 1-1,-1-1 1,-1 6 0,-2 7-27,-1-1 0,0 0 0,-14 25 0,-8 10 9,18-36-1,0 1-1,2 0 1,-1 0-1,2 1 1,0 0-1,1 0 1,-4 21-1,9-36-6,-1 0 1,1 0-1,0 0 0,0 0 1,0 0-1,0 0 0,0 0 1,0 0-1,0 0 0,0 0 1,0 0-1,1 0 0,-1 0 1,0 0-1,1 0 1,-1 0-1,0-1 0,1 1 1,-1 0-1,1 0 0,-1 0 1,1 0-1,0-1 0,-1 1 1,1 0-1,0-1 0,0 1 1,-1 0-1,1-1 0,0 1 1,0-1-1,0 1 0,0-1 1,0 0-1,-1 1 0,1-1 1,0 0-1,0 0 0,0 1 1,0-1-1,0 0 0,2 0 1,1-1 8,0 1 1,0-1 0,0 1 0,0-1-1,0-1 1,0 1 0,0-1-1,0 1 1,4-3 0,20-14 36,-2-2 0,1 0-1,-2-2 1,-1 0 0,37-45 0,-55 61-43,-1-1 1,1 0-1,-1 0 0,-1 0 1,1 0-1,-1-1 0,0 1 1,-1-1-1,0 0 0,3-11 0,-6 18-3,0 0-1,0 0 0,0 0 0,0 0 0,0 0 1,0-1-1,0 1 0,0 0 0,-1 0 0,1 0 1,0 0-1,-1 0 0,1 0 0,-1 0 0,1 0 1,-1 0-1,1 0 0,-1 0 0,0 0 0,0 0 1,1 0-1,-1 1 0,0-1 0,0 0 0,0 0 1,0 1-1,0-1 0,0 1 0,0-1 0,0 1 1,0-1-1,0 1 0,0 0 0,0-1 0,0 1 1,0 0-1,-1 0 0,1 0 0,0 0 0,-2 0 1,2 0-2,-1 0 1,1 0 0,-1 0 0,1 0 0,0 0 0,-1 0 0,1 0-1,-1 1 1,1-1 0,-1 0 0,1 1 0,0-1 0,-1 1 0,1 0 0,0 0-1,0-1 1,-1 1 0,1 0 0,0 0 0,0 0 0,0 0 0,0 0 0,0 0-1,0 0 1,0 1 0,1-1 0,-1 0 0,0 0 0,1 1 0,-1 1-1,1-2-15,0 1-1,0 0 0,1-1 1,-1 1-1,1-1 0,-1 1 1,1 0-1,-1-1 0,1 0 1,0 1-1,0-1 0,0 1 0,0-1 1,0 0-1,0 0 0,0 1 1,1-1-1,-1 0 0,0 0 1,0 0-1,1 0 0,-1-1 0,1 1 1,-1 0-1,1-1 0,-1 1 1,1 0-1,1-1 0,6 4-292,1-1 1,-1-1-1,14 3 0,-7-4 89,0 0 1,25-2 0,3-2-223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8:5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371 0 20116,'14'46'1913,"6"1"-1129,1 4-288,0 9 768,-1 2-71,-10 4-329,-9 3-224,-15 6-280,-12 3-24,-23 2-312,-7 1-160,-21-5-408,-6-2 472,-4-5-80,2-8-64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20180,'-3'1'181,"-24"18"2150,-36 33-1,57-46-2102,-1 0-1,1 1 1,0 0 0,1 0 0,-1 0-1,2 1 1,-1 0 0,1 0 0,0 0-1,-4 12 1,8-19-220,0-1-1,0 1 1,-1-1-1,1 1 0,0-1 1,0 1-1,0 0 1,0-1-1,0 1 1,-1-1-1,1 1 0,0-1 1,0 1-1,1-1 1,-1 1-1,0 0 1,0-1-1,0 1 0,0-1 1,0 1-1,1-1 1,-1 1-1,0-1 1,0 1-1,1-1 0,-1 1 1,0-1-1,1 0 1,-1 1-1,0-1 1,1 1-1,-1-1 0,1 0 1,-1 1-1,1-1 1,-1 0-1,1 0 1,-1 1-1,1-1 0,-1 0 1,1 0-1,-1 0 1,1 1-1,-1-1 1,1 0-1,0 0 0,-1 0 1,1 0-1,-1 0 1,1 0-1,-1 0 1,1-1-1,-1 1 1,1 0-1,-1 0 0,1 0 1,0 0-1,0-1 1,35-12 31,28-23-90,27-13-127,-81 44 127,1 0 0,1 1 0,-1 1 0,0 0 0,1 0 0,14 0 0,-25 2 45,0 1 0,1 0 1,-1 0-1,0 0 0,0 0 0,1 0 0,-1 0 0,0 0 0,0 0 0,0 0 1,1 0-1,-1 1 0,0-1 0,0 1 0,0-1 0,0 0 0,0 1 0,0 0 1,0-1-1,0 1 0,0 0 0,0 0 0,0-1 0,0 1 0,0 0 0,0 0 0,-1 0 1,1 0-1,0 0 0,-1 0 0,1 0 0,0 0 0,-1 2 0,1 1 21,-1 1 0,1-1 0,-1 1 0,-1-1 0,1 0 0,0 1 0,-3 5 0,0 14 200,3-23-209,1-1 1,-1 0-1,0 1 1,0-1-1,0 1 1,0-1 0,0 0-1,0 1 1,1-1-1,-1 1 1,0-1-1,0 0 1,1 1-1,-1-1 1,0 0-1,1 1 1,-1-1-1,0 0 1,0 0-1,1 1 1,-1-1-1,1 0 1,-1 0-1,0 0 1,1 1-1,-1-1 1,1 0-1,-1 0 1,0 0 0,1 0-1,-1 0 1,1 0-1,-1 0 1,1 0-1,-1 0 1,0 0-1,1 0 1,-1 0-1,1 0 1,-1 0-1,0 0 1,1 0-1,-1-1 1,1 1-1,-1 0 1,0 0-1,1-1 1,-1 1-1,1-1 1,24-11 92,-23 11-91,8-5 18,3-3-73,1 1 0,0 1 0,0 0 0,0 1 0,1 0 1,22-4-1,-36 9 38,1 1 0,-1-1 0,0 1 1,1 0-1,-1 0 0,1 0 0,-1 0 1,0 0-1,1 0 0,-1 0 0,0 0 1,1 1-1,-1-1 0,0 0 0,1 1 1,-1-1-1,0 1 0,0-1 0,0 1 1,1 0-1,-1 0 0,0-1 1,0 1-1,0 0 0,0 0 0,0 0 1,0 0-1,0 0 0,-1 0 0,1 0 1,0 1-1,-1-1 0,1 0 0,0 0 1,-1 1-1,0-1 0,1 0 0,-1 1 1,0-1-1,1 0 0,-1 1 0,0-1 1,0 0-1,0 1 0,-1 1 0,1 4-6,-1 1-1,0 0 0,-1-1 0,0 1 0,0-1 0,-5 11 0,4-12 12,2-1-53,-1 0-1,0 0 1,-1 0-1,1-1 0,-1 1 1,0-1-1,0 0 0,0 0 1,-1 0-1,-5 5 1,1-6-42,3-10-50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14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19020,'-5'8'373,"0"0"0,1 1 0,0-1 0,1 1 0,0 0-1,0-1 1,-2 14 0,-1 4 177,-27 113 916,30-119-1251,1 0 0,0 1-1,2-1 1,3 40 0,-3-59-194,0 0 1,0 0-1,0 1 0,1-1 0,-1 0 0,0 0 0,0 1 0,1-1 0,-1 0 0,1 0 0,-1 0 0,1 1 1,-1-1-1,1 0 0,0 0 0,-1 0 0,1 0 0,0 0 0,0 0 0,0 0 0,0 0 0,0-1 0,0 1 1,0 0-1,0-1 0,0 1 0,0 0 0,0-1 0,0 1 0,1-1 0,-1 0 0,0 1 0,0-1 1,1 0-1,-1 0 0,0 0 0,0 0 0,1 0 0,-1 0 0,0 0 0,1 0 0,0-1 0,4 0 60,0-2-1,0 1 0,-1 0 1,1-1-1,-1 0 0,0-1 1,6-4-1,19-16 343,27-30 1,8-7 117,-63 60-522,-1-1 0,1 1-1,0 0 1,0 0-1,0-1 1,-1 1 0,1 0-1,0 0 1,0 1 0,0-1-1,1 0 1,1 0-1,-3 1-10,-1 1 0,1-1 0,0 0 0,-1 0 0,1 1 0,0-1 0,-1 0 0,1 1 0,-1-1 0,1 1-1,-1-1 1,1 1 0,-1-1 0,1 1 0,-1-1 0,1 1 0,-1-1 0,0 1 0,1 0 0,-1-1-1,0 1 1,1 0 0,-1-1 0,0 1 0,0 0 0,0-1 0,1 1 0,-1 0 0,0-1 0,0 1 0,0 0-1,0-1 1,0 1 0,-1 0 0,1 1 0,0 17 62,0-9-54,0 0-1,1 0 1,0 0-1,3 15 1,-3-23-15,0 0 0,-1 1 0,1-1 0,0 0 0,0 0 0,1 0 1,-1 0-1,0 0 0,1 0 0,-1 0 0,1 0 0,-1-1 0,1 1 1,0 0-1,0-1 0,0 0 0,-1 1 0,2-1 0,-1 0 0,0 0 1,0 0-1,0 0 0,0 0 0,5 0 0,1 1 1,0-2 0,1 1 0,-1-1-1,0 0 1,1-1 0,-1 0 0,0 0 0,11-4-1,8-3 0,31-14-1,-36 12 0,0 2-1,26-7 0,-30 15-9,-17 0 9,-1 1 1,0-1 0,1 0-1,-1 0 1,0 0 0,1 1-1,-1-1 1,0 0 0,1 0-1,-1 1 1,0-1 0,1 0-1,-1 1 1,0-1 0,0 0-1,0 1 1,1-1 0,-1 1-1,0-1 1,0 0 0,0 1-1,0-1 1,0 1 0,0-1-1,0 1 1,0 2-1,0 0 0,-1-1 0,1 1 0,-1 0 0,0 0 0,0 0 1,0-1-1,0 1 0,-3 3 0,2-3 0,-5 11-84,-1 0 0,2 0 0,0 0-1,-7 26 1,14-28-606,5-10-378,13-12 155,-1-3 323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15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0 20756,'-4'1'367,"0"1"0,-1-1-1,1 1 1,0-1-1,0 1 1,0 1-1,-5 2 1,-13 11-57,1 1-1,0 1 1,1 1 0,2 1-1,0 1 1,1 0 0,0 1-1,2 1 1,-24 48 0,33-57-273,0 0 0,1 0 0,1 1 0,0-1 0,1 1 1,1 0-1,0 0 0,0 19 0,2-27-93,0-1 0,1 0-1,-1 1 1,1-1 0,1 0 0,-1 0 0,1 0 0,0 0-1,0 0 1,1 0 0,0 0 0,0-1 0,0 1 0,1-1-1,0 0 1,0 0 0,0 0 0,0-1 0,1 1 0,0-1-1,10 7 1,-11-9 62,1 0-1,0 0 0,0 0 1,0-1-1,0 0 1,0 0-1,0 0 0,0 0 1,0-1-1,0 0 1,0 0-1,0 0 0,0-1 1,0 1-1,0-1 1,0 0-1,0-1 0,6-2 1,31-12-252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1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1 17932,'-21'26'3054,"19"-21"-2879,-168 216 4471,138-181-4190,19-23-553,-1 0-1,-29 28 1,25-34-673,17-11 753,1 1 0,-1-1 1,0 0-1,1 0 1,-1 0-1,1 0 1,-1 0-1,1-1 0,-1 1 1,0 0-1,1 0 1,-1 0-1,1 0 1,-1-1-1,1 1 0,-1 0 1,1 0-1,-1-1 1,1 1-1,-1 0 1,1-1-1,0 1 0,-1-1 1,1 1-1,-1-1 1,1 1-1,0-1 0,-1 1 1,1-1-1,0 1 1,0-1-1,-1 1 1,1-1-1,0 1 0,0-2 1,-7-20-423</inkml:trace>
  <inkml:trace contextRef="#ctx0" brushRef="#br0" timeOffset="1">72 113 18308,'22'0'1936,"1"4"-1136,3 4-359,4 4 919,-1 0-200,4 5-504,-4 3-328,-5 3-984,-4-3 664,-9-3-184,-5-3-56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16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19372,'5'0'2217,"4"0"-1489,0 3-336,3-1 2064,2 1-2344,3-2-552,-2-1 504,2 0-160,3 2-152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1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21036,'1'2'179,"-1"0"-1,1 0 1,-1 0 0,1 0-1,0 0 1,0 0-1,0-1 1,0 1-1,0 0 1,0-1-1,0 1 1,1 0-1,-1-1 1,0 1-1,1-1 1,-1 0-1,1 0 1,3 2-1,-1-1-154,0 0 0,0 0 0,0 0 0,1-1 0,-1 0 0,1 0 0,-1 0 0,6 0 0,-1-1-520,0 0 0,0 0 0,0-1 0,0 0-1,0 0 1,0-1 0,0 0 0,11-5 0,-9 1-164,0-1 0,0 0 0,-1 0 0,0-1 0,0 0 0,-1-1 0,0 0 0,12-16 0,-15 20 2442,-8 12-164,-7 12 283,-17 24 1209,-35 77 0,39-65-4344,-16 62 0,30-95-107,7-29 491</inkml:trace>
  <inkml:trace contextRef="#ctx0" brushRef="#br0" timeOffset="1">535 0 19636,'0'28'1977,"1"-1"-1385,-1 7-216,0 4 696,-5 8-368,-2 3 112,-7 6-344,-3 7-151,-12 0-97,-6 4-40,-13 0-112,-1-3-256,-6-7 200,0-5-64,5-24-40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17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20180,'8'-5'1809,"16"2"-1169,13-2-304,17 1 768,2 1-160,13-2-440,0 1-247,-3 1-586,-6 1-391,-19 2 1544,-13 0-880,-19 8-56,-9-1-88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17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18404,'4'11'1920,"13"0"-1192,6-7-303,14-1 863,7 0-400,8-3-784,2 0 1344,6-6-1208,-4 0-96,-7-5-48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1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19 17476,'5'-17'1725,"-5"16"-1086,-1 3-111,-11 31 1041,-5 23-738,3 1 1,2 1-1,-8 100 1,20-150-769,-1 0 0,1 0 1,1 0-1,0 0 0,0 0 0,4 15 1,-4-20-42,0 0 1,0-1-1,0 0 0,0 1 1,1-1-1,-1 0 1,1 0-1,0 1 1,-1-1-1,1-1 1,0 1-1,0 0 0,0 0 1,0-1-1,0 1 1,1-1-1,-1 1 1,0-1-1,1 0 1,-1 0-1,1 0 0,0-1 1,4 2-1,0-2 29,0 0-1,1 0 1,-1 0 0,0-1-1,0 0 1,0-1 0,0 0-1,0 0 1,0 0-1,0-1 1,-1 0 0,1 0-1,-1-1 1,10-7-1,3-2 195,0-1 0,-2-1 0,21-22 0,-26 21-21,-10 13-167,0 1 1,-1-1-1,1 1 1,0-1-1,0 1 1,1 0-1,-1 0 1,0 0-1,1 0 1,-1 0-1,4-1 1,-6 3-43,1 0-1,-1 0 1,0 1 0,1-1-1,-1 0 1,0 1 0,0-1-1,1 0 1,-1 1 0,0-1-1,0 0 1,0 1 0,1-1-1,-1 1 1,0-1 0,0 0 0,0 1-1,0-1 1,0 1 0,0-1-1,0 0 1,0 1 0,0-1-1,0 1 1,0-1 0,0 0-1,0 1 1,0 0 0,-2 18 62,2-18-45,-1 10-1,0-3-27,1-1 0,-1 0-1,1 1 1,0-1 0,3 14 0,-3-20-4,1 1 1,-1-1 0,1 0 0,-1 0-1,1 1 1,-1-1 0,1 0 0,0 0-1,0 0 1,-1 0 0,1 0-1,0 0 1,0 0 0,0 0 0,0 0-1,0-1 1,0 1 0,1 0 0,-1-1-1,0 1 1,0-1 0,0 1-1,1-1 1,-1 1 0,0-1 0,0 0-1,1 0 1,-1 1 0,0-1 0,1 0-1,-1 0 1,0 0 0,1-1 0,-1 1-1,0 0 1,1 0 0,-1-1-1,0 1 1,0-1 0,2 0 0,8-3 19,0 0 0,-1-1 0,1-1 0,-1 1 0,13-11 0,2 0 32,-25 16-51,0-1 1,1 1-1,-1-1 0,1 1 1,-1 0-1,1-1 1,-1 1-1,1 0 1,-1-1-1,1 1 0,0 0 1,-1 0-1,1-1 1,-1 1-1,1 0 1,-1 0-1,1 0 1,0 0-1,-1 0 0,1 0 1,0 0-1,-1 0 1,1 0-1,-1 0 1,1 0-1,0 0 0,-1 0 1,1 1-1,-1-1 1,1 0-1,-1 0 1,1 1-1,-1-1 0,1 0 1,-1 1-1,1-1 1,-1 1-1,1-1 1,-1 0-1,1 1 1,-1-1-1,0 1 0,1-1 1,-1 1-1,0-1 1,1 1-1,-1 0 1,0-1-1,0 1 0,0-1 1,1 1-1,-1 0 1,0-1-1,0 1 1,0-1-1,0 1 1,0 0-1,0-1 0,0 1 1,0 9-54,0 0 0,-1-1 0,-2 14 0,0-2-332,3-20 307,0 0 0,0 0 0,0 1 0,0-1 0,0 0 1,0 0-1,1 1 0,-1-1 0,0 0 0,1 0 0,-1 1 0,1-1 0,0 1 0,0-1 26,-1-1 0,0 0 1,0 0-1,1 1 0,-1-1 0,0 0 1,1 0-1,-1 0 0,1 0 0,-1 1 1,0-1-1,1 0 0,-1 0 0,0 0 1,1 0-1,-1 0 0,1 0 0,-1 0 1,0 0-1,1 0 0,-1 0 0,1 0 1,-1 0-1,0 0 0,1 0 0,-1 0 1,1-1-1,3-1-189,0 0 0,-1-1-1,1 1 1,0-1 0,5-6 0,12-11-526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19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17604,'-2'26'2472,"-7"1"-1431,-11 2-361,-1 6 1800,-5 5-1352,0 2-111,0-1-369,3-1-232,6-8-416,3-5-176,6-10-496,7-5 368,-1-18 88,1-9-72,-2-5-41</inkml:trace>
  <inkml:trace contextRef="#ctx0" brushRef="#br0" timeOffset="1">0 111 15075,'3'10'2089,"5"9"-1033,6 1-416,6 0 1705,4 1-1057,10 2-416,1-2-528,3-1-1392,0-1 1048,-2-1-232,-7-3-152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1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0 19572,'-1'14'2025,"1"11"-1465,-3 1-280,0 3 1272,3 6-1120,0 0-96,4 2-296,1 0-280,1-7-576,0-1-240,-1-9 808,-1-4-192,-1-7-208</inkml:trace>
  <inkml:trace contextRef="#ctx0" brushRef="#br0" timeOffset="1">0 164 18196,'6'-3'1936,"8"3"-1392,6 2-256,3-1 1097,12 2-1417,3 0 344,8 5-368,2-2-120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114 284 19716,'-1'-1'142,"0"0"0,0-1 0,0 1-1,0 0 1,0 0 0,0 0 0,0 0 0,-1 0 0,1 0-1,0 0 1,-1 0 0,1 0 0,0 0 0,-1 1-1,1-1 1,-1 1 0,1-1 0,-1 1 0,1 0 0,-1-1-1,1 1 1,-3 0 0,2 0-62,0 1 0,0-1 0,0 1 0,0 0 0,1-1 0,-1 1 0,0 0 0,1 0 0,-1 0 0,0 0 0,1 0 0,-1 1 0,1-1 0,0 0 0,-1 1 0,1-1 1,-2 4-1,-4 6-49,0 1 0,1-1 0,1 1 0,0 0 0,0 1 1,1-1-1,1 1 0,0 0 0,1 0 0,0 0 0,1 0 1,1 0-1,0 1 0,0-1 0,3 15 0,-2-26-33,-1 0-1,1 1 1,0-1 0,0 1-1,-1-1 1,1 0-1,1 1 1,-1-1-1,0 0 1,1 0 0,1 2-1,-2-3 7,0 0-1,0-1 1,0 1-1,-1 0 1,1-1-1,0 1 1,0-1-1,1 0 1,-1 1-1,0-1 1,0 0-1,0 1 1,0-1-1,0 0 1,0 0-1,0 0 1,0 0-1,0 0 1,1 0-1,-1 0 1,0-1-1,0 1 1,0 0-1,0-1 1,0 1-1,0 0 1,0-1-1,0 1 1,1-2-1,6-3 54,-1 0-1,0-1 1,0 1-1,-1-2 0,1 1 1,-1-1-1,-1 1 1,1-2-1,-1 1 0,5-10 1,5-12 327,18-43 1,-25 51-91,-1 0 1,7-33-1,-19 72-13,2-8-295,0 0-1,1 0 1,-1 12 0,2-22 13,1 6-15,0 0 0,0 1 0,0-1 0,1 0 0,1 7 0,-2-12 14,0 0 0,1 0-1,-1 0 1,0-1 0,1 1-1,-1 0 1,0 0 0,1-1-1,-1 1 1,1 0 0,-1-1-1,1 1 1,-1-1 0,1 1-1,0 0 1,-1-1-1,1 0 1,0 1 0,0-1-1,-1 1 1,1-1 0,0 0-1,0 1 1,-1-1 0,1 0-1,0 0 1,0 0 0,0 1-1,-1-1 1,1 0 0,0 0-1,0 0 1,0-1-1,0 1 1,-1 0 0,1 0-1,0 0 1,0 0 0,0-1-1,-1 1 1,1 0 0,0-1-1,0 1 1,-1-1 0,1 1-1,0-1 1,0 0 0,12-7-16,0 0 1,0-1 0,-1 0 0,0-1 0,20-23-1,47-65 46,-56 67-2,22-30 32,37-45 50,-70 98-96,-7 11-12,-3 19-20,-2-20 18,-5 62-12,-3 0 0,-19 75 0,-7 50 191,29-152-111,3 0 1,1 1-1,1-1 1,10 61-1,-6-75-56,1 44 0,-5-60-8,0 0-1,0 0 1,-1 0-1,0-1 1,0 1 0,-1 0-1,0 0 1,0-1-1,-1 1 1,-5 9-1,7-15 3,1 1-1,-1-1 0,0 0 1,0 0-1,0 0 1,0 1-1,0-1 0,0 0 1,0 0-1,0-1 0,-1 1 1,1 0-1,0 0 1,-2 0-1,2-1 1,0 1 0,1-1 0,-1 0 0,0 0 1,1 0-1,-1 0 0,0 0 0,0 0 0,1-1 0,-1 1 0,0 0 0,1 0 0,-1 0 0,0-1 1,1 1-1,-1 0 0,1 0 0,-1-1 0,0 1 0,1-1 0,-2 0 0,0-2 13,0 0 0,0 0-1,0 0 1,0 0-1,0 0 1,0 0 0,1 0-1,0-1 1,0 1 0,-2-6-1,-1-14 39,1-1 1,1 0-1,2 0 0,0 0 0,1 0 0,1 0 0,1 0 0,2 1 0,0-1 1,2 1-1,16-42 0,-19 57-190,0 0-1,0 0 1,1 0 0,0 0 0,1 1 0,-1 0 0,1 0-1,1 0 1,-1 1 0,1 0 0,0 0 0,1 0-1,-1 1 1,1 1 0,0-1 0,0 1 0,1 0-1,12-3 1,13-2-351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1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17356,'-3'8'333,"-8"23"762,2 0 0,1 1 0,-4 35 0,10-59-975,2 0 1,-1 0 0,1 0-1,0 0 1,1 0 0,0 0-1,0 0 1,1 0 0,0 0-1,0 0 1,1-1 0,0 1-1,0-1 1,1 1 0,0-1-1,0 0 1,1-1 0,5 7-1,-7-9-94,1-1 0,0 0 0,0 0 0,0 0 0,0 0 0,0 0 0,0-1 0,1 0 0,-1 0 0,1 0-1,0 0 1,9 1 0,-6-2 15,-1 0 1,1-1-1,0 0 0,0 0 0,0-1 0,-1 0 0,12-3 1,3-3 173,0 0 1,0-2 0,-1-1 0,29-18 0,-47 26-163,0 1-1,0-1 1,1 0 0,-1 1-1,0 0 1,1 0 0,2-1-1,-5 2-39,0 0-1,-1 0 1,1 0-1,0 0 0,-1 0 1,1 0-1,0 1 1,-1-1-1,1 0 0,-1 0 1,1 1-1,0-1 0,-1 0 1,1 1-1,-1-1 1,1 0-1,-1 1 0,1-1 1,-1 1-1,1-1 1,-1 1-1,0-1 0,1 1 1,-1-1-1,1 1 1,-1-1-1,0 1 0,0 0 1,1-1-1,-1 1 1,0 0-1,0-1 0,0 1 1,0-1-1,0 1 1,0 0-1,0-1 0,0 1 1,0 0-1,0-1 1,0 1-1,0 0 0,-1 0 1,1 15 74,0-13-67,-1 0 0,1 0-1,0 0 1,0 1 0,1-1 0,-1 0 0,0 0 0,1 0-1,2 5 1,-3-7-12,1 0-1,0 0 1,0 0-1,1 0 1,-1 0-1,0 0 1,0 0-1,0 0 1,1 0 0,-1 0-1,0-1 1,1 1-1,-1-1 1,1 1-1,-1-1 1,1 0-1,-1 1 1,1-1-1,-1 0 1,1 0 0,-1 0-1,1 0 1,-1 0-1,1 0 1,1-1-1,16-2 45,-1 0 0,1-2 0,-1 0 0,0-1 0,24-12 0,13-4 24,-53 22-77,0-1-1,0 0 0,0 1 1,0-1-1,0 1 0,0-1 1,0 1-1,0 0 0,0 0 1,0 0-1,0 0 0,0 0 0,0 1 1,2 0-1,-3-1 0,-1 0 1,1 0-1,-1 1 0,1-1 0,-1 0 0,0 1 1,1-1-1,-1 0 0,0 1 0,1-1 0,-1 1 1,0-1-1,0 0 0,1 1 0,-1-1 0,0 1 1,0-1-1,0 1 0,0-1 0,0 1 0,1-1 1,-1 1-1,-4 17-36,-20 36-2689,24-50-192,8-5 1802,-8 0 896,12-4-1062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2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70 20916,'-8'23'1897,"1"-5"-1369,7-3-240,17 1 848,3-6-224,10-4-575,2-1-265,0-5-713,-1 0-23,-3-9-536,-4-3-176,-2-8 896,-4-3-289,0-3-191</inkml:trace>
  <inkml:trace contextRef="#ctx0" brushRef="#br0" timeOffset="1">361 1 15315,'-10'23'2417,"-5"7"-1217,-6 4-304,-1 4 1601,-4 7-721,-4 5-232,5 8-383,1 1-409,1 0-456,1 1-368,4-8-2913,-8-1 2745,4-12-440,4-8-240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24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 17324,'2'-7'1096,"5"-13"398,-4 14-303,-2 9 1005,-7 167 1795,0 4-3160,5-126-589,0-25-85,0 1-1,2-1 1,1 1 0,0-1-1,10 36 1,-12-58-147,0 1-1,1-1 1,-1 1 0,1-1-1,0 1 1,-1-1-1,1 0 1,0 1 0,0-1-1,0 0 1,0 0 0,0 0-1,0 0 1,0 1 0,1-1-1,-1-1 1,0 1 0,1 0-1,-1 0 1,0 0-1,1-1 1,-1 1 0,1-1-1,-1 1 1,1-1 0,-1 0-1,1 1 1,-1-1 0,1 0-1,-1 0 1,1 0 0,0 0-1,-1 0 1,1 0 0,-1-1-1,1 1 1,-1-1-1,1 1 1,2-2 0,5-2 30,0 0 0,0-1 0,-1 0-1,15-12 1,-17 13-20,18-15 89,26-28-1,12-10-14,-43 47-98,-18 10 3,-1 0 0,1 0 0,-1-1 0,1 1-1,0 0 1,-1 1 0,1-1 0,-1 0 0,1 0 0,0 0 0,-1 0 0,1 0 0,-1 0 0,1 1 0,-1-1 0,1 0 0,-1 0 0,1 1 0,-1-1 0,1 1 0,1 1-5,0 1-1,-1-1 1,1 1 0,-1 0 0,0-1-1,0 1 1,0 0 0,0 0 0,0 3 0,0-1 0,1-1 1,-1 0 0,1 1 0,-1-1-1,5 7 1,-5-10 7,0-1 0,-1 1 0,1 0-1,0 0 1,0 0 0,-1-1-1,1 1 1,0 0 0,0-1 0,0 1-1,0-1 1,0 1 0,0-1 0,0 0-1,0 1 1,0-1 0,0 0 0,0 1-1,1-1 1,-1 0 0,0 0 0,0 0-1,0 0 1,0 0 0,0-1 0,0 1-1,0 0 1,2-1 0,6-2-8,1-1 0,-1 0 1,0-1-1,0 0 0,15-11 1,26-15-86,-46 29 78,0 0 0,0 1 0,0-1 0,0 1 0,0 0 0,0 0 0,1 1 0,-1-1 0,0 1 0,9 0 0,-11 1 11,-1-1 1,1 1-1,-1 0 0,1-1 1,-1 1-1,1 0 1,-1 0-1,1 0 1,-1 0-1,0 0 0,1 0 1,-1 0-1,0 0 1,0 1-1,0-1 1,0 0-1,0 1 0,0-1 1,0 1-1,0-1 1,-1 1-1,1-1 1,-1 1-1,1-1 0,-1 1 1,1 0-1,-1-1 1,0 1-1,0 0 1,0 2-1,1 8 1,-1 0 1,0 0-1,-3 15 0,2-20-58,-4 36-325,5-41 297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25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 17364,'6'-6'2489,"-2"11"-677,-2 15 340,-10 171 2405,-1-25-3886,9-153-714,0 18-1001,4 53 1,-9-85-1255,-2-9 1962,-5-10-612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26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16 132 16283,'-4'-9'577,"2"5"-113,0 0 0,0 1 0,1-1 0,0 0-1,0 0 1,0 0 0,0-6 0,1 9-284,0 0 0,0-1 0,1 1 0,-1-1 0,0 1 0,1-1 0,0 1 0,-1 0 0,1-1 0,0 1-1,-1 0 1,1 0 0,0-1 0,0 1 0,0 0 0,0 0 0,0 0 0,1 0 0,-1 0 0,0 0 0,0 1 0,1-1 0,-1 0-1,3 0 1,17-9 581,0 2-1,1 0 1,39-8-1,-35 11-687,1 1 1,0 1-1,0 1 1,0 2-1,41 4 0,-61-3-57,0 0-1,1 1 0,-1 0 0,0 0 1,1 0-1,-1 1 0,-1 0 1,1 1-1,7 4 0,-12-6-4,0-1 0,0 1 0,0 0 0,0 0 0,0 0 0,0 0 0,-1 0-1,1 0 1,-1 1 0,1-1 0,-1 0 0,0 1 0,0-1 0,0 1 0,0 0 0,0-1 0,-1 1 0,1 0 0,-1-1 0,0 1-1,0 0 1,0 0 0,0-1 0,0 1 0,0 0 0,-1-1 0,1 1 0,-2 4 0,-2 2 28,0 0 0,0 0 0,-1-1-1,0 1 1,0-1 0,-1 0 0,0-1 0,-8 8 0,-1 2-144,-2-2 0,-26 20 0,37-31-63,0 0-1,0-1 1,-13 7 0,17-10 147,1 1-1,-1 0 0,0-1 0,0 1 1,0-1-1,0 0 0,0 1 0,1-1 0,-1 0 1,0 0-1,0 0 0,0 0 0,0-1 0,0 1 1,0 0-1,1-1 0,-1 0 0,0 1 1,0-1-1,-2-1 0,-10-15-290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27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20868,'1'0'129,"0"0"-1,1 1 1,-1 0-1,0-1 1,1 1-1,-1 0 0,0-1 1,0 1-1,0 0 1,0 0-1,0 0 0,0 0 1,0 0-1,0 0 1,0 0-1,-1 0 0,1 0 1,0 1-1,-1-1 1,1 0-1,0 0 0,-1 1 1,0-1-1,1 0 1,-1 1-1,0 1 1,3 44 1192,-3-32-666,3 46-571,2 0 0,23 99 0,-28-160-163,0 0 0,0 0-1,0 0 1,0 1-1,0-1 1,0 0 0,0 0-1,1 0 1,-1 1-1,0-1 1,0 0 0,0 0-1,0 0 1,0 1-1,0-1 1,0 0 0,0 0-1,0 1 1,0-1-1,0 0 1,0 0 0,0 1-1,0-1 1,-1 0-1,1 0 1,0 0 0,0 1-1,0-1 1,0 0-1,0 0 1,0 0 0,-1 0-1,1 1 1,0-1-1,0 0 1,0 0 0,0 0-1,-1 0 1,1 0-1,0 1 1,-10-6-2049,-12-14-460,20 17 2322,-37-34-2598,-20-20 1266,43 40 3870,-20-29 0,36 45-2200,-1 0 0,1 0 0,0 0 0,0 0 0,0-1 0,0 1 1,0 0-1,0 0 0,0 0 0,0-1 0,0 1 0,0 0 0,0 0 0,0 0 0,0-1 0,0 1 0,0 0 0,0 0 0,0 0 0,0-1 0,0 1 0,0 0 0,1 0 0,-1 0 0,0 0 0,0-1 0,0 1 0,0 0 0,0 0 0,0 0 0,1 0 0,-1 0 0,0-1 0,0 1 0,0 0 0,0 0 0,1 0 1,-1 0-1,0 0 0,0 0 0,0 0 0,0 0 0,1 0 0,-1 0 0,0 0 0,0 0 0,0 0 0,1 0 0,-1 0 0,0 0 0,0 0 0,0 0 0,1 0 0,-1 0 0,0 0 0,0 0 0,0 0 0,1 0 0,-1 0 0,0 0 0,0 0 0,0 1 0,1-1 0,16 2 775,-16-1-538,35 4 307,62 3 0,-80-8-798,0-1 1,-1 0 0,1-1-1,0-1 1,26-8 0,10-12-205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27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20484,'-4'8'416,"-1"-1"0,2 0 0,-1 1 0,1 0 0,0 0 0,1 0 0,0 0 0,0 0 0,-1 11 0,1 11 265,2 36 0,0-61-587,0 23 269,8 49-1,-7-70-320,1 1 0,-1-1 0,2 1 0,-1-1 0,1 0 0,0 0 0,0 0 0,1 0 1,0-1-1,0 0 0,8 10 0,-9-14-27,0 0 0,-1 0 0,1 0 0,0-1 0,0 1-1,0-1 1,0 0 0,1 1 0,-1-1 0,0-1 0,0 1 0,1 0 0,-1-1 0,0 0 0,1 1 0,-1-1 0,0-1 0,1 1 0,-1 0 0,1-1 0,-1 0 0,0 0-1,6-2 1,8-3 34,0-2 0,-1 1 0,19-14-1,-19 12-8,-2 1-10,-8 4-15,1 0-1,0 0 0,0 0 0,1 1 0,-1 0 0,1 1 0,13-4 0,-19 6-9,-1 0 0,0 0 0,1 0 0,-1 1 0,0-1 0,0 0 0,0 0 0,1 1 0,-1-1 0,0 1 0,0-1 0,0 1 0,0 0 0,0-1 0,0 1 0,0 0 0,0 0 0,0 0 0,0-1 0,0 1 0,0 0 0,-1 0 0,1 0 0,0 1 0,-1-1 0,1 0 0,0 2 0,2 4 29,-1 0-1,0 0 1,2 12 0,-1-4 34,-2-13-57,-1 1 0,1-1 1,0 0-1,-1 0 0,1 1 1,0-1-1,1 0 0,-1 0 1,0 0-1,0 0 1,1 0-1,0 0 0,-1-1 1,1 1-1,0 0 0,0-1 1,-1 0-1,1 1 0,1-1 1,-1 0-1,0 0 0,0 0 1,0 0-1,0 0 0,1 0 1,-1-1-1,0 1 0,1-1 1,-1 0-1,1 1 0,-1-1 1,0 0-1,1-1 0,-1 1 1,0 0-1,1-1 0,-1 1 1,4-2-1,8-3 16,0 0 0,0-1-1,-1 0 1,24-16 0,-12 6-24,-14 8-16,1 1 0,0 0 0,0 0 0,18-5 1,-30 12 10,0-1 0,1 1 1,-1 0-1,1 0 1,-1 0-1,0 0 1,1 0-1,-1 0 0,1 0 1,-1 0-1,1 0 1,-1 0-1,0 0 1,1 0-1,-1 0 1,1 0-1,-1 0 0,0 1 1,1-1-1,-1 0 1,0 0-1,1 0 1,-1 1-1,0-1 1,1 0-1,-1 0 0,0 1 1,1-1-1,-1 0 1,1 1-1,2 15 1,-8 18 40,5-33-38,-20 86-1869,19-80 1489,6-8-22,2-9-115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28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 22629,'-3'12'823,"-1"6"110,0-1-1,1 1 1,0 0-1,1 20 1,2-35-835,0 0 0,0 1 0,0-1 0,0 0 0,1 0 0,-1 0 0,1 1-1,0-1 1,0 0 0,0 0 0,1 0 0,-1 0 0,1-1 0,-1 1 0,1 0 0,0-1 0,0 1 0,0-1 0,0 1 0,1-1 0,-1 0 0,1 0 0,-1 0 0,1 0 0,0 0 0,0-1-1,-1 1 1,1-1 0,5 2 0,1-2-192,0 1 1,0-2-1,0 1 0,-1-1 0,1 0 0,0-1 0,0 0 0,0 0 0,0-1 1,-1 0-1,1-1 0,-1 0 0,0 0 0,15-9 0,-4 1-1124,0 0 0,-1-1 0,-1-1 0,31-30-1,-35 28-1196,0 0 0,20-32-1,-22 30 814,-21 53 5699,-82 188 5112,-21 52-7631,111-269-1810,-10 23-284,12-29 490,-1 0 0,1 0 1,0 0-1,-1 0 0,1 0 0,0 0 0,0 0 0,0 0 0,-1 0 0,1-1 0,0 1 1,0 0-1,1 0 0,-1 0 0,0 0 0,0 0 0,0 0 0,1 0 0,-1 0 0,0 0 0,1 0 1,-1-1-1,1 3 0,10-3-445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28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16724,'-8'3'2448,"4"-3"-1360,5 2-271,9 2 1255,14 7-456,10 1-167,15 6-417,9-1-264,14 2-576,1-4-416,5-4-1128,-4-5 1216,-13-11-224,-9-7-177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2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17996,'0'18'1936,"10"-10"-1040,12 0-327,14-8 887,7-2-184,11 2-296,3-1-159,1-2-561,-2-2-528,-4 3 304,-3-1-40,-10 2-168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46 220 20372,'9'0'252,"0"-1"-1,0 0 1,0 0-1,0-1 0,-1 0 1,1-1-1,-1 1 1,1-2-1,-1 1 0,0-1 1,0-1-1,-1 1 1,1-1-1,-1-1 1,0 1-1,-1-1 0,1 0 1,-1-1-1,0 0 1,-1 0-1,1 0 0,-1 0 1,-1-1-1,5-10 1,-7 15-224,-1-1 1,0 1 0,0 0 0,0-1 0,0 1-1,-1-1 1,1 1 0,-1-1 0,0 1 0,0-1-1,0 1 1,0-1 0,-1 1 0,0-1-1,1 1 1,-1-1 0,-1 1 0,1 0 0,0-1-1,-3-4 1,2 6-22,1 1 1,-1-1-1,0 0 0,1 1 1,-1-1-1,0 1 0,0 0 1,0-1-1,0 1 0,0 0 0,0 0 1,0 0-1,0 1 0,0-1 1,0 0-1,-1 1 0,1-1 1,0 1-1,-1 0 0,1 0 1,0 0-1,0 0 0,-1 0 0,1 0 1,0 1-1,0-1 0,-1 1 1,1 0-1,0-1 0,0 1 1,0 0-1,-4 2 0,-4 3-2,0 0-1,1 0 1,0 1-1,0 0 0,0 1 1,1 0-1,0 0 1,0 1-1,1 0 1,-7 12-1,6-9-7,0 1 0,1 0 0,1 1 0,0-1 0,1 1 0,0 1 1,-3 19-1,7-31 2,0-1 0,1 1 0,-1 0 0,1-1 0,0 1 0,0-1 1,0 1-1,0 0 0,1-1 0,-1 1 0,1 0 0,-1-1 0,1 1 1,0-1-1,0 1 0,0-1 0,0 0 0,3 5 0,-2-6 1,0 0 0,0 0 0,0 0 0,0 0 0,0 0-1,0 0 1,0-1 0,0 1 0,0 0 0,0-1 0,0 0-1,0 1 1,1-1 0,-1 0 0,0 0 0,0-1 0,0 1-1,0 0 1,0-1 0,1 1 0,-1-1 0,0 1 0,3-3 0,11-3 0,0 0 0,-1-1 0,1-1 1,17-13-1,59-46 0,-35 23 0,-38 31-1,-12 6 0,2 1 0,-1 0-1,1 0 1,0 1-1,0 0 1,1 0-1,-1 1 1,14-4 0,-22 8 2,1 0 0,-1 0 1,0 0-1,0 0 1,1 0-1,-1 0 0,0 0 1,0 0-1,0 0 0,1 1 1,-1-1-1,0 1 1,0-1-1,0 1 0,0-1 1,0 1-1,0-1 1,1 1-1,-1 0 0,-1 0 1,1-1-1,0 1 1,0 0-1,0 0 0,0 0 1,-1 0-1,1 0 1,0 0-1,-1 0 0,1 0 1,-1 1-1,1-1 0,-1 0 1,0 0-1,1 0 1,-1 1-1,0-1 0,0 0 1,0 2-1,1 6 30,-1 0 0,0 0 0,0 0 0,-2 11 0,1-16-9,-3 36 239,4-40-256,0 1 1,0-1-1,0 0 0,0 0 0,0 0 1,0 0-1,0 1 0,0-1 1,0 0-1,0 0 0,1 0 0,-1 0 1,0 1-1,0-1 0,0 0 1,0 0-1,0 0 0,0 0 1,0 1-1,0-1 0,1 0 0,-1 0 1,0 0-1,0 0 0,0 0 1,0 0-1,0 0 0,1 0 0,-1 1 1,0-1-1,0 0 0,0 0 1,1 0-1,-1 0 0,0 0 0,0 0 1,0 0-1,0 0 0,1 0 1,-1 0-1,0 0 0,0 0 0,0 0 1,1 0-1,11-6 138,15-16-11,-22 18-102,4-4-7,1 0 0,0 1 0,0 0 0,1 1-1,-1 0 1,20-6 0,-27 11-26,-1 0 0,1 0 0,-1 0 0,1 1 0,0-1 0,-1 1 0,1 0 0,0-1 0,0 1 0,-1 1 0,1-1 0,0 0 0,-1 1 0,1-1 0,0 1-1,-1 0 1,1 0 0,-1 0 0,1 0 0,-1 0 0,1 1 0,-1-1 0,0 1 0,0-1 0,0 1 0,0 0 0,0 0 0,0 0 0,0 0 0,-1 0 0,1 0 0,-1 1 0,1-1 0,-1 0-1,2 5 1,-1 1-5,1 0-1,-1 0 0,-1 0 1,2 9-1,-3-11 2,1 0-1,0 0 1,0 0 0,1 1-1,0-1 1,5 10 0,-7-15 7,1 0 0,-1-1-1,1 1 1,-1-1 0,1 1 0,-1 0 0,1-1 0,-1 1 0,1-1 0,0 0 0,-1 1 0,1-1 0,0 1 0,-1-1-1,1 0 1,0 0 0,0 1 0,-1-1 0,1 0 0,0 0 0,0 0 0,0 0 0,-1 0 0,1 0 0,0 0-1,0 0 1,-1 0 0,1 0 0,0 0 0,0-1 0,-1 1 0,1 0 0,1-1 0,21-14 4,29-32 25,-37 32-51,1 1-1,1 0 1,32-20 0,-48 33 15,1-1 0,0 2 0,-1-1-1,1 0 1,0 0 0,0 0 0,0 1 0,0-1 0,-1 1-1,1 0 1,0-1 0,0 1 0,0 0 0,0 0 0,0 0-1,0 0 1,0 1 0,3 0 0,-4-1-29,0 1 0,0 0 1,0 0-1,0-1 0,1 1 0,-1 0 1,-1 0-1,1 1 0,0-1 0,0 0 1,0 0-1,0 0 0,-1 0 1,1 1-1,-1-1 0,1 0 0,-1 1 1,1-1-1,-1 2 0,2 7-81,-1 0-1,-1 0 1,0 0-1,0 0 1,-2 13-1,2-21 156,0 5-210,2-18-10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2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21973,'-2'1'157,"0"0"1,0 0 0,0 1-1,1-1 1,-1 0 0,0 1-1,1 0 1,-1-1 0,1 1-1,-1 0 1,1 0 0,0 0-1,-1 0 1,1 0 0,0 0-1,0 0 1,0 3 0,-12 42 609,11-39-338,-4 18-29,2-1 0,0 1 0,2 0 0,1 1-1,1-1 1,1 0 0,8 48 0,-8-69-352,1 1 0,0 0-1,0-1 1,0 0 0,0 1 0,1-1-1,0 0 1,0 0 0,4 4-1,-5-7-36,-1 0-1,1-1 1,0 1-1,-1-1 1,1 1-1,0-1 1,0 0-1,0 0 1,0 0-1,0 0 1,1 0-1,-1 0 0,0 0 1,0-1-1,1 1 1,-1-1-1,0 0 1,0 1-1,1-1 1,-1 0-1,0-1 1,1 1-1,-1 0 1,5-2-1,2-1 2,0-1 0,0-1 0,0 0 0,0 0 0,-1 0-1,0-1 1,0-1 0,0 1 0,11-14 0,-10 11-9,0 1 0,0-1 0,1 2-1,0-1 1,17-8 0,-26 15-3,0 1 1,0-1-1,0 1 0,0-1 0,0 1 0,0 0 1,0 0-1,0-1 0,0 1 0,0 0 0,0 0 1,0 0-1,0 0 0,0 0 0,1 0 0,-1 1 1,0-1-1,0 0 0,0 0 0,0 1 0,0-1 1,0 1-1,0-1 0,0 1 0,-1-1 0,1 1 1,0 0-1,0-1 0,0 1 0,0 0 1,-1 0-1,1-1 0,0 1 0,-1 0 0,1 0 1,-1 0-1,1 0 0,-1 0 0,1 1 0,2 6-1,0-1 0,-1 1-1,0 0 1,2 13 0,1 4-14,-5-23 15,1 1 1,0-1-1,0 0 0,0 0 1,0 0-1,0 1 1,1-1-1,-1 0 1,1 0-1,-1-1 0,1 1 1,-1 0-1,1 0 1,0-1-1,0 1 1,0-1-1,0 0 0,0 1 1,3 0-1,-2-1 3,0 0-1,0-1 0,0 1 0,0-1 0,1 0 0,-1 0 1,0 0-1,0 0 0,0 0 0,1-1 0,-1 0 1,5-1-1,8-4 4,-1-1 1,-1 0-1,0-1 0,22-15 1,-29 18-11,6-4 2,-3 1-8,1 1 0,0 1 1,0-1-1,23-8 0,-33 15 10,0-1 0,0 1 0,0 0 0,0 0-1,0 0 1,0 0 0,1 0 0,-1 0-1,0 0 1,0 0 0,0 0 0,0 0 0,0 0-1,0 0 1,0 1 0,0-1 0,0 1-1,0-1 1,0 1 0,0-1 0,0 1 0,0-1-1,-1 1 1,1 0 0,0-1 0,0 1 0,-1 0-1,1 0 1,0-1 0,-1 1 0,1 0-1,0 0 1,-1 0 0,0 0 0,1 0 0,-1 0-1,1 0 1,-1 0 0,0 0 0,0 0-1,0 0 1,0 0 0,1 2 0,0 5 10,-1 1-1,0 0 1,0 0 0,-1 9 0,0-12-2,-3 25 36,2-22-72,1 0 1,0 1 0,1-1-1,0 15 1,0-24 19,0 0-1,0 0 1,0 0 0,1-1 0,-1 1-1,0 0 1,0 0 0,0 0-1,0 0 1,1 0 0,-1 0-1,0 0 1,0 0 0,0-1 0,0 1-1,1 0 1,-1 0 0,0 0-1,0 0 1,0 0 0,1 0-1,-1 0 1,0 0 0,0 0 0,0 0-1,0 0 1,1 0 0,-1 0-1,0 1 1,0-1 0,0 0-1,1 0 1,-1 0 0,0 0-1,0 0 1,0 0 0,0 0 0,0 0-1,1 1 1,-1-1 0,0 0-1,0 0 1,0 0 0,0 0-1,0 0 1,0 1 0,1-1 0,-1 0-1,0 0 1,0 0 0,0 0-1,0 1 1,0-1 0,0 0-1,0 0 1,0 0 0,0 1 0,0-1-1,0 0 1,0 0 0,0 0-1,0 1 1,0-1 0,0 0-1,9-16-107,3-11-67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30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66 20508,'-1'16'1597,"-1"1"0,-1-1 0,-6 24-1,-2 10-556,8-29-828,-7 30 156,3 1 0,1 0 0,3 57-1,3-108-354,0 1-1,0-1 0,0 0 1,0 0-1,1 1 0,-1-1 1,0 0-1,0 0 0,1 0 1,-1 0-1,1 1 0,-1-1 0,2 2 1,-2-3-9,1 0 1,-1 0-1,0 0 1,1 0-1,-1 0 0,0 0 1,0 0-1,1 0 1,-1 0-1,0 1 1,1-1-1,-1-1 1,0 1-1,0 0 0,1 0 1,-1 0-1,0 0 1,0 0-1,1 0 1,-1 0-1,0 0 1,1 0-1,-1 0 0,0-1 1,0 1-1,1 0 1,-1 0-1,0 0 1,0 0-1,0-1 1,1 1-1,-1 0 0,0 0 1,0-1-1,3-2 23,-1-1 0,1 0 0,-1 1 0,0-1 0,0 0 0,2-7-1,9-36 120,-1-1 0,9-88-1,-11-100-69,-10 230-121,-1 15 15,1 18-2,1-19 27,0 0 1,1-1-1,0 1 0,0 0 1,0-1-1,1 1 0,0-1 1,1 0-1,-1 0 1,1 0-1,7 8 0,-9-12 2,1 0 0,0 0 0,0-1 0,0 1-1,1 0 1,-1-1 0,1 0 0,-1 0 0,1 0-1,0 0 1,0-1 0,0 1 0,0-1 0,0 0 0,0 0-1,0-1 1,0 1 0,0-1 0,0 0 0,0 0-1,1 0 1,-1 0 0,5-2 0,-2 0-1,0 1-1,1-2 1,-1 1 0,-1-1-1,1 0 1,0 0 0,11-9 0,38-34 25,-40 31-8,-16 15-12,0 0-1,0 0 1,0 0 0,0 0-1,0 0 1,1 0 0,-1 0-1,0 0 1,0 0 0,0 0 0,0-1-1,0 1 1,1 0 0,-1 0-1,0 0 1,0 0 0,0 0-1,1 0 1,-1 0 0,0 0-1,0 0 1,0 0 0,0 0 0,1 1-1,-1-1 1,0 0 0,0 0-1,0 0 1,0 0 0,0 0-1,1 0 1,-1 0 0,0 0 0,0 0-1,0 0 1,0 1 0,0-1-1,0 0 1,1 0 0,-1 0-1,0 0 1,0 0 0,0 1 0,0-1-1,0 0 1,0 0 0,0 0-1,0 0 1,0 1 0,0-1-1,0 0 1,0 0 0,0 0-1,0 0 1,0 1 0,0-1 0,0 0-1,0 0 1,0 0 0,0 0-1,0 1 1,0-1 0,0 0-1,0 0 1,-2 10 9,0 0-1,0 0 1,-5 13-1,-3 9-5,-1 10-734,3 1 1,1 1-1,-2 54 1,9-97 659,0 1 0,0-1 1,0 0-1,0 1 0,0-1 0,0 1 1,1-1-1,-1 0 0,0 1 1,1-1-1,-1 0 0,1 1 1,-1-1-1,1 0 0,0 2 1,8-15-700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30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 23933,'-2'6'2097,"6"-4"-1497,0-4-304,2-3 744,-1-4-512,-1-1-216,3-3-168,-1 0-224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3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 15587,'2'-5'6892,"1"18"-4403,3 22-1123,-6 223 940,-2-119-3260,-1-142-1363,-2-11 2125,-2-15-386,-1-7-200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32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 16956,'-12'0'2136,"5"0"-1112,3 0-344,8 0 1345,6 0-345,8 0-464,3-3-271,8 2-369,5-2-112,6 1-440,1 0-424,2 2-2489,8 0 2601,-2 0-360,6 0-288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32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17884,'-2'20'1343,"0"0"0,-2 0 0,0 0 0,-10 29-1,-8 35 775,18-63-1881,1 1 0,1-1 0,1 1-1,0-1 1,2 1 0,5 35 0,-5-54-228,-1 0 1,1 0-1,0-1 1,0 1-1,0 0 0,1 0 1,-1 0-1,0-1 1,1 1-1,0-1 0,0 1 1,0-1-1,0 0 1,0 0-1,0 1 0,0-1 1,1-1-1,-1 1 1,1 0-1,0-1 0,3 2 1,-2-2-4,0 0-1,0 0 1,0 0 0,0-1 0,0 1 0,0-1-1,0 0 1,0-1 0,0 1 0,0-1 0,0 1-1,0-1 1,0 0 0,0-1 0,6-2-1,16-9 57,-2-1-1,37-26 0,-36 22 209,52-27 0,-75 44-233,1-1-1,0 1 0,0 0 1,0 0-1,0 0 1,0 0-1,0 1 0,0-1 1,6 1-1,-8 0-16,0 0 1,0 1-1,1-1 0,-1 1 1,0-1-1,0 1 0,0-1 1,0 1-1,1-1 0,-1 1 0,0 0 1,0 0-1,0 0 0,-1 0 1,1-1-1,0 1 0,0 0 0,0 0 1,-1 1-1,1-1 0,0 0 1,-1 0-1,1 0 0,0 3 0,0-3-16,-1 1-1,1 0 0,0 0 1,0-1-1,1 1 0,-1-1 0,0 1 1,0-1-1,1 1 0,-1-1 0,1 0 1,-1 1-1,1-1 0,0 0 0,-1 0 1,1 0-1,0 0 0,0-1 1,0 1-1,0 0 0,-1-1 0,1 0 1,0 1-1,0-1 0,0 0 0,0 0 1,3 0-1,5-1 7,0 0 1,0 0-1,-1-2 0,14-3 1,-13 3-9,46-15-41,-37 11 4,0 1-1,0 0 1,0 2-1,32-4 1,-49 8 27,-1-1 1,1 1-1,-1 0 1,0 1-1,1-1 1,-1 0 0,1 0-1,-1 0 1,1 1-1,-1-1 1,1 1-1,-1-1 1,0 1-1,1 0 1,-1-1-1,0 1 1,0 0-1,1 0 1,-1 0 0,0 0-1,0 0 1,0 0-1,1 2 1,-1-1 12,0 0 0,0 0 0,0 1 1,-1-1-1,1 0 0,-1 1 0,1-1 1,-1 1-1,0-1 0,0 0 1,0 1-1,0-1 0,-1 3 0,-1 7-231,-1 1 1,-1-1-1,0 0 0,-7 14 0,11-26 214,0 0-1,0 1 1,0-1 0,0 1-1,0-1 1,-1 0 0,1 1-1,0-1 1,0 1 0,0-1-1,-1 0 1,1 1 0,0-1-1,-1 0 1,1 1 0,0-1-1,-1 0 1,1 0 0,0 1-1,-1-1 1,1 0 0,-1 0-1,1 1 1,0-1 0,-1 0-1,1 0 1,-1 0 0,1 0-1,-1 0 1,1 0 0,0 0-1,-1 0 1,-4-3-239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3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79 22309,'0'-1'105,"0"0"1,-1 0 0,1-1 0,0 1-1,-1 0 1,1 0 0,0 0 0,0-1-1,0 1 1,0 0 0,1 0-1,-1-1 1,0 1 0,0 0 0,1 0-1,-1 0 1,0-1 0,1 1-1,0 0 1,-1 0 0,1 0 0,-1 0-1,2-1 1,0 1 5,-1-1 0,1 1 0,-1 0 0,1 0 1,0 0-1,0 0 0,-1 0 0,1 0 0,0 1 0,0-1 0,0 1 0,0-1 0,2 1 1,1-1 13,0 1 0,0 0-1,-1 0 1,1 0 0,0 0 0,0 1 0,-1 0 0,1 0 0,0 0 0,-1 1 0,1-1 0,3 3 0,-5-2-105,-1 0 0,1-1 0,-1 1 0,0 0 0,0 1 0,0-1-1,0 0 1,0 0 0,-1 1 0,1-1 0,-1 1 0,1 0 0,-1-1 0,0 1 0,0 0 0,0 0 0,-1-1 0,1 1-1,-1 0 1,1 5 0,-1 5 7,0-1 0,-1 1-1,-5 21 1,3-23-2,1 0 1,1 0-1,0 19 1,1-29-19,0 1 1,0-1 0,1 1 0,-1-1-1,1 1 1,-1-1 0,1 0-1,-1 1 1,1-1 0,0 0-1,0 1 1,0-1 0,-1 0-1,1 0 1,0 0 0,1 0-1,-1 0 1,0 0 0,0 0-1,0 0 1,1 0 0,-1 0-1,0-1 1,1 1 0,-1-1-1,0 1 1,1-1 0,-1 1-1,1-1 1,-1 0 0,1 0-1,-1 1 1,1-1 0,-1 0-1,1 0 1,-1-1 0,1 1-1,1-1 1,3 1 37,1-1-1,-1-1 0,1 1 1,-1-1-1,0 0 1,0-1-1,9-4 1,-6 1 42,-1 1 1,0-2-1,0 1 1,0-1-1,-1 0 0,0-1 1,-1 0-1,0 0 1,0 0-1,0-1 1,-1 1-1,6-16 1,-9 18-17,1 0 0,-2 1 0,1-1 0,-1 0 1,1 0-1,-2 0 0,1 0 0,-1 0 0,0-1 0,0 1 1,0 0-1,-1 0 0,0 0 0,0 0 0,-1 0 0,0 0 1,0 1-1,0-1 0,-1 1 0,1-1 0,-1 1 0,-4-6 1,9 13-120,0 0 1,1 0-1,-1 0 1,1-1 0,-1 1-1,1-1 1,0 1-1,0-1 1,0 0 0,4 1-1,37 8-835,-30-8 781,0-1 0,0 0-1,0-1 1,0-1 0,23-3 0,-22 0-16,-1-1 0,18-8 0,-31 12 110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4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16820,'9'-7'2248,"8"-1"-1352,16-1-264,15-2 1025,16-1-409,10 1-160,7-1-272,3 0-223,-4 3-321,-2 1-96,-16 5-320,-10 0-280,-18 3-489,-11-2-255,-21 2 872,-4 0-224,-10 3-208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4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13 15051,'-4'-2'353,"1"0"1,-1 1-1,0-1 0,1 1 0,-1 0 1,0 0-1,-4-1 0,6 2-225,0 0 0,1 0 0,-1 1 1,0-1-1,1 0 0,-1 1 0,1-1 0,-1 1 0,1 0 0,-1 0 0,1-1 0,-1 1 0,1 0 0,-1 0 1,1 0-1,0 0 0,0 1 0,-1-1 0,1 0 0,-1 2 0,-47 59 1971,29-34-1782,-1-2 1,-28 26-1,23-30-101,0-1 0,-2-1 0,0-1 0,-50 23-1,24-17 367,-98 29-1,130-46-337,22-8-240,0 0 1,0 0-1,0 0 0,0 0 0,0 0 0,1 0 1,-1 0-1,0 0 0,0 0 0,0 0 0,0 0 1,0 0-1,0 0 0,0 0 0,0 0 0,0 0 1,1 0-1,-1 0 0,0 0 0,0 0 1,0 0-1,0 0 0,0 0 0,0 0 0,0 0 1,0 1-1,0-1 0,0 0 0,0 0 0,0 0 1,0 0-1,0 0 0,0 0 0,0 0 0,1 0 1,-1 0-1,0 0 0,0 1 0,0-1 0,0 0 1,0 0-1,0 0 0,0 0 0,0 0 0,0 0 1,0 0-1,0 0 0,-1 1 0,1-1 0,0 0 1,0 0-1,0 0 0,0 0 0,0 0 0,0 0 1,0 0-1,0 0 0,0 0 0,0 0 0,0 0 1,0 1-1,0-1 0,0 0 0,0 0 0,0 0 1,-1 0-1,1 0 0,15 4 97,20 1-28,8-2-61,31 3 236,96 20 1,-148-21-370,0 0 0,0 2 0,-1 1 0,0 0 1,-1 2-1,0 0 0,0 1 0,33 26 1,-42-28-108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43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16363,'-1'22'1229,"-1"1"0,-6 25 0,-1 5 300,-3 30-427,5 1-1,3 128 1,5-207-1087,-1 0-2,0-1 0,0 1-1,0-1 1,1 0 0,0 1-1,0-1 1,0 0 0,1 1-1,-1-1 1,1 0 0,0 0-1,4 7 1,-6-11-20,0 0 0,0 0 1,0 1-1,1-1 0,-1 0 0,0 0 1,0 0-1,0 0 0,0 0 0,0 0 1,0 1-1,0-1 0,0 0 0,1 0 0,-1 0 1,0 0-1,0 0 0,0 0 0,0 0 1,0 0-1,1 0 0,-1 1 0,0-1 1,0 0-1,0 0 0,0 0 0,0 0 0,1 0 1,-1 0-1,0 0 0,0 0 0,0 0 1,0 0-1,1 0 0,-1 0 0,0 0 0,0-1 1,0 1-1,0 0 0,0 0 0,1 0 1,-1 0-1,0 0 0,0 0 0,0 0 1,0 0-1,0 0 0,0 0 0,1-1 0,-1-9-504,-4-14-493,-7 1-136,0 2-1,-1-1 1,-27-33-1,10 14 331,29 40 838,0 1 0,0 0-1,0 0 1,0 0-1,0 0 1,0 0-1,-1 0 1,1-1-1,0 1 1,0 0-1,0 0 1,0 0-1,0 0 1,0 0-1,0-1 1,0 1-1,0 0 1,0 0-1,0 0 1,0 0-1,0 0 1,0-1-1,0 1 1,0 0-1,0 0 1,0 0-1,0 0 1,0 0 0,0-1-1,0 1 1,0 0-1,0 0 1,0 0-1,0 0 1,1 0-1,-1-1 1,0 1-1,0 0 1,0 0-1,0 0 1,0 0-1,0 0 1,10-1 724,19 6 49,-18-3-452,32 3-97,0-1-1,52-3 0,-45-4-1766,1-2-1,-1-3 1,68-18 0,-117 26 1474,11-3-430,-1-1 0,19-8 0,-29 11 547,1 1 0,-1-1 0,1 0-1,-1 1 1,1-1 0,-1 0 0,1 0 0,-1 0 0,0 0-1,0 0 1,0-1 0,1 1 0,-1 0 0,0 0 0,0-1-1,-1 1 1,1-1 0,0 1 0,0-1 0,-1 1 0,1-1-1,-1 1 1,1-1 0,-1 1 0,0-1 0,1 0 0,-1 1-1,0-4 1,-1 4 31,1 0 0,-1 1-1,1-1 1,-1 0 0,1 1-1,-1-1 1,1 0 0,-1 1-1,0-1 1,1 1 0,-1-1-1,0 1 1,1-1 0,-1 1-1,0 0 1,0-1 0,0 1-1,1 0 1,-1-1 0,0 1-1,0 0 1,0 0 0,0 0-1,0 0 1,1 0 0,-1 0-1,0 0 1,0 0 0,0 0-1,0 0 1,0 1 0,1-1-1,-1 0 1,0 0 0,-1 1-1,-31 12 2062,28-10-1991,-1 1 0,1 0 1,0 0-1,0 1 0,0 0 0,0-1 0,1 2 1,0-1-1,0 0 0,1 1 0,-1 0 0,1-1 0,0 1 1,1 1-1,-1-1 0,1 0 0,1 1 0,-1-1 1,1 1-1,-1 12 0,2-17-153,0 0 0,0 0 0,1 0 0,-1 0 0,0 0 0,1-1 0,0 1 0,-1 0 0,1 0 0,0 0 0,0-1 0,0 1 0,0-1 0,0 1 0,0-1 0,0 1 0,1-1 0,-1 1 1,2 0-1,1 0 1,-1 0 0,0 0 0,1 0 0,-1-1 0,1 1 0,-1-1 0,1 0 0,0 0 0,4 0 0,3 0 8,0 0-1,0-1 1,0 0 0,0-1 0,20-4 0,-16 1 4,1-1 0,-1 0-1,-1-1 1,19-11 0,-24 12-3,0 0 1,-1-1-1,0 0 0,0 0 1,0-1-1,-1 0 0,11-13 1,-17 18-20,0 1-1,0-1 1,0 0 0,0 1 0,0-1 0,0 0-1,0 0 1,-1 0 0,1 0 0,-1 1-1,1-3 1,-1 4-13,0 0 1,0 0-1,0 0 0,0 0 1,0 0-1,-1 0 0,1 0 0,0 0 1,0 0-1,0 0 0,0 0 0,0 0 1,0 0-1,0 0 0,0 0 0,0 0 1,0 0-1,0 0 0,0 0 0,0 0 1,0 0-1,0 0 0,0 0 0,0 0 1,0 0-1,0 0 0,0 0 0,0 0 1,-1 0-1,1 0 0,0 0 0,0 0 1,0 0-1,0 0 0,0 0 0,0 0 1,0 0-1,0 0 0,0 0 0,0 0 1,0 0-1,0 0 0,0 0 0,0 0 1,0 0-1,0 0 0,0 0 1,0 0-1,0 0 0,0 0 0,0 0 1,0 0-1,0 0 0,0 0 0,0-1 1,-1 1-1,1 0 0,0 0 0,-4 13 61,3-10-160,0 1-1,0-1 1,1 0-1,0 1 1,0-1 0,0 1-1,0-1 1,0 1-1,1-1 1,0 1-1,-1-1 1,1 0-1,0 1 1,3 5 0,-3-8 13,0 1 1,0-1 0,0 1 0,0-1 0,0 0 0,0 0 0,0 1 0,0-1-1,1 0 1,-1 0 0,0 0 0,1 0 0,-1 0 0,1-1 0,-1 1 0,1 0-1,-1-1 1,1 1 0,0-1 0,-1 1 0,1-1 0,0 0 0,-1 0 0,1 1-1,0-1 1,-1-1 0,1 1 0,0 0 0,-1 0 0,1-1 0,0 1 0,2-1-1,21-11-685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47 17124,'-5'77'2826,"-2"1"0,-32 131 0,5-29-606,34-177-2183,-3 19 242,6-16-162,4-11-50,2-6-71,-1-1 0,-1-1 0,0 0 1,-1 0-1,-1 0 0,0 0 0,5-23 0,5-10-45,-10 35 38,73-186-186,-61 160 117,2 0-1,1 2 1,28-38 0,-42 65 52,0 1 1,1 0-1,-1 0 1,13-9 0,-18 15 21,0 0 1,1 0-1,-1 0 0,0 0 1,1 0-1,-1 0 0,0 1 1,1-1-1,-1 0 1,1 1-1,-1-1 0,1 1 1,0 0-1,-1-1 1,1 1-1,-1 0 0,1 0 1,0 0-1,-1 0 0,1 0 1,-1 0-1,1 1 1,0-1-1,-1 0 0,1 1 1,-1-1-1,1 1 1,-1 0-1,0 0 0,1-1 1,-1 1-1,1 0 0,-1 0 1,2 2-1,-2-1-1,1 1 0,-1-1 0,1 1 0,-1 0-1,0 0 1,0 0 0,0 0 0,-1 0 0,1 0-1,-1 0 1,1 0 0,-1 0 0,0 0 0,0 0 0,-1 0-1,1 0 1,0 0 0,-1 0 0,0 0 0,0 0 0,-1 3-1,-3 7 15,0 1-1,-1-1 1,-8 13-1,2-4 44,-2 0-1,-1-2 1,-20 23 0,26-33-41,-2 1 0,1-2 0,-1 1 0,-1-1 1,0-1-1,-23 13 0,33-20-68,0 0 1,0 0-1,0 0 0,0 0 1,0 0-1,0 0 0,0-1 0,0 1 1,0-1-1,-1 0 0,1 0 1,0 1-1,0-2 0,0 1 1,0 0-1,0 0 0,-1 0 1,1-1-1,0 0 0,-3 0 1,3-1-10,1 1 0,0-1 1,0 1-1,0-1 1,0 0-1,0 1 0,0-1 1,0 0-1,0 0 0,1 1 1,-1-1-1,1 0 1,-1 0-1,1 0 0,0 0 1,0 0-1,0 0 0,0 0 1,0 1-1,0-1 0,0 0 1,1 0-1,0-3 1,11-42-446,6-7-192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44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 17268,'0'0'43,"-1"-1"1,1 1 0,0 0 0,0 0-1,0 0 1,0 0 0,0 0 0,0 0 0,0 0-1,0 0 1,0 0 0,0-1 0,0 1-1,0 0 1,-1 0 0,1 0 0,0 0-1,0 0 1,0 0 0,0 0 0,0 0-1,0 0 1,0 0 0,0 0 0,-1 0-1,1 0 1,0 0 0,0 0 0,0 0-1,0 0 1,0 0 0,0 0 0,0 0-1,0 0 1,-1 0 0,1 0 0,0 0 0,0 0-1,0 0 1,0 0 0,0 0 0,0 0-1,0 0 1,0 0 0,-1 1 0,1-1-1,0 0 1,0 0 0,0 0 0,0 0-1,0 0 1,0 0 0,0 0 0,0 0-1,0 0 1,0 1 0,0-1 0,0 0-1,0 0 1,0 0 0,0 0 0,0 0-1,0 0 1,0 0 0,0 1 0,0-1 0,0 0-1,-4 15 1130,0 21 143,4-27-1008,-10 106 2283,11 190 0,-1-295-2517,2 0 0,-1 0 0,1 0 1,1 0-1,0-1 0,4 11 0,-6-18-48,0 0 0,-1 0 0,1 0 0,0-1 0,1 1 0,-1 0 0,0-1 0,0 1 0,1-1 0,-1 1 0,1-1 0,0 0 0,-1 1 0,1-1 0,0 0 1,-1 0-1,1 0 0,0 0 0,0-1 0,0 1 0,0 0 0,0-1 0,0 1 0,0-1 0,0 0 0,0 0 0,0 0 0,0 0 0,0 0 0,0 0 0,0 0 0,0-1 0,0 1 0,0-1 0,3-1 0,4-2 65,0 0-1,-1 0 0,1-1 0,-1 0 1,-1-1-1,1 0 0,10-11 1,45-53 340,-60 65-407,22-25-21,-2-2 0,-1 0 0,-1-1-1,-2-2 1,15-38 0,-31 68-210,-1-1-1,-1 1 1,1-1 0,-1 0-1,0 0 1,0-6-1,-1 10 149,0 1 0,0-1 0,0 0 0,0 0 0,0 1 0,-1-1 0,1 1 0,-1-1 0,1 0 0,-1 1 0,0-1-1,1 1 1,-1-1 0,0 1 0,0-1 0,0 1 0,0 0 0,0 0 0,-1-1 0,1 1 0,0 0 0,-1 0 0,1 0 0,-2-1 0,-14-4-568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44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17732,'1'34'2168,"10"-14"-1264,4-5-391,5-3 1055,0-3-552,6-6-960,2-1-568,-4-7 472,1-1-320,-7-5-184</inkml:trace>
  <inkml:trace contextRef="#ctx0" brushRef="#br0" timeOffset="1">336 189 18652,'75'-21'6329,"1"-7"-4689,-54 19-1580,-1-2 0,0 0-1,0-1 1,28-23 0,-43 31 12,-1-1-1,0 0 1,0 0-1,-1 0 1,1-1-1,5-8 1,-10 13-64,0 1 0,0 0 0,1-1 0,-1 1 0,0 0 0,0-1 0,1 1 0,-1 0 0,0-1 0,0 1 0,0-1 0,1 1 0,-1 0 0,0-1 0,0 1 0,0-1 0,0 1 0,0 0 0,0-1 0,0 1 0,0-1 0,0 1 0,0-1 0,0 1 0,-1 0 0,1-1 0,0 1 0,0-1 0,0 1 0,0 0 0,-1-1 0,1 1 0,0 0 0,0-1 0,-1 1 0,1 0 0,0-1 0,-1 1 0,1 0 0,0-1 0,-1 1 0,1 0 0,0 0 0,-1 0 0,1-1 0,0 1 0,-1 0 0,1 0 0,-1 0 0,1 0 0,-1 0 0,1 0 0,0 0 0,-1 0 0,1 0 0,-1 0 0,1 0 0,-1 0 0,1 0 0,0 0 0,-1 0 0,0 0 0,-27 8 236,13-1-203,0 1 0,0 1 0,1 1 0,0 0 1,1 1-1,0 0 0,0 1 0,1 1 0,1 0 0,0 0 1,1 1-1,1 0 0,0 1 0,1 0 0,-7 17 0,13-29-64,1-1 0,0 1 0,0 0-1,1 0 1,-1 0 0,0-1 0,1 1-1,0 0 1,0 0 0,0 0 0,0 0-1,0 0 1,0 0 0,1-1 0,-1 1-1,1 0 1,0 0 0,0 0-1,0-1 1,0 1 0,1-1 0,-1 1-1,1-1 1,-1 1 0,1-1 0,0 0-1,0 0 1,0 1 0,0-2 0,0 1-1,1 0 1,-1 0 0,0-1-1,1 1 1,-1-1 0,1 0 0,0 1-1,-1-1 1,1-1 0,0 1 0,0 0-1,0-1 1,-1 1 0,4-1 0,8 2-78,-1-1-1,0 0 1,1-1 0,26-4 0,11-9-192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4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16468,'-1'6'3850,"-3"31"-1016,-2 127 1099,6 82-2235,1-234-1644,2 32 149,-3-41-180,1-1 0,-1 1 0,1 0-1,0 0 1,0 0 0,0-1 0,0 1 0,0 0 0,1-1 0,-1 1-1,4 3 1,-5-5-18,1-1-1,-1 0 0,1 1 1,-1-1-1,0 0 0,1 0 1,-1 1-1,1-1 0,0 0 1,-1 0-1,1 0 0,-1 0 1,1 1-1,-1-1 1,1 0-1,-1 0 0,1 0 1,-1 0-1,1 0 0,0 0 1,-1-1-1,1 1 0,-1 0 1,1 0-1,-1 0 0,1 0 1,-1-1-1,1 1 0,-1 0 1,1 0-1,-1-1 1,1 1-1,-1 0 0,0-1 1,1 1-1,-1-1 0,0 1 1,1-1-1,-1 1 0,0 0 1,1-1-1,-1 1 0,0-1 1,0 1-1,1-1 0,-1 1 1,0-1-1,0 0 0,11-27 80,-11 28-82,9-42 40,-2 0 0,-2-1 0,-1 0 0,-2 0 0,-5-52 0,2 84-53,1 7 2,0 0 0,0 0 0,0 0 0,-1-1 0,0 1 0,0 0 0,-2-7 0,1 51-148,3-34 151,0 0 1,0 0-1,1 0 1,0 0-1,0-1 1,1 1-1,0-1 1,0 1-1,0-1 1,0 0-1,1 0 1,0 0-1,8 7 1,-9-9 2,1-1 1,-1 1-1,1-1 0,0 1 1,0-1-1,0-1 1,0 1-1,0 0 1,0-1-1,1 0 1,-1 0-1,0 0 1,1-1-1,-1 1 1,1-1-1,-1 0 0,1-1 1,-1 1-1,0-1 1,5-1-1,3-1 8,-1-1-1,1 0 0,-2-1 1,1 0-1,0-1 0,-1 0 0,0-1 1,0 0-1,-1 0 0,11-12 1,-4 3 5,0-1 0,-2-1 0,0-1 1,16-27-1,-27 41-9,0 0-1,0 0 1,0 0 0,-1-1-1,0 1 1,0-1 0,1-10-1,-3 15 0,0 1 0,0 0 0,0-1 0,0 1-1,0-1 1,0 1 0,0 0 0,0-1 0,0 1-1,0 0 1,0-1 0,0 1 0,-1 0 0,1-1-1,0 1 1,0 0 0,0 0 0,-1-1 0,1 1 0,0 0-1,0-1 1,-1 1 0,1 0 0,0 0 0,0 0-1,-1-1 1,1 1 0,0 0 0,-1 0 0,1 0-1,0 0 1,-1 0 0,1-1 0,0 1 0,-1 0 0,1 0-1,-15 5-2,7 0 0,1 1 0,0 1 1,0 0-1,1 0 0,-1 0 0,2 1 1,-1 0-1,-4 9 0,-36 73-8,38-73 17,2 1-1,0 0 1,0 0 0,2 0 0,0 1 0,-2 29 0,6-41-1,0 0 1,1 0-1,-1 0 0,1 0 1,1-1-1,-1 1 0,1 0 0,0-1 1,5 9-1,-5-11 1,1 1 0,-1-1 0,1-1 1,0 1-1,0 0 0,1-1 0,-1 1 0,1-1 0,0 0 1,0 0-1,0-1 0,0 1 0,0-1 0,8 3 0,-1-1 5,0-1-1,1 0 1,-1-1-1,0 0 0,1-1 1,0-1-1,-1 0 1,1 0-1,-1-1 0,1 0 1,-1-1-1,1-1 0,-1 1 1,0-2-1,13-5 1,-8 3 0,-2-1 0,1-1 1,-1 0-1,0-1 0,-1 0 1,0-1-1,0-1 0,-1 0 0,-1 0 1,14-18-1,-18 20 3,0-1 1,8-17-1,-13 24-9,-1 0 1,0 0-1,0 0 0,0-1 1,0 1-1,0-1 0,0 1 0,-1 0 1,0-1-1,0 1 0,0-1 1,0 1-1,-1-5 0,1 7-3,0 1-1,0-1 1,0 0-1,0 1 1,-1-1-1,1 0 1,0 1-1,0-1 1,-1 1-1,1-1 1,-1 0-1,1 1 1,0-1-1,-1 1 1,1-1-1,-1 1 1,1-1-1,-1 1 1,1-1-1,-1 1 1,1 0-1,-1-1 1,0 1-1,1 0 1,-1 0-1,0-1 1,1 1-1,-2 0 1,1 0 0,-1 0 1,0 0 0,1 0-1,-1 1 1,1-1 0,-1 0 0,1 1-1,-1-1 1,1 1 0,0 0 0,-1 0-1,-1 0 1,-2 3 2,-1 0 1,1 0-1,0 1 0,1-1 1,-6 7-1,5-5-3,1 0-1,0 1 0,1 0 1,-1-1-1,1 1 0,0 0 1,1 1-1,0-1 1,0 0-1,0 1 0,1-1 1,0 1-1,1 10 0,0-14-31,0-1-1,0 1 0,1-1 1,-1 0-1,1 1 0,0-1 1,0 0-1,1 1 0,-1-1 0,1 0 1,-1 0-1,1 0 0,0 0 1,0 0-1,0-1 0,1 1 1,-1 0-1,1-1 0,-1 0 1,1 0-1,0 0 0,0 0 0,0 0 1,0 0-1,0-1 0,0 1 1,0-1-1,0 0 0,1 0 1,-1 0-1,4 0 0,-3 0 9,1 0-1,-1-1 1,0 0-1,0 1 1,0-2-1,7 1 1,26-13-229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0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308 330 16099,'9'-40'996,"-1"9"-399,-1-2 1,-1 1-1,-2-1 0,-1-42 1,-3 70-473,0 0 1,-1 0-1,1 1 1,-1-1-1,0 0 1,-1 0 0,1 1-1,-1-1 1,0 1-1,0-1 1,-1 1-1,-2-5 1,3 7-89,0 0-1,0 1 1,1-1-1,-1 0 1,0 1-1,0-1 1,-1 1 0,1 0-1,0 0 1,0 0-1,-1 0 1,1 0-1,0 0 1,-1 1 0,1-1-1,-1 1 1,1 0-1,-1-1 1,1 1-1,-1 0 1,1 0 0,-1 1-1,1-1 1,0 0-1,-4 2 1,-1 0-6,-1 1 1,1 0-1,0 0 1,0 1-1,1 0 1,-1 0-1,1 1 1,0-1-1,0 1 1,0 1-1,1-1 1,-8 10-1,-1 4 5,0 0 0,-20 39 0,20-30-8,2 0 1,0 1-1,2 0 0,2 1 0,0 0 0,2 0 0,2 1 1,0-1-1,2 1 0,2 0 0,0 0 0,2-1 0,2 1 1,0 0-1,2-1 0,16 46 0,23 35-4,13 36 52,-53-123-69,-6-20-117,-6-14-122,-52-132-1782,35 78 1258,-58-145 102,79 191 1231,3 18-555,0 0 0,0-1 0,1 1 0,-1 0-1,0 0 1,0-1 0,0 1 0,1 0 0,-1 0-1,0 0 1,0-1 0,0 1 0,1 0 0,-1 0-1,0 0 1,0 0 0,1-1 0,-1 1 0,0 0-1,1 0 1,-1 0 0,0 0 0,0 0 0,1 0-1,-1 0 1,0 0 0,1 0 0,-1 0 0,0 0-1,1 0 1,-1 0 0,5 1 174,-1 0 0,0 1 0,1 0 0,-1-1 0,5 5 0,4 0-5,4 1-179,0-2 0,0 0 0,1 0 1,-1-2-1,1 0 0,0-1 1,24 0-1,-29-2-70,0-1 1,-1 0 0,1-1-1,0-1 1,-1 0-1,1-1 1,-1 0-1,0 0 1,0-2 0,-1 1-1,12-8 1,26-25-231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03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17212,'-28'34'1792,"-1"4"-1208,-3 8-168,0 5 552,6 4-247,8-2-49,10-2-216,10-7-64,19-7-280,6-6-176,15-10-424,5-4-192,8-13-393,2-4 809,0-15-184,-1-8-184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03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91 15483,'1'0'74,"-1"0"0,1 0 0,-1 1 0,1-1 0,-1 0 0,1 0-1,-1 1 1,1-1 0,-1 0 0,1 1 0,-1-1 0,0 1 0,1-1-1,-1 0 1,0 1 0,1-1 0,-1 1 0,0-1 0,1 1 0,-1-1 0,0 1-1,0-1 1,0 1 0,0-1 0,1 1 0,-1-1 0,0 1 0,0-1 0,0 1-1,0 0 1,0-1 0,0 1 0,0-1 0,0 1 0,-1-1 0,1 2-1,-10 20 514,8-20-462,-25 40 1209,-3-1 1,-37 39-1,-7 10-437,-5 12-1563,79-102 634,0 1 0,0-1-1,0 0 1,-1 0 0,1 0-1,0 1 1,0-1 0,-1 0-1,1 0 1,0 0 0,0 0-1,0 0 1,-1 1 0,1-1-1,0 0 1,0 0 0,-1 0-1,1 0 1,0 0 0,-1 0-1,1 0 1,0 0 0,0 0-1,-1 0 1,1 0 0,0 0 0,0 0-1,-1 0 1,1 0 0,0 0-1,-1 0 1,1-1 0,0 1-1,0 0 1,0 0 0,-1 0-1,1 0 1,0 0 0,0-1-1,-1 1 1,1 0 0,0 0-1,0 0 1,0-1 0,0 1-1,-1 0 1,1 0 0,0-1-1,0 1 1,0 0 0,-5-14-307,-2-81-4445,4 40 2812,3 51 1925,0 2 235,-1 0-1,1 0 1,0 0 0,0-1-1,0 1 1,0 0 0,1 0-1,0-5 1,0 7-86,-1-1 1,1 1-1,-1-1 0,1 1 1,-1-1-1,1 1 0,-1 0 0,1-1 1,0 1-1,-1-1 0,1 1 1,0 0-1,-1 0 0,1 0 0,0-1 1,-1 1-1,1 0 0,0 0 1,0 0-1,-1 0 0,1 0 1,0 0-1,-1 0 0,1 0 0,0 0 1,0 1-1,-1-1 0,1 0 1,0 0-1,0 1 0,37 8 1707,154 30-629,-170-36-1504,1-2 0,-1 0 0,1-1 0,-1-2-1,1 0 1,35-8 0,-7-6-384</inkml:trace>
  <inkml:trace contextRef="#ctx0" brushRef="#br0" timeOffset="1">640 1 17164,'-1'3'193,"-1"0"0,1 0 0,0 0 1,-1 0-1,2 1 0,-1-1 1,0 0-1,0 1 0,1-1 0,0 1 1,0-1-1,0 0 0,0 1 0,0-1 1,2 5-1,12 50 1080,-3-29-677,23 44 1,-22-48-410,0 0 0,10 34 0,-20-50-166,1 1 1,-2 0-1,1-1 1,-1 1-1,-1 0 0,0-1 1,0 1-1,-1 0 1,0-1-1,-3 15 0,-2-7-7,-1 1 0,0-1 0,-1 0 0,-1 0 0,0-1 0,-1 0 0,-1-1 0,-1 0 0,-22 23-1,16-20 72,-1-1-1,-1-1 0,0 0 1,-1-2-1,0 0 0,-39 17 1,-3-6 24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04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17244,'-6'26'730,"1"1"-1,1-1 1,2 1 0,0 0 0,2 0 0,4 40 0,9 33-80,8 121-31,-16-3 44,-4-218-684,-1 1 0,0-1-1,0 1 1,0-1 0,0 1 0,0-1-1,0 1 1,0 0 0,0-1-1,0 1 1,0-1 0,-1 1 0,1-1-1,0 1 1,0-1 0,0 1 0,-1-1-1,1 1 1,0-1 0,0 0 0,-1 1-1,1-1 1,0 1 0,-1-1-1,-7-6-507,-7-22-245,8 12 455,-106-262-1924,113 275 2232,-2-1 196,1 1 1,0-1 0,0 0 0,0 0 0,0-1 0,1 1 0,0-7 0,0 10-106,0 0 1,1 0-1,-1 0 1,1 0-1,-1 0 1,1 0-1,0 0 1,-1 0-1,1 0 1,0 0-1,0 0 1,0 0-1,0 1 1,-1-1-1,1 0 1,0 1-1,0-1 1,0 1-1,0-1 1,0 1-1,1-1 1,-1 1-1,0 0 1,0-1-1,0 1 1,0 0-1,0 0 1,0 0-1,1 0 1,-1 0-1,2 0 1,75 2 1321,-54 0-1813,0-2 1,34-2 0,-52 1 314,0 0 1,1 0 0,-1-1-1,0 0 1,0 0-1,0 0 1,0-1 0,0 1-1,-1-1 1,1-1 0,-1 1-1,0-1 1,8-7 0,9-21-436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0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17092,'-4'12'2104,"-4"8"-1280,4 6-288,2 6 1489,11 11-1105,5-1-176,11 3-264,2 1-336,7-1-760,1-2-384,0-11 800,-1-6-200,-5-6-184</inkml:trace>
  <inkml:trace contextRef="#ctx0" brushRef="#br0" timeOffset="1">576 32 17412,'6'6'1392,"-6"13"-896,-8 4-152,-7 15 736,-2 5-407,-6 12-121,-1 3 0,1 2-32,1-4-64,7-5-128,3-5-40,9-8-240,4-1-256,11-11-592,7-3-264,5-11 840,5-4-200,6-8-201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0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 17852,'-2'13'1584,"-7"7"-976,-3 3-200,-2 5 657,0 4-209,-3 2-264,5 1-40,-2-2-144,-1-2-144,3-5-352,-1-5-232,3-5-472,1-4-264,-4-9-361,1-3 1017,-6-14-352,-1-1-216</inkml:trace>
  <inkml:trace contextRef="#ctx0" brushRef="#br0" timeOffset="1">1 121 16556,'21'-3'1888,"8"5"-1096,3 1-328,8 5 824,3 1-183,6 3-441,0-1-440,-2-1-928,-2-2 568,-7-6-24,-1-1-128,-10-4-112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05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16556,'57'88'2641,"-36"-56"-2388,0 0-1,17 40 1,-30-55-139,-1 1 1,-1 0-1,0 0 1,-2 1-1,0-1 1,0 1-1,-2 0 1,-1 0-1,0 0 1,-1 0-1,-1 0 1,-1 1-1,-1-2 1,0 1-1,-1 0 1,-2-1-1,0 0 1,-14 31-1,6-21-208,-17 25 1,26-45 52,0-1 1,-1 0-1,0-1 1,0 1-1,0-1 0,-1 0 1,1-1-1,-12 8 1,-8-2-213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6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 18220,'25'-4'2112,"-10"11"-1119,-7 6-321,-13 13 1296,-4 8-376,-9 10-503,-4 4-249,4 2-328,1-1-96,3-4-320,3-5-184,11-13-408,5-5-368,12-16-729,1-6-927,4-14 1880,7-8-488,0-5-145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47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41 15531,'-4'47'6781,"1"10"-3466,-1 135-1323,3-177-1617,1 23-102,-2 17 182,3 1 0,16 108 0,-22-182-149,-1 1 0,-11-25 0,9 25-297,1-1-1,0 0 0,1 0 1,-4-24-1,10 41-10,0 0 0,-1 0 0,1 0 0,0 0 1,0 0-1,0 0 0,0 0 0,0 0 0,0 0 0,0 0 1,0 0-1,0 0 0,0-1 0,1 1 0,-1 0 0,0 0 0,1 0 1,-1 0-1,1 1 0,-1-1 0,1 0 0,-1 0 0,1 0 0,0 0 1,-1 0-1,1 1 0,0-1 0,0 0 0,-1 1 0,1-1 0,0 0 1,0 1-1,0-1 0,0 1 0,0-1 0,0 1 0,0 0 1,0-1-1,1 1 0,4 0-59,0 0 1,-1 0-1,1 1 1,0 0-1,-1 0 1,8 2-1,3 1-231,21 2-1543,0-1-1,1-1 1,70-4-1,-87-2 1092,-1 0-1,0-1 1,0-1 0,-1-1-1,1-1 1,-1 0-1,0-2 1,33-18 0,-47 23 837,-1 0 0,1-1 0,-1 1 0,0-1 1,5-7-1,-8 11-22,-1-1 1,1 1-1,-1-1 1,1 0 0,-1 1-1,0-1 1,1 0-1,-1 1 1,0-1-1,1 0 1,-1 0-1,0 1 1,0-1-1,0 0 1,0 0-1,0 1 1,0-1 0,0-1-1,0 1 5,-1 0 1,1 1-1,-1-1 0,1 1 1,-1 0-1,1-1 0,-1 1 0,1-1 1,-1 1-1,0 0 0,1-1 1,-1 1-1,0 0 0,1 0 1,-1-1-1,0 1 0,1 0 0,-1 0 1,0 0-1,0 0 0,1 0 1,-1 0-1,0 0 0,1 0 1,-2 0-1,-5 1 352,0 0 0,0 0 0,0 1 0,0 0 0,0 0 0,0 1 0,1 0 0,-1 0 0,1 0 0,-10 8 0,4-3 83,1 0-1,0 1 0,0 1 1,-13 16-1,20-21-389,0 0 0,1 0 0,-1 0 0,1 0 0,0 1 0,1-1 0,0 1 0,-1 0 0,0 7 0,3-11-102,-1-1 1,1 1-1,0-1 1,0 1-1,0 0 1,0-1-1,0 1 1,0-1-1,1 1 1,-1-1-1,1 1 1,-1-1-1,1 1 1,-1-1-1,1 1 1,0-1-1,0 1 1,-1-1-1,1 0 1,0 1-1,0-1 1,1 0-1,-1 0 1,0 0-1,0 0 1,0 0-1,1 0 1,-1 0-1,1 0 1,-1-1-1,0 1 1,1-1-1,-1 1 1,1-1-1,0 1 1,-1-1-1,1 0 1,-1 1-1,4-1 1,4 0-3,0 1 1,1-1-1,-1-1 0,1 0 1,-1 0-1,0-1 0,0 0 1,0-1-1,0 0 0,0 0 1,0-1-1,-1 0 0,1 0 1,-1-1-1,12-10 0,-11 9-19,-1 0 1,-1-1-1,1 0 0,-1 0 0,0-1 0,0 0 0,-1 0 0,0-1 0,-1 0 1,0 0-1,0 0 0,-1 0 0,0-1 0,3-11 0,-7 21-3,0-1-1,0 1 1,1-1-1,-1 1 1,0-1-1,0 1 1,0-1-1,0 1 1,1-1-1,-1 1 1,0-1-1,0 0 1,0 1-1,0-1 1,0 1-1,0-1 0,-1 1 1,1-1-1,0 1 1,0-1-1,0 1 1,0-1-1,-1 1 1,1-1-1,0 1 1,0-1-1,-1 1 1,1-1-1,0 1 1,-1 0-1,1-1 1,-1 1-1,0-1 1,1 1-9,-1 1 0,0-1 0,1 1 0,-1-1 1,1 1-1,-1-1 0,1 1 0,-1-1 0,1 1 1,-1-1-1,1 1 0,-1 0 0,1-1 0,0 1 0,0 0 1,-1 0-1,1-1 0,0 1 0,0 0 0,0-1 1,0 1-1,-1 0 0,1 0 0,0-1 0,1 2 0,-2 2-69,1-1-1,0 1 1,0-1-1,0 1 0,0-1 1,1 1-1,-1-1 1,1 1-1,0-1 0,0 0 1,0 1-1,1-1 1,-1 0-1,1 0 0,0 0 1,0 0-1,0 0 1,0 0-1,0 0 0,0-1 1,1 1-1,0-1 1,-1 0-1,1 0 0,0 0 1,5 3-1,-3-3-69,0 0 1,0 0-1,0-1 0,0 0 0,0 0 0,0 0 1,0 0-1,1-1 0,-1 0 0,0 0 0,0 0 1,0-1-1,1 0 0,-1 0 0,0 0 0,0-1 1,8-3-1,-1-1-138,0-1 1,-1 0 0,0 0 0,0-1-1,-1-1 1,0 0 0,0 0 0,15-21-1,-6 4-144,0-1 0,21-43 0,-26 44 647,-2-1 0,-1 0 0,-2-1 1,0 0-1,4-31 0,-12 55-51,-1 0-1,1 1 1,-1-1-1,0 0 1,-1 1-1,1-1 1,-1 0-1,-1-4 1,2 7-117,0 0 1,0 1 0,0-1 0,-1 1 0,1-1 0,0 1 0,-1-1 0,1 1 0,0-1 0,-1 1 0,1 0 0,0-1 0,-1 1 0,1-1 0,-1 1 0,1 0 0,-1-1 0,1 1 0,-1 0 0,1 0 0,-1-1 0,0 1 0,0 0 16,0 0 1,0 0-1,0 0 1,0 0-1,0 1 1,0-1-1,0 0 0,0 1 1,0-1-1,0 1 1,0-1-1,1 1 1,-1-1-1,0 1 1,0-1-1,0 1 0,-1 1 1,-2 2 67,1 1 0,-1 0 0,1-1-1,-1 1 1,2 0 0,-1 1 0,0-1 0,1 0 0,0 1 0,-2 11 0,-1 4-27,-3 37 1,6-15-94,2 0 0,2 1 0,2-1 1,2 0-1,2-1 0,17 56 0,-22-87 2,1 0-1,0 0 1,7 12 0,-11-23-9,0 0 1,0 0 0,0-1 0,0 1 0,0 0 0,1 0 0,-1 0 0,0-1-1,0 1 1,0 0 0,0 0 0,0-1 0,0 1 0,0 0 0,1 0 0,-1 0-1,0 0 1,0-1 0,0 1 0,1 0 0,-1 0 0,0 0 0,0 0 0,0 0-1,1-1 1,-1 1 0,0 0 0,0 0 0,1 0 0,-1 0 0,0 0 0,0 0-1,1 0 1,-1 0 0,0 0 0,0 0 0,1 0 0,-1 0 0,0 0 0,0 0-1,1 0 1,-1 0 0,0 0 0,0 0 0,0 1 0,1-1 0,-1 0 0,0 0-1,0 0 1,0 0 0,1 0 0,-1 1 0,0-1 0,0 0 0,0 0 0,0 0-1,1 1 1,-1-1 0,0 0 0,0 0 0,0 0 0,0 1 0,0-1-1,0 0 1,0 0 0,0 1 0,1-1 0,-1 0 0,3-17 157,-3-12-9,-1 1 0,-1-1-1,-2 1 1,-1 0 0,-1 0 0,-1 0-1,-11-27 1,3 29-129,14 25-200,3 3-177,3 4 62,1 0-1,1 0 1,-1 0 0,1 0-1,0-1 1,1 0-1,-1-1 1,1 0 0,-1 0-1,1 0 1,1-1-1,9 2 1,-2 0-330,0-2 1,0 0-1,0-1 1,0 0-1,29-2 1,-35 0 382,0-2 0,1 1 0,-1-2 0,0 1 0,13-6 0,-18 6 338,0 0-1,0-1 1,-1 1 0,1-1-1,-1 0 1,1 0 0,-1 0 0,0-1-1,0 1 1,-1-1 0,1 0-1,3-6 1,-6 10-16,-1-1-1,0 1 1,1-1-1,-1 1 1,1-1-1,-1 1 1,0-1-1,0 0 1,1 1-1,-1-1 1,0 0-1,0 1 1,0-1-1,0 0 1,1 1 0,-1-1-1,0 0 1,0 1-1,-1-1 1,1 0-1,0 1 1,0-1-1,0 0 1,0 1-1,0-1 1,-1 0-1,0 0 1,1 0 1,-1 1 0,0 0 0,1 0 0,-1-1 0,0 1 0,1 0 0,-1 0 0,0 0 0,0 0 0,1 0 0,-1 0 0,0 0 0,0 0 0,1 1 0,-1-1 0,0 0 0,1 0 0,-1 0 0,0 1 0,1-1 0,-1 0 0,0 1 0,1-1 0,-1 1 0,1-1 0,-1 1 0,0 0 0,-8 6 136,0 1 0,1 0 0,0 0 0,1 1 0,0 0 0,0 0 0,1 1 1,0 0-1,1 0 0,0 0 0,0 1 0,1-1 0,1 1 0,0 0 0,-2 13 1,4-22-205,1 0 1,0 0-1,0 0 1,0 0 0,0 0-1,0 0 1,0 0 0,0 0-1,1 0 1,-1 0-1,1 0 1,-1-1 0,1 1-1,0 0 1,-1 0 0,1 0-1,0-1 1,0 1-1,1 0 1,-1-1 0,0 1-1,1-1 1,-1 1-1,0-1 1,1 0 0,0 1-1,-1-1 1,1 0 0,0 0-1,-1 0 1,1-1-1,0 1 1,0 0 0,0-1-1,3 2 1,0-2-7,0 0 0,0 0 0,0 0 0,0 0 0,0-1 0,0 1 0,0-1 0,0-1 0,0 1 0,0-1 0,-1 0 0,1 0 0,6-4 0,4-4-71,-1-1 0,0-1 0,0-1 0,-1 0 0,-1 0-1,19-26 1,-16 20-163,-15 19 219,0 0 0,0 0 1,0 0-1,0 0 0,0 0 1,0 1-1,0-1 0,0 0 1,0 0-1,0 0 1,0 0-1,0 1 0,0-1 1,0 0-1,0 0 0,0 0 1,0 0-1,0 0 0,1 0 1,-1 1-1,0-1 1,0 0-1,0 0 0,0 0 1,0 0-1,0 0 0,0 0 1,1 0-1,-1 0 0,0 0 1,0 1-1,0-1 1,0 0-1,0 0 0,1 0 1,-1 0-1,0 0 0,0 0 1,0 0-1,0 0 0,1 0 1,-1 0-1,0 0 1,0 0-1,0 0 0,0 0 1,0 0-1,1 0 0,-1-1 1,0 1-1,0 0 0,0 0 1,0 0-1,0 0 0,0 0 1,1 0-1,-1 0 1,0 0-1,0 0 0,0-1 1,0 1-1,0 0 0,0 0 1,0 0-1,0 0 0,0 0 1,1 0-1,-1-1 1,0 1-1,1 12-41,-1-12 31,-1 11 7,2-1 0,-1 0 0,1 1 0,1-1 0,3 13 0,-4-21 24,0 1 0,-1-1 0,1 0 0,1 0 1,-1 1-1,0-1 0,0 0 0,1 0 0,-1 0 0,1 0 0,0 0 1,0 0-1,0-1 0,0 1 0,0-1 0,0 1 0,0-1 1,0 0-1,0 0 0,1 0 0,-1 0 0,0 0 0,1 0 0,-1 0 1,1-1-1,4 1 0,3-1 29,0-1 0,0 0 0,0 0 0,-1-1 0,1 0 0,0-1 0,-1 0 0,0-1 0,0 1 0,0-2 0,0 1 1,-1-2-1,1 1 0,-1-1 0,14-12 0,-1-2-1,-1-1 0,0 0 1,-2-2-1,19-28 0,-24 30-20,22-43-1,-31 55-21,-1 0 0,1 0 0,-2 0 0,1 0 0,-1-1 0,-1 1 0,1-18-1,-1 25 1,-1 0 0,0 0-1,-1 0 1,1 1-1,0-1 1,0 0-1,-1 0 1,1 1-1,-1-1 1,0 0-1,1 1 1,-1-1 0,0 0-1,0 1 1,0-1-1,0 1 1,0-1-1,-2-1 1,2 2-2,-1 1 0,1-1 1,0 0-1,-1 1 0,1-1 0,0 1 1,-1-1-1,1 1 0,-1 0 0,1 0 1,-1-1-1,1 1 0,-1 0 0,1 0 1,0 1-1,-1-1 0,-2 1 0,-1 0-3,-1 1 0,1 0 0,0 0-1,0 0 1,0 1 0,0 0 0,0 0 0,0 0-1,-7 8 1,5-4-3,0 2 0,1-1 0,0 1 0,0 0 0,1 0-1,0 0 1,1 1 0,0 0 0,0 0 0,1 0 0,0 0 0,1 1 0,0-1-1,0 14 1,2-17-40,0 1-1,0 0 0,1-1 0,0 1 1,0-1-1,1 1 0,0-1 1,0 0-1,4 9 0,-4-12-22,1 1-1,-1 0 1,1-1-1,0 1 1,1-1-1,-1 0 1,1 0-1,0-1 1,0 1-1,0-1 1,0 1-1,1-1 1,8 4-1,-8-5 35,0 0-1,0 0 1,0 0 0,0-1-1,0 1 1,6-1-1,36-2-293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4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173 241 20748,'0'-6'375,"0"-1"-1,-1 1 1,0 0-1,0-1 0,-1 1 1,0 0-1,-3-9 1,4 14-294,1-1 1,-1 1-1,0-1 1,1 1-1,-1-1 1,0 1-1,0-1 1,0 1-1,0 0 1,0 0-1,-1 0 1,1-1-1,0 1 1,0 0-1,-1 0 1,1 1-1,-1-1 1,1 0-1,-1 0 1,1 1-1,-1-1 1,1 1-1,-1-1 1,0 1-1,1 0 1,-1-1-1,0 1 1,1 0-1,-1 0 1,0 0-1,1 1 1,-1-1-1,0 0 1,-1 1-1,-3 1 11,1 1 0,0 0 0,0 0 0,0 1-1,0-1 1,0 1 0,1 0 0,0 0 0,0 0-1,0 1 1,0 0 0,0-1 0,1 1 0,-4 8-1,0 1-42,0 0 0,0 1 0,1 0 0,-4 18 0,8-27-22,1 0 0,0 1-1,0-1 1,1 0 0,0 0-1,0 1 1,0-1 0,0 0 0,1 0-1,0 0 1,4 11 0,-4-15-8,0 0 0,-1 0 0,1 0 0,1-1 0,-1 1 0,0 0 0,0-1 0,1 1 0,-1 0 0,1-1 0,-1 0 0,1 1 0,0-1 0,0 0 0,2 2 0,-1-2 1,0-1 0,-1 1 0,1 0 0,0-1 1,0 1-1,0-1 0,0 0 0,0 0 1,-1 0-1,1-1 0,0 1 0,0 0 1,0-1-1,3-1 0,6-3 44,0 0 0,0 0 0,-1-1-1,1-1 1,-2 0 0,1 0 0,13-13-1,65-69 347,-53 47-288,-2-2 0,-2-2 0,37-68-1,-58 92-106,-11 22-15,0 0 1,0 0-1,0 0 1,0 0-1,1 0 1,-1 0-1,0-1 1,0 1-1,0 0 1,0 0-1,0 0 1,0 0-1,0 0 1,0-1-1,0 1 1,0 0-1,0 0 1,0 0-1,0 0 1,1-1-1,-1 1 1,0 0-1,0 0 0,0 0 1,-1 0-1,1-1 1,0 1-1,0 0 1,0 0-1,0 0 1,0 0-1,0-1 1,0 1-1,0 0 1,0 0-1,0 0 1,0 0-1,0 0 1,0 0-1,-1-1 1,1 1-1,0 0 1,0 0-1,0 0 1,0 0-1,-7 5-18,2 4 10,-1 0 1,2 0-1,-1 0 1,1 1-1,0 0 1,-3 18-1,2-5 18,-5 47 0,10-62-11,0 0 1,0-1 0,1 1 0,0 0 0,0-1 0,1 1 0,0-1 0,0 1-1,1-1 1,0 0 0,0 0 0,1 0 0,0 0 0,0-1 0,7 9 0,-8-12-112,0 1 1,0-1 0,1 0 0,-1 0 0,1 0 0,0 0 0,0-1 0,0 1 0,1-1-1,-1 0 1,0 0 0,1-1 0,-1 1 0,1-1 0,0 0 0,-1 0 0,1-1 0,0 0-1,0 1 1,-1-1 0,1-1 0,0 1 0,0-1 0,-1 0 0,1 0 0,5-2 0,-3 0-22,1 0 1,-1-1 0,0 0 0,0 0 0,-1-1-1,1 0 1,-1 0 0,7-7 0,18-21-674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4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18668,'-6'16'2008,"-1"2"-1215,3 2-297,1 4 936,1 2-312,4 2-392,7-1-127,5-5-489,4-2-232,2-9-585,3-4-359,0-13-1888,0-11 2479,-2-9-463,1-4-344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49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26 19636,'-13'38'1052,"3"0"0,1 0 0,1 1 0,3 0 0,-1 42 0,13 196 1474,0-103-2291,-9-160-232,-2-12-13,3-3 8,0 0 1,1 0 0,-1 0 0,0 0-1,0-1 1,1 1 0,-1 0-1,1-1 1,-1 1 0,1-1-1,0 1 1,-1 0 0,1-1-1,0-1 1,-18-196-102,16 153 60,3 1-1,9-65 1,-9 105 37,-1 0 0,1 0 1,0 0-1,1-1 0,-1 1 0,1 0 1,0 1-1,0-1 0,1 0 1,-1 1-1,1-1 0,0 1 1,1 0-1,-1 0 0,1 0 0,-1 0 1,1 0-1,0 1 0,0 0 1,1 0-1,-1 0 0,1 0 0,-1 1 1,7-3-1,47-15-18,-18 7 22,-1-2-1,56-31 1,-84 41 10,-2-1-1,1-1 0,-1 0 1,0 0-1,0-1 0,-1 0 1,0 0-1,0-1 0,-1 0 1,0-1-1,-1 1 0,0-1 1,8-20-1,-13 30-6,-1-1 0,0 1 0,0 0 0,1 0 0,-1-1 0,0 1 0,0 0 0,0 0 0,1-1 0,-1 1 0,0 0 0,0-1-1,0 1 1,0 0 0,0-1 0,0 1 0,0 0 0,0-1 0,0 1 0,0 0 0,0-1 0,0 1 0,0 0 0,0-1 0,0 1 0,0 0 0,0-1 0,0 1 0,-1 0 0,1-1 0,0 1 0,0 0 0,0-1-1,-1 1 1,1 0 0,0 0 0,0-1 0,-1 1 0,-9 7 26,1 5-13,1 0-1,0 0 1,1 1 0,0 0 0,-5 15-1,-20 71 102,18-38-57,2 0-1,3 1 0,3 0 0,2 1 0,3-1 0,11 96 1,-9-143-52,-1-8 1,0-1-1,1 0 1,0 0-1,0 0 0,0 0 1,1 0-1,0 0 1,0 0-1,0 0 1,1-1-1,3 7 1,-6-12-8,0 0 1,1 0-1,-1 1 1,0-1 0,0 0-1,0 0 1,1 1 0,-1-1-1,0 0 1,0 0 0,1 0-1,-1 0 1,0 1-1,0-1 1,1 0 0,-1 0-1,0 0 1,1 0 0,-1 0-1,0 0 1,0 0 0,1 0-1,-1 0 1,0 0 0,1 0-1,-1 0 1,0 0-1,1 0 1,-1 0 0,0 0-1,1 0 1,-1 0 0,0 0-1,0 0 1,1 0 0,-1-1-1,0 1 1,0 0-1,1 0 1,-1 0 0,0 0-1,0-1 1,1 1 0,-1 0-1,0 0 1,0-1 0,0 1-1,1 0 1,-1 0-1,0-1 1,0 1 0,0 0-1,0-1 1,0 1 0,0 0-1,0 0 1,0-1 0,0 1-1,0 0 1,0-1 0,5-22-242,-4-6-607,-1 1 1,-8-54 0,-17-57-3027,15 93 2378,-14-66-3353,24 100 3695,6 10 742,14 18 787,-3-4-59,-8-8-3,1-1 1,0 0-1,-1-1 0,1 0 1,0 0-1,0-1 1,0 0-1,0-1 0,0 0 1,18-3-1,5-3 1781,59-16 0,-78 18-1535,5-2 465,27-10 0,-42 14-892,0 1 1,0-1-1,-1 0 1,1-1-1,-1 1 1,1 0-1,-1-1 1,0 0-1,0 0 1,0 0-1,0 0 1,-1 0-1,4-5 1,-6 8-113,0-1 1,1 0 0,-1 1 0,0-1 0,1 0 0,-1 1 0,0-1 0,0 0 0,0 0 0,1 1 0,-1-1-1,0 0 1,0 0 0,0 1 0,0-1 0,-1 0 0,1 0 0,0 1 0,0-1 0,0 0 0,0 0 0,-1 1-1,1-1 1,0 0 0,-1 1 0,0-2 0,0 1 2,0 0 1,0 0-1,-1 0 0,1 0 0,0 0 1,-1 1-1,1-1 0,-1 0 0,1 1 1,0-1-1,-1 1 0,-1-1 1,-4 0 36,0 0 1,0 1 0,0-1 0,-11 2 0,10 0-31,1 1 0,-1-1 0,1 1 0,-1 1-1,1 0 1,-8 4 0,12-6-23,-1 1 0,1 0 1,0 0-1,0 0 0,1 0 0,-1 0 1,0 1-1,1-1 0,-1 1 0,1 0 1,0 0-1,0 0 0,0 0 0,0 0 1,-1 4-1,2-6-5,1 1 0,0-1 0,0 1 1,0-1-1,-1 0 0,2 1 0,-1-1 0,0 0 0,0 1 1,0-1-1,0 1 0,1-1 0,-1 0 0,1 1 1,-1-1-1,1 0 0,-1 0 0,1 0 0,0 1 0,0-1 1,0 0-1,-1 0 0,1 0 0,0 0 0,0 0 1,1 0-1,-1 0 0,0-1 0,0 1 0,0 0 0,0-1 1,1 1-1,-1 0 0,0-1 0,1 0 0,1 1 1,6 2-20,1 0 1,0 0-1,17 1 1,-22-3 0,77 5-204,-63-7 163,-1 2 0,1 1 1,-1 0-1,0 1 0,0 1 0,28 9 1,-34-5 53,-11-7 28,-1 0-1,1-1 1,-1 1 0,1-1-1,0 1 1,-1-1 0,1 1 0,0-1-1,-1 1 1,1-1 0,0 1-1,0-1 1,-1 0 0,1 0 0,0 1-1,0-1 1,0 0 0,-1 0-1,1 0 1,0 0 0,0 0 0,0 0-1,-1 0 1,1 0 0,0 0-1,0 0 1,0 0 0,0-1 0,-1 1-1,1 0 1,0-1 0,0 1-1,-1 0 1,1-1 0,0 1-1,0-1 1,6-7 73,-1 1 0,0-1 0,0 0 0,-1 0 0,0 0 0,5-14 0,-5 11-63,1 0-1,0 1 0,12-16 0,-17 25-30,0 0 0,1 0-1,-1 0 1,1 0-1,-1 0 1,1 0 0,-1 0-1,1 0 1,0 1-1,0-1 1,-1 1 0,1 0-1,0-1 1,0 1-1,-1 0 1,1 0 0,0 0-1,0 0 1,-1 0-1,5 1 1,40 11 5,-24-6-5,24 4-8,76 7 0,-104-16 2,-1 0 0,1-1 1,0-2-1,-1 1 0,1-2 0,-1 0 0,27-10 1,-37 11 2,-1-1 0,1-1 0,-1 1 0,0-1 0,9-8 0,-13 11-6,0 0 1,-1 0 0,1-1 0,-1 1 0,0 0 0,1-1-1,-1 0 1,0 1 0,0-1 0,0 0 0,0 1 0,0-1-1,0 0 1,-1 0 0,1 0 0,-1 0 0,1 0-1,-1 0 1,0 0 0,1 0 0,-1 0 0,0 0 0,0 0-1,-1-2 1,1 3-7,0 0 0,-1 0-1,1 1 1,-1-1-1,1 0 1,0 0-1,-1 1 1,1-1 0,-1 0-1,1 1 1,-1-1-1,0 1 1,1-1 0,-1 1-1,0-1 1,1 1-1,-1-1 1,0 1 0,1-1-1,-1 1 1,0 0-1,-1-1 1,-23 1-1185,16 2 649,1 0 0,-1 0 0,-11 5 0,0 3-24,-2 0-127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5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22245,'11'-3'1776,"3"1"-1632,-2-2-408,2-1 1000,-5 2-352,-6 2-328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5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26 112 13147,'5'3'1325,"0"1"1,0-1-1,0 0 1,0 0-1,9 3 1,-11-6-957,0 1 0,0-1 0,1 1 0,-1-1 0,0 0 0,0 0 0,0 0 0,1-1 0,-1 1 0,0-1 0,0 0 0,5-1 1,1-2-93,0 1 0,0-1 1,-1-1-1,1 1 1,11-11-1,-16 13-242,-1 0-1,0-1 1,0 0-1,-1 1 1,1-1 0,-1 0-1,1 0 1,-1-1-1,0 1 1,0 0 0,0-1-1,-1 0 1,1 1-1,-1-1 1,0 0-1,1-5 1,-1 8-21,-1-1-1,0 1 1,0 0-1,0 0 1,0-1-1,0 1 1,-1 0 0,1 0-1,0-1 1,-1 1-1,1 0 1,0 0-1,-1 0 1,0 0 0,1 0-1,-1 0 1,0-1-1,1 1 1,-1 1-1,0-1 1,0 0 0,-1-1-1,0 0 6,0 1 1,-1 0-1,1 0 0,0 0 1,0 0-1,-1 1 0,1-1 1,0 0-1,-1 1 0,1 0 1,-3 0-1,-3-1 24,0 2 0,1-1 0,-1 1 0,0 1 0,1-1 0,-11 4 1,10-1-26,-1 0 0,1 1 0,0-1 1,1 2-1,-1-1 0,1 1 0,0 0 1,0 0-1,-9 12 0,13-14-16,1 0 0,-1 0-1,1 0 1,-1 0 0,1 0-1,0 1 1,1-1 0,-1 1-1,0 5 1,1-8 0,1 1-1,0 0 1,0 0 0,0 0-1,0 0 1,0-1-1,1 1 1,-1 0-1,1 0 1,0 0 0,0-1-1,0 1 1,0-1-1,0 1 1,1 0 0,1 2-1,0-2 6,0 0 0,0 1 0,1-1 0,-1-1 0,1 1 1,-1 0-1,1-1 0,0 0 0,0 0 0,0 0 0,0 0 0,1-1 0,-1 0 0,0 1 0,1-2 0,-1 1 0,1 0 0,-1-1 0,1 0 0,-1 0 0,8-1 0,2 0 25,1-1 0,0-1-1,-1 0 1,1-1 0,17-7 0,8-8 149,-1-1 1,42-29 0,-43 25-61,-35 22-109,-1 1 0,1-1 0,-1 1-1,1 0 1,0 0 0,-1 0-1,1 0 1,4-1 0,-7 2-11,1 1 1,0-1-1,0 0 1,-1 0-1,1 0 1,0 0-1,0 0 1,-1 1 0,1-1-1,0 0 1,0 1-1,-1-1 1,1 1-1,-1-1 1,1 1-1,0-1 1,-1 1-1,1-1 1,-1 1-1,1-1 1,-1 1-1,1 0 1,-1-1-1,0 1 1,1 0-1,-1-1 1,0 1-1,1 0 1,-1 0 0,0-1-1,0 1 1,0 0-1,0 0 1,1 0-1,1 11-20,0-3 16,0 1 0,1-1 0,0 0 0,0 0 0,7 12 0,-8-18 2,0 0 1,0-1-1,0 1 0,0-1 0,1 0 0,-1 1 0,1-1 1,-1 0-1,1 0 0,0-1 0,0 1 0,0-1 0,0 1 0,0-1 1,0 0-1,0 0 0,0 0 0,1 0 0,-1-1 0,4 1 0,1-1-166,-1 0-1,1 0 0,0-1 1,0 0-1,0 0 0,-1-1 1,1 0-1,-1 0 0,1-1 1,-1 0-1,0 0 0,0-1 1,0 0-1,12-9 0,-5 2-293,-1 0-1,0-1 1,-1-1 0,0 0-1,16-24 1,1-7-517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5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18092,'-19'38'1199,"2"0"-1,2 1 1,1 1 0,2 0 0,-7 46-1,16-65-999,0-1 0,2 1-1,1-1 1,0 1-1,2 0 1,0-1-1,1 1 1,1-1 0,1 0-1,1 0 1,0-1-1,13 25 1,-14-40-348,-1-11 46,-1-13-50,-3 19 131,3-26-158,-1 15 120,0 0 0,-1-1 0,0 1-1,-1-1 1,0 1 0,-4-17 0,6 33 78,-1 0 0,1 0 0,0 0 0,0 0 0,0-1 0,0 1 0,1-1 0,-1 1 0,1-1 0,0 0 0,0 0 0,6 5 0,-1-3-3,0 0-1,0 0 1,0 0-1,1-1 0,14 4 1,-2-1-1,0-2 1,0-1-1,1 0 1,40 0-1,-42-4 13,0-1-1,-1-1 1,1 0-1,36-11 1,-46 11-4,-1-2 0,0 1 0,-1-1 0,1 0-1,-1 0 1,1-1 0,-1-1 0,-1 1 0,1-1 0,-1-1 0,0 1 0,7-10 0,-13 15-12,1-1 0,-2 1-1,1-1 1,0 1 0,0-1 0,0 1 0,-1-1 0,1 0-1,-1 0 1,1 1 0,-1-1 0,0 0 0,0 0 0,1 0-1,-1 1 1,0-1 0,-1-2 0,1 4-7,0-1 1,0 1-1,0 0 1,0-1-1,-1 1 1,1 0-1,0-1 1,0 1-1,0 0 1,-1-1-1,1 1 1,0 0-1,0-1 1,-1 1-1,1 0 1,0 0-1,-1-1 1,1 1-1,0 0 1,-1 0-1,1 0 1,0 0-1,-1-1 1,1 1-1,0 0 1,-1 0-1,1 0 1,-1 0-1,0 0 1,-1 0-1,1 1 1,0-1 0,0 0 0,-1 1-1,1-1 1,0 1 0,0-1-1,0 1 1,-1 0 0,1-1-1,0 1 1,-1 1 0,-3 3 12,0 0 1,1 0-1,0 1 0,0-1 1,0 1-1,0 0 1,1 0-1,0 0 1,0 0-1,1 1 1,0-1-1,-2 12 0,3-14-17,0 1 0,0 0-1,1-1 1,0 1 0,0 0-1,0-1 1,1 1-1,1 8 1,-1-11-23,0 0 0,-1 1 0,1-1 0,1 0 0,-1 1 0,0-1 0,0 0 1,1 0-1,-1 0 0,1 0 0,0 0 0,0-1 0,-1 1 0,1 0 0,0-1 0,4 3 0,-4-3-59,0 0 1,0-1-1,-1 1 0,1 0 1,0-1-1,0 1 0,0-1 1,0 0-1,0 0 0,-1 0 1,1 0-1,0 0 0,0 0 0,0 0 1,0 0-1,0-1 0,0 1 1,0-1-1,-1 0 0,4-1 1,-1 0-2,-1 0 1,0 0 0,1-1 0,-1 1-1,0-1 1,-1 1 0,1-1 0,0 0-1,3-6 1,11-21-501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51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16884,'-4'8'1592,"-1"9"-1200,4 5-344,1 8 792,7 5 889,6-3-1481,8 2-56,6-2 48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09:5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137 467 19452,'-10'0'585,"0"1"-1,0 0 0,0 0 1,1 1-1,-1 0 1,-14 6-1,21-7-480,0 0 1,0 0-1,0 1 1,0-1-1,0 1 0,0 0 1,1 0-1,-1 0 1,0 0-1,1 0 0,0 1 1,-1-1-1,1 1 1,0 0-1,0-1 0,1 1 1,-1 0-1,0 0 1,1 0-1,0 0 0,0 1 1,-2 4-1,3-7-79,0 0-1,0 0 0,0 0 1,0 0-1,0 0 0,0 0 0,0 0 1,0 0-1,0 0 0,0 0 1,0 0-1,1 0 0,-1 0 1,0 0-1,1 0 0,-1 0 1,1 0-1,-1 0 0,1-1 1,-1 1-1,1 0 0,0 0 1,-1 0-1,1-1 0,0 1 1,1 1-1,0-1-3,0 0 1,1-1-1,-1 1 0,0 0 1,0-1-1,1 1 1,-1-1-1,0 0 0,0 0 1,1 0-1,3 0 0,3-2 1,0 1-1,0-1 0,0-1 0,-1 1 0,11-6 0,-2 0 2,-2-1-1,1-1 1,-1 0 0,0-1-1,-1-1 1,-1 0-1,0-1 1,19-24-1,-25 28-47,-10 18-16,-6 14 8,8-20 37,0 1-1,1-1 0,0 1 0,0-1 0,0 1 1,0 0-1,1-1 0,-1 1 0,1-1 1,0 1-1,0-1 0,0 1 0,0-1 0,1 0 1,-1 1-1,1-1 0,0 0 0,3 3 0,-3-3 13,2 0 0,-1 0-1,0-1 1,0 1 0,1-1-1,0 0 1,-1 0-1,1-1 1,0 1 0,0-1-1,0 1 1,0-1 0,0 0-1,0-1 1,0 1 0,6-1-1,6 0 18,1-1 1,-1 0-1,0-1 0,0-1 0,0-1 1,0 0-1,0-1 0,-1-1 0,0 0 0,0-1 1,-1 0-1,0-2 0,25-17 0,-16 7-14,-1 0-1,0-1 1,-2 0-1,0-2 1,-1-1-1,29-47 1,-36 48-13,0 1 1,-2-2-1,10-28 1,-17 41-6,0 1 1,-1-1-1,0 1 0,-1-1 1,1 0-1,-2 1 1,0-1-1,0 0 0,0 0 1,-4-16-1,4 25-2,-1-1 1,1 0-1,0 0 0,-1 1 0,0-1 0,1 0 0,-1 1 0,0-1 1,0 0-1,0 1 0,0-1 0,0 1 0,0 0 0,0-1 0,-1 1 1,1 0-1,0-1 0,-1 1 0,1 0 0,-1 0 0,1 0 0,-1 1 1,0-1-1,1 0 0,-1 1 0,0-1 0,0 0 0,1 1 0,-1 0 1,0 0-1,0-1 0,0 1 0,1 0 0,-1 0 0,0 1 0,0-1 1,0 0-1,1 0 0,-1 1 0,-3 1 0,-3 1-3,0 0 0,1 1 0,-1 0 0,1 1 0,0-1 0,0 1-1,-10 11 1,0 1 1,0 2-1,2 0 1,0 1-1,1 0 1,1 1-1,1 1 1,1 0-1,0 1 1,2 0-1,1 0 1,1 1-1,-7 38 1,13-53-4,0 0 1,1 0-1,0 0 1,0 0-1,1 0 1,0 0-1,1 0 1,0 0-1,0 0 1,1-1-1,5 13 0,-6-16-78,1 0-1,1 0 0,-1 0 1,1 0-1,0 0 0,0-1 0,0 0 1,0 0-1,1 0 0,0 0 1,0-1-1,0 1 0,0-1 0,0 0 1,1-1-1,-1 0 0,1 0 1,7 2-1,-2-1-52,0-1 1,1-1-1,-1 0 0,23-1 1,2-5-313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20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0 457 13171,'1'1'51,"-1"0"1,1 0-1,0 1 1,-1-1-1,1 0 0,0 0 1,0 0-1,0 0 1,0 0-1,0 0 1,0 0-1,0 0 1,0 0-1,0 0 0,0-1 1,0 1-1,1 0 1,-1-1-1,0 1 1,0-1-1,1 1 1,-1-1-1,0 0 0,1 0 1,2 1-1,42-1 224,-33-1-75,248-16 963,-125 5-808,634-37 427,546-45-511,-327-10 547,-99 9-103,2 22-114,0 41-202,2 64-295,-599-3 8,104 7 8,-380-35-118,-12 1-46,-1-2-1,0 1 0,1-1 1,-1 0-1,0 0 0,1 0 0,-1-1 1,0 0-1,0-1 0,11-3 1,-16 5 34,0-1 0,-1 1 0,1-1 0,0 0 0,-1 1 1,1-1-1,0 0 0,-1 0 0,1 0 0,-1 1 1,0-1-1,1 0 0,-1 0 0,0 0 0,1 0 0,-1 0 1,0 1-1,0-1 0,0 0 0,0 0 0,0-2 1,-2-11-137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 19836,'-8'6'457,"1"0"0,0 0-1,1 1 1,-1 0 0,1 0-1,1 1 1,-1-1 0,1 1-1,1 0 1,-1 1 0,-4 13-1,4-10-259,1 0-1,1 0 0,0 0 0,1 0 0,0 1 0,1-1 0,0 0 1,2 16-1,-1-25-170,0 0 0,0 0 0,1 0 1,-1 0-1,1-1 0,0 1 0,0 0 1,0-1-1,0 1 0,1 0 0,-1-1 0,1 0 1,-1 1-1,1-1 0,0 0 0,0 0 1,3 3-1,-3-3-8,0-1-1,0 0 1,0 0 0,1 0 0,-1-1-1,0 1 1,1 0 0,-1-1 0,0 1-1,1-1 1,-1 0 0,0 0 0,1 0 0,-1 0-1,1 0 1,-1-1 0,0 1 0,1-1-1,-1 1 1,0-1 0,4-1 0,3-3 27,0 1-1,0-1 1,-1 0 0,1-1 0,-1 0 0,0 0 0,-1-1 0,0 0 0,0 0 0,6-9-1,-8 10-10,0-1 0,-1 1-1,0-1 1,0 0-1,0 0 1,-1 0 0,0-1-1,-1 1 1,1-1-1,-2 1 1,1-1 0,-1 0-1,1-9 1,-2 14-45,0 1-1,0-1 1,0 1 0,-1-1 0,1 1-1,0-1 1,-1 1 0,0 0 0,1-1-1,-1 1 1,0 0 0,0-1-1,0 1 1,-1 0 0,1 0 0,0 0-1,-1 0 1,0 0 0,1 0 0,-1 1-1,0-1 1,0 0 0,0 1 0,0 0-1,0-1 1,0 1 0,0 0 0,0 0-1,-1 0 1,1 0 0,0 0-1,-1 1 1,-2-1 0,-4 0-154,0 1-1,0-1 1,0 2 0,0 0-1,0 0 1,0 0 0,-14 5-1,8-3-199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21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16548,'1'0'100,"1"1"1,-1 0 0,1-1 0,-1 1 0,1 0 0,-1 0 0,0 0 0,1 0 0,-1 0 0,0 0 0,0 1 0,0-1 0,0 0 0,0 1 0,0-1 0,0 0-1,0 1 1,-1-1 0,1 1 0,1 2 0,-1 4 35,1-1 1,-1 0-1,0 14 0,2 9 687,7 25-546,3 0 1,2-2-1,35 82 0,-33-96-236,3-1-1,1-1 1,1-1-1,3-1 1,37 43-1,-46-61-52,-10-12-73,-1 0 1,1 1 0,-2 0-1,1 0 1,5 10-1,-9-16 64,-1 0-1,0 0 0,0 1 1,0-1-1,0 0 0,0 0 1,0 0-1,0 0 0,0 0 0,0 1 1,0-1-1,1 0 0,-1 0 1,0 0-1,0 1 0,0-1 1,0 0-1,0 0 0,0 0 1,0 0-1,-1 1 0,1-1 0,0 0 1,0 0-1,0 0 0,0 0 1,0 1-1,0-1 0,0 0 1,0 0-1,0 0 0,0 0 0,-1 0 1,1 1-1,0-1 0,0 0 1,0 0-1,0 0 0,0 0 1,0 0-1,-1 0 0,1 0 1,0 1-1,-11-2-414,-10-5 181,-10-9-117,-11-6-131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2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17 530 14675,'-1'0'102,"0"0"0,0 0 0,0 0-1,0 0 1,0 0 0,0-1 0,0 1 0,1 0-1,-1 0 1,0-1 0,0 1 0,0-1 0,0 1-1,1 0 1,-1-1 0,-1 0 0,2 0-62,0 1 0,0-1 1,0 1-1,0 0 0,0-1 0,0 1 0,0 0 1,0-1-1,0 1 0,1 0 0,-1-1 1,0 1-1,0 0 0,0-1 0,0 1 1,1 0-1,-1 0 0,0-1 0,0 1 1,1 0-1,-1 0 0,0-1 0,0 1 1,1 0-1,-1 0 0,0 0 0,1-1 1,-1 1-1,37-17 1327,-28 13-1015,53-23 576,-2-3 0,-1-3-1,69-49 1,-107 66-823,-1-1 1,-1 0-1,0-1 0,-1-2 0,-1 1 1,-1-2-1,-1 0 0,-1-1 1,0-1-1,-2 0 0,14-37 1,-21 46-91,-4 10-13,0 1 0,0-1 0,0 1 1,0 0-1,1-1 0,3-5 0,-5 9-2,1 0 0,-1 0 0,0 0 0,0 0-1,0 0 1,0 0 0,0-1 0,0 1 0,0 0 0,0 0-1,0 0 1,1 0 0,-1 0 0,0 0 0,0 0-1,0 0 1,0 0 0,0 0 0,0 0 0,1 0 0,-1 0-1,0 0 1,0 0 0,0 0 0,0 0 0,0 0 0,0 0-1,1 0 1,-1 0 0,0 0 0,0 0 0,0 0 0,0 0-1,0 0 1,0 0 0,0 1 0,1-1 0,-1 0 0,0 0-1,0 0 1,0 0 0,0 0 0,0 0 0,0 0 0,0 0-1,0 0 1,0 1 0,0-1 0,0 0 0,0 0 0,0 0-1,0 0 1,1 0 0,-1 0 0,0 1 0,0-1 0,0 0-1,0 0 1,0 0 0,0 0 0,0 0 0,-1 0 0,37 105-107,-26-85-2,0-1 1,1 0-1,1-1 1,1-1-1,1 1 0,0-2 1,1 0-1,1-1 1,23 18-1,11-1-92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2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73 139 14707,'0'0'31,"-9"-1"659,0 0 0,0-1 1,-14-4-1,22 5-571,-1 0-1,0 1 1,1-1 0,-1 0 0,1 0 0,-1 0 0,1 0 0,-1 0 0,1 0 0,0-1 0,-2-1-1,2 2-38,1 0-1,-1 0 0,1 1 0,0-1 1,0 0-1,-1 0 0,1 0 0,0 0 1,0 1-1,0-1 0,0 0 0,0 0 1,0 0-1,0 0 0,0 0 0,0 1 1,0-1-1,1 0 0,-1 0 0,0 0 1,1 0-1,-1 1 0,0-1 0,1 0 1,0-1-1,6-6 107,-1-1 1,2 1 0,-1 0-1,1 1 1,1 0-1,-1 0 1,1 1 0,0 0-1,1 0 1,-1 1-1,15-5 1,-22 9-166,0 0 0,0 0 0,1 1-1,-1-1 1,0 1 0,0-1 0,0 1 0,1 0 0,-1 0 0,0 0-1,1 0 1,-1 0 0,0 1 0,0-1 0,0 1 0,1-1 0,-1 1-1,0 0 1,0 0 0,0 0 0,0 0 0,0 0 0,0 0 0,0 1-1,0-1 1,-1 1 0,1-1 0,-1 1 0,1 0 0,1 2 0,3 5 78,0 1 0,-1 0 1,0 0-1,-1 0 0,4 12 0,0 0 9,-4-10-6,1 0 0,1-1 1,-1 0-1,2 0 0,0 0 1,12 14-1,-16-22-45,0 1 0,0-1 0,1-1 0,-1 1 0,1 0 0,0-1 0,0 0 0,0 0 0,0 0 0,0 0 0,1-1 0,-1 1 0,0-1 0,1 0 0,-1-1 1,1 1-1,-1-1 0,1 0 0,-1 0 0,1 0 0,6-1 0,-2-1 74,0-1 1,0 0 0,0 0 0,0-1-1,0 0 1,-1 0 0,0-1 0,0 0-1,0 0 1,0-1 0,-1 0-1,8-9 1,-7 7 0,-1 0 0,0 0 0,0-1-1,-1 0 1,0 0 0,-1 0 0,0-1-1,0 0 1,-1 0 0,5-15 0,-9 23-139,0 1 0,1 0 0,-1 0 1,0 0-1,0-1 0,1 1 0,-1 0 0,0-1 1,0 1-1,0 0 0,-1 0 0,1-1 0,0 1 1,0 0-1,-1 0 0,1 0 0,-1-1 0,1 1 1,-1 0-1,1 0 0,-1 0 0,0 0 0,0 0 1,1 0-1,-1 0 0,0 0 0,0 0 0,0 0 1,0 1-1,0-1 0,-1-1 0,0 2-30,1-1-1,-1 1 0,1 0 0,0 0 1,-1-1-1,1 1 0,-1 0 0,1 0 1,-1 1-1,1-1 0,0 0 0,-1 0 1,1 1-1,-1-1 0,1 0 0,0 1 1,-1 0-1,1-1 0,0 1 0,0 0 1,-1-1-1,1 1 0,0 0 0,0 0 1,-1 2-1,-1-2-265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2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116 251 15635,'23'-26'1867,"29"-42"0,-47 59-1463,1 0-1,-2 0 1,1 0 0,-1-1 0,0 1-1,-1-1 1,0 0 0,-1 0 0,2-15-1,-4 23-288,1 0 0,-1-1 0,0 1 0,-1 0-1,1-1 1,0 1 0,-1 0 0,1 0 0,-1 0-1,0-1 1,0 1 0,1 0 0,-1 0 0,-3-3 0,3 4-69,0 0 1,0 0 0,0 0-1,0 0 1,0 1 0,0-1-1,0 0 1,0 1 0,-1-1 0,1 1-1,0-1 1,-1 1 0,1-1-1,0 1 1,-1 0 0,1 0 0,0 0-1,-1 0 1,1 0 0,0 0-1,-1 0 1,1 0 0,-1 0 0,1 1-1,0-1 1,-2 1 0,-4 2 21,0 0 0,0 0 1,1 1-1,0 0 1,-1 0-1,1 0 1,1 1-1,-1 0 0,1 0 1,0 0-1,-5 7 1,-5 7-2,1 1-1,-12 22 1,17-27-63,1 0-1,1 0 1,0 0-1,1 1 1,1 0-1,1 0 1,-4 19-1,8-33-4,0 0 1,-1 1-1,1-1 0,0 1 0,0-1 0,1 1 1,-1-1-1,0 1 0,1-1 0,0 1 0,-1-1 1,1 0-1,0 0 0,0 1 0,0-1 0,1 0 1,-1 0-1,0 0 0,1 0 0,-1 0 0,4 3 1,-2-3-3,1 0 1,-1 0 0,1 0 0,0 0-1,0 0 1,0-1 0,0 1 0,0-1-1,0 0 1,0 0 0,0-1 0,5 1 0,31 2-3,-18-3 2,0 2 0,0 1-1,39 9 1,-56-10 4,1 0-1,0 0 1,-1 1 0,1 0 0,-1 0-1,0 0 1,0 0 0,0 1-1,0 0 1,0 0 0,-1 0 0,0 1-1,0-1 1,0 1 0,0 0-1,-1 0 1,0 0 0,4 10 0,-3-3-1,0 0 1,0 0 0,-1 1 0,-1-1 0,0 1-1,-1 0 1,-1 0 0,0 0 0,0 0 0,-4 20-1,2-22 32,0 1-1,-1-1 0,-1 0 0,1 0 0,-2 0 0,0 0 0,0-1 1,-1 1-1,0-1 0,0-1 0,-15 16 0,19-23-12,0 0 0,0 0-1,0 0 1,0 0 0,-1 0-1,1-1 1,-1 1 0,1-1-1,-1 0 1,0 0 0,1 0-1,-1 0 1,0 0 0,0-1-1,0 1 1,1-1 0,-1 0-1,0 1 1,0-1 0,0-1-1,0 1 1,0 0 0,0-1-1,1 1 1,-1-1 0,0 0-1,0 0 1,1 0 0,-1 0-1,0-1 1,1 1 0,-1-1-1,1 0 1,0 1 0,0-1-1,-1 0 1,1 0 0,1 0-1,-1-1 1,0 1 0,0 0-1,-1-3 1,-1-3 4,0 0 0,0 0 0,0 0 0,1 0 0,1 0 1,-1-1-1,1 1 0,1-1 0,-1 0 0,2 0 0,-1 1 0,1-1 0,0 0 0,1 0 0,0 1 0,3-14 0,0 6-28,1 0 0,0 0 0,1 0 0,0 1 0,1-1 0,1 2 0,18-26 0,-17 28-2,1 1 0,0 0 1,1 1-1,0 0 0,15-10 0,65-35 12,-12 8-3,-73 43-2,-1-1 0,0 1 0,0-1 0,0 0 0,-1 0 0,1 0 0,-1 0 1,6-12-1,-9 16 0,0-1 0,0 1 1,0-1-1,0 0 0,-1 0 1,1 0-1,-1 1 0,1-1 1,-1 0-1,1 0 0,-1 0 1,0 0-1,0 0 1,0 0-1,0 0 0,0 0 1,-1 0-1,1 0 0,0 1 1,-1-1-1,0 0 0,1 0 1,-1 0-1,0 0 0,0 1 1,0-1-1,0 1 0,0-1 1,0 0-1,-1 1 0,1 0 1,0-1-1,-1 1 1,-1-2-1,1 2-2,0 0 0,0 1 1,0-1-1,0 0 0,0 1 1,0-1-1,0 1 0,0 0 1,0 0-1,0-1 0,0 1 1,-1 1-1,1-1 0,0 0 0,0 0 1,0 1-1,0 0 0,0-1 1,0 1-1,0 0 0,1 0 1,-1 0-1,0 0 0,0 0 1,0 0-1,1 0 0,-1 1 0,1-1 1,-1 1-1,-1 1 0,-4 4-2,1 0 0,0 0-1,0 1 1,1 0 0,-7 11-1,9-13 0,0 1 0,0 0 0,0 0 0,1 1 0,0-1 0,0 0 0,1 1 1,0-1-1,0 1 0,1-1 0,0 9 0,0-13 4,1-1 1,-1 1-1,1-1 1,0 1-1,0 0 1,0-1 0,0 1-1,0-1 1,0 0-1,0 1 1,1-1-1,-1 0 1,1 0-1,0 0 1,0 0 0,0 0-1,0 0 1,0-1-1,0 1 1,0 0-1,0-1 1,1 0-1,-1 1 1,1-1-1,-1 0 1,1-1 0,-1 1-1,1 0 1,-1-1-1,1 1 1,0-1-1,-1 0 1,6 0-1,3 0 3,0 0 0,-1-1 0,0 0 0,1-1-1,-1 0 1,0-1 0,16-6 0,4-4 10,31-19 0,-32 16 47,33-13 1,-61 28-56,1 0 1,-1 0-1,1 1 1,-1-1-1,0 1 1,1-1 0,-1 1-1,1 0 1,0 0-1,-1 0 1,1-1-1,-1 1 1,1 1-1,-1-1 1,1 0-1,-1 0 1,1 0-1,-1 1 1,1-1-1,-1 1 1,1-1-1,1 2 1,-2 0 7,1 0 0,-1-1 0,0 1 0,1 0 0,-1 0 0,0 1 0,0-1 0,0 0 0,-1 0 0,1 0 0,0 1 0,-1-1 0,1 4 0,-1-3-4,0-1 0,1 0 0,-1 1 0,1-1 1,-1 0-1,1 0 0,0 1 0,0-1 0,0 0 0,0 0 0,0 0 1,1 0-1,-1 0 0,0-1 0,1 1 0,0 0 0,-1-1 0,1 1 1,0-1-1,0 1 0,0-1 0,0 0 0,0 0 0,0 0 0,0 0 1,0 0-1,0 0 0,1 0 0,-1-1 0,0 1 0,1-1 0,-1 0 0,0 0 1,0 0-1,1 0 0,-1 0 0,0 0 0,4-1 0,7-2 12,1 0-1,-1-1 1,0 0-1,-1-1 0,20-10 1,-18 8-18,-1 1 1,1 0-1,29-7 1,-41 13-2,-1-1 0,1 1 0,0 0 0,-1 0 0,1 0 0,0 0 0,-1 0 1,1 0-1,-1 0 0,1 1 0,2 0 0,-3-1-5,-1 1-1,1-1 1,0 0 0,-1 1 0,1-1 0,-1 1-1,1-1 1,-1 1 0,1-1 0,-1 1 0,0-1-1,1 1 1,-1-1 0,0 1 0,1-1 0,-1 1 0,0 0-1,0-1 1,1 1 0,-1 0 0,0 4-77,0-1 1,0 1 0,0-1-1,-1 1 1,1-1-1,-1 1 1,-2 4 0,2-6-69,0 0 1,0 0 0,1 0 0,-1 1-1,1-1 1,-1 0 0,1 0-1,0 1 1,0-1 0,0 0 0,1 1-1,0 2 1,7 0-249,8-5-123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27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23 481 16219,'0'1'165,"1"0"0,0 0 0,-1 0 0,1-1 0,0 1 0,0 0 0,0 0 0,-1-1 0,1 1 0,0 0 0,0-1 0,0 1 0,0-1 0,0 1 0,0-1 0,0 0 0,1 1 0,-1-1 0,0 0 0,0 0 0,0 0 0,0 0 0,0 0 0,0 0 0,0 0 0,0 0 0,1 0 0,-1-1 0,0 1 0,0 0 0,0-1 0,0 1 0,0 0 0,0-1 0,0 0 0,0 1 0,1-2 0,5-2 534,0 0-1,0 0 0,10-11 1,-11 11-517,-1-1 0,1 0 0,-1-1 0,-1 1 0,1-1 0,-1 0 0,0-1 0,0 1 0,-1 0 0,5-12-1,-8 17-175,1 1-1,-1 0 1,0-1-1,0 1 1,0-1-1,0 1 0,0-1 1,1 1-1,-1-1 1,0 1-1,0-1 0,0 1 1,0-1-1,0 1 1,-1-1-1,1 1 0,0-1 1,0 1-1,0-1 1,0 1-1,0-1 1,-1 1-1,1-1 0,0 1 1,0 0-1,-1-1 1,1 1-1,0-1 0,-1 1 1,1 0-1,0-1 1,-1 1-1,1 0 0,-1 0 1,1-1-1,0 1 1,-1 0-1,1 0 0,-1-1 1,1 1-1,-1 0 1,1 0-1,-1 0 1,1 0-1,-1 0 0,1 0 1,-1 0-1,1 0 1,-1 0-1,1 0 0,-1 0 1,1 0-1,-1 0 1,1 0-1,-1 1 0,-29 9 90,19-3-86,1 0 1,-1 1-1,1 0 0,0 0 1,1 1-1,0 1 0,0-1 1,1 2-1,-7 11 0,14-22-7,1 1-1,-1 0 0,0 0 0,1-1 1,-1 1-1,1 0 0,0 0 1,-1-1-1,1 1 0,-1 0 1,1 0-1,0 0 0,0 0 1,0 0-1,-1 0 0,1 0 0,0-1 1,0 1-1,0 0 0,0 0 1,1 0-1,-1 0 0,0 0 1,0 0-1,0 0 0,1 0 0,-1-1 1,0 1-1,1 0 0,-1 0 1,1 0-1,-1-1 0,1 1 1,-1 0-1,1-1 0,0 1 1,-1 0-1,1-1 0,0 1 0,0-1 1,-1 1-1,1-1 0,0 1 1,0-1-1,0 1 0,-1-1 1,1 0-1,0 0 0,0 1 0,0-1 1,0 0-1,0 0 0,1 0 1,8 1 8,1 0 0,-1 0 0,21-2 0,-17 0-3,38 1 16,244 4 72,-288-3-69,17 0 67,-24-1-78,0 0 1,0 0-1,0 0 0,0-1 0,0 1 0,0 0 1,0 0-1,0-1 0,0 1 0,0 0 1,0-1-1,0 1 0,0-1 0,0 1 1,0-1-1,0 0 0,-1 1 0,2-2 0,-2 1 2,0 0 0,0 0 0,1 0 0,-1 0 0,0 0 0,0 0 0,-1 0 0,1 0 0,0 0 0,0 0 0,0 0 0,-1 0 0,1 0 0,0 0-1,-1 0 1,1 0 0,-1 0 0,1 1 0,-1-1 0,0 0 0,1 0 0,-1 0 0,0 1 0,0-1 0,0 0 0,-22-20 240,-13 0-96,14 7-2605,27 14 773,16 6-67,2 0 105,1 0-1,-1-2 1,48 3 0,-56-6 1340,0-2-1,1 0 1,-1 0 0,0-1 0,0-1-1,0-1 1,18-6 0,-27 8 514,0-1 1,-1 0 0,1 0-1,8-7 1,-13 9-100,0 0 0,0 1 0,0-1 0,0 0 0,0 0 0,-1 1 0,1-1 0,0 0 0,0 0 0,-1 0 0,1 0 0,0 0 0,-1 0 0,1-1 0,-1 1 0,1 0 0,-1 0 0,0 0 1,0 0-1,1 0 0,-1-1 0,0 1 0,0 0 0,0 0 0,0-1 0,0 1 0,0 0 0,-1 0 0,1-2 0,-1 2-13,0 0 0,1 1 0,-1-1 0,1 1 1,-1-1-1,0 1 0,1-1 0,-1 1 0,0 0 0,0-1 0,1 1 1,-1 0-1,0-1 0,0 1 0,1 0 0,-1 0 0,0 0 0,0 0 1,0 0-1,0 0 0,1 0 0,-1 0 0,0 0 0,0 0 0,0 0 1,1 0-1,-3 1 0,-20 8 1412,15-5-1141,0 1 0,0 0 0,1 1 0,0 0 0,0 0 0,-12 14 0,17-17-322,0-1 0,0 0 0,0 1 0,0 0 0,0-1 0,1 1 1,-1 0-1,1 0 0,0 0 0,0 0 0,0 0 0,0 0 0,0 0 0,1 0 1,-1 1-1,1-1 0,0 0 0,0 0 0,0 0 0,0 1 0,0-1 0,2 6 1,0-7-37,-1-1 1,1 1 0,-1 0-1,1 0 1,0-1 0,-1 1-1,1-1 1,0 0 0,0 0-1,0 1 1,0-1 0,0 0-1,0-1 1,1 1 0,-1 0-1,0-1 1,0 1 0,1-1-1,-1 1 1,0-1 0,0 0 0,4 0-1,6 0-4,0-1-1,0 0 1,12-2 0,-4-2-73,0-1-1,0 0 1,0-2 0,-1 0 0,0-1-1,-1-1 1,0 0 0,-1-2 0,0 0-1,0-1 1,24-25 0,-33 29-203,-11 13 54,-11 19 82,14-22 124,-1 0 0,1 1 0,-1-1 0,1 1 0,0 0 0,0-1 0,0 1 0,0-1 0,0 1 0,0-1 0,0 1 0,1-1 0,-1 1 0,0-1 0,1 1 0,-1-1 0,1 1 0,0-1 0,-1 0 0,1 1 0,0-1 0,0 0 0,2 2 0,-1-1 5,0-1 1,0 0-1,0 0 0,0 1 0,0-2 1,0 1-1,1 0 0,-1 0 1,0-1-1,1 1 0,-1-1 0,1 1 1,3-1-1,4 0 21,1-1-1,-1 0 1,1 0 0,-1-1-1,19-6 1,-12 1-9,-1-1-1,0 0 1,0-1-1,0 0 1,-1-2 0,-1 0-1,0 0 1,0-1 0,-1-1-1,-1 0 1,18-24 0,-17 18-2,0 0 0,-1-1 0,-1-1 0,-1 1 0,-1-2 0,-1 1 0,-1-1 0,8-40 0,-14 56-12,0 2-1,0-1 1,0 1-1,-1-1 0,0 0 0,1 1 0,-2-1 0,1 0 0,0 1 1,-1-1-1,0 1 0,-1-6 0,1 10-3,1-1 0,0 0 0,-1 1 0,1-1 1,0 1-1,-1-1 0,1 1 0,-1-1 0,1 1 0,-1-1 0,1 1 0,-1 0 0,1-1 1,-1 1-1,0 0 0,1-1 0,-1 1 0,1 0 0,-1 0 0,0-1 0,1 1 1,-1 0-1,0 0 0,1 0 0,-1 0 0,0 0 0,1 0 0,-1 0 0,0 0 0,1 0 1,-1 0-1,0 1 0,1-1 0,-1 0 0,1 0 0,-1 0 0,0 1 0,1-1 0,-1 0 1,1 1-1,-1-1 0,1 1 0,-1-1 0,1 1 0,-1-1 0,1 1 0,-1 0 1,-4 3 12,1 0 1,0 0 0,1 0 0,-7 9 0,1 2-8,1 1-1,0-1 1,1 1-1,1 1 1,1-1 0,0 1-1,1 0 1,1 0 0,-2 23-1,5-29-55,-1 0 0,1 1 0,1-1 0,0 0-1,0 0 1,1-1 0,1 1 0,0 0 0,0 0 0,1-1 0,0 0-1,1 0 1,0 0 0,1-1 0,12 17 0,10 0-175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2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157 210 19548,'0'0'58,"0"0"0,0-1 0,0 1 1,0 0-1,0-1 0,0 1 0,0-1 0,0 1 0,0 0 0,-1-1 0,1 1 0,0 0 0,0-1 0,0 1 1,-1 0-1,1-1 0,0 1 0,0 0 0,-1-1 0,1 1 0,0 0 0,-1 0 0,1 0 0,0-1 0,-1 1 1,1 0-1,0 0 0,-1 0 0,1 0 0,-1 0 0,1-1 0,0 1 0,-1 0 0,1 0 0,-1 0 0,1 0 1,0 0-1,-1 0 0,1 0 0,-1 0 0,1 1 0,0-1 0,-1 0 0,1 0 0,0 0 0,-1 0 1,1 0-1,-1 1 0,-21 9 471,22-10-497,-10 7 232,0 0 0,1 0 1,0 1-1,0 0 1,1 1-1,0 0 0,1 0 1,-1 1-1,2 0 1,0 0-1,0 0 1,0 1-1,2 0 0,-7 20 1,10-29-245,0 0 0,1 0 1,-1 0-1,1 1 1,0-1-1,0 0 0,0 0 1,0 0-1,0 0 0,0 0 1,0 0-1,1 0 0,-1 0 1,1 0-1,-1 0 0,1 0 1,0 0-1,0 0 1,0 0-1,0 0 0,0-1 1,0 1-1,0 0 0,1-1 1,-1 1-1,1-1 0,-1 1 1,1-1-1,0 0 0,-1 0 1,1 1-1,0-1 1,0-1-1,0 1 0,0 0 1,0 0-1,0-1 0,0 1 1,0-1-1,2 1 0,5 0 22,0-1 0,0 1 0,0-2 0,0 1 0,0-1 0,0-1 0,-1 1 0,12-5 0,-4 0 3,0-1 1,0-1-1,-1 0 0,0-1 1,-1 0-1,0-2 1,0 1-1,-1-2 0,0 0 1,-1 0-1,-1-1 0,17-24 1,-16 20-4,-1 0 1,-1-1 0,-1-1-1,0 1 1,-1-2 0,-1 1-1,-1-1 1,-1 0 0,-1 0-1,3-27 1,-7 44-34,0-20 41,0 23-49,0-1 0,0 1 1,0-1-1,0 1 0,0-1 0,0 1 1,-1 0-1,1-1 0,0 1 0,0-1 0,0 1 1,-1-1-1,1 1 0,0 0 0,0-1 0,-1 1 1,1 0-1,0-1 0,-1 1 0,1 0 1,0-1-1,-1 1 0,1 0 0,-1 0 0,1-1 1,0 1-1,-1 0 0,1 0 0,-1 0 0,1 0 1,-1-1-1,1 1 0,-1 0 0,1 0 0,0 0 1,-2 0-1,0 1 0,0 0 0,0 0 0,1 1-1,-1-1 1,0 0 0,0 1 0,1-1 0,-1 1 0,1 0 0,0-1 0,-1 1-1,1 0 1,0 0 0,0 0 0,0 0 0,0 0 0,0 0 0,0 0 0,0 2-1,-1 2 3,-8 17 2,2 1 1,0 0-1,-7 38 0,13-51-2,1 0 0,0 0 1,0 1-1,1-1 0,0 0 0,1 0 0,1 0 0,-1 0 1,2 0-1,4 16 0,-5-24-2,-1 0 0,0 0-1,1 1 1,0-1 0,-1 0 0,1-1 0,0 1 0,1 0 0,-1 0-1,0-1 1,1 0 0,-1 1 0,1-1 0,0 0 0,0 0 0,0 0-1,0-1 1,0 1 0,0-1 0,0 0 0,1 1 0,-1-2 0,0 1-1,1 0 1,-1-1 0,1 1 0,-1-1 0,1 0 0,-1 0-1,1 0 1,-1-1 0,7-1 0,1-1-6,1 0 0,-1-1 0,-1-1 0,1 0 1,-1 0-1,0-1 0,0 0 0,13-12 0,-23 18 4,0 0-1,0 0 1,0 0 0,0 0 0,0 0-1,0 0 1,0 0 0,0 0 0,1 0-1,-1 0 1,0-1 0,0 1 0,0 0 0,0 0-1,0 0 1,0 0 0,0 0 0,0 0-1,0 0 1,0 0 0,1 0 0,-1 0-1,0 0 1,0 0 0,0 0 0,0 0-1,0 0 1,0 0 0,0 0 0,0 0-1,0 0 1,1 0 0,-1 0 0,0 0-1,0 0 1,0 0 0,0 0 0,0 0-1,0 0 1,0 0 0,0 0 0,1 0-1,-1 0 1,0 0 0,0 0 0,0 0-1,0 0 1,0 1 0,0-1 0,0 0-1,0 0 1,0 0 0,0 0 0,0 0 0,0 0-1,-1 10-33,-11 26 32,0 2 31,12-38-26,0 1 1,-1 0-1,1-1 1,0 1-1,0 0 0,0-1 1,0 1-1,0 0 1,0-1-1,0 1 1,0 0-1,0-1 0,0 1 1,0 0-1,0-1 1,0 1-1,0 0 0,1-1 1,-1 1-1,0 0 1,0-1-1,1 1 1,-1-1-1,1 1 0,-1-1 1,0 1-1,1-1 1,-1 1-1,1-1 1,-1 1-1,1-1 0,-1 1 1,1-1-1,0 0 1,-1 1-1,1-1 1,-1 0-1,1 0 0,0 1 1,-1-1-1,1 0 1,0 0-1,-1 0 0,1 0 1,0 0-1,0 0 1,-1 0-1,1 0 1,0 0-1,-1 0 0,1 0 1,0 0-1,-1 0 1,1-1-1,0 1 1,-1 0-1,1-1 0,-1 1 1,2-1-1,3-1 10,0 0 1,1-1-1,-1 0 0,0 0 0,7-6 1,-7 5-12,-1-1 1,0 0 0,0 0 0,0 0 0,0 0 0,-1 0-1,0-1 1,0 0 0,-1 1 0,1-1 0,-1 0-1,0 0 1,-1 0 0,2-10 0,-2 12-2,-1 0 0,0-1 1,0 1-1,0 0 0,0 0 0,-1 0 0,0 0 1,1-1-1,-2 1 0,1 0 0,0 0 0,-1 1 1,0-1-1,1 0 0,-2 0 0,1 1 0,0-1 1,-1 1-1,1 0 0,-1 0 0,0 0 0,-6-5 1,-6 4-38,14 5 10,10-2 15,-7 1 20,0 0 0,0-1 1,0 1-1,0-1 0,0 0 1,0 1-1,0-1 0,0 0 1,-1 0-1,1 0 0,0 0 1,0 0-1,-1-1 0,1 1 1,2-3-1,-5 4-12,0 0 0,0 0-1,-1 0 1,1 0 0,0 0 0,0 0 0,0 1-1,0-1 1,0 0 0,0 1 0,0-1 0,0 1 0,-2 0-1,1 3 15,2-4-6,0 1 0,-1-1 0,1 1 0,0-1 0,-1 1 0,1-1 0,0 1 0,-1-1 0,1 0 0,-1 1 0,1-1 0,0 0 0,-1 1 0,1-1 0,-1 0 0,1 1 0,-1-1 0,1 0 0,-1 0 0,0 0 0,1 1 0,-1-1 0,1 0 0,-1 0 0,1 0 0,-1 0 0,-1 0 0,2 0-94,0 0 0,-1 1 0,1-1 0,0 0 1,-1 1-1,1-1 0,0 0 0,0 1 0,-1-1 0,1 0 1,0 1-1,0-1 0,0 1 0,0-1 0,-1 0 0,1 1 1,0-1-1,0 1 0,0-1 0,0 1 0,0-1 0,0 0 1,0 1-1,0-1 0,0 1 0,0 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28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12 246 18868,'-4'4'597,"-4"12"2414,11-12-1484,8-5-407,-1-2-860,0-1 1,0 0 0,-1 0 0,1-1-1,-1-1 1,0 0 0,-1 0 0,0 0-1,0-1 1,0 0 0,9-11-1,-8 8-147,-1 0 0,-1-1-1,1 0 1,-2 0-1,1 0 1,-2-1 0,0 0-1,7-22 1,-11 31-91,0 0 1,-1 0 0,1 0-1,-1 0 1,0 0-1,0 0 1,0-1 0,0 1-1,-1 0 1,0-3-1,1 5-19,-1 1 0,1 0 0,0-1 0,0 1 0,0 0 0,0-1 0,-1 1 0,1 0 0,0-1 0,0 1-1,0 0 1,-1 0 0,1-1 0,0 1 0,-1 0 0,1 0 0,0-1 0,-1 1 0,1 0 0,0 0 0,-1 0 0,1 0 0,0 0 0,-1 0 0,1-1-1,0 1 1,-1 0 0,1 0 0,0 0 0,-1 0 0,-1 1-3,1-1 1,0 1-1,-1-1 1,1 1-1,0 0 0,0-1 1,0 1-1,-1 0 0,1 0 1,0 0-1,0 0 1,-2 2-1,-11 14-1,0 0 0,1 1 0,1 1 0,0 0-1,-9 24 1,20-40 4,-1-1-1,1 1 1,0 0 0,0 0-1,1 0 1,-1 0-1,1 0 1,-1 0-1,1 0 1,0 0 0,1 5-1,-1-7-1,0 0 1,1 1-1,-1-1 0,1 0 1,-1 0-1,1 1 0,0-1 0,-1 0 1,1 0-1,0 0 0,0 0 1,0 0-1,0 0 0,0 0 0,0-1 1,0 1-1,0 0 0,0 0 0,0-1 1,1 1-1,-1-1 0,0 1 1,0-1-1,1 1 0,-1-1 0,0 0 1,1 0-1,1 1 0,18 0 28,1 0-1,0-1 1,-1-1-1,36-7 1,-38 4-24,0 2 0,0 0 0,0 1 1,0 1-1,0 0 0,33 6 0,-49-5-8,1 0 0,0 1 0,-1-1-1,0 1 1,1 0 0,-1 0 0,0 0 0,0 0 0,0 0 0,0 1-1,0-1 1,-1 1 0,1 0 0,-1 0 0,0 0 0,4 5 0,5 8 21,-10-16-13,-1 1 0,1-1 1,0 0-1,-1 1 0,1-1 0,-1 0 0,1 0 0,-1 1 0,1-1 0,0 0 0,-1 0 0,1 0 0,-1 0 0,1 0 0,0 0 0,-1 0 0,1 0 0,0 0 1,-1 0-1,1 0 0,-1 0 0,1 0 0,0-1 0,-1 1 0,1 0 0,-1 0 0,1-1 0,-1 1 0,1 0 0,-1-1 0,1 1 0,-1-1 0,2 0 0,15-16 113,-12 8-81,1 0 0,-1 0 0,-1-1 0,0 0 0,0 0 1,-1 0-1,0-1 0,2-16 0,-1-3-18,0-53 0,-1 86-34,0 0 1,0-1 0,1 1-1,-1 0 1,1-1-1,0 0 1,0 0 0,0 0-1,5 2 1,-3-2 10,-1-1 1,1 1 0,-1-1-1,1 0 1,0 0-1,-1 0 1,1-1 0,0 0-1,0 0 1,-1 0-1,1-1 1,0 0 0,-1 0-1,1-1 1,-1 1 0,10-5-1,1-2-10,1-2-1,-1 1 1,25-21-1,-28 20 0,-13 10 15,0 0-1,0-1 1,0 1 0,0 0-1,0 0 1,0 0-1,0 0 1,1 0 0,-1-1-1,0 1 1,0 0-1,0 0 1,0 0 0,1 0-1,-1 0 1,0 0-1,0 0 1,0 0 0,0 0-1,1 0 1,-1-1-1,0 1 1,0 0 0,0 0-1,1 0 1,-1 0-1,0 0 1,0 0 0,0 0-1,0 1 1,1-1-1,-1 0 1,0 0 0,0 0-1,0 0 1,1 0-1,-1 0 1,0 0 0,0 0-1,0 0 1,0 0-1,0 1 1,1-1 0,-1 0-1,0 0 1,0 11-17,-8 16 0,8-27 17,-30 93 36,27-82-232,1 0-1,0 1 1,1-1 0,0 1 0,1-1 0,1 16-1,-1-27 160,0 0 0,0 0-1,0 0 1,0 0 0,0 0-1,1 0 1,-1 0 0,0-1-1,0 1 1,0 0 0,0 0-1,0 0 1,1 0 0,-1 0-1,0 0 1,0 0 0,0 0-1,0 0 1,0 0 0,1 0-1,-1 0 1,0 0 0,0 0-1,0 0 1,0 0-1,0 0 1,0 0 0,1 0-1,-1 1 1,0-1 0,0 0-1,0 0 1,0 0 0,0 0-1,0 0 1,1 0 0,-1 0-1,0 0 1,0 0 0,0 1-1,0-1 1,0 0 0,0 0-1,0 0 1,0 0 0,0 0-1,0 0 1,0 1-1,5-15-311,0-10-277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2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18284,'0'6'1592,"1"8"-1072,2-2-312,5 3 160,3 0-1560,1-2 1216,2-3-208,1 0-344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2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14747,'9'6'824,"-1"0"0,0 1-1,0 0 1,0 0 0,-1 1 0,6 8 0,-11-13-468,0 1 1,0-1 0,0 1-1,0 0 1,-1 0-1,0 0 1,0 0 0,0 0-1,0 0 1,0 0 0,-1 0-1,0 0 1,0 0 0,0 0-1,0 0 1,-1 0 0,1 0-1,-3 6 1,-8 21 1096,-5 22-237,15-50-1184,0 0 1,1 1-1,-1-1 1,1 1 0,0-1-1,0 1 1,0-1-1,1 1 1,-1-1-1,1 1 1,2 6-1,-3-9-31,1 0 0,0 0-1,0 0 1,-1 1 0,1-1 0,0 0-1,0 0 1,0 0 0,0 0-1,1-1 1,-1 1 0,0 0 0,0 0-1,0-1 1,1 1 0,-1-1-1,0 1 1,1-1 0,-1 1 0,0-1-1,1 0 1,-1 0 0,1 1 0,-1-1-1,1 0 1,-1 0 0,0-1-1,1 1 1,-1 0 0,1 0 0,-1-1-1,2 0 1,3 0 0,-1-1-1,0 0 1,0 0 0,0-1-1,0 1 1,-1-1 0,5-3-1,6-7-11,0-1-1,-2 0 1,0 0-1,0-2 1,-1 1-1,-1-2 1,-1 1-1,0-2 0,-1 1 1,-1-1-1,8-26 1,-14 27-134,-9 24-261,-8 26-916,14-28 1000,0 0-1,1 0 0,-1 0 0,1 0 0,0 0 0,1 0 1,-1 0-1,1 0 0,0-1 0,2 8 0,-2-9 196,0-1-1,0 1 0,0-1 0,1 0 1,-1 1-1,1-1 0,0 0 0,-1 0 1,1 0-1,0 0 0,0 0 1,0 0-1,1-1 0,-1 1 0,0-1 1,1 1-1,-1-1 0,0 0 1,1 0-1,4 1 0,24 2-1034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30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141 352 16388,'0'-1'102,"0"0"1,0 0 0,0 0 0,0 0-1,0 0 1,0 0 0,0 0 0,0 1-1,-1-1 1,1 0 0,0 0 0,-1 0 0,1 0-1,-1 0 1,1 0 0,-1 0 0,0 1-1,1-1 1,-1 0 0,0 0 0,1 1 0,-1-1-1,0 0 1,0 1 0,0-1 0,0 1-1,1-1 1,-1 1 0,0-1 0,0 1 0,0 0-1,0 0 1,0-1 0,0 1 0,0 0-1,0 0 1,0 0 0,0 0 0,0 0 0,0 0-1,0 0 1,0 0 0,0 1 0,0-1-1,0 0 1,0 0 0,-1 1 0,-4 1 303,1 0 0,-1 0-1,1 0 1,0 0 0,-1 1 0,1 0 0,-6 4 0,6-1-203,-1 0 0,1 0-1,0 0 1,0 0 0,1 1 0,0-1 0,0 1-1,0 0 1,1 1 0,0-1 0,1 0 0,-1 1-1,0 8 1,2-13-169,1 1 0,-1-1 0,1 0 0,0 1 1,0-1-1,0 0 0,1 0 0,-1 1 0,1-1 0,0 0 0,-1 0 0,2 0 0,-1 0 0,2 5 0,-1-6-21,0 0 0,0 0 0,0 0 0,-1 0 0,2 0 0,-1-1 0,0 1 0,0-1 0,0 0 0,1 1 0,-1-1 0,1 0 0,-1 0 0,1 0 0,-1-1 0,1 1 0,0-1 0,-1 1 0,1-1 0,4 0 0,-1 0-15,1-1 1,-1 0-1,1 0 0,-1 0 0,1-1 0,-1 0 0,1 0 0,-1-1 0,0 0 0,0 0 1,-1 0-1,1-1 0,-1 1 0,1-1 0,-1-1 0,7-7 0,5-5-97,-1-1 0,-1-1 0,15-25 0,19-39-666,-53 97 642,0 1 0,1-1 0,0 1 0,0 16 0,2-23 143,1 0 0,-1 0 0,2 0 0,-1 0 0,1-1 0,1 1 0,-1 0 0,1 0 0,6 13 0,-7-19-10,0-1 0,0 1 0,0 0 1,0 0-1,1-1 0,-1 1 0,0 0 0,1-1 1,0 1-1,-1-1 0,1 0 0,0 0 0,0 1 1,0-1-1,-1 0 0,5 1 0,-3-2 0,0 1 0,0-1-1,0 0 1,0 0 0,0 0-1,0 0 1,0 0 0,0-1-1,0 1 1,0-1 0,-1 0-1,1 0 1,0 0 0,0 0-1,3-2 1,3-3 6,0 1 0,0-2 0,0 0 0,0 0 0,-1 0 0,-1-1 0,1 0 0,-1-1 0,0 1 0,-1-1-1,6-11 1,7-15 19,25-62 0,-34 74-42,-2-1 0,0 1-1,-2-1 1,0-1 0,-2 1-1,0-1 1,-1-33 0,-3 56 9,0 0 0,0 0 0,0 0 0,0 0 0,0 0 0,0 1 0,-1-1 0,1 0 0,-1 0 1,0 0-1,1 1 0,-1-1 0,0 0 0,0 1 0,0-1 0,0 1 0,0-1 0,0 1 0,-1-1 0,1 1 0,0 0 0,-3-2 1,2 2 4,0 1 1,1 0 0,-1 0 0,0-1 0,1 1 0,-1 1 0,0-1 0,1 0 0,-1 0 0,1 0 0,-1 1 0,0-1-1,1 1 1,-1 0 0,1-1 0,-1 1 0,1 0 0,-1 0 0,1 0 0,0 0 0,-1 0 0,1 0 0,0 0-1,0 0 1,0 0 0,-1 3 0,-7 5 48,1 1-1,1 1 0,0 0 1,0 0-1,1 0 1,1 0-1,0 1 0,0 0 1,1 0-1,-3 14 1,3-4 23,0 1 0,1-1-1,2 1 1,1 42 0,2-43-17,7 38 0,-8-55-58,0 1 1,0-1-1,1 0 0,0 0 0,0-1 0,0 1 0,1 0 0,-1-1 0,1 1 0,0-1 0,0 0 1,1 0-1,5 5 0,-8-8 1,0 0 1,0-1-1,0 1 1,0 0 0,1-1-1,-1 1 1,0-1-1,0 0 1,0 1-1,1-1 1,-1 0 0,0 0-1,1 0 1,-1 0-1,0 0 1,0 0-1,1 0 1,-1 0 0,0 0-1,1-1 1,-1 1-1,0 0 1,0-1 0,0 1-1,1-1 1,-1 1-1,0-1 1,0 0-1,0 0 1,0 1 0,0-1-1,0 0 1,0 0-1,0 0 1,-1 0-1,1 0 1,1-2-1,3-4 48,0-1 0,0 1 0,-1-1 0,4-10-1,-8 18-50,38-101 438,-12 30-53,-26 71-383,0-1 0,1 0 0,-1 1 0,0-1 0,0 0 1,1 1-1,-1-1 0,0 1 0,1-1 0,-1 0 0,1 1 0,-1-1 0,1 1 0,-1-1 0,1 1 0,-1-1 0,1 1 0,-1 0 0,2-1 1,-2 1-4,0 0 0,1 0 0,-1 0 0,0 0 0,1 1 0,-1-1 0,1 0 0,-1 0 0,0 0 0,1 1 0,-1-1 0,0 0 0,0 0 0,1 0-1,-1 1 1,0-1 0,0 0 0,1 1 0,-1-1 0,0 0 0,0 1 0,0-1 0,1 0 0,-1 1 0,11 35-24,-8-23 23,-1-6-5,1-1 0,0 0 0,0 0 0,0 0 0,1 0 1,0-1-1,0 1 0,0-1 0,1 0 0,-1 0 0,1 0 0,0-1 1,1 0-1,9 6 0,-11-8-1,0 0-1,0 0 1,1 0 0,-1-1 0,1 1 0,-1-1-1,1 0 1,0-1 0,-1 1 0,1-1 0,0 0-1,-1 0 1,1 0 0,0-1 0,-1 0 0,1 0-1,0 0 1,-1 0 0,1-1 0,-1 1 0,8-6-1,-2 1-14,0 0 0,-1-1-1,0 0 1,0 0-1,12-15 1,-16 17 24,-1 0 1,0 0-1,0-1 1,0 1-1,-1-1 0,0 0 1,0 0-1,0 0 1,-1 0-1,3-13 1,-19 60 260,7-18-249,2 1 0,1 0 0,0-1 0,2 2 1,1-1-1,1 0 0,5 37 0,6-31-915,-11-30 846,0 1 0,1-1-1,-1 1 1,0-1-1,1 1 1,-1-1 0,0 0-1,1 1 1,-1-1-1,1 1 1,-1-1 0,0 0-1,1 1 1,-1-1 0,1 0-1,0 0 1,-1 1-1,1-1 1,0 0 0,-1 0 21,1 0 0,0 0 1,-1-1-1,1 1 0,-1 0 1,1 0-1,-1-1 1,1 1-1,-1 0 0,0-1 1,1 1-1,-1-1 0,1 1 1,-1 0-1,0-1 1,1 1-1,-1-1 0,0 1 1,1-1-1,-1 1 0,0-1 1,0 0-1,0 1 0,1-2 1,6-22-487,1-15-130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7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9 127 12923,'-4'-24'4199,"1"19"-1070,1 15-1081,2 13-475,5 32-1,-4-47-1509,0 0 1,1 0 0,0 0 0,1-1-1,0 1 1,0-1 0,7 11 0,-10-16-62,1-1 0,0 0 0,0 1 0,0-1 0,0 0 0,0 0 0,1 0 1,-1 1-1,0-1 0,1 0 0,-1-1 0,0 1 0,1 0 0,-1 0 0,1-1 1,-1 1-1,1-1 0,0 1 0,2 0 0,-1-1-14,0 0 0,0 0 0,-1-1 0,1 1 0,0-1-1,0 1 1,-1-1 0,1 0 0,-1 0 0,1 0 0,2-2 0,5-3-116,-1 0 0,0-1 1,0-1-1,14-14 0,6-11-1088,-1-2-1,-2-1 0,-2-1 1,22-42-1,-58 106 1463,-13 45 0,12-31 752,-112 431 4833,103-378-5541,18-82-249,4-11-36,-1 1 0,0 0 0,1 0 0,-1-1 0,1 1 0,-1 0 0,1 0 0,0 0 0,0 0 0,0-1 0,0 1 0,0 0 0,1 3 0,11-25-630,3-27 535,11-47 0,-9 28-117,3-7-35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30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21749,'3'-2'2112,"2"5"-1376,0 2-320,2 4 985,1 2-401,1 1-832,2 0-688,1 2 536,2 1-176,1-2-184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0:3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19652,'3'-4'321,"1"0"0,-1 1 0,1 0 0,0 0 1,0 0-1,0 0 0,0 0 0,1 1 0,-1 0 0,1 0 0,0 0 0,0 0 0,7-1 0,-10 3-251,1-1-1,-1 1 1,0-1-1,0 1 1,0 0-1,1 0 1,-1 0-1,0 0 1,0 0-1,1 0 1,-1 1-1,0-1 1,0 1-1,0 0 1,1-1-1,-1 1 1,0 0-1,0 0 1,0 0-1,0 1 1,-1-1-1,1 0 0,0 1 1,-1-1-1,1 1 1,0 0-1,-1-1 1,0 1-1,1 0 1,-1 0-1,1 3 1,2 7 26,-1 1 0,0 0 1,-1 0-1,-1-1 0,0 1 0,-1 0 0,-3 26 0,2-19 55,1 0 0,2 28 0,-1-42-88,0-1-1,1 1 1,-1 0 0,1-1 0,0 1 0,1-1 0,-1 1 0,1-1 0,0 0 0,1 0 0,-1 0 0,1-1 0,0 1 0,0-1 0,0 0 0,8 6-1,-8-8-23,-1 0 0,1 0-1,-1 0 1,1-1 0,0 1-1,-1-1 1,1 0 0,0 0-1,0 0 1,0 0 0,0-1-1,0 0 1,0 0 0,0 0-1,0 0 1,0 0 0,0-1-1,0 0 1,0 0 0,0 0-1,0 0 1,0-1 0,-1 1-1,1-1 1,5-3 0,-2 0-11,-1-1 1,1 1 0,-1-1-1,0 0 1,-1 0 0,0-1-1,0 1 1,0-1-1,0 0 1,-1-1 0,0 1-1,-1-1 1,0 0 0,2-8-1,3-11 31,-1-1 0,5-50-1,-3-21 46,-9 99-105,-1 0 1,1 0-1,0-1 0,0 1 0,0 0 0,0-1 1,0 1-1,0 0 0,0-1 0,0 1 0,0 0 1,0-1-1,0 1 0,0 0 0,0-1 0,0 1 1,0 0-1,0 0 0,0-1 0,0 1 0,1 0 1,-1-1-1,0 1 0,0 0 0,0 0 0,0-1 1,1 1-1,-1 0 0,0 0 0,0-1 0,1 1 1,-1 0-1,0 0 0,0 0 0,1-1 0,-1 1 1,0 0-1,1 0 0,-1 0 0,0 0 0,0 0 1,1 0-1,-1 0 0,0 0 0,1 0 1,-1 0-1,0 0 0,1 0 0,-1 0 0,0 0 1,1 0-1,-1 0 0,0 0 0,1 0 0,-1 0 1,0 0-1,0 0 0,1 0 0,-1 1 0,0-1 1,1 0-1,-1 0 0,0 0 0,0 1 0,1-1 1,-1 0-1,21 24-7,-10-12-22,-5-7 24,0 0 1,1-1-1,0 1 0,-1-1 0,1-1 0,1 1 0,-1-1 0,1-1 0,-1 1 0,1-1 0,0 0 0,-1-1 0,1 0 0,0 0 0,0-1 0,0 0 0,0 0 0,0-1 0,9-2 0,-8 1 12,0 0 0,0 0 0,0-1 0,0-1 1,0 1-1,0-1 0,-1-1 0,0 0 0,0 0 0,0 0 0,-1-1 1,0 0-1,0-1 0,0 1 0,10-15 0,-10 4 35,-7 17-40,0 0 0,0 0 0,0-1-1,0 1 1,0 0 0,0-1-1,0 1 1,0 0 0,0-1 0,0 1-1,0 0 1,0 0 0,0-1-1,0 1 1,-1 0 0,1-1-1,0 1 1,0 0 0,0 0 0,-1 0-1,1-1 1,0 1 0,0 0-1,0 0 1,-1 0 0,1-1-1,0 1 1,-1 0 0,1 0 0,0 0-1,-2 0 2,0-1-1,0 1 0,0 0 0,0 0 0,1 1 1,-1-1-1,0 0 0,0 1 0,0-1 0,1 1 1,-1-1-1,0 1 0,1 0 0,-1 0 1,-1 1-1,-6 4-5,0 0 0,0 1-1,1 0 1,0 1 0,0-1 0,1 2 0,0-1 0,1 1-1,0 0 1,0 0 0,1 1 0,0 0 0,0-1 0,1 2 0,1-1-1,0 0 1,0 1 0,1 0 0,0-1 0,1 1 0,0 0 0,1 0-1,0 0 1,1 0 0,0 0 0,3 14 0,-1-18-160,0-1 1,0 1-1,1-1 0,-1 1 1,2-1-1,-1 0 1,1 0-1,0-1 0,0 0 1,0 1-1,1-2 1,-1 1-1,1-1 1,0 1-1,1-2 0,-1 1 1,1-1-1,0 0 1,0 0-1,12 3 0,20 1-470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1:5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64 15747,'8'-40'3023,"-8"38"-2904,0 1 0,0 0 0,0-1 0,0 1 0,0 0 1,-1-1-1,1 1 0,0 0 0,-1-1 0,1 1 0,0 0 0,-2-2 0,2 2-31,-1 1 1,1 0-1,-1-1 0,1 1 0,-1 0 1,1-1-1,-1 1 0,1 0 0,-1-1 1,1 1-1,-1 0 0,1 0 0,-1 0 1,0 0-1,1 0 0,-1 0 1,1 0-1,-1 0 0,1 0 0,-1 0 1,0 0-1,1 0 0,-1 0 0,1 0 1,-1 0-1,1 0 0,-1 1 0,0-1 1,1 0-1,-1 1 0,-3 1 102,1 0 0,-1 0-1,1 1 1,0-1 0,0 1-1,0 0 1,0 0 0,1 0-1,-1 0 1,1 0 0,-4 6-1,-21 44 605,26-51-762,-11 28 242,2 1-1,0 0 1,2 1-1,2-1 1,-5 58-1,8-27 131,2 0-1,9 66 1,-5-93-198,2 0 0,1 0 1,16 50-1,-40-127-650,-1 0-1,-2 1 1,-2 1-1,-1 1 1,-3 2-1,-60-69 1,87 106 450,-1 0 0,1 0 0,0 0 0,0 0 0,0 0 1,-1-1-1,1 1 0,0 0 0,0 0 0,0 0 0,0-1 1,0 1-1,-1 0 0,1 0 0,0 0 0,0-1 0,0 1 1,0 0-1,0 0 0,0 0 0,0-1 0,0 1 0,0 0 0,0 0 1,0-1-1,0 1 0,0 0 0,0 0 0,0 0 0,0-1 1,0 1-1,0 0 0,0 0 0,0-1 0,0 1 0,0 0 0,0 0 1,1 0-1,-1-1 0,12-3 258,26 4 220,-28 1-343,26-1 444,-7 1-810,1-2 0,33-4 0,-55 4-135,1-1-1,-1 0 0,0 0 0,0-1 1,0 0-1,0-1 0,0 1 1,-1-1-1,1-1 0,-1 1 1,0-1-1,6-7 0,6-7-728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1:53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 20796,'-20'27'1969,"-6"9"-1297,-1 3-312,-5 9 1080,6 4-671,3 3-233,3 0-120,8-3-328,7-4-40,8-6-104,9-2-48,8-11-136,-1-7-160,7-16-529,1-8-391,4-14 1008,2-9-232,6-4-128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1:54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227 137 19820,'4'9'2345,"-4"5"-1521,-11 12-304,-2 4 1208,-6 9-719,-2 5-105,-2 2-320,-2 2-144,4-6-352,-2-2-152,5-9-280,5-10-160,1-15-552,3-7-313,1-21-1231,1-7 1920,2-11-337,2-2-223</inkml:trace>
  <inkml:trace contextRef="#ctx0" brushRef="#br0" timeOffset="1">2 227 16355,'6'0'2569,"1"2"-1353,4 5-472,0 3 1961,6 2-1241,1 3-279,5 2-569,3 0-416,-2 1-888,2-1-473,0-6 937,4-4-240,-7-7-200</inkml:trace>
  <inkml:trace contextRef="#ctx0" brushRef="#br0" timeOffset="2">439 1 20196,'10'13'2401,"0"7"-1529,6 5-320,3 2 1353,6 7-865,-1 1-160,2 5-304,-3 1-144,-10 5-200,-9 2-112,-14 2-160,-9 1-128,-16-4-584,-5-7-488,-10-20 1016,-1-11-208,4-18-185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1:5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313 397 14555,'-1'-11'754,"0"-1"0,-1 1 1,0-1-1,-1 1 0,0 0 0,0 0 0,-2 0 0,1 1 0,-9-15 1,11 21-563,0 1 1,-1 0-1,1 0 0,-1 0 1,1 0-1,-1 0 1,0 0-1,0 1 1,0-1-1,-1 1 1,1 0-1,-1 0 1,1 0-1,-1 0 1,1 1-1,-1 0 0,0-1 1,0 1-1,0 1 1,0-1-1,0 0 1,1 1-1,-1 0 1,0 0-1,0 0 1,0 1-1,0-1 1,0 1-1,0 0 0,0 0 1,-4 1-1,0 2-108,0 0-1,0 0 0,0 1 0,0 0 0,1 1 0,0-1 1,0 1-1,0 1 0,1-1 0,0 1 0,0 0 0,1 0 1,0 1-1,-8 14 0,4-5-22,1 1 0,1 0 0,0 0 0,1 1 0,-6 37 0,10-43-27,1 0 0,1 0-1,-1 0 1,2 0 0,0 0 0,5 20 0,-6-30-23,1 1 0,0-1 1,1 0-1,-1 0 0,0 0 1,1 0-1,0 0 1,0 0-1,0 0 0,0 0 1,0-1-1,0 1 0,3 1 1,-3-2-3,0-1 0,1 0 0,-1 0 0,0 0 1,0 0-1,1 0 0,-1-1 0,0 1 0,1-1 0,-1 0 1,1 1-1,-1-1 0,0 0 0,1 0 0,-1-1 0,1 1 1,-1 0-1,0-1 0,1 1 0,2-2 0,3-1 16,-1 0 0,0 0 1,0-1-1,0 0 0,-1 0 0,1-1 0,-1 1 0,0-1 0,9-10 1,3-6 103,22-32 1,-40 52-125,28-40 182,-2-1 0,-3-2 0,-1 0 0,-2-1 0,-2-1 0,-2-1 0,-2-1 0,14-87 0,-28 114-135,0 21-51,0 0 0,0-1-1,-1 1 1,1 0 0,0 0-1,0 0 1,0 0 0,0 0-1,0 0 1,-1 0-1,1 0 1,0 0 0,0 0-1,0 0 1,0 0 0,0 0-1,-1 0 1,1 0 0,0 0-1,0 0 1,0 0-1,0 0 1,0 0 0,-1 0-1,1 0 1,0 0 0,0 0-1,0 0 1,0 1-1,0-1 1,0 0 0,-1 0-1,1 0 1,0 0 0,0 0-1,0 0 1,0 0 0,0 1-1,0-1 1,0 0-1,0 0 1,0 0 0,-1 0-1,1 0 1,0 0 0,0 1-1,0-1 1,0 0-1,0 0 1,0 0 0,0 0-1,0 1 1,0-1 0,-14 37 23,0 27-153,-7 87-1,18-114-26,2 1-1,1-1 0,10 68 0,-9-103 101,-1 5-74,1 0 1,1-1-1,-1 1 1,1-1 0,0 1-1,1-1 1,-1 0-1,1 0 1,4 6 0,-2-11-284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1:56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 17404,'-19'5'2120,"9"-2"-1296,11 0-192,10 0 1233,21-2-489,8-1-152,13-4-351,8 1-129,10-2-168,-4 1-104,-2 1-320,-7 0-192,-12-1-624,-10 4-464,-17 0 896,-18 0-216,-5 4-153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1:5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19628,'15'14'2153,"17"-10"-1145,5-4-392,18-1 1080,3-2-383,6-2-449,-1 0-328,-6 4-1048,-8-2-448,-17 3 760,-9-3-209,-20 3-183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1:5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386 385 13931,'13'-4'822,"1"0"0,-1-1 0,0-1 0,0 0 0,0 0 0,-1-1 0,12-10 0,-23 16-674,1 0 1,-1 0-1,0 0 0,1 0 1,-1 0-1,0-1 0,0 1 1,0 0-1,0-1 0,0 1 1,-1-1-1,1 1 0,0-1 1,-1 1-1,1-1 0,-1 1 1,1-1-1,-1 0 0,0 1 1,1-1-1,-1 0 0,0 1 1,0-1-1,0 0 0,-1 1 1,1-1-1,0 1 0,-1-1 0,1 0 1,-1 1-1,1-1 0,-1 1 1,0-1-1,1 1 0,-1-1 1,0 1-1,0 0 0,0-1 1,0 1-1,-1 0 0,-1-2 1,-3-3 124,0 1 0,0 0 0,0 1 0,-1-1 0,0 1 0,0 0 0,-10-3 0,1 1-150,-1 1 1,0 1 0,0 0-1,0 1 1,0 1-1,0 1 1,0 0-1,-1 1 1,1 1-1,-26 5 1,30-4-113,1 1 0,0 0-1,0 1 1,0 0 0,1 1 0,0 0 0,0 1 0,0 0-1,0 0 1,1 2 0,0-1 0,1 1 0,-1 1 0,2-1-1,-11 14 1,17-19-7,0 0-1,0 0 1,0 1 0,0-1-1,1 0 1,-1 1 0,1 0-1,0-1 1,0 1 0,1-1-1,-1 7 1,1-8-1,0-1 1,0 1-1,0-1 0,0 1 1,0-1-1,1 0 0,-1 1 1,1-1-1,-1 1 0,1-1 1,-1 0-1,1 1 1,0-1-1,0 0 0,0 0 1,0 0-1,0 1 0,0-1 1,0 0-1,0 0 0,0 0 1,0-1-1,0 1 1,0 0-1,1 0 0,-1-1 1,0 1-1,1 0 0,-1-1 1,1 0-1,-1 1 0,2-1 1,7 2 8,-1-1-1,1-1 1,0 0-1,-1 0 1,1-1 0,-1 0-1,1 0 1,-1-1 0,0-1-1,17-6 1,-6 1 31,-1-1 1,1-1-1,31-21 0,-41 24-13,0-1 1,-1 0-1,1 0 0,-2-1 0,1 0 0,-1-1 0,-1 0 0,0 0 0,0 0 1,5-12-1,-10 17-18,1-1 1,-2 1-1,1 0 1,0-1 0,-1 1-1,0-1 1,-1 1-1,1-1 1,-1 1-1,0-1 1,0 1-1,-1-1 1,0 1 0,0-1-1,0 1 1,0-1-1,-1 1 1,0 0-1,0 0 1,0 0 0,-1 0-1,0 0 1,0 0-1,-4-4 1,2 2-21,-1 1-1,0 0 1,0 1 0,-1-1 0,0 1 0,0 0 0,0 1 0,0 0-1,-1 0 1,1 0 0,-10-2 0,6 2-4,0 1 0,-1 1 0,1-1 0,-1 2 0,0 0 0,0 0 0,-22 2 0,25 0-102,0 0 0,0 1-1,0 0 1,0 1 0,0 0 0,0 0-1,1 1 1,0 0 0,0 0-1,-10 7 1,13-7-110,0 0 1,0 1-1,1-1 0,-1 1 0,1 0 0,0 0 0,0 0 1,1 1-1,0-1 0,0 1 0,0 0 0,0 0 0,1 0 1,0 0-1,-1 10 0,2-12 113,0 1 0,1-1 0,0 1 0,0-1 1,0 1-1,0-1 0,1 1 0,0-1 0,0 1 0,0-1 0,0 1 0,1-1 1,2 4-1,13 24-815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1:5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35 16139,'11'-28'3972,"-10"22"-1365,-10 19-105,-18 49-1832,3 0-1,2 2 0,-15 73 1,29-101-380,-5 35-1,12-61-281,0 0-1,0 0 0,1 1 0,1-1 0,-1 0 0,2 0 0,0 0 0,4 15 0,-10-33-1367,1 1 0,-1 0 1,-9-12-1,-39-46-2631,40 51 3131,-11-9-165,17 18 1159,1 0 0,0 0 0,1 0 0,-1 0 0,1-1 1,0 0-1,-6-11 0,10 17-50,0-1 0,0 0 0,-1 0 1,1 1-1,0-1 0,0 0 0,0 0 1,0 1-1,0-1 0,1 0 1,-1 1-1,0-1 0,0 0 0,0 0 1,1 1-1,-1-1 0,0 0 0,1 1 1,-1-1-1,0 0 0,1 1 1,-1-1-1,1 1 0,-1-1 0,1 1 1,-1-1-1,1 1 0,-1-1 0,1 1 1,0-1-1,-1 1 0,1 0 1,0-1-1,-1 1 0,1 0 0,0 0 1,0 0-1,-1-1 0,1 1 0,0 0 1,37-5 1934,-33 5-1708,68-5 1530,97 7-5060,-145 0 2462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09:41:1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76 18564,'16'3'1428,"-1"0"1,1-1-1,32 0 0,-44-3-1204,1 1 0,-1-1-1,0 1 1,1-1 0,-1-1-1,0 1 1,0 0 0,7-4-1,-9 3-164,0 1-1,-1 0 0,1 0 1,0-1-1,-1 1 1,1-1-1,-1 0 0,0 1 1,1-1-1,-1 0 0,0 0 1,0 1-1,0-1 0,0 0 1,0 0-1,-1 0 0,1 0 1,0-4-1,-1 5-31,0-1 0,0 1-1,0 0 1,0-1 0,0 1-1,0 0 1,-1-1 0,1 1-1,0 0 1,-1 0 0,1-1 0,-1 1-1,1 0 1,-1 0 0,0 0-1,0 0 1,1 0 0,-1 0-1,0 0 1,0 0 0,0 0-1,0 0 1,0 0 0,0 1 0,0-1-1,0 0 1,0 1 0,-1-1-1,1 0 1,0 1 0,0 0-1,-1-1 1,1 1 0,-1 0-1,-3-2 25,0 1 0,1 1-1,-1-1 1,0 1-1,1-1 1,-1 1 0,0 1-1,-5 0 1,4 1-25,-1 0-1,1 0 1,0 1 0,0 0-1,0 0 1,0 0 0,1 1 0,0 0-1,-1 0 1,1 0 0,0 1-1,1 0 1,-1 0 0,-7 11-1,8-10-27,-1 1 0,1 0 0,0 1 0,1-1 0,0 1 0,0-1 0,0 1-1,1 0 1,1 0 0,-1 0 0,0 14 0,2-21-1,0 1-1,0 0 1,-1-1 0,1 1 0,1 0 0,-1-1-1,0 1 1,0 0 0,1-1 0,-1 1 0,1 0-1,-1-1 1,1 1 0,0-1 0,-1 1 0,1-1-1,0 1 1,0-1 0,0 1 0,0-1 0,0 0-1,1 0 1,-1 0 0,0 1 0,1-1 0,-1 0-1,0-1 1,1 1 0,-1 0 0,1 0-1,0-1 1,-1 1 0,1-1 0,-1 1 0,1-1-1,0 1 1,0-1 0,-1 0 0,1 0 0,0 0-1,-1 0 1,1 0 0,0-1 0,-1 1 0,4-1-1,6-2-91,1 0 0,-1-1-1,-1 0 1,1-1-1,15-8 1,-9 3-378,0 0 0,0-1 1,-1 0-1,-1-2 0,0 0 1,0 0-1,-2-1 0,24-31 0,-29 32-200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1:5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7 122 17932,'-6'13'2589,"6"-13"-2540,0 0 0,0 1 0,0-1 0,0 0 1,1 0-1,-1 1 0,0-1 0,0 0 0,0 0 0,0 0 0,0 1 0,1-1 1,-1 0-1,0 0 0,0 0 0,0 0 0,1 1 0,-1-1 0,0 0 0,0 0 0,1 0 1,-1 0-1,0 0 0,0 0 0,1 0 0,-1 1 0,0-1 0,1 0 0,-1 0 1,32-3 1609,-20 2-762,23-3 26,244-25 3152,144-7-4210,-355 33-375,72-6-1699,-117 6 1348,1-1 0,-1-1-1,39-13 1,-36 5-142,-17 1 25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1:5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305 381 17084,'0'-1'222,"0"0"1,0-1 0,0 1-1,0 0 1,-1 0-1,1-1 1,0 1 0,-1 0-1,1 0 1,-1 0 0,1-1-1,-1 1 1,0 0-1,1 0 1,-1 0 0,0 0-1,0 0 1,0 0 0,0 0-1,0 0 1,-1 0-1,-1-1 102,1 1-1,-1-1 0,0 1 0,1 0 1,-1 0-1,0 1 0,0-1 1,0 0-1,-3 1 0,-4-1 226,1 1 0,-1 0-1,0 1 1,-16 3 0,15-1-477,0 0 0,0 1 0,1 1 0,-1-1 0,1 2-1,0-1 1,1 1 0,-1 1 0,1 0 0,1 0 0,-1 1 0,1 0 0,0 0 0,1 1 0,0 0-1,1 0 1,0 1 0,0 0 0,1 0 0,0 0 0,0 1 0,1 0 0,-4 18 0,8-26-54,-1 0 1,1 1 0,0-1 0,0 1 0,0-1-1,0 1 1,0-1 0,1 1 0,0-1-1,-1 0 1,1 1 0,0-1 0,1 0-1,-1 0 1,4 6 0,-4-7-7,1-1 1,-1 1-1,1-1 0,0 1 0,-1-1 1,1 1-1,0-1 0,0 0 1,0 0-1,0 0 0,0 0 1,1 0-1,-1 0 0,0-1 0,0 1 1,0-1-1,1 1 0,-1-1 1,0 0-1,1 0 0,-1 0 1,0 0-1,1-1 0,-1 1 0,3-1 1,7-2 26,1-1 0,-1 0 0,0-1 0,0 0 0,0-1 0,-1 0 0,19-14 0,-2-1 124,43-43-1,-49 42-59,0-2-1,-2 0 0,0-1 0,29-52 0,-43 64-60,1 0-1,-2-1 1,0 0 0,-1 0-1,5-21 1,-8 26-16,0 0 0,-1 0 0,0 0 0,0 0 0,0 0 0,-1-1 0,-1 1 1,0 0-1,-4-14 0,3 17-21,1-1-1,-1 1 1,0 0 0,-1 0-1,1 0 1,-1 1 0,0-1 0,-1 1-1,1 0 1,-1 0 0,0 0 0,0 1-1,-1 0 1,1 0 0,-1 0 0,0 1-1,0-1 1,0 1 0,0 1 0,-1-1-1,1 1 1,-1 0 0,0 1-1,1 0 1,-1 0 0,-10 0 0,5 1-20,0 0 1,0 1 0,0 1 0,0 0 0,0 0-1,1 1 1,-1 1 0,1 0 0,0 0 0,0 1-1,0 1 1,0 0 0,1 0 0,-11 10-1,3-1-166,-29 32 0,41-41 7,0 1 0,1 0 1,0 0-1,1 1 0,-1-1 1,1 1-1,1 0 0,-4 10 1,7-16 75,-1-1 1,1 0 0,0 1 0,-1-1-1,1 1 1,0-1 0,0 0-1,0 1 1,0-1 0,0 1-1,0-1 1,0 1 0,1-1 0,-1 1-1,1-1 1,-1 0 0,1 1-1,-1-1 1,1 0 0,0 0-1,-1 1 1,1-1 0,0 0 0,0 0-1,0 0 1,2 2 0,1-1-108,0 1 0,-1-1 0,2 0 0,-1-1 0,0 1 0,0-1 0,8 2 0,18 3-763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2:0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 21020,'1'0'61,"0"-1"-1,-1 1 0,1 0 0,0 0 0,-1 0 0,1 0 0,0 0 0,-1 0 1,1 1-1,0-1 0,-1 0 0,1 0 0,0 0 0,-1 1 0,1-1 0,-1 0 0,1 1 1,0-1-1,-1 0 0,1 1 0,-1-1 0,1 1 0,-1-1 0,1 1 0,-1-1 0,1 1 1,-1-1-1,0 1 0,1-1 0,-1 1 0,0 0 0,0-1 0,1 1 0,-1 0 0,0-1 1,0 1-1,0 0 0,0-1 0,0 1 0,1 0 0,-1-1 0,-1 1 0,1 0 0,0-1 1,0 1-1,0 0 0,0-1 0,0 1 0,-1 0 0,1-1 0,-1 2 0,-1 4 285,-1 1 0,0 0 0,-8 11 0,8-14-63,-257 418 3022,253-412-3299,5-5-35,-1 0-1,0 0 1,-1-1 0,1 1-1,-1-1 1,0 0-1,-6 5 1,10-9 4,0 0 0,0 1 1,0-1-1,-1 0 0,1 0 0,0 0 0,0 0 0,-1 0 1,1 0-1,0 0 0,0 1 0,0-1 0,-1 0 0,1 0 1,0 0-1,-1 0 0,1 0 0,0 0 0,0 0 0,-1 0 1,1 0-1,0 0 0,0 0 0,-1 0 0,1-1 0,0 1 1,0 0-1,0 0 0,-1 0 0,1 0 0,0 0 0,0 0 1,-1-1-1,1 1 0,-5-11-665,2-21 32,3 28 654,0-39-416,0-6-176</inkml:trace>
  <inkml:trace contextRef="#ctx0" brushRef="#br0" timeOffset="1">0 122 18788,'2'6'2256,"9"8"-1111,2-1-417,9 6 1392,4 1-559,7 4-457,4-1-296,1 0-784,1 0-512,-4-5 472,-3-5-160,-9-9-104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2:00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68 22733,'-3'17'2944,"6"-3"2074,3-17-4058,3-3-264,4-5-696,2-4-760,-4-5 648,1-2-96,-4 1-88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2:0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325 212 21373,'0'-1'97,"0"0"0,-1 0 0,1 0 1,0 0-1,-1 0 0,1 0 1,0 0-1,-1 0 0,0 0 0,1 0 1,-1 0-1,1 0 0,-1 1 1,0-1-1,0 0 0,1 0 0,-1 1 1,0-1-1,0 0 0,0 1 1,0-1-1,0 1 0,0-1 1,0 1-1,0 0 0,0-1 0,0 1 1,0 0-1,0 0 0,-2-1 1,-35-1 926,24 3-796,-1 1 0,1 0-1,0 1 1,0 0-1,0 2 1,0-1-1,0 2 1,1 0 0,0 0-1,-20 14 1,26-16-163,1 1 0,-1 0 0,1 0-1,0 0 1,0 1 0,0 0 0,1 0 0,0 1 0,0-1 0,1 1 0,0 0 0,0 0-1,1 1 1,-1-1 0,2 1 0,-1-1 0,1 1 0,0 0 0,1 0 0,-2 12 0,3-18-41,0 1 0,1-1 0,-1 1 0,0-1 0,1 1 0,-1-1 0,1 1 0,0-1 0,-1 1 0,1-1 0,1 0 0,-1 1 0,0-1 0,0 0 0,1 0 0,-1 0 0,1 0 0,0 0 0,0 0 0,0-1 0,0 1 0,0 0 0,0-1 0,0 0 0,0 1 0,0-1 0,1 0 0,3 1 0,1 0 2,-1-1 0,1 1 0,-1-1 0,1-1 0,-1 0 0,1 0 0,0 0 0,-1 0 0,1-1 0,9-3 0,4-2 13,0-1-1,-1 0 0,1-2 0,-2 0 1,1-1-1,-1-2 0,22-17 0,-4 0 54,-1-2-1,38-44 1,-45 44 9,-2-1 0,-2-1 1,-1-1-1,21-41 0,-37 53 29,-7 22-127,0 0 0,0 0 0,0-1 1,0 1-1,0 0 0,0 0 0,0 0 0,-1-1 0,1 1 1,0 0-1,0 0 0,0 0 0,0 0 0,0-1 1,0 1-1,0 0 0,-1 0 0,1 0 0,0 0 0,0 0 1,0-1-1,0 1 0,-1 0 0,1 0 0,0 0 1,0 0-1,0 0 0,-1 0 0,1 0 0,0 0 0,0 0 1,0 0-1,-1 0 0,1 0 0,0 0 0,0 0 1,0 0-1,-1 0 0,1 0 0,0 0 0,0 0 0,0 0 1,-1 0-1,1 0 0,0 0 0,-3 1 12,0 1-1,0-1 1,1 1 0,-1 0 0,1 0-1,-1 0 1,1 0 0,0 0-1,0 0 1,-3 4 0,-7 10 36,1 1 1,1 0 0,0 0-1,2 1 1,0 1-1,-10 30 1,15-36-69,-1 1 0,2-1 1,0 0-1,0 1 0,1 0 0,1-1 0,0 1 0,1-1 1,1 1-1,5 22 0,-6-30-117,1 0 0,0-1 0,0 0 0,1 1 0,-1-1 0,1 0 0,0 0 0,0 0 0,1-1 0,-1 1 0,1-1-1,0 0 1,0 0 0,1 0 0,5 4 0,-9-8 117,-1 0-1,1 1 0,-1-1 1,1 0-1,-1 0 0,1 0 1,-1 1-1,1-1 0,-1 0 1,1 0-1,-1 0 0,1 0 0,-1 0 1,1 0-1,-1 0 0,1 0 1,-1 0-1,1 0 0,-1 0 1,1 0-1,-1-1 0,2 1 1,7-9-533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2:01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8 25958,'14'-7'1984,"-6"11"-1568,-8 4-184,-8 12 768,-6 6-416,-7 12-255,-5 8-129,-2 8-40,-3 1-48,4 1-72,1-3-56,4-9-288,4-7-241,7-19-591,2-12-592,3-23 1320,-2-10-336,7-19-177</inkml:trace>
  <inkml:trace contextRef="#ctx0" brushRef="#br0" timeOffset="1">0 76 18812,'0'1'2593,"7"13"-1177,5 5-544,6 5 1985,4 2-929,11 5-856,4 2-240,7-2-639,5-2-642,-6-12 409,-6-6-152,4-11-64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2:03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14491,'-4'30'1526,"1"-6"-280,1 0-1,1 29 1,1-46-1014,1 0 0,0 1 1,0-1-1,1 0 1,0 1-1,0-1 0,1 0 1,0 0-1,0-1 0,0 1 1,7 8-1,-8-12-171,0-1 0,1 1 0,-1-1 0,1 1 0,0-1 0,0 0-1,-1 0 1,1 0 0,1-1 0,-1 1 0,0-1 0,0 0 0,0 1 0,1-1 0,-1-1-1,1 1 1,-1 0 0,1-1 0,-1 0 0,1 0 0,-1 0 0,1 0 0,4-1 0,8-2 82,0-1 0,0 0 1,27-11-1,-23 7-20,34-12 134,74-23 149,-107 37-370,-1 1-1,1 1 1,0 1 0,26 0-1,-42 3-21,-1 0-1,0 0 1,0 0-1,0 0 1,0 1-1,0 0 1,0 0-1,0 0 1,0 0-1,-1 1 1,1-1-1,0 1 0,-1 0 1,1 0-1,-1 1 1,1-1-1,-1 1 1,0-1-1,0 1 1,0 0-1,-1 0 1,1 0-1,-1 1 1,0-1-1,1 0 0,-2 1 1,1 0-1,0-1 1,-1 1-1,1 0 1,0 5-1,2 7 40,-3-10 8,0 0-1,1 0 1,0-1 0,0 1 0,0-1-1,4 7 1,-5-10-38,0-1 0,1 0 1,-1 1-1,0-1 0,1 0 0,-1 0 0,0 1 1,1-1-1,0 0 0,-1 0 0,1-1 0,0 1 1,-1 0-1,1-1 0,0 1 0,0-1 0,-1 1 0,1-1 1,0 0-1,0 0 0,0 0 0,0 0 0,-1 0 1,5 0-1,10-4 76,0 1 0,-1-2 0,1 0 0,-1-1 0,0-1 0,22-12 0,-24 11-48,0 1 0,1 1 0,0 0 0,0 1 0,0 0 0,0 1 0,1 0 0,20-1 0,-32 5-45,0 0 0,0 0 0,0 0 0,0 1 1,0-1-1,0 1 0,0 0 0,0 0 0,0 0 0,-1 0 0,1 0 0,0 1 0,-1-1 1,4 3-1,-2 0 6,1 0 0,-1 0 0,0 1 0,0 0 0,-1 0 0,4 5 0,-6-7-34,1-1 0,0 1 1,0-1-1,0 1 0,1-1 0,-1 0 0,1 1 1,-1-1-1,1-1 0,0 1 0,-1 0 0,1-1 1,0 1-1,0-1 0,0 0 0,0 0 0,0 0 1,1 0-1,-1-1 0,0 1 0,0-1 0,1 0 1,-1 0-1,0 0 0,0 0 0,1 0 0,-1-1 1,0 0-1,5-1 0,-1 0-82,0-1 0,0 0 0,-1 0 0,1-1 0,-1 1 0,0-1-1,0-1 1,0 1 0,0-1 0,-1 0 0,0-1 0,7-7 0,11-25-305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2:04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69 17412,'1'-3'234,"0"0"0,0 0 1,0 1-1,0-1 0,-1 0 0,1 0 1,-1 0-1,0 0 0,0 0 0,0-1 1,0 1-1,0 0 0,-2-3 0,2 5-118,0-1 0,-1 1 0,0 0 0,1-1 0,-1 1 0,0 0 0,1 0 0,-1 0 0,0 0 0,0 0 0,0 0 0,0 0 0,0 0 0,0 0 0,0 0 0,0 1 0,-1-1 0,1 0 0,0 1 0,0-1 0,-1 1 0,1-1 0,0 1 0,-1 0 0,1-1 0,0 1 0,-1 0 0,1 0 0,0 0 0,-1 0 0,1 0 0,-2 1 0,-2-1 22,1 1 1,0 1 0,0-1-1,0 0 1,0 1 0,0 0-1,1 0 1,-1 0 0,0 0-1,1 1 1,0 0 0,-1-1-1,1 1 1,0 0 0,0 1-1,1-1 1,-5 6 0,-1 4 52,0 0 0,1 0 0,-9 25 0,7-13-9,2 0-1,1 1 0,0 0 0,2 0 0,1 0 1,1 1-1,2-1 0,3 33 0,-1-36-86,1-1-1,1 1 0,1-1 0,1 0 0,1 0 0,1-1 0,1 1 1,1-2-1,22 35 0,-28-49-114,0 0 1,0 0-1,1 0 0,0-1 1,0 0-1,1 0 1,-1 0-1,1-1 0,9 6 1,-15-9 2,1-1 0,-1 0 1,0 0-1,1 1 0,-1-1 1,0 0-1,0 0 0,1 0 1,-1 0-1,1 1 0,-1-1 1,0 0-1,1 0 0,-1 0 1,0 0-1,1 0 0,-1 0 1,0 0-1,1 0 0,-1 0 1,1 0-1,-1 0 0,0 0 1,1 0-1,-1 0 0,0 0 1,1-1-1,-1 1 0,0 0 1,1 0-1,-3-11-826,-16-19-829,16 27 1502,-51-76-3450,-70-105-3474,36 70 6759,87 114 435,0-1 1,0 1 0,-1 0 0,1 0-1,0 0 1,0 0 0,0-1-1,-1 1 1,1 0 0,0 0 0,0-1-1,0 1 1,0 0 0,0 0-1,0-1 1,-1 1 0,1 0 0,0 0-1,0-1 1,0 1 0,0 0-1,0 0 1,0-1 0,0 1 0,0 0-1,0-1 1,0 1 0,0 0-1,0 0 1,0-1 0,0 1 0,0 0-1,1 0 1,-1-1 0,0 1-1,0 0 1,0 0 0,0-1-1,14 0 2215,33 11-333,-25-6-1083,5 1-719,0-1-1,1-2 1,0 0 0,-1-2-1,1-2 1,39-6 0,-32 0-284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2:07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17708,'1'-17'2272,"2"2"-1143,0 1 1423,-1 19-1000,-2 19-519,-2 8-233,-1 13-496,2 5-144,1 7-160,-2 0-104,2-4-208,0-5-216,2-15-425,1-5-335,3-16 952,3-4-256,3-8-200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17T10:12:07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20268,'-24'16'2541,"5"7"-2237,2 0 0,0 2 0,1 0 0,1 0 0,2 2 0,-16 42 0,22-51-296,1 0-1,1 0 0,-2 20 1,5-31-54,1 0 1,1 0-1,0 0 1,0 0-1,0 0 1,1 0-1,-1 0 1,2 0 0,-1 0-1,1 0 1,4 9-1,-5-13-22,1-1 0,-1 1 0,1-1 0,0 1 0,0-1 0,0 0 0,0 0 0,0 0 0,0 0 0,1 0 0,-1-1 0,0 1 0,1-1 0,0 1 0,-1-1 0,1 0 0,0 0 0,-1 0 0,1 0 1,0-1-1,0 1 0,0-1 0,4 0 0,1 0-10,-1 0 0,1-1 0,-1 0-1,0 0 1,1-1 0,-1 0 0,0 0 0,8-4 0,18-10-444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5C7708-F9DB-4E7E-BADF-68367F90445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064182A-E47F-4923-9C1A-091E7BAB97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23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019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5C7708-F9DB-4E7E-BADF-68367F90445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064182A-E47F-4923-9C1A-091E7BAB97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23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6562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5C7708-F9DB-4E7E-BADF-68367F90445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064182A-E47F-4923-9C1A-091E7BAB97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23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0643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5C7708-F9DB-4E7E-BADF-68367F90445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064182A-E47F-4923-9C1A-091E7BAB97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23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0640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5C7708-F9DB-4E7E-BADF-68367F90445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064182A-E47F-4923-9C1A-091E7BAB97E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4423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23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007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5391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17.11.2022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4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51.png"/><Relationship Id="rId21" Type="http://schemas.openxmlformats.org/officeDocument/2006/relationships/customXml" Target="../ink/ink16.xml"/><Relationship Id="rId42" Type="http://schemas.openxmlformats.org/officeDocument/2006/relationships/image" Target="../media/image559.png"/><Relationship Id="rId47" Type="http://schemas.openxmlformats.org/officeDocument/2006/relationships/customXml" Target="../ink/ink29.xml"/><Relationship Id="rId63" Type="http://schemas.openxmlformats.org/officeDocument/2006/relationships/customXml" Target="../ink/ink37.xml"/><Relationship Id="rId68" Type="http://schemas.openxmlformats.org/officeDocument/2006/relationships/image" Target="../media/image54.png"/><Relationship Id="rId7" Type="http://schemas.openxmlformats.org/officeDocument/2006/relationships/customXml" Target="../ink/ink9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0.png"/><Relationship Id="rId29" Type="http://schemas.openxmlformats.org/officeDocument/2006/relationships/customXml" Target="../ink/ink20.xml"/><Relationship Id="rId11" Type="http://schemas.openxmlformats.org/officeDocument/2006/relationships/customXml" Target="../ink/ink11.xml"/><Relationship Id="rId24" Type="http://schemas.openxmlformats.org/officeDocument/2006/relationships/image" Target="../media/image550.png"/><Relationship Id="rId32" Type="http://schemas.openxmlformats.org/officeDocument/2006/relationships/image" Target="../media/image554.png"/><Relationship Id="rId37" Type="http://schemas.openxmlformats.org/officeDocument/2006/relationships/customXml" Target="../ink/ink24.xml"/><Relationship Id="rId40" Type="http://schemas.openxmlformats.org/officeDocument/2006/relationships/image" Target="../media/image558.png"/><Relationship Id="rId45" Type="http://schemas.openxmlformats.org/officeDocument/2006/relationships/customXml" Target="../ink/ink28.xml"/><Relationship Id="rId53" Type="http://schemas.openxmlformats.org/officeDocument/2006/relationships/customXml" Target="../ink/ink32.xml"/><Relationship Id="rId58" Type="http://schemas.openxmlformats.org/officeDocument/2006/relationships/image" Target="../media/image567.png"/><Relationship Id="rId66" Type="http://schemas.openxmlformats.org/officeDocument/2006/relationships/image" Target="../media/image571.png"/><Relationship Id="rId5" Type="http://schemas.openxmlformats.org/officeDocument/2006/relationships/customXml" Target="../ink/ink8.xml"/><Relationship Id="rId61" Type="http://schemas.openxmlformats.org/officeDocument/2006/relationships/customXml" Target="../ink/ink36.xml"/><Relationship Id="rId19" Type="http://schemas.openxmlformats.org/officeDocument/2006/relationships/customXml" Target="../ink/ink15.xml"/><Relationship Id="rId14" Type="http://schemas.openxmlformats.org/officeDocument/2006/relationships/image" Target="../media/image429.png"/><Relationship Id="rId22" Type="http://schemas.openxmlformats.org/officeDocument/2006/relationships/image" Target="../media/image549.png"/><Relationship Id="rId27" Type="http://schemas.openxmlformats.org/officeDocument/2006/relationships/customXml" Target="../ink/ink19.xml"/><Relationship Id="rId30" Type="http://schemas.openxmlformats.org/officeDocument/2006/relationships/image" Target="../media/image553.png"/><Relationship Id="rId35" Type="http://schemas.openxmlformats.org/officeDocument/2006/relationships/customXml" Target="../ink/ink23.xml"/><Relationship Id="rId43" Type="http://schemas.openxmlformats.org/officeDocument/2006/relationships/customXml" Target="../ink/ink27.xml"/><Relationship Id="rId48" Type="http://schemas.openxmlformats.org/officeDocument/2006/relationships/image" Target="../media/image562.png"/><Relationship Id="rId56" Type="http://schemas.openxmlformats.org/officeDocument/2006/relationships/image" Target="../media/image566.png"/><Relationship Id="rId64" Type="http://schemas.openxmlformats.org/officeDocument/2006/relationships/image" Target="../media/image570.png"/><Relationship Id="rId69" Type="http://schemas.openxmlformats.org/officeDocument/2006/relationships/customXml" Target="../ink/ink40.xml"/><Relationship Id="rId8" Type="http://schemas.openxmlformats.org/officeDocument/2006/relationships/image" Target="../media/image426.png"/><Relationship Id="rId51" Type="http://schemas.openxmlformats.org/officeDocument/2006/relationships/customXml" Target="../ink/ink31.xml"/><Relationship Id="rId3" Type="http://schemas.openxmlformats.org/officeDocument/2006/relationships/customXml" Target="../ink/ink7.xml"/><Relationship Id="rId12" Type="http://schemas.openxmlformats.org/officeDocument/2006/relationships/image" Target="../media/image428.png"/><Relationship Id="rId17" Type="http://schemas.openxmlformats.org/officeDocument/2006/relationships/customXml" Target="../ink/ink14.xml"/><Relationship Id="rId25" Type="http://schemas.openxmlformats.org/officeDocument/2006/relationships/customXml" Target="../ink/ink18.xml"/><Relationship Id="rId33" Type="http://schemas.openxmlformats.org/officeDocument/2006/relationships/customXml" Target="../ink/ink22.xml"/><Relationship Id="rId38" Type="http://schemas.openxmlformats.org/officeDocument/2006/relationships/image" Target="../media/image557.png"/><Relationship Id="rId46" Type="http://schemas.openxmlformats.org/officeDocument/2006/relationships/image" Target="../media/image561.png"/><Relationship Id="rId59" Type="http://schemas.openxmlformats.org/officeDocument/2006/relationships/customXml" Target="../ink/ink35.xml"/><Relationship Id="rId67" Type="http://schemas.openxmlformats.org/officeDocument/2006/relationships/customXml" Target="../ink/ink39.xml"/><Relationship Id="rId20" Type="http://schemas.openxmlformats.org/officeDocument/2006/relationships/image" Target="../media/image548.png"/><Relationship Id="rId41" Type="http://schemas.openxmlformats.org/officeDocument/2006/relationships/customXml" Target="../ink/ink26.xml"/><Relationship Id="rId54" Type="http://schemas.openxmlformats.org/officeDocument/2006/relationships/image" Target="../media/image565.png"/><Relationship Id="rId62" Type="http://schemas.openxmlformats.org/officeDocument/2006/relationships/image" Target="../media/image569.png"/><Relationship Id="rId7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5.png"/><Relationship Id="rId15" Type="http://schemas.openxmlformats.org/officeDocument/2006/relationships/customXml" Target="../ink/ink13.xml"/><Relationship Id="rId23" Type="http://schemas.openxmlformats.org/officeDocument/2006/relationships/customXml" Target="../ink/ink17.xml"/><Relationship Id="rId28" Type="http://schemas.openxmlformats.org/officeDocument/2006/relationships/image" Target="../media/image552.png"/><Relationship Id="rId36" Type="http://schemas.openxmlformats.org/officeDocument/2006/relationships/image" Target="../media/image556.png"/><Relationship Id="rId49" Type="http://schemas.openxmlformats.org/officeDocument/2006/relationships/customXml" Target="../ink/ink30.xml"/><Relationship Id="rId57" Type="http://schemas.openxmlformats.org/officeDocument/2006/relationships/customXml" Target="../ink/ink34.xml"/><Relationship Id="rId10" Type="http://schemas.openxmlformats.org/officeDocument/2006/relationships/image" Target="../media/image427.png"/><Relationship Id="rId31" Type="http://schemas.openxmlformats.org/officeDocument/2006/relationships/customXml" Target="../ink/ink21.xml"/><Relationship Id="rId44" Type="http://schemas.openxmlformats.org/officeDocument/2006/relationships/image" Target="../media/image560.png"/><Relationship Id="rId52" Type="http://schemas.openxmlformats.org/officeDocument/2006/relationships/image" Target="../media/image564.png"/><Relationship Id="rId60" Type="http://schemas.openxmlformats.org/officeDocument/2006/relationships/image" Target="../media/image568.png"/><Relationship Id="rId65" Type="http://schemas.openxmlformats.org/officeDocument/2006/relationships/customXml" Target="../ink/ink38.xml"/><Relationship Id="rId4" Type="http://schemas.openxmlformats.org/officeDocument/2006/relationships/image" Target="../media/image424.png"/><Relationship Id="rId9" Type="http://schemas.openxmlformats.org/officeDocument/2006/relationships/customXml" Target="../ink/ink10.xml"/><Relationship Id="rId13" Type="http://schemas.openxmlformats.org/officeDocument/2006/relationships/customXml" Target="../ink/ink12.xml"/><Relationship Id="rId18" Type="http://schemas.openxmlformats.org/officeDocument/2006/relationships/image" Target="../media/image547.png"/><Relationship Id="rId39" Type="http://schemas.openxmlformats.org/officeDocument/2006/relationships/customXml" Target="../ink/ink25.xml"/><Relationship Id="rId34" Type="http://schemas.openxmlformats.org/officeDocument/2006/relationships/image" Target="../media/image555.png"/><Relationship Id="rId50" Type="http://schemas.openxmlformats.org/officeDocument/2006/relationships/image" Target="../media/image563.png"/><Relationship Id="rId55" Type="http://schemas.openxmlformats.org/officeDocument/2006/relationships/customXml" Target="../ink/ink33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7.png"/><Relationship Id="rId671" Type="http://schemas.openxmlformats.org/officeDocument/2006/relationships/customXml" Target="../ink/ink378.xml"/><Relationship Id="rId21" Type="http://schemas.openxmlformats.org/officeDocument/2006/relationships/image" Target="../media/image17.png"/><Relationship Id="rId324" Type="http://schemas.openxmlformats.org/officeDocument/2006/relationships/customXml" Target="../ink/ink201.xml"/><Relationship Id="rId531" Type="http://schemas.openxmlformats.org/officeDocument/2006/relationships/customXml" Target="../ink/ink308.xml"/><Relationship Id="rId629" Type="http://schemas.openxmlformats.org/officeDocument/2006/relationships/customXml" Target="../ink/ink357.xml"/><Relationship Id="rId170" Type="http://schemas.openxmlformats.org/officeDocument/2006/relationships/customXml" Target="../ink/ink124.xml"/><Relationship Id="rId268" Type="http://schemas.openxmlformats.org/officeDocument/2006/relationships/customXml" Target="../ink/ink173.xml"/><Relationship Id="rId475" Type="http://schemas.openxmlformats.org/officeDocument/2006/relationships/customXml" Target="../ink/ink280.xml"/><Relationship Id="rId682" Type="http://schemas.openxmlformats.org/officeDocument/2006/relationships/image" Target="../media/image346.png"/><Relationship Id="rId32" Type="http://schemas.openxmlformats.org/officeDocument/2006/relationships/customXml" Target="../ink/ink55.xml"/><Relationship Id="rId128" Type="http://schemas.openxmlformats.org/officeDocument/2006/relationships/customXml" Target="../ink/ink103.xml"/><Relationship Id="rId335" Type="http://schemas.openxmlformats.org/officeDocument/2006/relationships/image" Target="../media/image176.png"/><Relationship Id="rId542" Type="http://schemas.openxmlformats.org/officeDocument/2006/relationships/image" Target="../media/image276.png"/><Relationship Id="rId181" Type="http://schemas.openxmlformats.org/officeDocument/2006/relationships/image" Target="../media/image99.png"/><Relationship Id="rId402" Type="http://schemas.openxmlformats.org/officeDocument/2006/relationships/image" Target="../media/image206.png"/><Relationship Id="rId279" Type="http://schemas.openxmlformats.org/officeDocument/2006/relationships/image" Target="../media/image148.png"/><Relationship Id="rId486" Type="http://schemas.openxmlformats.org/officeDocument/2006/relationships/image" Target="../media/image248.png"/><Relationship Id="rId693" Type="http://schemas.openxmlformats.org/officeDocument/2006/relationships/customXml" Target="../ink/ink389.xml"/><Relationship Id="rId707" Type="http://schemas.openxmlformats.org/officeDocument/2006/relationships/customXml" Target="../ink/ink396.xml"/><Relationship Id="rId43" Type="http://schemas.openxmlformats.org/officeDocument/2006/relationships/image" Target="../media/image28.png"/><Relationship Id="rId139" Type="http://schemas.openxmlformats.org/officeDocument/2006/relationships/image" Target="../media/image78.png"/><Relationship Id="rId346" Type="http://schemas.openxmlformats.org/officeDocument/2006/relationships/customXml" Target="../ink/ink212.xml"/><Relationship Id="rId553" Type="http://schemas.openxmlformats.org/officeDocument/2006/relationships/customXml" Target="../ink/ink319.xml"/><Relationship Id="rId760" Type="http://schemas.openxmlformats.org/officeDocument/2006/relationships/image" Target="../media/image385.png"/><Relationship Id="rId192" Type="http://schemas.openxmlformats.org/officeDocument/2006/relationships/customXml" Target="../ink/ink135.xml"/><Relationship Id="rId206" Type="http://schemas.openxmlformats.org/officeDocument/2006/relationships/customXml" Target="../ink/ink142.xml"/><Relationship Id="rId413" Type="http://schemas.openxmlformats.org/officeDocument/2006/relationships/customXml" Target="../ink/ink249.xml"/><Relationship Id="rId497" Type="http://schemas.openxmlformats.org/officeDocument/2006/relationships/customXml" Target="../ink/ink291.xml"/><Relationship Id="rId620" Type="http://schemas.openxmlformats.org/officeDocument/2006/relationships/image" Target="../media/image315.png"/><Relationship Id="rId718" Type="http://schemas.openxmlformats.org/officeDocument/2006/relationships/image" Target="../media/image364.png"/><Relationship Id="rId357" Type="http://schemas.openxmlformats.org/officeDocument/2006/relationships/image" Target="../media/image187.png"/><Relationship Id="rId54" Type="http://schemas.openxmlformats.org/officeDocument/2006/relationships/customXml" Target="../ink/ink66.xml"/><Relationship Id="rId217" Type="http://schemas.openxmlformats.org/officeDocument/2006/relationships/image" Target="../media/image117.png"/><Relationship Id="rId564" Type="http://schemas.openxmlformats.org/officeDocument/2006/relationships/image" Target="../media/image287.png"/><Relationship Id="rId424" Type="http://schemas.openxmlformats.org/officeDocument/2006/relationships/image" Target="../media/image217.png"/><Relationship Id="rId631" Type="http://schemas.openxmlformats.org/officeDocument/2006/relationships/customXml" Target="../ink/ink358.xml"/><Relationship Id="rId729" Type="http://schemas.openxmlformats.org/officeDocument/2006/relationships/customXml" Target="../ink/ink407.xml"/><Relationship Id="rId270" Type="http://schemas.openxmlformats.org/officeDocument/2006/relationships/customXml" Target="../ink/ink174.xml"/><Relationship Id="rId65" Type="http://schemas.openxmlformats.org/officeDocument/2006/relationships/image" Target="../media/image39.png"/><Relationship Id="rId130" Type="http://schemas.openxmlformats.org/officeDocument/2006/relationships/customXml" Target="../ink/ink104.xml"/><Relationship Id="rId368" Type="http://schemas.openxmlformats.org/officeDocument/2006/relationships/image" Target="../media/image189.png"/><Relationship Id="rId575" Type="http://schemas.openxmlformats.org/officeDocument/2006/relationships/customXml" Target="../ink/ink330.xml"/><Relationship Id="rId228" Type="http://schemas.openxmlformats.org/officeDocument/2006/relationships/customXml" Target="../ink/ink153.xml"/><Relationship Id="rId435" Type="http://schemas.openxmlformats.org/officeDocument/2006/relationships/customXml" Target="../ink/ink260.xml"/><Relationship Id="rId642" Type="http://schemas.openxmlformats.org/officeDocument/2006/relationships/image" Target="../media/image326.png"/><Relationship Id="rId281" Type="http://schemas.openxmlformats.org/officeDocument/2006/relationships/image" Target="../media/image149.png"/><Relationship Id="rId502" Type="http://schemas.openxmlformats.org/officeDocument/2006/relationships/image" Target="../media/image256.png"/><Relationship Id="rId76" Type="http://schemas.openxmlformats.org/officeDocument/2006/relationships/customXml" Target="../ink/ink77.xml"/><Relationship Id="rId141" Type="http://schemas.openxmlformats.org/officeDocument/2006/relationships/image" Target="../media/image79.png"/><Relationship Id="rId379" Type="http://schemas.openxmlformats.org/officeDocument/2006/relationships/customXml" Target="../ink/ink232.xml"/><Relationship Id="rId586" Type="http://schemas.openxmlformats.org/officeDocument/2006/relationships/image" Target="../media/image298.png"/><Relationship Id="rId7" Type="http://schemas.openxmlformats.org/officeDocument/2006/relationships/image" Target="../media/image10.png"/><Relationship Id="rId239" Type="http://schemas.openxmlformats.org/officeDocument/2006/relationships/image" Target="../media/image128.png"/><Relationship Id="rId446" Type="http://schemas.openxmlformats.org/officeDocument/2006/relationships/image" Target="../media/image228.png"/><Relationship Id="rId653" Type="http://schemas.openxmlformats.org/officeDocument/2006/relationships/customXml" Target="../ink/ink369.xml"/><Relationship Id="rId292" Type="http://schemas.openxmlformats.org/officeDocument/2006/relationships/customXml" Target="../ink/ink185.xml"/><Relationship Id="rId306" Type="http://schemas.openxmlformats.org/officeDocument/2006/relationships/customXml" Target="../ink/ink192.xml"/><Relationship Id="rId87" Type="http://schemas.openxmlformats.org/officeDocument/2006/relationships/image" Target="../media/image50.png"/><Relationship Id="rId513" Type="http://schemas.openxmlformats.org/officeDocument/2006/relationships/customXml" Target="../ink/ink299.xml"/><Relationship Id="rId597" Type="http://schemas.openxmlformats.org/officeDocument/2006/relationships/customXml" Target="../ink/ink341.xml"/><Relationship Id="rId720" Type="http://schemas.openxmlformats.org/officeDocument/2006/relationships/image" Target="../media/image365.png"/><Relationship Id="rId152" Type="http://schemas.openxmlformats.org/officeDocument/2006/relationships/customXml" Target="../ink/ink115.xml"/><Relationship Id="rId457" Type="http://schemas.openxmlformats.org/officeDocument/2006/relationships/customXml" Target="../ink/ink271.xml"/><Relationship Id="rId664" Type="http://schemas.openxmlformats.org/officeDocument/2006/relationships/image" Target="../media/image337.png"/><Relationship Id="rId14" Type="http://schemas.openxmlformats.org/officeDocument/2006/relationships/customXml" Target="../ink/ink46.xml"/><Relationship Id="rId317" Type="http://schemas.openxmlformats.org/officeDocument/2006/relationships/image" Target="../media/image167.png"/><Relationship Id="rId524" Type="http://schemas.openxmlformats.org/officeDocument/2006/relationships/image" Target="../media/image267.png"/><Relationship Id="rId731" Type="http://schemas.openxmlformats.org/officeDocument/2006/relationships/customXml" Target="../ink/ink408.xml"/><Relationship Id="rId98" Type="http://schemas.openxmlformats.org/officeDocument/2006/relationships/customXml" Target="../ink/ink88.xml"/><Relationship Id="rId163" Type="http://schemas.openxmlformats.org/officeDocument/2006/relationships/image" Target="../media/image90.png"/><Relationship Id="rId370" Type="http://schemas.openxmlformats.org/officeDocument/2006/relationships/image" Target="../media/image190.png"/><Relationship Id="rId230" Type="http://schemas.openxmlformats.org/officeDocument/2006/relationships/customXml" Target="../ink/ink154.xml"/><Relationship Id="rId468" Type="http://schemas.openxmlformats.org/officeDocument/2006/relationships/image" Target="../media/image239.png"/><Relationship Id="rId675" Type="http://schemas.openxmlformats.org/officeDocument/2006/relationships/customXml" Target="../ink/ink380.xml"/><Relationship Id="rId25" Type="http://schemas.openxmlformats.org/officeDocument/2006/relationships/image" Target="../media/image19.png"/><Relationship Id="rId328" Type="http://schemas.openxmlformats.org/officeDocument/2006/relationships/customXml" Target="../ink/ink203.xml"/><Relationship Id="rId535" Type="http://schemas.openxmlformats.org/officeDocument/2006/relationships/customXml" Target="../ink/ink310.xml"/><Relationship Id="rId742" Type="http://schemas.openxmlformats.org/officeDocument/2006/relationships/image" Target="../media/image376.png"/><Relationship Id="rId174" Type="http://schemas.openxmlformats.org/officeDocument/2006/relationships/customXml" Target="../ink/ink126.xml"/><Relationship Id="rId381" Type="http://schemas.openxmlformats.org/officeDocument/2006/relationships/customXml" Target="../ink/ink233.xml"/><Relationship Id="rId602" Type="http://schemas.openxmlformats.org/officeDocument/2006/relationships/image" Target="../media/image306.png"/><Relationship Id="rId241" Type="http://schemas.openxmlformats.org/officeDocument/2006/relationships/image" Target="../media/image129.png"/><Relationship Id="rId479" Type="http://schemas.openxmlformats.org/officeDocument/2006/relationships/customXml" Target="../ink/ink282.xml"/><Relationship Id="rId686" Type="http://schemas.openxmlformats.org/officeDocument/2006/relationships/image" Target="../media/image348.png"/><Relationship Id="rId36" Type="http://schemas.openxmlformats.org/officeDocument/2006/relationships/customXml" Target="../ink/ink57.xml"/><Relationship Id="rId339" Type="http://schemas.openxmlformats.org/officeDocument/2006/relationships/image" Target="../media/image178.png"/><Relationship Id="rId546" Type="http://schemas.openxmlformats.org/officeDocument/2006/relationships/image" Target="../media/image278.png"/><Relationship Id="rId753" Type="http://schemas.openxmlformats.org/officeDocument/2006/relationships/customXml" Target="../ink/ink419.xml"/><Relationship Id="rId101" Type="http://schemas.openxmlformats.org/officeDocument/2006/relationships/image" Target="../media/image59.png"/><Relationship Id="rId185" Type="http://schemas.openxmlformats.org/officeDocument/2006/relationships/image" Target="../media/image101.png"/><Relationship Id="rId406" Type="http://schemas.openxmlformats.org/officeDocument/2006/relationships/image" Target="../media/image208.png"/><Relationship Id="rId392" Type="http://schemas.openxmlformats.org/officeDocument/2006/relationships/image" Target="../media/image201.png"/><Relationship Id="rId613" Type="http://schemas.openxmlformats.org/officeDocument/2006/relationships/customXml" Target="../ink/ink349.xml"/><Relationship Id="rId697" Type="http://schemas.openxmlformats.org/officeDocument/2006/relationships/customXml" Target="../ink/ink391.xml"/><Relationship Id="rId252" Type="http://schemas.openxmlformats.org/officeDocument/2006/relationships/customXml" Target="../ink/ink165.xml"/><Relationship Id="rId47" Type="http://schemas.openxmlformats.org/officeDocument/2006/relationships/image" Target="../media/image30.png"/><Relationship Id="rId112" Type="http://schemas.openxmlformats.org/officeDocument/2006/relationships/customXml" Target="../ink/ink95.xml"/><Relationship Id="rId557" Type="http://schemas.openxmlformats.org/officeDocument/2006/relationships/customXml" Target="../ink/ink321.xml"/><Relationship Id="rId764" Type="http://schemas.openxmlformats.org/officeDocument/2006/relationships/image" Target="../media/image387.png"/><Relationship Id="rId196" Type="http://schemas.openxmlformats.org/officeDocument/2006/relationships/customXml" Target="../ink/ink137.xml"/><Relationship Id="rId417" Type="http://schemas.openxmlformats.org/officeDocument/2006/relationships/customXml" Target="../ink/ink251.xml"/><Relationship Id="rId624" Type="http://schemas.openxmlformats.org/officeDocument/2006/relationships/image" Target="../media/image317.png"/><Relationship Id="rId263" Type="http://schemas.openxmlformats.org/officeDocument/2006/relationships/image" Target="../media/image140.png"/><Relationship Id="rId470" Type="http://schemas.openxmlformats.org/officeDocument/2006/relationships/image" Target="../media/image240.png"/><Relationship Id="rId58" Type="http://schemas.openxmlformats.org/officeDocument/2006/relationships/customXml" Target="../ink/ink68.xml"/><Relationship Id="rId123" Type="http://schemas.openxmlformats.org/officeDocument/2006/relationships/image" Target="../media/image70.png"/><Relationship Id="rId330" Type="http://schemas.openxmlformats.org/officeDocument/2006/relationships/customXml" Target="../ink/ink204.xml"/><Relationship Id="rId568" Type="http://schemas.openxmlformats.org/officeDocument/2006/relationships/image" Target="../media/image289.png"/><Relationship Id="rId428" Type="http://schemas.openxmlformats.org/officeDocument/2006/relationships/image" Target="../media/image219.png"/><Relationship Id="rId635" Type="http://schemas.openxmlformats.org/officeDocument/2006/relationships/customXml" Target="../ink/ink360.xml"/><Relationship Id="rId274" Type="http://schemas.openxmlformats.org/officeDocument/2006/relationships/customXml" Target="../ink/ink176.xml"/><Relationship Id="rId481" Type="http://schemas.openxmlformats.org/officeDocument/2006/relationships/customXml" Target="../ink/ink283.xml"/><Relationship Id="rId702" Type="http://schemas.openxmlformats.org/officeDocument/2006/relationships/image" Target="../media/image356.png"/><Relationship Id="rId69" Type="http://schemas.openxmlformats.org/officeDocument/2006/relationships/image" Target="../media/image41.png"/><Relationship Id="rId134" Type="http://schemas.openxmlformats.org/officeDocument/2006/relationships/customXml" Target="../ink/ink106.xml"/><Relationship Id="rId579" Type="http://schemas.openxmlformats.org/officeDocument/2006/relationships/customXml" Target="../ink/ink332.xml"/><Relationship Id="rId341" Type="http://schemas.openxmlformats.org/officeDocument/2006/relationships/image" Target="../media/image179.png"/><Relationship Id="rId439" Type="http://schemas.openxmlformats.org/officeDocument/2006/relationships/customXml" Target="../ink/ink262.xml"/><Relationship Id="rId646" Type="http://schemas.openxmlformats.org/officeDocument/2006/relationships/image" Target="../media/image328.png"/><Relationship Id="rId201" Type="http://schemas.openxmlformats.org/officeDocument/2006/relationships/image" Target="../media/image109.png"/><Relationship Id="rId285" Type="http://schemas.openxmlformats.org/officeDocument/2006/relationships/image" Target="../media/image151.png"/><Relationship Id="rId506" Type="http://schemas.openxmlformats.org/officeDocument/2006/relationships/image" Target="../media/image258.png"/><Relationship Id="rId492" Type="http://schemas.openxmlformats.org/officeDocument/2006/relationships/image" Target="../media/image251.png"/><Relationship Id="rId713" Type="http://schemas.openxmlformats.org/officeDocument/2006/relationships/customXml" Target="../ink/ink399.xml"/><Relationship Id="rId145" Type="http://schemas.openxmlformats.org/officeDocument/2006/relationships/image" Target="../media/image81.png"/><Relationship Id="rId352" Type="http://schemas.openxmlformats.org/officeDocument/2006/relationships/customXml" Target="../ink/ink215.xml"/><Relationship Id="rId212" Type="http://schemas.openxmlformats.org/officeDocument/2006/relationships/customXml" Target="../ink/ink145.xml"/><Relationship Id="rId657" Type="http://schemas.openxmlformats.org/officeDocument/2006/relationships/customXml" Target="../ink/ink371.xml"/><Relationship Id="rId296" Type="http://schemas.openxmlformats.org/officeDocument/2006/relationships/customXml" Target="../ink/ink187.xml"/><Relationship Id="rId517" Type="http://schemas.openxmlformats.org/officeDocument/2006/relationships/customXml" Target="../ink/ink301.xml"/><Relationship Id="rId724" Type="http://schemas.openxmlformats.org/officeDocument/2006/relationships/image" Target="../media/image367.png"/><Relationship Id="rId60" Type="http://schemas.openxmlformats.org/officeDocument/2006/relationships/customXml" Target="../ink/ink69.xml"/><Relationship Id="rId156" Type="http://schemas.openxmlformats.org/officeDocument/2006/relationships/customXml" Target="../ink/ink117.xml"/><Relationship Id="rId363" Type="http://schemas.openxmlformats.org/officeDocument/2006/relationships/customXml" Target="../ink/ink223.xml"/><Relationship Id="rId570" Type="http://schemas.openxmlformats.org/officeDocument/2006/relationships/image" Target="../media/image290.png"/><Relationship Id="rId223" Type="http://schemas.openxmlformats.org/officeDocument/2006/relationships/image" Target="../media/image120.png"/><Relationship Id="rId430" Type="http://schemas.openxmlformats.org/officeDocument/2006/relationships/image" Target="../media/image220.png"/><Relationship Id="rId668" Type="http://schemas.openxmlformats.org/officeDocument/2006/relationships/image" Target="../media/image339.png"/><Relationship Id="rId18" Type="http://schemas.openxmlformats.org/officeDocument/2006/relationships/customXml" Target="../ink/ink48.xml"/><Relationship Id="rId528" Type="http://schemas.openxmlformats.org/officeDocument/2006/relationships/image" Target="../media/image269.png"/><Relationship Id="rId735" Type="http://schemas.openxmlformats.org/officeDocument/2006/relationships/customXml" Target="../ink/ink410.xml"/><Relationship Id="rId167" Type="http://schemas.openxmlformats.org/officeDocument/2006/relationships/image" Target="../media/image92.png"/><Relationship Id="rId374" Type="http://schemas.openxmlformats.org/officeDocument/2006/relationships/image" Target="../media/image192.png"/><Relationship Id="rId581" Type="http://schemas.openxmlformats.org/officeDocument/2006/relationships/customXml" Target="../ink/ink333.xml"/><Relationship Id="rId71" Type="http://schemas.openxmlformats.org/officeDocument/2006/relationships/image" Target="../media/image42.png"/><Relationship Id="rId234" Type="http://schemas.openxmlformats.org/officeDocument/2006/relationships/customXml" Target="../ink/ink156.xml"/><Relationship Id="rId679" Type="http://schemas.openxmlformats.org/officeDocument/2006/relationships/customXml" Target="../ink/ink382.xml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21.png"/><Relationship Id="rId441" Type="http://schemas.openxmlformats.org/officeDocument/2006/relationships/customXml" Target="../ink/ink263.xml"/><Relationship Id="rId539" Type="http://schemas.openxmlformats.org/officeDocument/2006/relationships/customXml" Target="../ink/ink312.xml"/><Relationship Id="rId746" Type="http://schemas.openxmlformats.org/officeDocument/2006/relationships/image" Target="../media/image378.png"/><Relationship Id="rId178" Type="http://schemas.openxmlformats.org/officeDocument/2006/relationships/customXml" Target="../ink/ink128.xml"/><Relationship Id="rId301" Type="http://schemas.openxmlformats.org/officeDocument/2006/relationships/image" Target="../media/image159.png"/><Relationship Id="rId82" Type="http://schemas.openxmlformats.org/officeDocument/2006/relationships/customXml" Target="../ink/ink80.xml"/><Relationship Id="rId385" Type="http://schemas.openxmlformats.org/officeDocument/2006/relationships/customXml" Target="../ink/ink235.xml"/><Relationship Id="rId592" Type="http://schemas.openxmlformats.org/officeDocument/2006/relationships/image" Target="../media/image301.png"/><Relationship Id="rId606" Type="http://schemas.openxmlformats.org/officeDocument/2006/relationships/image" Target="../media/image308.png"/><Relationship Id="rId245" Type="http://schemas.openxmlformats.org/officeDocument/2006/relationships/image" Target="../media/image131.png"/><Relationship Id="rId452" Type="http://schemas.openxmlformats.org/officeDocument/2006/relationships/image" Target="../media/image231.png"/><Relationship Id="rId105" Type="http://schemas.openxmlformats.org/officeDocument/2006/relationships/image" Target="../media/image61.png"/><Relationship Id="rId312" Type="http://schemas.openxmlformats.org/officeDocument/2006/relationships/customXml" Target="../ink/ink195.xml"/><Relationship Id="rId757" Type="http://schemas.openxmlformats.org/officeDocument/2006/relationships/customXml" Target="../ink/ink421.xml"/><Relationship Id="rId93" Type="http://schemas.openxmlformats.org/officeDocument/2006/relationships/image" Target="../media/image53.png"/><Relationship Id="rId189" Type="http://schemas.openxmlformats.org/officeDocument/2006/relationships/image" Target="../media/image103.png"/><Relationship Id="rId396" Type="http://schemas.openxmlformats.org/officeDocument/2006/relationships/image" Target="../media/image203.png"/><Relationship Id="rId617" Type="http://schemas.openxmlformats.org/officeDocument/2006/relationships/customXml" Target="../ink/ink351.xml"/><Relationship Id="rId256" Type="http://schemas.openxmlformats.org/officeDocument/2006/relationships/customXml" Target="../ink/ink167.xml"/><Relationship Id="rId463" Type="http://schemas.openxmlformats.org/officeDocument/2006/relationships/customXml" Target="../ink/ink274.xml"/><Relationship Id="rId670" Type="http://schemas.openxmlformats.org/officeDocument/2006/relationships/image" Target="../media/image340.png"/><Relationship Id="rId116" Type="http://schemas.openxmlformats.org/officeDocument/2006/relationships/customXml" Target="../ink/ink97.xml"/><Relationship Id="rId323" Type="http://schemas.openxmlformats.org/officeDocument/2006/relationships/image" Target="../media/image170.png"/><Relationship Id="rId530" Type="http://schemas.openxmlformats.org/officeDocument/2006/relationships/image" Target="../media/image270.png"/><Relationship Id="rId20" Type="http://schemas.openxmlformats.org/officeDocument/2006/relationships/customXml" Target="../ink/ink49.xml"/><Relationship Id="rId628" Type="http://schemas.openxmlformats.org/officeDocument/2006/relationships/image" Target="../media/image319.png"/><Relationship Id="rId267" Type="http://schemas.openxmlformats.org/officeDocument/2006/relationships/image" Target="../media/image142.png"/><Relationship Id="rId474" Type="http://schemas.openxmlformats.org/officeDocument/2006/relationships/image" Target="../media/image242.png"/><Relationship Id="rId127" Type="http://schemas.openxmlformats.org/officeDocument/2006/relationships/image" Target="../media/image72.png"/><Relationship Id="rId681" Type="http://schemas.openxmlformats.org/officeDocument/2006/relationships/customXml" Target="../ink/ink383.xml"/><Relationship Id="rId31" Type="http://schemas.openxmlformats.org/officeDocument/2006/relationships/image" Target="../media/image22.png"/><Relationship Id="rId334" Type="http://schemas.openxmlformats.org/officeDocument/2006/relationships/customXml" Target="../ink/ink206.xml"/><Relationship Id="rId541" Type="http://schemas.openxmlformats.org/officeDocument/2006/relationships/customXml" Target="../ink/ink313.xml"/><Relationship Id="rId639" Type="http://schemas.openxmlformats.org/officeDocument/2006/relationships/customXml" Target="../ink/ink362.xml"/><Relationship Id="rId180" Type="http://schemas.openxmlformats.org/officeDocument/2006/relationships/customXml" Target="../ink/ink129.xml"/><Relationship Id="rId278" Type="http://schemas.openxmlformats.org/officeDocument/2006/relationships/customXml" Target="../ink/ink178.xml"/><Relationship Id="rId401" Type="http://schemas.openxmlformats.org/officeDocument/2006/relationships/customXml" Target="../ink/ink243.xml"/><Relationship Id="rId303" Type="http://schemas.openxmlformats.org/officeDocument/2006/relationships/image" Target="../media/image160.png"/><Relationship Id="rId485" Type="http://schemas.openxmlformats.org/officeDocument/2006/relationships/customXml" Target="../ink/ink285.xml"/><Relationship Id="rId692" Type="http://schemas.openxmlformats.org/officeDocument/2006/relationships/image" Target="../media/image351.png"/><Relationship Id="rId706" Type="http://schemas.openxmlformats.org/officeDocument/2006/relationships/image" Target="../media/image358.png"/><Relationship Id="rId748" Type="http://schemas.openxmlformats.org/officeDocument/2006/relationships/image" Target="../media/image379.png"/><Relationship Id="rId42" Type="http://schemas.openxmlformats.org/officeDocument/2006/relationships/customXml" Target="../ink/ink60.xml"/><Relationship Id="rId84" Type="http://schemas.openxmlformats.org/officeDocument/2006/relationships/customXml" Target="../ink/ink81.xml"/><Relationship Id="rId138" Type="http://schemas.openxmlformats.org/officeDocument/2006/relationships/customXml" Target="../ink/ink108.xml"/><Relationship Id="rId345" Type="http://schemas.openxmlformats.org/officeDocument/2006/relationships/image" Target="../media/image181.png"/><Relationship Id="rId387" Type="http://schemas.openxmlformats.org/officeDocument/2006/relationships/customXml" Target="../ink/ink236.xml"/><Relationship Id="rId510" Type="http://schemas.openxmlformats.org/officeDocument/2006/relationships/image" Target="../media/image260.png"/><Relationship Id="rId552" Type="http://schemas.openxmlformats.org/officeDocument/2006/relationships/image" Target="../media/image281.png"/><Relationship Id="rId594" Type="http://schemas.openxmlformats.org/officeDocument/2006/relationships/image" Target="../media/image302.png"/><Relationship Id="rId608" Type="http://schemas.openxmlformats.org/officeDocument/2006/relationships/image" Target="../media/image309.png"/><Relationship Id="rId191" Type="http://schemas.openxmlformats.org/officeDocument/2006/relationships/image" Target="../media/image104.png"/><Relationship Id="rId205" Type="http://schemas.openxmlformats.org/officeDocument/2006/relationships/image" Target="../media/image111.png"/><Relationship Id="rId247" Type="http://schemas.openxmlformats.org/officeDocument/2006/relationships/image" Target="../media/image132.png"/><Relationship Id="rId412" Type="http://schemas.openxmlformats.org/officeDocument/2006/relationships/image" Target="../media/image211.png"/><Relationship Id="rId107" Type="http://schemas.openxmlformats.org/officeDocument/2006/relationships/image" Target="../media/image62.png"/><Relationship Id="rId289" Type="http://schemas.openxmlformats.org/officeDocument/2006/relationships/image" Target="../media/image153.png"/><Relationship Id="rId454" Type="http://schemas.openxmlformats.org/officeDocument/2006/relationships/image" Target="../media/image232.png"/><Relationship Id="rId496" Type="http://schemas.openxmlformats.org/officeDocument/2006/relationships/image" Target="../media/image253.png"/><Relationship Id="rId661" Type="http://schemas.openxmlformats.org/officeDocument/2006/relationships/customXml" Target="../ink/ink373.xml"/><Relationship Id="rId717" Type="http://schemas.openxmlformats.org/officeDocument/2006/relationships/customXml" Target="../ink/ink401.xml"/><Relationship Id="rId759" Type="http://schemas.openxmlformats.org/officeDocument/2006/relationships/customXml" Target="../ink/ink422.xml"/><Relationship Id="rId11" Type="http://schemas.openxmlformats.org/officeDocument/2006/relationships/image" Target="../media/image12.png"/><Relationship Id="rId53" Type="http://schemas.openxmlformats.org/officeDocument/2006/relationships/image" Target="../media/image33.png"/><Relationship Id="rId149" Type="http://schemas.openxmlformats.org/officeDocument/2006/relationships/image" Target="../media/image83.png"/><Relationship Id="rId314" Type="http://schemas.openxmlformats.org/officeDocument/2006/relationships/customXml" Target="../ink/ink196.xml"/><Relationship Id="rId356" Type="http://schemas.openxmlformats.org/officeDocument/2006/relationships/customXml" Target="../ink/ink217.xml"/><Relationship Id="rId398" Type="http://schemas.openxmlformats.org/officeDocument/2006/relationships/image" Target="../media/image204.png"/><Relationship Id="rId521" Type="http://schemas.openxmlformats.org/officeDocument/2006/relationships/customXml" Target="../ink/ink303.xml"/><Relationship Id="rId563" Type="http://schemas.openxmlformats.org/officeDocument/2006/relationships/customXml" Target="../ink/ink324.xml"/><Relationship Id="rId619" Type="http://schemas.openxmlformats.org/officeDocument/2006/relationships/customXml" Target="../ink/ink352.xml"/><Relationship Id="rId95" Type="http://schemas.openxmlformats.org/officeDocument/2006/relationships/image" Target="../media/image56.png"/><Relationship Id="rId160" Type="http://schemas.openxmlformats.org/officeDocument/2006/relationships/customXml" Target="../ink/ink119.xml"/><Relationship Id="rId216" Type="http://schemas.openxmlformats.org/officeDocument/2006/relationships/customXml" Target="../ink/ink147.xml"/><Relationship Id="rId423" Type="http://schemas.openxmlformats.org/officeDocument/2006/relationships/customXml" Target="../ink/ink254.xml"/><Relationship Id="rId258" Type="http://schemas.openxmlformats.org/officeDocument/2006/relationships/customXml" Target="../ink/ink168.xml"/><Relationship Id="rId465" Type="http://schemas.openxmlformats.org/officeDocument/2006/relationships/customXml" Target="../ink/ink275.xml"/><Relationship Id="rId630" Type="http://schemas.openxmlformats.org/officeDocument/2006/relationships/image" Target="../media/image320.png"/><Relationship Id="rId672" Type="http://schemas.openxmlformats.org/officeDocument/2006/relationships/image" Target="../media/image341.png"/><Relationship Id="rId728" Type="http://schemas.openxmlformats.org/officeDocument/2006/relationships/image" Target="../media/image369.png"/><Relationship Id="rId22" Type="http://schemas.openxmlformats.org/officeDocument/2006/relationships/customXml" Target="../ink/ink50.xml"/><Relationship Id="rId64" Type="http://schemas.openxmlformats.org/officeDocument/2006/relationships/customXml" Target="../ink/ink71.xml"/><Relationship Id="rId118" Type="http://schemas.openxmlformats.org/officeDocument/2006/relationships/customXml" Target="../ink/ink98.xml"/><Relationship Id="rId325" Type="http://schemas.openxmlformats.org/officeDocument/2006/relationships/image" Target="../media/image171.png"/><Relationship Id="rId367" Type="http://schemas.openxmlformats.org/officeDocument/2006/relationships/customXml" Target="../ink/ink226.xml"/><Relationship Id="rId532" Type="http://schemas.openxmlformats.org/officeDocument/2006/relationships/image" Target="../media/image271.png"/><Relationship Id="rId574" Type="http://schemas.openxmlformats.org/officeDocument/2006/relationships/image" Target="../media/image292.png"/><Relationship Id="rId171" Type="http://schemas.openxmlformats.org/officeDocument/2006/relationships/image" Target="../media/image94.png"/><Relationship Id="rId227" Type="http://schemas.openxmlformats.org/officeDocument/2006/relationships/image" Target="../media/image122.png"/><Relationship Id="rId269" Type="http://schemas.openxmlformats.org/officeDocument/2006/relationships/image" Target="../media/image143.png"/><Relationship Id="rId434" Type="http://schemas.openxmlformats.org/officeDocument/2006/relationships/image" Target="../media/image222.png"/><Relationship Id="rId476" Type="http://schemas.openxmlformats.org/officeDocument/2006/relationships/image" Target="../media/image243.png"/><Relationship Id="rId641" Type="http://schemas.openxmlformats.org/officeDocument/2006/relationships/customXml" Target="../ink/ink363.xml"/><Relationship Id="rId683" Type="http://schemas.openxmlformats.org/officeDocument/2006/relationships/customXml" Target="../ink/ink384.xml"/><Relationship Id="rId739" Type="http://schemas.openxmlformats.org/officeDocument/2006/relationships/customXml" Target="../ink/ink412.xml"/><Relationship Id="rId33" Type="http://schemas.openxmlformats.org/officeDocument/2006/relationships/image" Target="../media/image23.png"/><Relationship Id="rId129" Type="http://schemas.openxmlformats.org/officeDocument/2006/relationships/image" Target="../media/image73.png"/><Relationship Id="rId280" Type="http://schemas.openxmlformats.org/officeDocument/2006/relationships/customXml" Target="../ink/ink179.xml"/><Relationship Id="rId336" Type="http://schemas.openxmlformats.org/officeDocument/2006/relationships/customXml" Target="../ink/ink207.xml"/><Relationship Id="rId501" Type="http://schemas.openxmlformats.org/officeDocument/2006/relationships/customXml" Target="../ink/ink293.xml"/><Relationship Id="rId543" Type="http://schemas.openxmlformats.org/officeDocument/2006/relationships/customXml" Target="../ink/ink314.xml"/><Relationship Id="rId75" Type="http://schemas.openxmlformats.org/officeDocument/2006/relationships/image" Target="../media/image44.png"/><Relationship Id="rId140" Type="http://schemas.openxmlformats.org/officeDocument/2006/relationships/customXml" Target="../ink/ink109.xml"/><Relationship Id="rId182" Type="http://schemas.openxmlformats.org/officeDocument/2006/relationships/customXml" Target="../ink/ink130.xml"/><Relationship Id="rId378" Type="http://schemas.openxmlformats.org/officeDocument/2006/relationships/image" Target="../media/image194.png"/><Relationship Id="rId403" Type="http://schemas.openxmlformats.org/officeDocument/2006/relationships/customXml" Target="../ink/ink244.xml"/><Relationship Id="rId585" Type="http://schemas.openxmlformats.org/officeDocument/2006/relationships/customXml" Target="../ink/ink335.xml"/><Relationship Id="rId750" Type="http://schemas.openxmlformats.org/officeDocument/2006/relationships/image" Target="../media/image380.png"/><Relationship Id="rId6" Type="http://schemas.openxmlformats.org/officeDocument/2006/relationships/customXml" Target="../ink/ink42.xml"/><Relationship Id="rId238" Type="http://schemas.openxmlformats.org/officeDocument/2006/relationships/customXml" Target="../ink/ink158.xml"/><Relationship Id="rId445" Type="http://schemas.openxmlformats.org/officeDocument/2006/relationships/customXml" Target="../ink/ink265.xml"/><Relationship Id="rId487" Type="http://schemas.openxmlformats.org/officeDocument/2006/relationships/customXml" Target="../ink/ink286.xml"/><Relationship Id="rId610" Type="http://schemas.openxmlformats.org/officeDocument/2006/relationships/image" Target="../media/image310.png"/><Relationship Id="rId652" Type="http://schemas.openxmlformats.org/officeDocument/2006/relationships/image" Target="../media/image331.png"/><Relationship Id="rId694" Type="http://schemas.openxmlformats.org/officeDocument/2006/relationships/image" Target="../media/image352.png"/><Relationship Id="rId708" Type="http://schemas.openxmlformats.org/officeDocument/2006/relationships/image" Target="../media/image359.png"/><Relationship Id="rId291" Type="http://schemas.openxmlformats.org/officeDocument/2006/relationships/image" Target="../media/image154.png"/><Relationship Id="rId305" Type="http://schemas.openxmlformats.org/officeDocument/2006/relationships/image" Target="../media/image161.png"/><Relationship Id="rId347" Type="http://schemas.openxmlformats.org/officeDocument/2006/relationships/image" Target="../media/image182.png"/><Relationship Id="rId512" Type="http://schemas.openxmlformats.org/officeDocument/2006/relationships/image" Target="../media/image261.png"/><Relationship Id="rId44" Type="http://schemas.openxmlformats.org/officeDocument/2006/relationships/customXml" Target="../ink/ink61.xml"/><Relationship Id="rId86" Type="http://schemas.openxmlformats.org/officeDocument/2006/relationships/customXml" Target="../ink/ink82.xml"/><Relationship Id="rId151" Type="http://schemas.openxmlformats.org/officeDocument/2006/relationships/image" Target="../media/image84.png"/><Relationship Id="rId389" Type="http://schemas.openxmlformats.org/officeDocument/2006/relationships/customXml" Target="../ink/ink237.xml"/><Relationship Id="rId554" Type="http://schemas.openxmlformats.org/officeDocument/2006/relationships/image" Target="../media/image282.png"/><Relationship Id="rId596" Type="http://schemas.openxmlformats.org/officeDocument/2006/relationships/image" Target="../media/image303.png"/><Relationship Id="rId761" Type="http://schemas.openxmlformats.org/officeDocument/2006/relationships/customXml" Target="../ink/ink423.xml"/><Relationship Id="rId193" Type="http://schemas.openxmlformats.org/officeDocument/2006/relationships/image" Target="../media/image105.png"/><Relationship Id="rId207" Type="http://schemas.openxmlformats.org/officeDocument/2006/relationships/image" Target="../media/image112.png"/><Relationship Id="rId249" Type="http://schemas.openxmlformats.org/officeDocument/2006/relationships/image" Target="../media/image133.png"/><Relationship Id="rId414" Type="http://schemas.openxmlformats.org/officeDocument/2006/relationships/image" Target="../media/image212.png"/><Relationship Id="rId456" Type="http://schemas.openxmlformats.org/officeDocument/2006/relationships/image" Target="../media/image233.png"/><Relationship Id="rId498" Type="http://schemas.openxmlformats.org/officeDocument/2006/relationships/image" Target="../media/image254.png"/><Relationship Id="rId621" Type="http://schemas.openxmlformats.org/officeDocument/2006/relationships/customXml" Target="../ink/ink353.xml"/><Relationship Id="rId663" Type="http://schemas.openxmlformats.org/officeDocument/2006/relationships/customXml" Target="../ink/ink374.xml"/><Relationship Id="rId13" Type="http://schemas.openxmlformats.org/officeDocument/2006/relationships/image" Target="../media/image13.png"/><Relationship Id="rId109" Type="http://schemas.openxmlformats.org/officeDocument/2006/relationships/image" Target="../media/image63.png"/><Relationship Id="rId260" Type="http://schemas.openxmlformats.org/officeDocument/2006/relationships/customXml" Target="../ink/ink169.xml"/><Relationship Id="rId316" Type="http://schemas.openxmlformats.org/officeDocument/2006/relationships/customXml" Target="../ink/ink197.xml"/><Relationship Id="rId523" Type="http://schemas.openxmlformats.org/officeDocument/2006/relationships/customXml" Target="../ink/ink304.xml"/><Relationship Id="rId719" Type="http://schemas.openxmlformats.org/officeDocument/2006/relationships/customXml" Target="../ink/ink402.xml"/><Relationship Id="rId55" Type="http://schemas.openxmlformats.org/officeDocument/2006/relationships/image" Target="../media/image34.png"/><Relationship Id="rId97" Type="http://schemas.openxmlformats.org/officeDocument/2006/relationships/image" Target="../media/image57.png"/><Relationship Id="rId120" Type="http://schemas.openxmlformats.org/officeDocument/2006/relationships/customXml" Target="../ink/ink99.xml"/><Relationship Id="rId358" Type="http://schemas.openxmlformats.org/officeDocument/2006/relationships/customXml" Target="../ink/ink218.xml"/><Relationship Id="rId565" Type="http://schemas.openxmlformats.org/officeDocument/2006/relationships/customXml" Target="../ink/ink325.xml"/><Relationship Id="rId730" Type="http://schemas.openxmlformats.org/officeDocument/2006/relationships/image" Target="../media/image370.png"/><Relationship Id="rId162" Type="http://schemas.openxmlformats.org/officeDocument/2006/relationships/customXml" Target="../ink/ink120.xml"/><Relationship Id="rId218" Type="http://schemas.openxmlformats.org/officeDocument/2006/relationships/customXml" Target="../ink/ink148.xml"/><Relationship Id="rId425" Type="http://schemas.openxmlformats.org/officeDocument/2006/relationships/customXml" Target="../ink/ink255.xml"/><Relationship Id="rId467" Type="http://schemas.openxmlformats.org/officeDocument/2006/relationships/customXml" Target="../ink/ink276.xml"/><Relationship Id="rId632" Type="http://schemas.openxmlformats.org/officeDocument/2006/relationships/image" Target="../media/image321.png"/><Relationship Id="rId271" Type="http://schemas.openxmlformats.org/officeDocument/2006/relationships/image" Target="../media/image144.png"/><Relationship Id="rId674" Type="http://schemas.openxmlformats.org/officeDocument/2006/relationships/image" Target="../media/image342.png"/><Relationship Id="rId24" Type="http://schemas.openxmlformats.org/officeDocument/2006/relationships/customXml" Target="../ink/ink51.xml"/><Relationship Id="rId66" Type="http://schemas.openxmlformats.org/officeDocument/2006/relationships/customXml" Target="../ink/ink72.xml"/><Relationship Id="rId131" Type="http://schemas.openxmlformats.org/officeDocument/2006/relationships/image" Target="../media/image74.png"/><Relationship Id="rId327" Type="http://schemas.openxmlformats.org/officeDocument/2006/relationships/image" Target="../media/image172.png"/><Relationship Id="rId369" Type="http://schemas.openxmlformats.org/officeDocument/2006/relationships/customXml" Target="../ink/ink227.xml"/><Relationship Id="rId534" Type="http://schemas.openxmlformats.org/officeDocument/2006/relationships/image" Target="../media/image272.png"/><Relationship Id="rId576" Type="http://schemas.openxmlformats.org/officeDocument/2006/relationships/image" Target="../media/image293.png"/><Relationship Id="rId741" Type="http://schemas.openxmlformats.org/officeDocument/2006/relationships/customXml" Target="../ink/ink413.xml"/><Relationship Id="rId173" Type="http://schemas.openxmlformats.org/officeDocument/2006/relationships/image" Target="../media/image95.png"/><Relationship Id="rId229" Type="http://schemas.openxmlformats.org/officeDocument/2006/relationships/image" Target="../media/image123.png"/><Relationship Id="rId380" Type="http://schemas.openxmlformats.org/officeDocument/2006/relationships/image" Target="../media/image195.png"/><Relationship Id="rId436" Type="http://schemas.openxmlformats.org/officeDocument/2006/relationships/image" Target="../media/image223.png"/><Relationship Id="rId601" Type="http://schemas.openxmlformats.org/officeDocument/2006/relationships/customXml" Target="../ink/ink343.xml"/><Relationship Id="rId643" Type="http://schemas.openxmlformats.org/officeDocument/2006/relationships/customXml" Target="../ink/ink364.xml"/><Relationship Id="rId240" Type="http://schemas.openxmlformats.org/officeDocument/2006/relationships/customXml" Target="../ink/ink159.xml"/><Relationship Id="rId478" Type="http://schemas.openxmlformats.org/officeDocument/2006/relationships/image" Target="../media/image244.png"/><Relationship Id="rId685" Type="http://schemas.openxmlformats.org/officeDocument/2006/relationships/customXml" Target="../ink/ink385.xml"/><Relationship Id="rId35" Type="http://schemas.openxmlformats.org/officeDocument/2006/relationships/image" Target="../media/image24.png"/><Relationship Id="rId77" Type="http://schemas.openxmlformats.org/officeDocument/2006/relationships/image" Target="../media/image45.png"/><Relationship Id="rId100" Type="http://schemas.openxmlformats.org/officeDocument/2006/relationships/customXml" Target="../ink/ink89.xml"/><Relationship Id="rId282" Type="http://schemas.openxmlformats.org/officeDocument/2006/relationships/customXml" Target="../ink/ink180.xml"/><Relationship Id="rId338" Type="http://schemas.openxmlformats.org/officeDocument/2006/relationships/customXml" Target="../ink/ink208.xml"/><Relationship Id="rId503" Type="http://schemas.openxmlformats.org/officeDocument/2006/relationships/customXml" Target="../ink/ink294.xml"/><Relationship Id="rId545" Type="http://schemas.openxmlformats.org/officeDocument/2006/relationships/customXml" Target="../ink/ink315.xml"/><Relationship Id="rId587" Type="http://schemas.openxmlformats.org/officeDocument/2006/relationships/customXml" Target="../ink/ink336.xml"/><Relationship Id="rId710" Type="http://schemas.openxmlformats.org/officeDocument/2006/relationships/image" Target="../media/image360.png"/><Relationship Id="rId752" Type="http://schemas.openxmlformats.org/officeDocument/2006/relationships/image" Target="../media/image381.png"/><Relationship Id="rId8" Type="http://schemas.openxmlformats.org/officeDocument/2006/relationships/customXml" Target="../ink/ink43.xml"/><Relationship Id="rId142" Type="http://schemas.openxmlformats.org/officeDocument/2006/relationships/customXml" Target="../ink/ink110.xml"/><Relationship Id="rId184" Type="http://schemas.openxmlformats.org/officeDocument/2006/relationships/customXml" Target="../ink/ink131.xml"/><Relationship Id="rId391" Type="http://schemas.openxmlformats.org/officeDocument/2006/relationships/customXml" Target="../ink/ink238.xml"/><Relationship Id="rId405" Type="http://schemas.openxmlformats.org/officeDocument/2006/relationships/customXml" Target="../ink/ink245.xml"/><Relationship Id="rId447" Type="http://schemas.openxmlformats.org/officeDocument/2006/relationships/customXml" Target="../ink/ink266.xml"/><Relationship Id="rId612" Type="http://schemas.openxmlformats.org/officeDocument/2006/relationships/image" Target="../media/image311.png"/><Relationship Id="rId251" Type="http://schemas.openxmlformats.org/officeDocument/2006/relationships/image" Target="../media/image134.png"/><Relationship Id="rId489" Type="http://schemas.openxmlformats.org/officeDocument/2006/relationships/customXml" Target="../ink/ink287.xml"/><Relationship Id="rId654" Type="http://schemas.openxmlformats.org/officeDocument/2006/relationships/image" Target="../media/image332.png"/><Relationship Id="rId696" Type="http://schemas.openxmlformats.org/officeDocument/2006/relationships/image" Target="../media/image353.png"/><Relationship Id="rId46" Type="http://schemas.openxmlformats.org/officeDocument/2006/relationships/customXml" Target="../ink/ink62.xml"/><Relationship Id="rId293" Type="http://schemas.openxmlformats.org/officeDocument/2006/relationships/image" Target="../media/image155.png"/><Relationship Id="rId307" Type="http://schemas.openxmlformats.org/officeDocument/2006/relationships/image" Target="../media/image162.png"/><Relationship Id="rId349" Type="http://schemas.openxmlformats.org/officeDocument/2006/relationships/image" Target="../media/image183.png"/><Relationship Id="rId514" Type="http://schemas.openxmlformats.org/officeDocument/2006/relationships/image" Target="../media/image262.png"/><Relationship Id="rId556" Type="http://schemas.openxmlformats.org/officeDocument/2006/relationships/image" Target="../media/image283.png"/><Relationship Id="rId721" Type="http://schemas.openxmlformats.org/officeDocument/2006/relationships/customXml" Target="../ink/ink403.xml"/><Relationship Id="rId763" Type="http://schemas.openxmlformats.org/officeDocument/2006/relationships/customXml" Target="../ink/ink424.xml"/><Relationship Id="rId88" Type="http://schemas.openxmlformats.org/officeDocument/2006/relationships/customXml" Target="../ink/ink83.xml"/><Relationship Id="rId111" Type="http://schemas.openxmlformats.org/officeDocument/2006/relationships/image" Target="../media/image64.png"/><Relationship Id="rId153" Type="http://schemas.openxmlformats.org/officeDocument/2006/relationships/image" Target="../media/image85.png"/><Relationship Id="rId195" Type="http://schemas.openxmlformats.org/officeDocument/2006/relationships/image" Target="../media/image106.png"/><Relationship Id="rId209" Type="http://schemas.openxmlformats.org/officeDocument/2006/relationships/image" Target="../media/image113.png"/><Relationship Id="rId360" Type="http://schemas.openxmlformats.org/officeDocument/2006/relationships/customXml" Target="../ink/ink220.xml"/><Relationship Id="rId416" Type="http://schemas.openxmlformats.org/officeDocument/2006/relationships/image" Target="../media/image213.png"/><Relationship Id="rId598" Type="http://schemas.openxmlformats.org/officeDocument/2006/relationships/image" Target="../media/image304.png"/><Relationship Id="rId220" Type="http://schemas.openxmlformats.org/officeDocument/2006/relationships/customXml" Target="../ink/ink149.xml"/><Relationship Id="rId458" Type="http://schemas.openxmlformats.org/officeDocument/2006/relationships/image" Target="../media/image234.png"/><Relationship Id="rId623" Type="http://schemas.openxmlformats.org/officeDocument/2006/relationships/customXml" Target="../ink/ink354.xml"/><Relationship Id="rId665" Type="http://schemas.openxmlformats.org/officeDocument/2006/relationships/customXml" Target="../ink/ink375.xml"/><Relationship Id="rId15" Type="http://schemas.openxmlformats.org/officeDocument/2006/relationships/image" Target="../media/image14.png"/><Relationship Id="rId57" Type="http://schemas.openxmlformats.org/officeDocument/2006/relationships/image" Target="../media/image35.png"/><Relationship Id="rId262" Type="http://schemas.openxmlformats.org/officeDocument/2006/relationships/customXml" Target="../ink/ink170.xml"/><Relationship Id="rId318" Type="http://schemas.openxmlformats.org/officeDocument/2006/relationships/customXml" Target="../ink/ink198.xml"/><Relationship Id="rId525" Type="http://schemas.openxmlformats.org/officeDocument/2006/relationships/customXml" Target="../ink/ink305.xml"/><Relationship Id="rId567" Type="http://schemas.openxmlformats.org/officeDocument/2006/relationships/customXml" Target="../ink/ink326.xml"/><Relationship Id="rId732" Type="http://schemas.openxmlformats.org/officeDocument/2006/relationships/image" Target="../media/image371.png"/><Relationship Id="rId99" Type="http://schemas.openxmlformats.org/officeDocument/2006/relationships/image" Target="../media/image58.png"/><Relationship Id="rId122" Type="http://schemas.openxmlformats.org/officeDocument/2006/relationships/customXml" Target="../ink/ink100.xml"/><Relationship Id="rId164" Type="http://schemas.openxmlformats.org/officeDocument/2006/relationships/customXml" Target="../ink/ink121.xml"/><Relationship Id="rId371" Type="http://schemas.openxmlformats.org/officeDocument/2006/relationships/customXml" Target="../ink/ink228.xml"/><Relationship Id="rId427" Type="http://schemas.openxmlformats.org/officeDocument/2006/relationships/customXml" Target="../ink/ink256.xml"/><Relationship Id="rId469" Type="http://schemas.openxmlformats.org/officeDocument/2006/relationships/customXml" Target="../ink/ink277.xml"/><Relationship Id="rId634" Type="http://schemas.openxmlformats.org/officeDocument/2006/relationships/image" Target="../media/image322.png"/><Relationship Id="rId676" Type="http://schemas.openxmlformats.org/officeDocument/2006/relationships/image" Target="../media/image343.png"/><Relationship Id="rId26" Type="http://schemas.openxmlformats.org/officeDocument/2006/relationships/customXml" Target="../ink/ink52.xml"/><Relationship Id="rId231" Type="http://schemas.openxmlformats.org/officeDocument/2006/relationships/image" Target="../media/image124.png"/><Relationship Id="rId273" Type="http://schemas.openxmlformats.org/officeDocument/2006/relationships/image" Target="../media/image145.png"/><Relationship Id="rId329" Type="http://schemas.openxmlformats.org/officeDocument/2006/relationships/image" Target="../media/image173.png"/><Relationship Id="rId480" Type="http://schemas.openxmlformats.org/officeDocument/2006/relationships/image" Target="../media/image245.png"/><Relationship Id="rId536" Type="http://schemas.openxmlformats.org/officeDocument/2006/relationships/image" Target="../media/image273.png"/><Relationship Id="rId701" Type="http://schemas.openxmlformats.org/officeDocument/2006/relationships/customXml" Target="../ink/ink393.xml"/><Relationship Id="rId68" Type="http://schemas.openxmlformats.org/officeDocument/2006/relationships/customXml" Target="../ink/ink73.xml"/><Relationship Id="rId133" Type="http://schemas.openxmlformats.org/officeDocument/2006/relationships/image" Target="../media/image75.png"/><Relationship Id="rId175" Type="http://schemas.openxmlformats.org/officeDocument/2006/relationships/image" Target="../media/image96.png"/><Relationship Id="rId340" Type="http://schemas.openxmlformats.org/officeDocument/2006/relationships/customXml" Target="../ink/ink209.xml"/><Relationship Id="rId578" Type="http://schemas.openxmlformats.org/officeDocument/2006/relationships/image" Target="../media/image294.png"/><Relationship Id="rId743" Type="http://schemas.openxmlformats.org/officeDocument/2006/relationships/customXml" Target="../ink/ink414.xml"/><Relationship Id="rId200" Type="http://schemas.openxmlformats.org/officeDocument/2006/relationships/customXml" Target="../ink/ink139.xml"/><Relationship Id="rId382" Type="http://schemas.openxmlformats.org/officeDocument/2006/relationships/image" Target="../media/image196.png"/><Relationship Id="rId438" Type="http://schemas.openxmlformats.org/officeDocument/2006/relationships/image" Target="../media/image224.png"/><Relationship Id="rId603" Type="http://schemas.openxmlformats.org/officeDocument/2006/relationships/customXml" Target="../ink/ink344.xml"/><Relationship Id="rId645" Type="http://schemas.openxmlformats.org/officeDocument/2006/relationships/customXml" Target="../ink/ink365.xml"/><Relationship Id="rId687" Type="http://schemas.openxmlformats.org/officeDocument/2006/relationships/customXml" Target="../ink/ink386.xml"/><Relationship Id="rId242" Type="http://schemas.openxmlformats.org/officeDocument/2006/relationships/customXml" Target="../ink/ink160.xml"/><Relationship Id="rId284" Type="http://schemas.openxmlformats.org/officeDocument/2006/relationships/customXml" Target="../ink/ink181.xml"/><Relationship Id="rId491" Type="http://schemas.openxmlformats.org/officeDocument/2006/relationships/customXml" Target="../ink/ink288.xml"/><Relationship Id="rId505" Type="http://schemas.openxmlformats.org/officeDocument/2006/relationships/customXml" Target="../ink/ink295.xml"/><Relationship Id="rId712" Type="http://schemas.openxmlformats.org/officeDocument/2006/relationships/image" Target="../media/image361.png"/><Relationship Id="rId37" Type="http://schemas.openxmlformats.org/officeDocument/2006/relationships/image" Target="../media/image25.png"/><Relationship Id="rId79" Type="http://schemas.openxmlformats.org/officeDocument/2006/relationships/image" Target="../media/image46.png"/><Relationship Id="rId102" Type="http://schemas.openxmlformats.org/officeDocument/2006/relationships/customXml" Target="../ink/ink90.xml"/><Relationship Id="rId144" Type="http://schemas.openxmlformats.org/officeDocument/2006/relationships/customXml" Target="../ink/ink111.xml"/><Relationship Id="rId547" Type="http://schemas.openxmlformats.org/officeDocument/2006/relationships/customXml" Target="../ink/ink316.xml"/><Relationship Id="rId589" Type="http://schemas.openxmlformats.org/officeDocument/2006/relationships/customXml" Target="../ink/ink337.xml"/><Relationship Id="rId754" Type="http://schemas.openxmlformats.org/officeDocument/2006/relationships/image" Target="../media/image382.png"/><Relationship Id="rId90" Type="http://schemas.openxmlformats.org/officeDocument/2006/relationships/customXml" Target="../ink/ink84.xml"/><Relationship Id="rId186" Type="http://schemas.openxmlformats.org/officeDocument/2006/relationships/customXml" Target="../ink/ink132.xml"/><Relationship Id="rId351" Type="http://schemas.openxmlformats.org/officeDocument/2006/relationships/image" Target="../media/image184.png"/><Relationship Id="rId393" Type="http://schemas.openxmlformats.org/officeDocument/2006/relationships/customXml" Target="../ink/ink239.xml"/><Relationship Id="rId407" Type="http://schemas.openxmlformats.org/officeDocument/2006/relationships/customXml" Target="../ink/ink246.xml"/><Relationship Id="rId449" Type="http://schemas.openxmlformats.org/officeDocument/2006/relationships/customXml" Target="../ink/ink267.xml"/><Relationship Id="rId614" Type="http://schemas.openxmlformats.org/officeDocument/2006/relationships/image" Target="../media/image312.png"/><Relationship Id="rId656" Type="http://schemas.openxmlformats.org/officeDocument/2006/relationships/image" Target="../media/image333.png"/><Relationship Id="rId211" Type="http://schemas.openxmlformats.org/officeDocument/2006/relationships/image" Target="../media/image114.png"/><Relationship Id="rId253" Type="http://schemas.openxmlformats.org/officeDocument/2006/relationships/image" Target="../media/image135.png"/><Relationship Id="rId295" Type="http://schemas.openxmlformats.org/officeDocument/2006/relationships/image" Target="../media/image156.png"/><Relationship Id="rId309" Type="http://schemas.openxmlformats.org/officeDocument/2006/relationships/image" Target="../media/image163.png"/><Relationship Id="rId460" Type="http://schemas.openxmlformats.org/officeDocument/2006/relationships/image" Target="../media/image235.png"/><Relationship Id="rId516" Type="http://schemas.openxmlformats.org/officeDocument/2006/relationships/image" Target="../media/image263.png"/><Relationship Id="rId698" Type="http://schemas.openxmlformats.org/officeDocument/2006/relationships/image" Target="../media/image354.png"/><Relationship Id="rId48" Type="http://schemas.openxmlformats.org/officeDocument/2006/relationships/customXml" Target="../ink/ink63.xml"/><Relationship Id="rId113" Type="http://schemas.openxmlformats.org/officeDocument/2006/relationships/image" Target="../media/image65.png"/><Relationship Id="rId320" Type="http://schemas.openxmlformats.org/officeDocument/2006/relationships/customXml" Target="../ink/ink199.xml"/><Relationship Id="rId558" Type="http://schemas.openxmlformats.org/officeDocument/2006/relationships/image" Target="../media/image284.png"/><Relationship Id="rId723" Type="http://schemas.openxmlformats.org/officeDocument/2006/relationships/customXml" Target="../ink/ink404.xml"/><Relationship Id="rId765" Type="http://schemas.openxmlformats.org/officeDocument/2006/relationships/customXml" Target="../ink/ink425.xml"/><Relationship Id="rId155" Type="http://schemas.openxmlformats.org/officeDocument/2006/relationships/image" Target="../media/image86.png"/><Relationship Id="rId197" Type="http://schemas.openxmlformats.org/officeDocument/2006/relationships/image" Target="../media/image107.png"/><Relationship Id="rId362" Type="http://schemas.openxmlformats.org/officeDocument/2006/relationships/customXml" Target="../ink/ink222.xml"/><Relationship Id="rId418" Type="http://schemas.openxmlformats.org/officeDocument/2006/relationships/image" Target="../media/image214.png"/><Relationship Id="rId625" Type="http://schemas.openxmlformats.org/officeDocument/2006/relationships/customXml" Target="../ink/ink355.xml"/><Relationship Id="rId222" Type="http://schemas.openxmlformats.org/officeDocument/2006/relationships/customXml" Target="../ink/ink150.xml"/><Relationship Id="rId264" Type="http://schemas.openxmlformats.org/officeDocument/2006/relationships/customXml" Target="../ink/ink171.xml"/><Relationship Id="rId471" Type="http://schemas.openxmlformats.org/officeDocument/2006/relationships/customXml" Target="../ink/ink278.xml"/><Relationship Id="rId667" Type="http://schemas.openxmlformats.org/officeDocument/2006/relationships/customXml" Target="../ink/ink376.xml"/><Relationship Id="rId17" Type="http://schemas.openxmlformats.org/officeDocument/2006/relationships/image" Target="../media/image15.png"/><Relationship Id="rId59" Type="http://schemas.openxmlformats.org/officeDocument/2006/relationships/image" Target="../media/image36.png"/><Relationship Id="rId124" Type="http://schemas.openxmlformats.org/officeDocument/2006/relationships/customXml" Target="../ink/ink101.xml"/><Relationship Id="rId527" Type="http://schemas.openxmlformats.org/officeDocument/2006/relationships/customXml" Target="../ink/ink306.xml"/><Relationship Id="rId569" Type="http://schemas.openxmlformats.org/officeDocument/2006/relationships/customXml" Target="../ink/ink327.xml"/><Relationship Id="rId734" Type="http://schemas.openxmlformats.org/officeDocument/2006/relationships/image" Target="../media/image372.png"/><Relationship Id="rId70" Type="http://schemas.openxmlformats.org/officeDocument/2006/relationships/customXml" Target="../ink/ink74.xml"/><Relationship Id="rId166" Type="http://schemas.openxmlformats.org/officeDocument/2006/relationships/customXml" Target="../ink/ink122.xml"/><Relationship Id="rId331" Type="http://schemas.openxmlformats.org/officeDocument/2006/relationships/image" Target="../media/image174.png"/><Relationship Id="rId373" Type="http://schemas.openxmlformats.org/officeDocument/2006/relationships/customXml" Target="../ink/ink229.xml"/><Relationship Id="rId429" Type="http://schemas.openxmlformats.org/officeDocument/2006/relationships/customXml" Target="../ink/ink257.xml"/><Relationship Id="rId580" Type="http://schemas.openxmlformats.org/officeDocument/2006/relationships/image" Target="../media/image295.png"/><Relationship Id="rId636" Type="http://schemas.openxmlformats.org/officeDocument/2006/relationships/image" Target="../media/image323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25.png"/><Relationship Id="rId440" Type="http://schemas.openxmlformats.org/officeDocument/2006/relationships/image" Target="../media/image225.png"/><Relationship Id="rId678" Type="http://schemas.openxmlformats.org/officeDocument/2006/relationships/image" Target="../media/image344.png"/><Relationship Id="rId28" Type="http://schemas.openxmlformats.org/officeDocument/2006/relationships/customXml" Target="../ink/ink53.xml"/><Relationship Id="rId275" Type="http://schemas.openxmlformats.org/officeDocument/2006/relationships/image" Target="../media/image146.png"/><Relationship Id="rId300" Type="http://schemas.openxmlformats.org/officeDocument/2006/relationships/customXml" Target="../ink/ink189.xml"/><Relationship Id="rId482" Type="http://schemas.openxmlformats.org/officeDocument/2006/relationships/image" Target="../media/image246.png"/><Relationship Id="rId538" Type="http://schemas.openxmlformats.org/officeDocument/2006/relationships/image" Target="../media/image274.png"/><Relationship Id="rId703" Type="http://schemas.openxmlformats.org/officeDocument/2006/relationships/customXml" Target="../ink/ink394.xml"/><Relationship Id="rId745" Type="http://schemas.openxmlformats.org/officeDocument/2006/relationships/customXml" Target="../ink/ink415.xml"/><Relationship Id="rId81" Type="http://schemas.openxmlformats.org/officeDocument/2006/relationships/image" Target="../media/image47.png"/><Relationship Id="rId135" Type="http://schemas.openxmlformats.org/officeDocument/2006/relationships/image" Target="../media/image76.png"/><Relationship Id="rId177" Type="http://schemas.openxmlformats.org/officeDocument/2006/relationships/image" Target="../media/image97.png"/><Relationship Id="rId342" Type="http://schemas.openxmlformats.org/officeDocument/2006/relationships/customXml" Target="../ink/ink210.xml"/><Relationship Id="rId384" Type="http://schemas.openxmlformats.org/officeDocument/2006/relationships/image" Target="../media/image197.png"/><Relationship Id="rId591" Type="http://schemas.openxmlformats.org/officeDocument/2006/relationships/customXml" Target="../ink/ink338.xml"/><Relationship Id="rId605" Type="http://schemas.openxmlformats.org/officeDocument/2006/relationships/customXml" Target="../ink/ink345.xml"/><Relationship Id="rId202" Type="http://schemas.openxmlformats.org/officeDocument/2006/relationships/customXml" Target="../ink/ink140.xml"/><Relationship Id="rId244" Type="http://schemas.openxmlformats.org/officeDocument/2006/relationships/customXml" Target="../ink/ink161.xml"/><Relationship Id="rId647" Type="http://schemas.openxmlformats.org/officeDocument/2006/relationships/customXml" Target="../ink/ink366.xml"/><Relationship Id="rId689" Type="http://schemas.openxmlformats.org/officeDocument/2006/relationships/customXml" Target="../ink/ink387.xml"/><Relationship Id="rId39" Type="http://schemas.openxmlformats.org/officeDocument/2006/relationships/image" Target="../media/image26.png"/><Relationship Id="rId286" Type="http://schemas.openxmlformats.org/officeDocument/2006/relationships/customXml" Target="../ink/ink182.xml"/><Relationship Id="rId451" Type="http://schemas.openxmlformats.org/officeDocument/2006/relationships/customXml" Target="../ink/ink268.xml"/><Relationship Id="rId493" Type="http://schemas.openxmlformats.org/officeDocument/2006/relationships/customXml" Target="../ink/ink289.xml"/><Relationship Id="rId507" Type="http://schemas.openxmlformats.org/officeDocument/2006/relationships/customXml" Target="../ink/ink296.xml"/><Relationship Id="rId549" Type="http://schemas.openxmlformats.org/officeDocument/2006/relationships/customXml" Target="../ink/ink317.xml"/><Relationship Id="rId714" Type="http://schemas.openxmlformats.org/officeDocument/2006/relationships/image" Target="../media/image362.png"/><Relationship Id="rId756" Type="http://schemas.openxmlformats.org/officeDocument/2006/relationships/image" Target="../media/image383.png"/><Relationship Id="rId50" Type="http://schemas.openxmlformats.org/officeDocument/2006/relationships/customXml" Target="../ink/ink64.xml"/><Relationship Id="rId104" Type="http://schemas.openxmlformats.org/officeDocument/2006/relationships/customXml" Target="../ink/ink91.xml"/><Relationship Id="rId146" Type="http://schemas.openxmlformats.org/officeDocument/2006/relationships/customXml" Target="../ink/ink112.xml"/><Relationship Id="rId188" Type="http://schemas.openxmlformats.org/officeDocument/2006/relationships/customXml" Target="../ink/ink133.xml"/><Relationship Id="rId311" Type="http://schemas.openxmlformats.org/officeDocument/2006/relationships/image" Target="../media/image164.png"/><Relationship Id="rId353" Type="http://schemas.openxmlformats.org/officeDocument/2006/relationships/image" Target="../media/image185.png"/><Relationship Id="rId395" Type="http://schemas.openxmlformats.org/officeDocument/2006/relationships/customXml" Target="../ink/ink240.xml"/><Relationship Id="rId409" Type="http://schemas.openxmlformats.org/officeDocument/2006/relationships/customXml" Target="../ink/ink247.xml"/><Relationship Id="rId560" Type="http://schemas.openxmlformats.org/officeDocument/2006/relationships/image" Target="../media/image285.png"/><Relationship Id="rId92" Type="http://schemas.openxmlformats.org/officeDocument/2006/relationships/customXml" Target="../ink/ink85.xml"/><Relationship Id="rId213" Type="http://schemas.openxmlformats.org/officeDocument/2006/relationships/image" Target="../media/image115.png"/><Relationship Id="rId420" Type="http://schemas.openxmlformats.org/officeDocument/2006/relationships/image" Target="../media/image215.png"/><Relationship Id="rId616" Type="http://schemas.openxmlformats.org/officeDocument/2006/relationships/image" Target="../media/image313.png"/><Relationship Id="rId658" Type="http://schemas.openxmlformats.org/officeDocument/2006/relationships/image" Target="../media/image334.png"/><Relationship Id="rId255" Type="http://schemas.openxmlformats.org/officeDocument/2006/relationships/image" Target="../media/image136.png"/><Relationship Id="rId297" Type="http://schemas.openxmlformats.org/officeDocument/2006/relationships/image" Target="../media/image157.png"/><Relationship Id="rId462" Type="http://schemas.openxmlformats.org/officeDocument/2006/relationships/image" Target="../media/image236.png"/><Relationship Id="rId518" Type="http://schemas.openxmlformats.org/officeDocument/2006/relationships/image" Target="../media/image264.png"/><Relationship Id="rId725" Type="http://schemas.openxmlformats.org/officeDocument/2006/relationships/customXml" Target="../ink/ink405.xml"/><Relationship Id="rId115" Type="http://schemas.openxmlformats.org/officeDocument/2006/relationships/image" Target="../media/image66.png"/><Relationship Id="rId157" Type="http://schemas.openxmlformats.org/officeDocument/2006/relationships/image" Target="../media/image87.png"/><Relationship Id="rId322" Type="http://schemas.openxmlformats.org/officeDocument/2006/relationships/customXml" Target="../ink/ink200.xml"/><Relationship Id="rId364" Type="http://schemas.openxmlformats.org/officeDocument/2006/relationships/customXml" Target="../ink/ink224.xml"/><Relationship Id="rId61" Type="http://schemas.openxmlformats.org/officeDocument/2006/relationships/image" Target="../media/image37.png"/><Relationship Id="rId199" Type="http://schemas.openxmlformats.org/officeDocument/2006/relationships/image" Target="../media/image108.png"/><Relationship Id="rId571" Type="http://schemas.openxmlformats.org/officeDocument/2006/relationships/customXml" Target="../ink/ink328.xml"/><Relationship Id="rId627" Type="http://schemas.openxmlformats.org/officeDocument/2006/relationships/customXml" Target="../ink/ink356.xml"/><Relationship Id="rId669" Type="http://schemas.openxmlformats.org/officeDocument/2006/relationships/customXml" Target="../ink/ink377.xml"/><Relationship Id="rId19" Type="http://schemas.openxmlformats.org/officeDocument/2006/relationships/image" Target="../media/image16.png"/><Relationship Id="rId224" Type="http://schemas.openxmlformats.org/officeDocument/2006/relationships/customXml" Target="../ink/ink151.xml"/><Relationship Id="rId266" Type="http://schemas.openxmlformats.org/officeDocument/2006/relationships/customXml" Target="../ink/ink172.xml"/><Relationship Id="rId431" Type="http://schemas.openxmlformats.org/officeDocument/2006/relationships/customXml" Target="../ink/ink258.xml"/><Relationship Id="rId473" Type="http://schemas.openxmlformats.org/officeDocument/2006/relationships/customXml" Target="../ink/ink279.xml"/><Relationship Id="rId529" Type="http://schemas.openxmlformats.org/officeDocument/2006/relationships/customXml" Target="../ink/ink307.xml"/><Relationship Id="rId680" Type="http://schemas.openxmlformats.org/officeDocument/2006/relationships/image" Target="../media/image345.png"/><Relationship Id="rId736" Type="http://schemas.openxmlformats.org/officeDocument/2006/relationships/image" Target="../media/image373.png"/><Relationship Id="rId30" Type="http://schemas.openxmlformats.org/officeDocument/2006/relationships/customXml" Target="../ink/ink54.xml"/><Relationship Id="rId126" Type="http://schemas.openxmlformats.org/officeDocument/2006/relationships/customXml" Target="../ink/ink102.xml"/><Relationship Id="rId168" Type="http://schemas.openxmlformats.org/officeDocument/2006/relationships/customXml" Target="../ink/ink123.xml"/><Relationship Id="rId333" Type="http://schemas.openxmlformats.org/officeDocument/2006/relationships/image" Target="../media/image175.png"/><Relationship Id="rId540" Type="http://schemas.openxmlformats.org/officeDocument/2006/relationships/image" Target="../media/image275.png"/><Relationship Id="rId72" Type="http://schemas.openxmlformats.org/officeDocument/2006/relationships/customXml" Target="../ink/ink75.xml"/><Relationship Id="rId375" Type="http://schemas.openxmlformats.org/officeDocument/2006/relationships/customXml" Target="../ink/ink230.xml"/><Relationship Id="rId582" Type="http://schemas.openxmlformats.org/officeDocument/2006/relationships/image" Target="../media/image296.png"/><Relationship Id="rId638" Type="http://schemas.openxmlformats.org/officeDocument/2006/relationships/image" Target="../media/image324.png"/><Relationship Id="rId3" Type="http://schemas.openxmlformats.org/officeDocument/2006/relationships/image" Target="../media/image8.png"/><Relationship Id="rId235" Type="http://schemas.openxmlformats.org/officeDocument/2006/relationships/image" Target="../media/image126.png"/><Relationship Id="rId277" Type="http://schemas.openxmlformats.org/officeDocument/2006/relationships/image" Target="../media/image147.png"/><Relationship Id="rId400" Type="http://schemas.openxmlformats.org/officeDocument/2006/relationships/image" Target="../media/image205.png"/><Relationship Id="rId442" Type="http://schemas.openxmlformats.org/officeDocument/2006/relationships/image" Target="../media/image226.png"/><Relationship Id="rId484" Type="http://schemas.openxmlformats.org/officeDocument/2006/relationships/image" Target="../media/image247.png"/><Relationship Id="rId705" Type="http://schemas.openxmlformats.org/officeDocument/2006/relationships/customXml" Target="../ink/ink395.xml"/><Relationship Id="rId137" Type="http://schemas.openxmlformats.org/officeDocument/2006/relationships/image" Target="../media/image77.png"/><Relationship Id="rId302" Type="http://schemas.openxmlformats.org/officeDocument/2006/relationships/customXml" Target="../ink/ink190.xml"/><Relationship Id="rId344" Type="http://schemas.openxmlformats.org/officeDocument/2006/relationships/customXml" Target="../ink/ink211.xml"/><Relationship Id="rId691" Type="http://schemas.openxmlformats.org/officeDocument/2006/relationships/customXml" Target="../ink/ink388.xml"/><Relationship Id="rId747" Type="http://schemas.openxmlformats.org/officeDocument/2006/relationships/customXml" Target="../ink/ink416.xml"/><Relationship Id="rId41" Type="http://schemas.openxmlformats.org/officeDocument/2006/relationships/image" Target="../media/image27.png"/><Relationship Id="rId83" Type="http://schemas.openxmlformats.org/officeDocument/2006/relationships/image" Target="../media/image48.png"/><Relationship Id="rId179" Type="http://schemas.openxmlformats.org/officeDocument/2006/relationships/image" Target="../media/image98.png"/><Relationship Id="rId386" Type="http://schemas.openxmlformats.org/officeDocument/2006/relationships/image" Target="../media/image198.png"/><Relationship Id="rId551" Type="http://schemas.openxmlformats.org/officeDocument/2006/relationships/customXml" Target="../ink/ink318.xml"/><Relationship Id="rId593" Type="http://schemas.openxmlformats.org/officeDocument/2006/relationships/customXml" Target="../ink/ink339.xml"/><Relationship Id="rId607" Type="http://schemas.openxmlformats.org/officeDocument/2006/relationships/customXml" Target="../ink/ink346.xml"/><Relationship Id="rId649" Type="http://schemas.openxmlformats.org/officeDocument/2006/relationships/customXml" Target="../ink/ink367.xml"/><Relationship Id="rId190" Type="http://schemas.openxmlformats.org/officeDocument/2006/relationships/customXml" Target="../ink/ink134.xml"/><Relationship Id="rId204" Type="http://schemas.openxmlformats.org/officeDocument/2006/relationships/customXml" Target="../ink/ink141.xml"/><Relationship Id="rId246" Type="http://schemas.openxmlformats.org/officeDocument/2006/relationships/customXml" Target="../ink/ink162.xml"/><Relationship Id="rId288" Type="http://schemas.openxmlformats.org/officeDocument/2006/relationships/customXml" Target="../ink/ink183.xml"/><Relationship Id="rId411" Type="http://schemas.openxmlformats.org/officeDocument/2006/relationships/customXml" Target="../ink/ink248.xml"/><Relationship Id="rId453" Type="http://schemas.openxmlformats.org/officeDocument/2006/relationships/customXml" Target="../ink/ink269.xml"/><Relationship Id="rId509" Type="http://schemas.openxmlformats.org/officeDocument/2006/relationships/customXml" Target="../ink/ink297.xml"/><Relationship Id="rId660" Type="http://schemas.openxmlformats.org/officeDocument/2006/relationships/image" Target="../media/image335.png"/><Relationship Id="rId106" Type="http://schemas.openxmlformats.org/officeDocument/2006/relationships/customXml" Target="../ink/ink92.xml"/><Relationship Id="rId313" Type="http://schemas.openxmlformats.org/officeDocument/2006/relationships/image" Target="../media/image165.png"/><Relationship Id="rId495" Type="http://schemas.openxmlformats.org/officeDocument/2006/relationships/customXml" Target="../ink/ink290.xml"/><Relationship Id="rId716" Type="http://schemas.openxmlformats.org/officeDocument/2006/relationships/image" Target="../media/image363.png"/><Relationship Id="rId758" Type="http://schemas.openxmlformats.org/officeDocument/2006/relationships/image" Target="../media/image384.png"/><Relationship Id="rId10" Type="http://schemas.openxmlformats.org/officeDocument/2006/relationships/customXml" Target="../ink/ink44.xml"/><Relationship Id="rId52" Type="http://schemas.openxmlformats.org/officeDocument/2006/relationships/customXml" Target="../ink/ink65.xml"/><Relationship Id="rId94" Type="http://schemas.openxmlformats.org/officeDocument/2006/relationships/customXml" Target="../ink/ink86.xml"/><Relationship Id="rId148" Type="http://schemas.openxmlformats.org/officeDocument/2006/relationships/customXml" Target="../ink/ink113.xml"/><Relationship Id="rId355" Type="http://schemas.openxmlformats.org/officeDocument/2006/relationships/image" Target="../media/image186.png"/><Relationship Id="rId397" Type="http://schemas.openxmlformats.org/officeDocument/2006/relationships/customXml" Target="../ink/ink241.xml"/><Relationship Id="rId520" Type="http://schemas.openxmlformats.org/officeDocument/2006/relationships/image" Target="../media/image265.png"/><Relationship Id="rId562" Type="http://schemas.openxmlformats.org/officeDocument/2006/relationships/image" Target="../media/image286.png"/><Relationship Id="rId618" Type="http://schemas.openxmlformats.org/officeDocument/2006/relationships/image" Target="../media/image314.png"/><Relationship Id="rId215" Type="http://schemas.openxmlformats.org/officeDocument/2006/relationships/image" Target="../media/image116.png"/><Relationship Id="rId257" Type="http://schemas.openxmlformats.org/officeDocument/2006/relationships/image" Target="../media/image137.png"/><Relationship Id="rId422" Type="http://schemas.openxmlformats.org/officeDocument/2006/relationships/image" Target="../media/image216.png"/><Relationship Id="rId464" Type="http://schemas.openxmlformats.org/officeDocument/2006/relationships/image" Target="../media/image237.png"/><Relationship Id="rId299" Type="http://schemas.openxmlformats.org/officeDocument/2006/relationships/image" Target="../media/image158.png"/><Relationship Id="rId727" Type="http://schemas.openxmlformats.org/officeDocument/2006/relationships/customXml" Target="../ink/ink406.xml"/><Relationship Id="rId63" Type="http://schemas.openxmlformats.org/officeDocument/2006/relationships/image" Target="../media/image38.png"/><Relationship Id="rId159" Type="http://schemas.openxmlformats.org/officeDocument/2006/relationships/image" Target="../media/image88.png"/><Relationship Id="rId366" Type="http://schemas.openxmlformats.org/officeDocument/2006/relationships/image" Target="../media/image188.png"/><Relationship Id="rId573" Type="http://schemas.openxmlformats.org/officeDocument/2006/relationships/customXml" Target="../ink/ink329.xml"/><Relationship Id="rId226" Type="http://schemas.openxmlformats.org/officeDocument/2006/relationships/customXml" Target="../ink/ink152.xml"/><Relationship Id="rId433" Type="http://schemas.openxmlformats.org/officeDocument/2006/relationships/customXml" Target="../ink/ink259.xml"/><Relationship Id="rId640" Type="http://schemas.openxmlformats.org/officeDocument/2006/relationships/image" Target="../media/image325.png"/><Relationship Id="rId738" Type="http://schemas.openxmlformats.org/officeDocument/2006/relationships/image" Target="../media/image374.png"/><Relationship Id="rId74" Type="http://schemas.openxmlformats.org/officeDocument/2006/relationships/customXml" Target="../ink/ink76.xml"/><Relationship Id="rId377" Type="http://schemas.openxmlformats.org/officeDocument/2006/relationships/customXml" Target="../ink/ink231.xml"/><Relationship Id="rId500" Type="http://schemas.openxmlformats.org/officeDocument/2006/relationships/image" Target="../media/image255.png"/><Relationship Id="rId584" Type="http://schemas.openxmlformats.org/officeDocument/2006/relationships/image" Target="../media/image297.png"/><Relationship Id="rId5" Type="http://schemas.openxmlformats.org/officeDocument/2006/relationships/image" Target="../media/image9.png"/><Relationship Id="rId237" Type="http://schemas.openxmlformats.org/officeDocument/2006/relationships/image" Target="../media/image127.png"/><Relationship Id="rId444" Type="http://schemas.openxmlformats.org/officeDocument/2006/relationships/image" Target="../media/image227.png"/><Relationship Id="rId651" Type="http://schemas.openxmlformats.org/officeDocument/2006/relationships/customXml" Target="../ink/ink368.xml"/><Relationship Id="rId749" Type="http://schemas.openxmlformats.org/officeDocument/2006/relationships/customXml" Target="../ink/ink417.xml"/><Relationship Id="rId290" Type="http://schemas.openxmlformats.org/officeDocument/2006/relationships/customXml" Target="../ink/ink184.xml"/><Relationship Id="rId304" Type="http://schemas.openxmlformats.org/officeDocument/2006/relationships/customXml" Target="../ink/ink191.xml"/><Relationship Id="rId388" Type="http://schemas.openxmlformats.org/officeDocument/2006/relationships/image" Target="../media/image199.png"/><Relationship Id="rId511" Type="http://schemas.openxmlformats.org/officeDocument/2006/relationships/customXml" Target="../ink/ink298.xml"/><Relationship Id="rId609" Type="http://schemas.openxmlformats.org/officeDocument/2006/relationships/customXml" Target="../ink/ink347.xml"/><Relationship Id="rId85" Type="http://schemas.openxmlformats.org/officeDocument/2006/relationships/image" Target="../media/image49.png"/><Relationship Id="rId150" Type="http://schemas.openxmlformats.org/officeDocument/2006/relationships/customXml" Target="../ink/ink114.xml"/><Relationship Id="rId595" Type="http://schemas.openxmlformats.org/officeDocument/2006/relationships/customXml" Target="../ink/ink340.xml"/><Relationship Id="rId248" Type="http://schemas.openxmlformats.org/officeDocument/2006/relationships/customXml" Target="../ink/ink163.xml"/><Relationship Id="rId455" Type="http://schemas.openxmlformats.org/officeDocument/2006/relationships/customXml" Target="../ink/ink270.xml"/><Relationship Id="rId662" Type="http://schemas.openxmlformats.org/officeDocument/2006/relationships/image" Target="../media/image336.png"/><Relationship Id="rId12" Type="http://schemas.openxmlformats.org/officeDocument/2006/relationships/customXml" Target="../ink/ink45.xml"/><Relationship Id="rId108" Type="http://schemas.openxmlformats.org/officeDocument/2006/relationships/customXml" Target="../ink/ink93.xml"/><Relationship Id="rId315" Type="http://schemas.openxmlformats.org/officeDocument/2006/relationships/image" Target="../media/image166.png"/><Relationship Id="rId522" Type="http://schemas.openxmlformats.org/officeDocument/2006/relationships/image" Target="../media/image266.png"/><Relationship Id="rId96" Type="http://schemas.openxmlformats.org/officeDocument/2006/relationships/customXml" Target="../ink/ink87.xml"/><Relationship Id="rId161" Type="http://schemas.openxmlformats.org/officeDocument/2006/relationships/image" Target="../media/image89.png"/><Relationship Id="rId399" Type="http://schemas.openxmlformats.org/officeDocument/2006/relationships/customXml" Target="../ink/ink242.xml"/><Relationship Id="rId259" Type="http://schemas.openxmlformats.org/officeDocument/2006/relationships/image" Target="../media/image138.png"/><Relationship Id="rId466" Type="http://schemas.openxmlformats.org/officeDocument/2006/relationships/image" Target="../media/image238.png"/><Relationship Id="rId673" Type="http://schemas.openxmlformats.org/officeDocument/2006/relationships/customXml" Target="../ink/ink379.xml"/><Relationship Id="rId23" Type="http://schemas.openxmlformats.org/officeDocument/2006/relationships/image" Target="../media/image18.png"/><Relationship Id="rId119" Type="http://schemas.openxmlformats.org/officeDocument/2006/relationships/image" Target="../media/image68.png"/><Relationship Id="rId326" Type="http://schemas.openxmlformats.org/officeDocument/2006/relationships/customXml" Target="../ink/ink202.xml"/><Relationship Id="rId533" Type="http://schemas.openxmlformats.org/officeDocument/2006/relationships/customXml" Target="../ink/ink309.xml"/><Relationship Id="rId740" Type="http://schemas.openxmlformats.org/officeDocument/2006/relationships/image" Target="../media/image375.png"/><Relationship Id="rId172" Type="http://schemas.openxmlformats.org/officeDocument/2006/relationships/customXml" Target="../ink/ink125.xml"/><Relationship Id="rId477" Type="http://schemas.openxmlformats.org/officeDocument/2006/relationships/customXml" Target="../ink/ink281.xml"/><Relationship Id="rId600" Type="http://schemas.openxmlformats.org/officeDocument/2006/relationships/image" Target="../media/image305.png"/><Relationship Id="rId684" Type="http://schemas.openxmlformats.org/officeDocument/2006/relationships/image" Target="../media/image347.png"/><Relationship Id="rId337" Type="http://schemas.openxmlformats.org/officeDocument/2006/relationships/image" Target="../media/image177.png"/><Relationship Id="rId34" Type="http://schemas.openxmlformats.org/officeDocument/2006/relationships/customXml" Target="../ink/ink56.xml"/><Relationship Id="rId544" Type="http://schemas.openxmlformats.org/officeDocument/2006/relationships/image" Target="../media/image277.png"/><Relationship Id="rId751" Type="http://schemas.openxmlformats.org/officeDocument/2006/relationships/customXml" Target="../ink/ink418.xml"/><Relationship Id="rId183" Type="http://schemas.openxmlformats.org/officeDocument/2006/relationships/image" Target="../media/image100.png"/><Relationship Id="rId390" Type="http://schemas.openxmlformats.org/officeDocument/2006/relationships/image" Target="../media/image200.png"/><Relationship Id="rId404" Type="http://schemas.openxmlformats.org/officeDocument/2006/relationships/image" Target="../media/image207.png"/><Relationship Id="rId611" Type="http://schemas.openxmlformats.org/officeDocument/2006/relationships/customXml" Target="../ink/ink348.xml"/><Relationship Id="rId250" Type="http://schemas.openxmlformats.org/officeDocument/2006/relationships/customXml" Target="../ink/ink164.xml"/><Relationship Id="rId488" Type="http://schemas.openxmlformats.org/officeDocument/2006/relationships/image" Target="../media/image249.png"/><Relationship Id="rId695" Type="http://schemas.openxmlformats.org/officeDocument/2006/relationships/customXml" Target="../ink/ink390.xml"/><Relationship Id="rId709" Type="http://schemas.openxmlformats.org/officeDocument/2006/relationships/customXml" Target="../ink/ink397.xml"/><Relationship Id="rId45" Type="http://schemas.openxmlformats.org/officeDocument/2006/relationships/image" Target="../media/image29.png"/><Relationship Id="rId110" Type="http://schemas.openxmlformats.org/officeDocument/2006/relationships/customXml" Target="../ink/ink94.xml"/><Relationship Id="rId348" Type="http://schemas.openxmlformats.org/officeDocument/2006/relationships/customXml" Target="../ink/ink213.xml"/><Relationship Id="rId555" Type="http://schemas.openxmlformats.org/officeDocument/2006/relationships/customXml" Target="../ink/ink320.xml"/><Relationship Id="rId762" Type="http://schemas.openxmlformats.org/officeDocument/2006/relationships/image" Target="../media/image386.png"/><Relationship Id="rId194" Type="http://schemas.openxmlformats.org/officeDocument/2006/relationships/customXml" Target="../ink/ink136.xml"/><Relationship Id="rId208" Type="http://schemas.openxmlformats.org/officeDocument/2006/relationships/customXml" Target="../ink/ink143.xml"/><Relationship Id="rId415" Type="http://schemas.openxmlformats.org/officeDocument/2006/relationships/customXml" Target="../ink/ink250.xml"/><Relationship Id="rId622" Type="http://schemas.openxmlformats.org/officeDocument/2006/relationships/image" Target="../media/image316.png"/><Relationship Id="rId261" Type="http://schemas.openxmlformats.org/officeDocument/2006/relationships/image" Target="../media/image139.png"/><Relationship Id="rId499" Type="http://schemas.openxmlformats.org/officeDocument/2006/relationships/customXml" Target="../ink/ink292.xml"/><Relationship Id="rId56" Type="http://schemas.openxmlformats.org/officeDocument/2006/relationships/customXml" Target="../ink/ink67.xml"/><Relationship Id="rId359" Type="http://schemas.openxmlformats.org/officeDocument/2006/relationships/customXml" Target="../ink/ink219.xml"/><Relationship Id="rId566" Type="http://schemas.openxmlformats.org/officeDocument/2006/relationships/image" Target="../media/image288.png"/><Relationship Id="rId121" Type="http://schemas.openxmlformats.org/officeDocument/2006/relationships/image" Target="../media/image69.png"/><Relationship Id="rId219" Type="http://schemas.openxmlformats.org/officeDocument/2006/relationships/image" Target="../media/image118.png"/><Relationship Id="rId426" Type="http://schemas.openxmlformats.org/officeDocument/2006/relationships/image" Target="../media/image218.png"/><Relationship Id="rId633" Type="http://schemas.openxmlformats.org/officeDocument/2006/relationships/customXml" Target="../ink/ink359.xml"/><Relationship Id="rId67" Type="http://schemas.openxmlformats.org/officeDocument/2006/relationships/image" Target="../media/image40.png"/><Relationship Id="rId272" Type="http://schemas.openxmlformats.org/officeDocument/2006/relationships/customXml" Target="../ink/ink175.xml"/><Relationship Id="rId577" Type="http://schemas.openxmlformats.org/officeDocument/2006/relationships/customXml" Target="../ink/ink331.xml"/><Relationship Id="rId700" Type="http://schemas.openxmlformats.org/officeDocument/2006/relationships/image" Target="../media/image355.png"/><Relationship Id="rId132" Type="http://schemas.openxmlformats.org/officeDocument/2006/relationships/customXml" Target="../ink/ink105.xml"/><Relationship Id="rId437" Type="http://schemas.openxmlformats.org/officeDocument/2006/relationships/customXml" Target="../ink/ink261.xml"/><Relationship Id="rId644" Type="http://schemas.openxmlformats.org/officeDocument/2006/relationships/image" Target="../media/image327.png"/><Relationship Id="rId283" Type="http://schemas.openxmlformats.org/officeDocument/2006/relationships/image" Target="../media/image150.png"/><Relationship Id="rId490" Type="http://schemas.openxmlformats.org/officeDocument/2006/relationships/image" Target="../media/image250.png"/><Relationship Id="rId504" Type="http://schemas.openxmlformats.org/officeDocument/2006/relationships/image" Target="../media/image257.png"/><Relationship Id="rId711" Type="http://schemas.openxmlformats.org/officeDocument/2006/relationships/customXml" Target="../ink/ink398.xml"/><Relationship Id="rId78" Type="http://schemas.openxmlformats.org/officeDocument/2006/relationships/customXml" Target="../ink/ink78.xml"/><Relationship Id="rId143" Type="http://schemas.openxmlformats.org/officeDocument/2006/relationships/image" Target="../media/image80.png"/><Relationship Id="rId350" Type="http://schemas.openxmlformats.org/officeDocument/2006/relationships/customXml" Target="../ink/ink214.xml"/><Relationship Id="rId588" Type="http://schemas.openxmlformats.org/officeDocument/2006/relationships/image" Target="../media/image299.png"/><Relationship Id="rId9" Type="http://schemas.openxmlformats.org/officeDocument/2006/relationships/image" Target="../media/image11.png"/><Relationship Id="rId210" Type="http://schemas.openxmlformats.org/officeDocument/2006/relationships/customXml" Target="../ink/ink144.xml"/><Relationship Id="rId448" Type="http://schemas.openxmlformats.org/officeDocument/2006/relationships/image" Target="../media/image229.png"/><Relationship Id="rId655" Type="http://schemas.openxmlformats.org/officeDocument/2006/relationships/customXml" Target="../ink/ink370.xml"/><Relationship Id="rId294" Type="http://schemas.openxmlformats.org/officeDocument/2006/relationships/customXml" Target="../ink/ink186.xml"/><Relationship Id="rId308" Type="http://schemas.openxmlformats.org/officeDocument/2006/relationships/customXml" Target="../ink/ink193.xml"/><Relationship Id="rId515" Type="http://schemas.openxmlformats.org/officeDocument/2006/relationships/customXml" Target="../ink/ink300.xml"/><Relationship Id="rId722" Type="http://schemas.openxmlformats.org/officeDocument/2006/relationships/image" Target="../media/image366.png"/><Relationship Id="rId89" Type="http://schemas.openxmlformats.org/officeDocument/2006/relationships/image" Target="../media/image51.png"/><Relationship Id="rId154" Type="http://schemas.openxmlformats.org/officeDocument/2006/relationships/customXml" Target="../ink/ink116.xml"/><Relationship Id="rId361" Type="http://schemas.openxmlformats.org/officeDocument/2006/relationships/customXml" Target="../ink/ink221.xml"/><Relationship Id="rId599" Type="http://schemas.openxmlformats.org/officeDocument/2006/relationships/customXml" Target="../ink/ink342.xml"/><Relationship Id="rId459" Type="http://schemas.openxmlformats.org/officeDocument/2006/relationships/customXml" Target="../ink/ink272.xml"/><Relationship Id="rId666" Type="http://schemas.openxmlformats.org/officeDocument/2006/relationships/image" Target="../media/image338.png"/><Relationship Id="rId16" Type="http://schemas.openxmlformats.org/officeDocument/2006/relationships/customXml" Target="../ink/ink47.xml"/><Relationship Id="rId221" Type="http://schemas.openxmlformats.org/officeDocument/2006/relationships/image" Target="../media/image119.png"/><Relationship Id="rId319" Type="http://schemas.openxmlformats.org/officeDocument/2006/relationships/image" Target="../media/image168.png"/><Relationship Id="rId526" Type="http://schemas.openxmlformats.org/officeDocument/2006/relationships/image" Target="../media/image268.png"/><Relationship Id="rId733" Type="http://schemas.openxmlformats.org/officeDocument/2006/relationships/customXml" Target="../ink/ink409.xml"/><Relationship Id="rId165" Type="http://schemas.openxmlformats.org/officeDocument/2006/relationships/image" Target="../media/image91.png"/><Relationship Id="rId372" Type="http://schemas.openxmlformats.org/officeDocument/2006/relationships/image" Target="../media/image191.png"/><Relationship Id="rId677" Type="http://schemas.openxmlformats.org/officeDocument/2006/relationships/customXml" Target="../ink/ink381.xml"/><Relationship Id="rId232" Type="http://schemas.openxmlformats.org/officeDocument/2006/relationships/customXml" Target="../ink/ink155.xml"/><Relationship Id="rId27" Type="http://schemas.openxmlformats.org/officeDocument/2006/relationships/image" Target="../media/image20.png"/><Relationship Id="rId537" Type="http://schemas.openxmlformats.org/officeDocument/2006/relationships/customXml" Target="../ink/ink311.xml"/><Relationship Id="rId744" Type="http://schemas.openxmlformats.org/officeDocument/2006/relationships/image" Target="../media/image377.png"/><Relationship Id="rId80" Type="http://schemas.openxmlformats.org/officeDocument/2006/relationships/customXml" Target="../ink/ink79.xml"/><Relationship Id="rId176" Type="http://schemas.openxmlformats.org/officeDocument/2006/relationships/customXml" Target="../ink/ink127.xml"/><Relationship Id="rId383" Type="http://schemas.openxmlformats.org/officeDocument/2006/relationships/customXml" Target="../ink/ink234.xml"/><Relationship Id="rId590" Type="http://schemas.openxmlformats.org/officeDocument/2006/relationships/image" Target="../media/image300.png"/><Relationship Id="rId604" Type="http://schemas.openxmlformats.org/officeDocument/2006/relationships/image" Target="../media/image307.png"/><Relationship Id="rId243" Type="http://schemas.openxmlformats.org/officeDocument/2006/relationships/image" Target="../media/image130.png"/><Relationship Id="rId450" Type="http://schemas.openxmlformats.org/officeDocument/2006/relationships/image" Target="../media/image230.png"/><Relationship Id="rId688" Type="http://schemas.openxmlformats.org/officeDocument/2006/relationships/image" Target="../media/image349.png"/><Relationship Id="rId38" Type="http://schemas.openxmlformats.org/officeDocument/2006/relationships/customXml" Target="../ink/ink58.xml"/><Relationship Id="rId103" Type="http://schemas.openxmlformats.org/officeDocument/2006/relationships/image" Target="../media/image60.png"/><Relationship Id="rId310" Type="http://schemas.openxmlformats.org/officeDocument/2006/relationships/customXml" Target="../ink/ink194.xml"/><Relationship Id="rId548" Type="http://schemas.openxmlformats.org/officeDocument/2006/relationships/image" Target="../media/image279.png"/><Relationship Id="rId755" Type="http://schemas.openxmlformats.org/officeDocument/2006/relationships/customXml" Target="../ink/ink420.xml"/><Relationship Id="rId91" Type="http://schemas.openxmlformats.org/officeDocument/2006/relationships/image" Target="../media/image52.png"/><Relationship Id="rId187" Type="http://schemas.openxmlformats.org/officeDocument/2006/relationships/image" Target="../media/image102.png"/><Relationship Id="rId394" Type="http://schemas.openxmlformats.org/officeDocument/2006/relationships/image" Target="../media/image202.png"/><Relationship Id="rId408" Type="http://schemas.openxmlformats.org/officeDocument/2006/relationships/image" Target="../media/image209.png"/><Relationship Id="rId615" Type="http://schemas.openxmlformats.org/officeDocument/2006/relationships/customXml" Target="../ink/ink350.xml"/><Relationship Id="rId254" Type="http://schemas.openxmlformats.org/officeDocument/2006/relationships/customXml" Target="../ink/ink166.xml"/><Relationship Id="rId699" Type="http://schemas.openxmlformats.org/officeDocument/2006/relationships/customXml" Target="../ink/ink392.xml"/><Relationship Id="rId49" Type="http://schemas.openxmlformats.org/officeDocument/2006/relationships/image" Target="../media/image31.png"/><Relationship Id="rId114" Type="http://schemas.openxmlformats.org/officeDocument/2006/relationships/customXml" Target="../ink/ink96.xml"/><Relationship Id="rId461" Type="http://schemas.openxmlformats.org/officeDocument/2006/relationships/customXml" Target="../ink/ink273.xml"/><Relationship Id="rId559" Type="http://schemas.openxmlformats.org/officeDocument/2006/relationships/customXml" Target="../ink/ink322.xml"/><Relationship Id="rId766" Type="http://schemas.openxmlformats.org/officeDocument/2006/relationships/image" Target="../media/image388.png"/><Relationship Id="rId198" Type="http://schemas.openxmlformats.org/officeDocument/2006/relationships/customXml" Target="../ink/ink138.xml"/><Relationship Id="rId321" Type="http://schemas.openxmlformats.org/officeDocument/2006/relationships/image" Target="../media/image169.png"/><Relationship Id="rId419" Type="http://schemas.openxmlformats.org/officeDocument/2006/relationships/customXml" Target="../ink/ink252.xml"/><Relationship Id="rId626" Type="http://schemas.openxmlformats.org/officeDocument/2006/relationships/image" Target="../media/image318.png"/><Relationship Id="rId265" Type="http://schemas.openxmlformats.org/officeDocument/2006/relationships/image" Target="../media/image141.png"/><Relationship Id="rId472" Type="http://schemas.openxmlformats.org/officeDocument/2006/relationships/image" Target="../media/image241.png"/><Relationship Id="rId125" Type="http://schemas.openxmlformats.org/officeDocument/2006/relationships/image" Target="../media/image71.png"/><Relationship Id="rId332" Type="http://schemas.openxmlformats.org/officeDocument/2006/relationships/customXml" Target="../ink/ink205.xml"/><Relationship Id="rId637" Type="http://schemas.openxmlformats.org/officeDocument/2006/relationships/customXml" Target="../ink/ink361.xml"/><Relationship Id="rId276" Type="http://schemas.openxmlformats.org/officeDocument/2006/relationships/customXml" Target="../ink/ink177.xml"/><Relationship Id="rId483" Type="http://schemas.openxmlformats.org/officeDocument/2006/relationships/customXml" Target="../ink/ink284.xml"/><Relationship Id="rId690" Type="http://schemas.openxmlformats.org/officeDocument/2006/relationships/image" Target="../media/image350.png"/><Relationship Id="rId704" Type="http://schemas.openxmlformats.org/officeDocument/2006/relationships/image" Target="../media/image357.png"/><Relationship Id="rId40" Type="http://schemas.openxmlformats.org/officeDocument/2006/relationships/customXml" Target="../ink/ink59.xml"/><Relationship Id="rId136" Type="http://schemas.openxmlformats.org/officeDocument/2006/relationships/customXml" Target="../ink/ink107.xml"/><Relationship Id="rId343" Type="http://schemas.openxmlformats.org/officeDocument/2006/relationships/image" Target="../media/image180.png"/><Relationship Id="rId550" Type="http://schemas.openxmlformats.org/officeDocument/2006/relationships/image" Target="../media/image280.png"/><Relationship Id="rId203" Type="http://schemas.openxmlformats.org/officeDocument/2006/relationships/image" Target="../media/image110.png"/><Relationship Id="rId648" Type="http://schemas.openxmlformats.org/officeDocument/2006/relationships/image" Target="../media/image329.png"/><Relationship Id="rId287" Type="http://schemas.openxmlformats.org/officeDocument/2006/relationships/image" Target="../media/image152.png"/><Relationship Id="rId410" Type="http://schemas.openxmlformats.org/officeDocument/2006/relationships/image" Target="../media/image210.png"/><Relationship Id="rId494" Type="http://schemas.openxmlformats.org/officeDocument/2006/relationships/image" Target="../media/image252.png"/><Relationship Id="rId508" Type="http://schemas.openxmlformats.org/officeDocument/2006/relationships/image" Target="../media/image259.png"/><Relationship Id="rId715" Type="http://schemas.openxmlformats.org/officeDocument/2006/relationships/customXml" Target="../ink/ink400.xml"/><Relationship Id="rId147" Type="http://schemas.openxmlformats.org/officeDocument/2006/relationships/image" Target="../media/image82.png"/><Relationship Id="rId354" Type="http://schemas.openxmlformats.org/officeDocument/2006/relationships/customXml" Target="../ink/ink216.xml"/><Relationship Id="rId51" Type="http://schemas.openxmlformats.org/officeDocument/2006/relationships/image" Target="../media/image32.png"/><Relationship Id="rId561" Type="http://schemas.openxmlformats.org/officeDocument/2006/relationships/customXml" Target="../ink/ink323.xml"/><Relationship Id="rId659" Type="http://schemas.openxmlformats.org/officeDocument/2006/relationships/customXml" Target="../ink/ink372.xml"/><Relationship Id="rId214" Type="http://schemas.openxmlformats.org/officeDocument/2006/relationships/customXml" Target="../ink/ink146.xml"/><Relationship Id="rId298" Type="http://schemas.openxmlformats.org/officeDocument/2006/relationships/customXml" Target="../ink/ink188.xml"/><Relationship Id="rId421" Type="http://schemas.openxmlformats.org/officeDocument/2006/relationships/customXml" Target="../ink/ink253.xml"/><Relationship Id="rId519" Type="http://schemas.openxmlformats.org/officeDocument/2006/relationships/customXml" Target="../ink/ink302.xml"/><Relationship Id="rId158" Type="http://schemas.openxmlformats.org/officeDocument/2006/relationships/customXml" Target="../ink/ink118.xml"/><Relationship Id="rId726" Type="http://schemas.openxmlformats.org/officeDocument/2006/relationships/image" Target="../media/image368.png"/><Relationship Id="rId62" Type="http://schemas.openxmlformats.org/officeDocument/2006/relationships/customXml" Target="../ink/ink70.xml"/><Relationship Id="rId365" Type="http://schemas.openxmlformats.org/officeDocument/2006/relationships/customXml" Target="../ink/ink225.xml"/><Relationship Id="rId572" Type="http://schemas.openxmlformats.org/officeDocument/2006/relationships/image" Target="../media/image291.png"/><Relationship Id="rId225" Type="http://schemas.openxmlformats.org/officeDocument/2006/relationships/image" Target="../media/image121.png"/><Relationship Id="rId432" Type="http://schemas.openxmlformats.org/officeDocument/2006/relationships/image" Target="../media/image221.png"/><Relationship Id="rId737" Type="http://schemas.openxmlformats.org/officeDocument/2006/relationships/customXml" Target="../ink/ink411.xml"/><Relationship Id="rId73" Type="http://schemas.openxmlformats.org/officeDocument/2006/relationships/image" Target="../media/image43.png"/><Relationship Id="rId169" Type="http://schemas.openxmlformats.org/officeDocument/2006/relationships/image" Target="../media/image93.png"/><Relationship Id="rId376" Type="http://schemas.openxmlformats.org/officeDocument/2006/relationships/image" Target="../media/image193.png"/><Relationship Id="rId583" Type="http://schemas.openxmlformats.org/officeDocument/2006/relationships/customXml" Target="../ink/ink334.xml"/><Relationship Id="rId4" Type="http://schemas.openxmlformats.org/officeDocument/2006/relationships/customXml" Target="../ink/ink41.xml"/><Relationship Id="rId236" Type="http://schemas.openxmlformats.org/officeDocument/2006/relationships/customXml" Target="../ink/ink157.xml"/><Relationship Id="rId443" Type="http://schemas.openxmlformats.org/officeDocument/2006/relationships/customXml" Target="../ink/ink264.xml"/><Relationship Id="rId650" Type="http://schemas.openxmlformats.org/officeDocument/2006/relationships/image" Target="../media/image330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52.png"/><Relationship Id="rId671" Type="http://schemas.openxmlformats.org/officeDocument/2006/relationships/image" Target="../media/image753.png"/><Relationship Id="rId769" Type="http://schemas.openxmlformats.org/officeDocument/2006/relationships/image" Target="../media/image802.png"/><Relationship Id="rId21" Type="http://schemas.openxmlformats.org/officeDocument/2006/relationships/image" Target="../media/image398.png"/><Relationship Id="rId324" Type="http://schemas.openxmlformats.org/officeDocument/2006/relationships/image" Target="../media/image580.png"/><Relationship Id="rId531" Type="http://schemas.openxmlformats.org/officeDocument/2006/relationships/customXml" Target="../ink/ink690.xml"/><Relationship Id="rId629" Type="http://schemas.openxmlformats.org/officeDocument/2006/relationships/customXml" Target="../ink/ink739.xml"/><Relationship Id="rId170" Type="http://schemas.openxmlformats.org/officeDocument/2006/relationships/customXml" Target="../ink/ink509.xml"/><Relationship Id="rId268" Type="http://schemas.openxmlformats.org/officeDocument/2006/relationships/customXml" Target="../ink/ink558.xml"/><Relationship Id="rId475" Type="http://schemas.openxmlformats.org/officeDocument/2006/relationships/customXml" Target="../ink/ink662.xml"/><Relationship Id="rId682" Type="http://schemas.openxmlformats.org/officeDocument/2006/relationships/customXml" Target="../ink/ink766.xml"/><Relationship Id="rId32" Type="http://schemas.openxmlformats.org/officeDocument/2006/relationships/customXml" Target="../ink/ink440.xml"/><Relationship Id="rId128" Type="http://schemas.openxmlformats.org/officeDocument/2006/relationships/customXml" Target="../ink/ink488.xml"/><Relationship Id="rId335" Type="http://schemas.openxmlformats.org/officeDocument/2006/relationships/customXml" Target="../ink/ink592.xml"/><Relationship Id="rId542" Type="http://schemas.openxmlformats.org/officeDocument/2006/relationships/image" Target="../media/image689.png"/><Relationship Id="rId181" Type="http://schemas.openxmlformats.org/officeDocument/2006/relationships/image" Target="../media/image484.png"/><Relationship Id="rId402" Type="http://schemas.openxmlformats.org/officeDocument/2006/relationships/image" Target="../media/image619.png"/><Relationship Id="rId279" Type="http://schemas.openxmlformats.org/officeDocument/2006/relationships/image" Target="../media/image533.png"/><Relationship Id="rId486" Type="http://schemas.openxmlformats.org/officeDocument/2006/relationships/image" Target="../media/image661.png"/><Relationship Id="rId693" Type="http://schemas.openxmlformats.org/officeDocument/2006/relationships/image" Target="../media/image764.png"/><Relationship Id="rId707" Type="http://schemas.openxmlformats.org/officeDocument/2006/relationships/image" Target="../media/image771.png"/><Relationship Id="rId43" Type="http://schemas.openxmlformats.org/officeDocument/2006/relationships/image" Target="../media/image409.png"/><Relationship Id="rId139" Type="http://schemas.openxmlformats.org/officeDocument/2006/relationships/image" Target="../media/image463.png"/><Relationship Id="rId346" Type="http://schemas.openxmlformats.org/officeDocument/2006/relationships/image" Target="../media/image591.png"/><Relationship Id="rId553" Type="http://schemas.openxmlformats.org/officeDocument/2006/relationships/customXml" Target="../ink/ink701.xml"/><Relationship Id="rId760" Type="http://schemas.openxmlformats.org/officeDocument/2006/relationships/customXml" Target="../ink/ink805.xml"/><Relationship Id="rId192" Type="http://schemas.openxmlformats.org/officeDocument/2006/relationships/customXml" Target="../ink/ink520.xml"/><Relationship Id="rId206" Type="http://schemas.openxmlformats.org/officeDocument/2006/relationships/customXml" Target="../ink/ink527.xml"/><Relationship Id="rId413" Type="http://schemas.openxmlformats.org/officeDocument/2006/relationships/customXml" Target="../ink/ink631.xml"/><Relationship Id="rId497" Type="http://schemas.openxmlformats.org/officeDocument/2006/relationships/customXml" Target="../ink/ink673.xml"/><Relationship Id="rId620" Type="http://schemas.openxmlformats.org/officeDocument/2006/relationships/image" Target="../media/image728.png"/><Relationship Id="rId718" Type="http://schemas.openxmlformats.org/officeDocument/2006/relationships/customXml" Target="../ink/ink784.xml"/><Relationship Id="rId357" Type="http://schemas.openxmlformats.org/officeDocument/2006/relationships/customXml" Target="../ink/ink603.xml"/><Relationship Id="rId54" Type="http://schemas.openxmlformats.org/officeDocument/2006/relationships/customXml" Target="../ink/ink451.xml"/><Relationship Id="rId217" Type="http://schemas.openxmlformats.org/officeDocument/2006/relationships/image" Target="../media/image502.png"/><Relationship Id="rId564" Type="http://schemas.openxmlformats.org/officeDocument/2006/relationships/image" Target="../media/image700.png"/><Relationship Id="rId771" Type="http://schemas.openxmlformats.org/officeDocument/2006/relationships/image" Target="../media/image803.png"/><Relationship Id="rId424" Type="http://schemas.openxmlformats.org/officeDocument/2006/relationships/image" Target="../media/image630.png"/><Relationship Id="rId631" Type="http://schemas.openxmlformats.org/officeDocument/2006/relationships/customXml" Target="../ink/ink740.xml"/><Relationship Id="rId729" Type="http://schemas.openxmlformats.org/officeDocument/2006/relationships/image" Target="../media/image782.png"/><Relationship Id="rId270" Type="http://schemas.openxmlformats.org/officeDocument/2006/relationships/customXml" Target="../ink/ink559.xml"/><Relationship Id="rId65" Type="http://schemas.openxmlformats.org/officeDocument/2006/relationships/image" Target="../media/image420.png"/><Relationship Id="rId130" Type="http://schemas.openxmlformats.org/officeDocument/2006/relationships/customXml" Target="../ink/ink489.xml"/><Relationship Id="rId368" Type="http://schemas.openxmlformats.org/officeDocument/2006/relationships/image" Target="../media/image602.png"/><Relationship Id="rId575" Type="http://schemas.openxmlformats.org/officeDocument/2006/relationships/customXml" Target="../ink/ink712.xml"/><Relationship Id="rId782" Type="http://schemas.openxmlformats.org/officeDocument/2006/relationships/customXml" Target="../ink/ink816.xml"/><Relationship Id="rId228" Type="http://schemas.openxmlformats.org/officeDocument/2006/relationships/customXml" Target="../ink/ink538.xml"/><Relationship Id="rId435" Type="http://schemas.openxmlformats.org/officeDocument/2006/relationships/customXml" Target="../ink/ink642.xml"/><Relationship Id="rId642" Type="http://schemas.openxmlformats.org/officeDocument/2006/relationships/image" Target="../media/image739.png"/><Relationship Id="rId281" Type="http://schemas.openxmlformats.org/officeDocument/2006/relationships/image" Target="../media/image534.png"/><Relationship Id="rId502" Type="http://schemas.openxmlformats.org/officeDocument/2006/relationships/image" Target="../media/image669.png"/><Relationship Id="rId76" Type="http://schemas.openxmlformats.org/officeDocument/2006/relationships/customXml" Target="../ink/ink462.xml"/><Relationship Id="rId141" Type="http://schemas.openxmlformats.org/officeDocument/2006/relationships/image" Target="../media/image464.png"/><Relationship Id="rId379" Type="http://schemas.openxmlformats.org/officeDocument/2006/relationships/customXml" Target="../ink/ink614.xml"/><Relationship Id="rId586" Type="http://schemas.openxmlformats.org/officeDocument/2006/relationships/image" Target="../media/image711.png"/><Relationship Id="rId793" Type="http://schemas.openxmlformats.org/officeDocument/2006/relationships/image" Target="../media/image814.png"/><Relationship Id="rId7" Type="http://schemas.openxmlformats.org/officeDocument/2006/relationships/image" Target="../media/image391.png"/><Relationship Id="rId239" Type="http://schemas.openxmlformats.org/officeDocument/2006/relationships/image" Target="../media/image513.png"/><Relationship Id="rId446" Type="http://schemas.openxmlformats.org/officeDocument/2006/relationships/image" Target="../media/image641.png"/><Relationship Id="rId653" Type="http://schemas.openxmlformats.org/officeDocument/2006/relationships/customXml" Target="../ink/ink751.xml"/><Relationship Id="rId292" Type="http://schemas.openxmlformats.org/officeDocument/2006/relationships/customXml" Target="../ink/ink570.xml"/><Relationship Id="rId306" Type="http://schemas.openxmlformats.org/officeDocument/2006/relationships/image" Target="../media/image546.png"/><Relationship Id="rId87" Type="http://schemas.openxmlformats.org/officeDocument/2006/relationships/image" Target="../media/image438.png"/><Relationship Id="rId513" Type="http://schemas.openxmlformats.org/officeDocument/2006/relationships/customXml" Target="../ink/ink681.xml"/><Relationship Id="rId597" Type="http://schemas.openxmlformats.org/officeDocument/2006/relationships/customXml" Target="../ink/ink723.xml"/><Relationship Id="rId720" Type="http://schemas.openxmlformats.org/officeDocument/2006/relationships/customXml" Target="../ink/ink785.xml"/><Relationship Id="rId152" Type="http://schemas.openxmlformats.org/officeDocument/2006/relationships/customXml" Target="../ink/ink500.xml"/><Relationship Id="rId457" Type="http://schemas.openxmlformats.org/officeDocument/2006/relationships/customXml" Target="../ink/ink653.xml"/><Relationship Id="rId664" Type="http://schemas.openxmlformats.org/officeDocument/2006/relationships/customXml" Target="../ink/ink757.xml"/><Relationship Id="rId14" Type="http://schemas.openxmlformats.org/officeDocument/2006/relationships/customXml" Target="../ink/ink431.xml"/><Relationship Id="rId317" Type="http://schemas.openxmlformats.org/officeDocument/2006/relationships/customXml" Target="../ink/ink583.xml"/><Relationship Id="rId524" Type="http://schemas.openxmlformats.org/officeDocument/2006/relationships/image" Target="../media/image680.png"/><Relationship Id="rId731" Type="http://schemas.openxmlformats.org/officeDocument/2006/relationships/image" Target="../media/image783.png"/><Relationship Id="rId98" Type="http://schemas.openxmlformats.org/officeDocument/2006/relationships/customXml" Target="../ink/ink473.xml"/><Relationship Id="rId163" Type="http://schemas.openxmlformats.org/officeDocument/2006/relationships/image" Target="../media/image475.png"/><Relationship Id="rId370" Type="http://schemas.openxmlformats.org/officeDocument/2006/relationships/image" Target="../media/image603.png"/><Relationship Id="rId230" Type="http://schemas.openxmlformats.org/officeDocument/2006/relationships/customXml" Target="../ink/ink539.xml"/><Relationship Id="rId468" Type="http://schemas.openxmlformats.org/officeDocument/2006/relationships/image" Target="../media/image652.png"/><Relationship Id="rId675" Type="http://schemas.openxmlformats.org/officeDocument/2006/relationships/image" Target="../media/image755.png"/><Relationship Id="rId25" Type="http://schemas.openxmlformats.org/officeDocument/2006/relationships/image" Target="../media/image400.png"/><Relationship Id="rId328" Type="http://schemas.openxmlformats.org/officeDocument/2006/relationships/image" Target="../media/image582.png"/><Relationship Id="rId535" Type="http://schemas.openxmlformats.org/officeDocument/2006/relationships/customXml" Target="../ink/ink692.xml"/><Relationship Id="rId742" Type="http://schemas.openxmlformats.org/officeDocument/2006/relationships/customXml" Target="../ink/ink796.xml"/><Relationship Id="rId174" Type="http://schemas.openxmlformats.org/officeDocument/2006/relationships/customXml" Target="../ink/ink511.xml"/><Relationship Id="rId381" Type="http://schemas.openxmlformats.org/officeDocument/2006/relationships/customXml" Target="../ink/ink615.xml"/><Relationship Id="rId602" Type="http://schemas.openxmlformats.org/officeDocument/2006/relationships/image" Target="../media/image719.png"/><Relationship Id="rId241" Type="http://schemas.openxmlformats.org/officeDocument/2006/relationships/image" Target="../media/image514.png"/><Relationship Id="rId479" Type="http://schemas.openxmlformats.org/officeDocument/2006/relationships/customXml" Target="../ink/ink664.xml"/><Relationship Id="rId686" Type="http://schemas.openxmlformats.org/officeDocument/2006/relationships/customXml" Target="../ink/ink768.xml"/><Relationship Id="rId36" Type="http://schemas.openxmlformats.org/officeDocument/2006/relationships/customXml" Target="../ink/ink442.xml"/><Relationship Id="rId339" Type="http://schemas.openxmlformats.org/officeDocument/2006/relationships/customXml" Target="../ink/ink594.xml"/><Relationship Id="rId546" Type="http://schemas.openxmlformats.org/officeDocument/2006/relationships/image" Target="../media/image691.png"/><Relationship Id="rId753" Type="http://schemas.openxmlformats.org/officeDocument/2006/relationships/image" Target="../media/image794.png"/><Relationship Id="rId101" Type="http://schemas.openxmlformats.org/officeDocument/2006/relationships/image" Target="../media/image338.png"/><Relationship Id="rId185" Type="http://schemas.openxmlformats.org/officeDocument/2006/relationships/image" Target="../media/image486.png"/><Relationship Id="rId406" Type="http://schemas.openxmlformats.org/officeDocument/2006/relationships/image" Target="../media/image621.png"/><Relationship Id="rId392" Type="http://schemas.openxmlformats.org/officeDocument/2006/relationships/image" Target="../media/image614.png"/><Relationship Id="rId613" Type="http://schemas.openxmlformats.org/officeDocument/2006/relationships/customXml" Target="../ink/ink731.xml"/><Relationship Id="rId697" Type="http://schemas.openxmlformats.org/officeDocument/2006/relationships/image" Target="../media/image766.png"/><Relationship Id="rId252" Type="http://schemas.openxmlformats.org/officeDocument/2006/relationships/customXml" Target="../ink/ink550.xml"/><Relationship Id="rId47" Type="http://schemas.openxmlformats.org/officeDocument/2006/relationships/image" Target="../media/image411.png"/><Relationship Id="rId112" Type="http://schemas.openxmlformats.org/officeDocument/2006/relationships/customXml" Target="../ink/ink480.xml"/><Relationship Id="rId557" Type="http://schemas.openxmlformats.org/officeDocument/2006/relationships/customXml" Target="../ink/ink703.xml"/><Relationship Id="rId764" Type="http://schemas.openxmlformats.org/officeDocument/2006/relationships/customXml" Target="../ink/ink807.xml"/><Relationship Id="rId196" Type="http://schemas.openxmlformats.org/officeDocument/2006/relationships/customXml" Target="../ink/ink522.xml"/><Relationship Id="rId417" Type="http://schemas.openxmlformats.org/officeDocument/2006/relationships/customXml" Target="../ink/ink633.xml"/><Relationship Id="rId624" Type="http://schemas.openxmlformats.org/officeDocument/2006/relationships/image" Target="../media/image730.png"/><Relationship Id="rId263" Type="http://schemas.openxmlformats.org/officeDocument/2006/relationships/image" Target="../media/image525.png"/><Relationship Id="rId470" Type="http://schemas.openxmlformats.org/officeDocument/2006/relationships/image" Target="../media/image653.png"/><Relationship Id="rId58" Type="http://schemas.openxmlformats.org/officeDocument/2006/relationships/customXml" Target="../ink/ink453.xml"/><Relationship Id="rId123" Type="http://schemas.openxmlformats.org/officeDocument/2006/relationships/image" Target="../media/image455.png"/><Relationship Id="rId330" Type="http://schemas.openxmlformats.org/officeDocument/2006/relationships/image" Target="../media/image583.png"/><Relationship Id="rId568" Type="http://schemas.openxmlformats.org/officeDocument/2006/relationships/image" Target="../media/image702.png"/><Relationship Id="rId775" Type="http://schemas.openxmlformats.org/officeDocument/2006/relationships/image" Target="../media/image805.png"/><Relationship Id="rId428" Type="http://schemas.openxmlformats.org/officeDocument/2006/relationships/image" Target="../media/image632.png"/><Relationship Id="rId635" Type="http://schemas.openxmlformats.org/officeDocument/2006/relationships/customXml" Target="../ink/ink742.xml"/><Relationship Id="rId274" Type="http://schemas.openxmlformats.org/officeDocument/2006/relationships/customXml" Target="../ink/ink561.xml"/><Relationship Id="rId481" Type="http://schemas.openxmlformats.org/officeDocument/2006/relationships/customXml" Target="../ink/ink665.xml"/><Relationship Id="rId702" Type="http://schemas.openxmlformats.org/officeDocument/2006/relationships/customXml" Target="../ink/ink776.xml"/><Relationship Id="rId69" Type="http://schemas.openxmlformats.org/officeDocument/2006/relationships/image" Target="../media/image422.png"/><Relationship Id="rId134" Type="http://schemas.openxmlformats.org/officeDocument/2006/relationships/customXml" Target="../ink/ink491.xml"/><Relationship Id="rId579" Type="http://schemas.openxmlformats.org/officeDocument/2006/relationships/customXml" Target="../ink/ink714.xml"/><Relationship Id="rId786" Type="http://schemas.openxmlformats.org/officeDocument/2006/relationships/customXml" Target="../ink/ink818.xml"/><Relationship Id="rId341" Type="http://schemas.openxmlformats.org/officeDocument/2006/relationships/customXml" Target="../ink/ink595.xml"/><Relationship Id="rId439" Type="http://schemas.openxmlformats.org/officeDocument/2006/relationships/customXml" Target="../ink/ink644.xml"/><Relationship Id="rId646" Type="http://schemas.openxmlformats.org/officeDocument/2006/relationships/image" Target="../media/image741.png"/><Relationship Id="rId201" Type="http://schemas.openxmlformats.org/officeDocument/2006/relationships/image" Target="../media/image494.png"/><Relationship Id="rId285" Type="http://schemas.openxmlformats.org/officeDocument/2006/relationships/image" Target="../media/image536.png"/><Relationship Id="rId506" Type="http://schemas.openxmlformats.org/officeDocument/2006/relationships/image" Target="../media/image671.png"/><Relationship Id="rId492" Type="http://schemas.openxmlformats.org/officeDocument/2006/relationships/image" Target="../media/image664.png"/><Relationship Id="rId713" Type="http://schemas.openxmlformats.org/officeDocument/2006/relationships/image" Target="../media/image774.png"/><Relationship Id="rId797" Type="http://schemas.openxmlformats.org/officeDocument/2006/relationships/image" Target="../media/image816.png"/><Relationship Id="rId145" Type="http://schemas.openxmlformats.org/officeDocument/2006/relationships/image" Target="../media/image466.png"/><Relationship Id="rId352" Type="http://schemas.openxmlformats.org/officeDocument/2006/relationships/image" Target="../media/image594.png"/><Relationship Id="rId212" Type="http://schemas.openxmlformats.org/officeDocument/2006/relationships/customXml" Target="../ink/ink530.xml"/><Relationship Id="rId657" Type="http://schemas.openxmlformats.org/officeDocument/2006/relationships/customXml" Target="../ink/ink753.xml"/><Relationship Id="rId296" Type="http://schemas.openxmlformats.org/officeDocument/2006/relationships/customXml" Target="../ink/ink572.xml"/><Relationship Id="rId517" Type="http://schemas.openxmlformats.org/officeDocument/2006/relationships/customXml" Target="../ink/ink683.xml"/><Relationship Id="rId724" Type="http://schemas.openxmlformats.org/officeDocument/2006/relationships/customXml" Target="../ink/ink787.xml"/><Relationship Id="rId60" Type="http://schemas.openxmlformats.org/officeDocument/2006/relationships/customXml" Target="../ink/ink454.xml"/><Relationship Id="rId156" Type="http://schemas.openxmlformats.org/officeDocument/2006/relationships/customXml" Target="../ink/ink502.xml"/><Relationship Id="rId363" Type="http://schemas.openxmlformats.org/officeDocument/2006/relationships/customXml" Target="../ink/ink606.xml"/><Relationship Id="rId570" Type="http://schemas.openxmlformats.org/officeDocument/2006/relationships/image" Target="../media/image703.png"/><Relationship Id="rId223" Type="http://schemas.openxmlformats.org/officeDocument/2006/relationships/image" Target="../media/image505.png"/><Relationship Id="rId430" Type="http://schemas.openxmlformats.org/officeDocument/2006/relationships/image" Target="../media/image633.png"/><Relationship Id="rId668" Type="http://schemas.openxmlformats.org/officeDocument/2006/relationships/customXml" Target="../ink/ink759.xml"/><Relationship Id="rId18" Type="http://schemas.openxmlformats.org/officeDocument/2006/relationships/customXml" Target="../ink/ink433.xml"/><Relationship Id="rId528" Type="http://schemas.openxmlformats.org/officeDocument/2006/relationships/image" Target="../media/image682.png"/><Relationship Id="rId735" Type="http://schemas.openxmlformats.org/officeDocument/2006/relationships/image" Target="../media/image785.png"/><Relationship Id="rId167" Type="http://schemas.openxmlformats.org/officeDocument/2006/relationships/image" Target="../media/image477.png"/><Relationship Id="rId374" Type="http://schemas.openxmlformats.org/officeDocument/2006/relationships/image" Target="../media/image605.png"/><Relationship Id="rId581" Type="http://schemas.openxmlformats.org/officeDocument/2006/relationships/customXml" Target="../ink/ink715.xml"/><Relationship Id="rId71" Type="http://schemas.openxmlformats.org/officeDocument/2006/relationships/image" Target="../media/image423.png"/><Relationship Id="rId234" Type="http://schemas.openxmlformats.org/officeDocument/2006/relationships/customXml" Target="../ink/ink541.xml"/><Relationship Id="rId679" Type="http://schemas.openxmlformats.org/officeDocument/2006/relationships/image" Target="../media/image757.png"/><Relationship Id="rId802" Type="http://schemas.openxmlformats.org/officeDocument/2006/relationships/customXml" Target="../ink/ink826.xml"/><Relationship Id="rId2" Type="http://schemas.openxmlformats.org/officeDocument/2006/relationships/notesSlide" Target="../notesSlides/notesSlide4.xml"/><Relationship Id="rId29" Type="http://schemas.openxmlformats.org/officeDocument/2006/relationships/image" Target="../media/image402.png"/><Relationship Id="rId441" Type="http://schemas.openxmlformats.org/officeDocument/2006/relationships/customXml" Target="../ink/ink645.xml"/><Relationship Id="rId539" Type="http://schemas.openxmlformats.org/officeDocument/2006/relationships/customXml" Target="../ink/ink694.xml"/><Relationship Id="rId746" Type="http://schemas.openxmlformats.org/officeDocument/2006/relationships/customXml" Target="../ink/ink798.xml"/><Relationship Id="rId178" Type="http://schemas.openxmlformats.org/officeDocument/2006/relationships/customXml" Target="../ink/ink513.xml"/><Relationship Id="rId301" Type="http://schemas.openxmlformats.org/officeDocument/2006/relationships/image" Target="../media/image544.png"/><Relationship Id="rId82" Type="http://schemas.openxmlformats.org/officeDocument/2006/relationships/customXml" Target="../ink/ink465.xml"/><Relationship Id="rId385" Type="http://schemas.openxmlformats.org/officeDocument/2006/relationships/customXml" Target="../ink/ink617.xml"/><Relationship Id="rId592" Type="http://schemas.openxmlformats.org/officeDocument/2006/relationships/image" Target="../media/image714.png"/><Relationship Id="rId606" Type="http://schemas.openxmlformats.org/officeDocument/2006/relationships/image" Target="../media/image721.png"/><Relationship Id="rId245" Type="http://schemas.openxmlformats.org/officeDocument/2006/relationships/image" Target="../media/image516.png"/><Relationship Id="rId452" Type="http://schemas.openxmlformats.org/officeDocument/2006/relationships/image" Target="../media/image644.png"/><Relationship Id="rId105" Type="http://schemas.openxmlformats.org/officeDocument/2006/relationships/image" Target="../media/image446.png"/><Relationship Id="rId312" Type="http://schemas.openxmlformats.org/officeDocument/2006/relationships/image" Target="../media/image574.png"/><Relationship Id="rId757" Type="http://schemas.openxmlformats.org/officeDocument/2006/relationships/image" Target="../media/image796.png"/><Relationship Id="rId93" Type="http://schemas.openxmlformats.org/officeDocument/2006/relationships/image" Target="../media/image441.png"/><Relationship Id="rId189" Type="http://schemas.openxmlformats.org/officeDocument/2006/relationships/image" Target="../media/image488.png"/><Relationship Id="rId396" Type="http://schemas.openxmlformats.org/officeDocument/2006/relationships/image" Target="../media/image616.png"/><Relationship Id="rId617" Type="http://schemas.openxmlformats.org/officeDocument/2006/relationships/customXml" Target="../ink/ink733.xml"/><Relationship Id="rId256" Type="http://schemas.openxmlformats.org/officeDocument/2006/relationships/customXml" Target="../ink/ink552.xml"/><Relationship Id="rId463" Type="http://schemas.openxmlformats.org/officeDocument/2006/relationships/customXml" Target="../ink/ink656.xml"/><Relationship Id="rId670" Type="http://schemas.openxmlformats.org/officeDocument/2006/relationships/customXml" Target="../ink/ink760.xml"/><Relationship Id="rId116" Type="http://schemas.openxmlformats.org/officeDocument/2006/relationships/customXml" Target="../ink/ink482.xml"/><Relationship Id="rId323" Type="http://schemas.openxmlformats.org/officeDocument/2006/relationships/customXml" Target="../ink/ink586.xml"/><Relationship Id="rId530" Type="http://schemas.openxmlformats.org/officeDocument/2006/relationships/image" Target="../media/image683.png"/><Relationship Id="rId768" Type="http://schemas.openxmlformats.org/officeDocument/2006/relationships/customXml" Target="../ink/ink809.xml"/><Relationship Id="rId20" Type="http://schemas.openxmlformats.org/officeDocument/2006/relationships/customXml" Target="../ink/ink434.xml"/><Relationship Id="rId628" Type="http://schemas.openxmlformats.org/officeDocument/2006/relationships/image" Target="../media/image732.png"/><Relationship Id="rId267" Type="http://schemas.openxmlformats.org/officeDocument/2006/relationships/image" Target="../media/image527.png"/><Relationship Id="rId474" Type="http://schemas.openxmlformats.org/officeDocument/2006/relationships/image" Target="../media/image655.png"/><Relationship Id="rId127" Type="http://schemas.openxmlformats.org/officeDocument/2006/relationships/image" Target="../media/image457.png"/><Relationship Id="rId681" Type="http://schemas.openxmlformats.org/officeDocument/2006/relationships/image" Target="../media/image758.png"/><Relationship Id="rId779" Type="http://schemas.openxmlformats.org/officeDocument/2006/relationships/image" Target="../media/image807.png"/><Relationship Id="rId31" Type="http://schemas.openxmlformats.org/officeDocument/2006/relationships/image" Target="../media/image403.png"/><Relationship Id="rId334" Type="http://schemas.openxmlformats.org/officeDocument/2006/relationships/image" Target="../media/image585.png"/><Relationship Id="rId541" Type="http://schemas.openxmlformats.org/officeDocument/2006/relationships/customXml" Target="../ink/ink695.xml"/><Relationship Id="rId639" Type="http://schemas.openxmlformats.org/officeDocument/2006/relationships/customXml" Target="../ink/ink744.xml"/><Relationship Id="rId180" Type="http://schemas.openxmlformats.org/officeDocument/2006/relationships/customXml" Target="../ink/ink514.xml"/><Relationship Id="rId278" Type="http://schemas.openxmlformats.org/officeDocument/2006/relationships/customXml" Target="../ink/ink563.xml"/><Relationship Id="rId401" Type="http://schemas.openxmlformats.org/officeDocument/2006/relationships/customXml" Target="../ink/ink625.xml"/><Relationship Id="rId485" Type="http://schemas.openxmlformats.org/officeDocument/2006/relationships/customXml" Target="../ink/ink667.xml"/><Relationship Id="rId692" Type="http://schemas.openxmlformats.org/officeDocument/2006/relationships/customXml" Target="../ink/ink771.xml"/><Relationship Id="rId706" Type="http://schemas.openxmlformats.org/officeDocument/2006/relationships/customXml" Target="../ink/ink778.xml"/><Relationship Id="rId42" Type="http://schemas.openxmlformats.org/officeDocument/2006/relationships/customXml" Target="../ink/ink445.xml"/><Relationship Id="rId138" Type="http://schemas.openxmlformats.org/officeDocument/2006/relationships/customXml" Target="../ink/ink493.xml"/><Relationship Id="rId345" Type="http://schemas.openxmlformats.org/officeDocument/2006/relationships/customXml" Target="../ink/ink597.xml"/><Relationship Id="rId552" Type="http://schemas.openxmlformats.org/officeDocument/2006/relationships/image" Target="../media/image694.png"/><Relationship Id="rId191" Type="http://schemas.openxmlformats.org/officeDocument/2006/relationships/image" Target="../media/image489.png"/><Relationship Id="rId205" Type="http://schemas.openxmlformats.org/officeDocument/2006/relationships/image" Target="../media/image496.png"/><Relationship Id="rId412" Type="http://schemas.openxmlformats.org/officeDocument/2006/relationships/image" Target="../media/image624.png"/><Relationship Id="rId289" Type="http://schemas.openxmlformats.org/officeDocument/2006/relationships/image" Target="../media/image538.png"/><Relationship Id="rId496" Type="http://schemas.openxmlformats.org/officeDocument/2006/relationships/image" Target="../media/image666.png"/><Relationship Id="rId717" Type="http://schemas.openxmlformats.org/officeDocument/2006/relationships/image" Target="../media/image776.png"/><Relationship Id="rId53" Type="http://schemas.openxmlformats.org/officeDocument/2006/relationships/image" Target="../media/image414.png"/><Relationship Id="rId149" Type="http://schemas.openxmlformats.org/officeDocument/2006/relationships/image" Target="../media/image468.png"/><Relationship Id="rId356" Type="http://schemas.openxmlformats.org/officeDocument/2006/relationships/image" Target="../media/image596.png"/><Relationship Id="rId563" Type="http://schemas.openxmlformats.org/officeDocument/2006/relationships/customXml" Target="../ink/ink706.xml"/><Relationship Id="rId770" Type="http://schemas.openxmlformats.org/officeDocument/2006/relationships/customXml" Target="../ink/ink810.xml"/><Relationship Id="rId216" Type="http://schemas.openxmlformats.org/officeDocument/2006/relationships/customXml" Target="../ink/ink532.xml"/><Relationship Id="rId423" Type="http://schemas.openxmlformats.org/officeDocument/2006/relationships/customXml" Target="../ink/ink636.xml"/><Relationship Id="rId630" Type="http://schemas.openxmlformats.org/officeDocument/2006/relationships/image" Target="../media/image733.png"/><Relationship Id="rId728" Type="http://schemas.openxmlformats.org/officeDocument/2006/relationships/customXml" Target="../ink/ink789.xml"/><Relationship Id="rId64" Type="http://schemas.openxmlformats.org/officeDocument/2006/relationships/customXml" Target="../ink/ink456.xml"/><Relationship Id="rId367" Type="http://schemas.openxmlformats.org/officeDocument/2006/relationships/customXml" Target="../ink/ink608.xml"/><Relationship Id="rId574" Type="http://schemas.openxmlformats.org/officeDocument/2006/relationships/image" Target="../media/image705.png"/><Relationship Id="rId227" Type="http://schemas.openxmlformats.org/officeDocument/2006/relationships/image" Target="../media/image507.png"/><Relationship Id="rId781" Type="http://schemas.openxmlformats.org/officeDocument/2006/relationships/image" Target="../media/image808.png"/><Relationship Id="rId434" Type="http://schemas.openxmlformats.org/officeDocument/2006/relationships/image" Target="../media/image635.png"/><Relationship Id="rId641" Type="http://schemas.openxmlformats.org/officeDocument/2006/relationships/customXml" Target="../ink/ink745.xml"/><Relationship Id="rId739" Type="http://schemas.openxmlformats.org/officeDocument/2006/relationships/image" Target="../media/image787.png"/><Relationship Id="rId33" Type="http://schemas.openxmlformats.org/officeDocument/2006/relationships/image" Target="../media/image404.png"/><Relationship Id="rId129" Type="http://schemas.openxmlformats.org/officeDocument/2006/relationships/image" Target="../media/image458.png"/><Relationship Id="rId280" Type="http://schemas.openxmlformats.org/officeDocument/2006/relationships/customXml" Target="../ink/ink564.xml"/><Relationship Id="rId336" Type="http://schemas.openxmlformats.org/officeDocument/2006/relationships/image" Target="../media/image586.png"/><Relationship Id="rId501" Type="http://schemas.openxmlformats.org/officeDocument/2006/relationships/customXml" Target="../ink/ink675.xml"/><Relationship Id="rId543" Type="http://schemas.openxmlformats.org/officeDocument/2006/relationships/customXml" Target="../ink/ink696.xml"/><Relationship Id="rId75" Type="http://schemas.openxmlformats.org/officeDocument/2006/relationships/image" Target="../media/image432.png"/><Relationship Id="rId140" Type="http://schemas.openxmlformats.org/officeDocument/2006/relationships/customXml" Target="../ink/ink494.xml"/><Relationship Id="rId182" Type="http://schemas.openxmlformats.org/officeDocument/2006/relationships/customXml" Target="../ink/ink515.xml"/><Relationship Id="rId378" Type="http://schemas.openxmlformats.org/officeDocument/2006/relationships/image" Target="../media/image607.png"/><Relationship Id="rId403" Type="http://schemas.openxmlformats.org/officeDocument/2006/relationships/customXml" Target="../ink/ink626.xml"/><Relationship Id="rId585" Type="http://schemas.openxmlformats.org/officeDocument/2006/relationships/customXml" Target="../ink/ink717.xml"/><Relationship Id="rId750" Type="http://schemas.openxmlformats.org/officeDocument/2006/relationships/customXml" Target="../ink/ink800.xml"/><Relationship Id="rId792" Type="http://schemas.openxmlformats.org/officeDocument/2006/relationships/customXml" Target="../ink/ink821.xml"/><Relationship Id="rId6" Type="http://schemas.openxmlformats.org/officeDocument/2006/relationships/customXml" Target="../ink/ink427.xml"/><Relationship Id="rId238" Type="http://schemas.openxmlformats.org/officeDocument/2006/relationships/customXml" Target="../ink/ink543.xml"/><Relationship Id="rId445" Type="http://schemas.openxmlformats.org/officeDocument/2006/relationships/customXml" Target="../ink/ink647.xml"/><Relationship Id="rId487" Type="http://schemas.openxmlformats.org/officeDocument/2006/relationships/customXml" Target="../ink/ink668.xml"/><Relationship Id="rId610" Type="http://schemas.openxmlformats.org/officeDocument/2006/relationships/image" Target="../media/image723.png"/><Relationship Id="rId652" Type="http://schemas.openxmlformats.org/officeDocument/2006/relationships/image" Target="../media/image744.png"/><Relationship Id="rId694" Type="http://schemas.openxmlformats.org/officeDocument/2006/relationships/customXml" Target="../ink/ink772.xml"/><Relationship Id="rId708" Type="http://schemas.openxmlformats.org/officeDocument/2006/relationships/customXml" Target="../ink/ink779.xml"/><Relationship Id="rId291" Type="http://schemas.openxmlformats.org/officeDocument/2006/relationships/image" Target="../media/image539.png"/><Relationship Id="rId305" Type="http://schemas.openxmlformats.org/officeDocument/2006/relationships/customXml" Target="../ink/ink577.xml"/><Relationship Id="rId347" Type="http://schemas.openxmlformats.org/officeDocument/2006/relationships/customXml" Target="../ink/ink598.xml"/><Relationship Id="rId512" Type="http://schemas.openxmlformats.org/officeDocument/2006/relationships/image" Target="../media/image674.png"/><Relationship Id="rId44" Type="http://schemas.openxmlformats.org/officeDocument/2006/relationships/customXml" Target="../ink/ink446.xml"/><Relationship Id="rId86" Type="http://schemas.openxmlformats.org/officeDocument/2006/relationships/customXml" Target="../ink/ink467.xml"/><Relationship Id="rId151" Type="http://schemas.openxmlformats.org/officeDocument/2006/relationships/image" Target="../media/image469.png"/><Relationship Id="rId389" Type="http://schemas.openxmlformats.org/officeDocument/2006/relationships/customXml" Target="../ink/ink619.xml"/><Relationship Id="rId554" Type="http://schemas.openxmlformats.org/officeDocument/2006/relationships/image" Target="../media/image695.png"/><Relationship Id="rId596" Type="http://schemas.openxmlformats.org/officeDocument/2006/relationships/image" Target="../media/image716.png"/><Relationship Id="rId761" Type="http://schemas.openxmlformats.org/officeDocument/2006/relationships/image" Target="../media/image798.png"/><Relationship Id="rId193" Type="http://schemas.openxmlformats.org/officeDocument/2006/relationships/image" Target="../media/image490.png"/><Relationship Id="rId207" Type="http://schemas.openxmlformats.org/officeDocument/2006/relationships/image" Target="../media/image497.png"/><Relationship Id="rId249" Type="http://schemas.openxmlformats.org/officeDocument/2006/relationships/image" Target="../media/image518.png"/><Relationship Id="rId414" Type="http://schemas.openxmlformats.org/officeDocument/2006/relationships/image" Target="../media/image625.png"/><Relationship Id="rId456" Type="http://schemas.openxmlformats.org/officeDocument/2006/relationships/image" Target="../media/image646.png"/><Relationship Id="rId498" Type="http://schemas.openxmlformats.org/officeDocument/2006/relationships/image" Target="../media/image667.png"/><Relationship Id="rId621" Type="http://schemas.openxmlformats.org/officeDocument/2006/relationships/customXml" Target="../ink/ink735.xml"/><Relationship Id="rId663" Type="http://schemas.openxmlformats.org/officeDocument/2006/relationships/image" Target="../media/image749.png"/><Relationship Id="rId13" Type="http://schemas.openxmlformats.org/officeDocument/2006/relationships/image" Target="../media/image394.png"/><Relationship Id="rId109" Type="http://schemas.openxmlformats.org/officeDocument/2006/relationships/image" Target="../media/image448.png"/><Relationship Id="rId260" Type="http://schemas.openxmlformats.org/officeDocument/2006/relationships/customXml" Target="../ink/ink554.xml"/><Relationship Id="rId316" Type="http://schemas.openxmlformats.org/officeDocument/2006/relationships/image" Target="../media/image576.png"/><Relationship Id="rId523" Type="http://schemas.openxmlformats.org/officeDocument/2006/relationships/customXml" Target="../ink/ink686.xml"/><Relationship Id="rId719" Type="http://schemas.openxmlformats.org/officeDocument/2006/relationships/image" Target="../media/image777.png"/><Relationship Id="rId55" Type="http://schemas.openxmlformats.org/officeDocument/2006/relationships/image" Target="../media/image415.png"/><Relationship Id="rId97" Type="http://schemas.openxmlformats.org/officeDocument/2006/relationships/image" Target="../media/image443.png"/><Relationship Id="rId120" Type="http://schemas.openxmlformats.org/officeDocument/2006/relationships/customXml" Target="../ink/ink484.xml"/><Relationship Id="rId358" Type="http://schemas.openxmlformats.org/officeDocument/2006/relationships/image" Target="../media/image597.png"/><Relationship Id="rId565" Type="http://schemas.openxmlformats.org/officeDocument/2006/relationships/customXml" Target="../ink/ink707.xml"/><Relationship Id="rId730" Type="http://schemas.openxmlformats.org/officeDocument/2006/relationships/customXml" Target="../ink/ink790.xml"/><Relationship Id="rId772" Type="http://schemas.openxmlformats.org/officeDocument/2006/relationships/customXml" Target="../ink/ink811.xml"/><Relationship Id="rId162" Type="http://schemas.openxmlformats.org/officeDocument/2006/relationships/customXml" Target="../ink/ink505.xml"/><Relationship Id="rId218" Type="http://schemas.openxmlformats.org/officeDocument/2006/relationships/customXml" Target="../ink/ink533.xml"/><Relationship Id="rId425" Type="http://schemas.openxmlformats.org/officeDocument/2006/relationships/customXml" Target="../ink/ink637.xml"/><Relationship Id="rId467" Type="http://schemas.openxmlformats.org/officeDocument/2006/relationships/customXml" Target="../ink/ink658.xml"/><Relationship Id="rId632" Type="http://schemas.openxmlformats.org/officeDocument/2006/relationships/image" Target="../media/image734.png"/><Relationship Id="rId271" Type="http://schemas.openxmlformats.org/officeDocument/2006/relationships/image" Target="../media/image529.png"/><Relationship Id="rId674" Type="http://schemas.openxmlformats.org/officeDocument/2006/relationships/customXml" Target="../ink/ink762.xml"/><Relationship Id="rId24" Type="http://schemas.openxmlformats.org/officeDocument/2006/relationships/customXml" Target="../ink/ink436.xml"/><Relationship Id="rId66" Type="http://schemas.openxmlformats.org/officeDocument/2006/relationships/customXml" Target="../ink/ink457.xml"/><Relationship Id="rId131" Type="http://schemas.openxmlformats.org/officeDocument/2006/relationships/image" Target="../media/image459.png"/><Relationship Id="rId327" Type="http://schemas.openxmlformats.org/officeDocument/2006/relationships/customXml" Target="../ink/ink588.xml"/><Relationship Id="rId369" Type="http://schemas.openxmlformats.org/officeDocument/2006/relationships/customXml" Target="../ink/ink609.xml"/><Relationship Id="rId534" Type="http://schemas.openxmlformats.org/officeDocument/2006/relationships/image" Target="../media/image685.png"/><Relationship Id="rId576" Type="http://schemas.openxmlformats.org/officeDocument/2006/relationships/image" Target="../media/image706.png"/><Relationship Id="rId741" Type="http://schemas.openxmlformats.org/officeDocument/2006/relationships/image" Target="../media/image788.png"/><Relationship Id="rId783" Type="http://schemas.openxmlformats.org/officeDocument/2006/relationships/image" Target="../media/image809.png"/><Relationship Id="rId173" Type="http://schemas.openxmlformats.org/officeDocument/2006/relationships/image" Target="../media/image480.png"/><Relationship Id="rId229" Type="http://schemas.openxmlformats.org/officeDocument/2006/relationships/image" Target="../media/image508.png"/><Relationship Id="rId380" Type="http://schemas.openxmlformats.org/officeDocument/2006/relationships/image" Target="../media/image608.png"/><Relationship Id="rId436" Type="http://schemas.openxmlformats.org/officeDocument/2006/relationships/image" Target="../media/image636.png"/><Relationship Id="rId601" Type="http://schemas.openxmlformats.org/officeDocument/2006/relationships/customXml" Target="../ink/ink725.xml"/><Relationship Id="rId643" Type="http://schemas.openxmlformats.org/officeDocument/2006/relationships/customXml" Target="../ink/ink746.xml"/><Relationship Id="rId240" Type="http://schemas.openxmlformats.org/officeDocument/2006/relationships/customXml" Target="../ink/ink544.xml"/><Relationship Id="rId478" Type="http://schemas.openxmlformats.org/officeDocument/2006/relationships/image" Target="../media/image657.png"/><Relationship Id="rId685" Type="http://schemas.openxmlformats.org/officeDocument/2006/relationships/image" Target="../media/image760.png"/><Relationship Id="rId35" Type="http://schemas.openxmlformats.org/officeDocument/2006/relationships/image" Target="../media/image405.png"/><Relationship Id="rId77" Type="http://schemas.openxmlformats.org/officeDocument/2006/relationships/image" Target="../media/image433.png"/><Relationship Id="rId100" Type="http://schemas.openxmlformats.org/officeDocument/2006/relationships/customXml" Target="../ink/ink474.xml"/><Relationship Id="rId282" Type="http://schemas.openxmlformats.org/officeDocument/2006/relationships/customXml" Target="../ink/ink565.xml"/><Relationship Id="rId338" Type="http://schemas.openxmlformats.org/officeDocument/2006/relationships/image" Target="../media/image587.png"/><Relationship Id="rId503" Type="http://schemas.openxmlformats.org/officeDocument/2006/relationships/customXml" Target="../ink/ink676.xml"/><Relationship Id="rId545" Type="http://schemas.openxmlformats.org/officeDocument/2006/relationships/customXml" Target="../ink/ink697.xml"/><Relationship Id="rId587" Type="http://schemas.openxmlformats.org/officeDocument/2006/relationships/customXml" Target="../ink/ink718.xml"/><Relationship Id="rId710" Type="http://schemas.openxmlformats.org/officeDocument/2006/relationships/customXml" Target="../ink/ink780.xml"/><Relationship Id="rId752" Type="http://schemas.openxmlformats.org/officeDocument/2006/relationships/customXml" Target="../ink/ink801.xml"/><Relationship Id="rId8" Type="http://schemas.openxmlformats.org/officeDocument/2006/relationships/customXml" Target="../ink/ink428.xml"/><Relationship Id="rId142" Type="http://schemas.openxmlformats.org/officeDocument/2006/relationships/customXml" Target="../ink/ink495.xml"/><Relationship Id="rId184" Type="http://schemas.openxmlformats.org/officeDocument/2006/relationships/customXml" Target="../ink/ink516.xml"/><Relationship Id="rId391" Type="http://schemas.openxmlformats.org/officeDocument/2006/relationships/customXml" Target="../ink/ink620.xml"/><Relationship Id="rId405" Type="http://schemas.openxmlformats.org/officeDocument/2006/relationships/customXml" Target="../ink/ink627.xml"/><Relationship Id="rId447" Type="http://schemas.openxmlformats.org/officeDocument/2006/relationships/customXml" Target="../ink/ink648.xml"/><Relationship Id="rId612" Type="http://schemas.openxmlformats.org/officeDocument/2006/relationships/image" Target="../media/image724.png"/><Relationship Id="rId794" Type="http://schemas.openxmlformats.org/officeDocument/2006/relationships/customXml" Target="../ink/ink822.xml"/><Relationship Id="rId251" Type="http://schemas.openxmlformats.org/officeDocument/2006/relationships/image" Target="../media/image519.png"/><Relationship Id="rId489" Type="http://schemas.openxmlformats.org/officeDocument/2006/relationships/customXml" Target="../ink/ink669.xml"/><Relationship Id="rId654" Type="http://schemas.openxmlformats.org/officeDocument/2006/relationships/image" Target="../media/image745.png"/><Relationship Id="rId696" Type="http://schemas.openxmlformats.org/officeDocument/2006/relationships/customXml" Target="../ink/ink773.xml"/><Relationship Id="rId46" Type="http://schemas.openxmlformats.org/officeDocument/2006/relationships/customXml" Target="../ink/ink447.xml"/><Relationship Id="rId293" Type="http://schemas.openxmlformats.org/officeDocument/2006/relationships/image" Target="../media/image540.png"/><Relationship Id="rId307" Type="http://schemas.openxmlformats.org/officeDocument/2006/relationships/customXml" Target="../ink/ink578.xml"/><Relationship Id="rId349" Type="http://schemas.openxmlformats.org/officeDocument/2006/relationships/customXml" Target="../ink/ink599.xml"/><Relationship Id="rId514" Type="http://schemas.openxmlformats.org/officeDocument/2006/relationships/image" Target="../media/image675.png"/><Relationship Id="rId556" Type="http://schemas.openxmlformats.org/officeDocument/2006/relationships/image" Target="../media/image696.png"/><Relationship Id="rId721" Type="http://schemas.openxmlformats.org/officeDocument/2006/relationships/image" Target="../media/image778.png"/><Relationship Id="rId763" Type="http://schemas.openxmlformats.org/officeDocument/2006/relationships/image" Target="../media/image799.png"/><Relationship Id="rId88" Type="http://schemas.openxmlformats.org/officeDocument/2006/relationships/customXml" Target="../ink/ink468.xml"/><Relationship Id="rId111" Type="http://schemas.openxmlformats.org/officeDocument/2006/relationships/image" Target="../media/image449.png"/><Relationship Id="rId153" Type="http://schemas.openxmlformats.org/officeDocument/2006/relationships/image" Target="../media/image470.png"/><Relationship Id="rId195" Type="http://schemas.openxmlformats.org/officeDocument/2006/relationships/image" Target="../media/image491.png"/><Relationship Id="rId209" Type="http://schemas.openxmlformats.org/officeDocument/2006/relationships/image" Target="../media/image498.png"/><Relationship Id="rId360" Type="http://schemas.openxmlformats.org/officeDocument/2006/relationships/image" Target="../media/image598.png"/><Relationship Id="rId416" Type="http://schemas.openxmlformats.org/officeDocument/2006/relationships/image" Target="../media/image626.png"/><Relationship Id="rId598" Type="http://schemas.openxmlformats.org/officeDocument/2006/relationships/image" Target="../media/image717.png"/><Relationship Id="rId220" Type="http://schemas.openxmlformats.org/officeDocument/2006/relationships/customXml" Target="../ink/ink534.xml"/><Relationship Id="rId458" Type="http://schemas.openxmlformats.org/officeDocument/2006/relationships/image" Target="../media/image647.png"/><Relationship Id="rId623" Type="http://schemas.openxmlformats.org/officeDocument/2006/relationships/customXml" Target="../ink/ink736.xml"/><Relationship Id="rId665" Type="http://schemas.openxmlformats.org/officeDocument/2006/relationships/image" Target="../media/image750.png"/><Relationship Id="rId15" Type="http://schemas.openxmlformats.org/officeDocument/2006/relationships/image" Target="../media/image395.png"/><Relationship Id="rId57" Type="http://schemas.openxmlformats.org/officeDocument/2006/relationships/image" Target="../media/image416.png"/><Relationship Id="rId262" Type="http://schemas.openxmlformats.org/officeDocument/2006/relationships/customXml" Target="../ink/ink555.xml"/><Relationship Id="rId318" Type="http://schemas.openxmlformats.org/officeDocument/2006/relationships/image" Target="../media/image577.png"/><Relationship Id="rId525" Type="http://schemas.openxmlformats.org/officeDocument/2006/relationships/customXml" Target="../ink/ink687.xml"/><Relationship Id="rId567" Type="http://schemas.openxmlformats.org/officeDocument/2006/relationships/customXml" Target="../ink/ink708.xml"/><Relationship Id="rId732" Type="http://schemas.openxmlformats.org/officeDocument/2006/relationships/customXml" Target="../ink/ink791.xml"/><Relationship Id="rId99" Type="http://schemas.openxmlformats.org/officeDocument/2006/relationships/image" Target="../media/image444.png"/><Relationship Id="rId122" Type="http://schemas.openxmlformats.org/officeDocument/2006/relationships/customXml" Target="../ink/ink485.xml"/><Relationship Id="rId164" Type="http://schemas.openxmlformats.org/officeDocument/2006/relationships/customXml" Target="../ink/ink506.xml"/><Relationship Id="rId371" Type="http://schemas.openxmlformats.org/officeDocument/2006/relationships/customXml" Target="../ink/ink610.xml"/><Relationship Id="rId774" Type="http://schemas.openxmlformats.org/officeDocument/2006/relationships/customXml" Target="../ink/ink812.xml"/><Relationship Id="rId427" Type="http://schemas.openxmlformats.org/officeDocument/2006/relationships/customXml" Target="../ink/ink638.xml"/><Relationship Id="rId469" Type="http://schemas.openxmlformats.org/officeDocument/2006/relationships/customXml" Target="../ink/ink659.xml"/><Relationship Id="rId634" Type="http://schemas.openxmlformats.org/officeDocument/2006/relationships/image" Target="../media/image735.png"/><Relationship Id="rId676" Type="http://schemas.openxmlformats.org/officeDocument/2006/relationships/customXml" Target="../ink/ink763.xml"/><Relationship Id="rId26" Type="http://schemas.openxmlformats.org/officeDocument/2006/relationships/customXml" Target="../ink/ink437.xml"/><Relationship Id="rId231" Type="http://schemas.openxmlformats.org/officeDocument/2006/relationships/image" Target="../media/image509.png"/><Relationship Id="rId273" Type="http://schemas.openxmlformats.org/officeDocument/2006/relationships/image" Target="../media/image530.png"/><Relationship Id="rId329" Type="http://schemas.openxmlformats.org/officeDocument/2006/relationships/customXml" Target="../ink/ink589.xml"/><Relationship Id="rId480" Type="http://schemas.openxmlformats.org/officeDocument/2006/relationships/image" Target="../media/image658.png"/><Relationship Id="rId536" Type="http://schemas.openxmlformats.org/officeDocument/2006/relationships/image" Target="../media/image686.png"/><Relationship Id="rId701" Type="http://schemas.openxmlformats.org/officeDocument/2006/relationships/image" Target="../media/image768.png"/><Relationship Id="rId68" Type="http://schemas.openxmlformats.org/officeDocument/2006/relationships/customXml" Target="../ink/ink458.xml"/><Relationship Id="rId133" Type="http://schemas.openxmlformats.org/officeDocument/2006/relationships/image" Target="../media/image460.png"/><Relationship Id="rId175" Type="http://schemas.openxmlformats.org/officeDocument/2006/relationships/image" Target="../media/image481.png"/><Relationship Id="rId340" Type="http://schemas.openxmlformats.org/officeDocument/2006/relationships/image" Target="../media/image588.png"/><Relationship Id="rId578" Type="http://schemas.openxmlformats.org/officeDocument/2006/relationships/image" Target="../media/image707.png"/><Relationship Id="rId743" Type="http://schemas.openxmlformats.org/officeDocument/2006/relationships/image" Target="../media/image789.png"/><Relationship Id="rId785" Type="http://schemas.openxmlformats.org/officeDocument/2006/relationships/image" Target="../media/image810.png"/><Relationship Id="rId200" Type="http://schemas.openxmlformats.org/officeDocument/2006/relationships/customXml" Target="../ink/ink524.xml"/><Relationship Id="rId382" Type="http://schemas.openxmlformats.org/officeDocument/2006/relationships/image" Target="../media/image609.png"/><Relationship Id="rId438" Type="http://schemas.openxmlformats.org/officeDocument/2006/relationships/image" Target="../media/image637.png"/><Relationship Id="rId603" Type="http://schemas.openxmlformats.org/officeDocument/2006/relationships/customXml" Target="../ink/ink726.xml"/><Relationship Id="rId645" Type="http://schemas.openxmlformats.org/officeDocument/2006/relationships/customXml" Target="../ink/ink747.xml"/><Relationship Id="rId687" Type="http://schemas.openxmlformats.org/officeDocument/2006/relationships/image" Target="../media/image761.png"/><Relationship Id="rId242" Type="http://schemas.openxmlformats.org/officeDocument/2006/relationships/customXml" Target="../ink/ink545.xml"/><Relationship Id="rId284" Type="http://schemas.openxmlformats.org/officeDocument/2006/relationships/customXml" Target="../ink/ink566.xml"/><Relationship Id="rId491" Type="http://schemas.openxmlformats.org/officeDocument/2006/relationships/customXml" Target="../ink/ink670.xml"/><Relationship Id="rId505" Type="http://schemas.openxmlformats.org/officeDocument/2006/relationships/customXml" Target="../ink/ink677.xml"/><Relationship Id="rId712" Type="http://schemas.openxmlformats.org/officeDocument/2006/relationships/customXml" Target="../ink/ink781.xml"/><Relationship Id="rId37" Type="http://schemas.openxmlformats.org/officeDocument/2006/relationships/image" Target="../media/image406.png"/><Relationship Id="rId79" Type="http://schemas.openxmlformats.org/officeDocument/2006/relationships/image" Target="../media/image434.png"/><Relationship Id="rId102" Type="http://schemas.openxmlformats.org/officeDocument/2006/relationships/customXml" Target="../ink/ink475.xml"/><Relationship Id="rId144" Type="http://schemas.openxmlformats.org/officeDocument/2006/relationships/customXml" Target="../ink/ink496.xml"/><Relationship Id="rId547" Type="http://schemas.openxmlformats.org/officeDocument/2006/relationships/customXml" Target="../ink/ink698.xml"/><Relationship Id="rId589" Type="http://schemas.openxmlformats.org/officeDocument/2006/relationships/customXml" Target="../ink/ink719.xml"/><Relationship Id="rId754" Type="http://schemas.openxmlformats.org/officeDocument/2006/relationships/customXml" Target="../ink/ink802.xml"/><Relationship Id="rId796" Type="http://schemas.openxmlformats.org/officeDocument/2006/relationships/customXml" Target="../ink/ink823.xml"/><Relationship Id="rId90" Type="http://schemas.openxmlformats.org/officeDocument/2006/relationships/customXml" Target="../ink/ink469.xml"/><Relationship Id="rId186" Type="http://schemas.openxmlformats.org/officeDocument/2006/relationships/customXml" Target="../ink/ink517.xml"/><Relationship Id="rId351" Type="http://schemas.openxmlformats.org/officeDocument/2006/relationships/customXml" Target="../ink/ink600.xml"/><Relationship Id="rId393" Type="http://schemas.openxmlformats.org/officeDocument/2006/relationships/customXml" Target="../ink/ink621.xml"/><Relationship Id="rId407" Type="http://schemas.openxmlformats.org/officeDocument/2006/relationships/customXml" Target="../ink/ink628.xml"/><Relationship Id="rId449" Type="http://schemas.openxmlformats.org/officeDocument/2006/relationships/customXml" Target="../ink/ink649.xml"/><Relationship Id="rId614" Type="http://schemas.openxmlformats.org/officeDocument/2006/relationships/image" Target="../media/image725.png"/><Relationship Id="rId656" Type="http://schemas.openxmlformats.org/officeDocument/2006/relationships/image" Target="../media/image746.png"/><Relationship Id="rId211" Type="http://schemas.openxmlformats.org/officeDocument/2006/relationships/image" Target="../media/image499.png"/><Relationship Id="rId253" Type="http://schemas.openxmlformats.org/officeDocument/2006/relationships/image" Target="../media/image520.png"/><Relationship Id="rId295" Type="http://schemas.openxmlformats.org/officeDocument/2006/relationships/image" Target="../media/image541.png"/><Relationship Id="rId309" Type="http://schemas.openxmlformats.org/officeDocument/2006/relationships/customXml" Target="../ink/ink579.xml"/><Relationship Id="rId460" Type="http://schemas.openxmlformats.org/officeDocument/2006/relationships/image" Target="../media/image648.png"/><Relationship Id="rId516" Type="http://schemas.openxmlformats.org/officeDocument/2006/relationships/image" Target="../media/image676.png"/><Relationship Id="rId698" Type="http://schemas.openxmlformats.org/officeDocument/2006/relationships/customXml" Target="../ink/ink774.xml"/><Relationship Id="rId48" Type="http://schemas.openxmlformats.org/officeDocument/2006/relationships/customXml" Target="../ink/ink448.xml"/><Relationship Id="rId113" Type="http://schemas.openxmlformats.org/officeDocument/2006/relationships/image" Target="../media/image450.png"/><Relationship Id="rId320" Type="http://schemas.openxmlformats.org/officeDocument/2006/relationships/image" Target="../media/image578.png"/><Relationship Id="rId558" Type="http://schemas.openxmlformats.org/officeDocument/2006/relationships/image" Target="../media/image697.png"/><Relationship Id="rId723" Type="http://schemas.openxmlformats.org/officeDocument/2006/relationships/image" Target="../media/image779.png"/><Relationship Id="rId765" Type="http://schemas.openxmlformats.org/officeDocument/2006/relationships/image" Target="../media/image800.png"/><Relationship Id="rId155" Type="http://schemas.openxmlformats.org/officeDocument/2006/relationships/image" Target="../media/image471.png"/><Relationship Id="rId197" Type="http://schemas.openxmlformats.org/officeDocument/2006/relationships/image" Target="../media/image492.png"/><Relationship Id="rId362" Type="http://schemas.openxmlformats.org/officeDocument/2006/relationships/image" Target="../media/image599.png"/><Relationship Id="rId418" Type="http://schemas.openxmlformats.org/officeDocument/2006/relationships/image" Target="../media/image627.png"/><Relationship Id="rId625" Type="http://schemas.openxmlformats.org/officeDocument/2006/relationships/customXml" Target="../ink/ink737.xml"/><Relationship Id="rId222" Type="http://schemas.openxmlformats.org/officeDocument/2006/relationships/customXml" Target="../ink/ink535.xml"/><Relationship Id="rId264" Type="http://schemas.openxmlformats.org/officeDocument/2006/relationships/customXml" Target="../ink/ink556.xml"/><Relationship Id="rId471" Type="http://schemas.openxmlformats.org/officeDocument/2006/relationships/customXml" Target="../ink/ink660.xml"/><Relationship Id="rId667" Type="http://schemas.openxmlformats.org/officeDocument/2006/relationships/image" Target="../media/image751.png"/><Relationship Id="rId17" Type="http://schemas.openxmlformats.org/officeDocument/2006/relationships/image" Target="../media/image396.png"/><Relationship Id="rId59" Type="http://schemas.openxmlformats.org/officeDocument/2006/relationships/image" Target="../media/image417.png"/><Relationship Id="rId124" Type="http://schemas.openxmlformats.org/officeDocument/2006/relationships/customXml" Target="../ink/ink486.xml"/><Relationship Id="rId527" Type="http://schemas.openxmlformats.org/officeDocument/2006/relationships/customXml" Target="../ink/ink688.xml"/><Relationship Id="rId569" Type="http://schemas.openxmlformats.org/officeDocument/2006/relationships/customXml" Target="../ink/ink709.xml"/><Relationship Id="rId734" Type="http://schemas.openxmlformats.org/officeDocument/2006/relationships/customXml" Target="../ink/ink792.xml"/><Relationship Id="rId776" Type="http://schemas.openxmlformats.org/officeDocument/2006/relationships/customXml" Target="../ink/ink813.xml"/><Relationship Id="rId70" Type="http://schemas.openxmlformats.org/officeDocument/2006/relationships/customXml" Target="../ink/ink459.xml"/><Relationship Id="rId166" Type="http://schemas.openxmlformats.org/officeDocument/2006/relationships/customXml" Target="../ink/ink507.xml"/><Relationship Id="rId331" Type="http://schemas.openxmlformats.org/officeDocument/2006/relationships/customXml" Target="../ink/ink590.xml"/><Relationship Id="rId373" Type="http://schemas.openxmlformats.org/officeDocument/2006/relationships/customXml" Target="../ink/ink611.xml"/><Relationship Id="rId429" Type="http://schemas.openxmlformats.org/officeDocument/2006/relationships/customXml" Target="../ink/ink639.xml"/><Relationship Id="rId580" Type="http://schemas.openxmlformats.org/officeDocument/2006/relationships/image" Target="../media/image708.png"/><Relationship Id="rId636" Type="http://schemas.openxmlformats.org/officeDocument/2006/relationships/image" Target="../media/image736.png"/><Relationship Id="rId801" Type="http://schemas.openxmlformats.org/officeDocument/2006/relationships/image" Target="../media/image818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510.png"/><Relationship Id="rId440" Type="http://schemas.openxmlformats.org/officeDocument/2006/relationships/image" Target="../media/image638.png"/><Relationship Id="rId678" Type="http://schemas.openxmlformats.org/officeDocument/2006/relationships/customXml" Target="../ink/ink764.xml"/><Relationship Id="rId28" Type="http://schemas.openxmlformats.org/officeDocument/2006/relationships/customXml" Target="../ink/ink438.xml"/><Relationship Id="rId275" Type="http://schemas.openxmlformats.org/officeDocument/2006/relationships/image" Target="../media/image531.png"/><Relationship Id="rId300" Type="http://schemas.openxmlformats.org/officeDocument/2006/relationships/customXml" Target="../ink/ink574.xml"/><Relationship Id="rId482" Type="http://schemas.openxmlformats.org/officeDocument/2006/relationships/image" Target="../media/image659.png"/><Relationship Id="rId538" Type="http://schemas.openxmlformats.org/officeDocument/2006/relationships/image" Target="../media/image687.png"/><Relationship Id="rId703" Type="http://schemas.openxmlformats.org/officeDocument/2006/relationships/image" Target="../media/image769.png"/><Relationship Id="rId745" Type="http://schemas.openxmlformats.org/officeDocument/2006/relationships/image" Target="../media/image790.png"/><Relationship Id="rId81" Type="http://schemas.openxmlformats.org/officeDocument/2006/relationships/image" Target="../media/image435.png"/><Relationship Id="rId135" Type="http://schemas.openxmlformats.org/officeDocument/2006/relationships/image" Target="../media/image461.png"/><Relationship Id="rId177" Type="http://schemas.openxmlformats.org/officeDocument/2006/relationships/image" Target="../media/image482.png"/><Relationship Id="rId342" Type="http://schemas.openxmlformats.org/officeDocument/2006/relationships/image" Target="../media/image589.png"/><Relationship Id="rId384" Type="http://schemas.openxmlformats.org/officeDocument/2006/relationships/image" Target="../media/image610.png"/><Relationship Id="rId591" Type="http://schemas.openxmlformats.org/officeDocument/2006/relationships/customXml" Target="../ink/ink720.xml"/><Relationship Id="rId605" Type="http://schemas.openxmlformats.org/officeDocument/2006/relationships/customXml" Target="../ink/ink727.xml"/><Relationship Id="rId787" Type="http://schemas.openxmlformats.org/officeDocument/2006/relationships/image" Target="../media/image811.png"/><Relationship Id="rId202" Type="http://schemas.openxmlformats.org/officeDocument/2006/relationships/customXml" Target="../ink/ink525.xml"/><Relationship Id="rId244" Type="http://schemas.openxmlformats.org/officeDocument/2006/relationships/customXml" Target="../ink/ink546.xml"/><Relationship Id="rId647" Type="http://schemas.openxmlformats.org/officeDocument/2006/relationships/customXml" Target="../ink/ink748.xml"/><Relationship Id="rId689" Type="http://schemas.openxmlformats.org/officeDocument/2006/relationships/image" Target="../media/image762.png"/><Relationship Id="rId39" Type="http://schemas.openxmlformats.org/officeDocument/2006/relationships/image" Target="../media/image407.png"/><Relationship Id="rId286" Type="http://schemas.openxmlformats.org/officeDocument/2006/relationships/customXml" Target="../ink/ink567.xml"/><Relationship Id="rId451" Type="http://schemas.openxmlformats.org/officeDocument/2006/relationships/customXml" Target="../ink/ink650.xml"/><Relationship Id="rId493" Type="http://schemas.openxmlformats.org/officeDocument/2006/relationships/customXml" Target="../ink/ink671.xml"/><Relationship Id="rId507" Type="http://schemas.openxmlformats.org/officeDocument/2006/relationships/customXml" Target="../ink/ink678.xml"/><Relationship Id="rId549" Type="http://schemas.openxmlformats.org/officeDocument/2006/relationships/customXml" Target="../ink/ink699.xml"/><Relationship Id="rId714" Type="http://schemas.openxmlformats.org/officeDocument/2006/relationships/customXml" Target="../ink/ink782.xml"/><Relationship Id="rId756" Type="http://schemas.openxmlformats.org/officeDocument/2006/relationships/customXml" Target="../ink/ink803.xml"/><Relationship Id="rId50" Type="http://schemas.openxmlformats.org/officeDocument/2006/relationships/customXml" Target="../ink/ink449.xml"/><Relationship Id="rId104" Type="http://schemas.openxmlformats.org/officeDocument/2006/relationships/customXml" Target="../ink/ink476.xml"/><Relationship Id="rId146" Type="http://schemas.openxmlformats.org/officeDocument/2006/relationships/customXml" Target="../ink/ink497.xml"/><Relationship Id="rId188" Type="http://schemas.openxmlformats.org/officeDocument/2006/relationships/customXml" Target="../ink/ink518.xml"/><Relationship Id="rId311" Type="http://schemas.openxmlformats.org/officeDocument/2006/relationships/customXml" Target="../ink/ink580.xml"/><Relationship Id="rId353" Type="http://schemas.openxmlformats.org/officeDocument/2006/relationships/customXml" Target="../ink/ink601.xml"/><Relationship Id="rId395" Type="http://schemas.openxmlformats.org/officeDocument/2006/relationships/customXml" Target="../ink/ink622.xml"/><Relationship Id="rId409" Type="http://schemas.openxmlformats.org/officeDocument/2006/relationships/customXml" Target="../ink/ink629.xml"/><Relationship Id="rId560" Type="http://schemas.openxmlformats.org/officeDocument/2006/relationships/image" Target="../media/image698.png"/><Relationship Id="rId798" Type="http://schemas.openxmlformats.org/officeDocument/2006/relationships/customXml" Target="../ink/ink824.xml"/><Relationship Id="rId92" Type="http://schemas.openxmlformats.org/officeDocument/2006/relationships/customXml" Target="../ink/ink470.xml"/><Relationship Id="rId213" Type="http://schemas.openxmlformats.org/officeDocument/2006/relationships/image" Target="../media/image500.png"/><Relationship Id="rId420" Type="http://schemas.openxmlformats.org/officeDocument/2006/relationships/image" Target="../media/image628.png"/><Relationship Id="rId616" Type="http://schemas.openxmlformats.org/officeDocument/2006/relationships/image" Target="../media/image726.png"/><Relationship Id="rId658" Type="http://schemas.openxmlformats.org/officeDocument/2006/relationships/customXml" Target="../ink/ink754.xml"/><Relationship Id="rId255" Type="http://schemas.openxmlformats.org/officeDocument/2006/relationships/image" Target="../media/image521.png"/><Relationship Id="rId297" Type="http://schemas.openxmlformats.org/officeDocument/2006/relationships/image" Target="../media/image542.png"/><Relationship Id="rId462" Type="http://schemas.openxmlformats.org/officeDocument/2006/relationships/image" Target="../media/image649.png"/><Relationship Id="rId518" Type="http://schemas.openxmlformats.org/officeDocument/2006/relationships/image" Target="../media/image677.png"/><Relationship Id="rId725" Type="http://schemas.openxmlformats.org/officeDocument/2006/relationships/image" Target="../media/image780.png"/><Relationship Id="rId115" Type="http://schemas.openxmlformats.org/officeDocument/2006/relationships/image" Target="../media/image451.png"/><Relationship Id="rId157" Type="http://schemas.openxmlformats.org/officeDocument/2006/relationships/image" Target="../media/image472.png"/><Relationship Id="rId322" Type="http://schemas.openxmlformats.org/officeDocument/2006/relationships/image" Target="../media/image579.png"/><Relationship Id="rId364" Type="http://schemas.openxmlformats.org/officeDocument/2006/relationships/image" Target="../media/image600.png"/><Relationship Id="rId767" Type="http://schemas.openxmlformats.org/officeDocument/2006/relationships/image" Target="../media/image801.png"/><Relationship Id="rId61" Type="http://schemas.openxmlformats.org/officeDocument/2006/relationships/image" Target="../media/image418.png"/><Relationship Id="rId199" Type="http://schemas.openxmlformats.org/officeDocument/2006/relationships/image" Target="../media/image493.png"/><Relationship Id="rId571" Type="http://schemas.openxmlformats.org/officeDocument/2006/relationships/customXml" Target="../ink/ink710.xml"/><Relationship Id="rId627" Type="http://schemas.openxmlformats.org/officeDocument/2006/relationships/customXml" Target="../ink/ink738.xml"/><Relationship Id="rId669" Type="http://schemas.openxmlformats.org/officeDocument/2006/relationships/image" Target="../media/image752.png"/><Relationship Id="rId19" Type="http://schemas.openxmlformats.org/officeDocument/2006/relationships/image" Target="../media/image397.png"/><Relationship Id="rId224" Type="http://schemas.openxmlformats.org/officeDocument/2006/relationships/customXml" Target="../ink/ink536.xml"/><Relationship Id="rId266" Type="http://schemas.openxmlformats.org/officeDocument/2006/relationships/customXml" Target="../ink/ink557.xml"/><Relationship Id="rId431" Type="http://schemas.openxmlformats.org/officeDocument/2006/relationships/customXml" Target="../ink/ink640.xml"/><Relationship Id="rId473" Type="http://schemas.openxmlformats.org/officeDocument/2006/relationships/customXml" Target="../ink/ink661.xml"/><Relationship Id="rId529" Type="http://schemas.openxmlformats.org/officeDocument/2006/relationships/customXml" Target="../ink/ink689.xml"/><Relationship Id="rId680" Type="http://schemas.openxmlformats.org/officeDocument/2006/relationships/customXml" Target="../ink/ink765.xml"/><Relationship Id="rId736" Type="http://schemas.openxmlformats.org/officeDocument/2006/relationships/customXml" Target="../ink/ink793.xml"/><Relationship Id="rId30" Type="http://schemas.openxmlformats.org/officeDocument/2006/relationships/customXml" Target="../ink/ink439.xml"/><Relationship Id="rId126" Type="http://schemas.openxmlformats.org/officeDocument/2006/relationships/customXml" Target="../ink/ink487.xml"/><Relationship Id="rId168" Type="http://schemas.openxmlformats.org/officeDocument/2006/relationships/customXml" Target="../ink/ink508.xml"/><Relationship Id="rId333" Type="http://schemas.openxmlformats.org/officeDocument/2006/relationships/customXml" Target="../ink/ink591.xml"/><Relationship Id="rId540" Type="http://schemas.openxmlformats.org/officeDocument/2006/relationships/image" Target="../media/image688.png"/><Relationship Id="rId778" Type="http://schemas.openxmlformats.org/officeDocument/2006/relationships/customXml" Target="../ink/ink814.xml"/><Relationship Id="rId72" Type="http://schemas.openxmlformats.org/officeDocument/2006/relationships/customXml" Target="../ink/ink460.xml"/><Relationship Id="rId375" Type="http://schemas.openxmlformats.org/officeDocument/2006/relationships/customXml" Target="../ink/ink612.xml"/><Relationship Id="rId582" Type="http://schemas.openxmlformats.org/officeDocument/2006/relationships/image" Target="../media/image709.png"/><Relationship Id="rId638" Type="http://schemas.openxmlformats.org/officeDocument/2006/relationships/image" Target="../media/image737.png"/><Relationship Id="rId803" Type="http://schemas.openxmlformats.org/officeDocument/2006/relationships/image" Target="../media/image819.png"/><Relationship Id="rId3" Type="http://schemas.openxmlformats.org/officeDocument/2006/relationships/image" Target="../media/image389.png"/><Relationship Id="rId235" Type="http://schemas.openxmlformats.org/officeDocument/2006/relationships/image" Target="../media/image511.png"/><Relationship Id="rId277" Type="http://schemas.openxmlformats.org/officeDocument/2006/relationships/image" Target="../media/image532.png"/><Relationship Id="rId400" Type="http://schemas.openxmlformats.org/officeDocument/2006/relationships/image" Target="../media/image618.png"/><Relationship Id="rId442" Type="http://schemas.openxmlformats.org/officeDocument/2006/relationships/image" Target="../media/image639.png"/><Relationship Id="rId484" Type="http://schemas.openxmlformats.org/officeDocument/2006/relationships/image" Target="../media/image660.png"/><Relationship Id="rId705" Type="http://schemas.openxmlformats.org/officeDocument/2006/relationships/image" Target="../media/image770.png"/><Relationship Id="rId137" Type="http://schemas.openxmlformats.org/officeDocument/2006/relationships/image" Target="../media/image462.png"/><Relationship Id="rId302" Type="http://schemas.openxmlformats.org/officeDocument/2006/relationships/customXml" Target="../ink/ink575.xml"/><Relationship Id="rId344" Type="http://schemas.openxmlformats.org/officeDocument/2006/relationships/image" Target="../media/image590.png"/><Relationship Id="rId691" Type="http://schemas.openxmlformats.org/officeDocument/2006/relationships/image" Target="../media/image763.png"/><Relationship Id="rId747" Type="http://schemas.openxmlformats.org/officeDocument/2006/relationships/image" Target="../media/image791.png"/><Relationship Id="rId789" Type="http://schemas.openxmlformats.org/officeDocument/2006/relationships/image" Target="../media/image812.png"/><Relationship Id="rId41" Type="http://schemas.openxmlformats.org/officeDocument/2006/relationships/image" Target="../media/image408.png"/><Relationship Id="rId83" Type="http://schemas.openxmlformats.org/officeDocument/2006/relationships/image" Target="../media/image436.png"/><Relationship Id="rId179" Type="http://schemas.openxmlformats.org/officeDocument/2006/relationships/image" Target="../media/image483.png"/><Relationship Id="rId386" Type="http://schemas.openxmlformats.org/officeDocument/2006/relationships/image" Target="../media/image611.png"/><Relationship Id="rId551" Type="http://schemas.openxmlformats.org/officeDocument/2006/relationships/customXml" Target="../ink/ink700.xml"/><Relationship Id="rId593" Type="http://schemas.openxmlformats.org/officeDocument/2006/relationships/customXml" Target="../ink/ink721.xml"/><Relationship Id="rId607" Type="http://schemas.openxmlformats.org/officeDocument/2006/relationships/customXml" Target="../ink/ink728.xml"/><Relationship Id="rId649" Type="http://schemas.openxmlformats.org/officeDocument/2006/relationships/customXml" Target="../ink/ink749.xml"/><Relationship Id="rId190" Type="http://schemas.openxmlformats.org/officeDocument/2006/relationships/customXml" Target="../ink/ink519.xml"/><Relationship Id="rId204" Type="http://schemas.openxmlformats.org/officeDocument/2006/relationships/customXml" Target="../ink/ink526.xml"/><Relationship Id="rId246" Type="http://schemas.openxmlformats.org/officeDocument/2006/relationships/customXml" Target="../ink/ink547.xml"/><Relationship Id="rId288" Type="http://schemas.openxmlformats.org/officeDocument/2006/relationships/customXml" Target="../ink/ink568.xml"/><Relationship Id="rId411" Type="http://schemas.openxmlformats.org/officeDocument/2006/relationships/customXml" Target="../ink/ink630.xml"/><Relationship Id="rId453" Type="http://schemas.openxmlformats.org/officeDocument/2006/relationships/customXml" Target="../ink/ink651.xml"/><Relationship Id="rId509" Type="http://schemas.openxmlformats.org/officeDocument/2006/relationships/customXml" Target="../ink/ink679.xml"/><Relationship Id="rId660" Type="http://schemas.openxmlformats.org/officeDocument/2006/relationships/customXml" Target="../ink/ink755.xml"/><Relationship Id="rId106" Type="http://schemas.openxmlformats.org/officeDocument/2006/relationships/customXml" Target="../ink/ink477.xml"/><Relationship Id="rId313" Type="http://schemas.openxmlformats.org/officeDocument/2006/relationships/customXml" Target="../ink/ink581.xml"/><Relationship Id="rId495" Type="http://schemas.openxmlformats.org/officeDocument/2006/relationships/customXml" Target="../ink/ink672.xml"/><Relationship Id="rId716" Type="http://schemas.openxmlformats.org/officeDocument/2006/relationships/customXml" Target="../ink/ink783.xml"/><Relationship Id="rId758" Type="http://schemas.openxmlformats.org/officeDocument/2006/relationships/customXml" Target="../ink/ink804.xml"/><Relationship Id="rId10" Type="http://schemas.openxmlformats.org/officeDocument/2006/relationships/customXml" Target="../ink/ink429.xml"/><Relationship Id="rId52" Type="http://schemas.openxmlformats.org/officeDocument/2006/relationships/customXml" Target="../ink/ink450.xml"/><Relationship Id="rId94" Type="http://schemas.openxmlformats.org/officeDocument/2006/relationships/customXml" Target="../ink/ink471.xml"/><Relationship Id="rId148" Type="http://schemas.openxmlformats.org/officeDocument/2006/relationships/customXml" Target="../ink/ink498.xml"/><Relationship Id="rId355" Type="http://schemas.openxmlformats.org/officeDocument/2006/relationships/customXml" Target="../ink/ink602.xml"/><Relationship Id="rId397" Type="http://schemas.openxmlformats.org/officeDocument/2006/relationships/customXml" Target="../ink/ink623.xml"/><Relationship Id="rId520" Type="http://schemas.openxmlformats.org/officeDocument/2006/relationships/image" Target="../media/image678.png"/><Relationship Id="rId562" Type="http://schemas.openxmlformats.org/officeDocument/2006/relationships/image" Target="../media/image699.png"/><Relationship Id="rId618" Type="http://schemas.openxmlformats.org/officeDocument/2006/relationships/image" Target="../media/image727.png"/><Relationship Id="rId215" Type="http://schemas.openxmlformats.org/officeDocument/2006/relationships/image" Target="../media/image501.png"/><Relationship Id="rId257" Type="http://schemas.openxmlformats.org/officeDocument/2006/relationships/image" Target="../media/image522.png"/><Relationship Id="rId422" Type="http://schemas.openxmlformats.org/officeDocument/2006/relationships/image" Target="../media/image629.png"/><Relationship Id="rId464" Type="http://schemas.openxmlformats.org/officeDocument/2006/relationships/image" Target="../media/image650.png"/><Relationship Id="rId299" Type="http://schemas.openxmlformats.org/officeDocument/2006/relationships/image" Target="../media/image543.png"/><Relationship Id="rId727" Type="http://schemas.openxmlformats.org/officeDocument/2006/relationships/image" Target="../media/image781.png"/><Relationship Id="rId63" Type="http://schemas.openxmlformats.org/officeDocument/2006/relationships/image" Target="../media/image419.png"/><Relationship Id="rId159" Type="http://schemas.openxmlformats.org/officeDocument/2006/relationships/image" Target="../media/image473.png"/><Relationship Id="rId366" Type="http://schemas.openxmlformats.org/officeDocument/2006/relationships/image" Target="../media/image601.png"/><Relationship Id="rId573" Type="http://schemas.openxmlformats.org/officeDocument/2006/relationships/customXml" Target="../ink/ink711.xml"/><Relationship Id="rId780" Type="http://schemas.openxmlformats.org/officeDocument/2006/relationships/customXml" Target="../ink/ink815.xml"/><Relationship Id="rId226" Type="http://schemas.openxmlformats.org/officeDocument/2006/relationships/customXml" Target="../ink/ink537.xml"/><Relationship Id="rId433" Type="http://schemas.openxmlformats.org/officeDocument/2006/relationships/customXml" Target="../ink/ink641.xml"/><Relationship Id="rId640" Type="http://schemas.openxmlformats.org/officeDocument/2006/relationships/image" Target="../media/image738.png"/><Relationship Id="rId738" Type="http://schemas.openxmlformats.org/officeDocument/2006/relationships/customXml" Target="../ink/ink794.xml"/><Relationship Id="rId74" Type="http://schemas.openxmlformats.org/officeDocument/2006/relationships/customXml" Target="../ink/ink461.xml"/><Relationship Id="rId377" Type="http://schemas.openxmlformats.org/officeDocument/2006/relationships/customXml" Target="../ink/ink613.xml"/><Relationship Id="rId500" Type="http://schemas.openxmlformats.org/officeDocument/2006/relationships/image" Target="../media/image668.png"/><Relationship Id="rId584" Type="http://schemas.openxmlformats.org/officeDocument/2006/relationships/image" Target="../media/image710.png"/><Relationship Id="rId805" Type="http://schemas.openxmlformats.org/officeDocument/2006/relationships/image" Target="../media/image820.png"/><Relationship Id="rId5" Type="http://schemas.openxmlformats.org/officeDocument/2006/relationships/image" Target="../media/image390.png"/><Relationship Id="rId237" Type="http://schemas.openxmlformats.org/officeDocument/2006/relationships/image" Target="../media/image512.png"/><Relationship Id="rId791" Type="http://schemas.openxmlformats.org/officeDocument/2006/relationships/image" Target="../media/image813.png"/><Relationship Id="rId444" Type="http://schemas.openxmlformats.org/officeDocument/2006/relationships/image" Target="../media/image640.png"/><Relationship Id="rId651" Type="http://schemas.openxmlformats.org/officeDocument/2006/relationships/customXml" Target="../ink/ink750.xml"/><Relationship Id="rId749" Type="http://schemas.openxmlformats.org/officeDocument/2006/relationships/image" Target="../media/image792.png"/><Relationship Id="rId290" Type="http://schemas.openxmlformats.org/officeDocument/2006/relationships/customXml" Target="../ink/ink569.xml"/><Relationship Id="rId304" Type="http://schemas.openxmlformats.org/officeDocument/2006/relationships/customXml" Target="../ink/ink576.xml"/><Relationship Id="rId388" Type="http://schemas.openxmlformats.org/officeDocument/2006/relationships/image" Target="../media/image612.png"/><Relationship Id="rId511" Type="http://schemas.openxmlformats.org/officeDocument/2006/relationships/customXml" Target="../ink/ink680.xml"/><Relationship Id="rId609" Type="http://schemas.openxmlformats.org/officeDocument/2006/relationships/customXml" Target="../ink/ink729.xml"/><Relationship Id="rId85" Type="http://schemas.openxmlformats.org/officeDocument/2006/relationships/image" Target="../media/image437.png"/><Relationship Id="rId150" Type="http://schemas.openxmlformats.org/officeDocument/2006/relationships/customXml" Target="../ink/ink499.xml"/><Relationship Id="rId595" Type="http://schemas.openxmlformats.org/officeDocument/2006/relationships/customXml" Target="../ink/ink722.xml"/><Relationship Id="rId248" Type="http://schemas.openxmlformats.org/officeDocument/2006/relationships/customXml" Target="../ink/ink548.xml"/><Relationship Id="rId455" Type="http://schemas.openxmlformats.org/officeDocument/2006/relationships/customXml" Target="../ink/ink652.xml"/><Relationship Id="rId662" Type="http://schemas.openxmlformats.org/officeDocument/2006/relationships/customXml" Target="../ink/ink756.xml"/><Relationship Id="rId12" Type="http://schemas.openxmlformats.org/officeDocument/2006/relationships/customXml" Target="../ink/ink430.xml"/><Relationship Id="rId108" Type="http://schemas.openxmlformats.org/officeDocument/2006/relationships/customXml" Target="../ink/ink478.xml"/><Relationship Id="rId315" Type="http://schemas.openxmlformats.org/officeDocument/2006/relationships/customXml" Target="../ink/ink582.xml"/><Relationship Id="rId522" Type="http://schemas.openxmlformats.org/officeDocument/2006/relationships/image" Target="../media/image679.png"/><Relationship Id="rId96" Type="http://schemas.openxmlformats.org/officeDocument/2006/relationships/customXml" Target="../ink/ink472.xml"/><Relationship Id="rId161" Type="http://schemas.openxmlformats.org/officeDocument/2006/relationships/image" Target="../media/image474.png"/><Relationship Id="rId399" Type="http://schemas.openxmlformats.org/officeDocument/2006/relationships/customXml" Target="../ink/ink624.xml"/><Relationship Id="rId259" Type="http://schemas.openxmlformats.org/officeDocument/2006/relationships/image" Target="../media/image523.png"/><Relationship Id="rId466" Type="http://schemas.openxmlformats.org/officeDocument/2006/relationships/image" Target="../media/image651.png"/><Relationship Id="rId673" Type="http://schemas.openxmlformats.org/officeDocument/2006/relationships/image" Target="../media/image754.png"/><Relationship Id="rId23" Type="http://schemas.openxmlformats.org/officeDocument/2006/relationships/image" Target="../media/image399.png"/><Relationship Id="rId119" Type="http://schemas.openxmlformats.org/officeDocument/2006/relationships/image" Target="../media/image453.png"/><Relationship Id="rId326" Type="http://schemas.openxmlformats.org/officeDocument/2006/relationships/image" Target="../media/image581.png"/><Relationship Id="rId533" Type="http://schemas.openxmlformats.org/officeDocument/2006/relationships/customXml" Target="../ink/ink691.xml"/><Relationship Id="rId740" Type="http://schemas.openxmlformats.org/officeDocument/2006/relationships/customXml" Target="../ink/ink795.xml"/><Relationship Id="rId172" Type="http://schemas.openxmlformats.org/officeDocument/2006/relationships/customXml" Target="../ink/ink510.xml"/><Relationship Id="rId477" Type="http://schemas.openxmlformats.org/officeDocument/2006/relationships/customXml" Target="../ink/ink663.xml"/><Relationship Id="rId600" Type="http://schemas.openxmlformats.org/officeDocument/2006/relationships/image" Target="../media/image718.png"/><Relationship Id="rId684" Type="http://schemas.openxmlformats.org/officeDocument/2006/relationships/customXml" Target="../ink/ink767.xml"/><Relationship Id="rId337" Type="http://schemas.openxmlformats.org/officeDocument/2006/relationships/customXml" Target="../ink/ink593.xml"/><Relationship Id="rId34" Type="http://schemas.openxmlformats.org/officeDocument/2006/relationships/customXml" Target="../ink/ink441.xml"/><Relationship Id="rId544" Type="http://schemas.openxmlformats.org/officeDocument/2006/relationships/image" Target="../media/image690.png"/><Relationship Id="rId751" Type="http://schemas.openxmlformats.org/officeDocument/2006/relationships/image" Target="../media/image793.png"/><Relationship Id="rId183" Type="http://schemas.openxmlformats.org/officeDocument/2006/relationships/image" Target="../media/image485.png"/><Relationship Id="rId390" Type="http://schemas.openxmlformats.org/officeDocument/2006/relationships/image" Target="../media/image613.png"/><Relationship Id="rId404" Type="http://schemas.openxmlformats.org/officeDocument/2006/relationships/image" Target="../media/image620.png"/><Relationship Id="rId611" Type="http://schemas.openxmlformats.org/officeDocument/2006/relationships/customXml" Target="../ink/ink730.xml"/><Relationship Id="rId250" Type="http://schemas.openxmlformats.org/officeDocument/2006/relationships/customXml" Target="../ink/ink549.xml"/><Relationship Id="rId488" Type="http://schemas.openxmlformats.org/officeDocument/2006/relationships/image" Target="../media/image662.png"/><Relationship Id="rId695" Type="http://schemas.openxmlformats.org/officeDocument/2006/relationships/image" Target="../media/image765.png"/><Relationship Id="rId709" Type="http://schemas.openxmlformats.org/officeDocument/2006/relationships/image" Target="../media/image772.png"/><Relationship Id="rId45" Type="http://schemas.openxmlformats.org/officeDocument/2006/relationships/image" Target="../media/image410.png"/><Relationship Id="rId110" Type="http://schemas.openxmlformats.org/officeDocument/2006/relationships/customXml" Target="../ink/ink479.xml"/><Relationship Id="rId348" Type="http://schemas.openxmlformats.org/officeDocument/2006/relationships/image" Target="../media/image592.png"/><Relationship Id="rId555" Type="http://schemas.openxmlformats.org/officeDocument/2006/relationships/customXml" Target="../ink/ink702.xml"/><Relationship Id="rId762" Type="http://schemas.openxmlformats.org/officeDocument/2006/relationships/customXml" Target="../ink/ink806.xml"/><Relationship Id="rId194" Type="http://schemas.openxmlformats.org/officeDocument/2006/relationships/customXml" Target="../ink/ink521.xml"/><Relationship Id="rId208" Type="http://schemas.openxmlformats.org/officeDocument/2006/relationships/customXml" Target="../ink/ink528.xml"/><Relationship Id="rId415" Type="http://schemas.openxmlformats.org/officeDocument/2006/relationships/customXml" Target="../ink/ink632.xml"/><Relationship Id="rId622" Type="http://schemas.openxmlformats.org/officeDocument/2006/relationships/image" Target="../media/image729.png"/><Relationship Id="rId261" Type="http://schemas.openxmlformats.org/officeDocument/2006/relationships/image" Target="../media/image524.png"/><Relationship Id="rId499" Type="http://schemas.openxmlformats.org/officeDocument/2006/relationships/customXml" Target="../ink/ink674.xml"/><Relationship Id="rId56" Type="http://schemas.openxmlformats.org/officeDocument/2006/relationships/customXml" Target="../ink/ink452.xml"/><Relationship Id="rId359" Type="http://schemas.openxmlformats.org/officeDocument/2006/relationships/customXml" Target="../ink/ink604.xml"/><Relationship Id="rId566" Type="http://schemas.openxmlformats.org/officeDocument/2006/relationships/image" Target="../media/image701.png"/><Relationship Id="rId773" Type="http://schemas.openxmlformats.org/officeDocument/2006/relationships/image" Target="../media/image804.png"/><Relationship Id="rId121" Type="http://schemas.openxmlformats.org/officeDocument/2006/relationships/image" Target="../media/image454.png"/><Relationship Id="rId219" Type="http://schemas.openxmlformats.org/officeDocument/2006/relationships/image" Target="../media/image503.png"/><Relationship Id="rId426" Type="http://schemas.openxmlformats.org/officeDocument/2006/relationships/image" Target="../media/image631.png"/><Relationship Id="rId633" Type="http://schemas.openxmlformats.org/officeDocument/2006/relationships/customXml" Target="../ink/ink741.xml"/><Relationship Id="rId67" Type="http://schemas.openxmlformats.org/officeDocument/2006/relationships/image" Target="../media/image421.png"/><Relationship Id="rId272" Type="http://schemas.openxmlformats.org/officeDocument/2006/relationships/customXml" Target="../ink/ink560.xml"/><Relationship Id="rId577" Type="http://schemas.openxmlformats.org/officeDocument/2006/relationships/customXml" Target="../ink/ink713.xml"/><Relationship Id="rId700" Type="http://schemas.openxmlformats.org/officeDocument/2006/relationships/customXml" Target="../ink/ink775.xml"/><Relationship Id="rId132" Type="http://schemas.openxmlformats.org/officeDocument/2006/relationships/customXml" Target="../ink/ink490.xml"/><Relationship Id="rId784" Type="http://schemas.openxmlformats.org/officeDocument/2006/relationships/customXml" Target="../ink/ink817.xml"/><Relationship Id="rId437" Type="http://schemas.openxmlformats.org/officeDocument/2006/relationships/customXml" Target="../ink/ink643.xml"/><Relationship Id="rId644" Type="http://schemas.openxmlformats.org/officeDocument/2006/relationships/image" Target="../media/image740.png"/><Relationship Id="rId283" Type="http://schemas.openxmlformats.org/officeDocument/2006/relationships/image" Target="../media/image535.png"/><Relationship Id="rId490" Type="http://schemas.openxmlformats.org/officeDocument/2006/relationships/image" Target="../media/image663.png"/><Relationship Id="rId504" Type="http://schemas.openxmlformats.org/officeDocument/2006/relationships/image" Target="../media/image670.png"/><Relationship Id="rId711" Type="http://schemas.openxmlformats.org/officeDocument/2006/relationships/image" Target="../media/image773.png"/><Relationship Id="rId78" Type="http://schemas.openxmlformats.org/officeDocument/2006/relationships/customXml" Target="../ink/ink463.xml"/><Relationship Id="rId143" Type="http://schemas.openxmlformats.org/officeDocument/2006/relationships/image" Target="../media/image465.png"/><Relationship Id="rId350" Type="http://schemas.openxmlformats.org/officeDocument/2006/relationships/image" Target="../media/image593.png"/><Relationship Id="rId588" Type="http://schemas.openxmlformats.org/officeDocument/2006/relationships/image" Target="../media/image712.png"/><Relationship Id="rId795" Type="http://schemas.openxmlformats.org/officeDocument/2006/relationships/image" Target="../media/image815.png"/><Relationship Id="rId9" Type="http://schemas.openxmlformats.org/officeDocument/2006/relationships/image" Target="../media/image392.png"/><Relationship Id="rId210" Type="http://schemas.openxmlformats.org/officeDocument/2006/relationships/customXml" Target="../ink/ink529.xml"/><Relationship Id="rId448" Type="http://schemas.openxmlformats.org/officeDocument/2006/relationships/image" Target="../media/image642.png"/><Relationship Id="rId655" Type="http://schemas.openxmlformats.org/officeDocument/2006/relationships/customXml" Target="../ink/ink752.xml"/><Relationship Id="rId294" Type="http://schemas.openxmlformats.org/officeDocument/2006/relationships/customXml" Target="../ink/ink571.xml"/><Relationship Id="rId308" Type="http://schemas.openxmlformats.org/officeDocument/2006/relationships/image" Target="../media/image572.png"/><Relationship Id="rId515" Type="http://schemas.openxmlformats.org/officeDocument/2006/relationships/customXml" Target="../ink/ink682.xml"/><Relationship Id="rId722" Type="http://schemas.openxmlformats.org/officeDocument/2006/relationships/customXml" Target="../ink/ink786.xml"/><Relationship Id="rId89" Type="http://schemas.openxmlformats.org/officeDocument/2006/relationships/image" Target="../media/image439.png"/><Relationship Id="rId154" Type="http://schemas.openxmlformats.org/officeDocument/2006/relationships/customXml" Target="../ink/ink501.xml"/><Relationship Id="rId361" Type="http://schemas.openxmlformats.org/officeDocument/2006/relationships/customXml" Target="../ink/ink605.xml"/><Relationship Id="rId599" Type="http://schemas.openxmlformats.org/officeDocument/2006/relationships/customXml" Target="../ink/ink724.xml"/><Relationship Id="rId459" Type="http://schemas.openxmlformats.org/officeDocument/2006/relationships/customXml" Target="../ink/ink654.xml"/><Relationship Id="rId666" Type="http://schemas.openxmlformats.org/officeDocument/2006/relationships/customXml" Target="../ink/ink758.xml"/><Relationship Id="rId16" Type="http://schemas.openxmlformats.org/officeDocument/2006/relationships/customXml" Target="../ink/ink432.xml"/><Relationship Id="rId221" Type="http://schemas.openxmlformats.org/officeDocument/2006/relationships/image" Target="../media/image504.png"/><Relationship Id="rId319" Type="http://schemas.openxmlformats.org/officeDocument/2006/relationships/customXml" Target="../ink/ink584.xml"/><Relationship Id="rId526" Type="http://schemas.openxmlformats.org/officeDocument/2006/relationships/image" Target="../media/image681.png"/><Relationship Id="rId733" Type="http://schemas.openxmlformats.org/officeDocument/2006/relationships/image" Target="../media/image784.png"/><Relationship Id="rId165" Type="http://schemas.openxmlformats.org/officeDocument/2006/relationships/image" Target="../media/image476.png"/><Relationship Id="rId372" Type="http://schemas.openxmlformats.org/officeDocument/2006/relationships/image" Target="../media/image604.png"/><Relationship Id="rId677" Type="http://schemas.openxmlformats.org/officeDocument/2006/relationships/image" Target="../media/image756.png"/><Relationship Id="rId800" Type="http://schemas.openxmlformats.org/officeDocument/2006/relationships/customXml" Target="../ink/ink825.xml"/><Relationship Id="rId232" Type="http://schemas.openxmlformats.org/officeDocument/2006/relationships/customXml" Target="../ink/ink540.xml"/><Relationship Id="rId27" Type="http://schemas.openxmlformats.org/officeDocument/2006/relationships/image" Target="../media/image401.png"/><Relationship Id="rId537" Type="http://schemas.openxmlformats.org/officeDocument/2006/relationships/customXml" Target="../ink/ink693.xml"/><Relationship Id="rId744" Type="http://schemas.openxmlformats.org/officeDocument/2006/relationships/customXml" Target="../ink/ink797.xml"/><Relationship Id="rId80" Type="http://schemas.openxmlformats.org/officeDocument/2006/relationships/customXml" Target="../ink/ink464.xml"/><Relationship Id="rId176" Type="http://schemas.openxmlformats.org/officeDocument/2006/relationships/customXml" Target="../ink/ink512.xml"/><Relationship Id="rId383" Type="http://schemas.openxmlformats.org/officeDocument/2006/relationships/customXml" Target="../ink/ink616.xml"/><Relationship Id="rId590" Type="http://schemas.openxmlformats.org/officeDocument/2006/relationships/image" Target="../media/image713.png"/><Relationship Id="rId604" Type="http://schemas.openxmlformats.org/officeDocument/2006/relationships/image" Target="../media/image720.png"/><Relationship Id="rId243" Type="http://schemas.openxmlformats.org/officeDocument/2006/relationships/image" Target="../media/image515.png"/><Relationship Id="rId450" Type="http://schemas.openxmlformats.org/officeDocument/2006/relationships/image" Target="../media/image643.png"/><Relationship Id="rId688" Type="http://schemas.openxmlformats.org/officeDocument/2006/relationships/customXml" Target="../ink/ink769.xml"/><Relationship Id="rId38" Type="http://schemas.openxmlformats.org/officeDocument/2006/relationships/customXml" Target="../ink/ink443.xml"/><Relationship Id="rId103" Type="http://schemas.openxmlformats.org/officeDocument/2006/relationships/image" Target="../media/image445.png"/><Relationship Id="rId310" Type="http://schemas.openxmlformats.org/officeDocument/2006/relationships/image" Target="../media/image573.png"/><Relationship Id="rId548" Type="http://schemas.openxmlformats.org/officeDocument/2006/relationships/image" Target="../media/image692.png"/><Relationship Id="rId755" Type="http://schemas.openxmlformats.org/officeDocument/2006/relationships/image" Target="../media/image795.png"/><Relationship Id="rId91" Type="http://schemas.openxmlformats.org/officeDocument/2006/relationships/image" Target="../media/image440.png"/><Relationship Id="rId187" Type="http://schemas.openxmlformats.org/officeDocument/2006/relationships/image" Target="../media/image487.png"/><Relationship Id="rId394" Type="http://schemas.openxmlformats.org/officeDocument/2006/relationships/image" Target="../media/image615.png"/><Relationship Id="rId408" Type="http://schemas.openxmlformats.org/officeDocument/2006/relationships/image" Target="../media/image622.png"/><Relationship Id="rId615" Type="http://schemas.openxmlformats.org/officeDocument/2006/relationships/customXml" Target="../ink/ink732.xml"/><Relationship Id="rId254" Type="http://schemas.openxmlformats.org/officeDocument/2006/relationships/customXml" Target="../ink/ink551.xml"/><Relationship Id="rId699" Type="http://schemas.openxmlformats.org/officeDocument/2006/relationships/image" Target="../media/image767.png"/><Relationship Id="rId49" Type="http://schemas.openxmlformats.org/officeDocument/2006/relationships/image" Target="../media/image412.png"/><Relationship Id="rId114" Type="http://schemas.openxmlformats.org/officeDocument/2006/relationships/customXml" Target="../ink/ink481.xml"/><Relationship Id="rId461" Type="http://schemas.openxmlformats.org/officeDocument/2006/relationships/customXml" Target="../ink/ink655.xml"/><Relationship Id="rId559" Type="http://schemas.openxmlformats.org/officeDocument/2006/relationships/customXml" Target="../ink/ink704.xml"/><Relationship Id="rId766" Type="http://schemas.openxmlformats.org/officeDocument/2006/relationships/customXml" Target="../ink/ink808.xml"/><Relationship Id="rId198" Type="http://schemas.openxmlformats.org/officeDocument/2006/relationships/customXml" Target="../ink/ink523.xml"/><Relationship Id="rId321" Type="http://schemas.openxmlformats.org/officeDocument/2006/relationships/customXml" Target="../ink/ink585.xml"/><Relationship Id="rId419" Type="http://schemas.openxmlformats.org/officeDocument/2006/relationships/customXml" Target="../ink/ink634.xml"/><Relationship Id="rId626" Type="http://schemas.openxmlformats.org/officeDocument/2006/relationships/image" Target="../media/image731.png"/><Relationship Id="rId265" Type="http://schemas.openxmlformats.org/officeDocument/2006/relationships/image" Target="../media/image526.png"/><Relationship Id="rId472" Type="http://schemas.openxmlformats.org/officeDocument/2006/relationships/image" Target="../media/image654.png"/><Relationship Id="rId125" Type="http://schemas.openxmlformats.org/officeDocument/2006/relationships/image" Target="../media/image456.png"/><Relationship Id="rId332" Type="http://schemas.openxmlformats.org/officeDocument/2006/relationships/image" Target="../media/image584.png"/><Relationship Id="rId777" Type="http://schemas.openxmlformats.org/officeDocument/2006/relationships/image" Target="../media/image806.png"/><Relationship Id="rId637" Type="http://schemas.openxmlformats.org/officeDocument/2006/relationships/customXml" Target="../ink/ink743.xml"/><Relationship Id="rId276" Type="http://schemas.openxmlformats.org/officeDocument/2006/relationships/customXml" Target="../ink/ink562.xml"/><Relationship Id="rId483" Type="http://schemas.openxmlformats.org/officeDocument/2006/relationships/customXml" Target="../ink/ink666.xml"/><Relationship Id="rId690" Type="http://schemas.openxmlformats.org/officeDocument/2006/relationships/customXml" Target="../ink/ink770.xml"/><Relationship Id="rId704" Type="http://schemas.openxmlformats.org/officeDocument/2006/relationships/customXml" Target="../ink/ink777.xml"/><Relationship Id="rId40" Type="http://schemas.openxmlformats.org/officeDocument/2006/relationships/customXml" Target="../ink/ink444.xml"/><Relationship Id="rId136" Type="http://schemas.openxmlformats.org/officeDocument/2006/relationships/customXml" Target="../ink/ink492.xml"/><Relationship Id="rId343" Type="http://schemas.openxmlformats.org/officeDocument/2006/relationships/customXml" Target="../ink/ink596.xml"/><Relationship Id="rId550" Type="http://schemas.openxmlformats.org/officeDocument/2006/relationships/image" Target="../media/image693.png"/><Relationship Id="rId788" Type="http://schemas.openxmlformats.org/officeDocument/2006/relationships/customXml" Target="../ink/ink819.xml"/><Relationship Id="rId203" Type="http://schemas.openxmlformats.org/officeDocument/2006/relationships/image" Target="../media/image495.png"/><Relationship Id="rId648" Type="http://schemas.openxmlformats.org/officeDocument/2006/relationships/image" Target="../media/image742.png"/><Relationship Id="rId287" Type="http://schemas.openxmlformats.org/officeDocument/2006/relationships/image" Target="../media/image537.png"/><Relationship Id="rId410" Type="http://schemas.openxmlformats.org/officeDocument/2006/relationships/image" Target="../media/image623.png"/><Relationship Id="rId494" Type="http://schemas.openxmlformats.org/officeDocument/2006/relationships/image" Target="../media/image665.png"/><Relationship Id="rId508" Type="http://schemas.openxmlformats.org/officeDocument/2006/relationships/image" Target="../media/image672.png"/><Relationship Id="rId715" Type="http://schemas.openxmlformats.org/officeDocument/2006/relationships/image" Target="../media/image775.png"/><Relationship Id="rId147" Type="http://schemas.openxmlformats.org/officeDocument/2006/relationships/image" Target="../media/image467.png"/><Relationship Id="rId354" Type="http://schemas.openxmlformats.org/officeDocument/2006/relationships/image" Target="../media/image595.png"/><Relationship Id="rId799" Type="http://schemas.openxmlformats.org/officeDocument/2006/relationships/image" Target="../media/image817.png"/><Relationship Id="rId51" Type="http://schemas.openxmlformats.org/officeDocument/2006/relationships/image" Target="../media/image413.png"/><Relationship Id="rId561" Type="http://schemas.openxmlformats.org/officeDocument/2006/relationships/customXml" Target="../ink/ink705.xml"/><Relationship Id="rId659" Type="http://schemas.openxmlformats.org/officeDocument/2006/relationships/image" Target="../media/image747.png"/><Relationship Id="rId214" Type="http://schemas.openxmlformats.org/officeDocument/2006/relationships/customXml" Target="../ink/ink531.xml"/><Relationship Id="rId298" Type="http://schemas.openxmlformats.org/officeDocument/2006/relationships/customXml" Target="../ink/ink573.xml"/><Relationship Id="rId421" Type="http://schemas.openxmlformats.org/officeDocument/2006/relationships/customXml" Target="../ink/ink635.xml"/><Relationship Id="rId519" Type="http://schemas.openxmlformats.org/officeDocument/2006/relationships/customXml" Target="../ink/ink684.xml"/><Relationship Id="rId158" Type="http://schemas.openxmlformats.org/officeDocument/2006/relationships/customXml" Target="../ink/ink503.xml"/><Relationship Id="rId726" Type="http://schemas.openxmlformats.org/officeDocument/2006/relationships/customXml" Target="../ink/ink788.xml"/><Relationship Id="rId62" Type="http://schemas.openxmlformats.org/officeDocument/2006/relationships/customXml" Target="../ink/ink455.xml"/><Relationship Id="rId365" Type="http://schemas.openxmlformats.org/officeDocument/2006/relationships/customXml" Target="../ink/ink607.xml"/><Relationship Id="rId572" Type="http://schemas.openxmlformats.org/officeDocument/2006/relationships/image" Target="../media/image704.png"/><Relationship Id="rId225" Type="http://schemas.openxmlformats.org/officeDocument/2006/relationships/image" Target="../media/image506.png"/><Relationship Id="rId432" Type="http://schemas.openxmlformats.org/officeDocument/2006/relationships/image" Target="../media/image634.png"/><Relationship Id="rId737" Type="http://schemas.openxmlformats.org/officeDocument/2006/relationships/image" Target="../media/image786.png"/><Relationship Id="rId73" Type="http://schemas.openxmlformats.org/officeDocument/2006/relationships/image" Target="../media/image431.png"/><Relationship Id="rId169" Type="http://schemas.openxmlformats.org/officeDocument/2006/relationships/image" Target="../media/image478.png"/><Relationship Id="rId376" Type="http://schemas.openxmlformats.org/officeDocument/2006/relationships/image" Target="../media/image606.png"/><Relationship Id="rId583" Type="http://schemas.openxmlformats.org/officeDocument/2006/relationships/customXml" Target="../ink/ink716.xml"/><Relationship Id="rId790" Type="http://schemas.openxmlformats.org/officeDocument/2006/relationships/customXml" Target="../ink/ink820.xml"/><Relationship Id="rId804" Type="http://schemas.openxmlformats.org/officeDocument/2006/relationships/customXml" Target="../ink/ink827.xml"/><Relationship Id="rId4" Type="http://schemas.openxmlformats.org/officeDocument/2006/relationships/customXml" Target="../ink/ink426.xml"/><Relationship Id="rId236" Type="http://schemas.openxmlformats.org/officeDocument/2006/relationships/customXml" Target="../ink/ink542.xml"/><Relationship Id="rId443" Type="http://schemas.openxmlformats.org/officeDocument/2006/relationships/customXml" Target="../ink/ink646.xml"/><Relationship Id="rId650" Type="http://schemas.openxmlformats.org/officeDocument/2006/relationships/image" Target="../media/image743.png"/><Relationship Id="rId303" Type="http://schemas.openxmlformats.org/officeDocument/2006/relationships/image" Target="../media/image545.png"/><Relationship Id="rId748" Type="http://schemas.openxmlformats.org/officeDocument/2006/relationships/customXml" Target="../ink/ink799.xml"/><Relationship Id="rId84" Type="http://schemas.openxmlformats.org/officeDocument/2006/relationships/customXml" Target="../ink/ink466.xml"/><Relationship Id="rId387" Type="http://schemas.openxmlformats.org/officeDocument/2006/relationships/customXml" Target="../ink/ink618.xml"/><Relationship Id="rId510" Type="http://schemas.openxmlformats.org/officeDocument/2006/relationships/image" Target="../media/image673.png"/><Relationship Id="rId594" Type="http://schemas.openxmlformats.org/officeDocument/2006/relationships/image" Target="../media/image715.png"/><Relationship Id="rId608" Type="http://schemas.openxmlformats.org/officeDocument/2006/relationships/image" Target="../media/image722.png"/><Relationship Id="rId247" Type="http://schemas.openxmlformats.org/officeDocument/2006/relationships/image" Target="../media/image517.png"/><Relationship Id="rId107" Type="http://schemas.openxmlformats.org/officeDocument/2006/relationships/image" Target="../media/image447.png"/><Relationship Id="rId454" Type="http://schemas.openxmlformats.org/officeDocument/2006/relationships/image" Target="../media/image645.png"/><Relationship Id="rId661" Type="http://schemas.openxmlformats.org/officeDocument/2006/relationships/image" Target="../media/image748.png"/><Relationship Id="rId759" Type="http://schemas.openxmlformats.org/officeDocument/2006/relationships/image" Target="../media/image797.png"/><Relationship Id="rId11" Type="http://schemas.openxmlformats.org/officeDocument/2006/relationships/image" Target="../media/image393.png"/><Relationship Id="rId314" Type="http://schemas.openxmlformats.org/officeDocument/2006/relationships/image" Target="../media/image575.png"/><Relationship Id="rId398" Type="http://schemas.openxmlformats.org/officeDocument/2006/relationships/image" Target="../media/image617.png"/><Relationship Id="rId521" Type="http://schemas.openxmlformats.org/officeDocument/2006/relationships/customXml" Target="../ink/ink685.xml"/><Relationship Id="rId619" Type="http://schemas.openxmlformats.org/officeDocument/2006/relationships/customXml" Target="../ink/ink734.xml"/><Relationship Id="rId95" Type="http://schemas.openxmlformats.org/officeDocument/2006/relationships/image" Target="../media/image442.png"/><Relationship Id="rId160" Type="http://schemas.openxmlformats.org/officeDocument/2006/relationships/customXml" Target="../ink/ink504.xml"/><Relationship Id="rId258" Type="http://schemas.openxmlformats.org/officeDocument/2006/relationships/customXml" Target="../ink/ink553.xml"/><Relationship Id="rId465" Type="http://schemas.openxmlformats.org/officeDocument/2006/relationships/customXml" Target="../ink/ink657.xml"/><Relationship Id="rId672" Type="http://schemas.openxmlformats.org/officeDocument/2006/relationships/customXml" Target="../ink/ink761.xml"/><Relationship Id="rId22" Type="http://schemas.openxmlformats.org/officeDocument/2006/relationships/customXml" Target="../ink/ink435.xml"/><Relationship Id="rId118" Type="http://schemas.openxmlformats.org/officeDocument/2006/relationships/customXml" Target="../ink/ink483.xml"/><Relationship Id="rId325" Type="http://schemas.openxmlformats.org/officeDocument/2006/relationships/customXml" Target="../ink/ink587.xml"/><Relationship Id="rId532" Type="http://schemas.openxmlformats.org/officeDocument/2006/relationships/image" Target="../media/image684.png"/><Relationship Id="rId171" Type="http://schemas.openxmlformats.org/officeDocument/2006/relationships/image" Target="../media/image479.png"/><Relationship Id="rId269" Type="http://schemas.openxmlformats.org/officeDocument/2006/relationships/image" Target="../media/image528.png"/><Relationship Id="rId476" Type="http://schemas.openxmlformats.org/officeDocument/2006/relationships/image" Target="../media/image656.png"/><Relationship Id="rId683" Type="http://schemas.openxmlformats.org/officeDocument/2006/relationships/image" Target="../media/image759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77.png"/><Relationship Id="rId671" Type="http://schemas.openxmlformats.org/officeDocument/2006/relationships/image" Target="../media/image1153.png"/><Relationship Id="rId769" Type="http://schemas.openxmlformats.org/officeDocument/2006/relationships/image" Target="../media/image1202.png"/><Relationship Id="rId976" Type="http://schemas.openxmlformats.org/officeDocument/2006/relationships/customXml" Target="../ink/ink1314.xml"/><Relationship Id="rId21" Type="http://schemas.openxmlformats.org/officeDocument/2006/relationships/image" Target="../media/image830.png"/><Relationship Id="rId324" Type="http://schemas.openxmlformats.org/officeDocument/2006/relationships/customXml" Target="../ink/ink988.xml"/><Relationship Id="rId531" Type="http://schemas.openxmlformats.org/officeDocument/2006/relationships/image" Target="../media/image1083.png"/><Relationship Id="rId629" Type="http://schemas.openxmlformats.org/officeDocument/2006/relationships/image" Target="../media/image1132.png"/><Relationship Id="rId170" Type="http://schemas.openxmlformats.org/officeDocument/2006/relationships/customXml" Target="../ink/ink911.xml"/><Relationship Id="rId836" Type="http://schemas.openxmlformats.org/officeDocument/2006/relationships/customXml" Target="../ink/ink1244.xml"/><Relationship Id="rId268" Type="http://schemas.openxmlformats.org/officeDocument/2006/relationships/customXml" Target="../ink/ink960.xml"/><Relationship Id="rId475" Type="http://schemas.openxmlformats.org/officeDocument/2006/relationships/image" Target="../media/image1055.png"/><Relationship Id="rId682" Type="http://schemas.openxmlformats.org/officeDocument/2006/relationships/customXml" Target="../ink/ink1167.xml"/><Relationship Id="rId903" Type="http://schemas.openxmlformats.org/officeDocument/2006/relationships/image" Target="../media/image1269.png"/><Relationship Id="rId32" Type="http://schemas.openxmlformats.org/officeDocument/2006/relationships/customXml" Target="../ink/ink842.xml"/><Relationship Id="rId128" Type="http://schemas.openxmlformats.org/officeDocument/2006/relationships/customXml" Target="../ink/ink890.xml"/><Relationship Id="rId335" Type="http://schemas.openxmlformats.org/officeDocument/2006/relationships/image" Target="../media/image985.png"/><Relationship Id="rId542" Type="http://schemas.openxmlformats.org/officeDocument/2006/relationships/customXml" Target="../ink/ink1097.xml"/><Relationship Id="rId181" Type="http://schemas.openxmlformats.org/officeDocument/2006/relationships/image" Target="../media/image909.png"/><Relationship Id="rId402" Type="http://schemas.openxmlformats.org/officeDocument/2006/relationships/customXml" Target="../ink/ink1027.xml"/><Relationship Id="rId847" Type="http://schemas.openxmlformats.org/officeDocument/2006/relationships/image" Target="../media/image1241.png"/><Relationship Id="rId279" Type="http://schemas.openxmlformats.org/officeDocument/2006/relationships/image" Target="../media/image957.png"/><Relationship Id="rId486" Type="http://schemas.openxmlformats.org/officeDocument/2006/relationships/customXml" Target="../ink/ink1069.xml"/><Relationship Id="rId693" Type="http://schemas.openxmlformats.org/officeDocument/2006/relationships/image" Target="../media/image1164.png"/><Relationship Id="rId707" Type="http://schemas.openxmlformats.org/officeDocument/2006/relationships/image" Target="../media/image1171.png"/><Relationship Id="rId914" Type="http://schemas.openxmlformats.org/officeDocument/2006/relationships/customXml" Target="../ink/ink1283.xml"/><Relationship Id="rId43" Type="http://schemas.openxmlformats.org/officeDocument/2006/relationships/image" Target="../media/image840.png"/><Relationship Id="rId139" Type="http://schemas.openxmlformats.org/officeDocument/2006/relationships/image" Target="../media/image888.png"/><Relationship Id="rId346" Type="http://schemas.openxmlformats.org/officeDocument/2006/relationships/customXml" Target="../ink/ink999.xml"/><Relationship Id="rId553" Type="http://schemas.openxmlformats.org/officeDocument/2006/relationships/image" Target="../media/image1094.png"/><Relationship Id="rId760" Type="http://schemas.openxmlformats.org/officeDocument/2006/relationships/customXml" Target="../ink/ink1206.xml"/><Relationship Id="rId192" Type="http://schemas.openxmlformats.org/officeDocument/2006/relationships/customXml" Target="../ink/ink922.xml"/><Relationship Id="rId206" Type="http://schemas.openxmlformats.org/officeDocument/2006/relationships/customXml" Target="../ink/ink929.xml"/><Relationship Id="rId413" Type="http://schemas.openxmlformats.org/officeDocument/2006/relationships/image" Target="../media/image1024.png"/><Relationship Id="rId858" Type="http://schemas.openxmlformats.org/officeDocument/2006/relationships/customXml" Target="../ink/ink1255.xml"/><Relationship Id="rId497" Type="http://schemas.openxmlformats.org/officeDocument/2006/relationships/image" Target="../media/image1066.png"/><Relationship Id="rId620" Type="http://schemas.openxmlformats.org/officeDocument/2006/relationships/customXml" Target="../ink/ink1136.xml"/><Relationship Id="rId718" Type="http://schemas.openxmlformats.org/officeDocument/2006/relationships/customXml" Target="../ink/ink1185.xml"/><Relationship Id="rId925" Type="http://schemas.openxmlformats.org/officeDocument/2006/relationships/image" Target="../media/image1280.png"/><Relationship Id="rId357" Type="http://schemas.openxmlformats.org/officeDocument/2006/relationships/image" Target="../media/image996.png"/><Relationship Id="rId54" Type="http://schemas.openxmlformats.org/officeDocument/2006/relationships/customXml" Target="../ink/ink853.xml"/><Relationship Id="rId217" Type="http://schemas.openxmlformats.org/officeDocument/2006/relationships/image" Target="../media/image926.png"/><Relationship Id="rId564" Type="http://schemas.openxmlformats.org/officeDocument/2006/relationships/customXml" Target="../ink/ink1108.xml"/><Relationship Id="rId771" Type="http://schemas.openxmlformats.org/officeDocument/2006/relationships/image" Target="../media/image1203.png"/><Relationship Id="rId869" Type="http://schemas.openxmlformats.org/officeDocument/2006/relationships/image" Target="../media/image1252.png"/><Relationship Id="rId424" Type="http://schemas.openxmlformats.org/officeDocument/2006/relationships/customXml" Target="../ink/ink1038.xml"/><Relationship Id="rId631" Type="http://schemas.openxmlformats.org/officeDocument/2006/relationships/image" Target="../media/image1133.png"/><Relationship Id="rId729" Type="http://schemas.openxmlformats.org/officeDocument/2006/relationships/image" Target="../media/image1182.png"/><Relationship Id="rId270" Type="http://schemas.openxmlformats.org/officeDocument/2006/relationships/customXml" Target="../ink/ink961.xml"/><Relationship Id="rId936" Type="http://schemas.openxmlformats.org/officeDocument/2006/relationships/customXml" Target="../ink/ink1294.xml"/><Relationship Id="rId65" Type="http://schemas.openxmlformats.org/officeDocument/2006/relationships/image" Target="../media/image851.png"/><Relationship Id="rId130" Type="http://schemas.openxmlformats.org/officeDocument/2006/relationships/customXml" Target="../ink/ink891.xml"/><Relationship Id="rId368" Type="http://schemas.openxmlformats.org/officeDocument/2006/relationships/customXml" Target="../ink/ink1010.xml"/><Relationship Id="rId575" Type="http://schemas.openxmlformats.org/officeDocument/2006/relationships/image" Target="../media/image1105.png"/><Relationship Id="rId782" Type="http://schemas.openxmlformats.org/officeDocument/2006/relationships/customXml" Target="../ink/ink1217.xml"/><Relationship Id="rId228" Type="http://schemas.openxmlformats.org/officeDocument/2006/relationships/customXml" Target="../ink/ink940.xml"/><Relationship Id="rId435" Type="http://schemas.openxmlformats.org/officeDocument/2006/relationships/image" Target="../media/image1035.png"/><Relationship Id="rId642" Type="http://schemas.openxmlformats.org/officeDocument/2006/relationships/customXml" Target="../ink/ink1147.xml"/><Relationship Id="rId281" Type="http://schemas.openxmlformats.org/officeDocument/2006/relationships/image" Target="../media/image958.png"/><Relationship Id="rId502" Type="http://schemas.openxmlformats.org/officeDocument/2006/relationships/customXml" Target="../ink/ink1077.xml"/><Relationship Id="rId947" Type="http://schemas.openxmlformats.org/officeDocument/2006/relationships/image" Target="../media/image1291.png"/><Relationship Id="rId76" Type="http://schemas.openxmlformats.org/officeDocument/2006/relationships/customXml" Target="../ink/ink864.xml"/><Relationship Id="rId141" Type="http://schemas.openxmlformats.org/officeDocument/2006/relationships/image" Target="../media/image889.png"/><Relationship Id="rId379" Type="http://schemas.openxmlformats.org/officeDocument/2006/relationships/image" Target="../media/image1007.png"/><Relationship Id="rId586" Type="http://schemas.openxmlformats.org/officeDocument/2006/relationships/customXml" Target="../ink/ink1119.xml"/><Relationship Id="rId793" Type="http://schemas.openxmlformats.org/officeDocument/2006/relationships/image" Target="../media/image1214.png"/><Relationship Id="rId807" Type="http://schemas.openxmlformats.org/officeDocument/2006/relationships/image" Target="../media/image1221.png"/><Relationship Id="rId7" Type="http://schemas.openxmlformats.org/officeDocument/2006/relationships/image" Target="../media/image823.png"/><Relationship Id="rId239" Type="http://schemas.openxmlformats.org/officeDocument/2006/relationships/image" Target="../media/image937.png"/><Relationship Id="rId446" Type="http://schemas.openxmlformats.org/officeDocument/2006/relationships/customXml" Target="../ink/ink1049.xml"/><Relationship Id="rId653" Type="http://schemas.openxmlformats.org/officeDocument/2006/relationships/image" Target="../media/image1144.png"/><Relationship Id="rId292" Type="http://schemas.openxmlformats.org/officeDocument/2006/relationships/customXml" Target="../ink/ink972.xml"/><Relationship Id="rId306" Type="http://schemas.openxmlformats.org/officeDocument/2006/relationships/customXml" Target="../ink/ink979.xml"/><Relationship Id="rId860" Type="http://schemas.openxmlformats.org/officeDocument/2006/relationships/customXml" Target="../ink/ink1256.xml"/><Relationship Id="rId958" Type="http://schemas.openxmlformats.org/officeDocument/2006/relationships/customXml" Target="../ink/ink1305.xml"/><Relationship Id="rId87" Type="http://schemas.openxmlformats.org/officeDocument/2006/relationships/image" Target="../media/image862.png"/><Relationship Id="rId513" Type="http://schemas.openxmlformats.org/officeDocument/2006/relationships/image" Target="../media/image1074.png"/><Relationship Id="rId597" Type="http://schemas.openxmlformats.org/officeDocument/2006/relationships/image" Target="../media/image1116.png"/><Relationship Id="rId720" Type="http://schemas.openxmlformats.org/officeDocument/2006/relationships/customXml" Target="../ink/ink1186.xml"/><Relationship Id="rId818" Type="http://schemas.openxmlformats.org/officeDocument/2006/relationships/customXml" Target="../ink/ink1235.xml"/><Relationship Id="rId152" Type="http://schemas.openxmlformats.org/officeDocument/2006/relationships/customXml" Target="../ink/ink902.xml"/><Relationship Id="rId457" Type="http://schemas.openxmlformats.org/officeDocument/2006/relationships/image" Target="../media/image1046.png"/><Relationship Id="rId664" Type="http://schemas.openxmlformats.org/officeDocument/2006/relationships/customXml" Target="../ink/ink1158.xml"/><Relationship Id="rId871" Type="http://schemas.openxmlformats.org/officeDocument/2006/relationships/image" Target="../media/image1253.png"/><Relationship Id="rId969" Type="http://schemas.openxmlformats.org/officeDocument/2006/relationships/image" Target="../media/image1302.png"/><Relationship Id="rId14" Type="http://schemas.openxmlformats.org/officeDocument/2006/relationships/customXml" Target="../ink/ink833.xml"/><Relationship Id="rId317" Type="http://schemas.openxmlformats.org/officeDocument/2006/relationships/image" Target="../media/image976.png"/><Relationship Id="rId524" Type="http://schemas.openxmlformats.org/officeDocument/2006/relationships/customXml" Target="../ink/ink1088.xml"/><Relationship Id="rId731" Type="http://schemas.openxmlformats.org/officeDocument/2006/relationships/image" Target="../media/image1183.png"/><Relationship Id="rId98" Type="http://schemas.openxmlformats.org/officeDocument/2006/relationships/customXml" Target="../ink/ink875.xml"/><Relationship Id="rId163" Type="http://schemas.openxmlformats.org/officeDocument/2006/relationships/image" Target="../media/image900.png"/><Relationship Id="rId370" Type="http://schemas.openxmlformats.org/officeDocument/2006/relationships/customXml" Target="../ink/ink1011.xml"/><Relationship Id="rId829" Type="http://schemas.openxmlformats.org/officeDocument/2006/relationships/image" Target="../media/image1232.png"/><Relationship Id="rId230" Type="http://schemas.openxmlformats.org/officeDocument/2006/relationships/customXml" Target="../ink/ink941.xml"/><Relationship Id="rId468" Type="http://schemas.openxmlformats.org/officeDocument/2006/relationships/customXml" Target="../ink/ink1060.xml"/><Relationship Id="rId675" Type="http://schemas.openxmlformats.org/officeDocument/2006/relationships/image" Target="../media/image1155.png"/><Relationship Id="rId882" Type="http://schemas.openxmlformats.org/officeDocument/2006/relationships/customXml" Target="../ink/ink1267.xml"/><Relationship Id="rId25" Type="http://schemas.openxmlformats.org/officeDocument/2006/relationships/image" Target="../media/image831.png"/><Relationship Id="rId328" Type="http://schemas.openxmlformats.org/officeDocument/2006/relationships/customXml" Target="../ink/ink990.xml"/><Relationship Id="rId535" Type="http://schemas.openxmlformats.org/officeDocument/2006/relationships/image" Target="../media/image1085.png"/><Relationship Id="rId742" Type="http://schemas.openxmlformats.org/officeDocument/2006/relationships/customXml" Target="../ink/ink1197.xml"/><Relationship Id="rId174" Type="http://schemas.openxmlformats.org/officeDocument/2006/relationships/customXml" Target="../ink/ink913.xml"/><Relationship Id="rId381" Type="http://schemas.openxmlformats.org/officeDocument/2006/relationships/image" Target="../media/image1008.png"/><Relationship Id="rId602" Type="http://schemas.openxmlformats.org/officeDocument/2006/relationships/customXml" Target="../ink/ink1127.xml"/><Relationship Id="rId241" Type="http://schemas.openxmlformats.org/officeDocument/2006/relationships/image" Target="../media/image938.png"/><Relationship Id="rId479" Type="http://schemas.openxmlformats.org/officeDocument/2006/relationships/image" Target="../media/image1057.png"/><Relationship Id="rId686" Type="http://schemas.openxmlformats.org/officeDocument/2006/relationships/customXml" Target="../ink/ink1169.xml"/><Relationship Id="rId893" Type="http://schemas.openxmlformats.org/officeDocument/2006/relationships/image" Target="../media/image1264.png"/><Relationship Id="rId907" Type="http://schemas.openxmlformats.org/officeDocument/2006/relationships/image" Target="../media/image1271.png"/><Relationship Id="rId36" Type="http://schemas.openxmlformats.org/officeDocument/2006/relationships/customXml" Target="../ink/ink844.xml"/><Relationship Id="rId339" Type="http://schemas.openxmlformats.org/officeDocument/2006/relationships/image" Target="../media/image987.png"/><Relationship Id="rId546" Type="http://schemas.openxmlformats.org/officeDocument/2006/relationships/customXml" Target="../ink/ink1099.xml"/><Relationship Id="rId753" Type="http://schemas.openxmlformats.org/officeDocument/2006/relationships/image" Target="../media/image1194.png"/><Relationship Id="rId101" Type="http://schemas.openxmlformats.org/officeDocument/2006/relationships/image" Target="../media/image869.png"/><Relationship Id="rId185" Type="http://schemas.openxmlformats.org/officeDocument/2006/relationships/image" Target="../media/image910.png"/><Relationship Id="rId406" Type="http://schemas.openxmlformats.org/officeDocument/2006/relationships/customXml" Target="../ink/ink1029.xml"/><Relationship Id="rId960" Type="http://schemas.openxmlformats.org/officeDocument/2006/relationships/customXml" Target="../ink/ink1306.xml"/><Relationship Id="rId392" Type="http://schemas.openxmlformats.org/officeDocument/2006/relationships/customXml" Target="../ink/ink1022.xml"/><Relationship Id="rId613" Type="http://schemas.openxmlformats.org/officeDocument/2006/relationships/image" Target="../media/image1124.png"/><Relationship Id="rId697" Type="http://schemas.openxmlformats.org/officeDocument/2006/relationships/image" Target="../media/image1166.png"/><Relationship Id="rId820" Type="http://schemas.openxmlformats.org/officeDocument/2006/relationships/customXml" Target="../ink/ink1236.xml"/><Relationship Id="rId918" Type="http://schemas.openxmlformats.org/officeDocument/2006/relationships/customXml" Target="../ink/ink1285.xml"/><Relationship Id="rId252" Type="http://schemas.openxmlformats.org/officeDocument/2006/relationships/customXml" Target="../ink/ink952.xml"/><Relationship Id="rId47" Type="http://schemas.openxmlformats.org/officeDocument/2006/relationships/image" Target="../media/image842.png"/><Relationship Id="rId112" Type="http://schemas.openxmlformats.org/officeDocument/2006/relationships/customXml" Target="../ink/ink882.xml"/><Relationship Id="rId557" Type="http://schemas.openxmlformats.org/officeDocument/2006/relationships/image" Target="../media/image1096.png"/><Relationship Id="rId764" Type="http://schemas.openxmlformats.org/officeDocument/2006/relationships/customXml" Target="../ink/ink1208.xml"/><Relationship Id="rId971" Type="http://schemas.openxmlformats.org/officeDocument/2006/relationships/image" Target="../media/image1303.png"/><Relationship Id="rId196" Type="http://schemas.openxmlformats.org/officeDocument/2006/relationships/customXml" Target="../ink/ink924.xml"/><Relationship Id="rId417" Type="http://schemas.openxmlformats.org/officeDocument/2006/relationships/image" Target="../media/image1026.png"/><Relationship Id="rId624" Type="http://schemas.openxmlformats.org/officeDocument/2006/relationships/customXml" Target="../ink/ink1138.xml"/><Relationship Id="rId831" Type="http://schemas.openxmlformats.org/officeDocument/2006/relationships/image" Target="../media/image1233.png"/><Relationship Id="rId263" Type="http://schemas.openxmlformats.org/officeDocument/2006/relationships/image" Target="../media/image949.png"/><Relationship Id="rId470" Type="http://schemas.openxmlformats.org/officeDocument/2006/relationships/customXml" Target="../ink/ink1061.xml"/><Relationship Id="rId929" Type="http://schemas.openxmlformats.org/officeDocument/2006/relationships/image" Target="../media/image1282.png"/><Relationship Id="rId58" Type="http://schemas.openxmlformats.org/officeDocument/2006/relationships/customXml" Target="../ink/ink855.xml"/><Relationship Id="rId123" Type="http://schemas.openxmlformats.org/officeDocument/2006/relationships/image" Target="../media/image880.png"/><Relationship Id="rId330" Type="http://schemas.openxmlformats.org/officeDocument/2006/relationships/customXml" Target="../ink/ink991.xml"/><Relationship Id="rId568" Type="http://schemas.openxmlformats.org/officeDocument/2006/relationships/customXml" Target="../ink/ink1110.xml"/><Relationship Id="rId775" Type="http://schemas.openxmlformats.org/officeDocument/2006/relationships/image" Target="../media/image1205.png"/><Relationship Id="rId982" Type="http://schemas.openxmlformats.org/officeDocument/2006/relationships/customXml" Target="../ink/ink1317.xml"/><Relationship Id="rId428" Type="http://schemas.openxmlformats.org/officeDocument/2006/relationships/customXml" Target="../ink/ink1040.xml"/><Relationship Id="rId635" Type="http://schemas.openxmlformats.org/officeDocument/2006/relationships/image" Target="../media/image1135.png"/><Relationship Id="rId842" Type="http://schemas.openxmlformats.org/officeDocument/2006/relationships/customXml" Target="../ink/ink1247.xml"/><Relationship Id="rId274" Type="http://schemas.openxmlformats.org/officeDocument/2006/relationships/customXml" Target="../ink/ink963.xml"/><Relationship Id="rId481" Type="http://schemas.openxmlformats.org/officeDocument/2006/relationships/image" Target="../media/image1058.png"/><Relationship Id="rId702" Type="http://schemas.openxmlformats.org/officeDocument/2006/relationships/customXml" Target="../ink/ink1177.xml"/><Relationship Id="rId69" Type="http://schemas.openxmlformats.org/officeDocument/2006/relationships/image" Target="../media/image853.png"/><Relationship Id="rId134" Type="http://schemas.openxmlformats.org/officeDocument/2006/relationships/customXml" Target="../ink/ink893.xml"/><Relationship Id="rId579" Type="http://schemas.openxmlformats.org/officeDocument/2006/relationships/image" Target="../media/image1107.png"/><Relationship Id="rId786" Type="http://schemas.openxmlformats.org/officeDocument/2006/relationships/customXml" Target="../ink/ink1219.xml"/><Relationship Id="rId341" Type="http://schemas.openxmlformats.org/officeDocument/2006/relationships/image" Target="../media/image988.png"/><Relationship Id="rId439" Type="http://schemas.openxmlformats.org/officeDocument/2006/relationships/image" Target="../media/image1037.png"/><Relationship Id="rId646" Type="http://schemas.openxmlformats.org/officeDocument/2006/relationships/customXml" Target="../ink/ink1149.xml"/><Relationship Id="rId201" Type="http://schemas.openxmlformats.org/officeDocument/2006/relationships/image" Target="../media/image918.png"/><Relationship Id="rId285" Type="http://schemas.openxmlformats.org/officeDocument/2006/relationships/image" Target="../media/image960.png"/><Relationship Id="rId506" Type="http://schemas.openxmlformats.org/officeDocument/2006/relationships/customXml" Target="../ink/ink1079.xml"/><Relationship Id="rId853" Type="http://schemas.openxmlformats.org/officeDocument/2006/relationships/image" Target="../media/image1244.png"/><Relationship Id="rId492" Type="http://schemas.openxmlformats.org/officeDocument/2006/relationships/customXml" Target="../ink/ink1072.xml"/><Relationship Id="rId713" Type="http://schemas.openxmlformats.org/officeDocument/2006/relationships/image" Target="../media/image1174.png"/><Relationship Id="rId797" Type="http://schemas.openxmlformats.org/officeDocument/2006/relationships/image" Target="../media/image1216.png"/><Relationship Id="rId920" Type="http://schemas.openxmlformats.org/officeDocument/2006/relationships/customXml" Target="../ink/ink1286.xml"/><Relationship Id="rId145" Type="http://schemas.openxmlformats.org/officeDocument/2006/relationships/image" Target="../media/image891.png"/><Relationship Id="rId352" Type="http://schemas.openxmlformats.org/officeDocument/2006/relationships/customXml" Target="../ink/ink1002.xml"/><Relationship Id="rId212" Type="http://schemas.openxmlformats.org/officeDocument/2006/relationships/customXml" Target="../ink/ink932.xml"/><Relationship Id="rId657" Type="http://schemas.openxmlformats.org/officeDocument/2006/relationships/image" Target="../media/image1146.png"/><Relationship Id="rId864" Type="http://schemas.openxmlformats.org/officeDocument/2006/relationships/customXml" Target="../ink/ink1258.xml"/><Relationship Id="rId296" Type="http://schemas.openxmlformats.org/officeDocument/2006/relationships/customXml" Target="../ink/ink974.xml"/><Relationship Id="rId517" Type="http://schemas.openxmlformats.org/officeDocument/2006/relationships/image" Target="../media/image1076.png"/><Relationship Id="rId724" Type="http://schemas.openxmlformats.org/officeDocument/2006/relationships/customXml" Target="../ink/ink1188.xml"/><Relationship Id="rId931" Type="http://schemas.openxmlformats.org/officeDocument/2006/relationships/image" Target="../media/image1283.png"/><Relationship Id="rId60" Type="http://schemas.openxmlformats.org/officeDocument/2006/relationships/customXml" Target="../ink/ink856.xml"/><Relationship Id="rId156" Type="http://schemas.openxmlformats.org/officeDocument/2006/relationships/customXml" Target="../ink/ink904.xml"/><Relationship Id="rId363" Type="http://schemas.openxmlformats.org/officeDocument/2006/relationships/image" Target="../media/image999.png"/><Relationship Id="rId570" Type="http://schemas.openxmlformats.org/officeDocument/2006/relationships/customXml" Target="../ink/ink1111.xml"/><Relationship Id="rId223" Type="http://schemas.openxmlformats.org/officeDocument/2006/relationships/image" Target="../media/image929.png"/><Relationship Id="rId430" Type="http://schemas.openxmlformats.org/officeDocument/2006/relationships/customXml" Target="../ink/ink1041.xml"/><Relationship Id="rId668" Type="http://schemas.openxmlformats.org/officeDocument/2006/relationships/customXml" Target="../ink/ink1160.xml"/><Relationship Id="rId875" Type="http://schemas.openxmlformats.org/officeDocument/2006/relationships/image" Target="../media/image1255.png"/><Relationship Id="rId18" Type="http://schemas.openxmlformats.org/officeDocument/2006/relationships/customXml" Target="../ink/ink835.xml"/><Relationship Id="rId528" Type="http://schemas.openxmlformats.org/officeDocument/2006/relationships/customXml" Target="../ink/ink1090.xml"/><Relationship Id="rId735" Type="http://schemas.openxmlformats.org/officeDocument/2006/relationships/image" Target="../media/image1185.png"/><Relationship Id="rId942" Type="http://schemas.openxmlformats.org/officeDocument/2006/relationships/customXml" Target="../ink/ink1297.xml"/><Relationship Id="rId167" Type="http://schemas.openxmlformats.org/officeDocument/2006/relationships/image" Target="../media/image902.png"/><Relationship Id="rId374" Type="http://schemas.openxmlformats.org/officeDocument/2006/relationships/customXml" Target="../ink/ink1013.xml"/><Relationship Id="rId581" Type="http://schemas.openxmlformats.org/officeDocument/2006/relationships/image" Target="../media/image1108.png"/><Relationship Id="rId71" Type="http://schemas.openxmlformats.org/officeDocument/2006/relationships/image" Target="../media/image854.png"/><Relationship Id="rId234" Type="http://schemas.openxmlformats.org/officeDocument/2006/relationships/customXml" Target="../ink/ink943.xml"/><Relationship Id="rId679" Type="http://schemas.openxmlformats.org/officeDocument/2006/relationships/image" Target="../media/image1157.png"/><Relationship Id="rId802" Type="http://schemas.openxmlformats.org/officeDocument/2006/relationships/customXml" Target="../ink/ink1227.xml"/><Relationship Id="rId886" Type="http://schemas.openxmlformats.org/officeDocument/2006/relationships/customXml" Target="../ink/ink1269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833.png"/><Relationship Id="rId441" Type="http://schemas.openxmlformats.org/officeDocument/2006/relationships/image" Target="../media/image1038.png"/><Relationship Id="rId539" Type="http://schemas.openxmlformats.org/officeDocument/2006/relationships/image" Target="../media/image1087.png"/><Relationship Id="rId746" Type="http://schemas.openxmlformats.org/officeDocument/2006/relationships/customXml" Target="../ink/ink1199.xml"/><Relationship Id="rId178" Type="http://schemas.openxmlformats.org/officeDocument/2006/relationships/customXml" Target="../ink/ink915.xml"/><Relationship Id="rId301" Type="http://schemas.openxmlformats.org/officeDocument/2006/relationships/image" Target="../media/image968.png"/><Relationship Id="rId953" Type="http://schemas.openxmlformats.org/officeDocument/2006/relationships/image" Target="../media/image1294.png"/><Relationship Id="rId82" Type="http://schemas.openxmlformats.org/officeDocument/2006/relationships/customXml" Target="../ink/ink867.xml"/><Relationship Id="rId385" Type="http://schemas.openxmlformats.org/officeDocument/2006/relationships/image" Target="../media/image1010.png"/><Relationship Id="rId592" Type="http://schemas.openxmlformats.org/officeDocument/2006/relationships/customXml" Target="../ink/ink1122.xml"/><Relationship Id="rId606" Type="http://schemas.openxmlformats.org/officeDocument/2006/relationships/customXml" Target="../ink/ink1129.xml"/><Relationship Id="rId813" Type="http://schemas.openxmlformats.org/officeDocument/2006/relationships/image" Target="../media/image1224.png"/><Relationship Id="rId245" Type="http://schemas.openxmlformats.org/officeDocument/2006/relationships/image" Target="../media/image940.png"/><Relationship Id="rId452" Type="http://schemas.openxmlformats.org/officeDocument/2006/relationships/customXml" Target="../ink/ink1052.xml"/><Relationship Id="rId897" Type="http://schemas.openxmlformats.org/officeDocument/2006/relationships/image" Target="../media/image1266.png"/><Relationship Id="rId105" Type="http://schemas.openxmlformats.org/officeDocument/2006/relationships/image" Target="../media/image871.png"/><Relationship Id="rId312" Type="http://schemas.openxmlformats.org/officeDocument/2006/relationships/customXml" Target="../ink/ink982.xml"/><Relationship Id="rId757" Type="http://schemas.openxmlformats.org/officeDocument/2006/relationships/image" Target="../media/image1196.png"/><Relationship Id="rId964" Type="http://schemas.openxmlformats.org/officeDocument/2006/relationships/customXml" Target="../ink/ink1308.xml"/><Relationship Id="rId93" Type="http://schemas.openxmlformats.org/officeDocument/2006/relationships/image" Target="../media/image865.png"/><Relationship Id="rId189" Type="http://schemas.openxmlformats.org/officeDocument/2006/relationships/image" Target="../media/image912.png"/><Relationship Id="rId396" Type="http://schemas.openxmlformats.org/officeDocument/2006/relationships/customXml" Target="../ink/ink1024.xml"/><Relationship Id="rId617" Type="http://schemas.openxmlformats.org/officeDocument/2006/relationships/image" Target="../media/image1126.png"/><Relationship Id="rId824" Type="http://schemas.openxmlformats.org/officeDocument/2006/relationships/customXml" Target="../ink/ink1238.xml"/><Relationship Id="rId256" Type="http://schemas.openxmlformats.org/officeDocument/2006/relationships/customXml" Target="../ink/ink954.xml"/><Relationship Id="rId463" Type="http://schemas.openxmlformats.org/officeDocument/2006/relationships/image" Target="../media/image1049.png"/><Relationship Id="rId670" Type="http://schemas.openxmlformats.org/officeDocument/2006/relationships/customXml" Target="../ink/ink1161.xml"/><Relationship Id="rId116" Type="http://schemas.openxmlformats.org/officeDocument/2006/relationships/customXml" Target="../ink/ink884.xml"/><Relationship Id="rId323" Type="http://schemas.openxmlformats.org/officeDocument/2006/relationships/image" Target="../media/image979.png"/><Relationship Id="rId530" Type="http://schemas.openxmlformats.org/officeDocument/2006/relationships/customXml" Target="../ink/ink1091.xml"/><Relationship Id="rId768" Type="http://schemas.openxmlformats.org/officeDocument/2006/relationships/customXml" Target="../ink/ink1210.xml"/><Relationship Id="rId975" Type="http://schemas.openxmlformats.org/officeDocument/2006/relationships/image" Target="../media/image1305.png"/><Relationship Id="rId20" Type="http://schemas.openxmlformats.org/officeDocument/2006/relationships/customXml" Target="../ink/ink836.xml"/><Relationship Id="rId628" Type="http://schemas.openxmlformats.org/officeDocument/2006/relationships/customXml" Target="../ink/ink1140.xml"/><Relationship Id="rId835" Type="http://schemas.openxmlformats.org/officeDocument/2006/relationships/image" Target="../media/image1235.png"/><Relationship Id="rId267" Type="http://schemas.openxmlformats.org/officeDocument/2006/relationships/image" Target="../media/image951.png"/><Relationship Id="rId474" Type="http://schemas.openxmlformats.org/officeDocument/2006/relationships/customXml" Target="../ink/ink1063.xml"/><Relationship Id="rId127" Type="http://schemas.openxmlformats.org/officeDocument/2006/relationships/image" Target="../media/image882.png"/><Relationship Id="rId681" Type="http://schemas.openxmlformats.org/officeDocument/2006/relationships/image" Target="../media/image1158.png"/><Relationship Id="rId779" Type="http://schemas.openxmlformats.org/officeDocument/2006/relationships/image" Target="../media/image1207.png"/><Relationship Id="rId902" Type="http://schemas.openxmlformats.org/officeDocument/2006/relationships/customXml" Target="../ink/ink1277.xml"/><Relationship Id="rId31" Type="http://schemas.openxmlformats.org/officeDocument/2006/relationships/image" Target="../media/image834.png"/><Relationship Id="rId334" Type="http://schemas.openxmlformats.org/officeDocument/2006/relationships/customXml" Target="../ink/ink993.xml"/><Relationship Id="rId541" Type="http://schemas.openxmlformats.org/officeDocument/2006/relationships/image" Target="../media/image1088.png"/><Relationship Id="rId639" Type="http://schemas.openxmlformats.org/officeDocument/2006/relationships/image" Target="../media/image1137.png"/><Relationship Id="rId180" Type="http://schemas.openxmlformats.org/officeDocument/2006/relationships/customXml" Target="../ink/ink916.xml"/><Relationship Id="rId278" Type="http://schemas.openxmlformats.org/officeDocument/2006/relationships/customXml" Target="../ink/ink965.xml"/><Relationship Id="rId401" Type="http://schemas.openxmlformats.org/officeDocument/2006/relationships/image" Target="../media/image1018.png"/><Relationship Id="rId846" Type="http://schemas.openxmlformats.org/officeDocument/2006/relationships/customXml" Target="../ink/ink1249.xml"/><Relationship Id="rId485" Type="http://schemas.openxmlformats.org/officeDocument/2006/relationships/image" Target="../media/image1060.png"/><Relationship Id="rId692" Type="http://schemas.openxmlformats.org/officeDocument/2006/relationships/customXml" Target="../ink/ink1172.xml"/><Relationship Id="rId706" Type="http://schemas.openxmlformats.org/officeDocument/2006/relationships/customXml" Target="../ink/ink1179.xml"/><Relationship Id="rId913" Type="http://schemas.openxmlformats.org/officeDocument/2006/relationships/image" Target="../media/image1274.png"/><Relationship Id="rId42" Type="http://schemas.openxmlformats.org/officeDocument/2006/relationships/customXml" Target="../ink/ink847.xml"/><Relationship Id="rId138" Type="http://schemas.openxmlformats.org/officeDocument/2006/relationships/customXml" Target="../ink/ink895.xml"/><Relationship Id="rId345" Type="http://schemas.openxmlformats.org/officeDocument/2006/relationships/image" Target="../media/image990.png"/><Relationship Id="rId552" Type="http://schemas.openxmlformats.org/officeDocument/2006/relationships/customXml" Target="../ink/ink1102.xml"/><Relationship Id="rId191" Type="http://schemas.openxmlformats.org/officeDocument/2006/relationships/image" Target="../media/image913.png"/><Relationship Id="rId205" Type="http://schemas.openxmlformats.org/officeDocument/2006/relationships/image" Target="../media/image920.png"/><Relationship Id="rId412" Type="http://schemas.openxmlformats.org/officeDocument/2006/relationships/customXml" Target="../ink/ink1032.xml"/><Relationship Id="rId857" Type="http://schemas.openxmlformats.org/officeDocument/2006/relationships/image" Target="../media/image1246.png"/><Relationship Id="rId289" Type="http://schemas.openxmlformats.org/officeDocument/2006/relationships/image" Target="../media/image962.png"/><Relationship Id="rId496" Type="http://schemas.openxmlformats.org/officeDocument/2006/relationships/customXml" Target="../ink/ink1074.xml"/><Relationship Id="rId717" Type="http://schemas.openxmlformats.org/officeDocument/2006/relationships/image" Target="../media/image1176.png"/><Relationship Id="rId924" Type="http://schemas.openxmlformats.org/officeDocument/2006/relationships/customXml" Target="../ink/ink1288.xml"/><Relationship Id="rId53" Type="http://schemas.openxmlformats.org/officeDocument/2006/relationships/image" Target="../media/image845.png"/><Relationship Id="rId149" Type="http://schemas.openxmlformats.org/officeDocument/2006/relationships/image" Target="../media/image893.png"/><Relationship Id="rId356" Type="http://schemas.openxmlformats.org/officeDocument/2006/relationships/customXml" Target="../ink/ink1004.xml"/><Relationship Id="rId563" Type="http://schemas.openxmlformats.org/officeDocument/2006/relationships/image" Target="../media/image1099.png"/><Relationship Id="rId770" Type="http://schemas.openxmlformats.org/officeDocument/2006/relationships/customXml" Target="../ink/ink1211.xml"/><Relationship Id="rId216" Type="http://schemas.openxmlformats.org/officeDocument/2006/relationships/customXml" Target="../ink/ink934.xml"/><Relationship Id="rId423" Type="http://schemas.openxmlformats.org/officeDocument/2006/relationships/image" Target="../media/image1029.png"/><Relationship Id="rId868" Type="http://schemas.openxmlformats.org/officeDocument/2006/relationships/customXml" Target="../ink/ink1260.xml"/><Relationship Id="rId630" Type="http://schemas.openxmlformats.org/officeDocument/2006/relationships/customXml" Target="../ink/ink1141.xml"/><Relationship Id="rId728" Type="http://schemas.openxmlformats.org/officeDocument/2006/relationships/customXml" Target="../ink/ink1190.xml"/><Relationship Id="rId935" Type="http://schemas.openxmlformats.org/officeDocument/2006/relationships/image" Target="../media/image1285.png"/><Relationship Id="rId64" Type="http://schemas.openxmlformats.org/officeDocument/2006/relationships/customXml" Target="../ink/ink858.xml"/><Relationship Id="rId367" Type="http://schemas.openxmlformats.org/officeDocument/2006/relationships/image" Target="../media/image1001.png"/><Relationship Id="rId574" Type="http://schemas.openxmlformats.org/officeDocument/2006/relationships/customXml" Target="../ink/ink1113.xml"/><Relationship Id="rId227" Type="http://schemas.openxmlformats.org/officeDocument/2006/relationships/image" Target="../media/image931.png"/><Relationship Id="rId781" Type="http://schemas.openxmlformats.org/officeDocument/2006/relationships/image" Target="../media/image1208.png"/><Relationship Id="rId879" Type="http://schemas.openxmlformats.org/officeDocument/2006/relationships/image" Target="../media/image1257.png"/><Relationship Id="rId434" Type="http://schemas.openxmlformats.org/officeDocument/2006/relationships/customXml" Target="../ink/ink1043.xml"/><Relationship Id="rId641" Type="http://schemas.openxmlformats.org/officeDocument/2006/relationships/image" Target="../media/image1138.png"/><Relationship Id="rId739" Type="http://schemas.openxmlformats.org/officeDocument/2006/relationships/image" Target="../media/image1187.png"/><Relationship Id="rId280" Type="http://schemas.openxmlformats.org/officeDocument/2006/relationships/customXml" Target="../ink/ink966.xml"/><Relationship Id="rId501" Type="http://schemas.openxmlformats.org/officeDocument/2006/relationships/image" Target="../media/image1068.png"/><Relationship Id="rId946" Type="http://schemas.openxmlformats.org/officeDocument/2006/relationships/customXml" Target="../ink/ink1299.xml"/><Relationship Id="rId75" Type="http://schemas.openxmlformats.org/officeDocument/2006/relationships/image" Target="../media/image856.png"/><Relationship Id="rId140" Type="http://schemas.openxmlformats.org/officeDocument/2006/relationships/customXml" Target="../ink/ink896.xml"/><Relationship Id="rId378" Type="http://schemas.openxmlformats.org/officeDocument/2006/relationships/customXml" Target="../ink/ink1015.xml"/><Relationship Id="rId585" Type="http://schemas.openxmlformats.org/officeDocument/2006/relationships/image" Target="../media/image1110.png"/><Relationship Id="rId792" Type="http://schemas.openxmlformats.org/officeDocument/2006/relationships/customXml" Target="../ink/ink1222.xml"/><Relationship Id="rId806" Type="http://schemas.openxmlformats.org/officeDocument/2006/relationships/customXml" Target="../ink/ink1229.xml"/><Relationship Id="rId6" Type="http://schemas.openxmlformats.org/officeDocument/2006/relationships/customXml" Target="../ink/ink829.xml"/><Relationship Id="rId238" Type="http://schemas.openxmlformats.org/officeDocument/2006/relationships/customXml" Target="../ink/ink945.xml"/><Relationship Id="rId445" Type="http://schemas.openxmlformats.org/officeDocument/2006/relationships/image" Target="../media/image1040.png"/><Relationship Id="rId652" Type="http://schemas.openxmlformats.org/officeDocument/2006/relationships/customXml" Target="../ink/ink1152.xml"/><Relationship Id="rId291" Type="http://schemas.openxmlformats.org/officeDocument/2006/relationships/image" Target="../media/image963.png"/><Relationship Id="rId305" Type="http://schemas.openxmlformats.org/officeDocument/2006/relationships/image" Target="../media/image970.png"/><Relationship Id="rId512" Type="http://schemas.openxmlformats.org/officeDocument/2006/relationships/customXml" Target="../ink/ink1082.xml"/><Relationship Id="rId957" Type="http://schemas.openxmlformats.org/officeDocument/2006/relationships/image" Target="../media/image1296.png"/><Relationship Id="rId86" Type="http://schemas.openxmlformats.org/officeDocument/2006/relationships/customXml" Target="../ink/ink869.xml"/><Relationship Id="rId151" Type="http://schemas.openxmlformats.org/officeDocument/2006/relationships/image" Target="../media/image894.png"/><Relationship Id="rId389" Type="http://schemas.openxmlformats.org/officeDocument/2006/relationships/image" Target="../media/image1012.png"/><Relationship Id="rId596" Type="http://schemas.openxmlformats.org/officeDocument/2006/relationships/customXml" Target="../ink/ink1124.xml"/><Relationship Id="rId817" Type="http://schemas.openxmlformats.org/officeDocument/2006/relationships/image" Target="../media/image1226.png"/><Relationship Id="rId249" Type="http://schemas.openxmlformats.org/officeDocument/2006/relationships/image" Target="../media/image942.png"/><Relationship Id="rId456" Type="http://schemas.openxmlformats.org/officeDocument/2006/relationships/customXml" Target="../ink/ink1054.xml"/><Relationship Id="rId663" Type="http://schemas.openxmlformats.org/officeDocument/2006/relationships/image" Target="../media/image1149.png"/><Relationship Id="rId870" Type="http://schemas.openxmlformats.org/officeDocument/2006/relationships/customXml" Target="../ink/ink1261.xml"/><Relationship Id="rId13" Type="http://schemas.openxmlformats.org/officeDocument/2006/relationships/image" Target="../media/image826.png"/><Relationship Id="rId109" Type="http://schemas.openxmlformats.org/officeDocument/2006/relationships/image" Target="../media/image873.png"/><Relationship Id="rId316" Type="http://schemas.openxmlformats.org/officeDocument/2006/relationships/customXml" Target="../ink/ink984.xml"/><Relationship Id="rId523" Type="http://schemas.openxmlformats.org/officeDocument/2006/relationships/image" Target="../media/image1079.png"/><Relationship Id="rId968" Type="http://schemas.openxmlformats.org/officeDocument/2006/relationships/customXml" Target="../ink/ink1310.xml"/><Relationship Id="rId97" Type="http://schemas.openxmlformats.org/officeDocument/2006/relationships/image" Target="../media/image867.png"/><Relationship Id="rId730" Type="http://schemas.openxmlformats.org/officeDocument/2006/relationships/customXml" Target="../ink/ink1191.xml"/><Relationship Id="rId828" Type="http://schemas.openxmlformats.org/officeDocument/2006/relationships/customXml" Target="../ink/ink1240.xml"/><Relationship Id="rId162" Type="http://schemas.openxmlformats.org/officeDocument/2006/relationships/customXml" Target="../ink/ink907.xml"/><Relationship Id="rId467" Type="http://schemas.openxmlformats.org/officeDocument/2006/relationships/image" Target="../media/image1051.png"/><Relationship Id="rId674" Type="http://schemas.openxmlformats.org/officeDocument/2006/relationships/customXml" Target="../ink/ink1163.xml"/><Relationship Id="rId881" Type="http://schemas.openxmlformats.org/officeDocument/2006/relationships/image" Target="../media/image1258.png"/><Relationship Id="rId979" Type="http://schemas.openxmlformats.org/officeDocument/2006/relationships/image" Target="../media/image1307.png"/><Relationship Id="rId24" Type="http://schemas.openxmlformats.org/officeDocument/2006/relationships/customXml" Target="../ink/ink838.xml"/><Relationship Id="rId327" Type="http://schemas.openxmlformats.org/officeDocument/2006/relationships/image" Target="../media/image981.png"/><Relationship Id="rId534" Type="http://schemas.openxmlformats.org/officeDocument/2006/relationships/customXml" Target="../ink/ink1093.xml"/><Relationship Id="rId741" Type="http://schemas.openxmlformats.org/officeDocument/2006/relationships/image" Target="../media/image1188.png"/><Relationship Id="rId839" Type="http://schemas.openxmlformats.org/officeDocument/2006/relationships/image" Target="../media/image1237.png"/><Relationship Id="rId173" Type="http://schemas.openxmlformats.org/officeDocument/2006/relationships/image" Target="../media/image905.png"/><Relationship Id="rId380" Type="http://schemas.openxmlformats.org/officeDocument/2006/relationships/customXml" Target="../ink/ink1016.xml"/><Relationship Id="rId601" Type="http://schemas.openxmlformats.org/officeDocument/2006/relationships/image" Target="../media/image1118.png"/><Relationship Id="rId240" Type="http://schemas.openxmlformats.org/officeDocument/2006/relationships/customXml" Target="../ink/ink946.xml"/><Relationship Id="rId478" Type="http://schemas.openxmlformats.org/officeDocument/2006/relationships/customXml" Target="../ink/ink1065.xml"/><Relationship Id="rId685" Type="http://schemas.openxmlformats.org/officeDocument/2006/relationships/image" Target="../media/image1160.png"/><Relationship Id="rId892" Type="http://schemas.openxmlformats.org/officeDocument/2006/relationships/customXml" Target="../ink/ink1272.xml"/><Relationship Id="rId906" Type="http://schemas.openxmlformats.org/officeDocument/2006/relationships/customXml" Target="../ink/ink1279.xml"/><Relationship Id="rId35" Type="http://schemas.openxmlformats.org/officeDocument/2006/relationships/image" Target="../media/image836.png"/><Relationship Id="rId100" Type="http://schemas.openxmlformats.org/officeDocument/2006/relationships/customXml" Target="../ink/ink876.xml"/><Relationship Id="rId338" Type="http://schemas.openxmlformats.org/officeDocument/2006/relationships/customXml" Target="../ink/ink995.xml"/><Relationship Id="rId545" Type="http://schemas.openxmlformats.org/officeDocument/2006/relationships/image" Target="../media/image1090.png"/><Relationship Id="rId752" Type="http://schemas.openxmlformats.org/officeDocument/2006/relationships/customXml" Target="../ink/ink1202.xml"/><Relationship Id="rId184" Type="http://schemas.openxmlformats.org/officeDocument/2006/relationships/customXml" Target="../ink/ink918.xml"/><Relationship Id="rId391" Type="http://schemas.openxmlformats.org/officeDocument/2006/relationships/image" Target="../media/image1013.png"/><Relationship Id="rId405" Type="http://schemas.openxmlformats.org/officeDocument/2006/relationships/image" Target="../media/image1020.png"/><Relationship Id="rId612" Type="http://schemas.openxmlformats.org/officeDocument/2006/relationships/customXml" Target="../ink/ink1132.xml"/><Relationship Id="rId251" Type="http://schemas.openxmlformats.org/officeDocument/2006/relationships/image" Target="../media/image943.png"/><Relationship Id="rId489" Type="http://schemas.openxmlformats.org/officeDocument/2006/relationships/image" Target="../media/image1062.png"/><Relationship Id="rId696" Type="http://schemas.openxmlformats.org/officeDocument/2006/relationships/customXml" Target="../ink/ink1174.xml"/><Relationship Id="rId917" Type="http://schemas.openxmlformats.org/officeDocument/2006/relationships/image" Target="../media/image1276.png"/><Relationship Id="rId46" Type="http://schemas.openxmlformats.org/officeDocument/2006/relationships/customXml" Target="../ink/ink849.xml"/><Relationship Id="rId349" Type="http://schemas.openxmlformats.org/officeDocument/2006/relationships/image" Target="../media/image992.png"/><Relationship Id="rId556" Type="http://schemas.openxmlformats.org/officeDocument/2006/relationships/customXml" Target="../ink/ink1104.xml"/><Relationship Id="rId763" Type="http://schemas.openxmlformats.org/officeDocument/2006/relationships/image" Target="../media/image1199.png"/><Relationship Id="rId111" Type="http://schemas.openxmlformats.org/officeDocument/2006/relationships/image" Target="../media/image874.png"/><Relationship Id="rId195" Type="http://schemas.openxmlformats.org/officeDocument/2006/relationships/image" Target="../media/image915.png"/><Relationship Id="rId209" Type="http://schemas.openxmlformats.org/officeDocument/2006/relationships/image" Target="../media/image922.png"/><Relationship Id="rId416" Type="http://schemas.openxmlformats.org/officeDocument/2006/relationships/customXml" Target="../ink/ink1034.xml"/><Relationship Id="rId970" Type="http://schemas.openxmlformats.org/officeDocument/2006/relationships/customXml" Target="../ink/ink1311.xml"/><Relationship Id="rId623" Type="http://schemas.openxmlformats.org/officeDocument/2006/relationships/image" Target="../media/image1129.png"/><Relationship Id="rId830" Type="http://schemas.openxmlformats.org/officeDocument/2006/relationships/customXml" Target="../ink/ink1241.xml"/><Relationship Id="rId928" Type="http://schemas.openxmlformats.org/officeDocument/2006/relationships/customXml" Target="../ink/ink1290.xml"/><Relationship Id="rId57" Type="http://schemas.openxmlformats.org/officeDocument/2006/relationships/image" Target="../media/image847.png"/><Relationship Id="rId262" Type="http://schemas.openxmlformats.org/officeDocument/2006/relationships/customXml" Target="../ink/ink957.xml"/><Relationship Id="rId567" Type="http://schemas.openxmlformats.org/officeDocument/2006/relationships/image" Target="../media/image1101.png"/><Relationship Id="rId122" Type="http://schemas.openxmlformats.org/officeDocument/2006/relationships/customXml" Target="../ink/ink887.xml"/><Relationship Id="rId774" Type="http://schemas.openxmlformats.org/officeDocument/2006/relationships/customXml" Target="../ink/ink1213.xml"/><Relationship Id="rId981" Type="http://schemas.openxmlformats.org/officeDocument/2006/relationships/image" Target="../media/image1308.png"/><Relationship Id="rId427" Type="http://schemas.openxmlformats.org/officeDocument/2006/relationships/image" Target="../media/image1031.png"/><Relationship Id="rId634" Type="http://schemas.openxmlformats.org/officeDocument/2006/relationships/customXml" Target="../ink/ink1143.xml"/><Relationship Id="rId841" Type="http://schemas.openxmlformats.org/officeDocument/2006/relationships/image" Target="../media/image1238.png"/><Relationship Id="rId273" Type="http://schemas.openxmlformats.org/officeDocument/2006/relationships/image" Target="../media/image954.png"/><Relationship Id="rId480" Type="http://schemas.openxmlformats.org/officeDocument/2006/relationships/customXml" Target="../ink/ink1066.xml"/><Relationship Id="rId701" Type="http://schemas.openxmlformats.org/officeDocument/2006/relationships/image" Target="../media/image1168.png"/><Relationship Id="rId939" Type="http://schemas.openxmlformats.org/officeDocument/2006/relationships/image" Target="../media/image1287.png"/><Relationship Id="rId68" Type="http://schemas.openxmlformats.org/officeDocument/2006/relationships/customXml" Target="../ink/ink860.xml"/><Relationship Id="rId133" Type="http://schemas.openxmlformats.org/officeDocument/2006/relationships/image" Target="../media/image885.png"/><Relationship Id="rId340" Type="http://schemas.openxmlformats.org/officeDocument/2006/relationships/customXml" Target="../ink/ink996.xml"/><Relationship Id="rId578" Type="http://schemas.openxmlformats.org/officeDocument/2006/relationships/customXml" Target="../ink/ink1115.xml"/><Relationship Id="rId785" Type="http://schemas.openxmlformats.org/officeDocument/2006/relationships/image" Target="../media/image1210.png"/><Relationship Id="rId200" Type="http://schemas.openxmlformats.org/officeDocument/2006/relationships/customXml" Target="../ink/ink926.xml"/><Relationship Id="rId438" Type="http://schemas.openxmlformats.org/officeDocument/2006/relationships/customXml" Target="../ink/ink1045.xml"/><Relationship Id="rId645" Type="http://schemas.openxmlformats.org/officeDocument/2006/relationships/image" Target="../media/image1140.png"/><Relationship Id="rId852" Type="http://schemas.openxmlformats.org/officeDocument/2006/relationships/customXml" Target="../ink/ink1252.xml"/><Relationship Id="rId284" Type="http://schemas.openxmlformats.org/officeDocument/2006/relationships/customXml" Target="../ink/ink968.xml"/><Relationship Id="rId491" Type="http://schemas.openxmlformats.org/officeDocument/2006/relationships/image" Target="../media/image1063.png"/><Relationship Id="rId505" Type="http://schemas.openxmlformats.org/officeDocument/2006/relationships/image" Target="../media/image1070.png"/><Relationship Id="rId712" Type="http://schemas.openxmlformats.org/officeDocument/2006/relationships/customXml" Target="../ink/ink1182.xml"/><Relationship Id="rId79" Type="http://schemas.openxmlformats.org/officeDocument/2006/relationships/image" Target="../media/image858.png"/><Relationship Id="rId144" Type="http://schemas.openxmlformats.org/officeDocument/2006/relationships/customXml" Target="../ink/ink898.xml"/><Relationship Id="rId589" Type="http://schemas.openxmlformats.org/officeDocument/2006/relationships/image" Target="../media/image1112.png"/><Relationship Id="rId796" Type="http://schemas.openxmlformats.org/officeDocument/2006/relationships/customXml" Target="../ink/ink1224.xml"/><Relationship Id="rId351" Type="http://schemas.openxmlformats.org/officeDocument/2006/relationships/image" Target="../media/image993.png"/><Relationship Id="rId449" Type="http://schemas.openxmlformats.org/officeDocument/2006/relationships/image" Target="../media/image1042.png"/><Relationship Id="rId656" Type="http://schemas.openxmlformats.org/officeDocument/2006/relationships/customXml" Target="../ink/ink1154.xml"/><Relationship Id="rId863" Type="http://schemas.openxmlformats.org/officeDocument/2006/relationships/image" Target="../media/image1249.png"/><Relationship Id="rId211" Type="http://schemas.openxmlformats.org/officeDocument/2006/relationships/image" Target="../media/image923.png"/><Relationship Id="rId295" Type="http://schemas.openxmlformats.org/officeDocument/2006/relationships/image" Target="../media/image965.png"/><Relationship Id="rId309" Type="http://schemas.openxmlformats.org/officeDocument/2006/relationships/image" Target="../media/image972.png"/><Relationship Id="rId516" Type="http://schemas.openxmlformats.org/officeDocument/2006/relationships/customXml" Target="../ink/ink1084.xml"/><Relationship Id="rId723" Type="http://schemas.openxmlformats.org/officeDocument/2006/relationships/image" Target="../media/image1179.png"/><Relationship Id="rId930" Type="http://schemas.openxmlformats.org/officeDocument/2006/relationships/customXml" Target="../ink/ink1291.xml"/><Relationship Id="rId155" Type="http://schemas.openxmlformats.org/officeDocument/2006/relationships/image" Target="../media/image896.png"/><Relationship Id="rId362" Type="http://schemas.openxmlformats.org/officeDocument/2006/relationships/customXml" Target="../ink/ink1007.xml"/><Relationship Id="rId222" Type="http://schemas.openxmlformats.org/officeDocument/2006/relationships/customXml" Target="../ink/ink937.xml"/><Relationship Id="rId667" Type="http://schemas.openxmlformats.org/officeDocument/2006/relationships/image" Target="../media/image1151.png"/><Relationship Id="rId874" Type="http://schemas.openxmlformats.org/officeDocument/2006/relationships/customXml" Target="../ink/ink1263.xml"/><Relationship Id="rId17" Type="http://schemas.openxmlformats.org/officeDocument/2006/relationships/image" Target="../media/image828.png"/><Relationship Id="rId527" Type="http://schemas.openxmlformats.org/officeDocument/2006/relationships/image" Target="../media/image1081.png"/><Relationship Id="rId734" Type="http://schemas.openxmlformats.org/officeDocument/2006/relationships/customXml" Target="../ink/ink1193.xml"/><Relationship Id="rId941" Type="http://schemas.openxmlformats.org/officeDocument/2006/relationships/image" Target="../media/image1288.png"/><Relationship Id="rId70" Type="http://schemas.openxmlformats.org/officeDocument/2006/relationships/customXml" Target="../ink/ink861.xml"/><Relationship Id="rId166" Type="http://schemas.openxmlformats.org/officeDocument/2006/relationships/customXml" Target="../ink/ink909.xml"/><Relationship Id="rId373" Type="http://schemas.openxmlformats.org/officeDocument/2006/relationships/image" Target="../media/image1004.png"/><Relationship Id="rId580" Type="http://schemas.openxmlformats.org/officeDocument/2006/relationships/customXml" Target="../ink/ink1116.xml"/><Relationship Id="rId801" Type="http://schemas.openxmlformats.org/officeDocument/2006/relationships/image" Target="../media/image1218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934.png"/><Relationship Id="rId440" Type="http://schemas.openxmlformats.org/officeDocument/2006/relationships/customXml" Target="../ink/ink1046.xml"/><Relationship Id="rId678" Type="http://schemas.openxmlformats.org/officeDocument/2006/relationships/customXml" Target="../ink/ink1165.xml"/><Relationship Id="rId885" Type="http://schemas.openxmlformats.org/officeDocument/2006/relationships/image" Target="../media/image1260.png"/><Relationship Id="rId28" Type="http://schemas.openxmlformats.org/officeDocument/2006/relationships/customXml" Target="../ink/ink840.xml"/><Relationship Id="rId300" Type="http://schemas.openxmlformats.org/officeDocument/2006/relationships/customXml" Target="../ink/ink976.xml"/><Relationship Id="rId538" Type="http://schemas.openxmlformats.org/officeDocument/2006/relationships/customXml" Target="../ink/ink1095.xml"/><Relationship Id="rId745" Type="http://schemas.openxmlformats.org/officeDocument/2006/relationships/image" Target="../media/image1190.png"/><Relationship Id="rId952" Type="http://schemas.openxmlformats.org/officeDocument/2006/relationships/customXml" Target="../ink/ink1302.xml"/><Relationship Id="rId81" Type="http://schemas.openxmlformats.org/officeDocument/2006/relationships/image" Target="../media/image859.png"/><Relationship Id="rId177" Type="http://schemas.openxmlformats.org/officeDocument/2006/relationships/image" Target="../media/image907.png"/><Relationship Id="rId384" Type="http://schemas.openxmlformats.org/officeDocument/2006/relationships/customXml" Target="../ink/ink1018.xml"/><Relationship Id="rId591" Type="http://schemas.openxmlformats.org/officeDocument/2006/relationships/image" Target="../media/image1113.png"/><Relationship Id="rId605" Type="http://schemas.openxmlformats.org/officeDocument/2006/relationships/image" Target="../media/image1120.png"/><Relationship Id="rId812" Type="http://schemas.openxmlformats.org/officeDocument/2006/relationships/customXml" Target="../ink/ink1232.xml"/><Relationship Id="rId244" Type="http://schemas.openxmlformats.org/officeDocument/2006/relationships/customXml" Target="../ink/ink948.xml"/><Relationship Id="rId689" Type="http://schemas.openxmlformats.org/officeDocument/2006/relationships/image" Target="../media/image1162.png"/><Relationship Id="rId896" Type="http://schemas.openxmlformats.org/officeDocument/2006/relationships/customXml" Target="../ink/ink1274.xml"/><Relationship Id="rId39" Type="http://schemas.openxmlformats.org/officeDocument/2006/relationships/image" Target="../media/image838.png"/><Relationship Id="rId451" Type="http://schemas.openxmlformats.org/officeDocument/2006/relationships/image" Target="../media/image1043.png"/><Relationship Id="rId549" Type="http://schemas.openxmlformats.org/officeDocument/2006/relationships/image" Target="../media/image1092.png"/><Relationship Id="rId756" Type="http://schemas.openxmlformats.org/officeDocument/2006/relationships/customXml" Target="../ink/ink1204.xml"/><Relationship Id="rId104" Type="http://schemas.openxmlformats.org/officeDocument/2006/relationships/customXml" Target="../ink/ink878.xml"/><Relationship Id="rId188" Type="http://schemas.openxmlformats.org/officeDocument/2006/relationships/customXml" Target="../ink/ink920.xml"/><Relationship Id="rId311" Type="http://schemas.openxmlformats.org/officeDocument/2006/relationships/image" Target="../media/image973.png"/><Relationship Id="rId395" Type="http://schemas.openxmlformats.org/officeDocument/2006/relationships/image" Target="../media/image1015.png"/><Relationship Id="rId409" Type="http://schemas.openxmlformats.org/officeDocument/2006/relationships/image" Target="../media/image1022.png"/><Relationship Id="rId963" Type="http://schemas.openxmlformats.org/officeDocument/2006/relationships/image" Target="../media/image1299.png"/><Relationship Id="rId92" Type="http://schemas.openxmlformats.org/officeDocument/2006/relationships/customXml" Target="../ink/ink872.xml"/><Relationship Id="rId616" Type="http://schemas.openxmlformats.org/officeDocument/2006/relationships/customXml" Target="../ink/ink1134.xml"/><Relationship Id="rId823" Type="http://schemas.openxmlformats.org/officeDocument/2006/relationships/image" Target="../media/image1229.png"/><Relationship Id="rId255" Type="http://schemas.openxmlformats.org/officeDocument/2006/relationships/image" Target="../media/image945.png"/><Relationship Id="rId462" Type="http://schemas.openxmlformats.org/officeDocument/2006/relationships/customXml" Target="../ink/ink1057.xml"/><Relationship Id="rId115" Type="http://schemas.openxmlformats.org/officeDocument/2006/relationships/image" Target="../media/image876.png"/><Relationship Id="rId322" Type="http://schemas.openxmlformats.org/officeDocument/2006/relationships/customXml" Target="../ink/ink987.xml"/><Relationship Id="rId767" Type="http://schemas.openxmlformats.org/officeDocument/2006/relationships/image" Target="../media/image1201.png"/><Relationship Id="rId974" Type="http://schemas.openxmlformats.org/officeDocument/2006/relationships/customXml" Target="../ink/ink1313.xml"/><Relationship Id="rId199" Type="http://schemas.openxmlformats.org/officeDocument/2006/relationships/image" Target="../media/image917.png"/><Relationship Id="rId627" Type="http://schemas.openxmlformats.org/officeDocument/2006/relationships/image" Target="../media/image1131.png"/><Relationship Id="rId834" Type="http://schemas.openxmlformats.org/officeDocument/2006/relationships/customXml" Target="../ink/ink1243.xml"/><Relationship Id="rId266" Type="http://schemas.openxmlformats.org/officeDocument/2006/relationships/customXml" Target="../ink/ink959.xml"/><Relationship Id="rId473" Type="http://schemas.openxmlformats.org/officeDocument/2006/relationships/image" Target="../media/image1054.png"/><Relationship Id="rId680" Type="http://schemas.openxmlformats.org/officeDocument/2006/relationships/customXml" Target="../ink/ink1166.xml"/><Relationship Id="rId901" Type="http://schemas.openxmlformats.org/officeDocument/2006/relationships/image" Target="../media/image1268.png"/><Relationship Id="rId30" Type="http://schemas.openxmlformats.org/officeDocument/2006/relationships/customXml" Target="../ink/ink841.xml"/><Relationship Id="rId126" Type="http://schemas.openxmlformats.org/officeDocument/2006/relationships/customXml" Target="../ink/ink889.xml"/><Relationship Id="rId168" Type="http://schemas.openxmlformats.org/officeDocument/2006/relationships/customXml" Target="../ink/ink910.xml"/><Relationship Id="rId333" Type="http://schemas.openxmlformats.org/officeDocument/2006/relationships/image" Target="../media/image984.png"/><Relationship Id="rId540" Type="http://schemas.openxmlformats.org/officeDocument/2006/relationships/customXml" Target="../ink/ink1096.xml"/><Relationship Id="rId778" Type="http://schemas.openxmlformats.org/officeDocument/2006/relationships/customXml" Target="../ink/ink1215.xml"/><Relationship Id="rId943" Type="http://schemas.openxmlformats.org/officeDocument/2006/relationships/image" Target="../media/image1289.png"/><Relationship Id="rId985" Type="http://schemas.openxmlformats.org/officeDocument/2006/relationships/image" Target="../media/image1310.png"/><Relationship Id="rId72" Type="http://schemas.openxmlformats.org/officeDocument/2006/relationships/customXml" Target="../ink/ink862.xml"/><Relationship Id="rId375" Type="http://schemas.openxmlformats.org/officeDocument/2006/relationships/image" Target="../media/image1005.png"/><Relationship Id="rId582" Type="http://schemas.openxmlformats.org/officeDocument/2006/relationships/customXml" Target="../ink/ink1117.xml"/><Relationship Id="rId638" Type="http://schemas.openxmlformats.org/officeDocument/2006/relationships/customXml" Target="../ink/ink1145.xml"/><Relationship Id="rId803" Type="http://schemas.openxmlformats.org/officeDocument/2006/relationships/image" Target="../media/image1219.png"/><Relationship Id="rId845" Type="http://schemas.openxmlformats.org/officeDocument/2006/relationships/image" Target="../media/image1240.png"/><Relationship Id="rId3" Type="http://schemas.openxmlformats.org/officeDocument/2006/relationships/image" Target="../media/image821.png"/><Relationship Id="rId235" Type="http://schemas.openxmlformats.org/officeDocument/2006/relationships/image" Target="../media/image935.png"/><Relationship Id="rId277" Type="http://schemas.openxmlformats.org/officeDocument/2006/relationships/image" Target="../media/image956.png"/><Relationship Id="rId400" Type="http://schemas.openxmlformats.org/officeDocument/2006/relationships/customXml" Target="../ink/ink1026.xml"/><Relationship Id="rId442" Type="http://schemas.openxmlformats.org/officeDocument/2006/relationships/customXml" Target="../ink/ink1047.xml"/><Relationship Id="rId484" Type="http://schemas.openxmlformats.org/officeDocument/2006/relationships/customXml" Target="../ink/ink1068.xml"/><Relationship Id="rId705" Type="http://schemas.openxmlformats.org/officeDocument/2006/relationships/image" Target="../media/image1170.png"/><Relationship Id="rId887" Type="http://schemas.openxmlformats.org/officeDocument/2006/relationships/image" Target="../media/image1261.png"/><Relationship Id="rId137" Type="http://schemas.openxmlformats.org/officeDocument/2006/relationships/image" Target="../media/image887.png"/><Relationship Id="rId302" Type="http://schemas.openxmlformats.org/officeDocument/2006/relationships/customXml" Target="../ink/ink977.xml"/><Relationship Id="rId344" Type="http://schemas.openxmlformats.org/officeDocument/2006/relationships/customXml" Target="../ink/ink998.xml"/><Relationship Id="rId691" Type="http://schemas.openxmlformats.org/officeDocument/2006/relationships/image" Target="../media/image1163.png"/><Relationship Id="rId747" Type="http://schemas.openxmlformats.org/officeDocument/2006/relationships/image" Target="../media/image1191.png"/><Relationship Id="rId789" Type="http://schemas.openxmlformats.org/officeDocument/2006/relationships/image" Target="../media/image1212.png"/><Relationship Id="rId912" Type="http://schemas.openxmlformats.org/officeDocument/2006/relationships/customXml" Target="../ink/ink1282.xml"/><Relationship Id="rId954" Type="http://schemas.openxmlformats.org/officeDocument/2006/relationships/customXml" Target="../ink/ink1303.xml"/><Relationship Id="rId41" Type="http://schemas.openxmlformats.org/officeDocument/2006/relationships/image" Target="../media/image839.png"/><Relationship Id="rId83" Type="http://schemas.openxmlformats.org/officeDocument/2006/relationships/image" Target="../media/image860.png"/><Relationship Id="rId179" Type="http://schemas.openxmlformats.org/officeDocument/2006/relationships/image" Target="../media/image908.png"/><Relationship Id="rId386" Type="http://schemas.openxmlformats.org/officeDocument/2006/relationships/customXml" Target="../ink/ink1019.xml"/><Relationship Id="rId551" Type="http://schemas.openxmlformats.org/officeDocument/2006/relationships/image" Target="../media/image1093.png"/><Relationship Id="rId593" Type="http://schemas.openxmlformats.org/officeDocument/2006/relationships/image" Target="../media/image1114.png"/><Relationship Id="rId607" Type="http://schemas.openxmlformats.org/officeDocument/2006/relationships/image" Target="../media/image1121.png"/><Relationship Id="rId649" Type="http://schemas.openxmlformats.org/officeDocument/2006/relationships/image" Target="../media/image1142.png"/><Relationship Id="rId814" Type="http://schemas.openxmlformats.org/officeDocument/2006/relationships/customXml" Target="../ink/ink1233.xml"/><Relationship Id="rId856" Type="http://schemas.openxmlformats.org/officeDocument/2006/relationships/customXml" Target="../ink/ink1254.xml"/><Relationship Id="rId190" Type="http://schemas.openxmlformats.org/officeDocument/2006/relationships/customXml" Target="../ink/ink921.xml"/><Relationship Id="rId204" Type="http://schemas.openxmlformats.org/officeDocument/2006/relationships/customXml" Target="../ink/ink928.xml"/><Relationship Id="rId246" Type="http://schemas.openxmlformats.org/officeDocument/2006/relationships/customXml" Target="../ink/ink949.xml"/><Relationship Id="rId288" Type="http://schemas.openxmlformats.org/officeDocument/2006/relationships/customXml" Target="../ink/ink970.xml"/><Relationship Id="rId411" Type="http://schemas.openxmlformats.org/officeDocument/2006/relationships/image" Target="../media/image1023.png"/><Relationship Id="rId453" Type="http://schemas.openxmlformats.org/officeDocument/2006/relationships/image" Target="../media/image1044.png"/><Relationship Id="rId509" Type="http://schemas.openxmlformats.org/officeDocument/2006/relationships/image" Target="../media/image1072.png"/><Relationship Id="rId660" Type="http://schemas.openxmlformats.org/officeDocument/2006/relationships/customXml" Target="../ink/ink1156.xml"/><Relationship Id="rId898" Type="http://schemas.openxmlformats.org/officeDocument/2006/relationships/customXml" Target="../ink/ink1275.xml"/><Relationship Id="rId106" Type="http://schemas.openxmlformats.org/officeDocument/2006/relationships/customXml" Target="../ink/ink879.xml"/><Relationship Id="rId313" Type="http://schemas.openxmlformats.org/officeDocument/2006/relationships/image" Target="../media/image974.png"/><Relationship Id="rId495" Type="http://schemas.openxmlformats.org/officeDocument/2006/relationships/image" Target="../media/image1065.png"/><Relationship Id="rId716" Type="http://schemas.openxmlformats.org/officeDocument/2006/relationships/customXml" Target="../ink/ink1184.xml"/><Relationship Id="rId758" Type="http://schemas.openxmlformats.org/officeDocument/2006/relationships/customXml" Target="../ink/ink1205.xml"/><Relationship Id="rId923" Type="http://schemas.openxmlformats.org/officeDocument/2006/relationships/image" Target="../media/image1279.png"/><Relationship Id="rId965" Type="http://schemas.openxmlformats.org/officeDocument/2006/relationships/image" Target="../media/image1300.png"/><Relationship Id="rId10" Type="http://schemas.openxmlformats.org/officeDocument/2006/relationships/customXml" Target="../ink/ink831.xml"/><Relationship Id="rId52" Type="http://schemas.openxmlformats.org/officeDocument/2006/relationships/customXml" Target="../ink/ink852.xml"/><Relationship Id="rId94" Type="http://schemas.openxmlformats.org/officeDocument/2006/relationships/customXml" Target="../ink/ink873.xml"/><Relationship Id="rId148" Type="http://schemas.openxmlformats.org/officeDocument/2006/relationships/customXml" Target="../ink/ink900.xml"/><Relationship Id="rId355" Type="http://schemas.openxmlformats.org/officeDocument/2006/relationships/image" Target="../media/image995.png"/><Relationship Id="rId397" Type="http://schemas.openxmlformats.org/officeDocument/2006/relationships/image" Target="../media/image1016.png"/><Relationship Id="rId520" Type="http://schemas.openxmlformats.org/officeDocument/2006/relationships/customXml" Target="../ink/ink1086.xml"/><Relationship Id="rId562" Type="http://schemas.openxmlformats.org/officeDocument/2006/relationships/customXml" Target="../ink/ink1107.xml"/><Relationship Id="rId618" Type="http://schemas.openxmlformats.org/officeDocument/2006/relationships/customXml" Target="../ink/ink1135.xml"/><Relationship Id="rId825" Type="http://schemas.openxmlformats.org/officeDocument/2006/relationships/image" Target="../media/image1230.png"/><Relationship Id="rId215" Type="http://schemas.openxmlformats.org/officeDocument/2006/relationships/image" Target="../media/image925.png"/><Relationship Id="rId257" Type="http://schemas.openxmlformats.org/officeDocument/2006/relationships/image" Target="../media/image946.png"/><Relationship Id="rId422" Type="http://schemas.openxmlformats.org/officeDocument/2006/relationships/customXml" Target="../ink/ink1037.xml"/><Relationship Id="rId464" Type="http://schemas.openxmlformats.org/officeDocument/2006/relationships/customXml" Target="../ink/ink1058.xml"/><Relationship Id="rId867" Type="http://schemas.openxmlformats.org/officeDocument/2006/relationships/image" Target="../media/image1251.png"/><Relationship Id="rId299" Type="http://schemas.openxmlformats.org/officeDocument/2006/relationships/image" Target="../media/image967.png"/><Relationship Id="rId727" Type="http://schemas.openxmlformats.org/officeDocument/2006/relationships/image" Target="../media/image1181.png"/><Relationship Id="rId934" Type="http://schemas.openxmlformats.org/officeDocument/2006/relationships/customXml" Target="../ink/ink1293.xml"/><Relationship Id="rId63" Type="http://schemas.openxmlformats.org/officeDocument/2006/relationships/image" Target="../media/image850.png"/><Relationship Id="rId159" Type="http://schemas.openxmlformats.org/officeDocument/2006/relationships/image" Target="../media/image898.png"/><Relationship Id="rId366" Type="http://schemas.openxmlformats.org/officeDocument/2006/relationships/customXml" Target="../ink/ink1009.xml"/><Relationship Id="rId573" Type="http://schemas.openxmlformats.org/officeDocument/2006/relationships/image" Target="../media/image1104.png"/><Relationship Id="rId780" Type="http://schemas.openxmlformats.org/officeDocument/2006/relationships/customXml" Target="../ink/ink1216.xml"/><Relationship Id="rId226" Type="http://schemas.openxmlformats.org/officeDocument/2006/relationships/customXml" Target="../ink/ink939.xml"/><Relationship Id="rId433" Type="http://schemas.openxmlformats.org/officeDocument/2006/relationships/image" Target="../media/image1034.png"/><Relationship Id="rId878" Type="http://schemas.openxmlformats.org/officeDocument/2006/relationships/customXml" Target="../ink/ink1265.xml"/><Relationship Id="rId640" Type="http://schemas.openxmlformats.org/officeDocument/2006/relationships/customXml" Target="../ink/ink1146.xml"/><Relationship Id="rId738" Type="http://schemas.openxmlformats.org/officeDocument/2006/relationships/customXml" Target="../ink/ink1195.xml"/><Relationship Id="rId945" Type="http://schemas.openxmlformats.org/officeDocument/2006/relationships/image" Target="../media/image1290.png"/><Relationship Id="rId74" Type="http://schemas.openxmlformats.org/officeDocument/2006/relationships/customXml" Target="../ink/ink863.xml"/><Relationship Id="rId377" Type="http://schemas.openxmlformats.org/officeDocument/2006/relationships/image" Target="../media/image1006.png"/><Relationship Id="rId500" Type="http://schemas.openxmlformats.org/officeDocument/2006/relationships/customXml" Target="../ink/ink1076.xml"/><Relationship Id="rId584" Type="http://schemas.openxmlformats.org/officeDocument/2006/relationships/customXml" Target="../ink/ink1118.xml"/><Relationship Id="rId805" Type="http://schemas.openxmlformats.org/officeDocument/2006/relationships/image" Target="../media/image1220.png"/><Relationship Id="rId5" Type="http://schemas.openxmlformats.org/officeDocument/2006/relationships/image" Target="../media/image822.png"/><Relationship Id="rId237" Type="http://schemas.openxmlformats.org/officeDocument/2006/relationships/image" Target="../media/image936.png"/><Relationship Id="rId791" Type="http://schemas.openxmlformats.org/officeDocument/2006/relationships/image" Target="../media/image1213.png"/><Relationship Id="rId889" Type="http://schemas.openxmlformats.org/officeDocument/2006/relationships/image" Target="../media/image1262.png"/><Relationship Id="rId444" Type="http://schemas.openxmlformats.org/officeDocument/2006/relationships/customXml" Target="../ink/ink1048.xml"/><Relationship Id="rId651" Type="http://schemas.openxmlformats.org/officeDocument/2006/relationships/image" Target="../media/image1143.png"/><Relationship Id="rId749" Type="http://schemas.openxmlformats.org/officeDocument/2006/relationships/image" Target="../media/image1192.png"/><Relationship Id="rId290" Type="http://schemas.openxmlformats.org/officeDocument/2006/relationships/customXml" Target="../ink/ink971.xml"/><Relationship Id="rId304" Type="http://schemas.openxmlformats.org/officeDocument/2006/relationships/customXml" Target="../ink/ink978.xml"/><Relationship Id="rId388" Type="http://schemas.openxmlformats.org/officeDocument/2006/relationships/customXml" Target="../ink/ink1020.xml"/><Relationship Id="rId511" Type="http://schemas.openxmlformats.org/officeDocument/2006/relationships/image" Target="../media/image1073.png"/><Relationship Id="rId609" Type="http://schemas.openxmlformats.org/officeDocument/2006/relationships/image" Target="../media/image1122.png"/><Relationship Id="rId956" Type="http://schemas.openxmlformats.org/officeDocument/2006/relationships/customXml" Target="../ink/ink1304.xml"/><Relationship Id="rId85" Type="http://schemas.openxmlformats.org/officeDocument/2006/relationships/image" Target="../media/image861.png"/><Relationship Id="rId150" Type="http://schemas.openxmlformats.org/officeDocument/2006/relationships/customXml" Target="../ink/ink901.xml"/><Relationship Id="rId595" Type="http://schemas.openxmlformats.org/officeDocument/2006/relationships/image" Target="../media/image1115.png"/><Relationship Id="rId816" Type="http://schemas.openxmlformats.org/officeDocument/2006/relationships/customXml" Target="../ink/ink1234.xml"/><Relationship Id="rId248" Type="http://schemas.openxmlformats.org/officeDocument/2006/relationships/customXml" Target="../ink/ink950.xml"/><Relationship Id="rId455" Type="http://schemas.openxmlformats.org/officeDocument/2006/relationships/image" Target="../media/image1045.png"/><Relationship Id="rId662" Type="http://schemas.openxmlformats.org/officeDocument/2006/relationships/customXml" Target="../ink/ink1157.xml"/><Relationship Id="rId12" Type="http://schemas.openxmlformats.org/officeDocument/2006/relationships/customXml" Target="../ink/ink832.xml"/><Relationship Id="rId108" Type="http://schemas.openxmlformats.org/officeDocument/2006/relationships/customXml" Target="../ink/ink880.xml"/><Relationship Id="rId315" Type="http://schemas.openxmlformats.org/officeDocument/2006/relationships/image" Target="../media/image975.png"/><Relationship Id="rId522" Type="http://schemas.openxmlformats.org/officeDocument/2006/relationships/customXml" Target="../ink/ink1087.xml"/><Relationship Id="rId967" Type="http://schemas.openxmlformats.org/officeDocument/2006/relationships/image" Target="../media/image1301.png"/><Relationship Id="rId96" Type="http://schemas.openxmlformats.org/officeDocument/2006/relationships/customXml" Target="../ink/ink874.xml"/><Relationship Id="rId161" Type="http://schemas.openxmlformats.org/officeDocument/2006/relationships/image" Target="../media/image899.png"/><Relationship Id="rId399" Type="http://schemas.openxmlformats.org/officeDocument/2006/relationships/image" Target="../media/image1017.png"/><Relationship Id="rId827" Type="http://schemas.openxmlformats.org/officeDocument/2006/relationships/image" Target="../media/image1231.png"/><Relationship Id="rId259" Type="http://schemas.openxmlformats.org/officeDocument/2006/relationships/image" Target="../media/image947.png"/><Relationship Id="rId466" Type="http://schemas.openxmlformats.org/officeDocument/2006/relationships/customXml" Target="../ink/ink1059.xml"/><Relationship Id="rId673" Type="http://schemas.openxmlformats.org/officeDocument/2006/relationships/image" Target="../media/image1154.png"/><Relationship Id="rId880" Type="http://schemas.openxmlformats.org/officeDocument/2006/relationships/customXml" Target="../ink/ink1266.xml"/><Relationship Id="rId23" Type="http://schemas.openxmlformats.org/officeDocument/2006/relationships/image" Target="../media/image111.png"/><Relationship Id="rId119" Type="http://schemas.openxmlformats.org/officeDocument/2006/relationships/image" Target="../media/image878.png"/><Relationship Id="rId326" Type="http://schemas.openxmlformats.org/officeDocument/2006/relationships/customXml" Target="../ink/ink989.xml"/><Relationship Id="rId533" Type="http://schemas.openxmlformats.org/officeDocument/2006/relationships/image" Target="../media/image1084.png"/><Relationship Id="rId978" Type="http://schemas.openxmlformats.org/officeDocument/2006/relationships/customXml" Target="../ink/ink1315.xml"/><Relationship Id="rId740" Type="http://schemas.openxmlformats.org/officeDocument/2006/relationships/customXml" Target="../ink/ink1196.xml"/><Relationship Id="rId838" Type="http://schemas.openxmlformats.org/officeDocument/2006/relationships/customXml" Target="../ink/ink1245.xml"/><Relationship Id="rId172" Type="http://schemas.openxmlformats.org/officeDocument/2006/relationships/customXml" Target="../ink/ink912.xml"/><Relationship Id="rId477" Type="http://schemas.openxmlformats.org/officeDocument/2006/relationships/image" Target="../media/image1056.png"/><Relationship Id="rId600" Type="http://schemas.openxmlformats.org/officeDocument/2006/relationships/customXml" Target="../ink/ink1126.xml"/><Relationship Id="rId684" Type="http://schemas.openxmlformats.org/officeDocument/2006/relationships/customXml" Target="../ink/ink1168.xml"/><Relationship Id="rId337" Type="http://schemas.openxmlformats.org/officeDocument/2006/relationships/image" Target="../media/image986.png"/><Relationship Id="rId891" Type="http://schemas.openxmlformats.org/officeDocument/2006/relationships/image" Target="../media/image1263.png"/><Relationship Id="rId905" Type="http://schemas.openxmlformats.org/officeDocument/2006/relationships/image" Target="../media/image1270.png"/><Relationship Id="rId34" Type="http://schemas.openxmlformats.org/officeDocument/2006/relationships/customXml" Target="../ink/ink843.xml"/><Relationship Id="rId544" Type="http://schemas.openxmlformats.org/officeDocument/2006/relationships/customXml" Target="../ink/ink1098.xml"/><Relationship Id="rId751" Type="http://schemas.openxmlformats.org/officeDocument/2006/relationships/image" Target="../media/image1193.png"/><Relationship Id="rId849" Type="http://schemas.openxmlformats.org/officeDocument/2006/relationships/image" Target="../media/image1242.png"/><Relationship Id="rId183" Type="http://schemas.openxmlformats.org/officeDocument/2006/relationships/image" Target="../media/image338.png"/><Relationship Id="rId390" Type="http://schemas.openxmlformats.org/officeDocument/2006/relationships/customXml" Target="../ink/ink1021.xml"/><Relationship Id="rId404" Type="http://schemas.openxmlformats.org/officeDocument/2006/relationships/customXml" Target="../ink/ink1028.xml"/><Relationship Id="rId611" Type="http://schemas.openxmlformats.org/officeDocument/2006/relationships/image" Target="../media/image1123.png"/><Relationship Id="rId250" Type="http://schemas.openxmlformats.org/officeDocument/2006/relationships/customXml" Target="../ink/ink951.xml"/><Relationship Id="rId488" Type="http://schemas.openxmlformats.org/officeDocument/2006/relationships/customXml" Target="../ink/ink1070.xml"/><Relationship Id="rId695" Type="http://schemas.openxmlformats.org/officeDocument/2006/relationships/image" Target="../media/image1165.png"/><Relationship Id="rId709" Type="http://schemas.openxmlformats.org/officeDocument/2006/relationships/image" Target="../media/image1172.png"/><Relationship Id="rId916" Type="http://schemas.openxmlformats.org/officeDocument/2006/relationships/customXml" Target="../ink/ink1284.xml"/><Relationship Id="rId45" Type="http://schemas.openxmlformats.org/officeDocument/2006/relationships/image" Target="../media/image841.png"/><Relationship Id="rId110" Type="http://schemas.openxmlformats.org/officeDocument/2006/relationships/customXml" Target="../ink/ink881.xml"/><Relationship Id="rId348" Type="http://schemas.openxmlformats.org/officeDocument/2006/relationships/customXml" Target="../ink/ink1000.xml"/><Relationship Id="rId555" Type="http://schemas.openxmlformats.org/officeDocument/2006/relationships/image" Target="../media/image1095.png"/><Relationship Id="rId762" Type="http://schemas.openxmlformats.org/officeDocument/2006/relationships/customXml" Target="../ink/ink1207.xml"/><Relationship Id="rId194" Type="http://schemas.openxmlformats.org/officeDocument/2006/relationships/customXml" Target="../ink/ink923.xml"/><Relationship Id="rId208" Type="http://schemas.openxmlformats.org/officeDocument/2006/relationships/customXml" Target="../ink/ink930.xml"/><Relationship Id="rId415" Type="http://schemas.openxmlformats.org/officeDocument/2006/relationships/image" Target="../media/image1025.png"/><Relationship Id="rId622" Type="http://schemas.openxmlformats.org/officeDocument/2006/relationships/customXml" Target="../ink/ink1137.xml"/><Relationship Id="rId261" Type="http://schemas.openxmlformats.org/officeDocument/2006/relationships/image" Target="../media/image948.png"/><Relationship Id="rId499" Type="http://schemas.openxmlformats.org/officeDocument/2006/relationships/image" Target="../media/image1067.png"/><Relationship Id="rId927" Type="http://schemas.openxmlformats.org/officeDocument/2006/relationships/image" Target="../media/image1281.png"/><Relationship Id="rId56" Type="http://schemas.openxmlformats.org/officeDocument/2006/relationships/customXml" Target="../ink/ink854.xml"/><Relationship Id="rId359" Type="http://schemas.openxmlformats.org/officeDocument/2006/relationships/image" Target="../media/image997.png"/><Relationship Id="rId566" Type="http://schemas.openxmlformats.org/officeDocument/2006/relationships/customXml" Target="../ink/ink1109.xml"/><Relationship Id="rId773" Type="http://schemas.openxmlformats.org/officeDocument/2006/relationships/image" Target="../media/image1204.png"/><Relationship Id="rId121" Type="http://schemas.openxmlformats.org/officeDocument/2006/relationships/image" Target="../media/image879.png"/><Relationship Id="rId219" Type="http://schemas.openxmlformats.org/officeDocument/2006/relationships/image" Target="../media/image927.png"/><Relationship Id="rId426" Type="http://schemas.openxmlformats.org/officeDocument/2006/relationships/customXml" Target="../ink/ink1039.xml"/><Relationship Id="rId633" Type="http://schemas.openxmlformats.org/officeDocument/2006/relationships/image" Target="../media/image1134.png"/><Relationship Id="rId980" Type="http://schemas.openxmlformats.org/officeDocument/2006/relationships/customXml" Target="../ink/ink1316.xml"/><Relationship Id="rId840" Type="http://schemas.openxmlformats.org/officeDocument/2006/relationships/customXml" Target="../ink/ink1246.xml"/><Relationship Id="rId938" Type="http://schemas.openxmlformats.org/officeDocument/2006/relationships/customXml" Target="../ink/ink1295.xml"/><Relationship Id="rId67" Type="http://schemas.openxmlformats.org/officeDocument/2006/relationships/image" Target="../media/image852.png"/><Relationship Id="rId272" Type="http://schemas.openxmlformats.org/officeDocument/2006/relationships/customXml" Target="../ink/ink962.xml"/><Relationship Id="rId577" Type="http://schemas.openxmlformats.org/officeDocument/2006/relationships/image" Target="../media/image1106.png"/><Relationship Id="rId700" Type="http://schemas.openxmlformats.org/officeDocument/2006/relationships/customXml" Target="../ink/ink1176.xml"/><Relationship Id="rId132" Type="http://schemas.openxmlformats.org/officeDocument/2006/relationships/customXml" Target="../ink/ink892.xml"/><Relationship Id="rId784" Type="http://schemas.openxmlformats.org/officeDocument/2006/relationships/customXml" Target="../ink/ink1218.xml"/><Relationship Id="rId437" Type="http://schemas.openxmlformats.org/officeDocument/2006/relationships/image" Target="../media/image1036.png"/><Relationship Id="rId644" Type="http://schemas.openxmlformats.org/officeDocument/2006/relationships/customXml" Target="../ink/ink1148.xml"/><Relationship Id="rId851" Type="http://schemas.openxmlformats.org/officeDocument/2006/relationships/image" Target="../media/image1243.png"/><Relationship Id="rId283" Type="http://schemas.openxmlformats.org/officeDocument/2006/relationships/image" Target="../media/image959.png"/><Relationship Id="rId490" Type="http://schemas.openxmlformats.org/officeDocument/2006/relationships/customXml" Target="../ink/ink1071.xml"/><Relationship Id="rId504" Type="http://schemas.openxmlformats.org/officeDocument/2006/relationships/customXml" Target="../ink/ink1078.xml"/><Relationship Id="rId711" Type="http://schemas.openxmlformats.org/officeDocument/2006/relationships/image" Target="../media/image1173.png"/><Relationship Id="rId949" Type="http://schemas.openxmlformats.org/officeDocument/2006/relationships/image" Target="../media/image1292.png"/><Relationship Id="rId78" Type="http://schemas.openxmlformats.org/officeDocument/2006/relationships/customXml" Target="../ink/ink865.xml"/><Relationship Id="rId143" Type="http://schemas.openxmlformats.org/officeDocument/2006/relationships/image" Target="../media/image890.png"/><Relationship Id="rId350" Type="http://schemas.openxmlformats.org/officeDocument/2006/relationships/customXml" Target="../ink/ink1001.xml"/><Relationship Id="rId588" Type="http://schemas.openxmlformats.org/officeDocument/2006/relationships/customXml" Target="../ink/ink1120.xml"/><Relationship Id="rId795" Type="http://schemas.openxmlformats.org/officeDocument/2006/relationships/image" Target="../media/image1215.png"/><Relationship Id="rId809" Type="http://schemas.openxmlformats.org/officeDocument/2006/relationships/image" Target="../media/image1222.png"/><Relationship Id="rId9" Type="http://schemas.openxmlformats.org/officeDocument/2006/relationships/image" Target="../media/image824.png"/><Relationship Id="rId210" Type="http://schemas.openxmlformats.org/officeDocument/2006/relationships/customXml" Target="../ink/ink931.xml"/><Relationship Id="rId448" Type="http://schemas.openxmlformats.org/officeDocument/2006/relationships/customXml" Target="../ink/ink1050.xml"/><Relationship Id="rId655" Type="http://schemas.openxmlformats.org/officeDocument/2006/relationships/image" Target="../media/image1145.png"/><Relationship Id="rId862" Type="http://schemas.openxmlformats.org/officeDocument/2006/relationships/customXml" Target="../ink/ink1257.xml"/><Relationship Id="rId294" Type="http://schemas.openxmlformats.org/officeDocument/2006/relationships/customXml" Target="../ink/ink973.xml"/><Relationship Id="rId308" Type="http://schemas.openxmlformats.org/officeDocument/2006/relationships/customXml" Target="../ink/ink980.xml"/><Relationship Id="rId515" Type="http://schemas.openxmlformats.org/officeDocument/2006/relationships/image" Target="../media/image1075.png"/><Relationship Id="rId722" Type="http://schemas.openxmlformats.org/officeDocument/2006/relationships/customXml" Target="../ink/ink1187.xml"/><Relationship Id="rId89" Type="http://schemas.openxmlformats.org/officeDocument/2006/relationships/image" Target="../media/image863.png"/><Relationship Id="rId154" Type="http://schemas.openxmlformats.org/officeDocument/2006/relationships/customXml" Target="../ink/ink903.xml"/><Relationship Id="rId361" Type="http://schemas.openxmlformats.org/officeDocument/2006/relationships/image" Target="../media/image998.png"/><Relationship Id="rId599" Type="http://schemas.openxmlformats.org/officeDocument/2006/relationships/image" Target="../media/image1117.png"/><Relationship Id="rId459" Type="http://schemas.openxmlformats.org/officeDocument/2006/relationships/image" Target="../media/image1047.png"/><Relationship Id="rId666" Type="http://schemas.openxmlformats.org/officeDocument/2006/relationships/customXml" Target="../ink/ink1159.xml"/><Relationship Id="rId873" Type="http://schemas.openxmlformats.org/officeDocument/2006/relationships/image" Target="../media/image1254.png"/><Relationship Id="rId16" Type="http://schemas.openxmlformats.org/officeDocument/2006/relationships/customXml" Target="../ink/ink834.xml"/><Relationship Id="rId221" Type="http://schemas.openxmlformats.org/officeDocument/2006/relationships/image" Target="../media/image928.png"/><Relationship Id="rId319" Type="http://schemas.openxmlformats.org/officeDocument/2006/relationships/image" Target="../media/image977.png"/><Relationship Id="rId526" Type="http://schemas.openxmlformats.org/officeDocument/2006/relationships/customXml" Target="../ink/ink1089.xml"/><Relationship Id="rId733" Type="http://schemas.openxmlformats.org/officeDocument/2006/relationships/image" Target="../media/image1184.png"/><Relationship Id="rId940" Type="http://schemas.openxmlformats.org/officeDocument/2006/relationships/customXml" Target="../ink/ink1296.xml"/><Relationship Id="rId165" Type="http://schemas.openxmlformats.org/officeDocument/2006/relationships/image" Target="../media/image901.png"/><Relationship Id="rId372" Type="http://schemas.openxmlformats.org/officeDocument/2006/relationships/customXml" Target="../ink/ink1012.xml"/><Relationship Id="rId677" Type="http://schemas.openxmlformats.org/officeDocument/2006/relationships/image" Target="../media/image1156.png"/><Relationship Id="rId800" Type="http://schemas.openxmlformats.org/officeDocument/2006/relationships/customXml" Target="../ink/ink1226.xml"/><Relationship Id="rId232" Type="http://schemas.openxmlformats.org/officeDocument/2006/relationships/customXml" Target="../ink/ink942.xml"/><Relationship Id="rId884" Type="http://schemas.openxmlformats.org/officeDocument/2006/relationships/customXml" Target="../ink/ink1268.xml"/><Relationship Id="rId27" Type="http://schemas.openxmlformats.org/officeDocument/2006/relationships/image" Target="../media/image832.png"/><Relationship Id="rId537" Type="http://schemas.openxmlformats.org/officeDocument/2006/relationships/image" Target="../media/image1086.png"/><Relationship Id="rId744" Type="http://schemas.openxmlformats.org/officeDocument/2006/relationships/customXml" Target="../ink/ink1198.xml"/><Relationship Id="rId951" Type="http://schemas.openxmlformats.org/officeDocument/2006/relationships/image" Target="../media/image1293.png"/><Relationship Id="rId80" Type="http://schemas.openxmlformats.org/officeDocument/2006/relationships/customXml" Target="../ink/ink866.xml"/><Relationship Id="rId176" Type="http://schemas.openxmlformats.org/officeDocument/2006/relationships/customXml" Target="../ink/ink914.xml"/><Relationship Id="rId383" Type="http://schemas.openxmlformats.org/officeDocument/2006/relationships/image" Target="../media/image1009.png"/><Relationship Id="rId590" Type="http://schemas.openxmlformats.org/officeDocument/2006/relationships/customXml" Target="../ink/ink1121.xml"/><Relationship Id="rId604" Type="http://schemas.openxmlformats.org/officeDocument/2006/relationships/customXml" Target="../ink/ink1128.xml"/><Relationship Id="rId811" Type="http://schemas.openxmlformats.org/officeDocument/2006/relationships/image" Target="../media/image1223.png"/><Relationship Id="rId243" Type="http://schemas.openxmlformats.org/officeDocument/2006/relationships/image" Target="../media/image939.png"/><Relationship Id="rId450" Type="http://schemas.openxmlformats.org/officeDocument/2006/relationships/customXml" Target="../ink/ink1051.xml"/><Relationship Id="rId688" Type="http://schemas.openxmlformats.org/officeDocument/2006/relationships/customXml" Target="../ink/ink1170.xml"/><Relationship Id="rId895" Type="http://schemas.openxmlformats.org/officeDocument/2006/relationships/image" Target="../media/image1265.png"/><Relationship Id="rId909" Type="http://schemas.openxmlformats.org/officeDocument/2006/relationships/image" Target="../media/image1272.png"/><Relationship Id="rId38" Type="http://schemas.openxmlformats.org/officeDocument/2006/relationships/customXml" Target="../ink/ink845.xml"/><Relationship Id="rId103" Type="http://schemas.openxmlformats.org/officeDocument/2006/relationships/image" Target="../media/image870.png"/><Relationship Id="rId310" Type="http://schemas.openxmlformats.org/officeDocument/2006/relationships/customXml" Target="../ink/ink981.xml"/><Relationship Id="rId548" Type="http://schemas.openxmlformats.org/officeDocument/2006/relationships/customXml" Target="../ink/ink1100.xml"/><Relationship Id="rId755" Type="http://schemas.openxmlformats.org/officeDocument/2006/relationships/image" Target="../media/image1195.png"/><Relationship Id="rId962" Type="http://schemas.openxmlformats.org/officeDocument/2006/relationships/customXml" Target="../ink/ink1307.xml"/><Relationship Id="rId91" Type="http://schemas.openxmlformats.org/officeDocument/2006/relationships/image" Target="../media/image864.png"/><Relationship Id="rId187" Type="http://schemas.openxmlformats.org/officeDocument/2006/relationships/image" Target="../media/image911.png"/><Relationship Id="rId394" Type="http://schemas.openxmlformats.org/officeDocument/2006/relationships/customXml" Target="../ink/ink1023.xml"/><Relationship Id="rId408" Type="http://schemas.openxmlformats.org/officeDocument/2006/relationships/customXml" Target="../ink/ink1030.xml"/><Relationship Id="rId615" Type="http://schemas.openxmlformats.org/officeDocument/2006/relationships/image" Target="../media/image1125.png"/><Relationship Id="rId822" Type="http://schemas.openxmlformats.org/officeDocument/2006/relationships/customXml" Target="../ink/ink1237.xml"/><Relationship Id="rId254" Type="http://schemas.openxmlformats.org/officeDocument/2006/relationships/customXml" Target="../ink/ink953.xml"/><Relationship Id="rId699" Type="http://schemas.openxmlformats.org/officeDocument/2006/relationships/image" Target="../media/image1167.png"/><Relationship Id="rId49" Type="http://schemas.openxmlformats.org/officeDocument/2006/relationships/image" Target="../media/image843.png"/><Relationship Id="rId114" Type="http://schemas.openxmlformats.org/officeDocument/2006/relationships/customXml" Target="../ink/ink883.xml"/><Relationship Id="rId461" Type="http://schemas.openxmlformats.org/officeDocument/2006/relationships/image" Target="../media/image1048.png"/><Relationship Id="rId559" Type="http://schemas.openxmlformats.org/officeDocument/2006/relationships/image" Target="../media/image1097.png"/><Relationship Id="rId766" Type="http://schemas.openxmlformats.org/officeDocument/2006/relationships/customXml" Target="../ink/ink1209.xml"/><Relationship Id="rId198" Type="http://schemas.openxmlformats.org/officeDocument/2006/relationships/customXml" Target="../ink/ink925.xml"/><Relationship Id="rId321" Type="http://schemas.openxmlformats.org/officeDocument/2006/relationships/image" Target="../media/image978.png"/><Relationship Id="rId419" Type="http://schemas.openxmlformats.org/officeDocument/2006/relationships/image" Target="../media/image1027.png"/><Relationship Id="rId626" Type="http://schemas.openxmlformats.org/officeDocument/2006/relationships/customXml" Target="../ink/ink1139.xml"/><Relationship Id="rId973" Type="http://schemas.openxmlformats.org/officeDocument/2006/relationships/image" Target="../media/image1304.png"/><Relationship Id="rId833" Type="http://schemas.openxmlformats.org/officeDocument/2006/relationships/image" Target="../media/image1234.png"/><Relationship Id="rId265" Type="http://schemas.openxmlformats.org/officeDocument/2006/relationships/image" Target="../media/image950.png"/><Relationship Id="rId472" Type="http://schemas.openxmlformats.org/officeDocument/2006/relationships/customXml" Target="../ink/ink1062.xml"/><Relationship Id="rId900" Type="http://schemas.openxmlformats.org/officeDocument/2006/relationships/customXml" Target="../ink/ink1276.xml"/><Relationship Id="rId125" Type="http://schemas.openxmlformats.org/officeDocument/2006/relationships/image" Target="../media/image881.png"/><Relationship Id="rId332" Type="http://schemas.openxmlformats.org/officeDocument/2006/relationships/customXml" Target="../ink/ink992.xml"/><Relationship Id="rId777" Type="http://schemas.openxmlformats.org/officeDocument/2006/relationships/image" Target="../media/image1206.png"/><Relationship Id="rId984" Type="http://schemas.openxmlformats.org/officeDocument/2006/relationships/customXml" Target="../ink/ink1318.xml"/><Relationship Id="rId637" Type="http://schemas.openxmlformats.org/officeDocument/2006/relationships/image" Target="../media/image1136.png"/><Relationship Id="rId844" Type="http://schemas.openxmlformats.org/officeDocument/2006/relationships/customXml" Target="../ink/ink1248.xml"/><Relationship Id="rId276" Type="http://schemas.openxmlformats.org/officeDocument/2006/relationships/customXml" Target="../ink/ink964.xml"/><Relationship Id="rId483" Type="http://schemas.openxmlformats.org/officeDocument/2006/relationships/image" Target="../media/image1059.png"/><Relationship Id="rId690" Type="http://schemas.openxmlformats.org/officeDocument/2006/relationships/customXml" Target="../ink/ink1171.xml"/><Relationship Id="rId704" Type="http://schemas.openxmlformats.org/officeDocument/2006/relationships/customXml" Target="../ink/ink1178.xml"/><Relationship Id="rId911" Type="http://schemas.openxmlformats.org/officeDocument/2006/relationships/image" Target="../media/image1273.png"/><Relationship Id="rId40" Type="http://schemas.openxmlformats.org/officeDocument/2006/relationships/customXml" Target="../ink/ink846.xml"/><Relationship Id="rId136" Type="http://schemas.openxmlformats.org/officeDocument/2006/relationships/customXml" Target="../ink/ink894.xml"/><Relationship Id="rId343" Type="http://schemas.openxmlformats.org/officeDocument/2006/relationships/image" Target="../media/image989.png"/><Relationship Id="rId550" Type="http://schemas.openxmlformats.org/officeDocument/2006/relationships/customXml" Target="../ink/ink1101.xml"/><Relationship Id="rId788" Type="http://schemas.openxmlformats.org/officeDocument/2006/relationships/customXml" Target="../ink/ink1220.xml"/><Relationship Id="rId203" Type="http://schemas.openxmlformats.org/officeDocument/2006/relationships/image" Target="../media/image919.png"/><Relationship Id="rId648" Type="http://schemas.openxmlformats.org/officeDocument/2006/relationships/customXml" Target="../ink/ink1150.xml"/><Relationship Id="rId855" Type="http://schemas.openxmlformats.org/officeDocument/2006/relationships/image" Target="../media/image1245.png"/><Relationship Id="rId287" Type="http://schemas.openxmlformats.org/officeDocument/2006/relationships/image" Target="../media/image961.png"/><Relationship Id="rId410" Type="http://schemas.openxmlformats.org/officeDocument/2006/relationships/customXml" Target="../ink/ink1031.xml"/><Relationship Id="rId494" Type="http://schemas.openxmlformats.org/officeDocument/2006/relationships/customXml" Target="../ink/ink1073.xml"/><Relationship Id="rId508" Type="http://schemas.openxmlformats.org/officeDocument/2006/relationships/customXml" Target="../ink/ink1080.xml"/><Relationship Id="rId715" Type="http://schemas.openxmlformats.org/officeDocument/2006/relationships/image" Target="../media/image1175.png"/><Relationship Id="rId922" Type="http://schemas.openxmlformats.org/officeDocument/2006/relationships/customXml" Target="../ink/ink1287.xml"/><Relationship Id="rId147" Type="http://schemas.openxmlformats.org/officeDocument/2006/relationships/image" Target="../media/image892.png"/><Relationship Id="rId354" Type="http://schemas.openxmlformats.org/officeDocument/2006/relationships/customXml" Target="../ink/ink1003.xml"/><Relationship Id="rId799" Type="http://schemas.openxmlformats.org/officeDocument/2006/relationships/image" Target="../media/image1217.png"/><Relationship Id="rId51" Type="http://schemas.openxmlformats.org/officeDocument/2006/relationships/image" Target="../media/image844.png"/><Relationship Id="rId561" Type="http://schemas.openxmlformats.org/officeDocument/2006/relationships/image" Target="../media/image1098.png"/><Relationship Id="rId659" Type="http://schemas.openxmlformats.org/officeDocument/2006/relationships/image" Target="../media/image1147.png"/><Relationship Id="rId866" Type="http://schemas.openxmlformats.org/officeDocument/2006/relationships/customXml" Target="../ink/ink1259.xml"/><Relationship Id="rId214" Type="http://schemas.openxmlformats.org/officeDocument/2006/relationships/customXml" Target="../ink/ink933.xml"/><Relationship Id="rId298" Type="http://schemas.openxmlformats.org/officeDocument/2006/relationships/customXml" Target="../ink/ink975.xml"/><Relationship Id="rId421" Type="http://schemas.openxmlformats.org/officeDocument/2006/relationships/image" Target="../media/image1028.png"/><Relationship Id="rId519" Type="http://schemas.openxmlformats.org/officeDocument/2006/relationships/image" Target="../media/image1077.png"/><Relationship Id="rId158" Type="http://schemas.openxmlformats.org/officeDocument/2006/relationships/customXml" Target="../ink/ink905.xml"/><Relationship Id="rId726" Type="http://schemas.openxmlformats.org/officeDocument/2006/relationships/customXml" Target="../ink/ink1189.xml"/><Relationship Id="rId933" Type="http://schemas.openxmlformats.org/officeDocument/2006/relationships/image" Target="../media/image1284.png"/><Relationship Id="rId62" Type="http://schemas.openxmlformats.org/officeDocument/2006/relationships/customXml" Target="../ink/ink857.xml"/><Relationship Id="rId365" Type="http://schemas.openxmlformats.org/officeDocument/2006/relationships/image" Target="../media/image1000.png"/><Relationship Id="rId572" Type="http://schemas.openxmlformats.org/officeDocument/2006/relationships/customXml" Target="../ink/ink1112.xml"/><Relationship Id="rId225" Type="http://schemas.openxmlformats.org/officeDocument/2006/relationships/image" Target="../media/image930.png"/><Relationship Id="rId432" Type="http://schemas.openxmlformats.org/officeDocument/2006/relationships/customXml" Target="../ink/ink1042.xml"/><Relationship Id="rId877" Type="http://schemas.openxmlformats.org/officeDocument/2006/relationships/image" Target="../media/image1256.png"/><Relationship Id="rId737" Type="http://schemas.openxmlformats.org/officeDocument/2006/relationships/image" Target="../media/image1186.png"/><Relationship Id="rId944" Type="http://schemas.openxmlformats.org/officeDocument/2006/relationships/customXml" Target="../ink/ink1298.xml"/><Relationship Id="rId73" Type="http://schemas.openxmlformats.org/officeDocument/2006/relationships/image" Target="../media/image855.png"/><Relationship Id="rId169" Type="http://schemas.openxmlformats.org/officeDocument/2006/relationships/image" Target="../media/image903.png"/><Relationship Id="rId376" Type="http://schemas.openxmlformats.org/officeDocument/2006/relationships/customXml" Target="../ink/ink1014.xml"/><Relationship Id="rId583" Type="http://schemas.openxmlformats.org/officeDocument/2006/relationships/image" Target="../media/image1109.png"/><Relationship Id="rId790" Type="http://schemas.openxmlformats.org/officeDocument/2006/relationships/customXml" Target="../ink/ink1221.xml"/><Relationship Id="rId804" Type="http://schemas.openxmlformats.org/officeDocument/2006/relationships/customXml" Target="../ink/ink1228.xml"/><Relationship Id="rId4" Type="http://schemas.openxmlformats.org/officeDocument/2006/relationships/customXml" Target="../ink/ink828.xml"/><Relationship Id="rId236" Type="http://schemas.openxmlformats.org/officeDocument/2006/relationships/customXml" Target="../ink/ink944.xml"/><Relationship Id="rId443" Type="http://schemas.openxmlformats.org/officeDocument/2006/relationships/image" Target="../media/image1039.png"/><Relationship Id="rId650" Type="http://schemas.openxmlformats.org/officeDocument/2006/relationships/customXml" Target="../ink/ink1151.xml"/><Relationship Id="rId888" Type="http://schemas.openxmlformats.org/officeDocument/2006/relationships/customXml" Target="../ink/ink1270.xml"/><Relationship Id="rId303" Type="http://schemas.openxmlformats.org/officeDocument/2006/relationships/image" Target="../media/image969.png"/><Relationship Id="rId748" Type="http://schemas.openxmlformats.org/officeDocument/2006/relationships/customXml" Target="../ink/ink1200.xml"/><Relationship Id="rId955" Type="http://schemas.openxmlformats.org/officeDocument/2006/relationships/image" Target="../media/image1295.png"/><Relationship Id="rId84" Type="http://schemas.openxmlformats.org/officeDocument/2006/relationships/customXml" Target="../ink/ink868.xml"/><Relationship Id="rId387" Type="http://schemas.openxmlformats.org/officeDocument/2006/relationships/image" Target="../media/image1011.png"/><Relationship Id="rId510" Type="http://schemas.openxmlformats.org/officeDocument/2006/relationships/customXml" Target="../ink/ink1081.xml"/><Relationship Id="rId594" Type="http://schemas.openxmlformats.org/officeDocument/2006/relationships/customXml" Target="../ink/ink1123.xml"/><Relationship Id="rId608" Type="http://schemas.openxmlformats.org/officeDocument/2006/relationships/customXml" Target="../ink/ink1130.xml"/><Relationship Id="rId815" Type="http://schemas.openxmlformats.org/officeDocument/2006/relationships/image" Target="../media/image1225.png"/><Relationship Id="rId247" Type="http://schemas.openxmlformats.org/officeDocument/2006/relationships/image" Target="../media/image941.png"/><Relationship Id="rId899" Type="http://schemas.openxmlformats.org/officeDocument/2006/relationships/image" Target="../media/image1267.png"/><Relationship Id="rId107" Type="http://schemas.openxmlformats.org/officeDocument/2006/relationships/image" Target="../media/image872.png"/><Relationship Id="rId454" Type="http://schemas.openxmlformats.org/officeDocument/2006/relationships/customXml" Target="../ink/ink1053.xml"/><Relationship Id="rId661" Type="http://schemas.openxmlformats.org/officeDocument/2006/relationships/image" Target="../media/image1148.png"/><Relationship Id="rId759" Type="http://schemas.openxmlformats.org/officeDocument/2006/relationships/image" Target="../media/image1197.png"/><Relationship Id="rId966" Type="http://schemas.openxmlformats.org/officeDocument/2006/relationships/customXml" Target="../ink/ink1309.xml"/><Relationship Id="rId11" Type="http://schemas.openxmlformats.org/officeDocument/2006/relationships/image" Target="../media/image825.png"/><Relationship Id="rId314" Type="http://schemas.openxmlformats.org/officeDocument/2006/relationships/customXml" Target="../ink/ink983.xml"/><Relationship Id="rId398" Type="http://schemas.openxmlformats.org/officeDocument/2006/relationships/customXml" Target="../ink/ink1025.xml"/><Relationship Id="rId521" Type="http://schemas.openxmlformats.org/officeDocument/2006/relationships/image" Target="../media/image1078.png"/><Relationship Id="rId619" Type="http://schemas.openxmlformats.org/officeDocument/2006/relationships/image" Target="../media/image1127.png"/><Relationship Id="rId95" Type="http://schemas.openxmlformats.org/officeDocument/2006/relationships/image" Target="../media/image866.png"/><Relationship Id="rId160" Type="http://schemas.openxmlformats.org/officeDocument/2006/relationships/customXml" Target="../ink/ink906.xml"/><Relationship Id="rId826" Type="http://schemas.openxmlformats.org/officeDocument/2006/relationships/customXml" Target="../ink/ink1239.xml"/><Relationship Id="rId258" Type="http://schemas.openxmlformats.org/officeDocument/2006/relationships/customXml" Target="../ink/ink955.xml"/><Relationship Id="rId465" Type="http://schemas.openxmlformats.org/officeDocument/2006/relationships/image" Target="../media/image1050.png"/><Relationship Id="rId672" Type="http://schemas.openxmlformats.org/officeDocument/2006/relationships/customXml" Target="../ink/ink1162.xml"/><Relationship Id="rId22" Type="http://schemas.openxmlformats.org/officeDocument/2006/relationships/customXml" Target="../ink/ink837.xml"/><Relationship Id="rId118" Type="http://schemas.openxmlformats.org/officeDocument/2006/relationships/customXml" Target="../ink/ink885.xml"/><Relationship Id="rId325" Type="http://schemas.openxmlformats.org/officeDocument/2006/relationships/image" Target="../media/image980.png"/><Relationship Id="rId532" Type="http://schemas.openxmlformats.org/officeDocument/2006/relationships/customXml" Target="../ink/ink1092.xml"/><Relationship Id="rId977" Type="http://schemas.openxmlformats.org/officeDocument/2006/relationships/image" Target="../media/image1306.png"/><Relationship Id="rId171" Type="http://schemas.openxmlformats.org/officeDocument/2006/relationships/image" Target="../media/image904.png"/><Relationship Id="rId837" Type="http://schemas.openxmlformats.org/officeDocument/2006/relationships/image" Target="../media/image1236.png"/><Relationship Id="rId269" Type="http://schemas.openxmlformats.org/officeDocument/2006/relationships/image" Target="../media/image952.png"/><Relationship Id="rId476" Type="http://schemas.openxmlformats.org/officeDocument/2006/relationships/customXml" Target="../ink/ink1064.xml"/><Relationship Id="rId683" Type="http://schemas.openxmlformats.org/officeDocument/2006/relationships/image" Target="../media/image1159.png"/><Relationship Id="rId890" Type="http://schemas.openxmlformats.org/officeDocument/2006/relationships/customXml" Target="../ink/ink1271.xml"/><Relationship Id="rId904" Type="http://schemas.openxmlformats.org/officeDocument/2006/relationships/customXml" Target="../ink/ink1278.xml"/><Relationship Id="rId33" Type="http://schemas.openxmlformats.org/officeDocument/2006/relationships/image" Target="../media/image835.png"/><Relationship Id="rId129" Type="http://schemas.openxmlformats.org/officeDocument/2006/relationships/image" Target="../media/image883.png"/><Relationship Id="rId336" Type="http://schemas.openxmlformats.org/officeDocument/2006/relationships/customXml" Target="../ink/ink994.xml"/><Relationship Id="rId543" Type="http://schemas.openxmlformats.org/officeDocument/2006/relationships/image" Target="../media/image1089.png"/><Relationship Id="rId182" Type="http://schemas.openxmlformats.org/officeDocument/2006/relationships/customXml" Target="../ink/ink917.xml"/><Relationship Id="rId403" Type="http://schemas.openxmlformats.org/officeDocument/2006/relationships/image" Target="../media/image1019.png"/><Relationship Id="rId750" Type="http://schemas.openxmlformats.org/officeDocument/2006/relationships/customXml" Target="../ink/ink1201.xml"/><Relationship Id="rId848" Type="http://schemas.openxmlformats.org/officeDocument/2006/relationships/customXml" Target="../ink/ink1250.xml"/><Relationship Id="rId487" Type="http://schemas.openxmlformats.org/officeDocument/2006/relationships/image" Target="../media/image1061.png"/><Relationship Id="rId610" Type="http://schemas.openxmlformats.org/officeDocument/2006/relationships/customXml" Target="../ink/ink1131.xml"/><Relationship Id="rId694" Type="http://schemas.openxmlformats.org/officeDocument/2006/relationships/customXml" Target="../ink/ink1173.xml"/><Relationship Id="rId708" Type="http://schemas.openxmlformats.org/officeDocument/2006/relationships/customXml" Target="../ink/ink1180.xml"/><Relationship Id="rId915" Type="http://schemas.openxmlformats.org/officeDocument/2006/relationships/image" Target="../media/image1275.png"/><Relationship Id="rId347" Type="http://schemas.openxmlformats.org/officeDocument/2006/relationships/image" Target="../media/image991.png"/><Relationship Id="rId44" Type="http://schemas.openxmlformats.org/officeDocument/2006/relationships/customXml" Target="../ink/ink848.xml"/><Relationship Id="rId554" Type="http://schemas.openxmlformats.org/officeDocument/2006/relationships/customXml" Target="../ink/ink1103.xml"/><Relationship Id="rId761" Type="http://schemas.openxmlformats.org/officeDocument/2006/relationships/image" Target="../media/image1198.png"/><Relationship Id="rId859" Type="http://schemas.openxmlformats.org/officeDocument/2006/relationships/image" Target="../media/image1247.png"/><Relationship Id="rId193" Type="http://schemas.openxmlformats.org/officeDocument/2006/relationships/image" Target="../media/image914.png"/><Relationship Id="rId207" Type="http://schemas.openxmlformats.org/officeDocument/2006/relationships/image" Target="../media/image921.png"/><Relationship Id="rId414" Type="http://schemas.openxmlformats.org/officeDocument/2006/relationships/customXml" Target="../ink/ink1033.xml"/><Relationship Id="rId498" Type="http://schemas.openxmlformats.org/officeDocument/2006/relationships/customXml" Target="../ink/ink1075.xml"/><Relationship Id="rId621" Type="http://schemas.openxmlformats.org/officeDocument/2006/relationships/image" Target="../media/image1128.png"/><Relationship Id="rId260" Type="http://schemas.openxmlformats.org/officeDocument/2006/relationships/customXml" Target="../ink/ink956.xml"/><Relationship Id="rId719" Type="http://schemas.openxmlformats.org/officeDocument/2006/relationships/image" Target="../media/image1177.png"/><Relationship Id="rId926" Type="http://schemas.openxmlformats.org/officeDocument/2006/relationships/customXml" Target="../ink/ink1289.xml"/><Relationship Id="rId55" Type="http://schemas.openxmlformats.org/officeDocument/2006/relationships/image" Target="../media/image846.png"/><Relationship Id="rId120" Type="http://schemas.openxmlformats.org/officeDocument/2006/relationships/customXml" Target="../ink/ink886.xml"/><Relationship Id="rId358" Type="http://schemas.openxmlformats.org/officeDocument/2006/relationships/customXml" Target="../ink/ink1005.xml"/><Relationship Id="rId565" Type="http://schemas.openxmlformats.org/officeDocument/2006/relationships/image" Target="../media/image1100.png"/><Relationship Id="rId772" Type="http://schemas.openxmlformats.org/officeDocument/2006/relationships/customXml" Target="../ink/ink1212.xml"/><Relationship Id="rId218" Type="http://schemas.openxmlformats.org/officeDocument/2006/relationships/customXml" Target="../ink/ink935.xml"/><Relationship Id="rId425" Type="http://schemas.openxmlformats.org/officeDocument/2006/relationships/image" Target="../media/image1030.png"/><Relationship Id="rId632" Type="http://schemas.openxmlformats.org/officeDocument/2006/relationships/customXml" Target="../ink/ink1142.xml"/><Relationship Id="rId271" Type="http://schemas.openxmlformats.org/officeDocument/2006/relationships/image" Target="../media/image953.png"/><Relationship Id="rId937" Type="http://schemas.openxmlformats.org/officeDocument/2006/relationships/image" Target="../media/image1286.png"/><Relationship Id="rId66" Type="http://schemas.openxmlformats.org/officeDocument/2006/relationships/customXml" Target="../ink/ink859.xml"/><Relationship Id="rId131" Type="http://schemas.openxmlformats.org/officeDocument/2006/relationships/image" Target="../media/image884.png"/><Relationship Id="rId369" Type="http://schemas.openxmlformats.org/officeDocument/2006/relationships/image" Target="../media/image1002.png"/><Relationship Id="rId576" Type="http://schemas.openxmlformats.org/officeDocument/2006/relationships/customXml" Target="../ink/ink1114.xml"/><Relationship Id="rId783" Type="http://schemas.openxmlformats.org/officeDocument/2006/relationships/image" Target="../media/image1209.png"/><Relationship Id="rId229" Type="http://schemas.openxmlformats.org/officeDocument/2006/relationships/image" Target="../media/image932.png"/><Relationship Id="rId436" Type="http://schemas.openxmlformats.org/officeDocument/2006/relationships/customXml" Target="../ink/ink1044.xml"/><Relationship Id="rId643" Type="http://schemas.openxmlformats.org/officeDocument/2006/relationships/image" Target="../media/image1139.png"/><Relationship Id="rId850" Type="http://schemas.openxmlformats.org/officeDocument/2006/relationships/customXml" Target="../ink/ink1251.xml"/><Relationship Id="rId948" Type="http://schemas.openxmlformats.org/officeDocument/2006/relationships/customXml" Target="../ink/ink1300.xml"/><Relationship Id="rId77" Type="http://schemas.openxmlformats.org/officeDocument/2006/relationships/image" Target="../media/image857.png"/><Relationship Id="rId282" Type="http://schemas.openxmlformats.org/officeDocument/2006/relationships/customXml" Target="../ink/ink967.xml"/><Relationship Id="rId503" Type="http://schemas.openxmlformats.org/officeDocument/2006/relationships/image" Target="../media/image1069.png"/><Relationship Id="rId587" Type="http://schemas.openxmlformats.org/officeDocument/2006/relationships/image" Target="../media/image1111.png"/><Relationship Id="rId710" Type="http://schemas.openxmlformats.org/officeDocument/2006/relationships/customXml" Target="../ink/ink1181.xml"/><Relationship Id="rId808" Type="http://schemas.openxmlformats.org/officeDocument/2006/relationships/customXml" Target="../ink/ink1230.xml"/><Relationship Id="rId8" Type="http://schemas.openxmlformats.org/officeDocument/2006/relationships/customXml" Target="../ink/ink830.xml"/><Relationship Id="rId142" Type="http://schemas.openxmlformats.org/officeDocument/2006/relationships/customXml" Target="../ink/ink897.xml"/><Relationship Id="rId447" Type="http://schemas.openxmlformats.org/officeDocument/2006/relationships/image" Target="../media/image1041.png"/><Relationship Id="rId794" Type="http://schemas.openxmlformats.org/officeDocument/2006/relationships/customXml" Target="../ink/ink1223.xml"/><Relationship Id="rId654" Type="http://schemas.openxmlformats.org/officeDocument/2006/relationships/customXml" Target="../ink/ink1153.xml"/><Relationship Id="rId861" Type="http://schemas.openxmlformats.org/officeDocument/2006/relationships/image" Target="../media/image1248.png"/><Relationship Id="rId959" Type="http://schemas.openxmlformats.org/officeDocument/2006/relationships/image" Target="../media/image1297.png"/><Relationship Id="rId293" Type="http://schemas.openxmlformats.org/officeDocument/2006/relationships/image" Target="../media/image964.png"/><Relationship Id="rId307" Type="http://schemas.openxmlformats.org/officeDocument/2006/relationships/image" Target="../media/image971.png"/><Relationship Id="rId514" Type="http://schemas.openxmlformats.org/officeDocument/2006/relationships/customXml" Target="../ink/ink1083.xml"/><Relationship Id="rId721" Type="http://schemas.openxmlformats.org/officeDocument/2006/relationships/image" Target="../media/image1178.png"/><Relationship Id="rId88" Type="http://schemas.openxmlformats.org/officeDocument/2006/relationships/customXml" Target="../ink/ink870.xml"/><Relationship Id="rId153" Type="http://schemas.openxmlformats.org/officeDocument/2006/relationships/image" Target="../media/image895.png"/><Relationship Id="rId360" Type="http://schemas.openxmlformats.org/officeDocument/2006/relationships/customXml" Target="../ink/ink1006.xml"/><Relationship Id="rId598" Type="http://schemas.openxmlformats.org/officeDocument/2006/relationships/customXml" Target="../ink/ink1125.xml"/><Relationship Id="rId819" Type="http://schemas.openxmlformats.org/officeDocument/2006/relationships/image" Target="../media/image1227.png"/><Relationship Id="rId220" Type="http://schemas.openxmlformats.org/officeDocument/2006/relationships/customXml" Target="../ink/ink936.xml"/><Relationship Id="rId458" Type="http://schemas.openxmlformats.org/officeDocument/2006/relationships/customXml" Target="../ink/ink1055.xml"/><Relationship Id="rId665" Type="http://schemas.openxmlformats.org/officeDocument/2006/relationships/image" Target="../media/image1150.png"/><Relationship Id="rId872" Type="http://schemas.openxmlformats.org/officeDocument/2006/relationships/customXml" Target="../ink/ink1262.xml"/><Relationship Id="rId15" Type="http://schemas.openxmlformats.org/officeDocument/2006/relationships/image" Target="../media/image827.png"/><Relationship Id="rId318" Type="http://schemas.openxmlformats.org/officeDocument/2006/relationships/customXml" Target="../ink/ink985.xml"/><Relationship Id="rId525" Type="http://schemas.openxmlformats.org/officeDocument/2006/relationships/image" Target="../media/image1080.png"/><Relationship Id="rId732" Type="http://schemas.openxmlformats.org/officeDocument/2006/relationships/customXml" Target="../ink/ink1192.xml"/><Relationship Id="rId99" Type="http://schemas.openxmlformats.org/officeDocument/2006/relationships/image" Target="../media/image868.png"/><Relationship Id="rId164" Type="http://schemas.openxmlformats.org/officeDocument/2006/relationships/customXml" Target="../ink/ink908.xml"/><Relationship Id="rId371" Type="http://schemas.openxmlformats.org/officeDocument/2006/relationships/image" Target="../media/image1003.png"/><Relationship Id="rId469" Type="http://schemas.openxmlformats.org/officeDocument/2006/relationships/image" Target="../media/image1052.png"/><Relationship Id="rId676" Type="http://schemas.openxmlformats.org/officeDocument/2006/relationships/customXml" Target="../ink/ink1164.xml"/><Relationship Id="rId883" Type="http://schemas.openxmlformats.org/officeDocument/2006/relationships/image" Target="../media/image1259.png"/><Relationship Id="rId26" Type="http://schemas.openxmlformats.org/officeDocument/2006/relationships/customXml" Target="../ink/ink839.xml"/><Relationship Id="rId231" Type="http://schemas.openxmlformats.org/officeDocument/2006/relationships/image" Target="../media/image933.png"/><Relationship Id="rId329" Type="http://schemas.openxmlformats.org/officeDocument/2006/relationships/image" Target="../media/image982.png"/><Relationship Id="rId536" Type="http://schemas.openxmlformats.org/officeDocument/2006/relationships/customXml" Target="../ink/ink1094.xml"/><Relationship Id="rId175" Type="http://schemas.openxmlformats.org/officeDocument/2006/relationships/image" Target="../media/image906.png"/><Relationship Id="rId743" Type="http://schemas.openxmlformats.org/officeDocument/2006/relationships/image" Target="../media/image1189.png"/><Relationship Id="rId950" Type="http://schemas.openxmlformats.org/officeDocument/2006/relationships/customXml" Target="../ink/ink1301.xml"/><Relationship Id="rId382" Type="http://schemas.openxmlformats.org/officeDocument/2006/relationships/customXml" Target="../ink/ink1017.xml"/><Relationship Id="rId603" Type="http://schemas.openxmlformats.org/officeDocument/2006/relationships/image" Target="../media/image1119.png"/><Relationship Id="rId687" Type="http://schemas.openxmlformats.org/officeDocument/2006/relationships/image" Target="../media/image1161.png"/><Relationship Id="rId810" Type="http://schemas.openxmlformats.org/officeDocument/2006/relationships/customXml" Target="../ink/ink1231.xml"/><Relationship Id="rId908" Type="http://schemas.openxmlformats.org/officeDocument/2006/relationships/customXml" Target="../ink/ink1280.xml"/><Relationship Id="rId242" Type="http://schemas.openxmlformats.org/officeDocument/2006/relationships/customXml" Target="../ink/ink947.xml"/><Relationship Id="rId894" Type="http://schemas.openxmlformats.org/officeDocument/2006/relationships/customXml" Target="../ink/ink1273.xml"/><Relationship Id="rId37" Type="http://schemas.openxmlformats.org/officeDocument/2006/relationships/image" Target="../media/image837.png"/><Relationship Id="rId102" Type="http://schemas.openxmlformats.org/officeDocument/2006/relationships/customXml" Target="../ink/ink877.xml"/><Relationship Id="rId547" Type="http://schemas.openxmlformats.org/officeDocument/2006/relationships/image" Target="../media/image1091.png"/><Relationship Id="rId754" Type="http://schemas.openxmlformats.org/officeDocument/2006/relationships/customXml" Target="../ink/ink1203.xml"/><Relationship Id="rId961" Type="http://schemas.openxmlformats.org/officeDocument/2006/relationships/image" Target="../media/image1298.png"/><Relationship Id="rId90" Type="http://schemas.openxmlformats.org/officeDocument/2006/relationships/customXml" Target="../ink/ink871.xml"/><Relationship Id="rId186" Type="http://schemas.openxmlformats.org/officeDocument/2006/relationships/customXml" Target="../ink/ink919.xml"/><Relationship Id="rId393" Type="http://schemas.openxmlformats.org/officeDocument/2006/relationships/image" Target="../media/image1014.png"/><Relationship Id="rId407" Type="http://schemas.openxmlformats.org/officeDocument/2006/relationships/image" Target="../media/image1021.png"/><Relationship Id="rId614" Type="http://schemas.openxmlformats.org/officeDocument/2006/relationships/customXml" Target="../ink/ink1133.xml"/><Relationship Id="rId821" Type="http://schemas.openxmlformats.org/officeDocument/2006/relationships/image" Target="../media/image1228.png"/><Relationship Id="rId253" Type="http://schemas.openxmlformats.org/officeDocument/2006/relationships/image" Target="../media/image944.png"/><Relationship Id="rId460" Type="http://schemas.openxmlformats.org/officeDocument/2006/relationships/customXml" Target="../ink/ink1056.xml"/><Relationship Id="rId698" Type="http://schemas.openxmlformats.org/officeDocument/2006/relationships/customXml" Target="../ink/ink1175.xml"/><Relationship Id="rId919" Type="http://schemas.openxmlformats.org/officeDocument/2006/relationships/image" Target="../media/image1277.png"/><Relationship Id="rId48" Type="http://schemas.openxmlformats.org/officeDocument/2006/relationships/customXml" Target="../ink/ink850.xml"/><Relationship Id="rId113" Type="http://schemas.openxmlformats.org/officeDocument/2006/relationships/image" Target="../media/image875.png"/><Relationship Id="rId320" Type="http://schemas.openxmlformats.org/officeDocument/2006/relationships/customXml" Target="../ink/ink986.xml"/><Relationship Id="rId558" Type="http://schemas.openxmlformats.org/officeDocument/2006/relationships/customXml" Target="../ink/ink1105.xml"/><Relationship Id="rId765" Type="http://schemas.openxmlformats.org/officeDocument/2006/relationships/image" Target="../media/image1200.png"/><Relationship Id="rId972" Type="http://schemas.openxmlformats.org/officeDocument/2006/relationships/customXml" Target="../ink/ink1312.xml"/><Relationship Id="rId197" Type="http://schemas.openxmlformats.org/officeDocument/2006/relationships/image" Target="../media/image916.png"/><Relationship Id="rId418" Type="http://schemas.openxmlformats.org/officeDocument/2006/relationships/customXml" Target="../ink/ink1035.xml"/><Relationship Id="rId625" Type="http://schemas.openxmlformats.org/officeDocument/2006/relationships/image" Target="../media/image1130.png"/><Relationship Id="rId832" Type="http://schemas.openxmlformats.org/officeDocument/2006/relationships/customXml" Target="../ink/ink1242.xml"/><Relationship Id="rId264" Type="http://schemas.openxmlformats.org/officeDocument/2006/relationships/customXml" Target="../ink/ink958.xml"/><Relationship Id="rId471" Type="http://schemas.openxmlformats.org/officeDocument/2006/relationships/image" Target="../media/image1053.png"/><Relationship Id="rId59" Type="http://schemas.openxmlformats.org/officeDocument/2006/relationships/image" Target="../media/image848.png"/><Relationship Id="rId124" Type="http://schemas.openxmlformats.org/officeDocument/2006/relationships/customXml" Target="../ink/ink888.xml"/><Relationship Id="rId569" Type="http://schemas.openxmlformats.org/officeDocument/2006/relationships/image" Target="../media/image1102.png"/><Relationship Id="rId776" Type="http://schemas.openxmlformats.org/officeDocument/2006/relationships/customXml" Target="../ink/ink1214.xml"/><Relationship Id="rId983" Type="http://schemas.openxmlformats.org/officeDocument/2006/relationships/image" Target="../media/image1309.png"/><Relationship Id="rId331" Type="http://schemas.openxmlformats.org/officeDocument/2006/relationships/image" Target="../media/image983.png"/><Relationship Id="rId429" Type="http://schemas.openxmlformats.org/officeDocument/2006/relationships/image" Target="../media/image1032.png"/><Relationship Id="rId636" Type="http://schemas.openxmlformats.org/officeDocument/2006/relationships/customXml" Target="../ink/ink1144.xml"/><Relationship Id="rId843" Type="http://schemas.openxmlformats.org/officeDocument/2006/relationships/image" Target="../media/image1239.png"/><Relationship Id="rId275" Type="http://schemas.openxmlformats.org/officeDocument/2006/relationships/image" Target="../media/image955.png"/><Relationship Id="rId482" Type="http://schemas.openxmlformats.org/officeDocument/2006/relationships/customXml" Target="../ink/ink1067.xml"/><Relationship Id="rId703" Type="http://schemas.openxmlformats.org/officeDocument/2006/relationships/image" Target="../media/image1169.png"/><Relationship Id="rId910" Type="http://schemas.openxmlformats.org/officeDocument/2006/relationships/customXml" Target="../ink/ink1281.xml"/><Relationship Id="rId135" Type="http://schemas.openxmlformats.org/officeDocument/2006/relationships/image" Target="../media/image886.png"/><Relationship Id="rId342" Type="http://schemas.openxmlformats.org/officeDocument/2006/relationships/customXml" Target="../ink/ink997.xml"/><Relationship Id="rId787" Type="http://schemas.openxmlformats.org/officeDocument/2006/relationships/image" Target="../media/image1211.png"/><Relationship Id="rId202" Type="http://schemas.openxmlformats.org/officeDocument/2006/relationships/customXml" Target="../ink/ink927.xml"/><Relationship Id="rId647" Type="http://schemas.openxmlformats.org/officeDocument/2006/relationships/image" Target="../media/image1141.png"/><Relationship Id="rId854" Type="http://schemas.openxmlformats.org/officeDocument/2006/relationships/customXml" Target="../ink/ink1253.xml"/><Relationship Id="rId286" Type="http://schemas.openxmlformats.org/officeDocument/2006/relationships/customXml" Target="../ink/ink969.xml"/><Relationship Id="rId493" Type="http://schemas.openxmlformats.org/officeDocument/2006/relationships/image" Target="../media/image1064.png"/><Relationship Id="rId507" Type="http://schemas.openxmlformats.org/officeDocument/2006/relationships/image" Target="../media/image1071.png"/><Relationship Id="rId714" Type="http://schemas.openxmlformats.org/officeDocument/2006/relationships/customXml" Target="../ink/ink1183.xml"/><Relationship Id="rId921" Type="http://schemas.openxmlformats.org/officeDocument/2006/relationships/image" Target="../media/image1278.png"/><Relationship Id="rId50" Type="http://schemas.openxmlformats.org/officeDocument/2006/relationships/customXml" Target="../ink/ink851.xml"/><Relationship Id="rId146" Type="http://schemas.openxmlformats.org/officeDocument/2006/relationships/customXml" Target="../ink/ink899.xml"/><Relationship Id="rId353" Type="http://schemas.openxmlformats.org/officeDocument/2006/relationships/image" Target="../media/image994.png"/><Relationship Id="rId560" Type="http://schemas.openxmlformats.org/officeDocument/2006/relationships/customXml" Target="../ink/ink1106.xml"/><Relationship Id="rId798" Type="http://schemas.openxmlformats.org/officeDocument/2006/relationships/customXml" Target="../ink/ink1225.xml"/><Relationship Id="rId213" Type="http://schemas.openxmlformats.org/officeDocument/2006/relationships/image" Target="../media/image924.png"/><Relationship Id="rId420" Type="http://schemas.openxmlformats.org/officeDocument/2006/relationships/customXml" Target="../ink/ink1036.xml"/><Relationship Id="rId658" Type="http://schemas.openxmlformats.org/officeDocument/2006/relationships/customXml" Target="../ink/ink1155.xml"/><Relationship Id="rId865" Type="http://schemas.openxmlformats.org/officeDocument/2006/relationships/image" Target="../media/image1250.png"/><Relationship Id="rId297" Type="http://schemas.openxmlformats.org/officeDocument/2006/relationships/image" Target="../media/image966.png"/><Relationship Id="rId518" Type="http://schemas.openxmlformats.org/officeDocument/2006/relationships/customXml" Target="../ink/ink1085.xml"/><Relationship Id="rId725" Type="http://schemas.openxmlformats.org/officeDocument/2006/relationships/image" Target="../media/image1180.png"/><Relationship Id="rId932" Type="http://schemas.openxmlformats.org/officeDocument/2006/relationships/customXml" Target="../ink/ink1292.xml"/><Relationship Id="rId157" Type="http://schemas.openxmlformats.org/officeDocument/2006/relationships/image" Target="../media/image897.png"/><Relationship Id="rId364" Type="http://schemas.openxmlformats.org/officeDocument/2006/relationships/customXml" Target="../ink/ink1008.xml"/><Relationship Id="rId61" Type="http://schemas.openxmlformats.org/officeDocument/2006/relationships/image" Target="../media/image849.png"/><Relationship Id="rId571" Type="http://schemas.openxmlformats.org/officeDocument/2006/relationships/image" Target="../media/image1103.png"/><Relationship Id="rId669" Type="http://schemas.openxmlformats.org/officeDocument/2006/relationships/image" Target="../media/image1152.png"/><Relationship Id="rId876" Type="http://schemas.openxmlformats.org/officeDocument/2006/relationships/customXml" Target="../ink/ink1264.xml"/><Relationship Id="rId19" Type="http://schemas.openxmlformats.org/officeDocument/2006/relationships/image" Target="../media/image829.png"/><Relationship Id="rId224" Type="http://schemas.openxmlformats.org/officeDocument/2006/relationships/customXml" Target="../ink/ink938.xml"/><Relationship Id="rId431" Type="http://schemas.openxmlformats.org/officeDocument/2006/relationships/image" Target="../media/image1033.png"/><Relationship Id="rId529" Type="http://schemas.openxmlformats.org/officeDocument/2006/relationships/image" Target="../media/image1082.png"/><Relationship Id="rId736" Type="http://schemas.openxmlformats.org/officeDocument/2006/relationships/customXml" Target="../ink/ink1194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68.png"/><Relationship Id="rId671" Type="http://schemas.openxmlformats.org/officeDocument/2006/relationships/customXml" Target="../ink/ink1653.xml"/><Relationship Id="rId769" Type="http://schemas.openxmlformats.org/officeDocument/2006/relationships/customXml" Target="../ink/ink1702.xml"/><Relationship Id="rId21" Type="http://schemas.openxmlformats.org/officeDocument/2006/relationships/image" Target="../media/image1320.png"/><Relationship Id="rId324" Type="http://schemas.openxmlformats.org/officeDocument/2006/relationships/customXml" Target="../ink/ink1479.xml"/><Relationship Id="rId531" Type="http://schemas.openxmlformats.org/officeDocument/2006/relationships/customXml" Target="../ink/ink1583.xml"/><Relationship Id="rId629" Type="http://schemas.openxmlformats.org/officeDocument/2006/relationships/customXml" Target="../ink/ink1632.xml"/><Relationship Id="rId170" Type="http://schemas.openxmlformats.org/officeDocument/2006/relationships/customXml" Target="../ink/ink1402.xml"/><Relationship Id="rId268" Type="http://schemas.openxmlformats.org/officeDocument/2006/relationships/customXml" Target="../ink/ink1451.xml"/><Relationship Id="rId475" Type="http://schemas.openxmlformats.org/officeDocument/2006/relationships/customXml" Target="../ink/ink1555.xml"/><Relationship Id="rId682" Type="http://schemas.openxmlformats.org/officeDocument/2006/relationships/image" Target="../media/image1646.png"/><Relationship Id="rId32" Type="http://schemas.openxmlformats.org/officeDocument/2006/relationships/customXml" Target="../ink/ink1333.xml"/><Relationship Id="rId128" Type="http://schemas.openxmlformats.org/officeDocument/2006/relationships/customXml" Target="../ink/ink1381.xml"/><Relationship Id="rId335" Type="http://schemas.openxmlformats.org/officeDocument/2006/relationships/image" Target="../media/image1474.png"/><Relationship Id="rId542" Type="http://schemas.openxmlformats.org/officeDocument/2006/relationships/image" Target="../media/image1576.png"/><Relationship Id="rId181" Type="http://schemas.openxmlformats.org/officeDocument/2006/relationships/image" Target="../media/image1399.png"/><Relationship Id="rId402" Type="http://schemas.openxmlformats.org/officeDocument/2006/relationships/customXml" Target="../ink/ink1518.xml"/><Relationship Id="rId279" Type="http://schemas.openxmlformats.org/officeDocument/2006/relationships/image" Target="../media/image1446.png"/><Relationship Id="rId486" Type="http://schemas.openxmlformats.org/officeDocument/2006/relationships/image" Target="../media/image1548.png"/><Relationship Id="rId693" Type="http://schemas.openxmlformats.org/officeDocument/2006/relationships/customXml" Target="../ink/ink1664.xml"/><Relationship Id="rId707" Type="http://schemas.openxmlformats.org/officeDocument/2006/relationships/customXml" Target="../ink/ink1671.xml"/><Relationship Id="rId43" Type="http://schemas.openxmlformats.org/officeDocument/2006/relationships/image" Target="../media/image1331.png"/><Relationship Id="rId139" Type="http://schemas.openxmlformats.org/officeDocument/2006/relationships/image" Target="../media/image1379.png"/><Relationship Id="rId346" Type="http://schemas.openxmlformats.org/officeDocument/2006/relationships/customXml" Target="../ink/ink1490.xml"/><Relationship Id="rId553" Type="http://schemas.openxmlformats.org/officeDocument/2006/relationships/customXml" Target="../ink/ink1594.xml"/><Relationship Id="rId760" Type="http://schemas.openxmlformats.org/officeDocument/2006/relationships/image" Target="../media/image1685.png"/><Relationship Id="rId192" Type="http://schemas.openxmlformats.org/officeDocument/2006/relationships/customXml" Target="../ink/ink1413.xml"/><Relationship Id="rId206" Type="http://schemas.openxmlformats.org/officeDocument/2006/relationships/customXml" Target="../ink/ink1420.xml"/><Relationship Id="rId413" Type="http://schemas.openxmlformats.org/officeDocument/2006/relationships/image" Target="../media/image1512.png"/><Relationship Id="rId497" Type="http://schemas.openxmlformats.org/officeDocument/2006/relationships/customXml" Target="../ink/ink1566.xml"/><Relationship Id="rId620" Type="http://schemas.openxmlformats.org/officeDocument/2006/relationships/image" Target="../media/image1615.png"/><Relationship Id="rId718" Type="http://schemas.openxmlformats.org/officeDocument/2006/relationships/image" Target="../media/image1664.png"/><Relationship Id="rId357" Type="http://schemas.openxmlformats.org/officeDocument/2006/relationships/image" Target="../media/image1485.png"/><Relationship Id="rId54" Type="http://schemas.openxmlformats.org/officeDocument/2006/relationships/customXml" Target="../ink/ink1344.xml"/><Relationship Id="rId217" Type="http://schemas.openxmlformats.org/officeDocument/2006/relationships/image" Target="../media/image1416.png"/><Relationship Id="rId564" Type="http://schemas.openxmlformats.org/officeDocument/2006/relationships/image" Target="../media/image1587.png"/><Relationship Id="rId771" Type="http://schemas.openxmlformats.org/officeDocument/2006/relationships/customXml" Target="../ink/ink1703.xml"/><Relationship Id="rId424" Type="http://schemas.openxmlformats.org/officeDocument/2006/relationships/customXml" Target="../ink/ink1529.xml"/><Relationship Id="rId631" Type="http://schemas.openxmlformats.org/officeDocument/2006/relationships/customXml" Target="../ink/ink1633.xml"/><Relationship Id="rId729" Type="http://schemas.openxmlformats.org/officeDocument/2006/relationships/customXml" Target="../ink/ink1682.xml"/><Relationship Id="rId270" Type="http://schemas.openxmlformats.org/officeDocument/2006/relationships/customXml" Target="../ink/ink1452.xml"/><Relationship Id="rId65" Type="http://schemas.openxmlformats.org/officeDocument/2006/relationships/image" Target="../media/image1342.png"/><Relationship Id="rId130" Type="http://schemas.openxmlformats.org/officeDocument/2006/relationships/customXml" Target="../ink/ink1382.xml"/><Relationship Id="rId368" Type="http://schemas.openxmlformats.org/officeDocument/2006/relationships/customXml" Target="../ink/ink1501.xml"/><Relationship Id="rId575" Type="http://schemas.openxmlformats.org/officeDocument/2006/relationships/customXml" Target="../ink/ink1605.xml"/><Relationship Id="rId782" Type="http://schemas.openxmlformats.org/officeDocument/2006/relationships/image" Target="../media/image1696.png"/><Relationship Id="rId228" Type="http://schemas.openxmlformats.org/officeDocument/2006/relationships/customXml" Target="../ink/ink1431.xml"/><Relationship Id="rId435" Type="http://schemas.openxmlformats.org/officeDocument/2006/relationships/image" Target="../media/image1523.png"/><Relationship Id="rId642" Type="http://schemas.openxmlformats.org/officeDocument/2006/relationships/image" Target="../media/image1626.png"/><Relationship Id="rId281" Type="http://schemas.openxmlformats.org/officeDocument/2006/relationships/image" Target="../media/image1447.png"/><Relationship Id="rId502" Type="http://schemas.openxmlformats.org/officeDocument/2006/relationships/image" Target="../media/image1556.png"/><Relationship Id="rId76" Type="http://schemas.openxmlformats.org/officeDocument/2006/relationships/customXml" Target="../ink/ink1355.xml"/><Relationship Id="rId141" Type="http://schemas.openxmlformats.org/officeDocument/2006/relationships/image" Target="../media/image1380.png"/><Relationship Id="rId379" Type="http://schemas.openxmlformats.org/officeDocument/2006/relationships/image" Target="../media/image1496.png"/><Relationship Id="rId586" Type="http://schemas.openxmlformats.org/officeDocument/2006/relationships/image" Target="../media/image1598.png"/><Relationship Id="rId793" Type="http://schemas.openxmlformats.org/officeDocument/2006/relationships/customXml" Target="../ink/ink1715.xml"/><Relationship Id="rId807" Type="http://schemas.openxmlformats.org/officeDocument/2006/relationships/customXml" Target="../ink/ink1722.xml"/><Relationship Id="rId7" Type="http://schemas.openxmlformats.org/officeDocument/2006/relationships/image" Target="../media/image1313.png"/><Relationship Id="rId239" Type="http://schemas.openxmlformats.org/officeDocument/2006/relationships/image" Target="../media/image1427.png"/><Relationship Id="rId446" Type="http://schemas.openxmlformats.org/officeDocument/2006/relationships/customXml" Target="../ink/ink1540.xml"/><Relationship Id="rId653" Type="http://schemas.openxmlformats.org/officeDocument/2006/relationships/customXml" Target="../ink/ink1644.xml"/><Relationship Id="rId292" Type="http://schemas.openxmlformats.org/officeDocument/2006/relationships/customXml" Target="../ink/ink1463.xml"/><Relationship Id="rId306" Type="http://schemas.openxmlformats.org/officeDocument/2006/relationships/customXml" Target="../ink/ink1470.xml"/><Relationship Id="rId87" Type="http://schemas.openxmlformats.org/officeDocument/2006/relationships/image" Target="../media/image1353.png"/><Relationship Id="rId513" Type="http://schemas.openxmlformats.org/officeDocument/2006/relationships/customXml" Target="../ink/ink1574.xml"/><Relationship Id="rId597" Type="http://schemas.openxmlformats.org/officeDocument/2006/relationships/customXml" Target="../ink/ink1616.xml"/><Relationship Id="rId720" Type="http://schemas.openxmlformats.org/officeDocument/2006/relationships/image" Target="../media/image1665.png"/><Relationship Id="rId818" Type="http://schemas.openxmlformats.org/officeDocument/2006/relationships/image" Target="../media/image1712.png"/><Relationship Id="rId152" Type="http://schemas.openxmlformats.org/officeDocument/2006/relationships/customXml" Target="../ink/ink1393.xml"/><Relationship Id="rId457" Type="http://schemas.openxmlformats.org/officeDocument/2006/relationships/customXml" Target="../ink/ink1546.xml"/><Relationship Id="rId664" Type="http://schemas.openxmlformats.org/officeDocument/2006/relationships/image" Target="../media/image1637.png"/><Relationship Id="rId14" Type="http://schemas.openxmlformats.org/officeDocument/2006/relationships/customXml" Target="../ink/ink1324.xml"/><Relationship Id="rId317" Type="http://schemas.openxmlformats.org/officeDocument/2006/relationships/image" Target="../media/image1465.png"/><Relationship Id="rId524" Type="http://schemas.openxmlformats.org/officeDocument/2006/relationships/image" Target="../media/image1567.png"/><Relationship Id="rId731" Type="http://schemas.openxmlformats.org/officeDocument/2006/relationships/customXml" Target="../ink/ink1683.xml"/><Relationship Id="rId98" Type="http://schemas.openxmlformats.org/officeDocument/2006/relationships/customXml" Target="../ink/ink1366.xml"/><Relationship Id="rId163" Type="http://schemas.openxmlformats.org/officeDocument/2006/relationships/image" Target="../media/image1391.png"/><Relationship Id="rId370" Type="http://schemas.openxmlformats.org/officeDocument/2006/relationships/customXml" Target="../ink/ink1502.xml"/><Relationship Id="rId230" Type="http://schemas.openxmlformats.org/officeDocument/2006/relationships/customXml" Target="../ink/ink1432.xml"/><Relationship Id="rId468" Type="http://schemas.openxmlformats.org/officeDocument/2006/relationships/image" Target="../media/image1539.png"/><Relationship Id="rId675" Type="http://schemas.openxmlformats.org/officeDocument/2006/relationships/customXml" Target="../ink/ink1655.xml"/><Relationship Id="rId25" Type="http://schemas.openxmlformats.org/officeDocument/2006/relationships/image" Target="../media/image1322.png"/><Relationship Id="rId328" Type="http://schemas.openxmlformats.org/officeDocument/2006/relationships/customXml" Target="../ink/ink1481.xml"/><Relationship Id="rId535" Type="http://schemas.openxmlformats.org/officeDocument/2006/relationships/customXml" Target="../ink/ink1585.xml"/><Relationship Id="rId742" Type="http://schemas.openxmlformats.org/officeDocument/2006/relationships/image" Target="../media/image1676.png"/><Relationship Id="rId174" Type="http://schemas.openxmlformats.org/officeDocument/2006/relationships/customXml" Target="../ink/ink1404.xml"/><Relationship Id="rId381" Type="http://schemas.openxmlformats.org/officeDocument/2006/relationships/image" Target="../media/image1497.png"/><Relationship Id="rId602" Type="http://schemas.openxmlformats.org/officeDocument/2006/relationships/image" Target="../media/image1606.png"/><Relationship Id="rId241" Type="http://schemas.openxmlformats.org/officeDocument/2006/relationships/image" Target="../media/image1428.png"/><Relationship Id="rId479" Type="http://schemas.openxmlformats.org/officeDocument/2006/relationships/customXml" Target="../ink/ink1557.xml"/><Relationship Id="rId686" Type="http://schemas.openxmlformats.org/officeDocument/2006/relationships/image" Target="../media/image1648.png"/><Relationship Id="rId36" Type="http://schemas.openxmlformats.org/officeDocument/2006/relationships/customXml" Target="../ink/ink1335.xml"/><Relationship Id="rId339" Type="http://schemas.openxmlformats.org/officeDocument/2006/relationships/image" Target="../media/image1476.png"/><Relationship Id="rId546" Type="http://schemas.openxmlformats.org/officeDocument/2006/relationships/image" Target="../media/image1578.png"/><Relationship Id="rId753" Type="http://schemas.openxmlformats.org/officeDocument/2006/relationships/customXml" Target="../ink/ink1694.xml"/><Relationship Id="rId101" Type="http://schemas.openxmlformats.org/officeDocument/2006/relationships/image" Target="../media/image1360.png"/><Relationship Id="rId185" Type="http://schemas.openxmlformats.org/officeDocument/2006/relationships/image" Target="../media/image1401.png"/><Relationship Id="rId406" Type="http://schemas.openxmlformats.org/officeDocument/2006/relationships/customXml" Target="../ink/ink1520.xml"/><Relationship Id="rId392" Type="http://schemas.openxmlformats.org/officeDocument/2006/relationships/customXml" Target="../ink/ink1513.xml"/><Relationship Id="rId613" Type="http://schemas.openxmlformats.org/officeDocument/2006/relationships/customXml" Target="../ink/ink1624.xml"/><Relationship Id="rId697" Type="http://schemas.openxmlformats.org/officeDocument/2006/relationships/customXml" Target="../ink/ink1666.xml"/><Relationship Id="rId252" Type="http://schemas.openxmlformats.org/officeDocument/2006/relationships/customXml" Target="../ink/ink1443.xml"/><Relationship Id="rId47" Type="http://schemas.openxmlformats.org/officeDocument/2006/relationships/image" Target="../media/image1333.png"/><Relationship Id="rId112" Type="http://schemas.openxmlformats.org/officeDocument/2006/relationships/customXml" Target="../ink/ink1373.xml"/><Relationship Id="rId557" Type="http://schemas.openxmlformats.org/officeDocument/2006/relationships/customXml" Target="../ink/ink1596.xml"/><Relationship Id="rId764" Type="http://schemas.openxmlformats.org/officeDocument/2006/relationships/image" Target="../media/image1687.png"/><Relationship Id="rId196" Type="http://schemas.openxmlformats.org/officeDocument/2006/relationships/customXml" Target="../ink/ink1415.xml"/><Relationship Id="rId417" Type="http://schemas.openxmlformats.org/officeDocument/2006/relationships/image" Target="../media/image1514.png"/><Relationship Id="rId624" Type="http://schemas.openxmlformats.org/officeDocument/2006/relationships/image" Target="../media/image1617.png"/><Relationship Id="rId263" Type="http://schemas.openxmlformats.org/officeDocument/2006/relationships/image" Target="../media/image1439.png"/><Relationship Id="rId470" Type="http://schemas.openxmlformats.org/officeDocument/2006/relationships/image" Target="../media/image1540.png"/><Relationship Id="rId58" Type="http://schemas.openxmlformats.org/officeDocument/2006/relationships/customXml" Target="../ink/ink1346.xml"/><Relationship Id="rId123" Type="http://schemas.openxmlformats.org/officeDocument/2006/relationships/image" Target="../media/image1371.png"/><Relationship Id="rId330" Type="http://schemas.openxmlformats.org/officeDocument/2006/relationships/customXml" Target="../ink/ink1482.xml"/><Relationship Id="rId568" Type="http://schemas.openxmlformats.org/officeDocument/2006/relationships/image" Target="../media/image1589.png"/><Relationship Id="rId775" Type="http://schemas.openxmlformats.org/officeDocument/2006/relationships/customXml" Target="../ink/ink1705.xml"/><Relationship Id="rId428" Type="http://schemas.openxmlformats.org/officeDocument/2006/relationships/customXml" Target="../ink/ink1531.xml"/><Relationship Id="rId635" Type="http://schemas.openxmlformats.org/officeDocument/2006/relationships/customXml" Target="../ink/ink1635.xml"/><Relationship Id="rId274" Type="http://schemas.openxmlformats.org/officeDocument/2006/relationships/customXml" Target="../ink/ink1454.xml"/><Relationship Id="rId481" Type="http://schemas.openxmlformats.org/officeDocument/2006/relationships/customXml" Target="../ink/ink1558.xml"/><Relationship Id="rId702" Type="http://schemas.openxmlformats.org/officeDocument/2006/relationships/image" Target="../media/image1656.png"/><Relationship Id="rId69" Type="http://schemas.openxmlformats.org/officeDocument/2006/relationships/image" Target="../media/image1344.png"/><Relationship Id="rId134" Type="http://schemas.openxmlformats.org/officeDocument/2006/relationships/customXml" Target="../ink/ink1384.xml"/><Relationship Id="rId579" Type="http://schemas.openxmlformats.org/officeDocument/2006/relationships/customXml" Target="../ink/ink1607.xml"/><Relationship Id="rId786" Type="http://schemas.openxmlformats.org/officeDocument/2006/relationships/customXml" Target="../ink/ink1711.xml"/><Relationship Id="rId341" Type="http://schemas.openxmlformats.org/officeDocument/2006/relationships/image" Target="../media/image1477.png"/><Relationship Id="rId439" Type="http://schemas.openxmlformats.org/officeDocument/2006/relationships/image" Target="../media/image1525.png"/><Relationship Id="rId646" Type="http://schemas.openxmlformats.org/officeDocument/2006/relationships/image" Target="../media/image1628.png"/><Relationship Id="rId201" Type="http://schemas.openxmlformats.org/officeDocument/2006/relationships/image" Target="../media/image1409.png"/><Relationship Id="rId285" Type="http://schemas.openxmlformats.org/officeDocument/2006/relationships/image" Target="../media/image1449.png"/><Relationship Id="rId506" Type="http://schemas.openxmlformats.org/officeDocument/2006/relationships/image" Target="../media/image1558.png"/><Relationship Id="rId492" Type="http://schemas.openxmlformats.org/officeDocument/2006/relationships/image" Target="../media/image1551.png"/><Relationship Id="rId713" Type="http://schemas.openxmlformats.org/officeDocument/2006/relationships/customXml" Target="../ink/ink1674.xml"/><Relationship Id="rId797" Type="http://schemas.openxmlformats.org/officeDocument/2006/relationships/customXml" Target="../ink/ink1717.xml"/><Relationship Id="rId145" Type="http://schemas.openxmlformats.org/officeDocument/2006/relationships/image" Target="../media/image1382.png"/><Relationship Id="rId352" Type="http://schemas.openxmlformats.org/officeDocument/2006/relationships/customXml" Target="../ink/ink1493.xml"/><Relationship Id="rId212" Type="http://schemas.openxmlformats.org/officeDocument/2006/relationships/customXml" Target="../ink/ink1423.xml"/><Relationship Id="rId657" Type="http://schemas.openxmlformats.org/officeDocument/2006/relationships/customXml" Target="../ink/ink1646.xml"/><Relationship Id="rId296" Type="http://schemas.openxmlformats.org/officeDocument/2006/relationships/customXml" Target="../ink/ink1465.xml"/><Relationship Id="rId517" Type="http://schemas.openxmlformats.org/officeDocument/2006/relationships/customXml" Target="../ink/ink1576.xml"/><Relationship Id="rId724" Type="http://schemas.openxmlformats.org/officeDocument/2006/relationships/image" Target="../media/image1667.png"/><Relationship Id="rId60" Type="http://schemas.openxmlformats.org/officeDocument/2006/relationships/customXml" Target="../ink/ink1347.xml"/><Relationship Id="rId156" Type="http://schemas.openxmlformats.org/officeDocument/2006/relationships/customXml" Target="../ink/ink1395.xml"/><Relationship Id="rId363" Type="http://schemas.openxmlformats.org/officeDocument/2006/relationships/image" Target="../media/image1488.png"/><Relationship Id="rId570" Type="http://schemas.openxmlformats.org/officeDocument/2006/relationships/image" Target="../media/image1590.png"/><Relationship Id="rId223" Type="http://schemas.openxmlformats.org/officeDocument/2006/relationships/image" Target="../media/image1419.png"/><Relationship Id="rId430" Type="http://schemas.openxmlformats.org/officeDocument/2006/relationships/customXml" Target="../ink/ink1532.xml"/><Relationship Id="rId668" Type="http://schemas.openxmlformats.org/officeDocument/2006/relationships/image" Target="../media/image1639.png"/><Relationship Id="rId18" Type="http://schemas.openxmlformats.org/officeDocument/2006/relationships/customXml" Target="../ink/ink1326.xml"/><Relationship Id="rId528" Type="http://schemas.openxmlformats.org/officeDocument/2006/relationships/image" Target="../media/image1569.png"/><Relationship Id="rId735" Type="http://schemas.openxmlformats.org/officeDocument/2006/relationships/customXml" Target="../ink/ink1685.xml"/><Relationship Id="rId167" Type="http://schemas.openxmlformats.org/officeDocument/2006/relationships/image" Target="../media/image1393.png"/><Relationship Id="rId374" Type="http://schemas.openxmlformats.org/officeDocument/2006/relationships/customXml" Target="../ink/ink1504.xml"/><Relationship Id="rId581" Type="http://schemas.openxmlformats.org/officeDocument/2006/relationships/customXml" Target="../ink/ink1608.xml"/><Relationship Id="rId71" Type="http://schemas.openxmlformats.org/officeDocument/2006/relationships/image" Target="../media/image1345.png"/><Relationship Id="rId234" Type="http://schemas.openxmlformats.org/officeDocument/2006/relationships/customXml" Target="../ink/ink1434.xml"/><Relationship Id="rId679" Type="http://schemas.openxmlformats.org/officeDocument/2006/relationships/customXml" Target="../ink/ink1657.xml"/><Relationship Id="rId802" Type="http://schemas.openxmlformats.org/officeDocument/2006/relationships/image" Target="../media/image1704.png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1324.png"/><Relationship Id="rId441" Type="http://schemas.openxmlformats.org/officeDocument/2006/relationships/image" Target="../media/image1526.png"/><Relationship Id="rId539" Type="http://schemas.openxmlformats.org/officeDocument/2006/relationships/customXml" Target="../ink/ink1587.xml"/><Relationship Id="rId746" Type="http://schemas.openxmlformats.org/officeDocument/2006/relationships/image" Target="../media/image1678.png"/><Relationship Id="rId178" Type="http://schemas.openxmlformats.org/officeDocument/2006/relationships/customXml" Target="../ink/ink1406.xml"/><Relationship Id="rId301" Type="http://schemas.openxmlformats.org/officeDocument/2006/relationships/image" Target="../media/image1457.png"/><Relationship Id="rId82" Type="http://schemas.openxmlformats.org/officeDocument/2006/relationships/customXml" Target="../ink/ink1358.xml"/><Relationship Id="rId385" Type="http://schemas.openxmlformats.org/officeDocument/2006/relationships/image" Target="../media/image1499.png"/><Relationship Id="rId592" Type="http://schemas.openxmlformats.org/officeDocument/2006/relationships/image" Target="../media/image1601.png"/><Relationship Id="rId606" Type="http://schemas.openxmlformats.org/officeDocument/2006/relationships/image" Target="../media/image1608.png"/><Relationship Id="rId813" Type="http://schemas.openxmlformats.org/officeDocument/2006/relationships/customXml" Target="../ink/ink1725.xml"/><Relationship Id="rId245" Type="http://schemas.openxmlformats.org/officeDocument/2006/relationships/image" Target="../media/image1430.png"/><Relationship Id="rId452" Type="http://schemas.openxmlformats.org/officeDocument/2006/relationships/image" Target="../media/image1531.png"/><Relationship Id="rId105" Type="http://schemas.openxmlformats.org/officeDocument/2006/relationships/image" Target="../media/image1362.png"/><Relationship Id="rId312" Type="http://schemas.openxmlformats.org/officeDocument/2006/relationships/customXml" Target="../ink/ink1473.xml"/><Relationship Id="rId757" Type="http://schemas.openxmlformats.org/officeDocument/2006/relationships/customXml" Target="../ink/ink1696.xml"/><Relationship Id="rId93" Type="http://schemas.openxmlformats.org/officeDocument/2006/relationships/image" Target="../media/image1356.png"/><Relationship Id="rId189" Type="http://schemas.openxmlformats.org/officeDocument/2006/relationships/image" Target="../media/image1403.png"/><Relationship Id="rId396" Type="http://schemas.openxmlformats.org/officeDocument/2006/relationships/customXml" Target="../ink/ink1515.xml"/><Relationship Id="rId617" Type="http://schemas.openxmlformats.org/officeDocument/2006/relationships/customXml" Target="../ink/ink1626.xml"/><Relationship Id="rId256" Type="http://schemas.openxmlformats.org/officeDocument/2006/relationships/customXml" Target="../ink/ink1445.xml"/><Relationship Id="rId463" Type="http://schemas.openxmlformats.org/officeDocument/2006/relationships/customXml" Target="../ink/ink1549.xml"/><Relationship Id="rId670" Type="http://schemas.openxmlformats.org/officeDocument/2006/relationships/image" Target="../media/image1640.png"/><Relationship Id="rId116" Type="http://schemas.openxmlformats.org/officeDocument/2006/relationships/customXml" Target="../ink/ink1375.xml"/><Relationship Id="rId323" Type="http://schemas.openxmlformats.org/officeDocument/2006/relationships/image" Target="../media/image1468.png"/><Relationship Id="rId530" Type="http://schemas.openxmlformats.org/officeDocument/2006/relationships/image" Target="../media/image1570.png"/><Relationship Id="rId768" Type="http://schemas.openxmlformats.org/officeDocument/2006/relationships/image" Target="../media/image1689.png"/><Relationship Id="rId20" Type="http://schemas.openxmlformats.org/officeDocument/2006/relationships/customXml" Target="../ink/ink1327.xml"/><Relationship Id="rId628" Type="http://schemas.openxmlformats.org/officeDocument/2006/relationships/image" Target="../media/image1619.png"/><Relationship Id="rId267" Type="http://schemas.openxmlformats.org/officeDocument/2006/relationships/image" Target="../media/image1440.png"/><Relationship Id="rId474" Type="http://schemas.openxmlformats.org/officeDocument/2006/relationships/image" Target="../media/image1542.png"/><Relationship Id="rId127" Type="http://schemas.openxmlformats.org/officeDocument/2006/relationships/image" Target="../media/image1373.png"/><Relationship Id="rId681" Type="http://schemas.openxmlformats.org/officeDocument/2006/relationships/customXml" Target="../ink/ink1658.xml"/><Relationship Id="rId779" Type="http://schemas.openxmlformats.org/officeDocument/2006/relationships/customXml" Target="../ink/ink1707.xml"/><Relationship Id="rId31" Type="http://schemas.openxmlformats.org/officeDocument/2006/relationships/image" Target="../media/image1325.png"/><Relationship Id="rId334" Type="http://schemas.openxmlformats.org/officeDocument/2006/relationships/customXml" Target="../ink/ink1484.xml"/><Relationship Id="rId541" Type="http://schemas.openxmlformats.org/officeDocument/2006/relationships/customXml" Target="../ink/ink1588.xml"/><Relationship Id="rId639" Type="http://schemas.openxmlformats.org/officeDocument/2006/relationships/customXml" Target="../ink/ink1637.xml"/><Relationship Id="rId180" Type="http://schemas.openxmlformats.org/officeDocument/2006/relationships/customXml" Target="../ink/ink1407.xml"/><Relationship Id="rId278" Type="http://schemas.openxmlformats.org/officeDocument/2006/relationships/customXml" Target="../ink/ink1456.xml"/><Relationship Id="rId401" Type="http://schemas.openxmlformats.org/officeDocument/2006/relationships/image" Target="../media/image1506.png"/><Relationship Id="rId485" Type="http://schemas.openxmlformats.org/officeDocument/2006/relationships/customXml" Target="../ink/ink1560.xml"/><Relationship Id="rId692" Type="http://schemas.openxmlformats.org/officeDocument/2006/relationships/image" Target="../media/image1651.png"/><Relationship Id="rId706" Type="http://schemas.openxmlformats.org/officeDocument/2006/relationships/image" Target="../media/image1658.png"/><Relationship Id="rId42" Type="http://schemas.openxmlformats.org/officeDocument/2006/relationships/customXml" Target="../ink/ink1338.xml"/><Relationship Id="rId138" Type="http://schemas.openxmlformats.org/officeDocument/2006/relationships/customXml" Target="../ink/ink1386.xml"/><Relationship Id="rId345" Type="http://schemas.openxmlformats.org/officeDocument/2006/relationships/image" Target="../media/image1479.png"/><Relationship Id="rId552" Type="http://schemas.openxmlformats.org/officeDocument/2006/relationships/image" Target="../media/image1581.png"/><Relationship Id="rId191" Type="http://schemas.openxmlformats.org/officeDocument/2006/relationships/image" Target="../media/image1404.png"/><Relationship Id="rId205" Type="http://schemas.openxmlformats.org/officeDocument/2006/relationships/image" Target="../media/image1411.png"/><Relationship Id="rId412" Type="http://schemas.openxmlformats.org/officeDocument/2006/relationships/customXml" Target="../ink/ink1523.xml"/><Relationship Id="rId289" Type="http://schemas.openxmlformats.org/officeDocument/2006/relationships/image" Target="../media/image1451.png"/><Relationship Id="rId496" Type="http://schemas.openxmlformats.org/officeDocument/2006/relationships/image" Target="../media/image1553.png"/><Relationship Id="rId717" Type="http://schemas.openxmlformats.org/officeDocument/2006/relationships/customXml" Target="../ink/ink1676.xml"/><Relationship Id="rId53" Type="http://schemas.openxmlformats.org/officeDocument/2006/relationships/image" Target="../media/image1336.png"/><Relationship Id="rId149" Type="http://schemas.openxmlformats.org/officeDocument/2006/relationships/image" Target="../media/image1384.png"/><Relationship Id="rId356" Type="http://schemas.openxmlformats.org/officeDocument/2006/relationships/customXml" Target="../ink/ink1495.xml"/><Relationship Id="rId563" Type="http://schemas.openxmlformats.org/officeDocument/2006/relationships/customXml" Target="../ink/ink1599.xml"/><Relationship Id="rId770" Type="http://schemas.openxmlformats.org/officeDocument/2006/relationships/image" Target="../media/image1690.png"/><Relationship Id="rId216" Type="http://schemas.openxmlformats.org/officeDocument/2006/relationships/customXml" Target="../ink/ink1425.xml"/><Relationship Id="rId423" Type="http://schemas.openxmlformats.org/officeDocument/2006/relationships/image" Target="../media/image1517.png"/><Relationship Id="rId630" Type="http://schemas.openxmlformats.org/officeDocument/2006/relationships/image" Target="../media/image1620.png"/><Relationship Id="rId728" Type="http://schemas.openxmlformats.org/officeDocument/2006/relationships/image" Target="../media/image1669.png"/><Relationship Id="rId64" Type="http://schemas.openxmlformats.org/officeDocument/2006/relationships/customXml" Target="../ink/ink1349.xml"/><Relationship Id="rId367" Type="http://schemas.openxmlformats.org/officeDocument/2006/relationships/image" Target="../media/image1490.png"/><Relationship Id="rId574" Type="http://schemas.openxmlformats.org/officeDocument/2006/relationships/image" Target="../media/image1592.png"/><Relationship Id="rId227" Type="http://schemas.openxmlformats.org/officeDocument/2006/relationships/image" Target="../media/image1421.png"/><Relationship Id="rId781" Type="http://schemas.openxmlformats.org/officeDocument/2006/relationships/customXml" Target="../ink/ink1708.xml"/><Relationship Id="rId434" Type="http://schemas.openxmlformats.org/officeDocument/2006/relationships/customXml" Target="../ink/ink1534.xml"/><Relationship Id="rId641" Type="http://schemas.openxmlformats.org/officeDocument/2006/relationships/customXml" Target="../ink/ink1638.xml"/><Relationship Id="rId739" Type="http://schemas.openxmlformats.org/officeDocument/2006/relationships/customXml" Target="../ink/ink1687.xml"/><Relationship Id="rId280" Type="http://schemas.openxmlformats.org/officeDocument/2006/relationships/customXml" Target="../ink/ink1457.xml"/><Relationship Id="rId501" Type="http://schemas.openxmlformats.org/officeDocument/2006/relationships/customXml" Target="../ink/ink1568.xml"/><Relationship Id="rId75" Type="http://schemas.openxmlformats.org/officeDocument/2006/relationships/image" Target="../media/image1347.png"/><Relationship Id="rId140" Type="http://schemas.openxmlformats.org/officeDocument/2006/relationships/customXml" Target="../ink/ink1387.xml"/><Relationship Id="rId378" Type="http://schemas.openxmlformats.org/officeDocument/2006/relationships/customXml" Target="../ink/ink1506.xml"/><Relationship Id="rId585" Type="http://schemas.openxmlformats.org/officeDocument/2006/relationships/customXml" Target="../ink/ink1610.xml"/><Relationship Id="rId792" Type="http://schemas.openxmlformats.org/officeDocument/2006/relationships/image" Target="../media/image1700.png"/><Relationship Id="rId806" Type="http://schemas.openxmlformats.org/officeDocument/2006/relationships/image" Target="../media/image1706.png"/><Relationship Id="rId6" Type="http://schemas.openxmlformats.org/officeDocument/2006/relationships/customXml" Target="../ink/ink1320.xml"/><Relationship Id="rId238" Type="http://schemas.openxmlformats.org/officeDocument/2006/relationships/customXml" Target="../ink/ink1436.xml"/><Relationship Id="rId445" Type="http://schemas.openxmlformats.org/officeDocument/2006/relationships/image" Target="../media/image1528.png"/><Relationship Id="rId652" Type="http://schemas.openxmlformats.org/officeDocument/2006/relationships/image" Target="../media/image1631.png"/><Relationship Id="rId291" Type="http://schemas.openxmlformats.org/officeDocument/2006/relationships/image" Target="../media/image1452.png"/><Relationship Id="rId305" Type="http://schemas.openxmlformats.org/officeDocument/2006/relationships/image" Target="../media/image1459.png"/><Relationship Id="rId347" Type="http://schemas.openxmlformats.org/officeDocument/2006/relationships/image" Target="../media/image1480.png"/><Relationship Id="rId512" Type="http://schemas.openxmlformats.org/officeDocument/2006/relationships/image" Target="../media/image1561.png"/><Relationship Id="rId44" Type="http://schemas.openxmlformats.org/officeDocument/2006/relationships/customXml" Target="../ink/ink1339.xml"/><Relationship Id="rId86" Type="http://schemas.openxmlformats.org/officeDocument/2006/relationships/customXml" Target="../ink/ink1360.xml"/><Relationship Id="rId151" Type="http://schemas.openxmlformats.org/officeDocument/2006/relationships/image" Target="../media/image1385.png"/><Relationship Id="rId389" Type="http://schemas.openxmlformats.org/officeDocument/2006/relationships/image" Target="../media/image485.png"/><Relationship Id="rId554" Type="http://schemas.openxmlformats.org/officeDocument/2006/relationships/image" Target="../media/image1582.png"/><Relationship Id="rId596" Type="http://schemas.openxmlformats.org/officeDocument/2006/relationships/image" Target="../media/image1603.png"/><Relationship Id="rId761" Type="http://schemas.openxmlformats.org/officeDocument/2006/relationships/customXml" Target="../ink/ink1698.xml"/><Relationship Id="rId817" Type="http://schemas.openxmlformats.org/officeDocument/2006/relationships/customXml" Target="../ink/ink1727.xml"/><Relationship Id="rId193" Type="http://schemas.openxmlformats.org/officeDocument/2006/relationships/image" Target="../media/image1405.png"/><Relationship Id="rId207" Type="http://schemas.openxmlformats.org/officeDocument/2006/relationships/image" Target="../media/image1412.png"/><Relationship Id="rId249" Type="http://schemas.openxmlformats.org/officeDocument/2006/relationships/image" Target="../media/image1432.png"/><Relationship Id="rId414" Type="http://schemas.openxmlformats.org/officeDocument/2006/relationships/customXml" Target="../ink/ink1524.xml"/><Relationship Id="rId456" Type="http://schemas.openxmlformats.org/officeDocument/2006/relationships/image" Target="../media/image1533.png"/><Relationship Id="rId498" Type="http://schemas.openxmlformats.org/officeDocument/2006/relationships/image" Target="../media/image1554.png"/><Relationship Id="rId621" Type="http://schemas.openxmlformats.org/officeDocument/2006/relationships/customXml" Target="../ink/ink1628.xml"/><Relationship Id="rId663" Type="http://schemas.openxmlformats.org/officeDocument/2006/relationships/customXml" Target="../ink/ink1649.xml"/><Relationship Id="rId13" Type="http://schemas.openxmlformats.org/officeDocument/2006/relationships/image" Target="../media/image1316.png"/><Relationship Id="rId109" Type="http://schemas.openxmlformats.org/officeDocument/2006/relationships/image" Target="../media/image1364.png"/><Relationship Id="rId260" Type="http://schemas.openxmlformats.org/officeDocument/2006/relationships/customXml" Target="../ink/ink1447.xml"/><Relationship Id="rId316" Type="http://schemas.openxmlformats.org/officeDocument/2006/relationships/customXml" Target="../ink/ink1475.xml"/><Relationship Id="rId523" Type="http://schemas.openxmlformats.org/officeDocument/2006/relationships/customXml" Target="../ink/ink1579.xml"/><Relationship Id="rId719" Type="http://schemas.openxmlformats.org/officeDocument/2006/relationships/customXml" Target="../ink/ink1677.xml"/><Relationship Id="rId55" Type="http://schemas.openxmlformats.org/officeDocument/2006/relationships/image" Target="../media/image1337.png"/><Relationship Id="rId97" Type="http://schemas.openxmlformats.org/officeDocument/2006/relationships/image" Target="../media/image1358.png"/><Relationship Id="rId120" Type="http://schemas.openxmlformats.org/officeDocument/2006/relationships/customXml" Target="../ink/ink1377.xml"/><Relationship Id="rId358" Type="http://schemas.openxmlformats.org/officeDocument/2006/relationships/customXml" Target="../ink/ink1496.xml"/><Relationship Id="rId565" Type="http://schemas.openxmlformats.org/officeDocument/2006/relationships/customXml" Target="../ink/ink1600.xml"/><Relationship Id="rId730" Type="http://schemas.openxmlformats.org/officeDocument/2006/relationships/image" Target="../media/image1670.png"/><Relationship Id="rId772" Type="http://schemas.openxmlformats.org/officeDocument/2006/relationships/image" Target="../media/image1691.png"/><Relationship Id="rId162" Type="http://schemas.openxmlformats.org/officeDocument/2006/relationships/customXml" Target="../ink/ink1398.xml"/><Relationship Id="rId218" Type="http://schemas.openxmlformats.org/officeDocument/2006/relationships/customXml" Target="../ink/ink1426.xml"/><Relationship Id="rId425" Type="http://schemas.openxmlformats.org/officeDocument/2006/relationships/image" Target="../media/image1518.png"/><Relationship Id="rId467" Type="http://schemas.openxmlformats.org/officeDocument/2006/relationships/customXml" Target="../ink/ink1551.xml"/><Relationship Id="rId632" Type="http://schemas.openxmlformats.org/officeDocument/2006/relationships/image" Target="../media/image1621.png"/><Relationship Id="rId271" Type="http://schemas.openxmlformats.org/officeDocument/2006/relationships/image" Target="../media/image1442.png"/><Relationship Id="rId674" Type="http://schemas.openxmlformats.org/officeDocument/2006/relationships/image" Target="../media/image1642.png"/><Relationship Id="rId24" Type="http://schemas.openxmlformats.org/officeDocument/2006/relationships/customXml" Target="../ink/ink1329.xml"/><Relationship Id="rId66" Type="http://schemas.openxmlformats.org/officeDocument/2006/relationships/customXml" Target="../ink/ink1350.xml"/><Relationship Id="rId131" Type="http://schemas.openxmlformats.org/officeDocument/2006/relationships/image" Target="../media/image1375.png"/><Relationship Id="rId327" Type="http://schemas.openxmlformats.org/officeDocument/2006/relationships/image" Target="../media/image1470.png"/><Relationship Id="rId369" Type="http://schemas.openxmlformats.org/officeDocument/2006/relationships/image" Target="../media/image1491.png"/><Relationship Id="rId534" Type="http://schemas.openxmlformats.org/officeDocument/2006/relationships/image" Target="../media/image1572.png"/><Relationship Id="rId576" Type="http://schemas.openxmlformats.org/officeDocument/2006/relationships/image" Target="../media/image1593.png"/><Relationship Id="rId741" Type="http://schemas.openxmlformats.org/officeDocument/2006/relationships/customXml" Target="../ink/ink1688.xml"/><Relationship Id="rId783" Type="http://schemas.openxmlformats.org/officeDocument/2006/relationships/customXml" Target="../ink/ink1709.xml"/><Relationship Id="rId173" Type="http://schemas.openxmlformats.org/officeDocument/2006/relationships/image" Target="../media/image338.png"/><Relationship Id="rId229" Type="http://schemas.openxmlformats.org/officeDocument/2006/relationships/image" Target="../media/image1422.png"/><Relationship Id="rId380" Type="http://schemas.openxmlformats.org/officeDocument/2006/relationships/customXml" Target="../ink/ink1507.xml"/><Relationship Id="rId436" Type="http://schemas.openxmlformats.org/officeDocument/2006/relationships/customXml" Target="../ink/ink1535.xml"/><Relationship Id="rId601" Type="http://schemas.openxmlformats.org/officeDocument/2006/relationships/customXml" Target="../ink/ink1618.xml"/><Relationship Id="rId643" Type="http://schemas.openxmlformats.org/officeDocument/2006/relationships/customXml" Target="../ink/ink1639.xml"/><Relationship Id="rId240" Type="http://schemas.openxmlformats.org/officeDocument/2006/relationships/customXml" Target="../ink/ink1437.xml"/><Relationship Id="rId478" Type="http://schemas.openxmlformats.org/officeDocument/2006/relationships/image" Target="../media/image1544.png"/><Relationship Id="rId685" Type="http://schemas.openxmlformats.org/officeDocument/2006/relationships/customXml" Target="../ink/ink1660.xml"/><Relationship Id="rId35" Type="http://schemas.openxmlformats.org/officeDocument/2006/relationships/image" Target="../media/image1327.png"/><Relationship Id="rId77" Type="http://schemas.openxmlformats.org/officeDocument/2006/relationships/image" Target="../media/image1348.png"/><Relationship Id="rId100" Type="http://schemas.openxmlformats.org/officeDocument/2006/relationships/customXml" Target="../ink/ink1367.xml"/><Relationship Id="rId282" Type="http://schemas.openxmlformats.org/officeDocument/2006/relationships/customXml" Target="../ink/ink1458.xml"/><Relationship Id="rId338" Type="http://schemas.openxmlformats.org/officeDocument/2006/relationships/customXml" Target="../ink/ink1486.xml"/><Relationship Id="rId503" Type="http://schemas.openxmlformats.org/officeDocument/2006/relationships/customXml" Target="../ink/ink1569.xml"/><Relationship Id="rId545" Type="http://schemas.openxmlformats.org/officeDocument/2006/relationships/customXml" Target="../ink/ink1590.xml"/><Relationship Id="rId587" Type="http://schemas.openxmlformats.org/officeDocument/2006/relationships/customXml" Target="../ink/ink1611.xml"/><Relationship Id="rId710" Type="http://schemas.openxmlformats.org/officeDocument/2006/relationships/image" Target="../media/image1660.png"/><Relationship Id="rId752" Type="http://schemas.openxmlformats.org/officeDocument/2006/relationships/image" Target="../media/image1681.png"/><Relationship Id="rId808" Type="http://schemas.openxmlformats.org/officeDocument/2006/relationships/image" Target="../media/image1707.png"/><Relationship Id="rId8" Type="http://schemas.openxmlformats.org/officeDocument/2006/relationships/customXml" Target="../ink/ink1321.xml"/><Relationship Id="rId142" Type="http://schemas.openxmlformats.org/officeDocument/2006/relationships/customXml" Target="../ink/ink1388.xml"/><Relationship Id="rId184" Type="http://schemas.openxmlformats.org/officeDocument/2006/relationships/customXml" Target="../ink/ink1409.xml"/><Relationship Id="rId391" Type="http://schemas.openxmlformats.org/officeDocument/2006/relationships/image" Target="../media/image1501.png"/><Relationship Id="rId405" Type="http://schemas.openxmlformats.org/officeDocument/2006/relationships/image" Target="../media/image1508.png"/><Relationship Id="rId447" Type="http://schemas.openxmlformats.org/officeDocument/2006/relationships/image" Target="../media/image1529.png"/><Relationship Id="rId612" Type="http://schemas.openxmlformats.org/officeDocument/2006/relationships/image" Target="../media/image1611.png"/><Relationship Id="rId794" Type="http://schemas.openxmlformats.org/officeDocument/2006/relationships/image" Target="../media/image1701.png"/><Relationship Id="rId251" Type="http://schemas.openxmlformats.org/officeDocument/2006/relationships/image" Target="../media/image1433.png"/><Relationship Id="rId489" Type="http://schemas.openxmlformats.org/officeDocument/2006/relationships/customXml" Target="../ink/ink1562.xml"/><Relationship Id="rId654" Type="http://schemas.openxmlformats.org/officeDocument/2006/relationships/image" Target="../media/image1632.png"/><Relationship Id="rId696" Type="http://schemas.openxmlformats.org/officeDocument/2006/relationships/image" Target="../media/image1653.png"/><Relationship Id="rId46" Type="http://schemas.openxmlformats.org/officeDocument/2006/relationships/customXml" Target="../ink/ink1340.xml"/><Relationship Id="rId293" Type="http://schemas.openxmlformats.org/officeDocument/2006/relationships/image" Target="../media/image1453.png"/><Relationship Id="rId307" Type="http://schemas.openxmlformats.org/officeDocument/2006/relationships/image" Target="../media/image1460.png"/><Relationship Id="rId349" Type="http://schemas.openxmlformats.org/officeDocument/2006/relationships/image" Target="../media/image1481.png"/><Relationship Id="rId514" Type="http://schemas.openxmlformats.org/officeDocument/2006/relationships/image" Target="../media/image1562.png"/><Relationship Id="rId556" Type="http://schemas.openxmlformats.org/officeDocument/2006/relationships/image" Target="../media/image1583.png"/><Relationship Id="rId721" Type="http://schemas.openxmlformats.org/officeDocument/2006/relationships/customXml" Target="../ink/ink1678.xml"/><Relationship Id="rId763" Type="http://schemas.openxmlformats.org/officeDocument/2006/relationships/customXml" Target="../ink/ink1699.xml"/><Relationship Id="rId88" Type="http://schemas.openxmlformats.org/officeDocument/2006/relationships/customXml" Target="../ink/ink1361.xml"/><Relationship Id="rId111" Type="http://schemas.openxmlformats.org/officeDocument/2006/relationships/image" Target="../media/image1365.png"/><Relationship Id="rId153" Type="http://schemas.openxmlformats.org/officeDocument/2006/relationships/image" Target="../media/image1386.png"/><Relationship Id="rId195" Type="http://schemas.openxmlformats.org/officeDocument/2006/relationships/image" Target="../media/image1406.png"/><Relationship Id="rId209" Type="http://schemas.openxmlformats.org/officeDocument/2006/relationships/image" Target="../media/image1413.png"/><Relationship Id="rId360" Type="http://schemas.openxmlformats.org/officeDocument/2006/relationships/customXml" Target="../ink/ink1497.xml"/><Relationship Id="rId416" Type="http://schemas.openxmlformats.org/officeDocument/2006/relationships/customXml" Target="../ink/ink1525.xml"/><Relationship Id="rId598" Type="http://schemas.openxmlformats.org/officeDocument/2006/relationships/image" Target="../media/image1604.png"/><Relationship Id="rId220" Type="http://schemas.openxmlformats.org/officeDocument/2006/relationships/customXml" Target="../ink/ink1427.xml"/><Relationship Id="rId458" Type="http://schemas.openxmlformats.org/officeDocument/2006/relationships/image" Target="../media/image1534.png"/><Relationship Id="rId623" Type="http://schemas.openxmlformats.org/officeDocument/2006/relationships/customXml" Target="../ink/ink1629.xml"/><Relationship Id="rId665" Type="http://schemas.openxmlformats.org/officeDocument/2006/relationships/customXml" Target="../ink/ink1650.xml"/><Relationship Id="rId15" Type="http://schemas.openxmlformats.org/officeDocument/2006/relationships/image" Target="../media/image1317.png"/><Relationship Id="rId57" Type="http://schemas.openxmlformats.org/officeDocument/2006/relationships/image" Target="../media/image1338.png"/><Relationship Id="rId262" Type="http://schemas.openxmlformats.org/officeDocument/2006/relationships/customXml" Target="../ink/ink1448.xml"/><Relationship Id="rId318" Type="http://schemas.openxmlformats.org/officeDocument/2006/relationships/customXml" Target="../ink/ink1476.xml"/><Relationship Id="rId525" Type="http://schemas.openxmlformats.org/officeDocument/2006/relationships/customXml" Target="../ink/ink1580.xml"/><Relationship Id="rId567" Type="http://schemas.openxmlformats.org/officeDocument/2006/relationships/customXml" Target="../ink/ink1601.xml"/><Relationship Id="rId732" Type="http://schemas.openxmlformats.org/officeDocument/2006/relationships/image" Target="../media/image1671.png"/><Relationship Id="rId99" Type="http://schemas.openxmlformats.org/officeDocument/2006/relationships/image" Target="../media/image1359.png"/><Relationship Id="rId122" Type="http://schemas.openxmlformats.org/officeDocument/2006/relationships/customXml" Target="../ink/ink1378.xml"/><Relationship Id="rId164" Type="http://schemas.openxmlformats.org/officeDocument/2006/relationships/customXml" Target="../ink/ink1399.xml"/><Relationship Id="rId371" Type="http://schemas.openxmlformats.org/officeDocument/2006/relationships/image" Target="../media/image1492.png"/><Relationship Id="rId774" Type="http://schemas.openxmlformats.org/officeDocument/2006/relationships/image" Target="../media/image1692.png"/><Relationship Id="rId427" Type="http://schemas.openxmlformats.org/officeDocument/2006/relationships/image" Target="../media/image1519.png"/><Relationship Id="rId469" Type="http://schemas.openxmlformats.org/officeDocument/2006/relationships/customXml" Target="../ink/ink1552.xml"/><Relationship Id="rId634" Type="http://schemas.openxmlformats.org/officeDocument/2006/relationships/image" Target="../media/image1622.png"/><Relationship Id="rId676" Type="http://schemas.openxmlformats.org/officeDocument/2006/relationships/image" Target="../media/image1643.png"/><Relationship Id="rId26" Type="http://schemas.openxmlformats.org/officeDocument/2006/relationships/customXml" Target="../ink/ink1330.xml"/><Relationship Id="rId231" Type="http://schemas.openxmlformats.org/officeDocument/2006/relationships/image" Target="../media/image1423.png"/><Relationship Id="rId273" Type="http://schemas.openxmlformats.org/officeDocument/2006/relationships/image" Target="../media/image1443.png"/><Relationship Id="rId329" Type="http://schemas.openxmlformats.org/officeDocument/2006/relationships/image" Target="../media/image1471.png"/><Relationship Id="rId480" Type="http://schemas.openxmlformats.org/officeDocument/2006/relationships/image" Target="../media/image1545.png"/><Relationship Id="rId536" Type="http://schemas.openxmlformats.org/officeDocument/2006/relationships/image" Target="../media/image1573.png"/><Relationship Id="rId701" Type="http://schemas.openxmlformats.org/officeDocument/2006/relationships/customXml" Target="../ink/ink1668.xml"/><Relationship Id="rId68" Type="http://schemas.openxmlformats.org/officeDocument/2006/relationships/customXml" Target="../ink/ink1351.xml"/><Relationship Id="rId133" Type="http://schemas.openxmlformats.org/officeDocument/2006/relationships/image" Target="../media/image1376.png"/><Relationship Id="rId175" Type="http://schemas.openxmlformats.org/officeDocument/2006/relationships/image" Target="../media/image1396.png"/><Relationship Id="rId340" Type="http://schemas.openxmlformats.org/officeDocument/2006/relationships/customXml" Target="../ink/ink1487.xml"/><Relationship Id="rId578" Type="http://schemas.openxmlformats.org/officeDocument/2006/relationships/image" Target="../media/image1594.png"/><Relationship Id="rId743" Type="http://schemas.openxmlformats.org/officeDocument/2006/relationships/customXml" Target="../ink/ink1689.xml"/><Relationship Id="rId785" Type="http://schemas.openxmlformats.org/officeDocument/2006/relationships/image" Target="../media/image1697.png"/><Relationship Id="rId200" Type="http://schemas.openxmlformats.org/officeDocument/2006/relationships/customXml" Target="../ink/ink1417.xml"/><Relationship Id="rId382" Type="http://schemas.openxmlformats.org/officeDocument/2006/relationships/customXml" Target="../ink/ink1508.xml"/><Relationship Id="rId438" Type="http://schemas.openxmlformats.org/officeDocument/2006/relationships/customXml" Target="../ink/ink1536.xml"/><Relationship Id="rId603" Type="http://schemas.openxmlformats.org/officeDocument/2006/relationships/customXml" Target="../ink/ink1619.xml"/><Relationship Id="rId645" Type="http://schemas.openxmlformats.org/officeDocument/2006/relationships/customXml" Target="../ink/ink1640.xml"/><Relationship Id="rId687" Type="http://schemas.openxmlformats.org/officeDocument/2006/relationships/customXml" Target="../ink/ink1661.xml"/><Relationship Id="rId810" Type="http://schemas.openxmlformats.org/officeDocument/2006/relationships/image" Target="../media/image1708.png"/><Relationship Id="rId242" Type="http://schemas.openxmlformats.org/officeDocument/2006/relationships/customXml" Target="../ink/ink1438.xml"/><Relationship Id="rId284" Type="http://schemas.openxmlformats.org/officeDocument/2006/relationships/customXml" Target="../ink/ink1459.xml"/><Relationship Id="rId491" Type="http://schemas.openxmlformats.org/officeDocument/2006/relationships/customXml" Target="../ink/ink1563.xml"/><Relationship Id="rId505" Type="http://schemas.openxmlformats.org/officeDocument/2006/relationships/customXml" Target="../ink/ink1570.xml"/><Relationship Id="rId712" Type="http://schemas.openxmlformats.org/officeDocument/2006/relationships/image" Target="../media/image1661.png"/><Relationship Id="rId37" Type="http://schemas.openxmlformats.org/officeDocument/2006/relationships/image" Target="../media/image1328.png"/><Relationship Id="rId79" Type="http://schemas.openxmlformats.org/officeDocument/2006/relationships/image" Target="../media/image1349.png"/><Relationship Id="rId102" Type="http://schemas.openxmlformats.org/officeDocument/2006/relationships/customXml" Target="../ink/ink1368.xml"/><Relationship Id="rId144" Type="http://schemas.openxmlformats.org/officeDocument/2006/relationships/customXml" Target="../ink/ink1389.xml"/><Relationship Id="rId547" Type="http://schemas.openxmlformats.org/officeDocument/2006/relationships/customXml" Target="../ink/ink1591.xml"/><Relationship Id="rId589" Type="http://schemas.openxmlformats.org/officeDocument/2006/relationships/customXml" Target="../ink/ink1612.xml"/><Relationship Id="rId754" Type="http://schemas.openxmlformats.org/officeDocument/2006/relationships/image" Target="../media/image1682.png"/><Relationship Id="rId796" Type="http://schemas.openxmlformats.org/officeDocument/2006/relationships/image" Target="../media/image1702.png"/><Relationship Id="rId90" Type="http://schemas.openxmlformats.org/officeDocument/2006/relationships/customXml" Target="../ink/ink1362.xml"/><Relationship Id="rId186" Type="http://schemas.openxmlformats.org/officeDocument/2006/relationships/customXml" Target="../ink/ink1410.xml"/><Relationship Id="rId351" Type="http://schemas.openxmlformats.org/officeDocument/2006/relationships/image" Target="../media/image1482.png"/><Relationship Id="rId393" Type="http://schemas.openxmlformats.org/officeDocument/2006/relationships/image" Target="../media/image1502.png"/><Relationship Id="rId407" Type="http://schemas.openxmlformats.org/officeDocument/2006/relationships/image" Target="../media/image1509.png"/><Relationship Id="rId449" Type="http://schemas.openxmlformats.org/officeDocument/2006/relationships/image" Target="../media/image1530.png"/><Relationship Id="rId614" Type="http://schemas.openxmlformats.org/officeDocument/2006/relationships/image" Target="../media/image1612.png"/><Relationship Id="rId656" Type="http://schemas.openxmlformats.org/officeDocument/2006/relationships/image" Target="../media/image1633.png"/><Relationship Id="rId211" Type="http://schemas.openxmlformats.org/officeDocument/2006/relationships/image" Target="../media/image1414.png"/><Relationship Id="rId253" Type="http://schemas.openxmlformats.org/officeDocument/2006/relationships/image" Target="../media/image1434.png"/><Relationship Id="rId295" Type="http://schemas.openxmlformats.org/officeDocument/2006/relationships/image" Target="../media/image1454.png"/><Relationship Id="rId309" Type="http://schemas.openxmlformats.org/officeDocument/2006/relationships/image" Target="../media/image1461.png"/><Relationship Id="rId460" Type="http://schemas.openxmlformats.org/officeDocument/2006/relationships/image" Target="../media/image1535.png"/><Relationship Id="rId516" Type="http://schemas.openxmlformats.org/officeDocument/2006/relationships/image" Target="../media/image1563.png"/><Relationship Id="rId698" Type="http://schemas.openxmlformats.org/officeDocument/2006/relationships/image" Target="../media/image1654.png"/><Relationship Id="rId48" Type="http://schemas.openxmlformats.org/officeDocument/2006/relationships/customXml" Target="../ink/ink1341.xml"/><Relationship Id="rId113" Type="http://schemas.openxmlformats.org/officeDocument/2006/relationships/image" Target="../media/image1366.png"/><Relationship Id="rId320" Type="http://schemas.openxmlformats.org/officeDocument/2006/relationships/customXml" Target="../ink/ink1477.xml"/><Relationship Id="rId558" Type="http://schemas.openxmlformats.org/officeDocument/2006/relationships/image" Target="../media/image1584.png"/><Relationship Id="rId723" Type="http://schemas.openxmlformats.org/officeDocument/2006/relationships/customXml" Target="../ink/ink1679.xml"/><Relationship Id="rId765" Type="http://schemas.openxmlformats.org/officeDocument/2006/relationships/customXml" Target="../ink/ink1700.xml"/><Relationship Id="rId155" Type="http://schemas.openxmlformats.org/officeDocument/2006/relationships/image" Target="../media/image1387.png"/><Relationship Id="rId197" Type="http://schemas.openxmlformats.org/officeDocument/2006/relationships/image" Target="../media/image1407.png"/><Relationship Id="rId362" Type="http://schemas.openxmlformats.org/officeDocument/2006/relationships/customXml" Target="../ink/ink1498.xml"/><Relationship Id="rId418" Type="http://schemas.openxmlformats.org/officeDocument/2006/relationships/customXml" Target="../ink/ink1526.xml"/><Relationship Id="rId625" Type="http://schemas.openxmlformats.org/officeDocument/2006/relationships/customXml" Target="../ink/ink1630.xml"/><Relationship Id="rId222" Type="http://schemas.openxmlformats.org/officeDocument/2006/relationships/customXml" Target="../ink/ink1428.xml"/><Relationship Id="rId264" Type="http://schemas.openxmlformats.org/officeDocument/2006/relationships/customXml" Target="../ink/ink1449.xml"/><Relationship Id="rId471" Type="http://schemas.openxmlformats.org/officeDocument/2006/relationships/customXml" Target="../ink/ink1553.xml"/><Relationship Id="rId667" Type="http://schemas.openxmlformats.org/officeDocument/2006/relationships/customXml" Target="../ink/ink1651.xml"/><Relationship Id="rId17" Type="http://schemas.openxmlformats.org/officeDocument/2006/relationships/image" Target="../media/image1318.png"/><Relationship Id="rId59" Type="http://schemas.openxmlformats.org/officeDocument/2006/relationships/image" Target="../media/image1339.png"/><Relationship Id="rId124" Type="http://schemas.openxmlformats.org/officeDocument/2006/relationships/customXml" Target="../ink/ink1379.xml"/><Relationship Id="rId527" Type="http://schemas.openxmlformats.org/officeDocument/2006/relationships/customXml" Target="../ink/ink1581.xml"/><Relationship Id="rId569" Type="http://schemas.openxmlformats.org/officeDocument/2006/relationships/customXml" Target="../ink/ink1602.xml"/><Relationship Id="rId734" Type="http://schemas.openxmlformats.org/officeDocument/2006/relationships/image" Target="../media/image1672.png"/><Relationship Id="rId776" Type="http://schemas.openxmlformats.org/officeDocument/2006/relationships/image" Target="../media/image1693.png"/><Relationship Id="rId70" Type="http://schemas.openxmlformats.org/officeDocument/2006/relationships/customXml" Target="../ink/ink1352.xml"/><Relationship Id="rId166" Type="http://schemas.openxmlformats.org/officeDocument/2006/relationships/customXml" Target="../ink/ink1400.xml"/><Relationship Id="rId331" Type="http://schemas.openxmlformats.org/officeDocument/2006/relationships/image" Target="../media/image1472.png"/><Relationship Id="rId373" Type="http://schemas.openxmlformats.org/officeDocument/2006/relationships/image" Target="../media/image1493.png"/><Relationship Id="rId429" Type="http://schemas.openxmlformats.org/officeDocument/2006/relationships/image" Target="../media/image1520.png"/><Relationship Id="rId580" Type="http://schemas.openxmlformats.org/officeDocument/2006/relationships/image" Target="../media/image1595.png"/><Relationship Id="rId636" Type="http://schemas.openxmlformats.org/officeDocument/2006/relationships/image" Target="../media/image1623.png"/><Relationship Id="rId801" Type="http://schemas.openxmlformats.org/officeDocument/2006/relationships/customXml" Target="../ink/ink1719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424.png"/><Relationship Id="rId440" Type="http://schemas.openxmlformats.org/officeDocument/2006/relationships/customXml" Target="../ink/ink1537.xml"/><Relationship Id="rId678" Type="http://schemas.openxmlformats.org/officeDocument/2006/relationships/image" Target="../media/image1644.png"/><Relationship Id="rId28" Type="http://schemas.openxmlformats.org/officeDocument/2006/relationships/customXml" Target="../ink/ink1331.xml"/><Relationship Id="rId275" Type="http://schemas.openxmlformats.org/officeDocument/2006/relationships/image" Target="../media/image1444.png"/><Relationship Id="rId300" Type="http://schemas.openxmlformats.org/officeDocument/2006/relationships/customXml" Target="../ink/ink1467.xml"/><Relationship Id="rId482" Type="http://schemas.openxmlformats.org/officeDocument/2006/relationships/image" Target="../media/image1546.png"/><Relationship Id="rId538" Type="http://schemas.openxmlformats.org/officeDocument/2006/relationships/image" Target="../media/image1574.png"/><Relationship Id="rId703" Type="http://schemas.openxmlformats.org/officeDocument/2006/relationships/customXml" Target="../ink/ink1669.xml"/><Relationship Id="rId745" Type="http://schemas.openxmlformats.org/officeDocument/2006/relationships/customXml" Target="../ink/ink1690.xml"/><Relationship Id="rId81" Type="http://schemas.openxmlformats.org/officeDocument/2006/relationships/image" Target="../media/image1350.png"/><Relationship Id="rId135" Type="http://schemas.openxmlformats.org/officeDocument/2006/relationships/image" Target="../media/image1377.png"/><Relationship Id="rId177" Type="http://schemas.openxmlformats.org/officeDocument/2006/relationships/image" Target="../media/image1397.png"/><Relationship Id="rId342" Type="http://schemas.openxmlformats.org/officeDocument/2006/relationships/customXml" Target="../ink/ink1488.xml"/><Relationship Id="rId384" Type="http://schemas.openxmlformats.org/officeDocument/2006/relationships/customXml" Target="../ink/ink1509.xml"/><Relationship Id="rId591" Type="http://schemas.openxmlformats.org/officeDocument/2006/relationships/customXml" Target="../ink/ink1613.xml"/><Relationship Id="rId605" Type="http://schemas.openxmlformats.org/officeDocument/2006/relationships/customXml" Target="../ink/ink1620.xml"/><Relationship Id="rId787" Type="http://schemas.openxmlformats.org/officeDocument/2006/relationships/image" Target="../media/image1698.png"/><Relationship Id="rId812" Type="http://schemas.openxmlformats.org/officeDocument/2006/relationships/image" Target="../media/image1709.png"/><Relationship Id="rId202" Type="http://schemas.openxmlformats.org/officeDocument/2006/relationships/customXml" Target="../ink/ink1418.xml"/><Relationship Id="rId244" Type="http://schemas.openxmlformats.org/officeDocument/2006/relationships/customXml" Target="../ink/ink1439.xml"/><Relationship Id="rId647" Type="http://schemas.openxmlformats.org/officeDocument/2006/relationships/customXml" Target="../ink/ink1641.xml"/><Relationship Id="rId689" Type="http://schemas.openxmlformats.org/officeDocument/2006/relationships/customXml" Target="../ink/ink1662.xml"/><Relationship Id="rId39" Type="http://schemas.openxmlformats.org/officeDocument/2006/relationships/image" Target="../media/image1329.png"/><Relationship Id="rId286" Type="http://schemas.openxmlformats.org/officeDocument/2006/relationships/customXml" Target="../ink/ink1460.xml"/><Relationship Id="rId451" Type="http://schemas.openxmlformats.org/officeDocument/2006/relationships/customXml" Target="../ink/ink1543.xml"/><Relationship Id="rId493" Type="http://schemas.openxmlformats.org/officeDocument/2006/relationships/customXml" Target="../ink/ink1564.xml"/><Relationship Id="rId507" Type="http://schemas.openxmlformats.org/officeDocument/2006/relationships/customXml" Target="../ink/ink1571.xml"/><Relationship Id="rId549" Type="http://schemas.openxmlformats.org/officeDocument/2006/relationships/customXml" Target="../ink/ink1592.xml"/><Relationship Id="rId714" Type="http://schemas.openxmlformats.org/officeDocument/2006/relationships/image" Target="../media/image1662.png"/><Relationship Id="rId756" Type="http://schemas.openxmlformats.org/officeDocument/2006/relationships/image" Target="../media/image1683.png"/><Relationship Id="rId50" Type="http://schemas.openxmlformats.org/officeDocument/2006/relationships/customXml" Target="../ink/ink1342.xml"/><Relationship Id="rId104" Type="http://schemas.openxmlformats.org/officeDocument/2006/relationships/customXml" Target="../ink/ink1369.xml"/><Relationship Id="rId146" Type="http://schemas.openxmlformats.org/officeDocument/2006/relationships/customXml" Target="../ink/ink1390.xml"/><Relationship Id="rId188" Type="http://schemas.openxmlformats.org/officeDocument/2006/relationships/customXml" Target="../ink/ink1411.xml"/><Relationship Id="rId311" Type="http://schemas.openxmlformats.org/officeDocument/2006/relationships/image" Target="../media/image1462.png"/><Relationship Id="rId353" Type="http://schemas.openxmlformats.org/officeDocument/2006/relationships/image" Target="../media/image1483.png"/><Relationship Id="rId395" Type="http://schemas.openxmlformats.org/officeDocument/2006/relationships/image" Target="../media/image1503.png"/><Relationship Id="rId409" Type="http://schemas.openxmlformats.org/officeDocument/2006/relationships/image" Target="../media/image1510.png"/><Relationship Id="rId560" Type="http://schemas.openxmlformats.org/officeDocument/2006/relationships/image" Target="../media/image1585.png"/><Relationship Id="rId798" Type="http://schemas.openxmlformats.org/officeDocument/2006/relationships/image" Target="../media/image1703.png"/><Relationship Id="rId92" Type="http://schemas.openxmlformats.org/officeDocument/2006/relationships/customXml" Target="../ink/ink1363.xml"/><Relationship Id="rId213" Type="http://schemas.openxmlformats.org/officeDocument/2006/relationships/image" Target="../media/image79.png"/><Relationship Id="rId420" Type="http://schemas.openxmlformats.org/officeDocument/2006/relationships/customXml" Target="../ink/ink1527.xml"/><Relationship Id="rId616" Type="http://schemas.openxmlformats.org/officeDocument/2006/relationships/image" Target="../media/image1613.png"/><Relationship Id="rId658" Type="http://schemas.openxmlformats.org/officeDocument/2006/relationships/image" Target="../media/image1634.png"/><Relationship Id="rId255" Type="http://schemas.openxmlformats.org/officeDocument/2006/relationships/image" Target="../media/image1435.png"/><Relationship Id="rId297" Type="http://schemas.openxmlformats.org/officeDocument/2006/relationships/image" Target="../media/image1455.png"/><Relationship Id="rId462" Type="http://schemas.openxmlformats.org/officeDocument/2006/relationships/image" Target="../media/image1536.png"/><Relationship Id="rId518" Type="http://schemas.openxmlformats.org/officeDocument/2006/relationships/image" Target="../media/image1564.png"/><Relationship Id="rId725" Type="http://schemas.openxmlformats.org/officeDocument/2006/relationships/customXml" Target="../ink/ink1680.xml"/><Relationship Id="rId115" Type="http://schemas.openxmlformats.org/officeDocument/2006/relationships/image" Target="../media/image1367.png"/><Relationship Id="rId157" Type="http://schemas.openxmlformats.org/officeDocument/2006/relationships/image" Target="../media/image1388.png"/><Relationship Id="rId322" Type="http://schemas.openxmlformats.org/officeDocument/2006/relationships/customXml" Target="../ink/ink1478.xml"/><Relationship Id="rId364" Type="http://schemas.openxmlformats.org/officeDocument/2006/relationships/customXml" Target="../ink/ink1499.xml"/><Relationship Id="rId767" Type="http://schemas.openxmlformats.org/officeDocument/2006/relationships/customXml" Target="../ink/ink1701.xml"/><Relationship Id="rId61" Type="http://schemas.openxmlformats.org/officeDocument/2006/relationships/image" Target="../media/image1340.png"/><Relationship Id="rId199" Type="http://schemas.openxmlformats.org/officeDocument/2006/relationships/image" Target="../media/image1408.png"/><Relationship Id="rId571" Type="http://schemas.openxmlformats.org/officeDocument/2006/relationships/customXml" Target="../ink/ink1603.xml"/><Relationship Id="rId627" Type="http://schemas.openxmlformats.org/officeDocument/2006/relationships/customXml" Target="../ink/ink1631.xml"/><Relationship Id="rId669" Type="http://schemas.openxmlformats.org/officeDocument/2006/relationships/customXml" Target="../ink/ink1652.xml"/><Relationship Id="rId19" Type="http://schemas.openxmlformats.org/officeDocument/2006/relationships/image" Target="../media/image1319.png"/><Relationship Id="rId224" Type="http://schemas.openxmlformats.org/officeDocument/2006/relationships/customXml" Target="../ink/ink1429.xml"/><Relationship Id="rId266" Type="http://schemas.openxmlformats.org/officeDocument/2006/relationships/customXml" Target="../ink/ink1450.xml"/><Relationship Id="rId431" Type="http://schemas.openxmlformats.org/officeDocument/2006/relationships/image" Target="../media/image1521.png"/><Relationship Id="rId473" Type="http://schemas.openxmlformats.org/officeDocument/2006/relationships/customXml" Target="../ink/ink1554.xml"/><Relationship Id="rId529" Type="http://schemas.openxmlformats.org/officeDocument/2006/relationships/customXml" Target="../ink/ink1582.xml"/><Relationship Id="rId680" Type="http://schemas.openxmlformats.org/officeDocument/2006/relationships/image" Target="../media/image1645.png"/><Relationship Id="rId736" Type="http://schemas.openxmlformats.org/officeDocument/2006/relationships/image" Target="../media/image1673.png"/><Relationship Id="rId30" Type="http://schemas.openxmlformats.org/officeDocument/2006/relationships/customXml" Target="../ink/ink1332.xml"/><Relationship Id="rId126" Type="http://schemas.openxmlformats.org/officeDocument/2006/relationships/customXml" Target="../ink/ink1380.xml"/><Relationship Id="rId168" Type="http://schemas.openxmlformats.org/officeDocument/2006/relationships/customXml" Target="../ink/ink1401.xml"/><Relationship Id="rId333" Type="http://schemas.openxmlformats.org/officeDocument/2006/relationships/image" Target="../media/image1473.png"/><Relationship Id="rId540" Type="http://schemas.openxmlformats.org/officeDocument/2006/relationships/image" Target="../media/image1575.png"/><Relationship Id="rId778" Type="http://schemas.openxmlformats.org/officeDocument/2006/relationships/image" Target="../media/image1694.png"/><Relationship Id="rId72" Type="http://schemas.openxmlformats.org/officeDocument/2006/relationships/customXml" Target="../ink/ink1353.xml"/><Relationship Id="rId375" Type="http://schemas.openxmlformats.org/officeDocument/2006/relationships/image" Target="../media/image1494.png"/><Relationship Id="rId582" Type="http://schemas.openxmlformats.org/officeDocument/2006/relationships/image" Target="../media/image1596.png"/><Relationship Id="rId638" Type="http://schemas.openxmlformats.org/officeDocument/2006/relationships/image" Target="../media/image1624.png"/><Relationship Id="rId803" Type="http://schemas.openxmlformats.org/officeDocument/2006/relationships/customXml" Target="../ink/ink1720.xml"/><Relationship Id="rId3" Type="http://schemas.openxmlformats.org/officeDocument/2006/relationships/image" Target="../media/image1311.png"/><Relationship Id="rId235" Type="http://schemas.openxmlformats.org/officeDocument/2006/relationships/image" Target="../media/image1425.png"/><Relationship Id="rId277" Type="http://schemas.openxmlformats.org/officeDocument/2006/relationships/image" Target="../media/image1445.png"/><Relationship Id="rId400" Type="http://schemas.openxmlformats.org/officeDocument/2006/relationships/customXml" Target="../ink/ink1517.xml"/><Relationship Id="rId442" Type="http://schemas.openxmlformats.org/officeDocument/2006/relationships/customXml" Target="../ink/ink1538.xml"/><Relationship Id="rId484" Type="http://schemas.openxmlformats.org/officeDocument/2006/relationships/image" Target="../media/image1547.png"/><Relationship Id="rId705" Type="http://schemas.openxmlformats.org/officeDocument/2006/relationships/customXml" Target="../ink/ink1670.xml"/><Relationship Id="rId137" Type="http://schemas.openxmlformats.org/officeDocument/2006/relationships/image" Target="../media/image1378.png"/><Relationship Id="rId302" Type="http://schemas.openxmlformats.org/officeDocument/2006/relationships/customXml" Target="../ink/ink1468.xml"/><Relationship Id="rId344" Type="http://schemas.openxmlformats.org/officeDocument/2006/relationships/customXml" Target="../ink/ink1489.xml"/><Relationship Id="rId691" Type="http://schemas.openxmlformats.org/officeDocument/2006/relationships/customXml" Target="../ink/ink1663.xml"/><Relationship Id="rId747" Type="http://schemas.openxmlformats.org/officeDocument/2006/relationships/customXml" Target="../ink/ink1691.xml"/><Relationship Id="rId789" Type="http://schemas.openxmlformats.org/officeDocument/2006/relationships/customXml" Target="../ink/ink1713.xml"/><Relationship Id="rId41" Type="http://schemas.openxmlformats.org/officeDocument/2006/relationships/image" Target="../media/image1330.png"/><Relationship Id="rId83" Type="http://schemas.openxmlformats.org/officeDocument/2006/relationships/image" Target="../media/image1351.png"/><Relationship Id="rId179" Type="http://schemas.openxmlformats.org/officeDocument/2006/relationships/image" Target="../media/image1398.png"/><Relationship Id="rId386" Type="http://schemas.openxmlformats.org/officeDocument/2006/relationships/customXml" Target="../ink/ink1510.xml"/><Relationship Id="rId551" Type="http://schemas.openxmlformats.org/officeDocument/2006/relationships/customXml" Target="../ink/ink1593.xml"/><Relationship Id="rId593" Type="http://schemas.openxmlformats.org/officeDocument/2006/relationships/customXml" Target="../ink/ink1614.xml"/><Relationship Id="rId607" Type="http://schemas.openxmlformats.org/officeDocument/2006/relationships/customXml" Target="../ink/ink1621.xml"/><Relationship Id="rId649" Type="http://schemas.openxmlformats.org/officeDocument/2006/relationships/customXml" Target="../ink/ink1642.xml"/><Relationship Id="rId814" Type="http://schemas.openxmlformats.org/officeDocument/2006/relationships/image" Target="../media/image1710.png"/><Relationship Id="rId190" Type="http://schemas.openxmlformats.org/officeDocument/2006/relationships/customXml" Target="../ink/ink1412.xml"/><Relationship Id="rId204" Type="http://schemas.openxmlformats.org/officeDocument/2006/relationships/customXml" Target="../ink/ink1419.xml"/><Relationship Id="rId246" Type="http://schemas.openxmlformats.org/officeDocument/2006/relationships/customXml" Target="../ink/ink1440.xml"/><Relationship Id="rId288" Type="http://schemas.openxmlformats.org/officeDocument/2006/relationships/customXml" Target="../ink/ink1461.xml"/><Relationship Id="rId411" Type="http://schemas.openxmlformats.org/officeDocument/2006/relationships/image" Target="../media/image1511.png"/><Relationship Id="rId453" Type="http://schemas.openxmlformats.org/officeDocument/2006/relationships/customXml" Target="../ink/ink1544.xml"/><Relationship Id="rId509" Type="http://schemas.openxmlformats.org/officeDocument/2006/relationships/customXml" Target="../ink/ink1572.xml"/><Relationship Id="rId660" Type="http://schemas.openxmlformats.org/officeDocument/2006/relationships/image" Target="../media/image1635.png"/><Relationship Id="rId106" Type="http://schemas.openxmlformats.org/officeDocument/2006/relationships/customXml" Target="../ink/ink1370.xml"/><Relationship Id="rId313" Type="http://schemas.openxmlformats.org/officeDocument/2006/relationships/image" Target="../media/image1463.png"/><Relationship Id="rId495" Type="http://schemas.openxmlformats.org/officeDocument/2006/relationships/customXml" Target="../ink/ink1565.xml"/><Relationship Id="rId716" Type="http://schemas.openxmlformats.org/officeDocument/2006/relationships/image" Target="../media/image1663.png"/><Relationship Id="rId758" Type="http://schemas.openxmlformats.org/officeDocument/2006/relationships/image" Target="../media/image1684.png"/><Relationship Id="rId10" Type="http://schemas.openxmlformats.org/officeDocument/2006/relationships/customXml" Target="../ink/ink1322.xml"/><Relationship Id="rId52" Type="http://schemas.openxmlformats.org/officeDocument/2006/relationships/customXml" Target="../ink/ink1343.xml"/><Relationship Id="rId94" Type="http://schemas.openxmlformats.org/officeDocument/2006/relationships/customXml" Target="../ink/ink1364.xml"/><Relationship Id="rId148" Type="http://schemas.openxmlformats.org/officeDocument/2006/relationships/customXml" Target="../ink/ink1391.xml"/><Relationship Id="rId355" Type="http://schemas.openxmlformats.org/officeDocument/2006/relationships/image" Target="../media/image1484.png"/><Relationship Id="rId397" Type="http://schemas.openxmlformats.org/officeDocument/2006/relationships/image" Target="../media/image1504.png"/><Relationship Id="rId520" Type="http://schemas.openxmlformats.org/officeDocument/2006/relationships/image" Target="../media/image1565.png"/><Relationship Id="rId562" Type="http://schemas.openxmlformats.org/officeDocument/2006/relationships/image" Target="../media/image1586.png"/><Relationship Id="rId618" Type="http://schemas.openxmlformats.org/officeDocument/2006/relationships/image" Target="../media/image1614.png"/><Relationship Id="rId215" Type="http://schemas.openxmlformats.org/officeDocument/2006/relationships/image" Target="../media/image1415.png"/><Relationship Id="rId257" Type="http://schemas.openxmlformats.org/officeDocument/2006/relationships/image" Target="../media/image1436.png"/><Relationship Id="rId422" Type="http://schemas.openxmlformats.org/officeDocument/2006/relationships/customXml" Target="../ink/ink1528.xml"/><Relationship Id="rId464" Type="http://schemas.openxmlformats.org/officeDocument/2006/relationships/image" Target="../media/image1537.png"/><Relationship Id="rId299" Type="http://schemas.openxmlformats.org/officeDocument/2006/relationships/image" Target="../media/image1456.png"/><Relationship Id="rId727" Type="http://schemas.openxmlformats.org/officeDocument/2006/relationships/customXml" Target="../ink/ink1681.xml"/><Relationship Id="rId63" Type="http://schemas.openxmlformats.org/officeDocument/2006/relationships/image" Target="../media/image1341.png"/><Relationship Id="rId159" Type="http://schemas.openxmlformats.org/officeDocument/2006/relationships/image" Target="../media/image1389.png"/><Relationship Id="rId366" Type="http://schemas.openxmlformats.org/officeDocument/2006/relationships/customXml" Target="../ink/ink1500.xml"/><Relationship Id="rId573" Type="http://schemas.openxmlformats.org/officeDocument/2006/relationships/customXml" Target="../ink/ink1604.xml"/><Relationship Id="rId780" Type="http://schemas.openxmlformats.org/officeDocument/2006/relationships/image" Target="../media/image1695.png"/><Relationship Id="rId226" Type="http://schemas.openxmlformats.org/officeDocument/2006/relationships/customXml" Target="../ink/ink1430.xml"/><Relationship Id="rId433" Type="http://schemas.openxmlformats.org/officeDocument/2006/relationships/image" Target="../media/image1522.png"/><Relationship Id="rId640" Type="http://schemas.openxmlformats.org/officeDocument/2006/relationships/image" Target="../media/image1625.png"/><Relationship Id="rId738" Type="http://schemas.openxmlformats.org/officeDocument/2006/relationships/image" Target="../media/image1674.png"/><Relationship Id="rId74" Type="http://schemas.openxmlformats.org/officeDocument/2006/relationships/customXml" Target="../ink/ink1354.xml"/><Relationship Id="rId377" Type="http://schemas.openxmlformats.org/officeDocument/2006/relationships/image" Target="../media/image1495.png"/><Relationship Id="rId500" Type="http://schemas.openxmlformats.org/officeDocument/2006/relationships/image" Target="../media/image1555.png"/><Relationship Id="rId584" Type="http://schemas.openxmlformats.org/officeDocument/2006/relationships/image" Target="../media/image1597.png"/><Relationship Id="rId805" Type="http://schemas.openxmlformats.org/officeDocument/2006/relationships/customXml" Target="../ink/ink1721.xml"/><Relationship Id="rId5" Type="http://schemas.openxmlformats.org/officeDocument/2006/relationships/image" Target="../media/image1312.png"/><Relationship Id="rId237" Type="http://schemas.openxmlformats.org/officeDocument/2006/relationships/image" Target="../media/image1426.png"/><Relationship Id="rId791" Type="http://schemas.openxmlformats.org/officeDocument/2006/relationships/customXml" Target="../ink/ink1714.xml"/><Relationship Id="rId444" Type="http://schemas.openxmlformats.org/officeDocument/2006/relationships/customXml" Target="../ink/ink1539.xml"/><Relationship Id="rId651" Type="http://schemas.openxmlformats.org/officeDocument/2006/relationships/customXml" Target="../ink/ink1643.xml"/><Relationship Id="rId749" Type="http://schemas.openxmlformats.org/officeDocument/2006/relationships/customXml" Target="../ink/ink1692.xml"/><Relationship Id="rId290" Type="http://schemas.openxmlformats.org/officeDocument/2006/relationships/customXml" Target="../ink/ink1462.xml"/><Relationship Id="rId304" Type="http://schemas.openxmlformats.org/officeDocument/2006/relationships/customXml" Target="../ink/ink1469.xml"/><Relationship Id="rId388" Type="http://schemas.openxmlformats.org/officeDocument/2006/relationships/customXml" Target="../ink/ink1511.xml"/><Relationship Id="rId511" Type="http://schemas.openxmlformats.org/officeDocument/2006/relationships/customXml" Target="../ink/ink1573.xml"/><Relationship Id="rId609" Type="http://schemas.openxmlformats.org/officeDocument/2006/relationships/customXml" Target="../ink/ink1622.xml"/><Relationship Id="rId85" Type="http://schemas.openxmlformats.org/officeDocument/2006/relationships/image" Target="../media/image1352.png"/><Relationship Id="rId150" Type="http://schemas.openxmlformats.org/officeDocument/2006/relationships/customXml" Target="../ink/ink1392.xml"/><Relationship Id="rId595" Type="http://schemas.openxmlformats.org/officeDocument/2006/relationships/customXml" Target="../ink/ink1615.xml"/><Relationship Id="rId816" Type="http://schemas.openxmlformats.org/officeDocument/2006/relationships/image" Target="../media/image1711.png"/><Relationship Id="rId248" Type="http://schemas.openxmlformats.org/officeDocument/2006/relationships/customXml" Target="../ink/ink1441.xml"/><Relationship Id="rId455" Type="http://schemas.openxmlformats.org/officeDocument/2006/relationships/customXml" Target="../ink/ink1545.xml"/><Relationship Id="rId662" Type="http://schemas.openxmlformats.org/officeDocument/2006/relationships/image" Target="../media/image1636.png"/><Relationship Id="rId12" Type="http://schemas.openxmlformats.org/officeDocument/2006/relationships/customXml" Target="../ink/ink1323.xml"/><Relationship Id="rId108" Type="http://schemas.openxmlformats.org/officeDocument/2006/relationships/customXml" Target="../ink/ink1371.xml"/><Relationship Id="rId315" Type="http://schemas.openxmlformats.org/officeDocument/2006/relationships/image" Target="../media/image1464.png"/><Relationship Id="rId522" Type="http://schemas.openxmlformats.org/officeDocument/2006/relationships/image" Target="../media/image1566.png"/><Relationship Id="rId96" Type="http://schemas.openxmlformats.org/officeDocument/2006/relationships/customXml" Target="../ink/ink1365.xml"/><Relationship Id="rId161" Type="http://schemas.openxmlformats.org/officeDocument/2006/relationships/image" Target="../media/image1390.png"/><Relationship Id="rId399" Type="http://schemas.openxmlformats.org/officeDocument/2006/relationships/image" Target="../media/image1505.png"/><Relationship Id="rId259" Type="http://schemas.openxmlformats.org/officeDocument/2006/relationships/image" Target="../media/image1437.png"/><Relationship Id="rId466" Type="http://schemas.openxmlformats.org/officeDocument/2006/relationships/image" Target="../media/image1538.png"/><Relationship Id="rId673" Type="http://schemas.openxmlformats.org/officeDocument/2006/relationships/customXml" Target="../ink/ink1654.xml"/><Relationship Id="rId23" Type="http://schemas.openxmlformats.org/officeDocument/2006/relationships/image" Target="../media/image1321.png"/><Relationship Id="rId119" Type="http://schemas.openxmlformats.org/officeDocument/2006/relationships/image" Target="../media/image1369.png"/><Relationship Id="rId326" Type="http://schemas.openxmlformats.org/officeDocument/2006/relationships/customXml" Target="../ink/ink1480.xml"/><Relationship Id="rId533" Type="http://schemas.openxmlformats.org/officeDocument/2006/relationships/customXml" Target="../ink/ink1584.xml"/><Relationship Id="rId740" Type="http://schemas.openxmlformats.org/officeDocument/2006/relationships/image" Target="../media/image1675.png"/><Relationship Id="rId172" Type="http://schemas.openxmlformats.org/officeDocument/2006/relationships/customXml" Target="../ink/ink1403.xml"/><Relationship Id="rId477" Type="http://schemas.openxmlformats.org/officeDocument/2006/relationships/customXml" Target="../ink/ink1556.xml"/><Relationship Id="rId600" Type="http://schemas.openxmlformats.org/officeDocument/2006/relationships/image" Target="../media/image1605.png"/><Relationship Id="rId684" Type="http://schemas.openxmlformats.org/officeDocument/2006/relationships/image" Target="../media/image1647.png"/><Relationship Id="rId337" Type="http://schemas.openxmlformats.org/officeDocument/2006/relationships/image" Target="../media/image1475.png"/><Relationship Id="rId34" Type="http://schemas.openxmlformats.org/officeDocument/2006/relationships/customXml" Target="../ink/ink1334.xml"/><Relationship Id="rId544" Type="http://schemas.openxmlformats.org/officeDocument/2006/relationships/image" Target="../media/image1577.png"/><Relationship Id="rId751" Type="http://schemas.openxmlformats.org/officeDocument/2006/relationships/customXml" Target="../ink/ink1693.xml"/><Relationship Id="rId183" Type="http://schemas.openxmlformats.org/officeDocument/2006/relationships/image" Target="../media/image1400.png"/><Relationship Id="rId390" Type="http://schemas.openxmlformats.org/officeDocument/2006/relationships/customXml" Target="../ink/ink1512.xml"/><Relationship Id="rId404" Type="http://schemas.openxmlformats.org/officeDocument/2006/relationships/customXml" Target="../ink/ink1519.xml"/><Relationship Id="rId611" Type="http://schemas.openxmlformats.org/officeDocument/2006/relationships/customXml" Target="../ink/ink1623.xml"/><Relationship Id="rId250" Type="http://schemas.openxmlformats.org/officeDocument/2006/relationships/customXml" Target="../ink/ink1442.xml"/><Relationship Id="rId488" Type="http://schemas.openxmlformats.org/officeDocument/2006/relationships/image" Target="../media/image1549.png"/><Relationship Id="rId695" Type="http://schemas.openxmlformats.org/officeDocument/2006/relationships/customXml" Target="../ink/ink1665.xml"/><Relationship Id="rId709" Type="http://schemas.openxmlformats.org/officeDocument/2006/relationships/customXml" Target="../ink/ink1672.xml"/><Relationship Id="rId45" Type="http://schemas.openxmlformats.org/officeDocument/2006/relationships/image" Target="../media/image1332.png"/><Relationship Id="rId110" Type="http://schemas.openxmlformats.org/officeDocument/2006/relationships/customXml" Target="../ink/ink1372.xml"/><Relationship Id="rId348" Type="http://schemas.openxmlformats.org/officeDocument/2006/relationships/customXml" Target="../ink/ink1491.xml"/><Relationship Id="rId555" Type="http://schemas.openxmlformats.org/officeDocument/2006/relationships/customXml" Target="../ink/ink1595.xml"/><Relationship Id="rId762" Type="http://schemas.openxmlformats.org/officeDocument/2006/relationships/image" Target="../media/image1686.png"/><Relationship Id="rId194" Type="http://schemas.openxmlformats.org/officeDocument/2006/relationships/customXml" Target="../ink/ink1414.xml"/><Relationship Id="rId208" Type="http://schemas.openxmlformats.org/officeDocument/2006/relationships/customXml" Target="../ink/ink1421.xml"/><Relationship Id="rId415" Type="http://schemas.openxmlformats.org/officeDocument/2006/relationships/image" Target="../media/image1513.png"/><Relationship Id="rId622" Type="http://schemas.openxmlformats.org/officeDocument/2006/relationships/image" Target="../media/image1616.png"/><Relationship Id="rId261" Type="http://schemas.openxmlformats.org/officeDocument/2006/relationships/image" Target="../media/image1438.png"/><Relationship Id="rId499" Type="http://schemas.openxmlformats.org/officeDocument/2006/relationships/customXml" Target="../ink/ink1567.xml"/><Relationship Id="rId56" Type="http://schemas.openxmlformats.org/officeDocument/2006/relationships/customXml" Target="../ink/ink1345.xml"/><Relationship Id="rId359" Type="http://schemas.openxmlformats.org/officeDocument/2006/relationships/image" Target="../media/image1486.png"/><Relationship Id="rId566" Type="http://schemas.openxmlformats.org/officeDocument/2006/relationships/image" Target="../media/image1588.png"/><Relationship Id="rId773" Type="http://schemas.openxmlformats.org/officeDocument/2006/relationships/customXml" Target="../ink/ink1704.xml"/><Relationship Id="rId121" Type="http://schemas.openxmlformats.org/officeDocument/2006/relationships/image" Target="../media/image1370.png"/><Relationship Id="rId219" Type="http://schemas.openxmlformats.org/officeDocument/2006/relationships/image" Target="../media/image1417.png"/><Relationship Id="rId426" Type="http://schemas.openxmlformats.org/officeDocument/2006/relationships/customXml" Target="../ink/ink1530.xml"/><Relationship Id="rId633" Type="http://schemas.openxmlformats.org/officeDocument/2006/relationships/customXml" Target="../ink/ink1634.xml"/><Relationship Id="rId67" Type="http://schemas.openxmlformats.org/officeDocument/2006/relationships/image" Target="../media/image1343.png"/><Relationship Id="rId272" Type="http://schemas.openxmlformats.org/officeDocument/2006/relationships/customXml" Target="../ink/ink1453.xml"/><Relationship Id="rId577" Type="http://schemas.openxmlformats.org/officeDocument/2006/relationships/customXml" Target="../ink/ink1606.xml"/><Relationship Id="rId700" Type="http://schemas.openxmlformats.org/officeDocument/2006/relationships/image" Target="../media/image1655.png"/><Relationship Id="rId132" Type="http://schemas.openxmlformats.org/officeDocument/2006/relationships/customXml" Target="../ink/ink1383.xml"/><Relationship Id="rId784" Type="http://schemas.openxmlformats.org/officeDocument/2006/relationships/customXml" Target="../ink/ink1710.xml"/><Relationship Id="rId437" Type="http://schemas.openxmlformats.org/officeDocument/2006/relationships/image" Target="../media/image1524.png"/><Relationship Id="rId644" Type="http://schemas.openxmlformats.org/officeDocument/2006/relationships/image" Target="../media/image1627.png"/><Relationship Id="rId283" Type="http://schemas.openxmlformats.org/officeDocument/2006/relationships/image" Target="../media/image1448.png"/><Relationship Id="rId490" Type="http://schemas.openxmlformats.org/officeDocument/2006/relationships/image" Target="../media/image1550.png"/><Relationship Id="rId504" Type="http://schemas.openxmlformats.org/officeDocument/2006/relationships/image" Target="../media/image1557.png"/><Relationship Id="rId711" Type="http://schemas.openxmlformats.org/officeDocument/2006/relationships/customXml" Target="../ink/ink1673.xml"/><Relationship Id="rId78" Type="http://schemas.openxmlformats.org/officeDocument/2006/relationships/customXml" Target="../ink/ink1356.xml"/><Relationship Id="rId143" Type="http://schemas.openxmlformats.org/officeDocument/2006/relationships/image" Target="../media/image1381.png"/><Relationship Id="rId350" Type="http://schemas.openxmlformats.org/officeDocument/2006/relationships/customXml" Target="../ink/ink1492.xml"/><Relationship Id="rId588" Type="http://schemas.openxmlformats.org/officeDocument/2006/relationships/image" Target="../media/image1599.png"/><Relationship Id="rId795" Type="http://schemas.openxmlformats.org/officeDocument/2006/relationships/customXml" Target="../ink/ink1716.xml"/><Relationship Id="rId809" Type="http://schemas.openxmlformats.org/officeDocument/2006/relationships/customXml" Target="../ink/ink1723.xml"/><Relationship Id="rId9" Type="http://schemas.openxmlformats.org/officeDocument/2006/relationships/image" Target="../media/image1314.png"/><Relationship Id="rId210" Type="http://schemas.openxmlformats.org/officeDocument/2006/relationships/customXml" Target="../ink/ink1422.xml"/><Relationship Id="rId448" Type="http://schemas.openxmlformats.org/officeDocument/2006/relationships/customXml" Target="../ink/ink1541.xml"/><Relationship Id="rId655" Type="http://schemas.openxmlformats.org/officeDocument/2006/relationships/customXml" Target="../ink/ink1645.xml"/><Relationship Id="rId294" Type="http://schemas.openxmlformats.org/officeDocument/2006/relationships/customXml" Target="../ink/ink1464.xml"/><Relationship Id="rId308" Type="http://schemas.openxmlformats.org/officeDocument/2006/relationships/customXml" Target="../ink/ink1471.xml"/><Relationship Id="rId515" Type="http://schemas.openxmlformats.org/officeDocument/2006/relationships/customXml" Target="../ink/ink1575.xml"/><Relationship Id="rId722" Type="http://schemas.openxmlformats.org/officeDocument/2006/relationships/image" Target="../media/image1666.png"/><Relationship Id="rId89" Type="http://schemas.openxmlformats.org/officeDocument/2006/relationships/image" Target="../media/image1354.png"/><Relationship Id="rId154" Type="http://schemas.openxmlformats.org/officeDocument/2006/relationships/customXml" Target="../ink/ink1394.xml"/><Relationship Id="rId361" Type="http://schemas.openxmlformats.org/officeDocument/2006/relationships/image" Target="../media/image1487.png"/><Relationship Id="rId599" Type="http://schemas.openxmlformats.org/officeDocument/2006/relationships/customXml" Target="../ink/ink1617.xml"/><Relationship Id="rId459" Type="http://schemas.openxmlformats.org/officeDocument/2006/relationships/customXml" Target="../ink/ink1547.xml"/><Relationship Id="rId666" Type="http://schemas.openxmlformats.org/officeDocument/2006/relationships/image" Target="../media/image1638.png"/><Relationship Id="rId16" Type="http://schemas.openxmlformats.org/officeDocument/2006/relationships/customXml" Target="../ink/ink1325.xml"/><Relationship Id="rId221" Type="http://schemas.openxmlformats.org/officeDocument/2006/relationships/image" Target="../media/image1418.png"/><Relationship Id="rId319" Type="http://schemas.openxmlformats.org/officeDocument/2006/relationships/image" Target="../media/image1466.png"/><Relationship Id="rId526" Type="http://schemas.openxmlformats.org/officeDocument/2006/relationships/image" Target="../media/image1568.png"/><Relationship Id="rId733" Type="http://schemas.openxmlformats.org/officeDocument/2006/relationships/customXml" Target="../ink/ink1684.xml"/><Relationship Id="rId165" Type="http://schemas.openxmlformats.org/officeDocument/2006/relationships/image" Target="../media/image1392.png"/><Relationship Id="rId372" Type="http://schemas.openxmlformats.org/officeDocument/2006/relationships/customXml" Target="../ink/ink1503.xml"/><Relationship Id="rId677" Type="http://schemas.openxmlformats.org/officeDocument/2006/relationships/customXml" Target="../ink/ink1656.xml"/><Relationship Id="rId800" Type="http://schemas.openxmlformats.org/officeDocument/2006/relationships/image" Target="../media/image1177.png"/><Relationship Id="rId232" Type="http://schemas.openxmlformats.org/officeDocument/2006/relationships/customXml" Target="../ink/ink1433.xml"/><Relationship Id="rId27" Type="http://schemas.openxmlformats.org/officeDocument/2006/relationships/image" Target="../media/image1323.png"/><Relationship Id="rId537" Type="http://schemas.openxmlformats.org/officeDocument/2006/relationships/customXml" Target="../ink/ink1586.xml"/><Relationship Id="rId744" Type="http://schemas.openxmlformats.org/officeDocument/2006/relationships/image" Target="../media/image1677.png"/><Relationship Id="rId80" Type="http://schemas.openxmlformats.org/officeDocument/2006/relationships/customXml" Target="../ink/ink1357.xml"/><Relationship Id="rId176" Type="http://schemas.openxmlformats.org/officeDocument/2006/relationships/customXml" Target="../ink/ink1405.xml"/><Relationship Id="rId383" Type="http://schemas.openxmlformats.org/officeDocument/2006/relationships/image" Target="../media/image1498.png"/><Relationship Id="rId590" Type="http://schemas.openxmlformats.org/officeDocument/2006/relationships/image" Target="../media/image1600.png"/><Relationship Id="rId604" Type="http://schemas.openxmlformats.org/officeDocument/2006/relationships/image" Target="../media/image1607.png"/><Relationship Id="rId811" Type="http://schemas.openxmlformats.org/officeDocument/2006/relationships/customXml" Target="../ink/ink1724.xml"/><Relationship Id="rId243" Type="http://schemas.openxmlformats.org/officeDocument/2006/relationships/image" Target="../media/image1429.png"/><Relationship Id="rId450" Type="http://schemas.openxmlformats.org/officeDocument/2006/relationships/customXml" Target="../ink/ink1542.xml"/><Relationship Id="rId688" Type="http://schemas.openxmlformats.org/officeDocument/2006/relationships/image" Target="../media/image1649.png"/><Relationship Id="rId38" Type="http://schemas.openxmlformats.org/officeDocument/2006/relationships/customXml" Target="../ink/ink1336.xml"/><Relationship Id="rId103" Type="http://schemas.openxmlformats.org/officeDocument/2006/relationships/image" Target="../media/image1361.png"/><Relationship Id="rId310" Type="http://schemas.openxmlformats.org/officeDocument/2006/relationships/customXml" Target="../ink/ink1472.xml"/><Relationship Id="rId548" Type="http://schemas.openxmlformats.org/officeDocument/2006/relationships/image" Target="../media/image1579.png"/><Relationship Id="rId755" Type="http://schemas.openxmlformats.org/officeDocument/2006/relationships/customXml" Target="../ink/ink1695.xml"/><Relationship Id="rId91" Type="http://schemas.openxmlformats.org/officeDocument/2006/relationships/image" Target="../media/image1355.png"/><Relationship Id="rId187" Type="http://schemas.openxmlformats.org/officeDocument/2006/relationships/image" Target="../media/image1402.png"/><Relationship Id="rId394" Type="http://schemas.openxmlformats.org/officeDocument/2006/relationships/customXml" Target="../ink/ink1514.xml"/><Relationship Id="rId408" Type="http://schemas.openxmlformats.org/officeDocument/2006/relationships/customXml" Target="../ink/ink1521.xml"/><Relationship Id="rId615" Type="http://schemas.openxmlformats.org/officeDocument/2006/relationships/customXml" Target="../ink/ink1625.xml"/><Relationship Id="rId254" Type="http://schemas.openxmlformats.org/officeDocument/2006/relationships/customXml" Target="../ink/ink1444.xml"/><Relationship Id="rId699" Type="http://schemas.openxmlformats.org/officeDocument/2006/relationships/customXml" Target="../ink/ink1667.xml"/><Relationship Id="rId49" Type="http://schemas.openxmlformats.org/officeDocument/2006/relationships/image" Target="../media/image1334.png"/><Relationship Id="rId114" Type="http://schemas.openxmlformats.org/officeDocument/2006/relationships/customXml" Target="../ink/ink1374.xml"/><Relationship Id="rId461" Type="http://schemas.openxmlformats.org/officeDocument/2006/relationships/customXml" Target="../ink/ink1548.xml"/><Relationship Id="rId559" Type="http://schemas.openxmlformats.org/officeDocument/2006/relationships/customXml" Target="../ink/ink1597.xml"/><Relationship Id="rId766" Type="http://schemas.openxmlformats.org/officeDocument/2006/relationships/image" Target="../media/image1688.png"/><Relationship Id="rId198" Type="http://schemas.openxmlformats.org/officeDocument/2006/relationships/customXml" Target="../ink/ink1416.xml"/><Relationship Id="rId321" Type="http://schemas.openxmlformats.org/officeDocument/2006/relationships/image" Target="../media/image1467.png"/><Relationship Id="rId419" Type="http://schemas.openxmlformats.org/officeDocument/2006/relationships/image" Target="../media/image1515.png"/><Relationship Id="rId626" Type="http://schemas.openxmlformats.org/officeDocument/2006/relationships/image" Target="../media/image1618.png"/><Relationship Id="rId265" Type="http://schemas.openxmlformats.org/officeDocument/2006/relationships/image" Target="../media/image147.png"/><Relationship Id="rId472" Type="http://schemas.openxmlformats.org/officeDocument/2006/relationships/image" Target="../media/image1541.png"/><Relationship Id="rId125" Type="http://schemas.openxmlformats.org/officeDocument/2006/relationships/image" Target="../media/image1372.png"/><Relationship Id="rId332" Type="http://schemas.openxmlformats.org/officeDocument/2006/relationships/customXml" Target="../ink/ink1483.xml"/><Relationship Id="rId777" Type="http://schemas.openxmlformats.org/officeDocument/2006/relationships/customXml" Target="../ink/ink1706.xml"/><Relationship Id="rId637" Type="http://schemas.openxmlformats.org/officeDocument/2006/relationships/customXml" Target="../ink/ink1636.xml"/><Relationship Id="rId276" Type="http://schemas.openxmlformats.org/officeDocument/2006/relationships/customXml" Target="../ink/ink1455.xml"/><Relationship Id="rId483" Type="http://schemas.openxmlformats.org/officeDocument/2006/relationships/customXml" Target="../ink/ink1559.xml"/><Relationship Id="rId690" Type="http://schemas.openxmlformats.org/officeDocument/2006/relationships/image" Target="../media/image1650.png"/><Relationship Id="rId704" Type="http://schemas.openxmlformats.org/officeDocument/2006/relationships/image" Target="../media/image1657.png"/><Relationship Id="rId40" Type="http://schemas.openxmlformats.org/officeDocument/2006/relationships/customXml" Target="../ink/ink1337.xml"/><Relationship Id="rId136" Type="http://schemas.openxmlformats.org/officeDocument/2006/relationships/customXml" Target="../ink/ink1385.xml"/><Relationship Id="rId343" Type="http://schemas.openxmlformats.org/officeDocument/2006/relationships/image" Target="../media/image1478.png"/><Relationship Id="rId550" Type="http://schemas.openxmlformats.org/officeDocument/2006/relationships/image" Target="../media/image1580.png"/><Relationship Id="rId788" Type="http://schemas.openxmlformats.org/officeDocument/2006/relationships/customXml" Target="../ink/ink1712.xml"/><Relationship Id="rId203" Type="http://schemas.openxmlformats.org/officeDocument/2006/relationships/image" Target="../media/image1410.png"/><Relationship Id="rId648" Type="http://schemas.openxmlformats.org/officeDocument/2006/relationships/image" Target="../media/image1629.png"/><Relationship Id="rId287" Type="http://schemas.openxmlformats.org/officeDocument/2006/relationships/image" Target="../media/image1450.png"/><Relationship Id="rId410" Type="http://schemas.openxmlformats.org/officeDocument/2006/relationships/customXml" Target="../ink/ink1522.xml"/><Relationship Id="rId494" Type="http://schemas.openxmlformats.org/officeDocument/2006/relationships/image" Target="../media/image1552.png"/><Relationship Id="rId508" Type="http://schemas.openxmlformats.org/officeDocument/2006/relationships/image" Target="../media/image1559.png"/><Relationship Id="rId715" Type="http://schemas.openxmlformats.org/officeDocument/2006/relationships/customXml" Target="../ink/ink1675.xml"/><Relationship Id="rId147" Type="http://schemas.openxmlformats.org/officeDocument/2006/relationships/image" Target="../media/image1383.png"/><Relationship Id="rId354" Type="http://schemas.openxmlformats.org/officeDocument/2006/relationships/customXml" Target="../ink/ink1494.xml"/><Relationship Id="rId799" Type="http://schemas.openxmlformats.org/officeDocument/2006/relationships/customXml" Target="../ink/ink1718.xml"/><Relationship Id="rId51" Type="http://schemas.openxmlformats.org/officeDocument/2006/relationships/image" Target="../media/image1335.png"/><Relationship Id="rId561" Type="http://schemas.openxmlformats.org/officeDocument/2006/relationships/customXml" Target="../ink/ink1598.xml"/><Relationship Id="rId659" Type="http://schemas.openxmlformats.org/officeDocument/2006/relationships/customXml" Target="../ink/ink1647.xml"/><Relationship Id="rId214" Type="http://schemas.openxmlformats.org/officeDocument/2006/relationships/customXml" Target="../ink/ink1424.xml"/><Relationship Id="rId298" Type="http://schemas.openxmlformats.org/officeDocument/2006/relationships/customXml" Target="../ink/ink1466.xml"/><Relationship Id="rId421" Type="http://schemas.openxmlformats.org/officeDocument/2006/relationships/image" Target="../media/image1516.png"/><Relationship Id="rId519" Type="http://schemas.openxmlformats.org/officeDocument/2006/relationships/customXml" Target="../ink/ink1577.xml"/><Relationship Id="rId158" Type="http://schemas.openxmlformats.org/officeDocument/2006/relationships/customXml" Target="../ink/ink1396.xml"/><Relationship Id="rId726" Type="http://schemas.openxmlformats.org/officeDocument/2006/relationships/image" Target="../media/image1668.png"/><Relationship Id="rId62" Type="http://schemas.openxmlformats.org/officeDocument/2006/relationships/customXml" Target="../ink/ink1348.xml"/><Relationship Id="rId365" Type="http://schemas.openxmlformats.org/officeDocument/2006/relationships/image" Target="../media/image1489.png"/><Relationship Id="rId572" Type="http://schemas.openxmlformats.org/officeDocument/2006/relationships/image" Target="../media/image1591.png"/><Relationship Id="rId225" Type="http://schemas.openxmlformats.org/officeDocument/2006/relationships/image" Target="../media/image1420.png"/><Relationship Id="rId432" Type="http://schemas.openxmlformats.org/officeDocument/2006/relationships/customXml" Target="../ink/ink1533.xml"/><Relationship Id="rId737" Type="http://schemas.openxmlformats.org/officeDocument/2006/relationships/customXml" Target="../ink/ink1686.xml"/><Relationship Id="rId73" Type="http://schemas.openxmlformats.org/officeDocument/2006/relationships/image" Target="../media/image1346.png"/><Relationship Id="rId169" Type="http://schemas.openxmlformats.org/officeDocument/2006/relationships/image" Target="../media/image1394.png"/><Relationship Id="rId376" Type="http://schemas.openxmlformats.org/officeDocument/2006/relationships/customXml" Target="../ink/ink1505.xml"/><Relationship Id="rId583" Type="http://schemas.openxmlformats.org/officeDocument/2006/relationships/customXml" Target="../ink/ink1609.xml"/><Relationship Id="rId790" Type="http://schemas.openxmlformats.org/officeDocument/2006/relationships/image" Target="../media/image1699.png"/><Relationship Id="rId804" Type="http://schemas.openxmlformats.org/officeDocument/2006/relationships/image" Target="../media/image1705.png"/><Relationship Id="rId4" Type="http://schemas.openxmlformats.org/officeDocument/2006/relationships/customXml" Target="../ink/ink1319.xml"/><Relationship Id="rId236" Type="http://schemas.openxmlformats.org/officeDocument/2006/relationships/customXml" Target="../ink/ink1435.xml"/><Relationship Id="rId443" Type="http://schemas.openxmlformats.org/officeDocument/2006/relationships/image" Target="../media/image1527.png"/><Relationship Id="rId650" Type="http://schemas.openxmlformats.org/officeDocument/2006/relationships/image" Target="../media/image1630.png"/><Relationship Id="rId303" Type="http://schemas.openxmlformats.org/officeDocument/2006/relationships/image" Target="../media/image1458.png"/><Relationship Id="rId748" Type="http://schemas.openxmlformats.org/officeDocument/2006/relationships/image" Target="../media/image1679.png"/><Relationship Id="rId84" Type="http://schemas.openxmlformats.org/officeDocument/2006/relationships/customXml" Target="../ink/ink1359.xml"/><Relationship Id="rId387" Type="http://schemas.openxmlformats.org/officeDocument/2006/relationships/image" Target="../media/image1500.png"/><Relationship Id="rId510" Type="http://schemas.openxmlformats.org/officeDocument/2006/relationships/image" Target="../media/image1560.png"/><Relationship Id="rId594" Type="http://schemas.openxmlformats.org/officeDocument/2006/relationships/image" Target="../media/image1602.png"/><Relationship Id="rId608" Type="http://schemas.openxmlformats.org/officeDocument/2006/relationships/image" Target="../media/image1609.png"/><Relationship Id="rId815" Type="http://schemas.openxmlformats.org/officeDocument/2006/relationships/customXml" Target="../ink/ink1726.xml"/><Relationship Id="rId247" Type="http://schemas.openxmlformats.org/officeDocument/2006/relationships/image" Target="../media/image1431.png"/><Relationship Id="rId107" Type="http://schemas.openxmlformats.org/officeDocument/2006/relationships/image" Target="../media/image1363.png"/><Relationship Id="rId454" Type="http://schemas.openxmlformats.org/officeDocument/2006/relationships/image" Target="../media/image1532.png"/><Relationship Id="rId661" Type="http://schemas.openxmlformats.org/officeDocument/2006/relationships/customXml" Target="../ink/ink1648.xml"/><Relationship Id="rId759" Type="http://schemas.openxmlformats.org/officeDocument/2006/relationships/customXml" Target="../ink/ink1697.xml"/><Relationship Id="rId11" Type="http://schemas.openxmlformats.org/officeDocument/2006/relationships/image" Target="../media/image1315.png"/><Relationship Id="rId314" Type="http://schemas.openxmlformats.org/officeDocument/2006/relationships/customXml" Target="../ink/ink1474.xml"/><Relationship Id="rId398" Type="http://schemas.openxmlformats.org/officeDocument/2006/relationships/customXml" Target="../ink/ink1516.xml"/><Relationship Id="rId521" Type="http://schemas.openxmlformats.org/officeDocument/2006/relationships/customXml" Target="../ink/ink1578.xml"/><Relationship Id="rId619" Type="http://schemas.openxmlformats.org/officeDocument/2006/relationships/customXml" Target="../ink/ink1627.xml"/><Relationship Id="rId95" Type="http://schemas.openxmlformats.org/officeDocument/2006/relationships/image" Target="../media/image1357.png"/><Relationship Id="rId160" Type="http://schemas.openxmlformats.org/officeDocument/2006/relationships/customXml" Target="../ink/ink1397.xml"/><Relationship Id="rId258" Type="http://schemas.openxmlformats.org/officeDocument/2006/relationships/customXml" Target="../ink/ink1446.xml"/><Relationship Id="rId465" Type="http://schemas.openxmlformats.org/officeDocument/2006/relationships/customXml" Target="../ink/ink1550.xml"/><Relationship Id="rId672" Type="http://schemas.openxmlformats.org/officeDocument/2006/relationships/image" Target="../media/image1641.png"/><Relationship Id="rId22" Type="http://schemas.openxmlformats.org/officeDocument/2006/relationships/customXml" Target="../ink/ink1328.xml"/><Relationship Id="rId118" Type="http://schemas.openxmlformats.org/officeDocument/2006/relationships/customXml" Target="../ink/ink1376.xml"/><Relationship Id="rId325" Type="http://schemas.openxmlformats.org/officeDocument/2006/relationships/image" Target="../media/image1469.png"/><Relationship Id="rId532" Type="http://schemas.openxmlformats.org/officeDocument/2006/relationships/image" Target="../media/image1571.png"/><Relationship Id="rId171" Type="http://schemas.openxmlformats.org/officeDocument/2006/relationships/image" Target="../media/image1395.png"/><Relationship Id="rId269" Type="http://schemas.openxmlformats.org/officeDocument/2006/relationships/image" Target="../media/image1441.png"/><Relationship Id="rId476" Type="http://schemas.openxmlformats.org/officeDocument/2006/relationships/image" Target="../media/image1543.png"/><Relationship Id="rId683" Type="http://schemas.openxmlformats.org/officeDocument/2006/relationships/customXml" Target="../ink/ink1659.xml"/><Relationship Id="rId33" Type="http://schemas.openxmlformats.org/officeDocument/2006/relationships/image" Target="../media/image1326.png"/><Relationship Id="rId129" Type="http://schemas.openxmlformats.org/officeDocument/2006/relationships/image" Target="../media/image1374.png"/><Relationship Id="rId336" Type="http://schemas.openxmlformats.org/officeDocument/2006/relationships/customXml" Target="../ink/ink1485.xml"/><Relationship Id="rId543" Type="http://schemas.openxmlformats.org/officeDocument/2006/relationships/customXml" Target="../ink/ink1589.xml"/><Relationship Id="rId182" Type="http://schemas.openxmlformats.org/officeDocument/2006/relationships/customXml" Target="../ink/ink1408.xml"/><Relationship Id="rId403" Type="http://schemas.openxmlformats.org/officeDocument/2006/relationships/image" Target="../media/image1507.png"/><Relationship Id="rId750" Type="http://schemas.openxmlformats.org/officeDocument/2006/relationships/image" Target="../media/image1680.png"/><Relationship Id="rId487" Type="http://schemas.openxmlformats.org/officeDocument/2006/relationships/customXml" Target="../ink/ink1561.xml"/><Relationship Id="rId610" Type="http://schemas.openxmlformats.org/officeDocument/2006/relationships/image" Target="../media/image1610.png"/><Relationship Id="rId694" Type="http://schemas.openxmlformats.org/officeDocument/2006/relationships/image" Target="../media/image1652.png"/><Relationship Id="rId708" Type="http://schemas.openxmlformats.org/officeDocument/2006/relationships/image" Target="../media/image16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4660936-E158-5076-2DD6-322E300D846A}"/>
                  </a:ext>
                </a:extLst>
              </p14:cNvPr>
              <p14:cNvContentPartPr/>
              <p14:nvPr/>
            </p14:nvContentPartPr>
            <p14:xfrm>
              <a:off x="10164034" y="772106"/>
              <a:ext cx="439920" cy="1911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4660936-E158-5076-2DD6-322E300D84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55394" y="763466"/>
                <a:ext cx="4575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4E1C87D-C61F-4422-BDBE-41A2BA6B6226}"/>
                  </a:ext>
                </a:extLst>
              </p14:cNvPr>
              <p14:cNvContentPartPr/>
              <p14:nvPr/>
            </p14:nvContentPartPr>
            <p14:xfrm>
              <a:off x="10024714" y="2220746"/>
              <a:ext cx="949680" cy="3553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4E1C87D-C61F-4422-BDBE-41A2BA6B622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015714" y="2212106"/>
                <a:ext cx="967320" cy="372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4DF918F-57CD-2C71-29A9-759A691C76C5}"/>
              </a:ext>
            </a:extLst>
          </p:cNvPr>
          <p:cNvGrpSpPr/>
          <p:nvPr/>
        </p:nvGrpSpPr>
        <p:grpSpPr>
          <a:xfrm>
            <a:off x="623613" y="2437413"/>
            <a:ext cx="129240" cy="176040"/>
            <a:chOff x="623613" y="2437413"/>
            <a:chExt cx="129240" cy="17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CD2339D-9719-5947-7D7B-8303593F1DF4}"/>
                    </a:ext>
                  </a:extLst>
                </p14:cNvPr>
                <p14:cNvContentPartPr/>
                <p14:nvPr/>
              </p14:nvContentPartPr>
              <p14:xfrm>
                <a:off x="623613" y="2437413"/>
                <a:ext cx="127440" cy="1609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CD2339D-9719-5947-7D7B-8303593F1DF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4973" y="2428413"/>
                  <a:ext cx="1450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8B82D69-051E-3FBE-4F4B-1ACA087C82D0}"/>
                    </a:ext>
                  </a:extLst>
                </p14:cNvPr>
                <p14:cNvContentPartPr/>
                <p14:nvPr/>
              </p14:nvContentPartPr>
              <p14:xfrm>
                <a:off x="637653" y="2521653"/>
                <a:ext cx="115200" cy="918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8B82D69-051E-3FBE-4F4B-1ACA087C82D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9013" y="2512653"/>
                  <a:ext cx="132840" cy="10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95D58F17-6E88-C798-3722-C81AE544F29A}"/>
              </a:ext>
            </a:extLst>
          </p:cNvPr>
          <p:cNvGrpSpPr/>
          <p:nvPr/>
        </p:nvGrpSpPr>
        <p:grpSpPr>
          <a:xfrm>
            <a:off x="521733" y="2957973"/>
            <a:ext cx="159480" cy="150480"/>
            <a:chOff x="521733" y="2957973"/>
            <a:chExt cx="159480" cy="15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2569DB9-6136-DCDE-8BEE-B1256215F4FD}"/>
                    </a:ext>
                  </a:extLst>
                </p14:cNvPr>
                <p14:cNvContentPartPr/>
                <p14:nvPr/>
              </p14:nvContentPartPr>
              <p14:xfrm>
                <a:off x="521733" y="2978493"/>
                <a:ext cx="146160" cy="874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2569DB9-6136-DCDE-8BEE-B1256215F4F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2733" y="2969853"/>
                  <a:ext cx="1638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755937C-0975-09B2-0E1C-79078D3637C2}"/>
                    </a:ext>
                  </a:extLst>
                </p14:cNvPr>
                <p14:cNvContentPartPr/>
                <p14:nvPr/>
              </p14:nvContentPartPr>
              <p14:xfrm>
                <a:off x="550893" y="2957973"/>
                <a:ext cx="130320" cy="150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755937C-0975-09B2-0E1C-79078D3637C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2253" y="2948973"/>
                  <a:ext cx="147960" cy="168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1"/>
          <p:cNvSpPr>
            <a:spLocks noChangeArrowheads="1"/>
          </p:cNvSpPr>
          <p:nvPr/>
        </p:nvSpPr>
        <p:spPr bwMode="auto">
          <a:xfrm>
            <a:off x="4367213" y="263507"/>
            <a:ext cx="61214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>
                <a:solidFill>
                  <a:srgbClr val="000000"/>
                </a:solidFill>
                <a:latin typeface="Sparkasse Rg" pitchFamily="34" charset="0"/>
              </a:rPr>
              <a:t>Yield Curve: Liquidity premium theory</a:t>
            </a:r>
            <a:endParaRPr lang="de-DE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210948" name="Text Box 2"/>
          <p:cNvSpPr txBox="1">
            <a:spLocks noChangeArrowheads="1"/>
          </p:cNvSpPr>
          <p:nvPr/>
        </p:nvSpPr>
        <p:spPr bwMode="auto">
          <a:xfrm>
            <a:off x="3824" y="660629"/>
            <a:ext cx="8084262" cy="448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sz="1800">
                <a:solidFill>
                  <a:schemeClr val="tx1"/>
                </a:solidFill>
                <a:cs typeface="Times New Roman" pitchFamily="18" charset="0"/>
              </a:rPr>
              <a:t>Preferences between creditors and debtors differ. Investors are in general </a:t>
            </a:r>
            <a:r>
              <a:rPr lang="de-DE" sz="1800" b="1">
                <a:solidFill>
                  <a:schemeClr val="tx1"/>
                </a:solidFill>
                <a:cs typeface="Times New Roman" pitchFamily="18" charset="0"/>
              </a:rPr>
              <a:t>risk avers.</a:t>
            </a:r>
          </a:p>
          <a:p>
            <a:pPr eaLnBrk="1" hangingPunct="1"/>
            <a:endParaRPr lang="de-DE" sz="1800" dirty="0">
              <a:solidFill>
                <a:schemeClr val="tx1"/>
              </a:solidFill>
            </a:endParaRPr>
          </a:p>
          <a:p>
            <a:pPr eaLnBrk="1" hangingPunct="1"/>
            <a:r>
              <a:rPr lang="de-DE" sz="1800" dirty="0">
                <a:solidFill>
                  <a:schemeClr val="tx1"/>
                </a:solidFill>
              </a:rPr>
              <a:t>		</a:t>
            </a:r>
          </a:p>
          <a:p>
            <a:pPr eaLnBrk="1" hangingPunct="1"/>
            <a:r>
              <a:rPr lang="de-DE" sz="1800" dirty="0">
                <a:solidFill>
                  <a:schemeClr val="tx1"/>
                </a:solidFill>
              </a:rPr>
              <a:t>		→</a:t>
            </a:r>
            <a:r>
              <a:rPr lang="de-DE" sz="1800">
                <a:solidFill>
                  <a:schemeClr val="tx1"/>
                </a:solidFill>
              </a:rPr>
              <a:t>	Creditors will demand a premium since they lower their liquidity 			for the maturity of the loan. For this loss of liquidity they want to be 			compensated.</a:t>
            </a:r>
          </a:p>
          <a:p>
            <a:pPr eaLnBrk="1" hangingPunct="1"/>
            <a:endParaRPr lang="de-DE" sz="1800">
              <a:solidFill>
                <a:schemeClr val="tx1"/>
              </a:solidFill>
            </a:endParaRPr>
          </a:p>
          <a:p>
            <a:pPr eaLnBrk="1" hangingPunct="1"/>
            <a:r>
              <a:rPr lang="de-DE" sz="1800">
                <a:solidFill>
                  <a:schemeClr val="tx1"/>
                </a:solidFill>
              </a:rPr>
              <a:t>		→	the longer the maturity higher the liquidity premium</a:t>
            </a:r>
          </a:p>
          <a:p>
            <a:pPr eaLnBrk="1" hangingPunct="1"/>
            <a:endParaRPr lang="de-DE" sz="1800">
              <a:solidFill>
                <a:schemeClr val="tx1"/>
              </a:solidFill>
            </a:endParaRPr>
          </a:p>
          <a:p>
            <a:pPr eaLnBrk="1" hangingPunct="1"/>
            <a:r>
              <a:rPr lang="de-DE" sz="1800">
                <a:solidFill>
                  <a:schemeClr val="tx1"/>
                </a:solidFill>
              </a:rPr>
              <a:t>		→	in general we expect long term interest rates to be higher than short 			term interest rates 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5E66477-4EA5-4E1E-982C-4A89596B2C6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F61C71FE-A595-8594-602D-004005AA5D71}"/>
              </a:ext>
            </a:extLst>
          </p:cNvPr>
          <p:cNvGrpSpPr/>
          <p:nvPr/>
        </p:nvGrpSpPr>
        <p:grpSpPr>
          <a:xfrm>
            <a:off x="8587475" y="233668"/>
            <a:ext cx="3486960" cy="3316680"/>
            <a:chOff x="8587475" y="233668"/>
            <a:chExt cx="3486960" cy="331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D007CEB1-BD03-BBEF-393B-3AD4D9A13A54}"/>
                    </a:ext>
                  </a:extLst>
                </p14:cNvPr>
                <p14:cNvContentPartPr/>
                <p14:nvPr/>
              </p14:nvContentPartPr>
              <p14:xfrm>
                <a:off x="8938115" y="1103788"/>
                <a:ext cx="71280" cy="189360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D007CEB1-BD03-BBEF-393B-3AD4D9A13A5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929475" y="1095148"/>
                  <a:ext cx="88920" cy="19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791F87B-3F09-ECD0-7BF0-DA49A1FECD90}"/>
                    </a:ext>
                  </a:extLst>
                </p14:cNvPr>
                <p14:cNvContentPartPr/>
                <p14:nvPr/>
              </p14:nvContentPartPr>
              <p14:xfrm>
                <a:off x="8663075" y="2694268"/>
                <a:ext cx="2844360" cy="2188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791F87B-3F09-ECD0-7BF0-DA49A1FECD9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54075" y="2685268"/>
                  <a:ext cx="28620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EF3D150B-39B0-6131-CE39-2F82A1C814F8}"/>
                    </a:ext>
                  </a:extLst>
                </p14:cNvPr>
                <p14:cNvContentPartPr/>
                <p14:nvPr/>
              </p14:nvContentPartPr>
              <p14:xfrm>
                <a:off x="11402675" y="2566108"/>
                <a:ext cx="273240" cy="2628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EF3D150B-39B0-6131-CE39-2F82A1C814F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393675" y="2557108"/>
                  <a:ext cx="2908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A59FF72-D2F4-EC6E-B16C-8D34F7AFC9FE}"/>
                    </a:ext>
                  </a:extLst>
                </p14:cNvPr>
                <p14:cNvContentPartPr/>
                <p14:nvPr/>
              </p14:nvContentPartPr>
              <p14:xfrm>
                <a:off x="8768195" y="888508"/>
                <a:ext cx="310320" cy="2682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A59FF72-D2F4-EC6E-B16C-8D34F7AFC9F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59195" y="879508"/>
                  <a:ext cx="3279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DA443EA-A796-4915-808E-8DF2D0BC236A}"/>
                    </a:ext>
                  </a:extLst>
                </p14:cNvPr>
                <p14:cNvContentPartPr/>
                <p14:nvPr/>
              </p14:nvContentPartPr>
              <p14:xfrm>
                <a:off x="8587475" y="957988"/>
                <a:ext cx="85680" cy="1846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DA443EA-A796-4915-808E-8DF2D0BC236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78835" y="949348"/>
                  <a:ext cx="1033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6E55A33-524C-98D3-8A6A-A570BE484CE4}"/>
                    </a:ext>
                  </a:extLst>
                </p14:cNvPr>
                <p14:cNvContentPartPr/>
                <p14:nvPr/>
              </p14:nvContentPartPr>
              <p14:xfrm>
                <a:off x="8625635" y="797428"/>
                <a:ext cx="31320" cy="57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6E55A33-524C-98D3-8A6A-A570BE484CE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16995" y="788788"/>
                  <a:ext cx="48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6131608-915F-9263-752E-763964688917}"/>
                    </a:ext>
                  </a:extLst>
                </p14:cNvPr>
                <p14:cNvContentPartPr/>
                <p14:nvPr/>
              </p14:nvContentPartPr>
              <p14:xfrm>
                <a:off x="11080475" y="2909908"/>
                <a:ext cx="147960" cy="2286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6131608-915F-9263-752E-76396468891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71835" y="2901268"/>
                  <a:ext cx="1656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0F2DA55-AB8B-628F-52B7-530B800C2230}"/>
                    </a:ext>
                  </a:extLst>
                </p14:cNvPr>
                <p14:cNvContentPartPr/>
                <p14:nvPr/>
              </p14:nvContentPartPr>
              <p14:xfrm>
                <a:off x="11229155" y="2956348"/>
                <a:ext cx="385560" cy="853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0F2DA55-AB8B-628F-52B7-530B800C223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220515" y="2947708"/>
                  <a:ext cx="4032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8028DD4-C526-C43A-6AF4-94C0E016ADC4}"/>
                    </a:ext>
                  </a:extLst>
                </p14:cNvPr>
                <p14:cNvContentPartPr/>
                <p14:nvPr/>
              </p14:nvContentPartPr>
              <p14:xfrm>
                <a:off x="11513195" y="2895148"/>
                <a:ext cx="54360" cy="162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8028DD4-C526-C43A-6AF4-94C0E016ADC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504195" y="2886508"/>
                  <a:ext cx="720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29F4DBC-4EA9-7F57-63E2-3F95D44528E5}"/>
                    </a:ext>
                  </a:extLst>
                </p14:cNvPr>
                <p14:cNvContentPartPr/>
                <p14:nvPr/>
              </p14:nvContentPartPr>
              <p14:xfrm>
                <a:off x="11698235" y="2925028"/>
                <a:ext cx="192240" cy="1162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29F4DBC-4EA9-7F57-63E2-3F95D44528E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1689595" y="2916028"/>
                  <a:ext cx="209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4E3BF2D-FBFB-DA53-D36A-ED3F8E670437}"/>
                    </a:ext>
                  </a:extLst>
                </p14:cNvPr>
                <p14:cNvContentPartPr/>
                <p14:nvPr/>
              </p14:nvContentPartPr>
              <p14:xfrm>
                <a:off x="9363995" y="1122508"/>
                <a:ext cx="1816200" cy="1302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4E3BF2D-FBFB-DA53-D36A-ED3F8E67043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355355" y="1113868"/>
                  <a:ext cx="1833840" cy="13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D44782C-E432-C974-A78D-CD8FB452E309}"/>
                    </a:ext>
                  </a:extLst>
                </p14:cNvPr>
                <p14:cNvContentPartPr/>
                <p14:nvPr/>
              </p14:nvContentPartPr>
              <p14:xfrm>
                <a:off x="10344275" y="759988"/>
                <a:ext cx="98280" cy="4370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D44782C-E432-C974-A78D-CD8FB452E30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335635" y="750988"/>
                  <a:ext cx="11592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03B6659-C789-8CE5-55E8-7317ACA19DA5}"/>
                    </a:ext>
                  </a:extLst>
                </p14:cNvPr>
                <p14:cNvContentPartPr/>
                <p14:nvPr/>
              </p14:nvContentPartPr>
              <p14:xfrm>
                <a:off x="10251395" y="1052668"/>
                <a:ext cx="341640" cy="144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03B6659-C789-8CE5-55E8-7317ACA19DA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242395" y="1043668"/>
                  <a:ext cx="359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0802B4A6-3FF2-ADFB-FBC9-50AC6B69EB57}"/>
                    </a:ext>
                  </a:extLst>
                </p14:cNvPr>
                <p14:cNvContentPartPr/>
                <p14:nvPr/>
              </p14:nvContentPartPr>
              <p14:xfrm>
                <a:off x="10911995" y="3162628"/>
                <a:ext cx="142920" cy="2908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0802B4A6-3FF2-ADFB-FBC9-50AC6B69EB5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903355" y="3153628"/>
                  <a:ext cx="1605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2211B51-C519-FF52-40C0-C1DD390B9509}"/>
                    </a:ext>
                  </a:extLst>
                </p14:cNvPr>
                <p14:cNvContentPartPr/>
                <p14:nvPr/>
              </p14:nvContentPartPr>
              <p14:xfrm>
                <a:off x="11059235" y="3251188"/>
                <a:ext cx="184320" cy="1573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2211B51-C519-FF52-40C0-C1DD390B950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050595" y="3242548"/>
                  <a:ext cx="201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38745EC-ACEB-3415-5844-3748D41467CE}"/>
                    </a:ext>
                  </a:extLst>
                </p14:cNvPr>
                <p14:cNvContentPartPr/>
                <p14:nvPr/>
              </p14:nvContentPartPr>
              <p14:xfrm>
                <a:off x="11297915" y="3312028"/>
                <a:ext cx="73800" cy="1206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38745EC-ACEB-3415-5844-3748D41467C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289275" y="3303028"/>
                  <a:ext cx="91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7735E6D-21D9-35A9-8851-89D216A605CD}"/>
                    </a:ext>
                  </a:extLst>
                </p14:cNvPr>
                <p14:cNvContentPartPr/>
                <p14:nvPr/>
              </p14:nvContentPartPr>
              <p14:xfrm>
                <a:off x="11456315" y="3210868"/>
                <a:ext cx="293040" cy="2170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7735E6D-21D9-35A9-8851-89D216A605C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447675" y="3202228"/>
                  <a:ext cx="3106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D6A9D9B-AE6B-40E3-570F-9F8397549047}"/>
                    </a:ext>
                  </a:extLst>
                </p14:cNvPr>
                <p14:cNvContentPartPr/>
                <p14:nvPr/>
              </p14:nvContentPartPr>
              <p14:xfrm>
                <a:off x="11814515" y="3198268"/>
                <a:ext cx="202680" cy="352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D6A9D9B-AE6B-40E3-570F-9F839754904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805875" y="3189628"/>
                  <a:ext cx="2203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1CF24AF-4903-A214-17FA-9F83ED736011}"/>
                    </a:ext>
                  </a:extLst>
                </p14:cNvPr>
                <p14:cNvContentPartPr/>
                <p14:nvPr/>
              </p14:nvContentPartPr>
              <p14:xfrm>
                <a:off x="11825675" y="3121228"/>
                <a:ext cx="28440" cy="169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1CF24AF-4903-A214-17FA-9F83ED73601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816675" y="3112228"/>
                  <a:ext cx="46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70FEF4F-3F63-8F35-C68F-D0A98BF9ABCF}"/>
                    </a:ext>
                  </a:extLst>
                </p14:cNvPr>
                <p14:cNvContentPartPr/>
                <p14:nvPr/>
              </p14:nvContentPartPr>
              <p14:xfrm>
                <a:off x="11920355" y="3117988"/>
                <a:ext cx="154080" cy="3765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70FEF4F-3F63-8F35-C68F-D0A98BF9ABC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911715" y="3108988"/>
                  <a:ext cx="17172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1B53092-4458-CB73-EE32-8FCAC7059792}"/>
                    </a:ext>
                  </a:extLst>
                </p14:cNvPr>
                <p14:cNvContentPartPr/>
                <p14:nvPr/>
              </p14:nvContentPartPr>
              <p14:xfrm>
                <a:off x="10016675" y="351388"/>
                <a:ext cx="114120" cy="1778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1B53092-4458-CB73-EE32-8FCAC705979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008035" y="342388"/>
                  <a:ext cx="131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EF93D14-4DF2-E6DB-6CCC-6EFC58392827}"/>
                    </a:ext>
                  </a:extLst>
                </p14:cNvPr>
                <p14:cNvContentPartPr/>
                <p14:nvPr/>
              </p14:nvContentPartPr>
              <p14:xfrm>
                <a:off x="10181915" y="357148"/>
                <a:ext cx="455400" cy="1346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EF93D14-4DF2-E6DB-6CCC-6EFC5839282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172915" y="348508"/>
                  <a:ext cx="4730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298C89E-788F-F9B3-5E6D-981BC524AA65}"/>
                    </a:ext>
                  </a:extLst>
                </p14:cNvPr>
                <p14:cNvContentPartPr/>
                <p14:nvPr/>
              </p14:nvContentPartPr>
              <p14:xfrm>
                <a:off x="10680155" y="233668"/>
                <a:ext cx="295200" cy="1616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298C89E-788F-F9B3-5E6D-981BC524AA6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671155" y="224668"/>
                  <a:ext cx="3128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A92BC61-85E7-FB96-5370-2184F3E24969}"/>
                    </a:ext>
                  </a:extLst>
                </p14:cNvPr>
                <p14:cNvContentPartPr/>
                <p14:nvPr/>
              </p14:nvContentPartPr>
              <p14:xfrm>
                <a:off x="10704995" y="538948"/>
                <a:ext cx="181440" cy="2185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A92BC61-85E7-FB96-5370-2184F3E2496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695995" y="529948"/>
                  <a:ext cx="1990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3FBA939-6523-9573-A68B-C0FA51759E9B}"/>
                    </a:ext>
                  </a:extLst>
                </p14:cNvPr>
                <p14:cNvContentPartPr/>
                <p14:nvPr/>
              </p14:nvContentPartPr>
              <p14:xfrm>
                <a:off x="10931075" y="545788"/>
                <a:ext cx="40680" cy="69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3FBA939-6523-9573-A68B-C0FA51759E9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922435" y="536788"/>
                  <a:ext cx="58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2F1D6ED-FEF4-46D1-57C8-61024364749C}"/>
                    </a:ext>
                  </a:extLst>
                </p14:cNvPr>
                <p14:cNvContentPartPr/>
                <p14:nvPr/>
              </p14:nvContentPartPr>
              <p14:xfrm>
                <a:off x="11039795" y="339148"/>
                <a:ext cx="127080" cy="2772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2F1D6ED-FEF4-46D1-57C8-61024364749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031155" y="330148"/>
                  <a:ext cx="1447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5B7DA28-B9B2-6C57-4C72-82EAB50DCB3F}"/>
                    </a:ext>
                  </a:extLst>
                </p14:cNvPr>
                <p14:cNvContentPartPr/>
                <p14:nvPr/>
              </p14:nvContentPartPr>
              <p14:xfrm>
                <a:off x="11221955" y="386308"/>
                <a:ext cx="163440" cy="1800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5B7DA28-B9B2-6C57-4C72-82EAB50DCB3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13315" y="377668"/>
                  <a:ext cx="181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0EFF018-FE36-DF12-3CEC-1BA1C63BB885}"/>
                    </a:ext>
                  </a:extLst>
                </p14:cNvPr>
                <p14:cNvContentPartPr/>
                <p14:nvPr/>
              </p14:nvContentPartPr>
              <p14:xfrm>
                <a:off x="11468555" y="495388"/>
                <a:ext cx="72000" cy="126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0EFF018-FE36-DF12-3CEC-1BA1C63BB88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459555" y="486748"/>
                  <a:ext cx="89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95C3A1B-CAE8-AC2F-8998-D398927DF6DE}"/>
                    </a:ext>
                  </a:extLst>
                </p14:cNvPr>
                <p14:cNvContentPartPr/>
                <p14:nvPr/>
              </p14:nvContentPartPr>
              <p14:xfrm>
                <a:off x="10842155" y="767188"/>
                <a:ext cx="123120" cy="1436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95C3A1B-CAE8-AC2F-8998-D398927DF6D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833515" y="758548"/>
                  <a:ext cx="140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D23D58C-C9C8-896D-F2A4-5DD3DB70C2B9}"/>
                    </a:ext>
                  </a:extLst>
                </p14:cNvPr>
                <p14:cNvContentPartPr/>
                <p14:nvPr/>
              </p14:nvContentPartPr>
              <p14:xfrm>
                <a:off x="11017115" y="712468"/>
                <a:ext cx="568080" cy="1371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D23D58C-C9C8-896D-F2A4-5DD3DB70C2B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08115" y="703828"/>
                  <a:ext cx="5857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A5BB3C4-869D-C549-FA8F-FB49DA161257}"/>
                    </a:ext>
                  </a:extLst>
                </p14:cNvPr>
                <p14:cNvContentPartPr/>
                <p14:nvPr/>
              </p14:nvContentPartPr>
              <p14:xfrm>
                <a:off x="10718675" y="848188"/>
                <a:ext cx="1000440" cy="169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A5BB3C4-869D-C549-FA8F-FB49DA16125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709675" y="839548"/>
                  <a:ext cx="1018080" cy="18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A36F9DD4-A5AB-D79E-1E71-63DE7FBCCE53}"/>
                  </a:ext>
                </a:extLst>
              </p14:cNvPr>
              <p14:cNvContentPartPr/>
              <p14:nvPr/>
            </p14:nvContentPartPr>
            <p14:xfrm>
              <a:off x="5688755" y="566308"/>
              <a:ext cx="2386800" cy="720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A36F9DD4-A5AB-D79E-1E71-63DE7FBCCE5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79755" y="557668"/>
                <a:ext cx="24044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CD8BA9F-034F-9831-3DF4-C3D2B6EE9AF8}"/>
                  </a:ext>
                </a:extLst>
              </p14:cNvPr>
              <p14:cNvContentPartPr/>
              <p14:nvPr/>
            </p14:nvContentPartPr>
            <p14:xfrm>
              <a:off x="4255955" y="147268"/>
              <a:ext cx="4077720" cy="5770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CD8BA9F-034F-9831-3DF4-C3D2B6EE9AF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4246955" y="138628"/>
                <a:ext cx="4095360" cy="59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00FEFE9E-A07D-0D48-57AD-E9FD054816D5}"/>
                  </a:ext>
                </a:extLst>
              </p14:cNvPr>
              <p14:cNvContentPartPr/>
              <p14:nvPr/>
            </p14:nvContentPartPr>
            <p14:xfrm>
              <a:off x="10997315" y="280828"/>
              <a:ext cx="553680" cy="651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00FEFE9E-A07D-0D48-57AD-E9FD054816D5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0988675" y="272188"/>
                <a:ext cx="571320" cy="8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768981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65E66477-4EA5-4E1E-982C-4A89596B2C6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DEAD42FC-03F0-8256-680F-7E2E72656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271" y="142719"/>
            <a:ext cx="5073911" cy="1263715"/>
          </a:xfrm>
          <a:prstGeom prst="rect">
            <a:avLst/>
          </a:prstGeom>
        </p:spPr>
      </p:pic>
      <p:grpSp>
        <p:nvGrpSpPr>
          <p:cNvPr id="211145" name="Gruppieren 211144">
            <a:extLst>
              <a:ext uri="{FF2B5EF4-FFF2-40B4-BE49-F238E27FC236}">
                <a16:creationId xmlns:a16="http://schemas.microsoft.com/office/drawing/2014/main" id="{28CFAD54-BE6A-5FA5-AE8C-E65AD7A009BB}"/>
              </a:ext>
            </a:extLst>
          </p:cNvPr>
          <p:cNvGrpSpPr/>
          <p:nvPr/>
        </p:nvGrpSpPr>
        <p:grpSpPr>
          <a:xfrm>
            <a:off x="7696475" y="2292549"/>
            <a:ext cx="1478880" cy="338760"/>
            <a:chOff x="7668395" y="1872748"/>
            <a:chExt cx="1478880" cy="33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11146" name="Freihand 211145">
                  <a:extLst>
                    <a:ext uri="{FF2B5EF4-FFF2-40B4-BE49-F238E27FC236}">
                      <a16:creationId xmlns:a16="http://schemas.microsoft.com/office/drawing/2014/main" id="{50D71E6A-B758-A91E-5565-F6AA303CCAE7}"/>
                    </a:ext>
                  </a:extLst>
                </p14:cNvPr>
                <p14:cNvContentPartPr/>
                <p14:nvPr/>
              </p14:nvContentPartPr>
              <p14:xfrm>
                <a:off x="7668395" y="2001628"/>
                <a:ext cx="130680" cy="100080"/>
              </p14:xfrm>
            </p:contentPart>
          </mc:Choice>
          <mc:Fallback>
            <p:pic>
              <p:nvPicPr>
                <p:cNvPr id="211146" name="Freihand 211145">
                  <a:extLst>
                    <a:ext uri="{FF2B5EF4-FFF2-40B4-BE49-F238E27FC236}">
                      <a16:creationId xmlns:a16="http://schemas.microsoft.com/office/drawing/2014/main" id="{50D71E6A-B758-A91E-5565-F6AA303CCAE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59395" y="1992988"/>
                  <a:ext cx="1483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11147" name="Freihand 211146">
                  <a:extLst>
                    <a:ext uri="{FF2B5EF4-FFF2-40B4-BE49-F238E27FC236}">
                      <a16:creationId xmlns:a16="http://schemas.microsoft.com/office/drawing/2014/main" id="{865EE2E8-26C6-FB2D-FD93-E1EFC74A4AB4}"/>
                    </a:ext>
                  </a:extLst>
                </p14:cNvPr>
                <p14:cNvContentPartPr/>
                <p14:nvPr/>
              </p14:nvContentPartPr>
              <p14:xfrm>
                <a:off x="7874675" y="2027908"/>
                <a:ext cx="215640" cy="64440"/>
              </p14:xfrm>
            </p:contentPart>
          </mc:Choice>
          <mc:Fallback>
            <p:pic>
              <p:nvPicPr>
                <p:cNvPr id="211147" name="Freihand 211146">
                  <a:extLst>
                    <a:ext uri="{FF2B5EF4-FFF2-40B4-BE49-F238E27FC236}">
                      <a16:creationId xmlns:a16="http://schemas.microsoft.com/office/drawing/2014/main" id="{865EE2E8-26C6-FB2D-FD93-E1EFC74A4AB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865675" y="2019268"/>
                  <a:ext cx="2332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11148" name="Freihand 211147">
                  <a:extLst>
                    <a:ext uri="{FF2B5EF4-FFF2-40B4-BE49-F238E27FC236}">
                      <a16:creationId xmlns:a16="http://schemas.microsoft.com/office/drawing/2014/main" id="{7D0DA889-B613-87E2-39E4-54FC8768EF59}"/>
                    </a:ext>
                  </a:extLst>
                </p14:cNvPr>
                <p14:cNvContentPartPr/>
                <p14:nvPr/>
              </p14:nvContentPartPr>
              <p14:xfrm>
                <a:off x="8089235" y="2005948"/>
                <a:ext cx="97920" cy="82080"/>
              </p14:xfrm>
            </p:contentPart>
          </mc:Choice>
          <mc:Fallback>
            <p:pic>
              <p:nvPicPr>
                <p:cNvPr id="211148" name="Freihand 211147">
                  <a:extLst>
                    <a:ext uri="{FF2B5EF4-FFF2-40B4-BE49-F238E27FC236}">
                      <a16:creationId xmlns:a16="http://schemas.microsoft.com/office/drawing/2014/main" id="{7D0DA889-B613-87E2-39E4-54FC8768EF5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80595" y="1996948"/>
                  <a:ext cx="1155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11149" name="Freihand 211148">
                  <a:extLst>
                    <a:ext uri="{FF2B5EF4-FFF2-40B4-BE49-F238E27FC236}">
                      <a16:creationId xmlns:a16="http://schemas.microsoft.com/office/drawing/2014/main" id="{A8349F20-1F98-1F50-2FB9-DAFEE58D7BFA}"/>
                    </a:ext>
                  </a:extLst>
                </p14:cNvPr>
                <p14:cNvContentPartPr/>
                <p14:nvPr/>
              </p14:nvContentPartPr>
              <p14:xfrm>
                <a:off x="8244395" y="1952308"/>
                <a:ext cx="383040" cy="259200"/>
              </p14:xfrm>
            </p:contentPart>
          </mc:Choice>
          <mc:Fallback>
            <p:pic>
              <p:nvPicPr>
                <p:cNvPr id="211149" name="Freihand 211148">
                  <a:extLst>
                    <a:ext uri="{FF2B5EF4-FFF2-40B4-BE49-F238E27FC236}">
                      <a16:creationId xmlns:a16="http://schemas.microsoft.com/office/drawing/2014/main" id="{A8349F20-1F98-1F50-2FB9-DAFEE58D7BF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235395" y="1943308"/>
                  <a:ext cx="40068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11150" name="Freihand 211149">
                  <a:extLst>
                    <a:ext uri="{FF2B5EF4-FFF2-40B4-BE49-F238E27FC236}">
                      <a16:creationId xmlns:a16="http://schemas.microsoft.com/office/drawing/2014/main" id="{FA40010F-5612-403A-B3C2-2AFE1E86FDE7}"/>
                    </a:ext>
                  </a:extLst>
                </p14:cNvPr>
                <p14:cNvContentPartPr/>
                <p14:nvPr/>
              </p14:nvContentPartPr>
              <p14:xfrm>
                <a:off x="8675675" y="1872748"/>
                <a:ext cx="165240" cy="169200"/>
              </p14:xfrm>
            </p:contentPart>
          </mc:Choice>
          <mc:Fallback>
            <p:pic>
              <p:nvPicPr>
                <p:cNvPr id="211150" name="Freihand 211149">
                  <a:extLst>
                    <a:ext uri="{FF2B5EF4-FFF2-40B4-BE49-F238E27FC236}">
                      <a16:creationId xmlns:a16="http://schemas.microsoft.com/office/drawing/2014/main" id="{FA40010F-5612-403A-B3C2-2AFE1E86FDE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67035" y="1863748"/>
                  <a:ext cx="182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11151" name="Freihand 211150">
                  <a:extLst>
                    <a:ext uri="{FF2B5EF4-FFF2-40B4-BE49-F238E27FC236}">
                      <a16:creationId xmlns:a16="http://schemas.microsoft.com/office/drawing/2014/main" id="{B8F9BCE5-C618-8589-989E-3D5F3612F83D}"/>
                    </a:ext>
                  </a:extLst>
                </p14:cNvPr>
                <p14:cNvContentPartPr/>
                <p14:nvPr/>
              </p14:nvContentPartPr>
              <p14:xfrm>
                <a:off x="8868275" y="1874188"/>
                <a:ext cx="3240" cy="59400"/>
              </p14:xfrm>
            </p:contentPart>
          </mc:Choice>
          <mc:Fallback>
            <p:pic>
              <p:nvPicPr>
                <p:cNvPr id="211151" name="Freihand 211150">
                  <a:extLst>
                    <a:ext uri="{FF2B5EF4-FFF2-40B4-BE49-F238E27FC236}">
                      <a16:creationId xmlns:a16="http://schemas.microsoft.com/office/drawing/2014/main" id="{B8F9BCE5-C618-8589-989E-3D5F3612F83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859275" y="1865548"/>
                  <a:ext cx="20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11152" name="Freihand 211151">
                  <a:extLst>
                    <a:ext uri="{FF2B5EF4-FFF2-40B4-BE49-F238E27FC236}">
                      <a16:creationId xmlns:a16="http://schemas.microsoft.com/office/drawing/2014/main" id="{0637BD9B-26FD-1B68-2C6D-7F2E6CD6590F}"/>
                    </a:ext>
                  </a:extLst>
                </p14:cNvPr>
                <p14:cNvContentPartPr/>
                <p14:nvPr/>
              </p14:nvContentPartPr>
              <p14:xfrm>
                <a:off x="8910395" y="1967788"/>
                <a:ext cx="236880" cy="65520"/>
              </p14:xfrm>
            </p:contentPart>
          </mc:Choice>
          <mc:Fallback>
            <p:pic>
              <p:nvPicPr>
                <p:cNvPr id="211152" name="Freihand 211151">
                  <a:extLst>
                    <a:ext uri="{FF2B5EF4-FFF2-40B4-BE49-F238E27FC236}">
                      <a16:creationId xmlns:a16="http://schemas.microsoft.com/office/drawing/2014/main" id="{0637BD9B-26FD-1B68-2C6D-7F2E6CD6590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01395" y="1959148"/>
                  <a:ext cx="254520" cy="8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11202" name="Freihand 211201">
                <a:extLst>
                  <a:ext uri="{FF2B5EF4-FFF2-40B4-BE49-F238E27FC236}">
                    <a16:creationId xmlns:a16="http://schemas.microsoft.com/office/drawing/2014/main" id="{28DB0272-DBD0-7954-463B-4739F1F21A6A}"/>
                  </a:ext>
                </a:extLst>
              </p14:cNvPr>
              <p14:cNvContentPartPr/>
              <p14:nvPr/>
            </p14:nvContentPartPr>
            <p14:xfrm>
              <a:off x="9387755" y="2048428"/>
              <a:ext cx="776520" cy="139680"/>
            </p14:xfrm>
          </p:contentPart>
        </mc:Choice>
        <mc:Fallback>
          <p:pic>
            <p:nvPicPr>
              <p:cNvPr id="211202" name="Freihand 211201">
                <a:extLst>
                  <a:ext uri="{FF2B5EF4-FFF2-40B4-BE49-F238E27FC236}">
                    <a16:creationId xmlns:a16="http://schemas.microsoft.com/office/drawing/2014/main" id="{28DB0272-DBD0-7954-463B-4739F1F21A6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78755" y="2039788"/>
                <a:ext cx="7941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1204" name="Freihand 211203">
                <a:extLst>
                  <a:ext uri="{FF2B5EF4-FFF2-40B4-BE49-F238E27FC236}">
                    <a16:creationId xmlns:a16="http://schemas.microsoft.com/office/drawing/2014/main" id="{6BD00F22-8A0D-78BC-7060-E10F9AA0455C}"/>
                  </a:ext>
                </a:extLst>
              </p14:cNvPr>
              <p14:cNvContentPartPr/>
              <p14:nvPr/>
            </p14:nvContentPartPr>
            <p14:xfrm>
              <a:off x="9379835" y="2266588"/>
              <a:ext cx="111960" cy="178200"/>
            </p14:xfrm>
          </p:contentPart>
        </mc:Choice>
        <mc:Fallback>
          <p:pic>
            <p:nvPicPr>
              <p:cNvPr id="211204" name="Freihand 211203">
                <a:extLst>
                  <a:ext uri="{FF2B5EF4-FFF2-40B4-BE49-F238E27FC236}">
                    <a16:creationId xmlns:a16="http://schemas.microsoft.com/office/drawing/2014/main" id="{6BD00F22-8A0D-78BC-7060-E10F9AA0455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370835" y="2257588"/>
                <a:ext cx="1296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1232" name="Freihand 211231">
                <a:extLst>
                  <a:ext uri="{FF2B5EF4-FFF2-40B4-BE49-F238E27FC236}">
                    <a16:creationId xmlns:a16="http://schemas.microsoft.com/office/drawing/2014/main" id="{42377E3C-67D3-0D5F-F49F-F6C082FA1812}"/>
                  </a:ext>
                </a:extLst>
              </p14:cNvPr>
              <p14:cNvContentPartPr/>
              <p14:nvPr/>
            </p14:nvContentPartPr>
            <p14:xfrm>
              <a:off x="3635315" y="4764268"/>
              <a:ext cx="220680" cy="242280"/>
            </p14:xfrm>
          </p:contentPart>
        </mc:Choice>
        <mc:Fallback>
          <p:pic>
            <p:nvPicPr>
              <p:cNvPr id="211232" name="Freihand 211231">
                <a:extLst>
                  <a:ext uri="{FF2B5EF4-FFF2-40B4-BE49-F238E27FC236}">
                    <a16:creationId xmlns:a16="http://schemas.microsoft.com/office/drawing/2014/main" id="{42377E3C-67D3-0D5F-F49F-F6C082FA181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26675" y="4755268"/>
                <a:ext cx="23832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1234" name="Freihand 211233">
                <a:extLst>
                  <a:ext uri="{FF2B5EF4-FFF2-40B4-BE49-F238E27FC236}">
                    <a16:creationId xmlns:a16="http://schemas.microsoft.com/office/drawing/2014/main" id="{0831B366-4A8A-3CFC-1A61-2772CDD6D3FD}"/>
                  </a:ext>
                </a:extLst>
              </p14:cNvPr>
              <p14:cNvContentPartPr/>
              <p14:nvPr/>
            </p14:nvContentPartPr>
            <p14:xfrm>
              <a:off x="2522555" y="5050828"/>
              <a:ext cx="179280" cy="155880"/>
            </p14:xfrm>
          </p:contentPart>
        </mc:Choice>
        <mc:Fallback>
          <p:pic>
            <p:nvPicPr>
              <p:cNvPr id="211234" name="Freihand 211233">
                <a:extLst>
                  <a:ext uri="{FF2B5EF4-FFF2-40B4-BE49-F238E27FC236}">
                    <a16:creationId xmlns:a16="http://schemas.microsoft.com/office/drawing/2014/main" id="{0831B366-4A8A-3CFC-1A61-2772CDD6D3F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513555" y="5042188"/>
                <a:ext cx="1969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11235" name="Freihand 211234">
                <a:extLst>
                  <a:ext uri="{FF2B5EF4-FFF2-40B4-BE49-F238E27FC236}">
                    <a16:creationId xmlns:a16="http://schemas.microsoft.com/office/drawing/2014/main" id="{CF2AA841-1CB5-DDEF-60D3-C17FC8A26420}"/>
                  </a:ext>
                </a:extLst>
              </p14:cNvPr>
              <p14:cNvContentPartPr/>
              <p14:nvPr/>
            </p14:nvContentPartPr>
            <p14:xfrm>
              <a:off x="2705075" y="5099068"/>
              <a:ext cx="83520" cy="109800"/>
            </p14:xfrm>
          </p:contentPart>
        </mc:Choice>
        <mc:Fallback>
          <p:pic>
            <p:nvPicPr>
              <p:cNvPr id="211235" name="Freihand 211234">
                <a:extLst>
                  <a:ext uri="{FF2B5EF4-FFF2-40B4-BE49-F238E27FC236}">
                    <a16:creationId xmlns:a16="http://schemas.microsoft.com/office/drawing/2014/main" id="{CF2AA841-1CB5-DDEF-60D3-C17FC8A2642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96075" y="5090428"/>
                <a:ext cx="1011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1236" name="Freihand 211235">
                <a:extLst>
                  <a:ext uri="{FF2B5EF4-FFF2-40B4-BE49-F238E27FC236}">
                    <a16:creationId xmlns:a16="http://schemas.microsoft.com/office/drawing/2014/main" id="{801B94A8-4C9B-A991-A3D8-0BF9D4FA2693}"/>
                  </a:ext>
                </a:extLst>
              </p14:cNvPr>
              <p14:cNvContentPartPr/>
              <p14:nvPr/>
            </p14:nvContentPartPr>
            <p14:xfrm>
              <a:off x="2829275" y="5081068"/>
              <a:ext cx="111960" cy="142560"/>
            </p14:xfrm>
          </p:contentPart>
        </mc:Choice>
        <mc:Fallback>
          <p:pic>
            <p:nvPicPr>
              <p:cNvPr id="211236" name="Freihand 211235">
                <a:extLst>
                  <a:ext uri="{FF2B5EF4-FFF2-40B4-BE49-F238E27FC236}">
                    <a16:creationId xmlns:a16="http://schemas.microsoft.com/office/drawing/2014/main" id="{801B94A8-4C9B-A991-A3D8-0BF9D4FA269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20275" y="5072428"/>
                <a:ext cx="12960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1237" name="Freihand 211236">
                <a:extLst>
                  <a:ext uri="{FF2B5EF4-FFF2-40B4-BE49-F238E27FC236}">
                    <a16:creationId xmlns:a16="http://schemas.microsoft.com/office/drawing/2014/main" id="{2AFCA9F1-1896-1703-7397-DA0A51F49C60}"/>
                  </a:ext>
                </a:extLst>
              </p14:cNvPr>
              <p14:cNvContentPartPr/>
              <p14:nvPr/>
            </p14:nvContentPartPr>
            <p14:xfrm>
              <a:off x="2951675" y="5082148"/>
              <a:ext cx="116280" cy="185760"/>
            </p14:xfrm>
          </p:contentPart>
        </mc:Choice>
        <mc:Fallback>
          <p:pic>
            <p:nvPicPr>
              <p:cNvPr id="211237" name="Freihand 211236">
                <a:extLst>
                  <a:ext uri="{FF2B5EF4-FFF2-40B4-BE49-F238E27FC236}">
                    <a16:creationId xmlns:a16="http://schemas.microsoft.com/office/drawing/2014/main" id="{2AFCA9F1-1896-1703-7397-DA0A51F49C6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42675" y="5073508"/>
                <a:ext cx="13392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1238" name="Freihand 211237">
                <a:extLst>
                  <a:ext uri="{FF2B5EF4-FFF2-40B4-BE49-F238E27FC236}">
                    <a16:creationId xmlns:a16="http://schemas.microsoft.com/office/drawing/2014/main" id="{001B359C-2355-833A-BBAA-017BFDD209CA}"/>
                  </a:ext>
                </a:extLst>
              </p14:cNvPr>
              <p14:cNvContentPartPr/>
              <p14:nvPr/>
            </p14:nvContentPartPr>
            <p14:xfrm>
              <a:off x="3125555" y="5064508"/>
              <a:ext cx="136800" cy="121320"/>
            </p14:xfrm>
          </p:contentPart>
        </mc:Choice>
        <mc:Fallback>
          <p:pic>
            <p:nvPicPr>
              <p:cNvPr id="211238" name="Freihand 211237">
                <a:extLst>
                  <a:ext uri="{FF2B5EF4-FFF2-40B4-BE49-F238E27FC236}">
                    <a16:creationId xmlns:a16="http://schemas.microsoft.com/office/drawing/2014/main" id="{001B359C-2355-833A-BBAA-017BFDD209C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16555" y="5055868"/>
                <a:ext cx="15444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1239" name="Freihand 211238">
                <a:extLst>
                  <a:ext uri="{FF2B5EF4-FFF2-40B4-BE49-F238E27FC236}">
                    <a16:creationId xmlns:a16="http://schemas.microsoft.com/office/drawing/2014/main" id="{12A53723-25B2-F413-073D-86DF21585D74}"/>
                  </a:ext>
                </a:extLst>
              </p14:cNvPr>
              <p14:cNvContentPartPr/>
              <p14:nvPr/>
            </p14:nvContentPartPr>
            <p14:xfrm>
              <a:off x="3276395" y="4972708"/>
              <a:ext cx="192960" cy="204480"/>
            </p14:xfrm>
          </p:contentPart>
        </mc:Choice>
        <mc:Fallback>
          <p:pic>
            <p:nvPicPr>
              <p:cNvPr id="211239" name="Freihand 211238">
                <a:extLst>
                  <a:ext uri="{FF2B5EF4-FFF2-40B4-BE49-F238E27FC236}">
                    <a16:creationId xmlns:a16="http://schemas.microsoft.com/office/drawing/2014/main" id="{12A53723-25B2-F413-073D-86DF21585D7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67395" y="4963708"/>
                <a:ext cx="21060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1240" name="Freihand 211239">
                <a:extLst>
                  <a:ext uri="{FF2B5EF4-FFF2-40B4-BE49-F238E27FC236}">
                    <a16:creationId xmlns:a16="http://schemas.microsoft.com/office/drawing/2014/main" id="{159D404D-9976-E5D3-605E-FA7948A8963B}"/>
                  </a:ext>
                </a:extLst>
              </p14:cNvPr>
              <p14:cNvContentPartPr/>
              <p14:nvPr/>
            </p14:nvContentPartPr>
            <p14:xfrm>
              <a:off x="3479795" y="4990348"/>
              <a:ext cx="156960" cy="191520"/>
            </p14:xfrm>
          </p:contentPart>
        </mc:Choice>
        <mc:Fallback>
          <p:pic>
            <p:nvPicPr>
              <p:cNvPr id="211240" name="Freihand 211239">
                <a:extLst>
                  <a:ext uri="{FF2B5EF4-FFF2-40B4-BE49-F238E27FC236}">
                    <a16:creationId xmlns:a16="http://schemas.microsoft.com/office/drawing/2014/main" id="{159D404D-9976-E5D3-605E-FA7948A8963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70795" y="4981348"/>
                <a:ext cx="17460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11241" name="Freihand 211240">
                <a:extLst>
                  <a:ext uri="{FF2B5EF4-FFF2-40B4-BE49-F238E27FC236}">
                    <a16:creationId xmlns:a16="http://schemas.microsoft.com/office/drawing/2014/main" id="{A37A55D4-5D78-C62B-4551-182027057FCF}"/>
                  </a:ext>
                </a:extLst>
              </p14:cNvPr>
              <p14:cNvContentPartPr/>
              <p14:nvPr/>
            </p14:nvContentPartPr>
            <p14:xfrm>
              <a:off x="3778235" y="5085028"/>
              <a:ext cx="278640" cy="84960"/>
            </p14:xfrm>
          </p:contentPart>
        </mc:Choice>
        <mc:Fallback>
          <p:pic>
            <p:nvPicPr>
              <p:cNvPr id="211241" name="Freihand 211240">
                <a:extLst>
                  <a:ext uri="{FF2B5EF4-FFF2-40B4-BE49-F238E27FC236}">
                    <a16:creationId xmlns:a16="http://schemas.microsoft.com/office/drawing/2014/main" id="{A37A55D4-5D78-C62B-4551-182027057FC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69235" y="5076388"/>
                <a:ext cx="2962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11242" name="Freihand 211241">
                <a:extLst>
                  <a:ext uri="{FF2B5EF4-FFF2-40B4-BE49-F238E27FC236}">
                    <a16:creationId xmlns:a16="http://schemas.microsoft.com/office/drawing/2014/main" id="{17665350-C1B7-8320-95CB-31AFBE2EC65A}"/>
                  </a:ext>
                </a:extLst>
              </p14:cNvPr>
              <p14:cNvContentPartPr/>
              <p14:nvPr/>
            </p14:nvContentPartPr>
            <p14:xfrm>
              <a:off x="4086035" y="5014468"/>
              <a:ext cx="131760" cy="155520"/>
            </p14:xfrm>
          </p:contentPart>
        </mc:Choice>
        <mc:Fallback>
          <p:pic>
            <p:nvPicPr>
              <p:cNvPr id="211242" name="Freihand 211241">
                <a:extLst>
                  <a:ext uri="{FF2B5EF4-FFF2-40B4-BE49-F238E27FC236}">
                    <a16:creationId xmlns:a16="http://schemas.microsoft.com/office/drawing/2014/main" id="{17665350-C1B7-8320-95CB-31AFBE2EC65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77395" y="5005468"/>
                <a:ext cx="1494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11243" name="Freihand 211242">
                <a:extLst>
                  <a:ext uri="{FF2B5EF4-FFF2-40B4-BE49-F238E27FC236}">
                    <a16:creationId xmlns:a16="http://schemas.microsoft.com/office/drawing/2014/main" id="{FAF12A9E-82FA-94D8-854D-D684CEC8540B}"/>
                  </a:ext>
                </a:extLst>
              </p14:cNvPr>
              <p14:cNvContentPartPr/>
              <p14:nvPr/>
            </p14:nvContentPartPr>
            <p14:xfrm>
              <a:off x="2576915" y="5431708"/>
              <a:ext cx="192600" cy="91800"/>
            </p14:xfrm>
          </p:contentPart>
        </mc:Choice>
        <mc:Fallback>
          <p:pic>
            <p:nvPicPr>
              <p:cNvPr id="211243" name="Freihand 211242">
                <a:extLst>
                  <a:ext uri="{FF2B5EF4-FFF2-40B4-BE49-F238E27FC236}">
                    <a16:creationId xmlns:a16="http://schemas.microsoft.com/office/drawing/2014/main" id="{FAF12A9E-82FA-94D8-854D-D684CEC8540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67915" y="5422708"/>
                <a:ext cx="2102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11244" name="Freihand 211243">
                <a:extLst>
                  <a:ext uri="{FF2B5EF4-FFF2-40B4-BE49-F238E27FC236}">
                    <a16:creationId xmlns:a16="http://schemas.microsoft.com/office/drawing/2014/main" id="{2B363C4C-5D70-1930-C6B2-C317574E1B3F}"/>
                  </a:ext>
                </a:extLst>
              </p14:cNvPr>
              <p14:cNvContentPartPr/>
              <p14:nvPr/>
            </p14:nvContentPartPr>
            <p14:xfrm>
              <a:off x="2725595" y="5384188"/>
              <a:ext cx="31320" cy="34560"/>
            </p14:xfrm>
          </p:contentPart>
        </mc:Choice>
        <mc:Fallback>
          <p:pic>
            <p:nvPicPr>
              <p:cNvPr id="211244" name="Freihand 211243">
                <a:extLst>
                  <a:ext uri="{FF2B5EF4-FFF2-40B4-BE49-F238E27FC236}">
                    <a16:creationId xmlns:a16="http://schemas.microsoft.com/office/drawing/2014/main" id="{2B363C4C-5D70-1930-C6B2-C317574E1B3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716595" y="5375548"/>
                <a:ext cx="489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11245" name="Freihand 211244">
                <a:extLst>
                  <a:ext uri="{FF2B5EF4-FFF2-40B4-BE49-F238E27FC236}">
                    <a16:creationId xmlns:a16="http://schemas.microsoft.com/office/drawing/2014/main" id="{0E69C1C8-B972-9BC5-272B-2FCBEBA9AEAE}"/>
                  </a:ext>
                </a:extLst>
              </p14:cNvPr>
              <p14:cNvContentPartPr/>
              <p14:nvPr/>
            </p14:nvContentPartPr>
            <p14:xfrm>
              <a:off x="2821715" y="5418388"/>
              <a:ext cx="201600" cy="80280"/>
            </p14:xfrm>
          </p:contentPart>
        </mc:Choice>
        <mc:Fallback>
          <p:pic>
            <p:nvPicPr>
              <p:cNvPr id="211245" name="Freihand 211244">
                <a:extLst>
                  <a:ext uri="{FF2B5EF4-FFF2-40B4-BE49-F238E27FC236}">
                    <a16:creationId xmlns:a16="http://schemas.microsoft.com/office/drawing/2014/main" id="{0E69C1C8-B972-9BC5-272B-2FCBEBA9AEA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813075" y="5409388"/>
                <a:ext cx="21924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11246" name="Freihand 211245">
                <a:extLst>
                  <a:ext uri="{FF2B5EF4-FFF2-40B4-BE49-F238E27FC236}">
                    <a16:creationId xmlns:a16="http://schemas.microsoft.com/office/drawing/2014/main" id="{20E6EC9B-C86B-CCB7-5AA2-B415A72C834C}"/>
                  </a:ext>
                </a:extLst>
              </p14:cNvPr>
              <p14:cNvContentPartPr/>
              <p14:nvPr/>
            </p14:nvContentPartPr>
            <p14:xfrm>
              <a:off x="3001355" y="5406508"/>
              <a:ext cx="133560" cy="90720"/>
            </p14:xfrm>
          </p:contentPart>
        </mc:Choice>
        <mc:Fallback>
          <p:pic>
            <p:nvPicPr>
              <p:cNvPr id="211246" name="Freihand 211245">
                <a:extLst>
                  <a:ext uri="{FF2B5EF4-FFF2-40B4-BE49-F238E27FC236}">
                    <a16:creationId xmlns:a16="http://schemas.microsoft.com/office/drawing/2014/main" id="{20E6EC9B-C86B-CCB7-5AA2-B415A72C834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992355" y="5397508"/>
                <a:ext cx="1512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11247" name="Freihand 211246">
                <a:extLst>
                  <a:ext uri="{FF2B5EF4-FFF2-40B4-BE49-F238E27FC236}">
                    <a16:creationId xmlns:a16="http://schemas.microsoft.com/office/drawing/2014/main" id="{94CB1155-0447-CFD7-FE7E-35C85BB3325C}"/>
                  </a:ext>
                </a:extLst>
              </p14:cNvPr>
              <p14:cNvContentPartPr/>
              <p14:nvPr/>
            </p14:nvContentPartPr>
            <p14:xfrm>
              <a:off x="3178115" y="5319388"/>
              <a:ext cx="301320" cy="158400"/>
            </p14:xfrm>
          </p:contentPart>
        </mc:Choice>
        <mc:Fallback>
          <p:pic>
            <p:nvPicPr>
              <p:cNvPr id="211247" name="Freihand 211246">
                <a:extLst>
                  <a:ext uri="{FF2B5EF4-FFF2-40B4-BE49-F238E27FC236}">
                    <a16:creationId xmlns:a16="http://schemas.microsoft.com/office/drawing/2014/main" id="{94CB1155-0447-CFD7-FE7E-35C85BB3325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169115" y="5310388"/>
                <a:ext cx="3189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11248" name="Freihand 211247">
                <a:extLst>
                  <a:ext uri="{FF2B5EF4-FFF2-40B4-BE49-F238E27FC236}">
                    <a16:creationId xmlns:a16="http://schemas.microsoft.com/office/drawing/2014/main" id="{525D1118-6F4C-8029-9594-2C47FFC8D574}"/>
                  </a:ext>
                </a:extLst>
              </p14:cNvPr>
              <p14:cNvContentPartPr/>
              <p14:nvPr/>
            </p14:nvContentPartPr>
            <p14:xfrm>
              <a:off x="3517235" y="5329468"/>
              <a:ext cx="307800" cy="154440"/>
            </p14:xfrm>
          </p:contentPart>
        </mc:Choice>
        <mc:Fallback>
          <p:pic>
            <p:nvPicPr>
              <p:cNvPr id="211248" name="Freihand 211247">
                <a:extLst>
                  <a:ext uri="{FF2B5EF4-FFF2-40B4-BE49-F238E27FC236}">
                    <a16:creationId xmlns:a16="http://schemas.microsoft.com/office/drawing/2014/main" id="{525D1118-6F4C-8029-9594-2C47FFC8D57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508595" y="5320468"/>
                <a:ext cx="3254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11249" name="Freihand 211248">
                <a:extLst>
                  <a:ext uri="{FF2B5EF4-FFF2-40B4-BE49-F238E27FC236}">
                    <a16:creationId xmlns:a16="http://schemas.microsoft.com/office/drawing/2014/main" id="{601E4E54-3E5A-1648-831A-28A368B2DD32}"/>
                  </a:ext>
                </a:extLst>
              </p14:cNvPr>
              <p14:cNvContentPartPr/>
              <p14:nvPr/>
            </p14:nvContentPartPr>
            <p14:xfrm>
              <a:off x="3941315" y="5399668"/>
              <a:ext cx="140760" cy="52560"/>
            </p14:xfrm>
          </p:contentPart>
        </mc:Choice>
        <mc:Fallback>
          <p:pic>
            <p:nvPicPr>
              <p:cNvPr id="211249" name="Freihand 211248">
                <a:extLst>
                  <a:ext uri="{FF2B5EF4-FFF2-40B4-BE49-F238E27FC236}">
                    <a16:creationId xmlns:a16="http://schemas.microsoft.com/office/drawing/2014/main" id="{601E4E54-3E5A-1648-831A-28A368B2DD3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932315" y="5390668"/>
                <a:ext cx="1584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11250" name="Freihand 211249">
                <a:extLst>
                  <a:ext uri="{FF2B5EF4-FFF2-40B4-BE49-F238E27FC236}">
                    <a16:creationId xmlns:a16="http://schemas.microsoft.com/office/drawing/2014/main" id="{67FD2267-5665-E645-D3E2-E585DE33F779}"/>
                  </a:ext>
                </a:extLst>
              </p14:cNvPr>
              <p14:cNvContentPartPr/>
              <p14:nvPr/>
            </p14:nvContentPartPr>
            <p14:xfrm>
              <a:off x="4041035" y="5303188"/>
              <a:ext cx="10440" cy="20880"/>
            </p14:xfrm>
          </p:contentPart>
        </mc:Choice>
        <mc:Fallback>
          <p:pic>
            <p:nvPicPr>
              <p:cNvPr id="211250" name="Freihand 211249">
                <a:extLst>
                  <a:ext uri="{FF2B5EF4-FFF2-40B4-BE49-F238E27FC236}">
                    <a16:creationId xmlns:a16="http://schemas.microsoft.com/office/drawing/2014/main" id="{67FD2267-5665-E645-D3E2-E585DE33F77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032035" y="5294548"/>
                <a:ext cx="280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11251" name="Freihand 211250">
                <a:extLst>
                  <a:ext uri="{FF2B5EF4-FFF2-40B4-BE49-F238E27FC236}">
                    <a16:creationId xmlns:a16="http://schemas.microsoft.com/office/drawing/2014/main" id="{E136C3C3-427B-911F-6148-823773EC557F}"/>
                  </a:ext>
                </a:extLst>
              </p14:cNvPr>
              <p14:cNvContentPartPr/>
              <p14:nvPr/>
            </p14:nvContentPartPr>
            <p14:xfrm>
              <a:off x="4174235" y="5373748"/>
              <a:ext cx="100080" cy="92160"/>
            </p14:xfrm>
          </p:contentPart>
        </mc:Choice>
        <mc:Fallback>
          <p:pic>
            <p:nvPicPr>
              <p:cNvPr id="211251" name="Freihand 211250">
                <a:extLst>
                  <a:ext uri="{FF2B5EF4-FFF2-40B4-BE49-F238E27FC236}">
                    <a16:creationId xmlns:a16="http://schemas.microsoft.com/office/drawing/2014/main" id="{E136C3C3-427B-911F-6148-823773EC557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165235" y="5365108"/>
                <a:ext cx="11772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11252" name="Freihand 211251">
                <a:extLst>
                  <a:ext uri="{FF2B5EF4-FFF2-40B4-BE49-F238E27FC236}">
                    <a16:creationId xmlns:a16="http://schemas.microsoft.com/office/drawing/2014/main" id="{CB49364C-3947-9E99-764F-420B68B1030D}"/>
                  </a:ext>
                </a:extLst>
              </p14:cNvPr>
              <p14:cNvContentPartPr/>
              <p14:nvPr/>
            </p14:nvContentPartPr>
            <p14:xfrm>
              <a:off x="4286195" y="5385268"/>
              <a:ext cx="226080" cy="51840"/>
            </p14:xfrm>
          </p:contentPart>
        </mc:Choice>
        <mc:Fallback>
          <p:pic>
            <p:nvPicPr>
              <p:cNvPr id="211252" name="Freihand 211251">
                <a:extLst>
                  <a:ext uri="{FF2B5EF4-FFF2-40B4-BE49-F238E27FC236}">
                    <a16:creationId xmlns:a16="http://schemas.microsoft.com/office/drawing/2014/main" id="{CB49364C-3947-9E99-764F-420B68B1030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277195" y="5376628"/>
                <a:ext cx="2437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11253" name="Freihand 211252">
                <a:extLst>
                  <a:ext uri="{FF2B5EF4-FFF2-40B4-BE49-F238E27FC236}">
                    <a16:creationId xmlns:a16="http://schemas.microsoft.com/office/drawing/2014/main" id="{1DD55BA7-FB8B-9282-2065-5C2F203E3B60}"/>
                  </a:ext>
                </a:extLst>
              </p14:cNvPr>
              <p14:cNvContentPartPr/>
              <p14:nvPr/>
            </p14:nvContentPartPr>
            <p14:xfrm>
              <a:off x="4625675" y="5336668"/>
              <a:ext cx="74880" cy="100080"/>
            </p14:xfrm>
          </p:contentPart>
        </mc:Choice>
        <mc:Fallback>
          <p:pic>
            <p:nvPicPr>
              <p:cNvPr id="211253" name="Freihand 211252">
                <a:extLst>
                  <a:ext uri="{FF2B5EF4-FFF2-40B4-BE49-F238E27FC236}">
                    <a16:creationId xmlns:a16="http://schemas.microsoft.com/office/drawing/2014/main" id="{1DD55BA7-FB8B-9282-2065-5C2F203E3B6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616675" y="5328028"/>
                <a:ext cx="92520" cy="11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270" name="Gruppieren 211269">
            <a:extLst>
              <a:ext uri="{FF2B5EF4-FFF2-40B4-BE49-F238E27FC236}">
                <a16:creationId xmlns:a16="http://schemas.microsoft.com/office/drawing/2014/main" id="{EF1EDBFF-76B7-9942-EF92-7A45AB0D9C7A}"/>
              </a:ext>
            </a:extLst>
          </p:cNvPr>
          <p:cNvGrpSpPr/>
          <p:nvPr/>
        </p:nvGrpSpPr>
        <p:grpSpPr>
          <a:xfrm>
            <a:off x="2250755" y="5619988"/>
            <a:ext cx="1001520" cy="334440"/>
            <a:chOff x="2250755" y="5619988"/>
            <a:chExt cx="1001520" cy="33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11255" name="Freihand 211254">
                  <a:extLst>
                    <a:ext uri="{FF2B5EF4-FFF2-40B4-BE49-F238E27FC236}">
                      <a16:creationId xmlns:a16="http://schemas.microsoft.com/office/drawing/2014/main" id="{A59BF3D6-68BA-B39B-4FB4-64F49FA759A0}"/>
                    </a:ext>
                  </a:extLst>
                </p14:cNvPr>
                <p14:cNvContentPartPr/>
                <p14:nvPr/>
              </p14:nvContentPartPr>
              <p14:xfrm>
                <a:off x="2250755" y="5654908"/>
                <a:ext cx="127440" cy="270000"/>
              </p14:xfrm>
            </p:contentPart>
          </mc:Choice>
          <mc:Fallback>
            <p:pic>
              <p:nvPicPr>
                <p:cNvPr id="211255" name="Freihand 211254">
                  <a:extLst>
                    <a:ext uri="{FF2B5EF4-FFF2-40B4-BE49-F238E27FC236}">
                      <a16:creationId xmlns:a16="http://schemas.microsoft.com/office/drawing/2014/main" id="{A59BF3D6-68BA-B39B-4FB4-64F49FA759A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241755" y="5645908"/>
                  <a:ext cx="1450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11256" name="Freihand 211255">
                  <a:extLst>
                    <a:ext uri="{FF2B5EF4-FFF2-40B4-BE49-F238E27FC236}">
                      <a16:creationId xmlns:a16="http://schemas.microsoft.com/office/drawing/2014/main" id="{775AC1D5-7310-7E1A-5D1A-490B1B65D268}"/>
                    </a:ext>
                  </a:extLst>
                </p14:cNvPr>
                <p14:cNvContentPartPr/>
                <p14:nvPr/>
              </p14:nvContentPartPr>
              <p14:xfrm>
                <a:off x="2445515" y="5739868"/>
                <a:ext cx="112320" cy="129600"/>
              </p14:xfrm>
            </p:contentPart>
          </mc:Choice>
          <mc:Fallback>
            <p:pic>
              <p:nvPicPr>
                <p:cNvPr id="211256" name="Freihand 211255">
                  <a:extLst>
                    <a:ext uri="{FF2B5EF4-FFF2-40B4-BE49-F238E27FC236}">
                      <a16:creationId xmlns:a16="http://schemas.microsoft.com/office/drawing/2014/main" id="{775AC1D5-7310-7E1A-5D1A-490B1B65D26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436515" y="5731228"/>
                  <a:ext cx="1299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11257" name="Freihand 211256">
                  <a:extLst>
                    <a:ext uri="{FF2B5EF4-FFF2-40B4-BE49-F238E27FC236}">
                      <a16:creationId xmlns:a16="http://schemas.microsoft.com/office/drawing/2014/main" id="{67801385-C4F4-A358-DD85-FADFC0E8DB25}"/>
                    </a:ext>
                  </a:extLst>
                </p14:cNvPr>
                <p14:cNvContentPartPr/>
                <p14:nvPr/>
              </p14:nvContentPartPr>
              <p14:xfrm>
                <a:off x="2559995" y="5747788"/>
                <a:ext cx="112320" cy="93240"/>
              </p14:xfrm>
            </p:contentPart>
          </mc:Choice>
          <mc:Fallback>
            <p:pic>
              <p:nvPicPr>
                <p:cNvPr id="211257" name="Freihand 211256">
                  <a:extLst>
                    <a:ext uri="{FF2B5EF4-FFF2-40B4-BE49-F238E27FC236}">
                      <a16:creationId xmlns:a16="http://schemas.microsoft.com/office/drawing/2014/main" id="{67801385-C4F4-A358-DD85-FADFC0E8DB2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551355" y="5738788"/>
                  <a:ext cx="129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11258" name="Freihand 211257">
                  <a:extLst>
                    <a:ext uri="{FF2B5EF4-FFF2-40B4-BE49-F238E27FC236}">
                      <a16:creationId xmlns:a16="http://schemas.microsoft.com/office/drawing/2014/main" id="{736B74F6-A7F8-D393-077E-ED84AEC52D70}"/>
                    </a:ext>
                  </a:extLst>
                </p14:cNvPr>
                <p14:cNvContentPartPr/>
                <p14:nvPr/>
              </p14:nvContentPartPr>
              <p14:xfrm>
                <a:off x="2683115" y="5727268"/>
                <a:ext cx="129240" cy="227160"/>
              </p14:xfrm>
            </p:contentPart>
          </mc:Choice>
          <mc:Fallback>
            <p:pic>
              <p:nvPicPr>
                <p:cNvPr id="211258" name="Freihand 211257">
                  <a:extLst>
                    <a:ext uri="{FF2B5EF4-FFF2-40B4-BE49-F238E27FC236}">
                      <a16:creationId xmlns:a16="http://schemas.microsoft.com/office/drawing/2014/main" id="{736B74F6-A7F8-D393-077E-ED84AEC52D7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74115" y="5718628"/>
                  <a:ext cx="1468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11259" name="Freihand 211258">
                  <a:extLst>
                    <a:ext uri="{FF2B5EF4-FFF2-40B4-BE49-F238E27FC236}">
                      <a16:creationId xmlns:a16="http://schemas.microsoft.com/office/drawing/2014/main" id="{820BA4FC-0C83-8619-6528-AC1FE1AFFB93}"/>
                    </a:ext>
                  </a:extLst>
                </p14:cNvPr>
                <p14:cNvContentPartPr/>
                <p14:nvPr/>
              </p14:nvContentPartPr>
              <p14:xfrm>
                <a:off x="2881475" y="5717188"/>
                <a:ext cx="25560" cy="120600"/>
              </p14:xfrm>
            </p:contentPart>
          </mc:Choice>
          <mc:Fallback>
            <p:pic>
              <p:nvPicPr>
                <p:cNvPr id="211259" name="Freihand 211258">
                  <a:extLst>
                    <a:ext uri="{FF2B5EF4-FFF2-40B4-BE49-F238E27FC236}">
                      <a16:creationId xmlns:a16="http://schemas.microsoft.com/office/drawing/2014/main" id="{820BA4FC-0C83-8619-6528-AC1FE1AFFB9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872835" y="5708188"/>
                  <a:ext cx="432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11260" name="Freihand 211259">
                  <a:extLst>
                    <a:ext uri="{FF2B5EF4-FFF2-40B4-BE49-F238E27FC236}">
                      <a16:creationId xmlns:a16="http://schemas.microsoft.com/office/drawing/2014/main" id="{50A6A9AC-FBF0-1715-0846-7521CFE8D0B8}"/>
                    </a:ext>
                  </a:extLst>
                </p14:cNvPr>
                <p14:cNvContentPartPr/>
                <p14:nvPr/>
              </p14:nvContentPartPr>
              <p14:xfrm>
                <a:off x="2959235" y="5619988"/>
                <a:ext cx="293040" cy="195480"/>
              </p14:xfrm>
            </p:contentPart>
          </mc:Choice>
          <mc:Fallback>
            <p:pic>
              <p:nvPicPr>
                <p:cNvPr id="211260" name="Freihand 211259">
                  <a:extLst>
                    <a:ext uri="{FF2B5EF4-FFF2-40B4-BE49-F238E27FC236}">
                      <a16:creationId xmlns:a16="http://schemas.microsoft.com/office/drawing/2014/main" id="{50A6A9AC-FBF0-1715-0846-7521CFE8D0B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50235" y="5611348"/>
                  <a:ext cx="3106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11261" name="Freihand 211260">
                  <a:extLst>
                    <a:ext uri="{FF2B5EF4-FFF2-40B4-BE49-F238E27FC236}">
                      <a16:creationId xmlns:a16="http://schemas.microsoft.com/office/drawing/2014/main" id="{D3557FB1-A654-F7B3-29D6-454403C99A12}"/>
                    </a:ext>
                  </a:extLst>
                </p14:cNvPr>
                <p14:cNvContentPartPr/>
                <p14:nvPr/>
              </p14:nvContentPartPr>
              <p14:xfrm>
                <a:off x="2914955" y="5619988"/>
                <a:ext cx="19080" cy="11880"/>
              </p14:xfrm>
            </p:contentPart>
          </mc:Choice>
          <mc:Fallback>
            <p:pic>
              <p:nvPicPr>
                <p:cNvPr id="211261" name="Freihand 211260">
                  <a:extLst>
                    <a:ext uri="{FF2B5EF4-FFF2-40B4-BE49-F238E27FC236}">
                      <a16:creationId xmlns:a16="http://schemas.microsoft.com/office/drawing/2014/main" id="{D3557FB1-A654-F7B3-29D6-454403C99A1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06315" y="5611348"/>
                  <a:ext cx="3672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269" name="Gruppieren 211268">
            <a:extLst>
              <a:ext uri="{FF2B5EF4-FFF2-40B4-BE49-F238E27FC236}">
                <a16:creationId xmlns:a16="http://schemas.microsoft.com/office/drawing/2014/main" id="{9BF9F6DF-7E97-ED8E-F806-6E3D10EFB1EC}"/>
              </a:ext>
            </a:extLst>
          </p:cNvPr>
          <p:cNvGrpSpPr/>
          <p:nvPr/>
        </p:nvGrpSpPr>
        <p:grpSpPr>
          <a:xfrm>
            <a:off x="3492395" y="5618548"/>
            <a:ext cx="1150560" cy="300600"/>
            <a:chOff x="3492395" y="5618548"/>
            <a:chExt cx="1150560" cy="30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11262" name="Freihand 211261">
                  <a:extLst>
                    <a:ext uri="{FF2B5EF4-FFF2-40B4-BE49-F238E27FC236}">
                      <a16:creationId xmlns:a16="http://schemas.microsoft.com/office/drawing/2014/main" id="{5E012F48-1E7E-D68A-04DD-7F84696AB98B}"/>
                    </a:ext>
                  </a:extLst>
                </p14:cNvPr>
                <p14:cNvContentPartPr/>
                <p14:nvPr/>
              </p14:nvContentPartPr>
              <p14:xfrm>
                <a:off x="3492395" y="5678668"/>
                <a:ext cx="227160" cy="95760"/>
              </p14:xfrm>
            </p:contentPart>
          </mc:Choice>
          <mc:Fallback>
            <p:pic>
              <p:nvPicPr>
                <p:cNvPr id="211262" name="Freihand 211261">
                  <a:extLst>
                    <a:ext uri="{FF2B5EF4-FFF2-40B4-BE49-F238E27FC236}">
                      <a16:creationId xmlns:a16="http://schemas.microsoft.com/office/drawing/2014/main" id="{5E012F48-1E7E-D68A-04DD-7F84696AB98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483395" y="5669668"/>
                  <a:ext cx="2448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11263" name="Freihand 211262">
                  <a:extLst>
                    <a:ext uri="{FF2B5EF4-FFF2-40B4-BE49-F238E27FC236}">
                      <a16:creationId xmlns:a16="http://schemas.microsoft.com/office/drawing/2014/main" id="{64545D0F-1BA1-928A-1050-978444CF670B}"/>
                    </a:ext>
                  </a:extLst>
                </p14:cNvPr>
                <p14:cNvContentPartPr/>
                <p14:nvPr/>
              </p14:nvContentPartPr>
              <p14:xfrm>
                <a:off x="3675635" y="5641228"/>
                <a:ext cx="17280" cy="14760"/>
              </p14:xfrm>
            </p:contentPart>
          </mc:Choice>
          <mc:Fallback>
            <p:pic>
              <p:nvPicPr>
                <p:cNvPr id="211263" name="Freihand 211262">
                  <a:extLst>
                    <a:ext uri="{FF2B5EF4-FFF2-40B4-BE49-F238E27FC236}">
                      <a16:creationId xmlns:a16="http://schemas.microsoft.com/office/drawing/2014/main" id="{64545D0F-1BA1-928A-1050-978444CF670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666635" y="5632228"/>
                  <a:ext cx="34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11264" name="Freihand 211263">
                  <a:extLst>
                    <a:ext uri="{FF2B5EF4-FFF2-40B4-BE49-F238E27FC236}">
                      <a16:creationId xmlns:a16="http://schemas.microsoft.com/office/drawing/2014/main" id="{EBAC3B69-23C5-15EF-54BE-A77C2E9585E0}"/>
                    </a:ext>
                  </a:extLst>
                </p14:cNvPr>
                <p14:cNvContentPartPr/>
                <p14:nvPr/>
              </p14:nvContentPartPr>
              <p14:xfrm>
                <a:off x="3800195" y="5689828"/>
                <a:ext cx="101520" cy="120960"/>
              </p14:xfrm>
            </p:contentPart>
          </mc:Choice>
          <mc:Fallback>
            <p:pic>
              <p:nvPicPr>
                <p:cNvPr id="211264" name="Freihand 211263">
                  <a:extLst>
                    <a:ext uri="{FF2B5EF4-FFF2-40B4-BE49-F238E27FC236}">
                      <a16:creationId xmlns:a16="http://schemas.microsoft.com/office/drawing/2014/main" id="{EBAC3B69-23C5-15EF-54BE-A77C2E9585E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91555" y="5680828"/>
                  <a:ext cx="119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11265" name="Freihand 211264">
                  <a:extLst>
                    <a:ext uri="{FF2B5EF4-FFF2-40B4-BE49-F238E27FC236}">
                      <a16:creationId xmlns:a16="http://schemas.microsoft.com/office/drawing/2014/main" id="{B142194E-81C3-A712-282D-3EE4C84C7D95}"/>
                    </a:ext>
                  </a:extLst>
                </p14:cNvPr>
                <p14:cNvContentPartPr/>
                <p14:nvPr/>
              </p14:nvContentPartPr>
              <p14:xfrm>
                <a:off x="3953555" y="5709268"/>
                <a:ext cx="326880" cy="61920"/>
              </p14:xfrm>
            </p:contentPart>
          </mc:Choice>
          <mc:Fallback>
            <p:pic>
              <p:nvPicPr>
                <p:cNvPr id="211265" name="Freihand 211264">
                  <a:extLst>
                    <a:ext uri="{FF2B5EF4-FFF2-40B4-BE49-F238E27FC236}">
                      <a16:creationId xmlns:a16="http://schemas.microsoft.com/office/drawing/2014/main" id="{B142194E-81C3-A712-282D-3EE4C84C7D9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944915" y="5700268"/>
                  <a:ext cx="3445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11266" name="Freihand 211265">
                  <a:extLst>
                    <a:ext uri="{FF2B5EF4-FFF2-40B4-BE49-F238E27FC236}">
                      <a16:creationId xmlns:a16="http://schemas.microsoft.com/office/drawing/2014/main" id="{C94DE2A1-1F0B-EAE9-0DDE-F1D209E083FB}"/>
                    </a:ext>
                  </a:extLst>
                </p14:cNvPr>
                <p14:cNvContentPartPr/>
                <p14:nvPr/>
              </p14:nvContentPartPr>
              <p14:xfrm>
                <a:off x="4385555" y="5664268"/>
                <a:ext cx="106920" cy="115560"/>
              </p14:xfrm>
            </p:contentPart>
          </mc:Choice>
          <mc:Fallback>
            <p:pic>
              <p:nvPicPr>
                <p:cNvPr id="211266" name="Freihand 211265">
                  <a:extLst>
                    <a:ext uri="{FF2B5EF4-FFF2-40B4-BE49-F238E27FC236}">
                      <a16:creationId xmlns:a16="http://schemas.microsoft.com/office/drawing/2014/main" id="{C94DE2A1-1F0B-EAE9-0DDE-F1D209E083F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376915" y="5655628"/>
                  <a:ext cx="124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11267" name="Freihand 211266">
                  <a:extLst>
                    <a:ext uri="{FF2B5EF4-FFF2-40B4-BE49-F238E27FC236}">
                      <a16:creationId xmlns:a16="http://schemas.microsoft.com/office/drawing/2014/main" id="{5E54F8B9-EDB0-D52E-D051-D7DC9A7D11AE}"/>
                    </a:ext>
                  </a:extLst>
                </p14:cNvPr>
                <p14:cNvContentPartPr/>
                <p14:nvPr/>
              </p14:nvContentPartPr>
              <p14:xfrm>
                <a:off x="4523075" y="5618548"/>
                <a:ext cx="119880" cy="300600"/>
              </p14:xfrm>
            </p:contentPart>
          </mc:Choice>
          <mc:Fallback>
            <p:pic>
              <p:nvPicPr>
                <p:cNvPr id="211267" name="Freihand 211266">
                  <a:extLst>
                    <a:ext uri="{FF2B5EF4-FFF2-40B4-BE49-F238E27FC236}">
                      <a16:creationId xmlns:a16="http://schemas.microsoft.com/office/drawing/2014/main" id="{5E54F8B9-EDB0-D52E-D051-D7DC9A7D11A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14075" y="5609548"/>
                  <a:ext cx="137520" cy="31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304" name="Gruppieren 211303">
            <a:extLst>
              <a:ext uri="{FF2B5EF4-FFF2-40B4-BE49-F238E27FC236}">
                <a16:creationId xmlns:a16="http://schemas.microsoft.com/office/drawing/2014/main" id="{61FA879E-A858-1475-B5D3-1784F7F1E4B1}"/>
              </a:ext>
            </a:extLst>
          </p:cNvPr>
          <p:cNvGrpSpPr/>
          <p:nvPr/>
        </p:nvGrpSpPr>
        <p:grpSpPr>
          <a:xfrm>
            <a:off x="5648795" y="4737268"/>
            <a:ext cx="2213280" cy="1051200"/>
            <a:chOff x="5648795" y="4737268"/>
            <a:chExt cx="2213280" cy="105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11268" name="Freihand 211267">
                  <a:extLst>
                    <a:ext uri="{FF2B5EF4-FFF2-40B4-BE49-F238E27FC236}">
                      <a16:creationId xmlns:a16="http://schemas.microsoft.com/office/drawing/2014/main" id="{C989B3BB-C2A6-6126-60E3-B15BD59D49D8}"/>
                    </a:ext>
                  </a:extLst>
                </p14:cNvPr>
                <p14:cNvContentPartPr/>
                <p14:nvPr/>
              </p14:nvContentPartPr>
              <p14:xfrm>
                <a:off x="5648795" y="4737268"/>
                <a:ext cx="361440" cy="173880"/>
              </p14:xfrm>
            </p:contentPart>
          </mc:Choice>
          <mc:Fallback>
            <p:pic>
              <p:nvPicPr>
                <p:cNvPr id="211268" name="Freihand 211267">
                  <a:extLst>
                    <a:ext uri="{FF2B5EF4-FFF2-40B4-BE49-F238E27FC236}">
                      <a16:creationId xmlns:a16="http://schemas.microsoft.com/office/drawing/2014/main" id="{C989B3BB-C2A6-6126-60E3-B15BD59D49D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40155" y="4728628"/>
                  <a:ext cx="3790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11271" name="Freihand 211270">
                  <a:extLst>
                    <a:ext uri="{FF2B5EF4-FFF2-40B4-BE49-F238E27FC236}">
                      <a16:creationId xmlns:a16="http://schemas.microsoft.com/office/drawing/2014/main" id="{C0377A39-E7ED-A779-9E6E-9DEBD3121FFE}"/>
                    </a:ext>
                  </a:extLst>
                </p14:cNvPr>
                <p14:cNvContentPartPr/>
                <p14:nvPr/>
              </p14:nvContentPartPr>
              <p14:xfrm>
                <a:off x="5649155" y="5014468"/>
                <a:ext cx="99360" cy="144000"/>
              </p14:xfrm>
            </p:contentPart>
          </mc:Choice>
          <mc:Fallback>
            <p:pic>
              <p:nvPicPr>
                <p:cNvPr id="211271" name="Freihand 211270">
                  <a:extLst>
                    <a:ext uri="{FF2B5EF4-FFF2-40B4-BE49-F238E27FC236}">
                      <a16:creationId xmlns:a16="http://schemas.microsoft.com/office/drawing/2014/main" id="{C0377A39-E7ED-A779-9E6E-9DEBD3121FF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640515" y="5005828"/>
                  <a:ext cx="117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11272" name="Freihand 211271">
                  <a:extLst>
                    <a:ext uri="{FF2B5EF4-FFF2-40B4-BE49-F238E27FC236}">
                      <a16:creationId xmlns:a16="http://schemas.microsoft.com/office/drawing/2014/main" id="{B80B4605-74B2-A006-3223-A54384CEB642}"/>
                    </a:ext>
                  </a:extLst>
                </p14:cNvPr>
                <p14:cNvContentPartPr/>
                <p14:nvPr/>
              </p14:nvContentPartPr>
              <p14:xfrm>
                <a:off x="5813675" y="5035708"/>
                <a:ext cx="327600" cy="99360"/>
              </p14:xfrm>
            </p:contentPart>
          </mc:Choice>
          <mc:Fallback>
            <p:pic>
              <p:nvPicPr>
                <p:cNvPr id="211272" name="Freihand 211271">
                  <a:extLst>
                    <a:ext uri="{FF2B5EF4-FFF2-40B4-BE49-F238E27FC236}">
                      <a16:creationId xmlns:a16="http://schemas.microsoft.com/office/drawing/2014/main" id="{B80B4605-74B2-A006-3223-A54384CEB64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805035" y="5026708"/>
                  <a:ext cx="345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11273" name="Freihand 211272">
                  <a:extLst>
                    <a:ext uri="{FF2B5EF4-FFF2-40B4-BE49-F238E27FC236}">
                      <a16:creationId xmlns:a16="http://schemas.microsoft.com/office/drawing/2014/main" id="{8CE3C5E5-B0D7-4F63-AA7B-8333FE2BC8FF}"/>
                    </a:ext>
                  </a:extLst>
                </p14:cNvPr>
                <p14:cNvContentPartPr/>
                <p14:nvPr/>
              </p14:nvContentPartPr>
              <p14:xfrm>
                <a:off x="6183395" y="5026348"/>
                <a:ext cx="145800" cy="273240"/>
              </p14:xfrm>
            </p:contentPart>
          </mc:Choice>
          <mc:Fallback>
            <p:pic>
              <p:nvPicPr>
                <p:cNvPr id="211273" name="Freihand 211272">
                  <a:extLst>
                    <a:ext uri="{FF2B5EF4-FFF2-40B4-BE49-F238E27FC236}">
                      <a16:creationId xmlns:a16="http://schemas.microsoft.com/office/drawing/2014/main" id="{8CE3C5E5-B0D7-4F63-AA7B-8333FE2BC8F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174395" y="5017348"/>
                  <a:ext cx="1634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11274" name="Freihand 211273">
                  <a:extLst>
                    <a:ext uri="{FF2B5EF4-FFF2-40B4-BE49-F238E27FC236}">
                      <a16:creationId xmlns:a16="http://schemas.microsoft.com/office/drawing/2014/main" id="{D834E587-03A0-EEBD-84FF-B24BCF85C9B3}"/>
                    </a:ext>
                  </a:extLst>
                </p14:cNvPr>
                <p14:cNvContentPartPr/>
                <p14:nvPr/>
              </p14:nvContentPartPr>
              <p14:xfrm>
                <a:off x="6368435" y="5007268"/>
                <a:ext cx="238680" cy="117720"/>
              </p14:xfrm>
            </p:contentPart>
          </mc:Choice>
          <mc:Fallback>
            <p:pic>
              <p:nvPicPr>
                <p:cNvPr id="211274" name="Freihand 211273">
                  <a:extLst>
                    <a:ext uri="{FF2B5EF4-FFF2-40B4-BE49-F238E27FC236}">
                      <a16:creationId xmlns:a16="http://schemas.microsoft.com/office/drawing/2014/main" id="{D834E587-03A0-EEBD-84FF-B24BCF85C9B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359795" y="4998268"/>
                  <a:ext cx="256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11275" name="Freihand 211274">
                  <a:extLst>
                    <a:ext uri="{FF2B5EF4-FFF2-40B4-BE49-F238E27FC236}">
                      <a16:creationId xmlns:a16="http://schemas.microsoft.com/office/drawing/2014/main" id="{9023C400-7C87-689D-B17E-2544E0A2395C}"/>
                    </a:ext>
                  </a:extLst>
                </p14:cNvPr>
                <p14:cNvContentPartPr/>
                <p14:nvPr/>
              </p14:nvContentPartPr>
              <p14:xfrm>
                <a:off x="6627275" y="5004028"/>
                <a:ext cx="139320" cy="140400"/>
              </p14:xfrm>
            </p:contentPart>
          </mc:Choice>
          <mc:Fallback>
            <p:pic>
              <p:nvPicPr>
                <p:cNvPr id="211275" name="Freihand 211274">
                  <a:extLst>
                    <a:ext uri="{FF2B5EF4-FFF2-40B4-BE49-F238E27FC236}">
                      <a16:creationId xmlns:a16="http://schemas.microsoft.com/office/drawing/2014/main" id="{9023C400-7C87-689D-B17E-2544E0A2395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618275" y="4995388"/>
                  <a:ext cx="156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11276" name="Freihand 211275">
                  <a:extLst>
                    <a:ext uri="{FF2B5EF4-FFF2-40B4-BE49-F238E27FC236}">
                      <a16:creationId xmlns:a16="http://schemas.microsoft.com/office/drawing/2014/main" id="{F88DA712-A66A-362A-8C09-A8148E9E9CC7}"/>
                    </a:ext>
                  </a:extLst>
                </p14:cNvPr>
                <p14:cNvContentPartPr/>
                <p14:nvPr/>
              </p14:nvContentPartPr>
              <p14:xfrm>
                <a:off x="6783515" y="4897468"/>
                <a:ext cx="312480" cy="231480"/>
              </p14:xfrm>
            </p:contentPart>
          </mc:Choice>
          <mc:Fallback>
            <p:pic>
              <p:nvPicPr>
                <p:cNvPr id="211276" name="Freihand 211275">
                  <a:extLst>
                    <a:ext uri="{FF2B5EF4-FFF2-40B4-BE49-F238E27FC236}">
                      <a16:creationId xmlns:a16="http://schemas.microsoft.com/office/drawing/2014/main" id="{F88DA712-A66A-362A-8C09-A8148E9E9CC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774875" y="4888828"/>
                  <a:ext cx="3301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11277" name="Freihand 211276">
                  <a:extLst>
                    <a:ext uri="{FF2B5EF4-FFF2-40B4-BE49-F238E27FC236}">
                      <a16:creationId xmlns:a16="http://schemas.microsoft.com/office/drawing/2014/main" id="{75BE406B-5F68-350D-211D-BDB645C9C98A}"/>
                    </a:ext>
                  </a:extLst>
                </p14:cNvPr>
                <p14:cNvContentPartPr/>
                <p14:nvPr/>
              </p14:nvContentPartPr>
              <p14:xfrm>
                <a:off x="7125515" y="4898188"/>
                <a:ext cx="14760" cy="55440"/>
              </p14:xfrm>
            </p:contentPart>
          </mc:Choice>
          <mc:Fallback>
            <p:pic>
              <p:nvPicPr>
                <p:cNvPr id="211277" name="Freihand 211276">
                  <a:extLst>
                    <a:ext uri="{FF2B5EF4-FFF2-40B4-BE49-F238E27FC236}">
                      <a16:creationId xmlns:a16="http://schemas.microsoft.com/office/drawing/2014/main" id="{75BE406B-5F68-350D-211D-BDB645C9C98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16875" y="4889548"/>
                  <a:ext cx="324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11278" name="Freihand 211277">
                  <a:extLst>
                    <a:ext uri="{FF2B5EF4-FFF2-40B4-BE49-F238E27FC236}">
                      <a16:creationId xmlns:a16="http://schemas.microsoft.com/office/drawing/2014/main" id="{ED7437BA-2FDA-417E-1506-3B5DE2DBAF28}"/>
                    </a:ext>
                  </a:extLst>
                </p14:cNvPr>
                <p14:cNvContentPartPr/>
                <p14:nvPr/>
              </p14:nvContentPartPr>
              <p14:xfrm>
                <a:off x="7148555" y="4975948"/>
                <a:ext cx="198000" cy="84960"/>
              </p14:xfrm>
            </p:contentPart>
          </mc:Choice>
          <mc:Fallback>
            <p:pic>
              <p:nvPicPr>
                <p:cNvPr id="211278" name="Freihand 211277">
                  <a:extLst>
                    <a:ext uri="{FF2B5EF4-FFF2-40B4-BE49-F238E27FC236}">
                      <a16:creationId xmlns:a16="http://schemas.microsoft.com/office/drawing/2014/main" id="{ED7437BA-2FDA-417E-1506-3B5DE2DBAF2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39555" y="4967308"/>
                  <a:ext cx="2156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11280" name="Freihand 211279">
                  <a:extLst>
                    <a:ext uri="{FF2B5EF4-FFF2-40B4-BE49-F238E27FC236}">
                      <a16:creationId xmlns:a16="http://schemas.microsoft.com/office/drawing/2014/main" id="{A23044C9-7F94-5193-63EE-CE0F5414B45B}"/>
                    </a:ext>
                  </a:extLst>
                </p14:cNvPr>
                <p14:cNvContentPartPr/>
                <p14:nvPr/>
              </p14:nvContentPartPr>
              <p14:xfrm>
                <a:off x="5839595" y="5240188"/>
                <a:ext cx="227880" cy="331920"/>
              </p14:xfrm>
            </p:contentPart>
          </mc:Choice>
          <mc:Fallback>
            <p:pic>
              <p:nvPicPr>
                <p:cNvPr id="211280" name="Freihand 211279">
                  <a:extLst>
                    <a:ext uri="{FF2B5EF4-FFF2-40B4-BE49-F238E27FC236}">
                      <a16:creationId xmlns:a16="http://schemas.microsoft.com/office/drawing/2014/main" id="{A23044C9-7F94-5193-63EE-CE0F5414B45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830955" y="5231548"/>
                  <a:ext cx="2455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11281" name="Freihand 211280">
                  <a:extLst>
                    <a:ext uri="{FF2B5EF4-FFF2-40B4-BE49-F238E27FC236}">
                      <a16:creationId xmlns:a16="http://schemas.microsoft.com/office/drawing/2014/main" id="{CAD4FBCB-B003-9AD4-EA67-C6510F185A94}"/>
                    </a:ext>
                  </a:extLst>
                </p14:cNvPr>
                <p14:cNvContentPartPr/>
                <p14:nvPr/>
              </p14:nvContentPartPr>
              <p14:xfrm>
                <a:off x="6219755" y="5285908"/>
                <a:ext cx="342720" cy="106200"/>
              </p14:xfrm>
            </p:contentPart>
          </mc:Choice>
          <mc:Fallback>
            <p:pic>
              <p:nvPicPr>
                <p:cNvPr id="211281" name="Freihand 211280">
                  <a:extLst>
                    <a:ext uri="{FF2B5EF4-FFF2-40B4-BE49-F238E27FC236}">
                      <a16:creationId xmlns:a16="http://schemas.microsoft.com/office/drawing/2014/main" id="{CAD4FBCB-B003-9AD4-EA67-C6510F185A9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210755" y="5277268"/>
                  <a:ext cx="360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11282" name="Freihand 211281">
                  <a:extLst>
                    <a:ext uri="{FF2B5EF4-FFF2-40B4-BE49-F238E27FC236}">
                      <a16:creationId xmlns:a16="http://schemas.microsoft.com/office/drawing/2014/main" id="{CF398E9C-056F-D7BC-69C2-EA8C8542FA88}"/>
                    </a:ext>
                  </a:extLst>
                </p14:cNvPr>
                <p14:cNvContentPartPr/>
                <p14:nvPr/>
              </p14:nvContentPartPr>
              <p14:xfrm>
                <a:off x="6615395" y="5274388"/>
                <a:ext cx="136080" cy="223920"/>
              </p14:xfrm>
            </p:contentPart>
          </mc:Choice>
          <mc:Fallback>
            <p:pic>
              <p:nvPicPr>
                <p:cNvPr id="211282" name="Freihand 211281">
                  <a:extLst>
                    <a:ext uri="{FF2B5EF4-FFF2-40B4-BE49-F238E27FC236}">
                      <a16:creationId xmlns:a16="http://schemas.microsoft.com/office/drawing/2014/main" id="{CF398E9C-056F-D7BC-69C2-EA8C8542FA8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606395" y="5265748"/>
                  <a:ext cx="1537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11283" name="Freihand 211282">
                  <a:extLst>
                    <a:ext uri="{FF2B5EF4-FFF2-40B4-BE49-F238E27FC236}">
                      <a16:creationId xmlns:a16="http://schemas.microsoft.com/office/drawing/2014/main" id="{130B13E9-C0E4-B93A-E2DF-F51B4A34EA81}"/>
                    </a:ext>
                  </a:extLst>
                </p14:cNvPr>
                <p14:cNvContentPartPr/>
                <p14:nvPr/>
              </p14:nvContentPartPr>
              <p14:xfrm>
                <a:off x="6774155" y="5199148"/>
                <a:ext cx="43200" cy="147960"/>
              </p14:xfrm>
            </p:contentPart>
          </mc:Choice>
          <mc:Fallback>
            <p:pic>
              <p:nvPicPr>
                <p:cNvPr id="211283" name="Freihand 211282">
                  <a:extLst>
                    <a:ext uri="{FF2B5EF4-FFF2-40B4-BE49-F238E27FC236}">
                      <a16:creationId xmlns:a16="http://schemas.microsoft.com/office/drawing/2014/main" id="{130B13E9-C0E4-B93A-E2DF-F51B4A34EA8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65155" y="5190148"/>
                  <a:ext cx="60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11284" name="Freihand 211283">
                  <a:extLst>
                    <a:ext uri="{FF2B5EF4-FFF2-40B4-BE49-F238E27FC236}">
                      <a16:creationId xmlns:a16="http://schemas.microsoft.com/office/drawing/2014/main" id="{2D5EB046-0838-F3D4-98DC-4533A8BD435B}"/>
                    </a:ext>
                  </a:extLst>
                </p14:cNvPr>
                <p14:cNvContentPartPr/>
                <p14:nvPr/>
              </p14:nvContentPartPr>
              <p14:xfrm>
                <a:off x="6848315" y="5253508"/>
                <a:ext cx="77760" cy="102600"/>
              </p14:xfrm>
            </p:contentPart>
          </mc:Choice>
          <mc:Fallback>
            <p:pic>
              <p:nvPicPr>
                <p:cNvPr id="211284" name="Freihand 211283">
                  <a:extLst>
                    <a:ext uri="{FF2B5EF4-FFF2-40B4-BE49-F238E27FC236}">
                      <a16:creationId xmlns:a16="http://schemas.microsoft.com/office/drawing/2014/main" id="{2D5EB046-0838-F3D4-98DC-4533A8BD435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839315" y="5244868"/>
                  <a:ext cx="95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11285" name="Freihand 211284">
                  <a:extLst>
                    <a:ext uri="{FF2B5EF4-FFF2-40B4-BE49-F238E27FC236}">
                      <a16:creationId xmlns:a16="http://schemas.microsoft.com/office/drawing/2014/main" id="{B1045DB6-F85F-72A5-BD89-0C15149AB471}"/>
                    </a:ext>
                  </a:extLst>
                </p14:cNvPr>
                <p14:cNvContentPartPr/>
                <p14:nvPr/>
              </p14:nvContentPartPr>
              <p14:xfrm>
                <a:off x="7012835" y="5222908"/>
                <a:ext cx="110160" cy="268920"/>
              </p14:xfrm>
            </p:contentPart>
          </mc:Choice>
          <mc:Fallback>
            <p:pic>
              <p:nvPicPr>
                <p:cNvPr id="211285" name="Freihand 211284">
                  <a:extLst>
                    <a:ext uri="{FF2B5EF4-FFF2-40B4-BE49-F238E27FC236}">
                      <a16:creationId xmlns:a16="http://schemas.microsoft.com/office/drawing/2014/main" id="{B1045DB6-F85F-72A5-BD89-0C15149AB47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003835" y="5213908"/>
                  <a:ext cx="1278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11286" name="Freihand 211285">
                  <a:extLst>
                    <a:ext uri="{FF2B5EF4-FFF2-40B4-BE49-F238E27FC236}">
                      <a16:creationId xmlns:a16="http://schemas.microsoft.com/office/drawing/2014/main" id="{D366A1A3-066D-DBAF-A2C9-22E446BD1900}"/>
                    </a:ext>
                  </a:extLst>
                </p14:cNvPr>
                <p14:cNvContentPartPr/>
                <p14:nvPr/>
              </p14:nvContentPartPr>
              <p14:xfrm>
                <a:off x="7156115" y="5247028"/>
                <a:ext cx="109440" cy="78480"/>
              </p14:xfrm>
            </p:contentPart>
          </mc:Choice>
          <mc:Fallback>
            <p:pic>
              <p:nvPicPr>
                <p:cNvPr id="211286" name="Freihand 211285">
                  <a:extLst>
                    <a:ext uri="{FF2B5EF4-FFF2-40B4-BE49-F238E27FC236}">
                      <a16:creationId xmlns:a16="http://schemas.microsoft.com/office/drawing/2014/main" id="{D366A1A3-066D-DBAF-A2C9-22E446BD190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147115" y="5238028"/>
                  <a:ext cx="127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11287" name="Freihand 211286">
                  <a:extLst>
                    <a:ext uri="{FF2B5EF4-FFF2-40B4-BE49-F238E27FC236}">
                      <a16:creationId xmlns:a16="http://schemas.microsoft.com/office/drawing/2014/main" id="{6B82D28A-5949-FAED-6BE7-9AC7EC0567A7}"/>
                    </a:ext>
                  </a:extLst>
                </p14:cNvPr>
                <p14:cNvContentPartPr/>
                <p14:nvPr/>
              </p14:nvContentPartPr>
              <p14:xfrm>
                <a:off x="7237115" y="5214988"/>
                <a:ext cx="79200" cy="100800"/>
              </p14:xfrm>
            </p:contentPart>
          </mc:Choice>
          <mc:Fallback>
            <p:pic>
              <p:nvPicPr>
                <p:cNvPr id="211287" name="Freihand 211286">
                  <a:extLst>
                    <a:ext uri="{FF2B5EF4-FFF2-40B4-BE49-F238E27FC236}">
                      <a16:creationId xmlns:a16="http://schemas.microsoft.com/office/drawing/2014/main" id="{6B82D28A-5949-FAED-6BE7-9AC7EC0567A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28115" y="5205988"/>
                  <a:ext cx="968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11288" name="Freihand 211287">
                  <a:extLst>
                    <a:ext uri="{FF2B5EF4-FFF2-40B4-BE49-F238E27FC236}">
                      <a16:creationId xmlns:a16="http://schemas.microsoft.com/office/drawing/2014/main" id="{F6F43B77-2C07-E34A-F288-B353D38210F6}"/>
                    </a:ext>
                  </a:extLst>
                </p14:cNvPr>
                <p14:cNvContentPartPr/>
                <p14:nvPr/>
              </p14:nvContentPartPr>
              <p14:xfrm>
                <a:off x="7335755" y="5201308"/>
                <a:ext cx="68040" cy="108000"/>
              </p14:xfrm>
            </p:contentPart>
          </mc:Choice>
          <mc:Fallback>
            <p:pic>
              <p:nvPicPr>
                <p:cNvPr id="211288" name="Freihand 211287">
                  <a:extLst>
                    <a:ext uri="{FF2B5EF4-FFF2-40B4-BE49-F238E27FC236}">
                      <a16:creationId xmlns:a16="http://schemas.microsoft.com/office/drawing/2014/main" id="{F6F43B77-2C07-E34A-F288-B353D38210F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326755" y="5192668"/>
                  <a:ext cx="85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11289" name="Freihand 211288">
                  <a:extLst>
                    <a:ext uri="{FF2B5EF4-FFF2-40B4-BE49-F238E27FC236}">
                      <a16:creationId xmlns:a16="http://schemas.microsoft.com/office/drawing/2014/main" id="{1C6572CE-26A2-2DF9-BF83-991FA50D23C5}"/>
                    </a:ext>
                  </a:extLst>
                </p14:cNvPr>
                <p14:cNvContentPartPr/>
                <p14:nvPr/>
              </p14:nvContentPartPr>
              <p14:xfrm>
                <a:off x="5788115" y="5537908"/>
                <a:ext cx="92520" cy="250560"/>
              </p14:xfrm>
            </p:contentPart>
          </mc:Choice>
          <mc:Fallback>
            <p:pic>
              <p:nvPicPr>
                <p:cNvPr id="211289" name="Freihand 211288">
                  <a:extLst>
                    <a:ext uri="{FF2B5EF4-FFF2-40B4-BE49-F238E27FC236}">
                      <a16:creationId xmlns:a16="http://schemas.microsoft.com/office/drawing/2014/main" id="{1C6572CE-26A2-2DF9-BF83-991FA50D23C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779475" y="5529268"/>
                  <a:ext cx="1101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11290" name="Freihand 211289">
                  <a:extLst>
                    <a:ext uri="{FF2B5EF4-FFF2-40B4-BE49-F238E27FC236}">
                      <a16:creationId xmlns:a16="http://schemas.microsoft.com/office/drawing/2014/main" id="{BC82E1DB-9D7A-9697-D778-5F47863BE2DD}"/>
                    </a:ext>
                  </a:extLst>
                </p14:cNvPr>
                <p14:cNvContentPartPr/>
                <p14:nvPr/>
              </p14:nvContentPartPr>
              <p14:xfrm>
                <a:off x="6100955" y="5558788"/>
                <a:ext cx="46800" cy="140760"/>
              </p14:xfrm>
            </p:contentPart>
          </mc:Choice>
          <mc:Fallback>
            <p:pic>
              <p:nvPicPr>
                <p:cNvPr id="211290" name="Freihand 211289">
                  <a:extLst>
                    <a:ext uri="{FF2B5EF4-FFF2-40B4-BE49-F238E27FC236}">
                      <a16:creationId xmlns:a16="http://schemas.microsoft.com/office/drawing/2014/main" id="{BC82E1DB-9D7A-9697-D778-5F47863BE2D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092315" y="5549788"/>
                  <a:ext cx="64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11291" name="Freihand 211290">
                  <a:extLst>
                    <a:ext uri="{FF2B5EF4-FFF2-40B4-BE49-F238E27FC236}">
                      <a16:creationId xmlns:a16="http://schemas.microsoft.com/office/drawing/2014/main" id="{E27EAD31-F0E2-EEF8-D505-C338B22EAAEE}"/>
                    </a:ext>
                  </a:extLst>
                </p14:cNvPr>
                <p14:cNvContentPartPr/>
                <p14:nvPr/>
              </p14:nvContentPartPr>
              <p14:xfrm>
                <a:off x="6175835" y="5623948"/>
                <a:ext cx="115200" cy="87840"/>
              </p14:xfrm>
            </p:contentPart>
          </mc:Choice>
          <mc:Fallback>
            <p:pic>
              <p:nvPicPr>
                <p:cNvPr id="211291" name="Freihand 211290">
                  <a:extLst>
                    <a:ext uri="{FF2B5EF4-FFF2-40B4-BE49-F238E27FC236}">
                      <a16:creationId xmlns:a16="http://schemas.microsoft.com/office/drawing/2014/main" id="{E27EAD31-F0E2-EEF8-D505-C338B22EAAE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167195" y="5614948"/>
                  <a:ext cx="1328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11294" name="Freihand 211293">
                  <a:extLst>
                    <a:ext uri="{FF2B5EF4-FFF2-40B4-BE49-F238E27FC236}">
                      <a16:creationId xmlns:a16="http://schemas.microsoft.com/office/drawing/2014/main" id="{B6CFC9F5-AC39-E6C9-BFBD-87606492B7C9}"/>
                    </a:ext>
                  </a:extLst>
                </p14:cNvPr>
                <p14:cNvContentPartPr/>
                <p14:nvPr/>
              </p14:nvContentPartPr>
              <p14:xfrm>
                <a:off x="6297155" y="5641228"/>
                <a:ext cx="16560" cy="67320"/>
              </p14:xfrm>
            </p:contentPart>
          </mc:Choice>
          <mc:Fallback>
            <p:pic>
              <p:nvPicPr>
                <p:cNvPr id="211294" name="Freihand 211293">
                  <a:extLst>
                    <a:ext uri="{FF2B5EF4-FFF2-40B4-BE49-F238E27FC236}">
                      <a16:creationId xmlns:a16="http://schemas.microsoft.com/office/drawing/2014/main" id="{B6CFC9F5-AC39-E6C9-BFBD-87606492B7C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288155" y="5632228"/>
                  <a:ext cx="342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11295" name="Freihand 211294">
                  <a:extLst>
                    <a:ext uri="{FF2B5EF4-FFF2-40B4-BE49-F238E27FC236}">
                      <a16:creationId xmlns:a16="http://schemas.microsoft.com/office/drawing/2014/main" id="{B9B0CCB9-2644-D9FE-D1DB-F4494CA3C2F2}"/>
                    </a:ext>
                  </a:extLst>
                </p14:cNvPr>
                <p14:cNvContentPartPr/>
                <p14:nvPr/>
              </p14:nvContentPartPr>
              <p14:xfrm>
                <a:off x="6356195" y="5521348"/>
                <a:ext cx="97920" cy="187200"/>
              </p14:xfrm>
            </p:contentPart>
          </mc:Choice>
          <mc:Fallback>
            <p:pic>
              <p:nvPicPr>
                <p:cNvPr id="211295" name="Freihand 211294">
                  <a:extLst>
                    <a:ext uri="{FF2B5EF4-FFF2-40B4-BE49-F238E27FC236}">
                      <a16:creationId xmlns:a16="http://schemas.microsoft.com/office/drawing/2014/main" id="{B9B0CCB9-2644-D9FE-D1DB-F4494CA3C2F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347555" y="5512708"/>
                  <a:ext cx="115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11296" name="Freihand 211295">
                  <a:extLst>
                    <a:ext uri="{FF2B5EF4-FFF2-40B4-BE49-F238E27FC236}">
                      <a16:creationId xmlns:a16="http://schemas.microsoft.com/office/drawing/2014/main" id="{1F3456BD-6C42-99BD-E546-46E10E12DE00}"/>
                    </a:ext>
                  </a:extLst>
                </p14:cNvPr>
                <p14:cNvContentPartPr/>
                <p14:nvPr/>
              </p14:nvContentPartPr>
              <p14:xfrm>
                <a:off x="6489395" y="5574988"/>
                <a:ext cx="149400" cy="99720"/>
              </p14:xfrm>
            </p:contentPart>
          </mc:Choice>
          <mc:Fallback>
            <p:pic>
              <p:nvPicPr>
                <p:cNvPr id="211296" name="Freihand 211295">
                  <a:extLst>
                    <a:ext uri="{FF2B5EF4-FFF2-40B4-BE49-F238E27FC236}">
                      <a16:creationId xmlns:a16="http://schemas.microsoft.com/office/drawing/2014/main" id="{1F3456BD-6C42-99BD-E546-46E10E12DE0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480395" y="5565988"/>
                  <a:ext cx="167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11297" name="Freihand 211296">
                  <a:extLst>
                    <a:ext uri="{FF2B5EF4-FFF2-40B4-BE49-F238E27FC236}">
                      <a16:creationId xmlns:a16="http://schemas.microsoft.com/office/drawing/2014/main" id="{2DAF44AE-2901-5032-DC55-655B38AAB534}"/>
                    </a:ext>
                  </a:extLst>
                </p14:cNvPr>
                <p14:cNvContentPartPr/>
                <p14:nvPr/>
              </p14:nvContentPartPr>
              <p14:xfrm>
                <a:off x="6784595" y="5566348"/>
                <a:ext cx="208080" cy="83880"/>
              </p14:xfrm>
            </p:contentPart>
          </mc:Choice>
          <mc:Fallback>
            <p:pic>
              <p:nvPicPr>
                <p:cNvPr id="211297" name="Freihand 211296">
                  <a:extLst>
                    <a:ext uri="{FF2B5EF4-FFF2-40B4-BE49-F238E27FC236}">
                      <a16:creationId xmlns:a16="http://schemas.microsoft.com/office/drawing/2014/main" id="{2DAF44AE-2901-5032-DC55-655B38AAB53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775595" y="5557708"/>
                  <a:ext cx="225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11298" name="Freihand 211297">
                  <a:extLst>
                    <a:ext uri="{FF2B5EF4-FFF2-40B4-BE49-F238E27FC236}">
                      <a16:creationId xmlns:a16="http://schemas.microsoft.com/office/drawing/2014/main" id="{303294D7-7FF3-B7E2-37E8-39D6928AE415}"/>
                    </a:ext>
                  </a:extLst>
                </p14:cNvPr>
                <p14:cNvContentPartPr/>
                <p14:nvPr/>
              </p14:nvContentPartPr>
              <p14:xfrm>
                <a:off x="6943715" y="5466268"/>
                <a:ext cx="3600" cy="11880"/>
              </p14:xfrm>
            </p:contentPart>
          </mc:Choice>
          <mc:Fallback>
            <p:pic>
              <p:nvPicPr>
                <p:cNvPr id="211298" name="Freihand 211297">
                  <a:extLst>
                    <a:ext uri="{FF2B5EF4-FFF2-40B4-BE49-F238E27FC236}">
                      <a16:creationId xmlns:a16="http://schemas.microsoft.com/office/drawing/2014/main" id="{303294D7-7FF3-B7E2-37E8-39D6928AE41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935075" y="5457628"/>
                  <a:ext cx="21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11299" name="Freihand 211298">
                  <a:extLst>
                    <a:ext uri="{FF2B5EF4-FFF2-40B4-BE49-F238E27FC236}">
                      <a16:creationId xmlns:a16="http://schemas.microsoft.com/office/drawing/2014/main" id="{B0AFDB1E-F778-82F0-9285-7490E5C0B5AF}"/>
                    </a:ext>
                  </a:extLst>
                </p14:cNvPr>
                <p14:cNvContentPartPr/>
                <p14:nvPr/>
              </p14:nvContentPartPr>
              <p14:xfrm>
                <a:off x="7059275" y="5521348"/>
                <a:ext cx="89280" cy="138240"/>
              </p14:xfrm>
            </p:contentPart>
          </mc:Choice>
          <mc:Fallback>
            <p:pic>
              <p:nvPicPr>
                <p:cNvPr id="211299" name="Freihand 211298">
                  <a:extLst>
                    <a:ext uri="{FF2B5EF4-FFF2-40B4-BE49-F238E27FC236}">
                      <a16:creationId xmlns:a16="http://schemas.microsoft.com/office/drawing/2014/main" id="{B0AFDB1E-F778-82F0-9285-7490E5C0B5A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050275" y="5512708"/>
                  <a:ext cx="1069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11300" name="Freihand 211299">
                  <a:extLst>
                    <a:ext uri="{FF2B5EF4-FFF2-40B4-BE49-F238E27FC236}">
                      <a16:creationId xmlns:a16="http://schemas.microsoft.com/office/drawing/2014/main" id="{7B246CCF-141A-CF68-39FB-BF464E5249FF}"/>
                    </a:ext>
                  </a:extLst>
                </p14:cNvPr>
                <p14:cNvContentPartPr/>
                <p14:nvPr/>
              </p14:nvContentPartPr>
              <p14:xfrm>
                <a:off x="7203635" y="5524228"/>
                <a:ext cx="372240" cy="79200"/>
              </p14:xfrm>
            </p:contentPart>
          </mc:Choice>
          <mc:Fallback>
            <p:pic>
              <p:nvPicPr>
                <p:cNvPr id="211300" name="Freihand 211299">
                  <a:extLst>
                    <a:ext uri="{FF2B5EF4-FFF2-40B4-BE49-F238E27FC236}">
                      <a16:creationId xmlns:a16="http://schemas.microsoft.com/office/drawing/2014/main" id="{7B246CCF-141A-CF68-39FB-BF464E5249F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194635" y="5515588"/>
                  <a:ext cx="3898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11301" name="Freihand 211300">
                  <a:extLst>
                    <a:ext uri="{FF2B5EF4-FFF2-40B4-BE49-F238E27FC236}">
                      <a16:creationId xmlns:a16="http://schemas.microsoft.com/office/drawing/2014/main" id="{B9722C1C-F067-9EEA-13AE-46A7701D8487}"/>
                    </a:ext>
                  </a:extLst>
                </p14:cNvPr>
                <p14:cNvContentPartPr/>
                <p14:nvPr/>
              </p14:nvContentPartPr>
              <p14:xfrm>
                <a:off x="7646795" y="5485348"/>
                <a:ext cx="113400" cy="103680"/>
              </p14:xfrm>
            </p:contentPart>
          </mc:Choice>
          <mc:Fallback>
            <p:pic>
              <p:nvPicPr>
                <p:cNvPr id="211301" name="Freihand 211300">
                  <a:extLst>
                    <a:ext uri="{FF2B5EF4-FFF2-40B4-BE49-F238E27FC236}">
                      <a16:creationId xmlns:a16="http://schemas.microsoft.com/office/drawing/2014/main" id="{B9722C1C-F067-9EEA-13AE-46A7701D848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638155" y="5476708"/>
                  <a:ext cx="1310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11303" name="Freihand 211302">
                  <a:extLst>
                    <a:ext uri="{FF2B5EF4-FFF2-40B4-BE49-F238E27FC236}">
                      <a16:creationId xmlns:a16="http://schemas.microsoft.com/office/drawing/2014/main" id="{E357DCF7-A7C9-EA40-DF50-A5AD2C78CE2E}"/>
                    </a:ext>
                  </a:extLst>
                </p14:cNvPr>
                <p14:cNvContentPartPr/>
                <p14:nvPr/>
              </p14:nvContentPartPr>
              <p14:xfrm>
                <a:off x="7722395" y="5380588"/>
                <a:ext cx="139680" cy="306720"/>
              </p14:xfrm>
            </p:contentPart>
          </mc:Choice>
          <mc:Fallback>
            <p:pic>
              <p:nvPicPr>
                <p:cNvPr id="211303" name="Freihand 211302">
                  <a:extLst>
                    <a:ext uri="{FF2B5EF4-FFF2-40B4-BE49-F238E27FC236}">
                      <a16:creationId xmlns:a16="http://schemas.microsoft.com/office/drawing/2014/main" id="{E357DCF7-A7C9-EA40-DF50-A5AD2C78CE2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713755" y="5371588"/>
                  <a:ext cx="157320" cy="32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211317" name="Freihand 211316">
                <a:extLst>
                  <a:ext uri="{FF2B5EF4-FFF2-40B4-BE49-F238E27FC236}">
                    <a16:creationId xmlns:a16="http://schemas.microsoft.com/office/drawing/2014/main" id="{F684EA9B-292D-F2FB-A510-0220A54F30ED}"/>
                  </a:ext>
                </a:extLst>
              </p14:cNvPr>
              <p14:cNvContentPartPr/>
              <p14:nvPr/>
            </p14:nvContentPartPr>
            <p14:xfrm>
              <a:off x="8077715" y="3645028"/>
              <a:ext cx="543240" cy="511920"/>
            </p14:xfrm>
          </p:contentPart>
        </mc:Choice>
        <mc:Fallback>
          <p:pic>
            <p:nvPicPr>
              <p:cNvPr id="211317" name="Freihand 211316">
                <a:extLst>
                  <a:ext uri="{FF2B5EF4-FFF2-40B4-BE49-F238E27FC236}">
                    <a16:creationId xmlns:a16="http://schemas.microsoft.com/office/drawing/2014/main" id="{F684EA9B-292D-F2FB-A510-0220A54F30E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069075" y="3636388"/>
                <a:ext cx="560880" cy="52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330" name="Gruppieren 211329">
            <a:extLst>
              <a:ext uri="{FF2B5EF4-FFF2-40B4-BE49-F238E27FC236}">
                <a16:creationId xmlns:a16="http://schemas.microsoft.com/office/drawing/2014/main" id="{88097169-3366-21E6-2703-FFF8C9A1C0FE}"/>
              </a:ext>
            </a:extLst>
          </p:cNvPr>
          <p:cNvGrpSpPr/>
          <p:nvPr/>
        </p:nvGrpSpPr>
        <p:grpSpPr>
          <a:xfrm>
            <a:off x="6406595" y="5842108"/>
            <a:ext cx="897120" cy="357840"/>
            <a:chOff x="6406595" y="5842108"/>
            <a:chExt cx="897120" cy="35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11319" name="Freihand 211318">
                  <a:extLst>
                    <a:ext uri="{FF2B5EF4-FFF2-40B4-BE49-F238E27FC236}">
                      <a16:creationId xmlns:a16="http://schemas.microsoft.com/office/drawing/2014/main" id="{A6A09DCD-E8CE-1B73-0487-B409EAC6AF04}"/>
                    </a:ext>
                  </a:extLst>
                </p14:cNvPr>
                <p14:cNvContentPartPr/>
                <p14:nvPr/>
              </p14:nvContentPartPr>
              <p14:xfrm>
                <a:off x="6406595" y="5928148"/>
                <a:ext cx="172440" cy="271800"/>
              </p14:xfrm>
            </p:contentPart>
          </mc:Choice>
          <mc:Fallback>
            <p:pic>
              <p:nvPicPr>
                <p:cNvPr id="211319" name="Freihand 211318">
                  <a:extLst>
                    <a:ext uri="{FF2B5EF4-FFF2-40B4-BE49-F238E27FC236}">
                      <a16:creationId xmlns:a16="http://schemas.microsoft.com/office/drawing/2014/main" id="{A6A09DCD-E8CE-1B73-0487-B409EAC6AF0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97595" y="5919508"/>
                  <a:ext cx="1900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11320" name="Freihand 211319">
                  <a:extLst>
                    <a:ext uri="{FF2B5EF4-FFF2-40B4-BE49-F238E27FC236}">
                      <a16:creationId xmlns:a16="http://schemas.microsoft.com/office/drawing/2014/main" id="{102D0D3E-EFAC-9AD9-E865-8DC393D4E18E}"/>
                    </a:ext>
                  </a:extLst>
                </p14:cNvPr>
                <p14:cNvContentPartPr/>
                <p14:nvPr/>
              </p14:nvContentPartPr>
              <p14:xfrm>
                <a:off x="6675875" y="5958388"/>
                <a:ext cx="168480" cy="201240"/>
              </p14:xfrm>
            </p:contentPart>
          </mc:Choice>
          <mc:Fallback>
            <p:pic>
              <p:nvPicPr>
                <p:cNvPr id="211320" name="Freihand 211319">
                  <a:extLst>
                    <a:ext uri="{FF2B5EF4-FFF2-40B4-BE49-F238E27FC236}">
                      <a16:creationId xmlns:a16="http://schemas.microsoft.com/office/drawing/2014/main" id="{102D0D3E-EFAC-9AD9-E865-8DC393D4E18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667235" y="5949748"/>
                  <a:ext cx="186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11321" name="Freihand 211320">
                  <a:extLst>
                    <a:ext uri="{FF2B5EF4-FFF2-40B4-BE49-F238E27FC236}">
                      <a16:creationId xmlns:a16="http://schemas.microsoft.com/office/drawing/2014/main" id="{0D18DE80-A1E9-E96B-63ED-4A742F8B6492}"/>
                    </a:ext>
                  </a:extLst>
                </p14:cNvPr>
                <p14:cNvContentPartPr/>
                <p14:nvPr/>
              </p14:nvContentPartPr>
              <p14:xfrm>
                <a:off x="6711875" y="5927068"/>
                <a:ext cx="476640" cy="187200"/>
              </p14:xfrm>
            </p:contentPart>
          </mc:Choice>
          <mc:Fallback>
            <p:pic>
              <p:nvPicPr>
                <p:cNvPr id="211321" name="Freihand 211320">
                  <a:extLst>
                    <a:ext uri="{FF2B5EF4-FFF2-40B4-BE49-F238E27FC236}">
                      <a16:creationId xmlns:a16="http://schemas.microsoft.com/office/drawing/2014/main" id="{0D18DE80-A1E9-E96B-63ED-4A742F8B649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702875" y="5918068"/>
                  <a:ext cx="4942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11322" name="Freihand 211321">
                  <a:extLst>
                    <a:ext uri="{FF2B5EF4-FFF2-40B4-BE49-F238E27FC236}">
                      <a16:creationId xmlns:a16="http://schemas.microsoft.com/office/drawing/2014/main" id="{CAE034D6-2C4C-34D4-3B50-6677A62912DD}"/>
                    </a:ext>
                  </a:extLst>
                </p14:cNvPr>
                <p14:cNvContentPartPr/>
                <p14:nvPr/>
              </p14:nvContentPartPr>
              <p14:xfrm>
                <a:off x="6909515" y="5842108"/>
                <a:ext cx="152640" cy="109080"/>
              </p14:xfrm>
            </p:contentPart>
          </mc:Choice>
          <mc:Fallback>
            <p:pic>
              <p:nvPicPr>
                <p:cNvPr id="211322" name="Freihand 211321">
                  <a:extLst>
                    <a:ext uri="{FF2B5EF4-FFF2-40B4-BE49-F238E27FC236}">
                      <a16:creationId xmlns:a16="http://schemas.microsoft.com/office/drawing/2014/main" id="{CAE034D6-2C4C-34D4-3B50-6677A62912DD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900875" y="5833468"/>
                  <a:ext cx="170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11323" name="Freihand 211322">
                  <a:extLst>
                    <a:ext uri="{FF2B5EF4-FFF2-40B4-BE49-F238E27FC236}">
                      <a16:creationId xmlns:a16="http://schemas.microsoft.com/office/drawing/2014/main" id="{A63CC9D9-4B58-5AD1-96B4-3DCF27B11D5A}"/>
                    </a:ext>
                  </a:extLst>
                </p14:cNvPr>
                <p14:cNvContentPartPr/>
                <p14:nvPr/>
              </p14:nvContentPartPr>
              <p14:xfrm>
                <a:off x="7248635" y="6042628"/>
                <a:ext cx="55080" cy="131040"/>
              </p14:xfrm>
            </p:contentPart>
          </mc:Choice>
          <mc:Fallback>
            <p:pic>
              <p:nvPicPr>
                <p:cNvPr id="211323" name="Freihand 211322">
                  <a:extLst>
                    <a:ext uri="{FF2B5EF4-FFF2-40B4-BE49-F238E27FC236}">
                      <a16:creationId xmlns:a16="http://schemas.microsoft.com/office/drawing/2014/main" id="{A63CC9D9-4B58-5AD1-96B4-3DCF27B11D5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239995" y="6033988"/>
                  <a:ext cx="7272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329" name="Gruppieren 211328">
            <a:extLst>
              <a:ext uri="{FF2B5EF4-FFF2-40B4-BE49-F238E27FC236}">
                <a16:creationId xmlns:a16="http://schemas.microsoft.com/office/drawing/2014/main" id="{0CE78F9C-AEDA-93E7-BFFB-2A5367BFAAB5}"/>
              </a:ext>
            </a:extLst>
          </p:cNvPr>
          <p:cNvGrpSpPr/>
          <p:nvPr/>
        </p:nvGrpSpPr>
        <p:grpSpPr>
          <a:xfrm>
            <a:off x="2989835" y="5936428"/>
            <a:ext cx="889920" cy="408600"/>
            <a:chOff x="2989835" y="5936428"/>
            <a:chExt cx="889920" cy="40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11324" name="Freihand 211323">
                  <a:extLst>
                    <a:ext uri="{FF2B5EF4-FFF2-40B4-BE49-F238E27FC236}">
                      <a16:creationId xmlns:a16="http://schemas.microsoft.com/office/drawing/2014/main" id="{5AB977D3-4E0E-BA1F-16E2-9E784495DCAC}"/>
                    </a:ext>
                  </a:extLst>
                </p14:cNvPr>
                <p14:cNvContentPartPr/>
                <p14:nvPr/>
              </p14:nvContentPartPr>
              <p14:xfrm>
                <a:off x="2989835" y="6063868"/>
                <a:ext cx="162360" cy="281160"/>
              </p14:xfrm>
            </p:contentPart>
          </mc:Choice>
          <mc:Fallback>
            <p:pic>
              <p:nvPicPr>
                <p:cNvPr id="211324" name="Freihand 211323">
                  <a:extLst>
                    <a:ext uri="{FF2B5EF4-FFF2-40B4-BE49-F238E27FC236}">
                      <a16:creationId xmlns:a16="http://schemas.microsoft.com/office/drawing/2014/main" id="{5AB977D3-4E0E-BA1F-16E2-9E784495DCA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980835" y="6054868"/>
                  <a:ext cx="1800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11325" name="Freihand 211324">
                  <a:extLst>
                    <a:ext uri="{FF2B5EF4-FFF2-40B4-BE49-F238E27FC236}">
                      <a16:creationId xmlns:a16="http://schemas.microsoft.com/office/drawing/2014/main" id="{31859299-0FBE-F542-8418-13BC8DEDCC59}"/>
                    </a:ext>
                  </a:extLst>
                </p14:cNvPr>
                <p14:cNvContentPartPr/>
                <p14:nvPr/>
              </p14:nvContentPartPr>
              <p14:xfrm>
                <a:off x="3260555" y="6066388"/>
                <a:ext cx="171720" cy="214920"/>
              </p14:xfrm>
            </p:contentPart>
          </mc:Choice>
          <mc:Fallback>
            <p:pic>
              <p:nvPicPr>
                <p:cNvPr id="211325" name="Freihand 211324">
                  <a:extLst>
                    <a:ext uri="{FF2B5EF4-FFF2-40B4-BE49-F238E27FC236}">
                      <a16:creationId xmlns:a16="http://schemas.microsoft.com/office/drawing/2014/main" id="{31859299-0FBE-F542-8418-13BC8DEDCC5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251915" y="6057748"/>
                  <a:ext cx="1893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11326" name="Freihand 211325">
                  <a:extLst>
                    <a:ext uri="{FF2B5EF4-FFF2-40B4-BE49-F238E27FC236}">
                      <a16:creationId xmlns:a16="http://schemas.microsoft.com/office/drawing/2014/main" id="{39C51CB1-B05A-C7E2-1AC7-043462BB32FE}"/>
                    </a:ext>
                  </a:extLst>
                </p14:cNvPr>
                <p14:cNvContentPartPr/>
                <p14:nvPr/>
              </p14:nvContentPartPr>
              <p14:xfrm>
                <a:off x="3301955" y="6022468"/>
                <a:ext cx="416880" cy="172440"/>
              </p14:xfrm>
            </p:contentPart>
          </mc:Choice>
          <mc:Fallback>
            <p:pic>
              <p:nvPicPr>
                <p:cNvPr id="211326" name="Freihand 211325">
                  <a:extLst>
                    <a:ext uri="{FF2B5EF4-FFF2-40B4-BE49-F238E27FC236}">
                      <a16:creationId xmlns:a16="http://schemas.microsoft.com/office/drawing/2014/main" id="{39C51CB1-B05A-C7E2-1AC7-043462BB32F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292955" y="6013468"/>
                  <a:ext cx="4345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11327" name="Freihand 211326">
                  <a:extLst>
                    <a:ext uri="{FF2B5EF4-FFF2-40B4-BE49-F238E27FC236}">
                      <a16:creationId xmlns:a16="http://schemas.microsoft.com/office/drawing/2014/main" id="{480388CC-0E5D-87E2-BB86-D7B566CD0194}"/>
                    </a:ext>
                  </a:extLst>
                </p14:cNvPr>
                <p14:cNvContentPartPr/>
                <p14:nvPr/>
              </p14:nvContentPartPr>
              <p14:xfrm>
                <a:off x="3519395" y="5936428"/>
                <a:ext cx="151560" cy="146880"/>
              </p14:xfrm>
            </p:contentPart>
          </mc:Choice>
          <mc:Fallback>
            <p:pic>
              <p:nvPicPr>
                <p:cNvPr id="211327" name="Freihand 211326">
                  <a:extLst>
                    <a:ext uri="{FF2B5EF4-FFF2-40B4-BE49-F238E27FC236}">
                      <a16:creationId xmlns:a16="http://schemas.microsoft.com/office/drawing/2014/main" id="{480388CC-0E5D-87E2-BB86-D7B566CD019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510755" y="5927428"/>
                  <a:ext cx="169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11328" name="Freihand 211327">
                  <a:extLst>
                    <a:ext uri="{FF2B5EF4-FFF2-40B4-BE49-F238E27FC236}">
                      <a16:creationId xmlns:a16="http://schemas.microsoft.com/office/drawing/2014/main" id="{F675AF49-710C-D5F6-1833-C46480285D82}"/>
                    </a:ext>
                  </a:extLst>
                </p14:cNvPr>
                <p14:cNvContentPartPr/>
                <p14:nvPr/>
              </p14:nvContentPartPr>
              <p14:xfrm>
                <a:off x="3789755" y="6132988"/>
                <a:ext cx="90000" cy="92880"/>
              </p14:xfrm>
            </p:contentPart>
          </mc:Choice>
          <mc:Fallback>
            <p:pic>
              <p:nvPicPr>
                <p:cNvPr id="211328" name="Freihand 211327">
                  <a:extLst>
                    <a:ext uri="{FF2B5EF4-FFF2-40B4-BE49-F238E27FC236}">
                      <a16:creationId xmlns:a16="http://schemas.microsoft.com/office/drawing/2014/main" id="{F675AF49-710C-D5F6-1833-C46480285D8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780755" y="6123988"/>
                  <a:ext cx="10764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355" name="Gruppieren 211354">
            <a:extLst>
              <a:ext uri="{FF2B5EF4-FFF2-40B4-BE49-F238E27FC236}">
                <a16:creationId xmlns:a16="http://schemas.microsoft.com/office/drawing/2014/main" id="{1D8D62A7-2990-417F-B0C8-462EBF946CDE}"/>
              </a:ext>
            </a:extLst>
          </p:cNvPr>
          <p:cNvGrpSpPr/>
          <p:nvPr/>
        </p:nvGrpSpPr>
        <p:grpSpPr>
          <a:xfrm>
            <a:off x="399635" y="5123548"/>
            <a:ext cx="1805400" cy="1151280"/>
            <a:chOff x="399635" y="5123548"/>
            <a:chExt cx="1805400" cy="115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11331" name="Freihand 211330">
                  <a:extLst>
                    <a:ext uri="{FF2B5EF4-FFF2-40B4-BE49-F238E27FC236}">
                      <a16:creationId xmlns:a16="http://schemas.microsoft.com/office/drawing/2014/main" id="{1A93D882-0304-3993-90C1-5A7CAC725EA9}"/>
                    </a:ext>
                  </a:extLst>
                </p14:cNvPr>
                <p14:cNvContentPartPr/>
                <p14:nvPr/>
              </p14:nvContentPartPr>
              <p14:xfrm>
                <a:off x="1025675" y="6082588"/>
                <a:ext cx="236160" cy="46800"/>
              </p14:xfrm>
            </p:contentPart>
          </mc:Choice>
          <mc:Fallback>
            <p:pic>
              <p:nvPicPr>
                <p:cNvPr id="211331" name="Freihand 211330">
                  <a:extLst>
                    <a:ext uri="{FF2B5EF4-FFF2-40B4-BE49-F238E27FC236}">
                      <a16:creationId xmlns:a16="http://schemas.microsoft.com/office/drawing/2014/main" id="{1A93D882-0304-3993-90C1-5A7CAC725EA9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016675" y="6073588"/>
                  <a:ext cx="253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11332" name="Freihand 211331">
                  <a:extLst>
                    <a:ext uri="{FF2B5EF4-FFF2-40B4-BE49-F238E27FC236}">
                      <a16:creationId xmlns:a16="http://schemas.microsoft.com/office/drawing/2014/main" id="{6B49A2B4-E334-AE4A-50D2-8720CD0B9640}"/>
                    </a:ext>
                  </a:extLst>
                </p14:cNvPr>
                <p14:cNvContentPartPr/>
                <p14:nvPr/>
              </p14:nvContentPartPr>
              <p14:xfrm>
                <a:off x="1242035" y="5973508"/>
                <a:ext cx="92160" cy="301320"/>
              </p14:xfrm>
            </p:contentPart>
          </mc:Choice>
          <mc:Fallback>
            <p:pic>
              <p:nvPicPr>
                <p:cNvPr id="211332" name="Freihand 211331">
                  <a:extLst>
                    <a:ext uri="{FF2B5EF4-FFF2-40B4-BE49-F238E27FC236}">
                      <a16:creationId xmlns:a16="http://schemas.microsoft.com/office/drawing/2014/main" id="{6B49A2B4-E334-AE4A-50D2-8720CD0B964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233395" y="5964508"/>
                  <a:ext cx="1098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11333" name="Freihand 211332">
                  <a:extLst>
                    <a:ext uri="{FF2B5EF4-FFF2-40B4-BE49-F238E27FC236}">
                      <a16:creationId xmlns:a16="http://schemas.microsoft.com/office/drawing/2014/main" id="{6F1EECC0-709F-BFA9-D563-92D19AD4D05F}"/>
                    </a:ext>
                  </a:extLst>
                </p14:cNvPr>
                <p14:cNvContentPartPr/>
                <p14:nvPr/>
              </p14:nvContentPartPr>
              <p14:xfrm>
                <a:off x="399635" y="5689468"/>
                <a:ext cx="137520" cy="184680"/>
              </p14:xfrm>
            </p:contentPart>
          </mc:Choice>
          <mc:Fallback>
            <p:pic>
              <p:nvPicPr>
                <p:cNvPr id="211333" name="Freihand 211332">
                  <a:extLst>
                    <a:ext uri="{FF2B5EF4-FFF2-40B4-BE49-F238E27FC236}">
                      <a16:creationId xmlns:a16="http://schemas.microsoft.com/office/drawing/2014/main" id="{6F1EECC0-709F-BFA9-D563-92D19AD4D05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90635" y="5680828"/>
                  <a:ext cx="155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11334" name="Freihand 211333">
                  <a:extLst>
                    <a:ext uri="{FF2B5EF4-FFF2-40B4-BE49-F238E27FC236}">
                      <a16:creationId xmlns:a16="http://schemas.microsoft.com/office/drawing/2014/main" id="{1A539F31-FAFB-6F33-B0E4-8E79CCD02837}"/>
                    </a:ext>
                  </a:extLst>
                </p14:cNvPr>
                <p14:cNvContentPartPr/>
                <p14:nvPr/>
              </p14:nvContentPartPr>
              <p14:xfrm>
                <a:off x="588635" y="5595868"/>
                <a:ext cx="166680" cy="190440"/>
              </p14:xfrm>
            </p:contentPart>
          </mc:Choice>
          <mc:Fallback>
            <p:pic>
              <p:nvPicPr>
                <p:cNvPr id="211334" name="Freihand 211333">
                  <a:extLst>
                    <a:ext uri="{FF2B5EF4-FFF2-40B4-BE49-F238E27FC236}">
                      <a16:creationId xmlns:a16="http://schemas.microsoft.com/office/drawing/2014/main" id="{1A539F31-FAFB-6F33-B0E4-8E79CCD0283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79995" y="5587228"/>
                  <a:ext cx="1843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11335" name="Freihand 211334">
                  <a:extLst>
                    <a:ext uri="{FF2B5EF4-FFF2-40B4-BE49-F238E27FC236}">
                      <a16:creationId xmlns:a16="http://schemas.microsoft.com/office/drawing/2014/main" id="{7DA97BCD-B3D6-BC01-FA8A-2C8C3AC8920B}"/>
                    </a:ext>
                  </a:extLst>
                </p14:cNvPr>
                <p14:cNvContentPartPr/>
                <p14:nvPr/>
              </p14:nvContentPartPr>
              <p14:xfrm>
                <a:off x="748835" y="5401468"/>
                <a:ext cx="95040" cy="267120"/>
              </p14:xfrm>
            </p:contentPart>
          </mc:Choice>
          <mc:Fallback>
            <p:pic>
              <p:nvPicPr>
                <p:cNvPr id="211335" name="Freihand 211334">
                  <a:extLst>
                    <a:ext uri="{FF2B5EF4-FFF2-40B4-BE49-F238E27FC236}">
                      <a16:creationId xmlns:a16="http://schemas.microsoft.com/office/drawing/2014/main" id="{7DA97BCD-B3D6-BC01-FA8A-2C8C3AC8920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40195" y="5392468"/>
                  <a:ext cx="1126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11336" name="Freihand 211335">
                  <a:extLst>
                    <a:ext uri="{FF2B5EF4-FFF2-40B4-BE49-F238E27FC236}">
                      <a16:creationId xmlns:a16="http://schemas.microsoft.com/office/drawing/2014/main" id="{F2176F22-3C7F-ACCE-28B1-EE0ED6781B43}"/>
                    </a:ext>
                  </a:extLst>
                </p14:cNvPr>
                <p14:cNvContentPartPr/>
                <p14:nvPr/>
              </p14:nvContentPartPr>
              <p14:xfrm>
                <a:off x="874115" y="5475628"/>
                <a:ext cx="153360" cy="148320"/>
              </p14:xfrm>
            </p:contentPart>
          </mc:Choice>
          <mc:Fallback>
            <p:pic>
              <p:nvPicPr>
                <p:cNvPr id="211336" name="Freihand 211335">
                  <a:extLst>
                    <a:ext uri="{FF2B5EF4-FFF2-40B4-BE49-F238E27FC236}">
                      <a16:creationId xmlns:a16="http://schemas.microsoft.com/office/drawing/2014/main" id="{F2176F22-3C7F-ACCE-28B1-EE0ED6781B4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65475" y="5466988"/>
                  <a:ext cx="1710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11337" name="Freihand 211336">
                  <a:extLst>
                    <a:ext uri="{FF2B5EF4-FFF2-40B4-BE49-F238E27FC236}">
                      <a16:creationId xmlns:a16="http://schemas.microsoft.com/office/drawing/2014/main" id="{30E0D956-FBBB-4C7A-78A1-195D2A8098B3}"/>
                    </a:ext>
                  </a:extLst>
                </p14:cNvPr>
                <p14:cNvContentPartPr/>
                <p14:nvPr/>
              </p14:nvContentPartPr>
              <p14:xfrm>
                <a:off x="996155" y="5226148"/>
                <a:ext cx="519840" cy="316080"/>
              </p14:xfrm>
            </p:contentPart>
          </mc:Choice>
          <mc:Fallback>
            <p:pic>
              <p:nvPicPr>
                <p:cNvPr id="211337" name="Freihand 211336">
                  <a:extLst>
                    <a:ext uri="{FF2B5EF4-FFF2-40B4-BE49-F238E27FC236}">
                      <a16:creationId xmlns:a16="http://schemas.microsoft.com/office/drawing/2014/main" id="{30E0D956-FBBB-4C7A-78A1-195D2A8098B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87155" y="5217148"/>
                  <a:ext cx="53748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11338" name="Freihand 211337">
                  <a:extLst>
                    <a:ext uri="{FF2B5EF4-FFF2-40B4-BE49-F238E27FC236}">
                      <a16:creationId xmlns:a16="http://schemas.microsoft.com/office/drawing/2014/main" id="{1417F89E-6A30-1EAB-8C65-4022443DDC0E}"/>
                    </a:ext>
                  </a:extLst>
                </p14:cNvPr>
                <p14:cNvContentPartPr/>
                <p14:nvPr/>
              </p14:nvContentPartPr>
              <p14:xfrm>
                <a:off x="1305035" y="5123548"/>
                <a:ext cx="16200" cy="11520"/>
              </p14:xfrm>
            </p:contentPart>
          </mc:Choice>
          <mc:Fallback>
            <p:pic>
              <p:nvPicPr>
                <p:cNvPr id="211338" name="Freihand 211337">
                  <a:extLst>
                    <a:ext uri="{FF2B5EF4-FFF2-40B4-BE49-F238E27FC236}">
                      <a16:creationId xmlns:a16="http://schemas.microsoft.com/office/drawing/2014/main" id="{1417F89E-6A30-1EAB-8C65-4022443DDC0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296035" y="5114908"/>
                  <a:ext cx="33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11339" name="Freihand 211338">
                  <a:extLst>
                    <a:ext uri="{FF2B5EF4-FFF2-40B4-BE49-F238E27FC236}">
                      <a16:creationId xmlns:a16="http://schemas.microsoft.com/office/drawing/2014/main" id="{15B16D7D-7100-6D78-8B17-10F391EEAE62}"/>
                    </a:ext>
                  </a:extLst>
                </p14:cNvPr>
                <p14:cNvContentPartPr/>
                <p14:nvPr/>
              </p14:nvContentPartPr>
              <p14:xfrm>
                <a:off x="560915" y="5948668"/>
                <a:ext cx="172440" cy="198720"/>
              </p14:xfrm>
            </p:contentPart>
          </mc:Choice>
          <mc:Fallback>
            <p:pic>
              <p:nvPicPr>
                <p:cNvPr id="211339" name="Freihand 211338">
                  <a:extLst>
                    <a:ext uri="{FF2B5EF4-FFF2-40B4-BE49-F238E27FC236}">
                      <a16:creationId xmlns:a16="http://schemas.microsoft.com/office/drawing/2014/main" id="{15B16D7D-7100-6D78-8B17-10F391EEAE6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52275" y="5939668"/>
                  <a:ext cx="1900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11340" name="Freihand 211339">
                  <a:extLst>
                    <a:ext uri="{FF2B5EF4-FFF2-40B4-BE49-F238E27FC236}">
                      <a16:creationId xmlns:a16="http://schemas.microsoft.com/office/drawing/2014/main" id="{245249A4-AB51-8F65-C39E-40A1279E49FA}"/>
                    </a:ext>
                  </a:extLst>
                </p14:cNvPr>
                <p14:cNvContentPartPr/>
                <p14:nvPr/>
              </p14:nvContentPartPr>
              <p14:xfrm>
                <a:off x="805355" y="5897908"/>
                <a:ext cx="92880" cy="132120"/>
              </p14:xfrm>
            </p:contentPart>
          </mc:Choice>
          <mc:Fallback>
            <p:pic>
              <p:nvPicPr>
                <p:cNvPr id="211340" name="Freihand 211339">
                  <a:extLst>
                    <a:ext uri="{FF2B5EF4-FFF2-40B4-BE49-F238E27FC236}">
                      <a16:creationId xmlns:a16="http://schemas.microsoft.com/office/drawing/2014/main" id="{245249A4-AB51-8F65-C39E-40A1279E49F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96355" y="5889268"/>
                  <a:ext cx="110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11341" name="Freihand 211340">
                  <a:extLst>
                    <a:ext uri="{FF2B5EF4-FFF2-40B4-BE49-F238E27FC236}">
                      <a16:creationId xmlns:a16="http://schemas.microsoft.com/office/drawing/2014/main" id="{0479DFE4-7D6A-BE85-9268-FB18CC28775F}"/>
                    </a:ext>
                  </a:extLst>
                </p14:cNvPr>
                <p14:cNvContentPartPr/>
                <p14:nvPr/>
              </p14:nvContentPartPr>
              <p14:xfrm>
                <a:off x="952955" y="5789908"/>
                <a:ext cx="216720" cy="120960"/>
              </p14:xfrm>
            </p:contentPart>
          </mc:Choice>
          <mc:Fallback>
            <p:pic>
              <p:nvPicPr>
                <p:cNvPr id="211341" name="Freihand 211340">
                  <a:extLst>
                    <a:ext uri="{FF2B5EF4-FFF2-40B4-BE49-F238E27FC236}">
                      <a16:creationId xmlns:a16="http://schemas.microsoft.com/office/drawing/2014/main" id="{0479DFE4-7D6A-BE85-9268-FB18CC28775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43955" y="5780908"/>
                  <a:ext cx="234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11342" name="Freihand 211341">
                  <a:extLst>
                    <a:ext uri="{FF2B5EF4-FFF2-40B4-BE49-F238E27FC236}">
                      <a16:creationId xmlns:a16="http://schemas.microsoft.com/office/drawing/2014/main" id="{C456E4C1-9D77-42F0-CA9B-2E1BF1EA0DFD}"/>
                    </a:ext>
                  </a:extLst>
                </p14:cNvPr>
                <p14:cNvContentPartPr/>
                <p14:nvPr/>
              </p14:nvContentPartPr>
              <p14:xfrm>
                <a:off x="1222235" y="5547628"/>
                <a:ext cx="279360" cy="262440"/>
              </p14:xfrm>
            </p:contentPart>
          </mc:Choice>
          <mc:Fallback>
            <p:pic>
              <p:nvPicPr>
                <p:cNvPr id="211342" name="Freihand 211341">
                  <a:extLst>
                    <a:ext uri="{FF2B5EF4-FFF2-40B4-BE49-F238E27FC236}">
                      <a16:creationId xmlns:a16="http://schemas.microsoft.com/office/drawing/2014/main" id="{C456E4C1-9D77-42F0-CA9B-2E1BF1EA0DFD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213595" y="5538988"/>
                  <a:ext cx="2970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11343" name="Freihand 211342">
                  <a:extLst>
                    <a:ext uri="{FF2B5EF4-FFF2-40B4-BE49-F238E27FC236}">
                      <a16:creationId xmlns:a16="http://schemas.microsoft.com/office/drawing/2014/main" id="{70F0ADD8-5DE5-604D-E5A5-9C4D0C7D82D4}"/>
                    </a:ext>
                  </a:extLst>
                </p14:cNvPr>
                <p14:cNvContentPartPr/>
                <p14:nvPr/>
              </p14:nvContentPartPr>
              <p14:xfrm>
                <a:off x="1449755" y="5465188"/>
                <a:ext cx="10800" cy="30600"/>
              </p14:xfrm>
            </p:contentPart>
          </mc:Choice>
          <mc:Fallback>
            <p:pic>
              <p:nvPicPr>
                <p:cNvPr id="211343" name="Freihand 211342">
                  <a:extLst>
                    <a:ext uri="{FF2B5EF4-FFF2-40B4-BE49-F238E27FC236}">
                      <a16:creationId xmlns:a16="http://schemas.microsoft.com/office/drawing/2014/main" id="{70F0ADD8-5DE5-604D-E5A5-9C4D0C7D82D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441115" y="5456548"/>
                  <a:ext cx="284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11344" name="Freihand 211343">
                  <a:extLst>
                    <a:ext uri="{FF2B5EF4-FFF2-40B4-BE49-F238E27FC236}">
                      <a16:creationId xmlns:a16="http://schemas.microsoft.com/office/drawing/2014/main" id="{C20DC924-11F3-68DA-9113-87CC8ABAB48A}"/>
                    </a:ext>
                  </a:extLst>
                </p14:cNvPr>
                <p14:cNvContentPartPr/>
                <p14:nvPr/>
              </p14:nvContentPartPr>
              <p14:xfrm>
                <a:off x="1563515" y="5442868"/>
                <a:ext cx="236520" cy="114840"/>
              </p14:xfrm>
            </p:contentPart>
          </mc:Choice>
          <mc:Fallback>
            <p:pic>
              <p:nvPicPr>
                <p:cNvPr id="211344" name="Freihand 211343">
                  <a:extLst>
                    <a:ext uri="{FF2B5EF4-FFF2-40B4-BE49-F238E27FC236}">
                      <a16:creationId xmlns:a16="http://schemas.microsoft.com/office/drawing/2014/main" id="{C20DC924-11F3-68DA-9113-87CC8ABAB48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554875" y="5434228"/>
                  <a:ext cx="2541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11345" name="Freihand 211344">
                  <a:extLst>
                    <a:ext uri="{FF2B5EF4-FFF2-40B4-BE49-F238E27FC236}">
                      <a16:creationId xmlns:a16="http://schemas.microsoft.com/office/drawing/2014/main" id="{D945AA6B-A52D-1D67-5D15-05DAA59813DC}"/>
                    </a:ext>
                  </a:extLst>
                </p14:cNvPr>
                <p14:cNvContentPartPr/>
                <p14:nvPr/>
              </p14:nvContentPartPr>
              <p14:xfrm>
                <a:off x="1817315" y="5176468"/>
                <a:ext cx="173520" cy="282600"/>
              </p14:xfrm>
            </p:contentPart>
          </mc:Choice>
          <mc:Fallback>
            <p:pic>
              <p:nvPicPr>
                <p:cNvPr id="211345" name="Freihand 211344">
                  <a:extLst>
                    <a:ext uri="{FF2B5EF4-FFF2-40B4-BE49-F238E27FC236}">
                      <a16:creationId xmlns:a16="http://schemas.microsoft.com/office/drawing/2014/main" id="{D945AA6B-A52D-1D67-5D15-05DAA59813D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808675" y="5167828"/>
                  <a:ext cx="1911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11346" name="Freihand 211345">
                  <a:extLst>
                    <a:ext uri="{FF2B5EF4-FFF2-40B4-BE49-F238E27FC236}">
                      <a16:creationId xmlns:a16="http://schemas.microsoft.com/office/drawing/2014/main" id="{BBA267BF-7F0C-C852-F10B-6D28E7085117}"/>
                    </a:ext>
                  </a:extLst>
                </p14:cNvPr>
                <p14:cNvContentPartPr/>
                <p14:nvPr/>
              </p14:nvContentPartPr>
              <p14:xfrm>
                <a:off x="1465955" y="5823028"/>
                <a:ext cx="195120" cy="133560"/>
              </p14:xfrm>
            </p:contentPart>
          </mc:Choice>
          <mc:Fallback>
            <p:pic>
              <p:nvPicPr>
                <p:cNvPr id="211346" name="Freihand 211345">
                  <a:extLst>
                    <a:ext uri="{FF2B5EF4-FFF2-40B4-BE49-F238E27FC236}">
                      <a16:creationId xmlns:a16="http://schemas.microsoft.com/office/drawing/2014/main" id="{BBA267BF-7F0C-C852-F10B-6D28E708511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456955" y="5814388"/>
                  <a:ext cx="212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11347" name="Freihand 211346">
                  <a:extLst>
                    <a:ext uri="{FF2B5EF4-FFF2-40B4-BE49-F238E27FC236}">
                      <a16:creationId xmlns:a16="http://schemas.microsoft.com/office/drawing/2014/main" id="{BD30D135-4086-6FD4-1862-0F297D7DFF45}"/>
                    </a:ext>
                  </a:extLst>
                </p14:cNvPr>
                <p14:cNvContentPartPr/>
                <p14:nvPr/>
              </p14:nvContentPartPr>
              <p14:xfrm>
                <a:off x="1535795" y="5713228"/>
                <a:ext cx="16920" cy="5760"/>
              </p14:xfrm>
            </p:contentPart>
          </mc:Choice>
          <mc:Fallback>
            <p:pic>
              <p:nvPicPr>
                <p:cNvPr id="211347" name="Freihand 211346">
                  <a:extLst>
                    <a:ext uri="{FF2B5EF4-FFF2-40B4-BE49-F238E27FC236}">
                      <a16:creationId xmlns:a16="http://schemas.microsoft.com/office/drawing/2014/main" id="{BD30D135-4086-6FD4-1862-0F297D7DFF4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527155" y="5704588"/>
                  <a:ext cx="34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11348" name="Freihand 211347">
                  <a:extLst>
                    <a:ext uri="{FF2B5EF4-FFF2-40B4-BE49-F238E27FC236}">
                      <a16:creationId xmlns:a16="http://schemas.microsoft.com/office/drawing/2014/main" id="{24A0B075-FFA5-F8BD-2A06-EA3ECAF3A55A}"/>
                    </a:ext>
                  </a:extLst>
                </p14:cNvPr>
                <p14:cNvContentPartPr/>
                <p14:nvPr/>
              </p14:nvContentPartPr>
              <p14:xfrm>
                <a:off x="1715435" y="5656708"/>
                <a:ext cx="225360" cy="172440"/>
              </p14:xfrm>
            </p:contentPart>
          </mc:Choice>
          <mc:Fallback>
            <p:pic>
              <p:nvPicPr>
                <p:cNvPr id="211348" name="Freihand 211347">
                  <a:extLst>
                    <a:ext uri="{FF2B5EF4-FFF2-40B4-BE49-F238E27FC236}">
                      <a16:creationId xmlns:a16="http://schemas.microsoft.com/office/drawing/2014/main" id="{24A0B075-FFA5-F8BD-2A06-EA3ECAF3A55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706435" y="5648068"/>
                  <a:ext cx="243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11350" name="Freihand 211349">
                  <a:extLst>
                    <a:ext uri="{FF2B5EF4-FFF2-40B4-BE49-F238E27FC236}">
                      <a16:creationId xmlns:a16="http://schemas.microsoft.com/office/drawing/2014/main" id="{D092D621-2021-27A9-C0D2-558095D153ED}"/>
                    </a:ext>
                  </a:extLst>
                </p14:cNvPr>
                <p14:cNvContentPartPr/>
                <p14:nvPr/>
              </p14:nvContentPartPr>
              <p14:xfrm>
                <a:off x="1946195" y="5567428"/>
                <a:ext cx="63720" cy="91080"/>
              </p14:xfrm>
            </p:contentPart>
          </mc:Choice>
          <mc:Fallback>
            <p:pic>
              <p:nvPicPr>
                <p:cNvPr id="211350" name="Freihand 211349">
                  <a:extLst>
                    <a:ext uri="{FF2B5EF4-FFF2-40B4-BE49-F238E27FC236}">
                      <a16:creationId xmlns:a16="http://schemas.microsoft.com/office/drawing/2014/main" id="{D092D621-2021-27A9-C0D2-558095D153E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937555" y="5558788"/>
                  <a:ext cx="81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11352" name="Freihand 211351">
                  <a:extLst>
                    <a:ext uri="{FF2B5EF4-FFF2-40B4-BE49-F238E27FC236}">
                      <a16:creationId xmlns:a16="http://schemas.microsoft.com/office/drawing/2014/main" id="{1A144D01-7008-2886-8B95-C61A75B74C92}"/>
                    </a:ext>
                  </a:extLst>
                </p14:cNvPr>
                <p14:cNvContentPartPr/>
                <p14:nvPr/>
              </p14:nvContentPartPr>
              <p14:xfrm>
                <a:off x="1924955" y="5577868"/>
                <a:ext cx="28440" cy="24840"/>
              </p14:xfrm>
            </p:contentPart>
          </mc:Choice>
          <mc:Fallback>
            <p:pic>
              <p:nvPicPr>
                <p:cNvPr id="211352" name="Freihand 211351">
                  <a:extLst>
                    <a:ext uri="{FF2B5EF4-FFF2-40B4-BE49-F238E27FC236}">
                      <a16:creationId xmlns:a16="http://schemas.microsoft.com/office/drawing/2014/main" id="{1A144D01-7008-2886-8B95-C61A75B74C9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915955" y="5568868"/>
                  <a:ext cx="460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11353" name="Freihand 211352">
                  <a:extLst>
                    <a:ext uri="{FF2B5EF4-FFF2-40B4-BE49-F238E27FC236}">
                      <a16:creationId xmlns:a16="http://schemas.microsoft.com/office/drawing/2014/main" id="{5449D288-6902-6FD0-C060-A768A4E88998}"/>
                    </a:ext>
                  </a:extLst>
                </p14:cNvPr>
                <p14:cNvContentPartPr/>
                <p14:nvPr/>
              </p14:nvContentPartPr>
              <p14:xfrm>
                <a:off x="1907315" y="5541868"/>
                <a:ext cx="151200" cy="168840"/>
              </p14:xfrm>
            </p:contentPart>
          </mc:Choice>
          <mc:Fallback>
            <p:pic>
              <p:nvPicPr>
                <p:cNvPr id="211353" name="Freihand 211352">
                  <a:extLst>
                    <a:ext uri="{FF2B5EF4-FFF2-40B4-BE49-F238E27FC236}">
                      <a16:creationId xmlns:a16="http://schemas.microsoft.com/office/drawing/2014/main" id="{5449D288-6902-6FD0-C060-A768A4E8899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898315" y="5533228"/>
                  <a:ext cx="1688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11354" name="Freihand 211353">
                  <a:extLst>
                    <a:ext uri="{FF2B5EF4-FFF2-40B4-BE49-F238E27FC236}">
                      <a16:creationId xmlns:a16="http://schemas.microsoft.com/office/drawing/2014/main" id="{C02AA529-7120-01C0-3C88-C6E4D4A2A77D}"/>
                    </a:ext>
                  </a:extLst>
                </p14:cNvPr>
                <p14:cNvContentPartPr/>
                <p14:nvPr/>
              </p14:nvContentPartPr>
              <p14:xfrm>
                <a:off x="2080835" y="5428108"/>
                <a:ext cx="124200" cy="163800"/>
              </p14:xfrm>
            </p:contentPart>
          </mc:Choice>
          <mc:Fallback>
            <p:pic>
              <p:nvPicPr>
                <p:cNvPr id="211354" name="Freihand 211353">
                  <a:extLst>
                    <a:ext uri="{FF2B5EF4-FFF2-40B4-BE49-F238E27FC236}">
                      <a16:creationId xmlns:a16="http://schemas.microsoft.com/office/drawing/2014/main" id="{C02AA529-7120-01C0-3C88-C6E4D4A2A77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072195" y="5419468"/>
                  <a:ext cx="141840" cy="18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7B7EA48-04BF-493C-75B6-F8C372E397E7}"/>
                  </a:ext>
                </a:extLst>
              </p14:cNvPr>
              <p14:cNvContentPartPr/>
              <p14:nvPr/>
            </p14:nvContentPartPr>
            <p14:xfrm>
              <a:off x="300275" y="1454428"/>
              <a:ext cx="26280" cy="460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7B7EA48-04BF-493C-75B6-F8C372E397E7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91635" y="1445428"/>
                <a:ext cx="4392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9CD44E8C-B6A9-98ED-40DE-9F0DABAA1D90}"/>
                  </a:ext>
                </a:extLst>
              </p14:cNvPr>
              <p14:cNvContentPartPr/>
              <p14:nvPr/>
            </p14:nvContentPartPr>
            <p14:xfrm>
              <a:off x="11468195" y="218908"/>
              <a:ext cx="142560" cy="15336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9CD44E8C-B6A9-98ED-40DE-9F0DABAA1D90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1459195" y="209908"/>
                <a:ext cx="1602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0C885191-36CE-3E1B-D347-9359564ABBE6}"/>
                  </a:ext>
                </a:extLst>
              </p14:cNvPr>
              <p14:cNvContentPartPr/>
              <p14:nvPr/>
            </p14:nvContentPartPr>
            <p14:xfrm>
              <a:off x="11496635" y="213868"/>
              <a:ext cx="152280" cy="23472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0C885191-36CE-3E1B-D347-9359564ABBE6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1487635" y="205228"/>
                <a:ext cx="16992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003F3832-E3D9-77FC-78A7-F1982A1A8F35}"/>
                  </a:ext>
                </a:extLst>
              </p14:cNvPr>
              <p14:cNvContentPartPr/>
              <p14:nvPr/>
            </p14:nvContentPartPr>
            <p14:xfrm>
              <a:off x="11689235" y="238708"/>
              <a:ext cx="214560" cy="23256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003F3832-E3D9-77FC-78A7-F1982A1A8F35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1680595" y="229708"/>
                <a:ext cx="23220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211098" name="Freihand 211097">
                <a:extLst>
                  <a:ext uri="{FF2B5EF4-FFF2-40B4-BE49-F238E27FC236}">
                    <a16:creationId xmlns:a16="http://schemas.microsoft.com/office/drawing/2014/main" id="{61A9FFF1-0E3B-7784-07BE-0BC2FB67551C}"/>
                  </a:ext>
                </a:extLst>
              </p14:cNvPr>
              <p14:cNvContentPartPr/>
              <p14:nvPr/>
            </p14:nvContentPartPr>
            <p14:xfrm>
              <a:off x="8541755" y="611668"/>
              <a:ext cx="726840" cy="60840"/>
            </p14:xfrm>
          </p:contentPart>
        </mc:Choice>
        <mc:Fallback>
          <p:pic>
            <p:nvPicPr>
              <p:cNvPr id="211098" name="Freihand 211097">
                <a:extLst>
                  <a:ext uri="{FF2B5EF4-FFF2-40B4-BE49-F238E27FC236}">
                    <a16:creationId xmlns:a16="http://schemas.microsoft.com/office/drawing/2014/main" id="{61A9FFF1-0E3B-7784-07BE-0BC2FB67551C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533115" y="603028"/>
                <a:ext cx="7444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210960" name="Freihand 210959">
                <a:extLst>
                  <a:ext uri="{FF2B5EF4-FFF2-40B4-BE49-F238E27FC236}">
                    <a16:creationId xmlns:a16="http://schemas.microsoft.com/office/drawing/2014/main" id="{8AB5A414-6A7B-1E3D-F2B9-B089DAE1BA9F}"/>
                  </a:ext>
                </a:extLst>
              </p14:cNvPr>
              <p14:cNvContentPartPr/>
              <p14:nvPr/>
            </p14:nvContentPartPr>
            <p14:xfrm>
              <a:off x="11307635" y="2311228"/>
              <a:ext cx="220320" cy="230760"/>
            </p14:xfrm>
          </p:contentPart>
        </mc:Choice>
        <mc:Fallback>
          <p:pic>
            <p:nvPicPr>
              <p:cNvPr id="210960" name="Freihand 210959">
                <a:extLst>
                  <a:ext uri="{FF2B5EF4-FFF2-40B4-BE49-F238E27FC236}">
                    <a16:creationId xmlns:a16="http://schemas.microsoft.com/office/drawing/2014/main" id="{8AB5A414-6A7B-1E3D-F2B9-B089DAE1BA9F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1298635" y="2302228"/>
                <a:ext cx="2379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210961" name="Freihand 210960">
                <a:extLst>
                  <a:ext uri="{FF2B5EF4-FFF2-40B4-BE49-F238E27FC236}">
                    <a16:creationId xmlns:a16="http://schemas.microsoft.com/office/drawing/2014/main" id="{91DA59B0-B325-7FB9-0D7C-FC7E3A26DF71}"/>
                  </a:ext>
                </a:extLst>
              </p14:cNvPr>
              <p14:cNvContentPartPr/>
              <p14:nvPr/>
            </p14:nvContentPartPr>
            <p14:xfrm>
              <a:off x="11376395" y="2373868"/>
              <a:ext cx="90360" cy="139320"/>
            </p14:xfrm>
          </p:contentPart>
        </mc:Choice>
        <mc:Fallback>
          <p:pic>
            <p:nvPicPr>
              <p:cNvPr id="210961" name="Freihand 210960">
                <a:extLst>
                  <a:ext uri="{FF2B5EF4-FFF2-40B4-BE49-F238E27FC236}">
                    <a16:creationId xmlns:a16="http://schemas.microsoft.com/office/drawing/2014/main" id="{91DA59B0-B325-7FB9-0D7C-FC7E3A26DF71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1367755" y="2365228"/>
                <a:ext cx="1080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210955" name="Freihand 210954">
                <a:extLst>
                  <a:ext uri="{FF2B5EF4-FFF2-40B4-BE49-F238E27FC236}">
                    <a16:creationId xmlns:a16="http://schemas.microsoft.com/office/drawing/2014/main" id="{E0099A6B-2B0E-BCBB-0B11-AB550C818D72}"/>
                  </a:ext>
                </a:extLst>
              </p14:cNvPr>
              <p14:cNvContentPartPr/>
              <p14:nvPr/>
            </p14:nvContentPartPr>
            <p14:xfrm>
              <a:off x="10543715" y="1433908"/>
              <a:ext cx="88200" cy="691920"/>
            </p14:xfrm>
          </p:contentPart>
        </mc:Choice>
        <mc:Fallback>
          <p:pic>
            <p:nvPicPr>
              <p:cNvPr id="210955" name="Freihand 210954">
                <a:extLst>
                  <a:ext uri="{FF2B5EF4-FFF2-40B4-BE49-F238E27FC236}">
                    <a16:creationId xmlns:a16="http://schemas.microsoft.com/office/drawing/2014/main" id="{E0099A6B-2B0E-BCBB-0B11-AB550C818D72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0535075" y="1425268"/>
                <a:ext cx="105840" cy="70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210956" name="Freihand 210955">
                <a:extLst>
                  <a:ext uri="{FF2B5EF4-FFF2-40B4-BE49-F238E27FC236}">
                    <a16:creationId xmlns:a16="http://schemas.microsoft.com/office/drawing/2014/main" id="{D37FD387-0AED-B2CA-876D-BB8DCF07564E}"/>
                  </a:ext>
                </a:extLst>
              </p14:cNvPr>
              <p14:cNvContentPartPr/>
              <p14:nvPr/>
            </p14:nvContentPartPr>
            <p14:xfrm>
              <a:off x="10357955" y="2053468"/>
              <a:ext cx="1045080" cy="119160"/>
            </p14:xfrm>
          </p:contentPart>
        </mc:Choice>
        <mc:Fallback>
          <p:pic>
            <p:nvPicPr>
              <p:cNvPr id="210956" name="Freihand 210955">
                <a:extLst>
                  <a:ext uri="{FF2B5EF4-FFF2-40B4-BE49-F238E27FC236}">
                    <a16:creationId xmlns:a16="http://schemas.microsoft.com/office/drawing/2014/main" id="{D37FD387-0AED-B2CA-876D-BB8DCF07564E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0348955" y="2044468"/>
                <a:ext cx="106272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210957" name="Freihand 210956">
                <a:extLst>
                  <a:ext uri="{FF2B5EF4-FFF2-40B4-BE49-F238E27FC236}">
                    <a16:creationId xmlns:a16="http://schemas.microsoft.com/office/drawing/2014/main" id="{BD700830-AEEF-AE36-AA2F-373C800B7C37}"/>
                  </a:ext>
                </a:extLst>
              </p14:cNvPr>
              <p14:cNvContentPartPr/>
              <p14:nvPr/>
            </p14:nvContentPartPr>
            <p14:xfrm>
              <a:off x="11494475" y="1985788"/>
              <a:ext cx="199800" cy="167040"/>
            </p14:xfrm>
          </p:contentPart>
        </mc:Choice>
        <mc:Fallback>
          <p:pic>
            <p:nvPicPr>
              <p:cNvPr id="210957" name="Freihand 210956">
                <a:extLst>
                  <a:ext uri="{FF2B5EF4-FFF2-40B4-BE49-F238E27FC236}">
                    <a16:creationId xmlns:a16="http://schemas.microsoft.com/office/drawing/2014/main" id="{BD700830-AEEF-AE36-AA2F-373C800B7C37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1485475" y="1976788"/>
                <a:ext cx="21744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210958" name="Freihand 210957">
                <a:extLst>
                  <a:ext uri="{FF2B5EF4-FFF2-40B4-BE49-F238E27FC236}">
                    <a16:creationId xmlns:a16="http://schemas.microsoft.com/office/drawing/2014/main" id="{A6D940D4-A3C5-4CA8-0B26-EF45EADF4E4B}"/>
                  </a:ext>
                </a:extLst>
              </p14:cNvPr>
              <p14:cNvContentPartPr/>
              <p14:nvPr/>
            </p14:nvContentPartPr>
            <p14:xfrm>
              <a:off x="10477115" y="1312588"/>
              <a:ext cx="241200" cy="216360"/>
            </p14:xfrm>
          </p:contentPart>
        </mc:Choice>
        <mc:Fallback>
          <p:pic>
            <p:nvPicPr>
              <p:cNvPr id="210958" name="Freihand 210957">
                <a:extLst>
                  <a:ext uri="{FF2B5EF4-FFF2-40B4-BE49-F238E27FC236}">
                    <a16:creationId xmlns:a16="http://schemas.microsoft.com/office/drawing/2014/main" id="{A6D940D4-A3C5-4CA8-0B26-EF45EADF4E4B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0468475" y="1303948"/>
                <a:ext cx="25884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210959" name="Freihand 210958">
                <a:extLst>
                  <a:ext uri="{FF2B5EF4-FFF2-40B4-BE49-F238E27FC236}">
                    <a16:creationId xmlns:a16="http://schemas.microsoft.com/office/drawing/2014/main" id="{1279C284-3B9A-9322-A9B2-1353F8750033}"/>
                  </a:ext>
                </a:extLst>
              </p14:cNvPr>
              <p14:cNvContentPartPr/>
              <p14:nvPr/>
            </p14:nvContentPartPr>
            <p14:xfrm>
              <a:off x="10185515" y="1306108"/>
              <a:ext cx="127800" cy="251640"/>
            </p14:xfrm>
          </p:contentPart>
        </mc:Choice>
        <mc:Fallback>
          <p:pic>
            <p:nvPicPr>
              <p:cNvPr id="210959" name="Freihand 210958">
                <a:extLst>
                  <a:ext uri="{FF2B5EF4-FFF2-40B4-BE49-F238E27FC236}">
                    <a16:creationId xmlns:a16="http://schemas.microsoft.com/office/drawing/2014/main" id="{1279C284-3B9A-9322-A9B2-1353F8750033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0176515" y="1297468"/>
                <a:ext cx="14544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210962" name="Freihand 210961">
                <a:extLst>
                  <a:ext uri="{FF2B5EF4-FFF2-40B4-BE49-F238E27FC236}">
                    <a16:creationId xmlns:a16="http://schemas.microsoft.com/office/drawing/2014/main" id="{457F8EF1-38D4-63B8-6C2C-C9CD40859A5F}"/>
                  </a:ext>
                </a:extLst>
              </p14:cNvPr>
              <p14:cNvContentPartPr/>
              <p14:nvPr/>
            </p14:nvContentPartPr>
            <p14:xfrm>
              <a:off x="10904075" y="1517788"/>
              <a:ext cx="506880" cy="257760"/>
            </p14:xfrm>
          </p:contentPart>
        </mc:Choice>
        <mc:Fallback>
          <p:pic>
            <p:nvPicPr>
              <p:cNvPr id="210962" name="Freihand 210961">
                <a:extLst>
                  <a:ext uri="{FF2B5EF4-FFF2-40B4-BE49-F238E27FC236}">
                    <a16:creationId xmlns:a16="http://schemas.microsoft.com/office/drawing/2014/main" id="{457F8EF1-38D4-63B8-6C2C-C9CD40859A5F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0895435" y="1508788"/>
                <a:ext cx="52452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210963" name="Freihand 210962">
                <a:extLst>
                  <a:ext uri="{FF2B5EF4-FFF2-40B4-BE49-F238E27FC236}">
                    <a16:creationId xmlns:a16="http://schemas.microsoft.com/office/drawing/2014/main" id="{3FC777D1-BBC5-22E4-C2B9-0BA2CD9DE8F9}"/>
                  </a:ext>
                </a:extLst>
              </p14:cNvPr>
              <p14:cNvContentPartPr/>
              <p14:nvPr/>
            </p14:nvContentPartPr>
            <p14:xfrm>
              <a:off x="10850795" y="1456588"/>
              <a:ext cx="647280" cy="367200"/>
            </p14:xfrm>
          </p:contentPart>
        </mc:Choice>
        <mc:Fallback>
          <p:pic>
            <p:nvPicPr>
              <p:cNvPr id="210963" name="Freihand 210962">
                <a:extLst>
                  <a:ext uri="{FF2B5EF4-FFF2-40B4-BE49-F238E27FC236}">
                    <a16:creationId xmlns:a16="http://schemas.microsoft.com/office/drawing/2014/main" id="{3FC777D1-BBC5-22E4-C2B9-0BA2CD9DE8F9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0841795" y="1447588"/>
                <a:ext cx="66492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210966" name="Freihand 210965">
                <a:extLst>
                  <a:ext uri="{FF2B5EF4-FFF2-40B4-BE49-F238E27FC236}">
                    <a16:creationId xmlns:a16="http://schemas.microsoft.com/office/drawing/2014/main" id="{6B454AD6-343C-3981-65CA-051F7B8706E8}"/>
                  </a:ext>
                </a:extLst>
              </p14:cNvPr>
              <p14:cNvContentPartPr/>
              <p14:nvPr/>
            </p14:nvContentPartPr>
            <p14:xfrm>
              <a:off x="11558555" y="1303228"/>
              <a:ext cx="105840" cy="164520"/>
            </p14:xfrm>
          </p:contentPart>
        </mc:Choice>
        <mc:Fallback>
          <p:pic>
            <p:nvPicPr>
              <p:cNvPr id="210966" name="Freihand 210965">
                <a:extLst>
                  <a:ext uri="{FF2B5EF4-FFF2-40B4-BE49-F238E27FC236}">
                    <a16:creationId xmlns:a16="http://schemas.microsoft.com/office/drawing/2014/main" id="{6B454AD6-343C-3981-65CA-051F7B8706E8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1549915" y="1294588"/>
                <a:ext cx="12348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210967" name="Freihand 210966">
                <a:extLst>
                  <a:ext uri="{FF2B5EF4-FFF2-40B4-BE49-F238E27FC236}">
                    <a16:creationId xmlns:a16="http://schemas.microsoft.com/office/drawing/2014/main" id="{CDB4631F-02C5-CCD6-B8AB-421B8C694FEB}"/>
                  </a:ext>
                </a:extLst>
              </p14:cNvPr>
              <p14:cNvContentPartPr/>
              <p14:nvPr/>
            </p14:nvContentPartPr>
            <p14:xfrm>
              <a:off x="11692475" y="1359028"/>
              <a:ext cx="169560" cy="193680"/>
            </p14:xfrm>
          </p:contentPart>
        </mc:Choice>
        <mc:Fallback>
          <p:pic>
            <p:nvPicPr>
              <p:cNvPr id="210967" name="Freihand 210966">
                <a:extLst>
                  <a:ext uri="{FF2B5EF4-FFF2-40B4-BE49-F238E27FC236}">
                    <a16:creationId xmlns:a16="http://schemas.microsoft.com/office/drawing/2014/main" id="{CDB4631F-02C5-CCD6-B8AB-421B8C694FEB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1683835" y="1350388"/>
                <a:ext cx="18720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210968" name="Freihand 210967">
                <a:extLst>
                  <a:ext uri="{FF2B5EF4-FFF2-40B4-BE49-F238E27FC236}">
                    <a16:creationId xmlns:a16="http://schemas.microsoft.com/office/drawing/2014/main" id="{190B88E1-A2BE-BA90-F1CB-4058FECC8B94}"/>
                  </a:ext>
                </a:extLst>
              </p14:cNvPr>
              <p14:cNvContentPartPr/>
              <p14:nvPr/>
            </p14:nvContentPartPr>
            <p14:xfrm>
              <a:off x="11889395" y="1376668"/>
              <a:ext cx="69840" cy="146520"/>
            </p14:xfrm>
          </p:contentPart>
        </mc:Choice>
        <mc:Fallback>
          <p:pic>
            <p:nvPicPr>
              <p:cNvPr id="210968" name="Freihand 210967">
                <a:extLst>
                  <a:ext uri="{FF2B5EF4-FFF2-40B4-BE49-F238E27FC236}">
                    <a16:creationId xmlns:a16="http://schemas.microsoft.com/office/drawing/2014/main" id="{190B88E1-A2BE-BA90-F1CB-4058FECC8B94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1880755" y="1368028"/>
                <a:ext cx="874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210969" name="Freihand 210968">
                <a:extLst>
                  <a:ext uri="{FF2B5EF4-FFF2-40B4-BE49-F238E27FC236}">
                    <a16:creationId xmlns:a16="http://schemas.microsoft.com/office/drawing/2014/main" id="{3041A10D-2999-EE11-3A63-BA8E0C2DD617}"/>
                  </a:ext>
                </a:extLst>
              </p14:cNvPr>
              <p14:cNvContentPartPr/>
              <p14:nvPr/>
            </p14:nvContentPartPr>
            <p14:xfrm>
              <a:off x="11985155" y="1316548"/>
              <a:ext cx="83880" cy="218520"/>
            </p14:xfrm>
          </p:contentPart>
        </mc:Choice>
        <mc:Fallback>
          <p:pic>
            <p:nvPicPr>
              <p:cNvPr id="210969" name="Freihand 210968">
                <a:extLst>
                  <a:ext uri="{FF2B5EF4-FFF2-40B4-BE49-F238E27FC236}">
                    <a16:creationId xmlns:a16="http://schemas.microsoft.com/office/drawing/2014/main" id="{3041A10D-2999-EE11-3A63-BA8E0C2DD617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11976155" y="1307908"/>
                <a:ext cx="10152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210970" name="Freihand 210969">
                <a:extLst>
                  <a:ext uri="{FF2B5EF4-FFF2-40B4-BE49-F238E27FC236}">
                    <a16:creationId xmlns:a16="http://schemas.microsoft.com/office/drawing/2014/main" id="{FD6F5B02-A22B-214C-A59A-9D6D19DFB2C2}"/>
                  </a:ext>
                </a:extLst>
              </p14:cNvPr>
              <p14:cNvContentPartPr/>
              <p14:nvPr/>
            </p14:nvContentPartPr>
            <p14:xfrm>
              <a:off x="11603555" y="1783468"/>
              <a:ext cx="25560" cy="82080"/>
            </p14:xfrm>
          </p:contentPart>
        </mc:Choice>
        <mc:Fallback>
          <p:pic>
            <p:nvPicPr>
              <p:cNvPr id="210970" name="Freihand 210969">
                <a:extLst>
                  <a:ext uri="{FF2B5EF4-FFF2-40B4-BE49-F238E27FC236}">
                    <a16:creationId xmlns:a16="http://schemas.microsoft.com/office/drawing/2014/main" id="{FD6F5B02-A22B-214C-A59A-9D6D19DFB2C2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11594555" y="1774468"/>
                <a:ext cx="432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210971" name="Freihand 210970">
                <a:extLst>
                  <a:ext uri="{FF2B5EF4-FFF2-40B4-BE49-F238E27FC236}">
                    <a16:creationId xmlns:a16="http://schemas.microsoft.com/office/drawing/2014/main" id="{85AA2CD1-B2D5-95E8-1A60-2E50B2FE89AD}"/>
                  </a:ext>
                </a:extLst>
              </p14:cNvPr>
              <p14:cNvContentPartPr/>
              <p14:nvPr/>
            </p14:nvContentPartPr>
            <p14:xfrm>
              <a:off x="11517515" y="1755028"/>
              <a:ext cx="118440" cy="106920"/>
            </p14:xfrm>
          </p:contentPart>
        </mc:Choice>
        <mc:Fallback>
          <p:pic>
            <p:nvPicPr>
              <p:cNvPr id="210971" name="Freihand 210970">
                <a:extLst>
                  <a:ext uri="{FF2B5EF4-FFF2-40B4-BE49-F238E27FC236}">
                    <a16:creationId xmlns:a16="http://schemas.microsoft.com/office/drawing/2014/main" id="{85AA2CD1-B2D5-95E8-1A60-2E50B2FE89AD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1508875" y="1746388"/>
                <a:ext cx="1360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210972" name="Freihand 210971">
                <a:extLst>
                  <a:ext uri="{FF2B5EF4-FFF2-40B4-BE49-F238E27FC236}">
                    <a16:creationId xmlns:a16="http://schemas.microsoft.com/office/drawing/2014/main" id="{10AE94B2-35FA-C595-6140-8B418EA23B1A}"/>
                  </a:ext>
                </a:extLst>
              </p14:cNvPr>
              <p14:cNvContentPartPr/>
              <p14:nvPr/>
            </p14:nvContentPartPr>
            <p14:xfrm>
              <a:off x="11687795" y="1814788"/>
              <a:ext cx="205920" cy="56160"/>
            </p14:xfrm>
          </p:contentPart>
        </mc:Choice>
        <mc:Fallback>
          <p:pic>
            <p:nvPicPr>
              <p:cNvPr id="210972" name="Freihand 210971">
                <a:extLst>
                  <a:ext uri="{FF2B5EF4-FFF2-40B4-BE49-F238E27FC236}">
                    <a16:creationId xmlns:a16="http://schemas.microsoft.com/office/drawing/2014/main" id="{10AE94B2-35FA-C595-6140-8B418EA23B1A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1678795" y="1805788"/>
                <a:ext cx="2235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210973" name="Freihand 210972">
                <a:extLst>
                  <a:ext uri="{FF2B5EF4-FFF2-40B4-BE49-F238E27FC236}">
                    <a16:creationId xmlns:a16="http://schemas.microsoft.com/office/drawing/2014/main" id="{2F6377E6-D8F9-0CA4-19FD-A3EF536782AA}"/>
                  </a:ext>
                </a:extLst>
              </p14:cNvPr>
              <p14:cNvContentPartPr/>
              <p14:nvPr/>
            </p14:nvContentPartPr>
            <p14:xfrm>
              <a:off x="11909555" y="1802908"/>
              <a:ext cx="156960" cy="87120"/>
            </p14:xfrm>
          </p:contentPart>
        </mc:Choice>
        <mc:Fallback>
          <p:pic>
            <p:nvPicPr>
              <p:cNvPr id="210973" name="Freihand 210972">
                <a:extLst>
                  <a:ext uri="{FF2B5EF4-FFF2-40B4-BE49-F238E27FC236}">
                    <a16:creationId xmlns:a16="http://schemas.microsoft.com/office/drawing/2014/main" id="{2F6377E6-D8F9-0CA4-19FD-A3EF536782AA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1900915" y="1794268"/>
                <a:ext cx="1746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211099" name="Freihand 211098">
                <a:extLst>
                  <a:ext uri="{FF2B5EF4-FFF2-40B4-BE49-F238E27FC236}">
                    <a16:creationId xmlns:a16="http://schemas.microsoft.com/office/drawing/2014/main" id="{A8B1A68B-BBAD-A5DF-A0C7-61CD33F2EC49}"/>
                  </a:ext>
                </a:extLst>
              </p14:cNvPr>
              <p14:cNvContentPartPr/>
              <p14:nvPr/>
            </p14:nvContentPartPr>
            <p14:xfrm>
              <a:off x="6054155" y="1618228"/>
              <a:ext cx="39240" cy="193320"/>
            </p14:xfrm>
          </p:contentPart>
        </mc:Choice>
        <mc:Fallback>
          <p:pic>
            <p:nvPicPr>
              <p:cNvPr id="211099" name="Freihand 211098">
                <a:extLst>
                  <a:ext uri="{FF2B5EF4-FFF2-40B4-BE49-F238E27FC236}">
                    <a16:creationId xmlns:a16="http://schemas.microsoft.com/office/drawing/2014/main" id="{A8B1A68B-BBAD-A5DF-A0C7-61CD33F2EC49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6045515" y="1609588"/>
                <a:ext cx="5688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211100" name="Freihand 211099">
                <a:extLst>
                  <a:ext uri="{FF2B5EF4-FFF2-40B4-BE49-F238E27FC236}">
                    <a16:creationId xmlns:a16="http://schemas.microsoft.com/office/drawing/2014/main" id="{76EBD82E-01E8-403E-2AF1-A5A5BF4E3D2B}"/>
                  </a:ext>
                </a:extLst>
              </p14:cNvPr>
              <p14:cNvContentPartPr/>
              <p14:nvPr/>
            </p14:nvContentPartPr>
            <p14:xfrm>
              <a:off x="6078275" y="1599868"/>
              <a:ext cx="178920" cy="140400"/>
            </p14:xfrm>
          </p:contentPart>
        </mc:Choice>
        <mc:Fallback>
          <p:pic>
            <p:nvPicPr>
              <p:cNvPr id="211100" name="Freihand 211099">
                <a:extLst>
                  <a:ext uri="{FF2B5EF4-FFF2-40B4-BE49-F238E27FC236}">
                    <a16:creationId xmlns:a16="http://schemas.microsoft.com/office/drawing/2014/main" id="{76EBD82E-01E8-403E-2AF1-A5A5BF4E3D2B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6069275" y="1590868"/>
                <a:ext cx="1965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211101" name="Freihand 211100">
                <a:extLst>
                  <a:ext uri="{FF2B5EF4-FFF2-40B4-BE49-F238E27FC236}">
                    <a16:creationId xmlns:a16="http://schemas.microsoft.com/office/drawing/2014/main" id="{1DC9DD09-1498-A70B-3BA7-4CB328F22073}"/>
                  </a:ext>
                </a:extLst>
              </p14:cNvPr>
              <p14:cNvContentPartPr/>
              <p14:nvPr/>
            </p14:nvContentPartPr>
            <p14:xfrm>
              <a:off x="6069995" y="1798228"/>
              <a:ext cx="126720" cy="30600"/>
            </p14:xfrm>
          </p:contentPart>
        </mc:Choice>
        <mc:Fallback>
          <p:pic>
            <p:nvPicPr>
              <p:cNvPr id="211101" name="Freihand 211100">
                <a:extLst>
                  <a:ext uri="{FF2B5EF4-FFF2-40B4-BE49-F238E27FC236}">
                    <a16:creationId xmlns:a16="http://schemas.microsoft.com/office/drawing/2014/main" id="{1DC9DD09-1498-A70B-3BA7-4CB328F22073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6060995" y="1789228"/>
                <a:ext cx="14436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211102" name="Freihand 211101">
                <a:extLst>
                  <a:ext uri="{FF2B5EF4-FFF2-40B4-BE49-F238E27FC236}">
                    <a16:creationId xmlns:a16="http://schemas.microsoft.com/office/drawing/2014/main" id="{EC16A8F1-D1BC-1BB8-1CF4-39A808B40518}"/>
                  </a:ext>
                </a:extLst>
              </p14:cNvPr>
              <p14:cNvContentPartPr/>
              <p14:nvPr/>
            </p14:nvContentPartPr>
            <p14:xfrm>
              <a:off x="6272675" y="1705348"/>
              <a:ext cx="117360" cy="139680"/>
            </p14:xfrm>
          </p:contentPart>
        </mc:Choice>
        <mc:Fallback>
          <p:pic>
            <p:nvPicPr>
              <p:cNvPr id="211102" name="Freihand 211101">
                <a:extLst>
                  <a:ext uri="{FF2B5EF4-FFF2-40B4-BE49-F238E27FC236}">
                    <a16:creationId xmlns:a16="http://schemas.microsoft.com/office/drawing/2014/main" id="{EC16A8F1-D1BC-1BB8-1CF4-39A808B40518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6263675" y="1696348"/>
                <a:ext cx="13500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211103" name="Freihand 211102">
                <a:extLst>
                  <a:ext uri="{FF2B5EF4-FFF2-40B4-BE49-F238E27FC236}">
                    <a16:creationId xmlns:a16="http://schemas.microsoft.com/office/drawing/2014/main" id="{9B93EBCC-4E54-FE6D-69E9-7953A406811C}"/>
                  </a:ext>
                </a:extLst>
              </p14:cNvPr>
              <p14:cNvContentPartPr/>
              <p14:nvPr/>
            </p14:nvContentPartPr>
            <p14:xfrm>
              <a:off x="6426755" y="1722268"/>
              <a:ext cx="127440" cy="259920"/>
            </p14:xfrm>
          </p:contentPart>
        </mc:Choice>
        <mc:Fallback>
          <p:pic>
            <p:nvPicPr>
              <p:cNvPr id="211103" name="Freihand 211102">
                <a:extLst>
                  <a:ext uri="{FF2B5EF4-FFF2-40B4-BE49-F238E27FC236}">
                    <a16:creationId xmlns:a16="http://schemas.microsoft.com/office/drawing/2014/main" id="{9B93EBCC-4E54-FE6D-69E9-7953A406811C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6418115" y="1713268"/>
                <a:ext cx="14508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211104" name="Freihand 211103">
                <a:extLst>
                  <a:ext uri="{FF2B5EF4-FFF2-40B4-BE49-F238E27FC236}">
                    <a16:creationId xmlns:a16="http://schemas.microsoft.com/office/drawing/2014/main" id="{015EB4AF-A252-A4B1-C02D-2F0F8E7ED90E}"/>
                  </a:ext>
                </a:extLst>
              </p14:cNvPr>
              <p14:cNvContentPartPr/>
              <p14:nvPr/>
            </p14:nvContentPartPr>
            <p14:xfrm>
              <a:off x="6581915" y="1729108"/>
              <a:ext cx="184680" cy="59760"/>
            </p14:xfrm>
          </p:contentPart>
        </mc:Choice>
        <mc:Fallback>
          <p:pic>
            <p:nvPicPr>
              <p:cNvPr id="211104" name="Freihand 211103">
                <a:extLst>
                  <a:ext uri="{FF2B5EF4-FFF2-40B4-BE49-F238E27FC236}">
                    <a16:creationId xmlns:a16="http://schemas.microsoft.com/office/drawing/2014/main" id="{015EB4AF-A252-A4B1-C02D-2F0F8E7ED90E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6572915" y="1720108"/>
                <a:ext cx="2023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211105" name="Freihand 211104">
                <a:extLst>
                  <a:ext uri="{FF2B5EF4-FFF2-40B4-BE49-F238E27FC236}">
                    <a16:creationId xmlns:a16="http://schemas.microsoft.com/office/drawing/2014/main" id="{5B0952FC-2C9D-758C-8823-D3F35460D4F5}"/>
                  </a:ext>
                </a:extLst>
              </p14:cNvPr>
              <p14:cNvContentPartPr/>
              <p14:nvPr/>
            </p14:nvContentPartPr>
            <p14:xfrm>
              <a:off x="6833555" y="1630828"/>
              <a:ext cx="270000" cy="150480"/>
            </p14:xfrm>
          </p:contentPart>
        </mc:Choice>
        <mc:Fallback>
          <p:pic>
            <p:nvPicPr>
              <p:cNvPr id="211105" name="Freihand 211104">
                <a:extLst>
                  <a:ext uri="{FF2B5EF4-FFF2-40B4-BE49-F238E27FC236}">
                    <a16:creationId xmlns:a16="http://schemas.microsoft.com/office/drawing/2014/main" id="{5B0952FC-2C9D-758C-8823-D3F35460D4F5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6824915" y="1621828"/>
                <a:ext cx="2876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211106" name="Freihand 211105">
                <a:extLst>
                  <a:ext uri="{FF2B5EF4-FFF2-40B4-BE49-F238E27FC236}">
                    <a16:creationId xmlns:a16="http://schemas.microsoft.com/office/drawing/2014/main" id="{5255EC9A-CA71-C46E-594F-F54E5503A3A3}"/>
                  </a:ext>
                </a:extLst>
              </p14:cNvPr>
              <p14:cNvContentPartPr/>
              <p14:nvPr/>
            </p14:nvContentPartPr>
            <p14:xfrm>
              <a:off x="7141715" y="1582588"/>
              <a:ext cx="415800" cy="196200"/>
            </p14:xfrm>
          </p:contentPart>
        </mc:Choice>
        <mc:Fallback>
          <p:pic>
            <p:nvPicPr>
              <p:cNvPr id="211106" name="Freihand 211105">
                <a:extLst>
                  <a:ext uri="{FF2B5EF4-FFF2-40B4-BE49-F238E27FC236}">
                    <a16:creationId xmlns:a16="http://schemas.microsoft.com/office/drawing/2014/main" id="{5255EC9A-CA71-C46E-594F-F54E5503A3A3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7133075" y="1573948"/>
                <a:ext cx="43344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211107" name="Freihand 211106">
                <a:extLst>
                  <a:ext uri="{FF2B5EF4-FFF2-40B4-BE49-F238E27FC236}">
                    <a16:creationId xmlns:a16="http://schemas.microsoft.com/office/drawing/2014/main" id="{C2FF1B2A-56E7-67DD-5762-7B9585CC452E}"/>
                  </a:ext>
                </a:extLst>
              </p14:cNvPr>
              <p14:cNvContentPartPr/>
              <p14:nvPr/>
            </p14:nvContentPartPr>
            <p14:xfrm>
              <a:off x="7071515" y="1506628"/>
              <a:ext cx="14040" cy="4680"/>
            </p14:xfrm>
          </p:contentPart>
        </mc:Choice>
        <mc:Fallback>
          <p:pic>
            <p:nvPicPr>
              <p:cNvPr id="211107" name="Freihand 211106">
                <a:extLst>
                  <a:ext uri="{FF2B5EF4-FFF2-40B4-BE49-F238E27FC236}">
                    <a16:creationId xmlns:a16="http://schemas.microsoft.com/office/drawing/2014/main" id="{C2FF1B2A-56E7-67DD-5762-7B9585CC452E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7062875" y="1497988"/>
                <a:ext cx="3168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211127" name="Freihand 211126">
                <a:extLst>
                  <a:ext uri="{FF2B5EF4-FFF2-40B4-BE49-F238E27FC236}">
                    <a16:creationId xmlns:a16="http://schemas.microsoft.com/office/drawing/2014/main" id="{89A3EC71-1F88-1D99-54A8-D6546BC628A2}"/>
                  </a:ext>
                </a:extLst>
              </p14:cNvPr>
              <p14:cNvContentPartPr/>
              <p14:nvPr/>
            </p14:nvContentPartPr>
            <p14:xfrm>
              <a:off x="6102395" y="2121148"/>
              <a:ext cx="145800" cy="226080"/>
            </p14:xfrm>
          </p:contentPart>
        </mc:Choice>
        <mc:Fallback>
          <p:pic>
            <p:nvPicPr>
              <p:cNvPr id="211127" name="Freihand 211126">
                <a:extLst>
                  <a:ext uri="{FF2B5EF4-FFF2-40B4-BE49-F238E27FC236}">
                    <a16:creationId xmlns:a16="http://schemas.microsoft.com/office/drawing/2014/main" id="{89A3EC71-1F88-1D99-54A8-D6546BC628A2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6093755" y="2112148"/>
                <a:ext cx="16344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211128" name="Freihand 211127">
                <a:extLst>
                  <a:ext uri="{FF2B5EF4-FFF2-40B4-BE49-F238E27FC236}">
                    <a16:creationId xmlns:a16="http://schemas.microsoft.com/office/drawing/2014/main" id="{29B77F66-1988-533C-700F-B396928A9AF0}"/>
                  </a:ext>
                </a:extLst>
              </p14:cNvPr>
              <p14:cNvContentPartPr/>
              <p14:nvPr/>
            </p14:nvContentPartPr>
            <p14:xfrm>
              <a:off x="6281675" y="2122948"/>
              <a:ext cx="297720" cy="100440"/>
            </p14:xfrm>
          </p:contentPart>
        </mc:Choice>
        <mc:Fallback>
          <p:pic>
            <p:nvPicPr>
              <p:cNvPr id="211128" name="Freihand 211127">
                <a:extLst>
                  <a:ext uri="{FF2B5EF4-FFF2-40B4-BE49-F238E27FC236}">
                    <a16:creationId xmlns:a16="http://schemas.microsoft.com/office/drawing/2014/main" id="{29B77F66-1988-533C-700F-B396928A9AF0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6273035" y="2114308"/>
                <a:ext cx="3153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211129" name="Freihand 211128">
                <a:extLst>
                  <a:ext uri="{FF2B5EF4-FFF2-40B4-BE49-F238E27FC236}">
                    <a16:creationId xmlns:a16="http://schemas.microsoft.com/office/drawing/2014/main" id="{8841FBBF-E32A-FC1B-BEA0-1B036615CCA9}"/>
                  </a:ext>
                </a:extLst>
              </p14:cNvPr>
              <p14:cNvContentPartPr/>
              <p14:nvPr/>
            </p14:nvContentPartPr>
            <p14:xfrm>
              <a:off x="6518915" y="2095228"/>
              <a:ext cx="45000" cy="21960"/>
            </p14:xfrm>
          </p:contentPart>
        </mc:Choice>
        <mc:Fallback>
          <p:pic>
            <p:nvPicPr>
              <p:cNvPr id="211129" name="Freihand 211128">
                <a:extLst>
                  <a:ext uri="{FF2B5EF4-FFF2-40B4-BE49-F238E27FC236}">
                    <a16:creationId xmlns:a16="http://schemas.microsoft.com/office/drawing/2014/main" id="{8841FBBF-E32A-FC1B-BEA0-1B036615CCA9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6510275" y="2086228"/>
                <a:ext cx="626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211130" name="Freihand 211129">
                <a:extLst>
                  <a:ext uri="{FF2B5EF4-FFF2-40B4-BE49-F238E27FC236}">
                    <a16:creationId xmlns:a16="http://schemas.microsoft.com/office/drawing/2014/main" id="{743D6BCA-E1E8-988F-C397-CB2914A8DD08}"/>
                  </a:ext>
                </a:extLst>
              </p14:cNvPr>
              <p14:cNvContentPartPr/>
              <p14:nvPr/>
            </p14:nvContentPartPr>
            <p14:xfrm>
              <a:off x="6616475" y="2028988"/>
              <a:ext cx="307800" cy="173880"/>
            </p14:xfrm>
          </p:contentPart>
        </mc:Choice>
        <mc:Fallback>
          <p:pic>
            <p:nvPicPr>
              <p:cNvPr id="211130" name="Freihand 211129">
                <a:extLst>
                  <a:ext uri="{FF2B5EF4-FFF2-40B4-BE49-F238E27FC236}">
                    <a16:creationId xmlns:a16="http://schemas.microsoft.com/office/drawing/2014/main" id="{743D6BCA-E1E8-988F-C397-CB2914A8DD08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6607835" y="2019988"/>
                <a:ext cx="3254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211131" name="Freihand 211130">
                <a:extLst>
                  <a:ext uri="{FF2B5EF4-FFF2-40B4-BE49-F238E27FC236}">
                    <a16:creationId xmlns:a16="http://schemas.microsoft.com/office/drawing/2014/main" id="{A2815BA6-DA3D-677D-46E7-FA77C619892D}"/>
                  </a:ext>
                </a:extLst>
              </p14:cNvPr>
              <p14:cNvContentPartPr/>
              <p14:nvPr/>
            </p14:nvContentPartPr>
            <p14:xfrm>
              <a:off x="6072515" y="2511028"/>
              <a:ext cx="111960" cy="292680"/>
            </p14:xfrm>
          </p:contentPart>
        </mc:Choice>
        <mc:Fallback>
          <p:pic>
            <p:nvPicPr>
              <p:cNvPr id="211131" name="Freihand 211130">
                <a:extLst>
                  <a:ext uri="{FF2B5EF4-FFF2-40B4-BE49-F238E27FC236}">
                    <a16:creationId xmlns:a16="http://schemas.microsoft.com/office/drawing/2014/main" id="{A2815BA6-DA3D-677D-46E7-FA77C619892D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6063875" y="2502028"/>
                <a:ext cx="1296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211132" name="Freihand 211131">
                <a:extLst>
                  <a:ext uri="{FF2B5EF4-FFF2-40B4-BE49-F238E27FC236}">
                    <a16:creationId xmlns:a16="http://schemas.microsoft.com/office/drawing/2014/main" id="{798A46BC-AE68-1210-491D-1D4A5FCB57B6}"/>
                  </a:ext>
                </a:extLst>
              </p14:cNvPr>
              <p14:cNvContentPartPr/>
              <p14:nvPr/>
            </p14:nvContentPartPr>
            <p14:xfrm>
              <a:off x="6263315" y="2472148"/>
              <a:ext cx="312840" cy="128880"/>
            </p14:xfrm>
          </p:contentPart>
        </mc:Choice>
        <mc:Fallback>
          <p:pic>
            <p:nvPicPr>
              <p:cNvPr id="211132" name="Freihand 211131">
                <a:extLst>
                  <a:ext uri="{FF2B5EF4-FFF2-40B4-BE49-F238E27FC236}">
                    <a16:creationId xmlns:a16="http://schemas.microsoft.com/office/drawing/2014/main" id="{798A46BC-AE68-1210-491D-1D4A5FCB57B6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6254315" y="2463148"/>
                <a:ext cx="3304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211133" name="Freihand 211132">
                <a:extLst>
                  <a:ext uri="{FF2B5EF4-FFF2-40B4-BE49-F238E27FC236}">
                    <a16:creationId xmlns:a16="http://schemas.microsoft.com/office/drawing/2014/main" id="{BD995DC4-F973-DAA2-2192-5761F78A0F70}"/>
                  </a:ext>
                </a:extLst>
              </p14:cNvPr>
              <p14:cNvContentPartPr/>
              <p14:nvPr/>
            </p14:nvContentPartPr>
            <p14:xfrm>
              <a:off x="6571835" y="2464228"/>
              <a:ext cx="242640" cy="87840"/>
            </p14:xfrm>
          </p:contentPart>
        </mc:Choice>
        <mc:Fallback>
          <p:pic>
            <p:nvPicPr>
              <p:cNvPr id="211133" name="Freihand 211132">
                <a:extLst>
                  <a:ext uri="{FF2B5EF4-FFF2-40B4-BE49-F238E27FC236}">
                    <a16:creationId xmlns:a16="http://schemas.microsoft.com/office/drawing/2014/main" id="{BD995DC4-F973-DAA2-2192-5761F78A0F70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6563195" y="2455228"/>
                <a:ext cx="2602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211134" name="Freihand 211133">
                <a:extLst>
                  <a:ext uri="{FF2B5EF4-FFF2-40B4-BE49-F238E27FC236}">
                    <a16:creationId xmlns:a16="http://schemas.microsoft.com/office/drawing/2014/main" id="{09A680EA-C208-9D2F-7866-494D9993A778}"/>
                  </a:ext>
                </a:extLst>
              </p14:cNvPr>
              <p14:cNvContentPartPr/>
              <p14:nvPr/>
            </p14:nvContentPartPr>
            <p14:xfrm>
              <a:off x="6880715" y="2482948"/>
              <a:ext cx="208440" cy="61920"/>
            </p14:xfrm>
          </p:contentPart>
        </mc:Choice>
        <mc:Fallback>
          <p:pic>
            <p:nvPicPr>
              <p:cNvPr id="211134" name="Freihand 211133">
                <a:extLst>
                  <a:ext uri="{FF2B5EF4-FFF2-40B4-BE49-F238E27FC236}">
                    <a16:creationId xmlns:a16="http://schemas.microsoft.com/office/drawing/2014/main" id="{09A680EA-C208-9D2F-7866-494D9993A778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6872075" y="2474308"/>
                <a:ext cx="2260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211135" name="Freihand 211134">
                <a:extLst>
                  <a:ext uri="{FF2B5EF4-FFF2-40B4-BE49-F238E27FC236}">
                    <a16:creationId xmlns:a16="http://schemas.microsoft.com/office/drawing/2014/main" id="{8F86A273-00E6-8898-AA30-5E37BC467717}"/>
                  </a:ext>
                </a:extLst>
              </p14:cNvPr>
              <p14:cNvContentPartPr/>
              <p14:nvPr/>
            </p14:nvContentPartPr>
            <p14:xfrm>
              <a:off x="7142075" y="2370628"/>
              <a:ext cx="300600" cy="167760"/>
            </p14:xfrm>
          </p:contentPart>
        </mc:Choice>
        <mc:Fallback>
          <p:pic>
            <p:nvPicPr>
              <p:cNvPr id="211135" name="Freihand 211134">
                <a:extLst>
                  <a:ext uri="{FF2B5EF4-FFF2-40B4-BE49-F238E27FC236}">
                    <a16:creationId xmlns:a16="http://schemas.microsoft.com/office/drawing/2014/main" id="{8F86A273-00E6-8898-AA30-5E37BC467717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7133435" y="2361628"/>
                <a:ext cx="3182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211153" name="Freihand 211152">
                <a:extLst>
                  <a:ext uri="{FF2B5EF4-FFF2-40B4-BE49-F238E27FC236}">
                    <a16:creationId xmlns:a16="http://schemas.microsoft.com/office/drawing/2014/main" id="{2C21AB05-62B6-7338-AD7E-A0C13CA142B6}"/>
                  </a:ext>
                </a:extLst>
              </p14:cNvPr>
              <p14:cNvContentPartPr/>
              <p14:nvPr/>
            </p14:nvContentPartPr>
            <p14:xfrm>
              <a:off x="6204275" y="2916748"/>
              <a:ext cx="31320" cy="179280"/>
            </p14:xfrm>
          </p:contentPart>
        </mc:Choice>
        <mc:Fallback>
          <p:pic>
            <p:nvPicPr>
              <p:cNvPr id="211153" name="Freihand 211152">
                <a:extLst>
                  <a:ext uri="{FF2B5EF4-FFF2-40B4-BE49-F238E27FC236}">
                    <a16:creationId xmlns:a16="http://schemas.microsoft.com/office/drawing/2014/main" id="{2C21AB05-62B6-7338-AD7E-A0C13CA142B6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6195635" y="2908108"/>
                <a:ext cx="4896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211154" name="Freihand 211153">
                <a:extLst>
                  <a:ext uri="{FF2B5EF4-FFF2-40B4-BE49-F238E27FC236}">
                    <a16:creationId xmlns:a16="http://schemas.microsoft.com/office/drawing/2014/main" id="{B7AE1C9D-90E1-551A-B839-A0518CB4E2DD}"/>
                  </a:ext>
                </a:extLst>
              </p14:cNvPr>
              <p14:cNvContentPartPr/>
              <p14:nvPr/>
            </p14:nvContentPartPr>
            <p14:xfrm>
              <a:off x="6089795" y="2844748"/>
              <a:ext cx="254880" cy="226440"/>
            </p14:xfrm>
          </p:contentPart>
        </mc:Choice>
        <mc:Fallback>
          <p:pic>
            <p:nvPicPr>
              <p:cNvPr id="211154" name="Freihand 211153">
                <a:extLst>
                  <a:ext uri="{FF2B5EF4-FFF2-40B4-BE49-F238E27FC236}">
                    <a16:creationId xmlns:a16="http://schemas.microsoft.com/office/drawing/2014/main" id="{B7AE1C9D-90E1-551A-B839-A0518CB4E2DD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6080795" y="2835748"/>
                <a:ext cx="27252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211155" name="Freihand 211154">
                <a:extLst>
                  <a:ext uri="{FF2B5EF4-FFF2-40B4-BE49-F238E27FC236}">
                    <a16:creationId xmlns:a16="http://schemas.microsoft.com/office/drawing/2014/main" id="{078521CD-0A75-C529-AC2D-AEEABCE0C191}"/>
                  </a:ext>
                </a:extLst>
              </p14:cNvPr>
              <p14:cNvContentPartPr/>
              <p14:nvPr/>
            </p14:nvContentPartPr>
            <p14:xfrm>
              <a:off x="6380675" y="2951668"/>
              <a:ext cx="114480" cy="72000"/>
            </p14:xfrm>
          </p:contentPart>
        </mc:Choice>
        <mc:Fallback>
          <p:pic>
            <p:nvPicPr>
              <p:cNvPr id="211155" name="Freihand 211154">
                <a:extLst>
                  <a:ext uri="{FF2B5EF4-FFF2-40B4-BE49-F238E27FC236}">
                    <a16:creationId xmlns:a16="http://schemas.microsoft.com/office/drawing/2014/main" id="{078521CD-0A75-C529-AC2D-AEEABCE0C191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372035" y="2942668"/>
                <a:ext cx="1321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211156" name="Freihand 211155">
                <a:extLst>
                  <a:ext uri="{FF2B5EF4-FFF2-40B4-BE49-F238E27FC236}">
                    <a16:creationId xmlns:a16="http://schemas.microsoft.com/office/drawing/2014/main" id="{942EACC7-3845-E3B2-1716-B533F11BFA36}"/>
                  </a:ext>
                </a:extLst>
              </p14:cNvPr>
              <p14:cNvContentPartPr/>
              <p14:nvPr/>
            </p14:nvContentPartPr>
            <p14:xfrm>
              <a:off x="6593075" y="2925748"/>
              <a:ext cx="202320" cy="94320"/>
            </p14:xfrm>
          </p:contentPart>
        </mc:Choice>
        <mc:Fallback>
          <p:pic>
            <p:nvPicPr>
              <p:cNvPr id="211156" name="Freihand 211155">
                <a:extLst>
                  <a:ext uri="{FF2B5EF4-FFF2-40B4-BE49-F238E27FC236}">
                    <a16:creationId xmlns:a16="http://schemas.microsoft.com/office/drawing/2014/main" id="{942EACC7-3845-E3B2-1716-B533F11BFA36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6584435" y="2916748"/>
                <a:ext cx="21996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211157" name="Freihand 211156">
                <a:extLst>
                  <a:ext uri="{FF2B5EF4-FFF2-40B4-BE49-F238E27FC236}">
                    <a16:creationId xmlns:a16="http://schemas.microsoft.com/office/drawing/2014/main" id="{4B29D4B7-DB7A-2C01-C41E-B04FDE0BE580}"/>
                  </a:ext>
                </a:extLst>
              </p14:cNvPr>
              <p14:cNvContentPartPr/>
              <p14:nvPr/>
            </p14:nvContentPartPr>
            <p14:xfrm>
              <a:off x="6874955" y="2899108"/>
              <a:ext cx="146520" cy="108360"/>
            </p14:xfrm>
          </p:contentPart>
        </mc:Choice>
        <mc:Fallback>
          <p:pic>
            <p:nvPicPr>
              <p:cNvPr id="211157" name="Freihand 211156">
                <a:extLst>
                  <a:ext uri="{FF2B5EF4-FFF2-40B4-BE49-F238E27FC236}">
                    <a16:creationId xmlns:a16="http://schemas.microsoft.com/office/drawing/2014/main" id="{4B29D4B7-DB7A-2C01-C41E-B04FDE0BE580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6866315" y="2890468"/>
                <a:ext cx="1641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211159" name="Freihand 211158">
                <a:extLst>
                  <a:ext uri="{FF2B5EF4-FFF2-40B4-BE49-F238E27FC236}">
                    <a16:creationId xmlns:a16="http://schemas.microsoft.com/office/drawing/2014/main" id="{A2C4AF09-9C0B-3BE3-78B5-6E3E40658CEF}"/>
                  </a:ext>
                </a:extLst>
              </p14:cNvPr>
              <p14:cNvContentPartPr/>
              <p14:nvPr/>
            </p14:nvContentPartPr>
            <p14:xfrm>
              <a:off x="7030475" y="2774188"/>
              <a:ext cx="82080" cy="220320"/>
            </p14:xfrm>
          </p:contentPart>
        </mc:Choice>
        <mc:Fallback>
          <p:pic>
            <p:nvPicPr>
              <p:cNvPr id="211159" name="Freihand 211158">
                <a:extLst>
                  <a:ext uri="{FF2B5EF4-FFF2-40B4-BE49-F238E27FC236}">
                    <a16:creationId xmlns:a16="http://schemas.microsoft.com/office/drawing/2014/main" id="{A2C4AF09-9C0B-3BE3-78B5-6E3E40658CEF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7021475" y="2765188"/>
                <a:ext cx="997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211160" name="Freihand 211159">
                <a:extLst>
                  <a:ext uri="{FF2B5EF4-FFF2-40B4-BE49-F238E27FC236}">
                    <a16:creationId xmlns:a16="http://schemas.microsoft.com/office/drawing/2014/main" id="{D91C812E-89C0-B0AC-62A2-0EC3C81DD9C5}"/>
                  </a:ext>
                </a:extLst>
              </p14:cNvPr>
              <p14:cNvContentPartPr/>
              <p14:nvPr/>
            </p14:nvContentPartPr>
            <p14:xfrm>
              <a:off x="7151075" y="2891908"/>
              <a:ext cx="298440" cy="72720"/>
            </p14:xfrm>
          </p:contentPart>
        </mc:Choice>
        <mc:Fallback>
          <p:pic>
            <p:nvPicPr>
              <p:cNvPr id="211160" name="Freihand 211159">
                <a:extLst>
                  <a:ext uri="{FF2B5EF4-FFF2-40B4-BE49-F238E27FC236}">
                    <a16:creationId xmlns:a16="http://schemas.microsoft.com/office/drawing/2014/main" id="{D91C812E-89C0-B0AC-62A2-0EC3C81DD9C5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7142435" y="2883268"/>
                <a:ext cx="3160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211162" name="Freihand 211161">
                <a:extLst>
                  <a:ext uri="{FF2B5EF4-FFF2-40B4-BE49-F238E27FC236}">
                    <a16:creationId xmlns:a16="http://schemas.microsoft.com/office/drawing/2014/main" id="{AFA68DDC-149F-D5E6-064A-644C017E4C0A}"/>
                  </a:ext>
                </a:extLst>
              </p14:cNvPr>
              <p14:cNvContentPartPr/>
              <p14:nvPr/>
            </p14:nvContentPartPr>
            <p14:xfrm>
              <a:off x="7537355" y="2843668"/>
              <a:ext cx="245160" cy="114840"/>
            </p14:xfrm>
          </p:contentPart>
        </mc:Choice>
        <mc:Fallback>
          <p:pic>
            <p:nvPicPr>
              <p:cNvPr id="211162" name="Freihand 211161">
                <a:extLst>
                  <a:ext uri="{FF2B5EF4-FFF2-40B4-BE49-F238E27FC236}">
                    <a16:creationId xmlns:a16="http://schemas.microsoft.com/office/drawing/2014/main" id="{AFA68DDC-149F-D5E6-064A-644C017E4C0A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7528355" y="2835028"/>
                <a:ext cx="2628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211163" name="Freihand 211162">
                <a:extLst>
                  <a:ext uri="{FF2B5EF4-FFF2-40B4-BE49-F238E27FC236}">
                    <a16:creationId xmlns:a16="http://schemas.microsoft.com/office/drawing/2014/main" id="{A982B4C2-67AC-6E05-8D3C-4E676C474D14}"/>
                  </a:ext>
                </a:extLst>
              </p14:cNvPr>
              <p14:cNvContentPartPr/>
              <p14:nvPr/>
            </p14:nvContentPartPr>
            <p14:xfrm>
              <a:off x="7772795" y="2735308"/>
              <a:ext cx="167400" cy="227880"/>
            </p14:xfrm>
          </p:contentPart>
        </mc:Choice>
        <mc:Fallback>
          <p:pic>
            <p:nvPicPr>
              <p:cNvPr id="211163" name="Freihand 211162">
                <a:extLst>
                  <a:ext uri="{FF2B5EF4-FFF2-40B4-BE49-F238E27FC236}">
                    <a16:creationId xmlns:a16="http://schemas.microsoft.com/office/drawing/2014/main" id="{A982B4C2-67AC-6E05-8D3C-4E676C474D14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7764155" y="2726308"/>
                <a:ext cx="18504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11164" name="Freihand 211163">
                <a:extLst>
                  <a:ext uri="{FF2B5EF4-FFF2-40B4-BE49-F238E27FC236}">
                    <a16:creationId xmlns:a16="http://schemas.microsoft.com/office/drawing/2014/main" id="{67DCCE7A-CD75-F2F7-DA55-946399B63D4F}"/>
                  </a:ext>
                </a:extLst>
              </p14:cNvPr>
              <p14:cNvContentPartPr/>
              <p14:nvPr/>
            </p14:nvContentPartPr>
            <p14:xfrm>
              <a:off x="6182675" y="3326428"/>
              <a:ext cx="158400" cy="176760"/>
            </p14:xfrm>
          </p:contentPart>
        </mc:Choice>
        <mc:Fallback>
          <p:pic>
            <p:nvPicPr>
              <p:cNvPr id="211164" name="Freihand 211163">
                <a:extLst>
                  <a:ext uri="{FF2B5EF4-FFF2-40B4-BE49-F238E27FC236}">
                    <a16:creationId xmlns:a16="http://schemas.microsoft.com/office/drawing/2014/main" id="{67DCCE7A-CD75-F2F7-DA55-946399B63D4F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6174035" y="3317428"/>
                <a:ext cx="17604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11165" name="Freihand 211164">
                <a:extLst>
                  <a:ext uri="{FF2B5EF4-FFF2-40B4-BE49-F238E27FC236}">
                    <a16:creationId xmlns:a16="http://schemas.microsoft.com/office/drawing/2014/main" id="{101369B6-4CD0-D22C-A4D7-24E6A5CBB348}"/>
                  </a:ext>
                </a:extLst>
              </p14:cNvPr>
              <p14:cNvContentPartPr/>
              <p14:nvPr/>
            </p14:nvContentPartPr>
            <p14:xfrm>
              <a:off x="6348995" y="3318868"/>
              <a:ext cx="191160" cy="187200"/>
            </p14:xfrm>
          </p:contentPart>
        </mc:Choice>
        <mc:Fallback>
          <p:pic>
            <p:nvPicPr>
              <p:cNvPr id="211165" name="Freihand 211164">
                <a:extLst>
                  <a:ext uri="{FF2B5EF4-FFF2-40B4-BE49-F238E27FC236}">
                    <a16:creationId xmlns:a16="http://schemas.microsoft.com/office/drawing/2014/main" id="{101369B6-4CD0-D22C-A4D7-24E6A5CBB348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6339995" y="3310228"/>
                <a:ext cx="2088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11166" name="Freihand 211165">
                <a:extLst>
                  <a:ext uri="{FF2B5EF4-FFF2-40B4-BE49-F238E27FC236}">
                    <a16:creationId xmlns:a16="http://schemas.microsoft.com/office/drawing/2014/main" id="{F811114E-8FAB-8385-76D8-A94E100760D5}"/>
                  </a:ext>
                </a:extLst>
              </p14:cNvPr>
              <p14:cNvContentPartPr/>
              <p14:nvPr/>
            </p14:nvContentPartPr>
            <p14:xfrm>
              <a:off x="6576875" y="3241108"/>
              <a:ext cx="464400" cy="233640"/>
            </p14:xfrm>
          </p:contentPart>
        </mc:Choice>
        <mc:Fallback>
          <p:pic>
            <p:nvPicPr>
              <p:cNvPr id="211166" name="Freihand 211165">
                <a:extLst>
                  <a:ext uri="{FF2B5EF4-FFF2-40B4-BE49-F238E27FC236}">
                    <a16:creationId xmlns:a16="http://schemas.microsoft.com/office/drawing/2014/main" id="{F811114E-8FAB-8385-76D8-A94E100760D5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6567875" y="3232468"/>
                <a:ext cx="48204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11167" name="Freihand 211166">
                <a:extLst>
                  <a:ext uri="{FF2B5EF4-FFF2-40B4-BE49-F238E27FC236}">
                    <a16:creationId xmlns:a16="http://schemas.microsoft.com/office/drawing/2014/main" id="{BFB4E5F4-3D8E-CE07-3F67-60F31B51E2E2}"/>
                  </a:ext>
                </a:extLst>
              </p14:cNvPr>
              <p14:cNvContentPartPr/>
              <p14:nvPr/>
            </p14:nvContentPartPr>
            <p14:xfrm>
              <a:off x="7094915" y="3215908"/>
              <a:ext cx="292320" cy="198000"/>
            </p14:xfrm>
          </p:contentPart>
        </mc:Choice>
        <mc:Fallback>
          <p:pic>
            <p:nvPicPr>
              <p:cNvPr id="211167" name="Freihand 211166">
                <a:extLst>
                  <a:ext uri="{FF2B5EF4-FFF2-40B4-BE49-F238E27FC236}">
                    <a16:creationId xmlns:a16="http://schemas.microsoft.com/office/drawing/2014/main" id="{BFB4E5F4-3D8E-CE07-3F67-60F31B51E2E2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7086275" y="3206908"/>
                <a:ext cx="30996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11168" name="Freihand 211167">
                <a:extLst>
                  <a:ext uri="{FF2B5EF4-FFF2-40B4-BE49-F238E27FC236}">
                    <a16:creationId xmlns:a16="http://schemas.microsoft.com/office/drawing/2014/main" id="{D6A276B8-D30A-177B-3808-F6C46B34E0B3}"/>
                  </a:ext>
                </a:extLst>
              </p14:cNvPr>
              <p14:cNvContentPartPr/>
              <p14:nvPr/>
            </p14:nvContentPartPr>
            <p14:xfrm>
              <a:off x="7542035" y="3295468"/>
              <a:ext cx="106920" cy="140040"/>
            </p14:xfrm>
          </p:contentPart>
        </mc:Choice>
        <mc:Fallback>
          <p:pic>
            <p:nvPicPr>
              <p:cNvPr id="211168" name="Freihand 211167">
                <a:extLst>
                  <a:ext uri="{FF2B5EF4-FFF2-40B4-BE49-F238E27FC236}">
                    <a16:creationId xmlns:a16="http://schemas.microsoft.com/office/drawing/2014/main" id="{D6A276B8-D30A-177B-3808-F6C46B34E0B3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7533395" y="3286468"/>
                <a:ext cx="12456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11169" name="Freihand 211168">
                <a:extLst>
                  <a:ext uri="{FF2B5EF4-FFF2-40B4-BE49-F238E27FC236}">
                    <a16:creationId xmlns:a16="http://schemas.microsoft.com/office/drawing/2014/main" id="{3BAC9AF8-9850-3264-5BDE-02569CDB70C8}"/>
                  </a:ext>
                </a:extLst>
              </p14:cNvPr>
              <p14:cNvContentPartPr/>
              <p14:nvPr/>
            </p14:nvContentPartPr>
            <p14:xfrm>
              <a:off x="7709795" y="3292228"/>
              <a:ext cx="317160" cy="100440"/>
            </p14:xfrm>
          </p:contentPart>
        </mc:Choice>
        <mc:Fallback>
          <p:pic>
            <p:nvPicPr>
              <p:cNvPr id="211169" name="Freihand 211168">
                <a:extLst>
                  <a:ext uri="{FF2B5EF4-FFF2-40B4-BE49-F238E27FC236}">
                    <a16:creationId xmlns:a16="http://schemas.microsoft.com/office/drawing/2014/main" id="{3BAC9AF8-9850-3264-5BDE-02569CDB70C8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7701155" y="3283228"/>
                <a:ext cx="33480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11170" name="Freihand 211169">
                <a:extLst>
                  <a:ext uri="{FF2B5EF4-FFF2-40B4-BE49-F238E27FC236}">
                    <a16:creationId xmlns:a16="http://schemas.microsoft.com/office/drawing/2014/main" id="{013B2256-D330-B639-A438-081E7152B415}"/>
                  </a:ext>
                </a:extLst>
              </p14:cNvPr>
              <p14:cNvContentPartPr/>
              <p14:nvPr/>
            </p14:nvContentPartPr>
            <p14:xfrm>
              <a:off x="8096795" y="3179188"/>
              <a:ext cx="228240" cy="195480"/>
            </p14:xfrm>
          </p:contentPart>
        </mc:Choice>
        <mc:Fallback>
          <p:pic>
            <p:nvPicPr>
              <p:cNvPr id="211170" name="Freihand 211169">
                <a:extLst>
                  <a:ext uri="{FF2B5EF4-FFF2-40B4-BE49-F238E27FC236}">
                    <a16:creationId xmlns:a16="http://schemas.microsoft.com/office/drawing/2014/main" id="{013B2256-D330-B639-A438-081E7152B415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8087795" y="3170188"/>
                <a:ext cx="24588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11171" name="Freihand 211170">
                <a:extLst>
                  <a:ext uri="{FF2B5EF4-FFF2-40B4-BE49-F238E27FC236}">
                    <a16:creationId xmlns:a16="http://schemas.microsoft.com/office/drawing/2014/main" id="{505C1576-8A35-4096-9569-2BE110CF0C9E}"/>
                  </a:ext>
                </a:extLst>
              </p14:cNvPr>
              <p14:cNvContentPartPr/>
              <p14:nvPr/>
            </p14:nvContentPartPr>
            <p14:xfrm>
              <a:off x="8351315" y="3098548"/>
              <a:ext cx="4680" cy="12960"/>
            </p14:xfrm>
          </p:contentPart>
        </mc:Choice>
        <mc:Fallback>
          <p:pic>
            <p:nvPicPr>
              <p:cNvPr id="211171" name="Freihand 211170">
                <a:extLst>
                  <a:ext uri="{FF2B5EF4-FFF2-40B4-BE49-F238E27FC236}">
                    <a16:creationId xmlns:a16="http://schemas.microsoft.com/office/drawing/2014/main" id="{505C1576-8A35-4096-9569-2BE110CF0C9E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8342315" y="3089908"/>
                <a:ext cx="223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11172" name="Freihand 211171">
                <a:extLst>
                  <a:ext uri="{FF2B5EF4-FFF2-40B4-BE49-F238E27FC236}">
                    <a16:creationId xmlns:a16="http://schemas.microsoft.com/office/drawing/2014/main" id="{59F9E7A4-7C01-82FD-A0F7-2BB3AF35FC78}"/>
                  </a:ext>
                </a:extLst>
              </p14:cNvPr>
              <p14:cNvContentPartPr/>
              <p14:nvPr/>
            </p14:nvContentPartPr>
            <p14:xfrm>
              <a:off x="8396675" y="3058948"/>
              <a:ext cx="100800" cy="295920"/>
            </p14:xfrm>
          </p:contentPart>
        </mc:Choice>
        <mc:Fallback>
          <p:pic>
            <p:nvPicPr>
              <p:cNvPr id="211172" name="Freihand 211171">
                <a:extLst>
                  <a:ext uri="{FF2B5EF4-FFF2-40B4-BE49-F238E27FC236}">
                    <a16:creationId xmlns:a16="http://schemas.microsoft.com/office/drawing/2014/main" id="{59F9E7A4-7C01-82FD-A0F7-2BB3AF35FC78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8387675" y="3049948"/>
                <a:ext cx="11844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11173" name="Freihand 211172">
                <a:extLst>
                  <a:ext uri="{FF2B5EF4-FFF2-40B4-BE49-F238E27FC236}">
                    <a16:creationId xmlns:a16="http://schemas.microsoft.com/office/drawing/2014/main" id="{84618DEA-A2DA-3AAF-A22B-9D1C7258EEC3}"/>
                  </a:ext>
                </a:extLst>
              </p14:cNvPr>
              <p14:cNvContentPartPr/>
              <p14:nvPr/>
            </p14:nvContentPartPr>
            <p14:xfrm>
              <a:off x="8532395" y="3085228"/>
              <a:ext cx="351720" cy="225360"/>
            </p14:xfrm>
          </p:contentPart>
        </mc:Choice>
        <mc:Fallback>
          <p:pic>
            <p:nvPicPr>
              <p:cNvPr id="211173" name="Freihand 211172">
                <a:extLst>
                  <a:ext uri="{FF2B5EF4-FFF2-40B4-BE49-F238E27FC236}">
                    <a16:creationId xmlns:a16="http://schemas.microsoft.com/office/drawing/2014/main" id="{84618DEA-A2DA-3AAF-A22B-9D1C7258EEC3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8523755" y="3076588"/>
                <a:ext cx="36936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11174" name="Freihand 211173">
                <a:extLst>
                  <a:ext uri="{FF2B5EF4-FFF2-40B4-BE49-F238E27FC236}">
                    <a16:creationId xmlns:a16="http://schemas.microsoft.com/office/drawing/2014/main" id="{4E272895-9251-F5D9-64D6-A2234FB524A2}"/>
                  </a:ext>
                </a:extLst>
              </p14:cNvPr>
              <p14:cNvContentPartPr/>
              <p14:nvPr/>
            </p14:nvContentPartPr>
            <p14:xfrm>
              <a:off x="8934155" y="3130948"/>
              <a:ext cx="6840" cy="59400"/>
            </p14:xfrm>
          </p:contentPart>
        </mc:Choice>
        <mc:Fallback>
          <p:pic>
            <p:nvPicPr>
              <p:cNvPr id="211174" name="Freihand 211173">
                <a:extLst>
                  <a:ext uri="{FF2B5EF4-FFF2-40B4-BE49-F238E27FC236}">
                    <a16:creationId xmlns:a16="http://schemas.microsoft.com/office/drawing/2014/main" id="{4E272895-9251-F5D9-64D6-A2234FB524A2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8925515" y="3122308"/>
                <a:ext cx="244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11175" name="Freihand 211174">
                <a:extLst>
                  <a:ext uri="{FF2B5EF4-FFF2-40B4-BE49-F238E27FC236}">
                    <a16:creationId xmlns:a16="http://schemas.microsoft.com/office/drawing/2014/main" id="{E0917A91-E270-E837-BB51-2C1DF8D70A0D}"/>
                  </a:ext>
                </a:extLst>
              </p14:cNvPr>
              <p14:cNvContentPartPr/>
              <p14:nvPr/>
            </p14:nvContentPartPr>
            <p14:xfrm>
              <a:off x="8965835" y="3216988"/>
              <a:ext cx="224640" cy="74160"/>
            </p14:xfrm>
          </p:contentPart>
        </mc:Choice>
        <mc:Fallback>
          <p:pic>
            <p:nvPicPr>
              <p:cNvPr id="211175" name="Freihand 211174">
                <a:extLst>
                  <a:ext uri="{FF2B5EF4-FFF2-40B4-BE49-F238E27FC236}">
                    <a16:creationId xmlns:a16="http://schemas.microsoft.com/office/drawing/2014/main" id="{E0917A91-E270-E837-BB51-2C1DF8D70A0D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8956835" y="3208348"/>
                <a:ext cx="24228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11109" name="Freihand 211108">
                <a:extLst>
                  <a:ext uri="{FF2B5EF4-FFF2-40B4-BE49-F238E27FC236}">
                    <a16:creationId xmlns:a16="http://schemas.microsoft.com/office/drawing/2014/main" id="{BA3C91FE-B3EA-A153-C056-9436D6FC8ECD}"/>
                  </a:ext>
                </a:extLst>
              </p14:cNvPr>
              <p14:cNvContentPartPr/>
              <p14:nvPr/>
            </p14:nvContentPartPr>
            <p14:xfrm>
              <a:off x="7837595" y="1547308"/>
              <a:ext cx="64800" cy="216360"/>
            </p14:xfrm>
          </p:contentPart>
        </mc:Choice>
        <mc:Fallback>
          <p:pic>
            <p:nvPicPr>
              <p:cNvPr id="211109" name="Freihand 211108">
                <a:extLst>
                  <a:ext uri="{FF2B5EF4-FFF2-40B4-BE49-F238E27FC236}">
                    <a16:creationId xmlns:a16="http://schemas.microsoft.com/office/drawing/2014/main" id="{BA3C91FE-B3EA-A153-C056-9436D6FC8ECD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7828595" y="1538668"/>
                <a:ext cx="8244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11110" name="Freihand 211109">
                <a:extLst>
                  <a:ext uri="{FF2B5EF4-FFF2-40B4-BE49-F238E27FC236}">
                    <a16:creationId xmlns:a16="http://schemas.microsoft.com/office/drawing/2014/main" id="{F568CAC7-393D-948E-7D3F-09943A77945A}"/>
                  </a:ext>
                </a:extLst>
              </p14:cNvPr>
              <p14:cNvContentPartPr/>
              <p14:nvPr/>
            </p14:nvContentPartPr>
            <p14:xfrm>
              <a:off x="8081315" y="1578268"/>
              <a:ext cx="42840" cy="169920"/>
            </p14:xfrm>
          </p:contentPart>
        </mc:Choice>
        <mc:Fallback>
          <p:pic>
            <p:nvPicPr>
              <p:cNvPr id="211110" name="Freihand 211109">
                <a:extLst>
                  <a:ext uri="{FF2B5EF4-FFF2-40B4-BE49-F238E27FC236}">
                    <a16:creationId xmlns:a16="http://schemas.microsoft.com/office/drawing/2014/main" id="{F568CAC7-393D-948E-7D3F-09943A77945A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8072315" y="1569628"/>
                <a:ext cx="6048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11111" name="Freihand 211110">
                <a:extLst>
                  <a:ext uri="{FF2B5EF4-FFF2-40B4-BE49-F238E27FC236}">
                    <a16:creationId xmlns:a16="http://schemas.microsoft.com/office/drawing/2014/main" id="{64A59357-9B2F-1CF4-B0F1-A7E22A9AE778}"/>
                  </a:ext>
                </a:extLst>
              </p14:cNvPr>
              <p14:cNvContentPartPr/>
              <p14:nvPr/>
            </p14:nvContentPartPr>
            <p14:xfrm>
              <a:off x="8042435" y="1558828"/>
              <a:ext cx="204120" cy="166680"/>
            </p14:xfrm>
          </p:contentPart>
        </mc:Choice>
        <mc:Fallback>
          <p:pic>
            <p:nvPicPr>
              <p:cNvPr id="211111" name="Freihand 211110">
                <a:extLst>
                  <a:ext uri="{FF2B5EF4-FFF2-40B4-BE49-F238E27FC236}">
                    <a16:creationId xmlns:a16="http://schemas.microsoft.com/office/drawing/2014/main" id="{64A59357-9B2F-1CF4-B0F1-A7E22A9AE778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8033795" y="1549828"/>
                <a:ext cx="2217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11112" name="Freihand 211111">
                <a:extLst>
                  <a:ext uri="{FF2B5EF4-FFF2-40B4-BE49-F238E27FC236}">
                    <a16:creationId xmlns:a16="http://schemas.microsoft.com/office/drawing/2014/main" id="{E1B69DE4-5DC4-B4F1-5B56-6B974A7D7928}"/>
                  </a:ext>
                </a:extLst>
              </p14:cNvPr>
              <p14:cNvContentPartPr/>
              <p14:nvPr/>
            </p14:nvContentPartPr>
            <p14:xfrm>
              <a:off x="8281115" y="1644508"/>
              <a:ext cx="406080" cy="91080"/>
            </p14:xfrm>
          </p:contentPart>
        </mc:Choice>
        <mc:Fallback>
          <p:pic>
            <p:nvPicPr>
              <p:cNvPr id="211112" name="Freihand 211111">
                <a:extLst>
                  <a:ext uri="{FF2B5EF4-FFF2-40B4-BE49-F238E27FC236}">
                    <a16:creationId xmlns:a16="http://schemas.microsoft.com/office/drawing/2014/main" id="{E1B69DE4-5DC4-B4F1-5B56-6B974A7D7928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8272475" y="1635508"/>
                <a:ext cx="4237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11113" name="Freihand 211112">
                <a:extLst>
                  <a:ext uri="{FF2B5EF4-FFF2-40B4-BE49-F238E27FC236}">
                    <a16:creationId xmlns:a16="http://schemas.microsoft.com/office/drawing/2014/main" id="{479E15B5-0F84-8A0F-4056-F77059247B88}"/>
                  </a:ext>
                </a:extLst>
              </p14:cNvPr>
              <p14:cNvContentPartPr/>
              <p14:nvPr/>
            </p14:nvContentPartPr>
            <p14:xfrm>
              <a:off x="8703035" y="1663228"/>
              <a:ext cx="243720" cy="82800"/>
            </p14:xfrm>
          </p:contentPart>
        </mc:Choice>
        <mc:Fallback>
          <p:pic>
            <p:nvPicPr>
              <p:cNvPr id="211113" name="Freihand 211112">
                <a:extLst>
                  <a:ext uri="{FF2B5EF4-FFF2-40B4-BE49-F238E27FC236}">
                    <a16:creationId xmlns:a16="http://schemas.microsoft.com/office/drawing/2014/main" id="{479E15B5-0F84-8A0F-4056-F77059247B88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8694035" y="1654588"/>
                <a:ext cx="2613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11114" name="Freihand 211113">
                <a:extLst>
                  <a:ext uri="{FF2B5EF4-FFF2-40B4-BE49-F238E27FC236}">
                    <a16:creationId xmlns:a16="http://schemas.microsoft.com/office/drawing/2014/main" id="{09A32CA2-381D-5C33-3399-30A8E93FDECE}"/>
                  </a:ext>
                </a:extLst>
              </p14:cNvPr>
              <p14:cNvContentPartPr/>
              <p14:nvPr/>
            </p14:nvContentPartPr>
            <p14:xfrm>
              <a:off x="8966195" y="1581148"/>
              <a:ext cx="132120" cy="129960"/>
            </p14:xfrm>
          </p:contentPart>
        </mc:Choice>
        <mc:Fallback>
          <p:pic>
            <p:nvPicPr>
              <p:cNvPr id="211114" name="Freihand 211113">
                <a:extLst>
                  <a:ext uri="{FF2B5EF4-FFF2-40B4-BE49-F238E27FC236}">
                    <a16:creationId xmlns:a16="http://schemas.microsoft.com/office/drawing/2014/main" id="{09A32CA2-381D-5C33-3399-30A8E93FDECE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8957195" y="1572148"/>
                <a:ext cx="1497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11115" name="Freihand 211114">
                <a:extLst>
                  <a:ext uri="{FF2B5EF4-FFF2-40B4-BE49-F238E27FC236}">
                    <a16:creationId xmlns:a16="http://schemas.microsoft.com/office/drawing/2014/main" id="{7DF6C0FB-DE74-B85D-83D1-7A481E93CB9A}"/>
                  </a:ext>
                </a:extLst>
              </p14:cNvPr>
              <p14:cNvContentPartPr/>
              <p14:nvPr/>
            </p14:nvContentPartPr>
            <p14:xfrm>
              <a:off x="9181835" y="1580428"/>
              <a:ext cx="122040" cy="161640"/>
            </p14:xfrm>
          </p:contentPart>
        </mc:Choice>
        <mc:Fallback>
          <p:pic>
            <p:nvPicPr>
              <p:cNvPr id="211115" name="Freihand 211114">
                <a:extLst>
                  <a:ext uri="{FF2B5EF4-FFF2-40B4-BE49-F238E27FC236}">
                    <a16:creationId xmlns:a16="http://schemas.microsoft.com/office/drawing/2014/main" id="{7DF6C0FB-DE74-B85D-83D1-7A481E93CB9A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9172835" y="1571428"/>
                <a:ext cx="1396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11116" name="Freihand 211115">
                <a:extLst>
                  <a:ext uri="{FF2B5EF4-FFF2-40B4-BE49-F238E27FC236}">
                    <a16:creationId xmlns:a16="http://schemas.microsoft.com/office/drawing/2014/main" id="{96BA7A90-A565-03BC-4501-95FEF21E60EB}"/>
                  </a:ext>
                </a:extLst>
              </p14:cNvPr>
              <p14:cNvContentPartPr/>
              <p14:nvPr/>
            </p14:nvContentPartPr>
            <p14:xfrm>
              <a:off x="9350315" y="1539388"/>
              <a:ext cx="73800" cy="163080"/>
            </p14:xfrm>
          </p:contentPart>
        </mc:Choice>
        <mc:Fallback>
          <p:pic>
            <p:nvPicPr>
              <p:cNvPr id="211116" name="Freihand 211115">
                <a:extLst>
                  <a:ext uri="{FF2B5EF4-FFF2-40B4-BE49-F238E27FC236}">
                    <a16:creationId xmlns:a16="http://schemas.microsoft.com/office/drawing/2014/main" id="{96BA7A90-A565-03BC-4501-95FEF21E60EB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9341315" y="1530388"/>
                <a:ext cx="914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11117" name="Freihand 211116">
                <a:extLst>
                  <a:ext uri="{FF2B5EF4-FFF2-40B4-BE49-F238E27FC236}">
                    <a16:creationId xmlns:a16="http://schemas.microsoft.com/office/drawing/2014/main" id="{7104E919-63A6-EE51-F6A5-2CF0F982CB33}"/>
                  </a:ext>
                </a:extLst>
              </p14:cNvPr>
              <p14:cNvContentPartPr/>
              <p14:nvPr/>
            </p14:nvContentPartPr>
            <p14:xfrm>
              <a:off x="9429515" y="1548748"/>
              <a:ext cx="146520" cy="157680"/>
            </p14:xfrm>
          </p:contentPart>
        </mc:Choice>
        <mc:Fallback>
          <p:pic>
            <p:nvPicPr>
              <p:cNvPr id="211117" name="Freihand 211116">
                <a:extLst>
                  <a:ext uri="{FF2B5EF4-FFF2-40B4-BE49-F238E27FC236}">
                    <a16:creationId xmlns:a16="http://schemas.microsoft.com/office/drawing/2014/main" id="{7104E919-63A6-EE51-F6A5-2CF0F982CB33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9420515" y="1540108"/>
                <a:ext cx="1641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11118" name="Freihand 211117">
                <a:extLst>
                  <a:ext uri="{FF2B5EF4-FFF2-40B4-BE49-F238E27FC236}">
                    <a16:creationId xmlns:a16="http://schemas.microsoft.com/office/drawing/2014/main" id="{6E1ED8B9-EFB8-BB50-0918-3DB886397045}"/>
                  </a:ext>
                </a:extLst>
              </p14:cNvPr>
              <p14:cNvContentPartPr/>
              <p14:nvPr/>
            </p14:nvContentPartPr>
            <p14:xfrm>
              <a:off x="9608435" y="1493308"/>
              <a:ext cx="255600" cy="325440"/>
            </p14:xfrm>
          </p:contentPart>
        </mc:Choice>
        <mc:Fallback>
          <p:pic>
            <p:nvPicPr>
              <p:cNvPr id="211118" name="Freihand 211117">
                <a:extLst>
                  <a:ext uri="{FF2B5EF4-FFF2-40B4-BE49-F238E27FC236}">
                    <a16:creationId xmlns:a16="http://schemas.microsoft.com/office/drawing/2014/main" id="{6E1ED8B9-EFB8-BB50-0918-3DB886397045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9599795" y="1484668"/>
                <a:ext cx="27324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11136" name="Freihand 211135">
                <a:extLst>
                  <a:ext uri="{FF2B5EF4-FFF2-40B4-BE49-F238E27FC236}">
                    <a16:creationId xmlns:a16="http://schemas.microsoft.com/office/drawing/2014/main" id="{AFD9ED7A-E13F-2654-8170-8562AA27F6EC}"/>
                  </a:ext>
                </a:extLst>
              </p14:cNvPr>
              <p14:cNvContentPartPr/>
              <p14:nvPr/>
            </p14:nvContentPartPr>
            <p14:xfrm>
              <a:off x="7668395" y="2001628"/>
              <a:ext cx="130680" cy="100080"/>
            </p14:xfrm>
          </p:contentPart>
        </mc:Choice>
        <mc:Fallback>
          <p:pic>
            <p:nvPicPr>
              <p:cNvPr id="211136" name="Freihand 211135">
                <a:extLst>
                  <a:ext uri="{FF2B5EF4-FFF2-40B4-BE49-F238E27FC236}">
                    <a16:creationId xmlns:a16="http://schemas.microsoft.com/office/drawing/2014/main" id="{AFD9ED7A-E13F-2654-8170-8562AA27F6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59395" y="1992988"/>
                <a:ext cx="14832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211137" name="Freihand 211136">
                <a:extLst>
                  <a:ext uri="{FF2B5EF4-FFF2-40B4-BE49-F238E27FC236}">
                    <a16:creationId xmlns:a16="http://schemas.microsoft.com/office/drawing/2014/main" id="{4139755F-4F65-5955-950B-76590657EFDE}"/>
                  </a:ext>
                </a:extLst>
              </p14:cNvPr>
              <p14:cNvContentPartPr/>
              <p14:nvPr/>
            </p14:nvContentPartPr>
            <p14:xfrm>
              <a:off x="7874675" y="2027908"/>
              <a:ext cx="215640" cy="64440"/>
            </p14:xfrm>
          </p:contentPart>
        </mc:Choice>
        <mc:Fallback>
          <p:pic>
            <p:nvPicPr>
              <p:cNvPr id="211137" name="Freihand 211136">
                <a:extLst>
                  <a:ext uri="{FF2B5EF4-FFF2-40B4-BE49-F238E27FC236}">
                    <a16:creationId xmlns:a16="http://schemas.microsoft.com/office/drawing/2014/main" id="{4139755F-4F65-5955-950B-76590657EF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65675" y="2019268"/>
                <a:ext cx="2332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11138" name="Freihand 211137">
                <a:extLst>
                  <a:ext uri="{FF2B5EF4-FFF2-40B4-BE49-F238E27FC236}">
                    <a16:creationId xmlns:a16="http://schemas.microsoft.com/office/drawing/2014/main" id="{D0BC2DBA-C4A1-63C1-23EC-A611F813E580}"/>
                  </a:ext>
                </a:extLst>
              </p14:cNvPr>
              <p14:cNvContentPartPr/>
              <p14:nvPr/>
            </p14:nvContentPartPr>
            <p14:xfrm>
              <a:off x="8089235" y="2005948"/>
              <a:ext cx="97920" cy="82080"/>
            </p14:xfrm>
          </p:contentPart>
        </mc:Choice>
        <mc:Fallback>
          <p:pic>
            <p:nvPicPr>
              <p:cNvPr id="211138" name="Freihand 211137">
                <a:extLst>
                  <a:ext uri="{FF2B5EF4-FFF2-40B4-BE49-F238E27FC236}">
                    <a16:creationId xmlns:a16="http://schemas.microsoft.com/office/drawing/2014/main" id="{D0BC2DBA-C4A1-63C1-23EC-A611F813E58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80595" y="1996948"/>
                <a:ext cx="11556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211139" name="Freihand 211138">
                <a:extLst>
                  <a:ext uri="{FF2B5EF4-FFF2-40B4-BE49-F238E27FC236}">
                    <a16:creationId xmlns:a16="http://schemas.microsoft.com/office/drawing/2014/main" id="{760F686C-3CED-2761-4695-8AA261ADC798}"/>
                  </a:ext>
                </a:extLst>
              </p14:cNvPr>
              <p14:cNvContentPartPr/>
              <p14:nvPr/>
            </p14:nvContentPartPr>
            <p14:xfrm>
              <a:off x="8244395" y="1952308"/>
              <a:ext cx="383040" cy="259200"/>
            </p14:xfrm>
          </p:contentPart>
        </mc:Choice>
        <mc:Fallback>
          <p:pic>
            <p:nvPicPr>
              <p:cNvPr id="211139" name="Freihand 211138">
                <a:extLst>
                  <a:ext uri="{FF2B5EF4-FFF2-40B4-BE49-F238E27FC236}">
                    <a16:creationId xmlns:a16="http://schemas.microsoft.com/office/drawing/2014/main" id="{760F686C-3CED-2761-4695-8AA261ADC79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35395" y="1943308"/>
                <a:ext cx="40068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11140" name="Freihand 211139">
                <a:extLst>
                  <a:ext uri="{FF2B5EF4-FFF2-40B4-BE49-F238E27FC236}">
                    <a16:creationId xmlns:a16="http://schemas.microsoft.com/office/drawing/2014/main" id="{E65DD727-82D1-DA32-C189-6664DCFF52FD}"/>
                  </a:ext>
                </a:extLst>
              </p14:cNvPr>
              <p14:cNvContentPartPr/>
              <p14:nvPr/>
            </p14:nvContentPartPr>
            <p14:xfrm>
              <a:off x="8675675" y="1872748"/>
              <a:ext cx="165240" cy="169200"/>
            </p14:xfrm>
          </p:contentPart>
        </mc:Choice>
        <mc:Fallback>
          <p:pic>
            <p:nvPicPr>
              <p:cNvPr id="211140" name="Freihand 211139">
                <a:extLst>
                  <a:ext uri="{FF2B5EF4-FFF2-40B4-BE49-F238E27FC236}">
                    <a16:creationId xmlns:a16="http://schemas.microsoft.com/office/drawing/2014/main" id="{E65DD727-82D1-DA32-C189-6664DCFF52F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667035" y="1863748"/>
                <a:ext cx="1828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211141" name="Freihand 211140">
                <a:extLst>
                  <a:ext uri="{FF2B5EF4-FFF2-40B4-BE49-F238E27FC236}">
                    <a16:creationId xmlns:a16="http://schemas.microsoft.com/office/drawing/2014/main" id="{61AF6403-0F32-0960-605A-0787AAB22211}"/>
                  </a:ext>
                </a:extLst>
              </p14:cNvPr>
              <p14:cNvContentPartPr/>
              <p14:nvPr/>
            </p14:nvContentPartPr>
            <p14:xfrm>
              <a:off x="8868275" y="1874188"/>
              <a:ext cx="3240" cy="59400"/>
            </p14:xfrm>
          </p:contentPart>
        </mc:Choice>
        <mc:Fallback>
          <p:pic>
            <p:nvPicPr>
              <p:cNvPr id="211141" name="Freihand 211140">
                <a:extLst>
                  <a:ext uri="{FF2B5EF4-FFF2-40B4-BE49-F238E27FC236}">
                    <a16:creationId xmlns:a16="http://schemas.microsoft.com/office/drawing/2014/main" id="{61AF6403-0F32-0960-605A-0787AAB2221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859275" y="1865548"/>
                <a:ext cx="208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11142" name="Freihand 211141">
                <a:extLst>
                  <a:ext uri="{FF2B5EF4-FFF2-40B4-BE49-F238E27FC236}">
                    <a16:creationId xmlns:a16="http://schemas.microsoft.com/office/drawing/2014/main" id="{84A72BAD-1F47-FADB-F169-6C822B990966}"/>
                  </a:ext>
                </a:extLst>
              </p14:cNvPr>
              <p14:cNvContentPartPr/>
              <p14:nvPr/>
            </p14:nvContentPartPr>
            <p14:xfrm>
              <a:off x="8910395" y="1967788"/>
              <a:ext cx="236880" cy="65520"/>
            </p14:xfrm>
          </p:contentPart>
        </mc:Choice>
        <mc:Fallback>
          <p:pic>
            <p:nvPicPr>
              <p:cNvPr id="211142" name="Freihand 211141">
                <a:extLst>
                  <a:ext uri="{FF2B5EF4-FFF2-40B4-BE49-F238E27FC236}">
                    <a16:creationId xmlns:a16="http://schemas.microsoft.com/office/drawing/2014/main" id="{84A72BAD-1F47-FADB-F169-6C822B99096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901395" y="1959148"/>
                <a:ext cx="2545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211177" name="Freihand 211176">
                <a:extLst>
                  <a:ext uri="{FF2B5EF4-FFF2-40B4-BE49-F238E27FC236}">
                    <a16:creationId xmlns:a16="http://schemas.microsoft.com/office/drawing/2014/main" id="{973BD068-09A3-6845-CF76-EAF42550F106}"/>
                  </a:ext>
                </a:extLst>
              </p14:cNvPr>
              <p14:cNvContentPartPr/>
              <p14:nvPr/>
            </p14:nvContentPartPr>
            <p14:xfrm>
              <a:off x="9313235" y="1978588"/>
              <a:ext cx="121320" cy="33480"/>
            </p14:xfrm>
          </p:contentPart>
        </mc:Choice>
        <mc:Fallback>
          <p:pic>
            <p:nvPicPr>
              <p:cNvPr id="211177" name="Freihand 211176">
                <a:extLst>
                  <a:ext uri="{FF2B5EF4-FFF2-40B4-BE49-F238E27FC236}">
                    <a16:creationId xmlns:a16="http://schemas.microsoft.com/office/drawing/2014/main" id="{973BD068-09A3-6845-CF76-EAF42550F106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9304595" y="1969948"/>
                <a:ext cx="1389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211178" name="Freihand 211177">
                <a:extLst>
                  <a:ext uri="{FF2B5EF4-FFF2-40B4-BE49-F238E27FC236}">
                    <a16:creationId xmlns:a16="http://schemas.microsoft.com/office/drawing/2014/main" id="{4E2A7CCC-DD5C-3161-9EF7-71F8FE21C3FD}"/>
                  </a:ext>
                </a:extLst>
              </p14:cNvPr>
              <p14:cNvContentPartPr/>
              <p14:nvPr/>
            </p14:nvContentPartPr>
            <p14:xfrm>
              <a:off x="9522395" y="1843948"/>
              <a:ext cx="99360" cy="186120"/>
            </p14:xfrm>
          </p:contentPart>
        </mc:Choice>
        <mc:Fallback>
          <p:pic>
            <p:nvPicPr>
              <p:cNvPr id="211178" name="Freihand 211177">
                <a:extLst>
                  <a:ext uri="{FF2B5EF4-FFF2-40B4-BE49-F238E27FC236}">
                    <a16:creationId xmlns:a16="http://schemas.microsoft.com/office/drawing/2014/main" id="{4E2A7CCC-DD5C-3161-9EF7-71F8FE21C3FD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9513395" y="1834948"/>
                <a:ext cx="11700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211179" name="Freihand 211178">
                <a:extLst>
                  <a:ext uri="{FF2B5EF4-FFF2-40B4-BE49-F238E27FC236}">
                    <a16:creationId xmlns:a16="http://schemas.microsoft.com/office/drawing/2014/main" id="{1541BCF1-D5FB-12ED-6F03-823D4DD320EB}"/>
                  </a:ext>
                </a:extLst>
              </p14:cNvPr>
              <p14:cNvContentPartPr/>
              <p14:nvPr/>
            </p14:nvContentPartPr>
            <p14:xfrm>
              <a:off x="9591155" y="1847188"/>
              <a:ext cx="115920" cy="25560"/>
            </p14:xfrm>
          </p:contentPart>
        </mc:Choice>
        <mc:Fallback>
          <p:pic>
            <p:nvPicPr>
              <p:cNvPr id="211179" name="Freihand 211178">
                <a:extLst>
                  <a:ext uri="{FF2B5EF4-FFF2-40B4-BE49-F238E27FC236}">
                    <a16:creationId xmlns:a16="http://schemas.microsoft.com/office/drawing/2014/main" id="{1541BCF1-D5FB-12ED-6F03-823D4DD320EB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9582155" y="1838548"/>
                <a:ext cx="1335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211180" name="Freihand 211179">
                <a:extLst>
                  <a:ext uri="{FF2B5EF4-FFF2-40B4-BE49-F238E27FC236}">
                    <a16:creationId xmlns:a16="http://schemas.microsoft.com/office/drawing/2014/main" id="{ADF2107D-C2F1-B8AF-7D90-4DE0B4627E61}"/>
                  </a:ext>
                </a:extLst>
              </p14:cNvPr>
              <p14:cNvContentPartPr/>
              <p14:nvPr/>
            </p14:nvContentPartPr>
            <p14:xfrm>
              <a:off x="9715715" y="1819828"/>
              <a:ext cx="117360" cy="181080"/>
            </p14:xfrm>
          </p:contentPart>
        </mc:Choice>
        <mc:Fallback>
          <p:pic>
            <p:nvPicPr>
              <p:cNvPr id="211180" name="Freihand 211179">
                <a:extLst>
                  <a:ext uri="{FF2B5EF4-FFF2-40B4-BE49-F238E27FC236}">
                    <a16:creationId xmlns:a16="http://schemas.microsoft.com/office/drawing/2014/main" id="{ADF2107D-C2F1-B8AF-7D90-4DE0B4627E61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9706715" y="1810828"/>
                <a:ext cx="1350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211181" name="Freihand 211180">
                <a:extLst>
                  <a:ext uri="{FF2B5EF4-FFF2-40B4-BE49-F238E27FC236}">
                    <a16:creationId xmlns:a16="http://schemas.microsoft.com/office/drawing/2014/main" id="{03350FA9-19BB-DBF7-CF7C-37B1A2E493FB}"/>
                  </a:ext>
                </a:extLst>
              </p14:cNvPr>
              <p14:cNvContentPartPr/>
              <p14:nvPr/>
            </p14:nvContentPartPr>
            <p14:xfrm>
              <a:off x="9887075" y="1770508"/>
              <a:ext cx="128880" cy="207000"/>
            </p14:xfrm>
          </p:contentPart>
        </mc:Choice>
        <mc:Fallback>
          <p:pic>
            <p:nvPicPr>
              <p:cNvPr id="211181" name="Freihand 211180">
                <a:extLst>
                  <a:ext uri="{FF2B5EF4-FFF2-40B4-BE49-F238E27FC236}">
                    <a16:creationId xmlns:a16="http://schemas.microsoft.com/office/drawing/2014/main" id="{03350FA9-19BB-DBF7-CF7C-37B1A2E493FB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9878075" y="1761868"/>
                <a:ext cx="14652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211182" name="Freihand 211181">
                <a:extLst>
                  <a:ext uri="{FF2B5EF4-FFF2-40B4-BE49-F238E27FC236}">
                    <a16:creationId xmlns:a16="http://schemas.microsoft.com/office/drawing/2014/main" id="{3399814E-A2DA-5A21-4480-84CF78C8E084}"/>
                  </a:ext>
                </a:extLst>
              </p14:cNvPr>
              <p14:cNvContentPartPr/>
              <p14:nvPr/>
            </p14:nvContentPartPr>
            <p14:xfrm>
              <a:off x="10048355" y="1903348"/>
              <a:ext cx="86400" cy="76320"/>
            </p14:xfrm>
          </p:contentPart>
        </mc:Choice>
        <mc:Fallback>
          <p:pic>
            <p:nvPicPr>
              <p:cNvPr id="211182" name="Freihand 211181">
                <a:extLst>
                  <a:ext uri="{FF2B5EF4-FFF2-40B4-BE49-F238E27FC236}">
                    <a16:creationId xmlns:a16="http://schemas.microsoft.com/office/drawing/2014/main" id="{3399814E-A2DA-5A21-4480-84CF78C8E084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10039715" y="1894708"/>
                <a:ext cx="1040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211199" name="Freihand 211198">
                <a:extLst>
                  <a:ext uri="{FF2B5EF4-FFF2-40B4-BE49-F238E27FC236}">
                    <a16:creationId xmlns:a16="http://schemas.microsoft.com/office/drawing/2014/main" id="{0B914501-0933-5BC1-A81A-A6E7702D6DAA}"/>
                  </a:ext>
                </a:extLst>
              </p14:cNvPr>
              <p14:cNvContentPartPr/>
              <p14:nvPr/>
            </p14:nvContentPartPr>
            <p14:xfrm>
              <a:off x="9335915" y="1812268"/>
              <a:ext cx="149040" cy="284400"/>
            </p14:xfrm>
          </p:contentPart>
        </mc:Choice>
        <mc:Fallback>
          <p:pic>
            <p:nvPicPr>
              <p:cNvPr id="211199" name="Freihand 211198">
                <a:extLst>
                  <a:ext uri="{FF2B5EF4-FFF2-40B4-BE49-F238E27FC236}">
                    <a16:creationId xmlns:a16="http://schemas.microsoft.com/office/drawing/2014/main" id="{0B914501-0933-5BC1-A81A-A6E7702D6DAA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9327275" y="1803628"/>
                <a:ext cx="16668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211200" name="Freihand 211199">
                <a:extLst>
                  <a:ext uri="{FF2B5EF4-FFF2-40B4-BE49-F238E27FC236}">
                    <a16:creationId xmlns:a16="http://schemas.microsoft.com/office/drawing/2014/main" id="{FF745D98-73C3-22BA-D49F-FC03C2BEF3C4}"/>
                  </a:ext>
                </a:extLst>
              </p14:cNvPr>
              <p14:cNvContentPartPr/>
              <p14:nvPr/>
            </p14:nvContentPartPr>
            <p14:xfrm>
              <a:off x="10084355" y="1752868"/>
              <a:ext cx="127800" cy="350280"/>
            </p14:xfrm>
          </p:contentPart>
        </mc:Choice>
        <mc:Fallback>
          <p:pic>
            <p:nvPicPr>
              <p:cNvPr id="211200" name="Freihand 211199">
                <a:extLst>
                  <a:ext uri="{FF2B5EF4-FFF2-40B4-BE49-F238E27FC236}">
                    <a16:creationId xmlns:a16="http://schemas.microsoft.com/office/drawing/2014/main" id="{FF745D98-73C3-22BA-D49F-FC03C2BEF3C4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10075355" y="1744228"/>
                <a:ext cx="14544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211183" name="Freihand 211182">
                <a:extLst>
                  <a:ext uri="{FF2B5EF4-FFF2-40B4-BE49-F238E27FC236}">
                    <a16:creationId xmlns:a16="http://schemas.microsoft.com/office/drawing/2014/main" id="{9ABE9FEF-7A07-A11A-7307-CC13E8EA0424}"/>
                  </a:ext>
                </a:extLst>
              </p14:cNvPr>
              <p14:cNvContentPartPr/>
              <p14:nvPr/>
            </p14:nvContentPartPr>
            <p14:xfrm>
              <a:off x="9390275" y="2271628"/>
              <a:ext cx="91080" cy="190800"/>
            </p14:xfrm>
          </p:contentPart>
        </mc:Choice>
        <mc:Fallback>
          <p:pic>
            <p:nvPicPr>
              <p:cNvPr id="211183" name="Freihand 211182">
                <a:extLst>
                  <a:ext uri="{FF2B5EF4-FFF2-40B4-BE49-F238E27FC236}">
                    <a16:creationId xmlns:a16="http://schemas.microsoft.com/office/drawing/2014/main" id="{9ABE9FEF-7A07-A11A-7307-CC13E8EA0424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9381635" y="2262628"/>
                <a:ext cx="10872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211184" name="Freihand 211183">
                <a:extLst>
                  <a:ext uri="{FF2B5EF4-FFF2-40B4-BE49-F238E27FC236}">
                    <a16:creationId xmlns:a16="http://schemas.microsoft.com/office/drawing/2014/main" id="{AC2FA002-79BB-E6A9-CA6B-AF43BFE67425}"/>
                  </a:ext>
                </a:extLst>
              </p14:cNvPr>
              <p14:cNvContentPartPr/>
              <p14:nvPr/>
            </p14:nvContentPartPr>
            <p14:xfrm>
              <a:off x="9543635" y="2317708"/>
              <a:ext cx="105480" cy="115920"/>
            </p14:xfrm>
          </p:contentPart>
        </mc:Choice>
        <mc:Fallback>
          <p:pic>
            <p:nvPicPr>
              <p:cNvPr id="211184" name="Freihand 211183">
                <a:extLst>
                  <a:ext uri="{FF2B5EF4-FFF2-40B4-BE49-F238E27FC236}">
                    <a16:creationId xmlns:a16="http://schemas.microsoft.com/office/drawing/2014/main" id="{AC2FA002-79BB-E6A9-CA6B-AF43BFE67425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9534635" y="2309068"/>
                <a:ext cx="1231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211185" name="Freihand 211184">
                <a:extLst>
                  <a:ext uri="{FF2B5EF4-FFF2-40B4-BE49-F238E27FC236}">
                    <a16:creationId xmlns:a16="http://schemas.microsoft.com/office/drawing/2014/main" id="{A9F5F0A3-A27D-2154-8759-A0922742D6DE}"/>
                  </a:ext>
                </a:extLst>
              </p14:cNvPr>
              <p14:cNvContentPartPr/>
              <p14:nvPr/>
            </p14:nvContentPartPr>
            <p14:xfrm>
              <a:off x="9785555" y="2303308"/>
              <a:ext cx="110520" cy="155880"/>
            </p14:xfrm>
          </p:contentPart>
        </mc:Choice>
        <mc:Fallback>
          <p:pic>
            <p:nvPicPr>
              <p:cNvPr id="211185" name="Freihand 211184">
                <a:extLst>
                  <a:ext uri="{FF2B5EF4-FFF2-40B4-BE49-F238E27FC236}">
                    <a16:creationId xmlns:a16="http://schemas.microsoft.com/office/drawing/2014/main" id="{A9F5F0A3-A27D-2154-8759-A0922742D6DE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9776915" y="2294668"/>
                <a:ext cx="1281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211186" name="Freihand 211185">
                <a:extLst>
                  <a:ext uri="{FF2B5EF4-FFF2-40B4-BE49-F238E27FC236}">
                    <a16:creationId xmlns:a16="http://schemas.microsoft.com/office/drawing/2014/main" id="{B10F7A1A-02AE-5E62-49B3-1C018FF968B4}"/>
                  </a:ext>
                </a:extLst>
              </p14:cNvPr>
              <p14:cNvContentPartPr/>
              <p14:nvPr/>
            </p14:nvContentPartPr>
            <p14:xfrm>
              <a:off x="9733715" y="2247868"/>
              <a:ext cx="256680" cy="253800"/>
            </p14:xfrm>
          </p:contentPart>
        </mc:Choice>
        <mc:Fallback>
          <p:pic>
            <p:nvPicPr>
              <p:cNvPr id="211186" name="Freihand 211185">
                <a:extLst>
                  <a:ext uri="{FF2B5EF4-FFF2-40B4-BE49-F238E27FC236}">
                    <a16:creationId xmlns:a16="http://schemas.microsoft.com/office/drawing/2014/main" id="{B10F7A1A-02AE-5E62-49B3-1C018FF968B4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9725075" y="2239228"/>
                <a:ext cx="27432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211223" name="Freihand 211222">
                <a:extLst>
                  <a:ext uri="{FF2B5EF4-FFF2-40B4-BE49-F238E27FC236}">
                    <a16:creationId xmlns:a16="http://schemas.microsoft.com/office/drawing/2014/main" id="{7B3EAE6F-8B36-B509-CCBF-E08BEAB374D6}"/>
                  </a:ext>
                </a:extLst>
              </p14:cNvPr>
              <p14:cNvContentPartPr/>
              <p14:nvPr/>
            </p14:nvContentPartPr>
            <p14:xfrm>
              <a:off x="4888835" y="4376908"/>
              <a:ext cx="189000" cy="220680"/>
            </p14:xfrm>
          </p:contentPart>
        </mc:Choice>
        <mc:Fallback>
          <p:pic>
            <p:nvPicPr>
              <p:cNvPr id="211223" name="Freihand 211222">
                <a:extLst>
                  <a:ext uri="{FF2B5EF4-FFF2-40B4-BE49-F238E27FC236}">
                    <a16:creationId xmlns:a16="http://schemas.microsoft.com/office/drawing/2014/main" id="{7B3EAE6F-8B36-B509-CCBF-E08BEAB374D6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4880195" y="4368268"/>
                <a:ext cx="2066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211224" name="Freihand 211223">
                <a:extLst>
                  <a:ext uri="{FF2B5EF4-FFF2-40B4-BE49-F238E27FC236}">
                    <a16:creationId xmlns:a16="http://schemas.microsoft.com/office/drawing/2014/main" id="{00173703-B601-D347-940F-2153C3F7B161}"/>
                  </a:ext>
                </a:extLst>
              </p14:cNvPr>
              <p14:cNvContentPartPr/>
              <p14:nvPr/>
            </p14:nvContentPartPr>
            <p14:xfrm>
              <a:off x="5148395" y="4442428"/>
              <a:ext cx="149400" cy="245160"/>
            </p14:xfrm>
          </p:contentPart>
        </mc:Choice>
        <mc:Fallback>
          <p:pic>
            <p:nvPicPr>
              <p:cNvPr id="211224" name="Freihand 211223">
                <a:extLst>
                  <a:ext uri="{FF2B5EF4-FFF2-40B4-BE49-F238E27FC236}">
                    <a16:creationId xmlns:a16="http://schemas.microsoft.com/office/drawing/2014/main" id="{00173703-B601-D347-940F-2153C3F7B161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5139395" y="4433788"/>
                <a:ext cx="1670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211225" name="Freihand 211224">
                <a:extLst>
                  <a:ext uri="{FF2B5EF4-FFF2-40B4-BE49-F238E27FC236}">
                    <a16:creationId xmlns:a16="http://schemas.microsoft.com/office/drawing/2014/main" id="{E8CBDD9A-BC8C-82F2-FE33-41C93B7E1AA7}"/>
                  </a:ext>
                </a:extLst>
              </p14:cNvPr>
              <p14:cNvContentPartPr/>
              <p14:nvPr/>
            </p14:nvContentPartPr>
            <p14:xfrm>
              <a:off x="5252435" y="4428028"/>
              <a:ext cx="168480" cy="271440"/>
            </p14:xfrm>
          </p:contentPart>
        </mc:Choice>
        <mc:Fallback>
          <p:pic>
            <p:nvPicPr>
              <p:cNvPr id="211225" name="Freihand 211224">
                <a:extLst>
                  <a:ext uri="{FF2B5EF4-FFF2-40B4-BE49-F238E27FC236}">
                    <a16:creationId xmlns:a16="http://schemas.microsoft.com/office/drawing/2014/main" id="{E8CBDD9A-BC8C-82F2-FE33-41C93B7E1AA7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5243435" y="4419028"/>
                <a:ext cx="18612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211226" name="Freihand 211225">
                <a:extLst>
                  <a:ext uri="{FF2B5EF4-FFF2-40B4-BE49-F238E27FC236}">
                    <a16:creationId xmlns:a16="http://schemas.microsoft.com/office/drawing/2014/main" id="{B7342BDC-62CA-CA61-13AF-241AD8D1D0A4}"/>
                  </a:ext>
                </a:extLst>
              </p14:cNvPr>
              <p14:cNvContentPartPr/>
              <p14:nvPr/>
            </p14:nvContentPartPr>
            <p14:xfrm>
              <a:off x="5445755" y="4421188"/>
              <a:ext cx="119160" cy="119520"/>
            </p14:xfrm>
          </p:contentPart>
        </mc:Choice>
        <mc:Fallback>
          <p:pic>
            <p:nvPicPr>
              <p:cNvPr id="211226" name="Freihand 211225">
                <a:extLst>
                  <a:ext uri="{FF2B5EF4-FFF2-40B4-BE49-F238E27FC236}">
                    <a16:creationId xmlns:a16="http://schemas.microsoft.com/office/drawing/2014/main" id="{B7342BDC-62CA-CA61-13AF-241AD8D1D0A4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5437115" y="4412188"/>
                <a:ext cx="1368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211228" name="Freihand 211227">
                <a:extLst>
                  <a:ext uri="{FF2B5EF4-FFF2-40B4-BE49-F238E27FC236}">
                    <a16:creationId xmlns:a16="http://schemas.microsoft.com/office/drawing/2014/main" id="{E51E52D0-62FD-7075-FAD3-60B7F0C2E65F}"/>
                  </a:ext>
                </a:extLst>
              </p14:cNvPr>
              <p14:cNvContentPartPr/>
              <p14:nvPr/>
            </p14:nvContentPartPr>
            <p14:xfrm>
              <a:off x="5630435" y="4402468"/>
              <a:ext cx="85320" cy="100440"/>
            </p14:xfrm>
          </p:contentPart>
        </mc:Choice>
        <mc:Fallback>
          <p:pic>
            <p:nvPicPr>
              <p:cNvPr id="211228" name="Freihand 211227">
                <a:extLst>
                  <a:ext uri="{FF2B5EF4-FFF2-40B4-BE49-F238E27FC236}">
                    <a16:creationId xmlns:a16="http://schemas.microsoft.com/office/drawing/2014/main" id="{E51E52D0-62FD-7075-FAD3-60B7F0C2E65F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5621795" y="4393828"/>
                <a:ext cx="1029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211229" name="Freihand 211228">
                <a:extLst>
                  <a:ext uri="{FF2B5EF4-FFF2-40B4-BE49-F238E27FC236}">
                    <a16:creationId xmlns:a16="http://schemas.microsoft.com/office/drawing/2014/main" id="{5AD00C8F-89FD-79DA-F4AA-4984AC994CC4}"/>
                  </a:ext>
                </a:extLst>
              </p14:cNvPr>
              <p14:cNvContentPartPr/>
              <p14:nvPr/>
            </p14:nvContentPartPr>
            <p14:xfrm>
              <a:off x="5756435" y="4386268"/>
              <a:ext cx="146520" cy="105120"/>
            </p14:xfrm>
          </p:contentPart>
        </mc:Choice>
        <mc:Fallback>
          <p:pic>
            <p:nvPicPr>
              <p:cNvPr id="211229" name="Freihand 211228">
                <a:extLst>
                  <a:ext uri="{FF2B5EF4-FFF2-40B4-BE49-F238E27FC236}">
                    <a16:creationId xmlns:a16="http://schemas.microsoft.com/office/drawing/2014/main" id="{5AD00C8F-89FD-79DA-F4AA-4984AC994CC4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5747435" y="4377268"/>
                <a:ext cx="1641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211230" name="Freihand 211229">
                <a:extLst>
                  <a:ext uri="{FF2B5EF4-FFF2-40B4-BE49-F238E27FC236}">
                    <a16:creationId xmlns:a16="http://schemas.microsoft.com/office/drawing/2014/main" id="{2D072B65-9C37-F4AE-CC00-FBD30118D6F3}"/>
                  </a:ext>
                </a:extLst>
              </p14:cNvPr>
              <p14:cNvContentPartPr/>
              <p14:nvPr/>
            </p14:nvContentPartPr>
            <p14:xfrm>
              <a:off x="5940395" y="4211308"/>
              <a:ext cx="216720" cy="257400"/>
            </p14:xfrm>
          </p:contentPart>
        </mc:Choice>
        <mc:Fallback>
          <p:pic>
            <p:nvPicPr>
              <p:cNvPr id="211230" name="Freihand 211229">
                <a:extLst>
                  <a:ext uri="{FF2B5EF4-FFF2-40B4-BE49-F238E27FC236}">
                    <a16:creationId xmlns:a16="http://schemas.microsoft.com/office/drawing/2014/main" id="{2D072B65-9C37-F4AE-CC00-FBD30118D6F3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5931755" y="4202308"/>
                <a:ext cx="23436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211217" name="Freihand 211216">
                <a:extLst>
                  <a:ext uri="{FF2B5EF4-FFF2-40B4-BE49-F238E27FC236}">
                    <a16:creationId xmlns:a16="http://schemas.microsoft.com/office/drawing/2014/main" id="{DBD51307-BD17-1C1F-25D1-62778EC39DFC}"/>
                  </a:ext>
                </a:extLst>
              </p14:cNvPr>
              <p14:cNvContentPartPr/>
              <p14:nvPr/>
            </p14:nvContentPartPr>
            <p14:xfrm>
              <a:off x="3337595" y="4456828"/>
              <a:ext cx="294480" cy="231840"/>
            </p14:xfrm>
          </p:contentPart>
        </mc:Choice>
        <mc:Fallback>
          <p:pic>
            <p:nvPicPr>
              <p:cNvPr id="211217" name="Freihand 211216">
                <a:extLst>
                  <a:ext uri="{FF2B5EF4-FFF2-40B4-BE49-F238E27FC236}">
                    <a16:creationId xmlns:a16="http://schemas.microsoft.com/office/drawing/2014/main" id="{DBD51307-BD17-1C1F-25D1-62778EC39DFC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3328955" y="4448188"/>
                <a:ext cx="31212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211218" name="Freihand 211217">
                <a:extLst>
                  <a:ext uri="{FF2B5EF4-FFF2-40B4-BE49-F238E27FC236}">
                    <a16:creationId xmlns:a16="http://schemas.microsoft.com/office/drawing/2014/main" id="{06E30CB4-A47D-1109-381D-933CF9FCC1C1}"/>
                  </a:ext>
                </a:extLst>
              </p14:cNvPr>
              <p14:cNvContentPartPr/>
              <p14:nvPr/>
            </p14:nvContentPartPr>
            <p14:xfrm>
              <a:off x="3701915" y="4547188"/>
              <a:ext cx="112320" cy="135360"/>
            </p14:xfrm>
          </p:contentPart>
        </mc:Choice>
        <mc:Fallback>
          <p:pic>
            <p:nvPicPr>
              <p:cNvPr id="211218" name="Freihand 211217">
                <a:extLst>
                  <a:ext uri="{FF2B5EF4-FFF2-40B4-BE49-F238E27FC236}">
                    <a16:creationId xmlns:a16="http://schemas.microsoft.com/office/drawing/2014/main" id="{06E30CB4-A47D-1109-381D-933CF9FCC1C1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3692915" y="4538548"/>
                <a:ext cx="1299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211219" name="Freihand 211218">
                <a:extLst>
                  <a:ext uri="{FF2B5EF4-FFF2-40B4-BE49-F238E27FC236}">
                    <a16:creationId xmlns:a16="http://schemas.microsoft.com/office/drawing/2014/main" id="{CAB623F1-D5E1-2537-EE93-7A3AB8BDDA0E}"/>
                  </a:ext>
                </a:extLst>
              </p14:cNvPr>
              <p14:cNvContentPartPr/>
              <p14:nvPr/>
            </p14:nvContentPartPr>
            <p14:xfrm>
              <a:off x="3856715" y="4558708"/>
              <a:ext cx="333720" cy="101880"/>
            </p14:xfrm>
          </p:contentPart>
        </mc:Choice>
        <mc:Fallback>
          <p:pic>
            <p:nvPicPr>
              <p:cNvPr id="211219" name="Freihand 211218">
                <a:extLst>
                  <a:ext uri="{FF2B5EF4-FFF2-40B4-BE49-F238E27FC236}">
                    <a16:creationId xmlns:a16="http://schemas.microsoft.com/office/drawing/2014/main" id="{CAB623F1-D5E1-2537-EE93-7A3AB8BDDA0E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3848075" y="4549708"/>
                <a:ext cx="3513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211220" name="Freihand 211219">
                <a:extLst>
                  <a:ext uri="{FF2B5EF4-FFF2-40B4-BE49-F238E27FC236}">
                    <a16:creationId xmlns:a16="http://schemas.microsoft.com/office/drawing/2014/main" id="{FEB87C5D-B34A-9B9B-0903-1E420BAAB3D4}"/>
                  </a:ext>
                </a:extLst>
              </p14:cNvPr>
              <p14:cNvContentPartPr/>
              <p14:nvPr/>
            </p14:nvContentPartPr>
            <p14:xfrm>
              <a:off x="4194035" y="4541068"/>
              <a:ext cx="175680" cy="106920"/>
            </p14:xfrm>
          </p:contentPart>
        </mc:Choice>
        <mc:Fallback>
          <p:pic>
            <p:nvPicPr>
              <p:cNvPr id="211220" name="Freihand 211219">
                <a:extLst>
                  <a:ext uri="{FF2B5EF4-FFF2-40B4-BE49-F238E27FC236}">
                    <a16:creationId xmlns:a16="http://schemas.microsoft.com/office/drawing/2014/main" id="{FEB87C5D-B34A-9B9B-0903-1E420BAAB3D4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4185395" y="4532428"/>
                <a:ext cx="1933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211221" name="Freihand 211220">
                <a:extLst>
                  <a:ext uri="{FF2B5EF4-FFF2-40B4-BE49-F238E27FC236}">
                    <a16:creationId xmlns:a16="http://schemas.microsoft.com/office/drawing/2014/main" id="{67B7C5DC-1D35-5660-A850-BA02B22CECA8}"/>
                  </a:ext>
                </a:extLst>
              </p14:cNvPr>
              <p14:cNvContentPartPr/>
              <p14:nvPr/>
            </p14:nvContentPartPr>
            <p14:xfrm>
              <a:off x="4460795" y="4466908"/>
              <a:ext cx="136440" cy="157680"/>
            </p14:xfrm>
          </p:contentPart>
        </mc:Choice>
        <mc:Fallback>
          <p:pic>
            <p:nvPicPr>
              <p:cNvPr id="211221" name="Freihand 211220">
                <a:extLst>
                  <a:ext uri="{FF2B5EF4-FFF2-40B4-BE49-F238E27FC236}">
                    <a16:creationId xmlns:a16="http://schemas.microsoft.com/office/drawing/2014/main" id="{67B7C5DC-1D35-5660-A850-BA02B22CECA8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4451795" y="4458268"/>
                <a:ext cx="1540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211305" name="Freihand 211304">
                <a:extLst>
                  <a:ext uri="{FF2B5EF4-FFF2-40B4-BE49-F238E27FC236}">
                    <a16:creationId xmlns:a16="http://schemas.microsoft.com/office/drawing/2014/main" id="{07B1E7A7-B3C5-5CE4-F38E-B736B131640B}"/>
                  </a:ext>
                </a:extLst>
              </p14:cNvPr>
              <p14:cNvContentPartPr/>
              <p14:nvPr/>
            </p14:nvContentPartPr>
            <p14:xfrm>
              <a:off x="7196435" y="4179628"/>
              <a:ext cx="355320" cy="201960"/>
            </p14:xfrm>
          </p:contentPart>
        </mc:Choice>
        <mc:Fallback>
          <p:pic>
            <p:nvPicPr>
              <p:cNvPr id="211305" name="Freihand 211304">
                <a:extLst>
                  <a:ext uri="{FF2B5EF4-FFF2-40B4-BE49-F238E27FC236}">
                    <a16:creationId xmlns:a16="http://schemas.microsoft.com/office/drawing/2014/main" id="{07B1E7A7-B3C5-5CE4-F38E-B736B131640B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7187795" y="4170988"/>
                <a:ext cx="3729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211306" name="Freihand 211305">
                <a:extLst>
                  <a:ext uri="{FF2B5EF4-FFF2-40B4-BE49-F238E27FC236}">
                    <a16:creationId xmlns:a16="http://schemas.microsoft.com/office/drawing/2014/main" id="{30083508-99FC-2BCD-22A9-17942F859AA1}"/>
                  </a:ext>
                </a:extLst>
              </p14:cNvPr>
              <p14:cNvContentPartPr/>
              <p14:nvPr/>
            </p14:nvContentPartPr>
            <p14:xfrm>
              <a:off x="7513235" y="4063708"/>
              <a:ext cx="70920" cy="191880"/>
            </p14:xfrm>
          </p:contentPart>
        </mc:Choice>
        <mc:Fallback>
          <p:pic>
            <p:nvPicPr>
              <p:cNvPr id="211306" name="Freihand 211305">
                <a:extLst>
                  <a:ext uri="{FF2B5EF4-FFF2-40B4-BE49-F238E27FC236}">
                    <a16:creationId xmlns:a16="http://schemas.microsoft.com/office/drawing/2014/main" id="{30083508-99FC-2BCD-22A9-17942F859AA1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7504235" y="4055068"/>
                <a:ext cx="885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211308" name="Freihand 211307">
                <a:extLst>
                  <a:ext uri="{FF2B5EF4-FFF2-40B4-BE49-F238E27FC236}">
                    <a16:creationId xmlns:a16="http://schemas.microsoft.com/office/drawing/2014/main" id="{20FF2AE3-AF0E-06BB-230A-8A757DA67C12}"/>
                  </a:ext>
                </a:extLst>
              </p14:cNvPr>
              <p14:cNvContentPartPr/>
              <p14:nvPr/>
            </p14:nvContentPartPr>
            <p14:xfrm>
              <a:off x="7870355" y="3971908"/>
              <a:ext cx="27000" cy="195120"/>
            </p14:xfrm>
          </p:contentPart>
        </mc:Choice>
        <mc:Fallback>
          <p:pic>
            <p:nvPicPr>
              <p:cNvPr id="211308" name="Freihand 211307">
                <a:extLst>
                  <a:ext uri="{FF2B5EF4-FFF2-40B4-BE49-F238E27FC236}">
                    <a16:creationId xmlns:a16="http://schemas.microsoft.com/office/drawing/2014/main" id="{20FF2AE3-AF0E-06BB-230A-8A757DA67C12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7861715" y="3963268"/>
                <a:ext cx="4464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211309" name="Freihand 211308">
                <a:extLst>
                  <a:ext uri="{FF2B5EF4-FFF2-40B4-BE49-F238E27FC236}">
                    <a16:creationId xmlns:a16="http://schemas.microsoft.com/office/drawing/2014/main" id="{5307B48C-DBEA-7789-03C2-33FCC6805101}"/>
                  </a:ext>
                </a:extLst>
              </p14:cNvPr>
              <p14:cNvContentPartPr/>
              <p14:nvPr/>
            </p14:nvContentPartPr>
            <p14:xfrm>
              <a:off x="7802315" y="3867148"/>
              <a:ext cx="169920" cy="83520"/>
            </p14:xfrm>
          </p:contentPart>
        </mc:Choice>
        <mc:Fallback>
          <p:pic>
            <p:nvPicPr>
              <p:cNvPr id="211309" name="Freihand 211308">
                <a:extLst>
                  <a:ext uri="{FF2B5EF4-FFF2-40B4-BE49-F238E27FC236}">
                    <a16:creationId xmlns:a16="http://schemas.microsoft.com/office/drawing/2014/main" id="{5307B48C-DBEA-7789-03C2-33FCC6805101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7793675" y="3858508"/>
                <a:ext cx="1875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211310" name="Freihand 211309">
                <a:extLst>
                  <a:ext uri="{FF2B5EF4-FFF2-40B4-BE49-F238E27FC236}">
                    <a16:creationId xmlns:a16="http://schemas.microsoft.com/office/drawing/2014/main" id="{3BA8BB2D-35F6-0D06-0704-DBAE3AD4D166}"/>
                  </a:ext>
                </a:extLst>
              </p14:cNvPr>
              <p14:cNvContentPartPr/>
              <p14:nvPr/>
            </p14:nvContentPartPr>
            <p14:xfrm>
              <a:off x="7785395" y="4029148"/>
              <a:ext cx="176040" cy="61560"/>
            </p14:xfrm>
          </p:contentPart>
        </mc:Choice>
        <mc:Fallback>
          <p:pic>
            <p:nvPicPr>
              <p:cNvPr id="211310" name="Freihand 211309">
                <a:extLst>
                  <a:ext uri="{FF2B5EF4-FFF2-40B4-BE49-F238E27FC236}">
                    <a16:creationId xmlns:a16="http://schemas.microsoft.com/office/drawing/2014/main" id="{3BA8BB2D-35F6-0D06-0704-DBAE3AD4D166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7776395" y="4020508"/>
                <a:ext cx="1936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211311" name="Freihand 211310">
                <a:extLst>
                  <a:ext uri="{FF2B5EF4-FFF2-40B4-BE49-F238E27FC236}">
                    <a16:creationId xmlns:a16="http://schemas.microsoft.com/office/drawing/2014/main" id="{7C57498E-57D2-FB17-D514-BE380C9B5A8A}"/>
                  </a:ext>
                </a:extLst>
              </p14:cNvPr>
              <p14:cNvContentPartPr/>
              <p14:nvPr/>
            </p14:nvContentPartPr>
            <p14:xfrm>
              <a:off x="8033435" y="3827548"/>
              <a:ext cx="87120" cy="322920"/>
            </p14:xfrm>
          </p:contentPart>
        </mc:Choice>
        <mc:Fallback>
          <p:pic>
            <p:nvPicPr>
              <p:cNvPr id="211311" name="Freihand 211310">
                <a:extLst>
                  <a:ext uri="{FF2B5EF4-FFF2-40B4-BE49-F238E27FC236}">
                    <a16:creationId xmlns:a16="http://schemas.microsoft.com/office/drawing/2014/main" id="{7C57498E-57D2-FB17-D514-BE380C9B5A8A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8024795" y="3818908"/>
                <a:ext cx="104760" cy="34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211312" name="Freihand 211311">
                <a:extLst>
                  <a:ext uri="{FF2B5EF4-FFF2-40B4-BE49-F238E27FC236}">
                    <a16:creationId xmlns:a16="http://schemas.microsoft.com/office/drawing/2014/main" id="{9CA28898-3EED-0E1A-3770-63302AF8D4E7}"/>
                  </a:ext>
                </a:extLst>
              </p14:cNvPr>
              <p14:cNvContentPartPr/>
              <p14:nvPr/>
            </p14:nvContentPartPr>
            <p14:xfrm>
              <a:off x="8204435" y="3857428"/>
              <a:ext cx="111240" cy="176760"/>
            </p14:xfrm>
          </p:contentPart>
        </mc:Choice>
        <mc:Fallback>
          <p:pic>
            <p:nvPicPr>
              <p:cNvPr id="211312" name="Freihand 211311">
                <a:extLst>
                  <a:ext uri="{FF2B5EF4-FFF2-40B4-BE49-F238E27FC236}">
                    <a16:creationId xmlns:a16="http://schemas.microsoft.com/office/drawing/2014/main" id="{9CA28898-3EED-0E1A-3770-63302AF8D4E7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8195795" y="3848428"/>
                <a:ext cx="1288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7">
            <p14:nvContentPartPr>
              <p14:cNvPr id="211313" name="Freihand 211312">
                <a:extLst>
                  <a:ext uri="{FF2B5EF4-FFF2-40B4-BE49-F238E27FC236}">
                    <a16:creationId xmlns:a16="http://schemas.microsoft.com/office/drawing/2014/main" id="{F9FFD150-B0CE-6BF9-8ABB-5A5BD65ADBD9}"/>
                  </a:ext>
                </a:extLst>
              </p14:cNvPr>
              <p14:cNvContentPartPr/>
              <p14:nvPr/>
            </p14:nvContentPartPr>
            <p14:xfrm>
              <a:off x="8278595" y="3965788"/>
              <a:ext cx="136080" cy="119520"/>
            </p14:xfrm>
          </p:contentPart>
        </mc:Choice>
        <mc:Fallback>
          <p:pic>
            <p:nvPicPr>
              <p:cNvPr id="211313" name="Freihand 211312">
                <a:extLst>
                  <a:ext uri="{FF2B5EF4-FFF2-40B4-BE49-F238E27FC236}">
                    <a16:creationId xmlns:a16="http://schemas.microsoft.com/office/drawing/2014/main" id="{F9FFD150-B0CE-6BF9-8ABB-5A5BD65ADBD9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8269595" y="3957148"/>
                <a:ext cx="15372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9">
            <p14:nvContentPartPr>
              <p14:cNvPr id="211314" name="Freihand 211313">
                <a:extLst>
                  <a:ext uri="{FF2B5EF4-FFF2-40B4-BE49-F238E27FC236}">
                    <a16:creationId xmlns:a16="http://schemas.microsoft.com/office/drawing/2014/main" id="{8B3E1558-3D65-3F3C-4030-21E17F36DA56}"/>
                  </a:ext>
                </a:extLst>
              </p14:cNvPr>
              <p14:cNvContentPartPr/>
              <p14:nvPr/>
            </p14:nvContentPartPr>
            <p14:xfrm>
              <a:off x="8480915" y="3798388"/>
              <a:ext cx="91080" cy="243720"/>
            </p14:xfrm>
          </p:contentPart>
        </mc:Choice>
        <mc:Fallback>
          <p:pic>
            <p:nvPicPr>
              <p:cNvPr id="211314" name="Freihand 211313">
                <a:extLst>
                  <a:ext uri="{FF2B5EF4-FFF2-40B4-BE49-F238E27FC236}">
                    <a16:creationId xmlns:a16="http://schemas.microsoft.com/office/drawing/2014/main" id="{8B3E1558-3D65-3F3C-4030-21E17F36DA56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8471915" y="3789748"/>
                <a:ext cx="10872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1">
            <p14:nvContentPartPr>
              <p14:cNvPr id="211315" name="Freihand 211314">
                <a:extLst>
                  <a:ext uri="{FF2B5EF4-FFF2-40B4-BE49-F238E27FC236}">
                    <a16:creationId xmlns:a16="http://schemas.microsoft.com/office/drawing/2014/main" id="{EA1AE049-4F3D-D44F-DDBF-49371198A9B0}"/>
                  </a:ext>
                </a:extLst>
              </p14:cNvPr>
              <p14:cNvContentPartPr/>
              <p14:nvPr/>
            </p14:nvContentPartPr>
            <p14:xfrm>
              <a:off x="8616275" y="3751588"/>
              <a:ext cx="107280" cy="333720"/>
            </p14:xfrm>
          </p:contentPart>
        </mc:Choice>
        <mc:Fallback>
          <p:pic>
            <p:nvPicPr>
              <p:cNvPr id="211315" name="Freihand 211314">
                <a:extLst>
                  <a:ext uri="{FF2B5EF4-FFF2-40B4-BE49-F238E27FC236}">
                    <a16:creationId xmlns:a16="http://schemas.microsoft.com/office/drawing/2014/main" id="{EA1AE049-4F3D-D44F-DDBF-49371198A9B0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8607635" y="3742588"/>
                <a:ext cx="12492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C338C190-2CFB-10B7-A665-41CC60C8C092}"/>
                  </a:ext>
                </a:extLst>
              </p14:cNvPr>
              <p14:cNvContentPartPr/>
              <p14:nvPr/>
            </p14:nvContentPartPr>
            <p14:xfrm>
              <a:off x="342755" y="255988"/>
              <a:ext cx="20880" cy="19152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C338C190-2CFB-10B7-A665-41CC60C8C092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334115" y="246988"/>
                <a:ext cx="385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FEF567B2-1B18-DD43-AEFC-FFA900034A1A}"/>
                  </a:ext>
                </a:extLst>
              </p14:cNvPr>
              <p14:cNvContentPartPr/>
              <p14:nvPr/>
            </p14:nvContentPartPr>
            <p14:xfrm>
              <a:off x="283715" y="186148"/>
              <a:ext cx="199800" cy="11772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FEF567B2-1B18-DD43-AEFC-FFA900034A1A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275075" y="177148"/>
                <a:ext cx="2174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7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4DFC98F1-3F99-FC05-7EE1-54E2357C86D9}"/>
                  </a:ext>
                </a:extLst>
              </p14:cNvPr>
              <p14:cNvContentPartPr/>
              <p14:nvPr/>
            </p14:nvContentPartPr>
            <p14:xfrm>
              <a:off x="521675" y="315388"/>
              <a:ext cx="79920" cy="11160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4DFC98F1-3F99-FC05-7EE1-54E2357C86D9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513035" y="306388"/>
                <a:ext cx="975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5E1C4B4D-BABE-2697-9D65-B221BF0C6505}"/>
                  </a:ext>
                </a:extLst>
              </p14:cNvPr>
              <p14:cNvContentPartPr/>
              <p14:nvPr/>
            </p14:nvContentPartPr>
            <p14:xfrm>
              <a:off x="660995" y="321868"/>
              <a:ext cx="64080" cy="8280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5E1C4B4D-BABE-2697-9D65-B221BF0C6505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652355" y="313228"/>
                <a:ext cx="817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1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8CF051FA-A6F6-D856-2A51-EF513EF97EF3}"/>
                  </a:ext>
                </a:extLst>
              </p14:cNvPr>
              <p14:cNvContentPartPr/>
              <p14:nvPr/>
            </p14:nvContentPartPr>
            <p14:xfrm>
              <a:off x="816515" y="214948"/>
              <a:ext cx="268200" cy="15912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8CF051FA-A6F6-D856-2A51-EF513EF97EF3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807875" y="205948"/>
                <a:ext cx="2858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3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CF49D1C0-72FB-3EDB-0D02-03224485A930}"/>
                  </a:ext>
                </a:extLst>
              </p14:cNvPr>
              <p14:cNvContentPartPr/>
              <p14:nvPr/>
            </p14:nvContentPartPr>
            <p14:xfrm>
              <a:off x="1159595" y="294508"/>
              <a:ext cx="41760" cy="680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CF49D1C0-72FB-3EDB-0D02-03224485A930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1150595" y="285508"/>
                <a:ext cx="5940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4208A302-A137-F44D-C054-91371ADC1577}"/>
                  </a:ext>
                </a:extLst>
              </p14:cNvPr>
              <p14:cNvContentPartPr/>
              <p14:nvPr/>
            </p14:nvContentPartPr>
            <p14:xfrm>
              <a:off x="1283075" y="190828"/>
              <a:ext cx="139320" cy="18144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4208A302-A137-F44D-C054-91371ADC1577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1274435" y="182188"/>
                <a:ext cx="1569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D1AC6BE0-754D-D9CD-E8F2-3078429DC60A}"/>
                  </a:ext>
                </a:extLst>
              </p14:cNvPr>
              <p14:cNvContentPartPr/>
              <p14:nvPr/>
            </p14:nvContentPartPr>
            <p14:xfrm>
              <a:off x="1431755" y="192988"/>
              <a:ext cx="20160" cy="6264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D1AC6BE0-754D-D9CD-E8F2-3078429DC60A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1422755" y="184348"/>
                <a:ext cx="378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9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A487D3E4-0657-14EF-83C7-DEDC53960BD8}"/>
                  </a:ext>
                </a:extLst>
              </p14:cNvPr>
              <p14:cNvContentPartPr/>
              <p14:nvPr/>
            </p14:nvContentPartPr>
            <p14:xfrm>
              <a:off x="1470275" y="322588"/>
              <a:ext cx="195840" cy="3672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A487D3E4-0657-14EF-83C7-DEDC53960BD8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1461635" y="313588"/>
                <a:ext cx="2134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1">
            <p14:nvContentPartPr>
              <p14:cNvPr id="210944" name="Freihand 210943">
                <a:extLst>
                  <a:ext uri="{FF2B5EF4-FFF2-40B4-BE49-F238E27FC236}">
                    <a16:creationId xmlns:a16="http://schemas.microsoft.com/office/drawing/2014/main" id="{C343F365-8993-B5F4-76A3-1AB99686EDC9}"/>
                  </a:ext>
                </a:extLst>
              </p14:cNvPr>
              <p14:cNvContentPartPr/>
              <p14:nvPr/>
            </p14:nvContentPartPr>
            <p14:xfrm>
              <a:off x="1834235" y="207388"/>
              <a:ext cx="160920" cy="176400"/>
            </p14:xfrm>
          </p:contentPart>
        </mc:Choice>
        <mc:Fallback>
          <p:pic>
            <p:nvPicPr>
              <p:cNvPr id="210944" name="Freihand 210943">
                <a:extLst>
                  <a:ext uri="{FF2B5EF4-FFF2-40B4-BE49-F238E27FC236}">
                    <a16:creationId xmlns:a16="http://schemas.microsoft.com/office/drawing/2014/main" id="{C343F365-8993-B5F4-76A3-1AB99686EDC9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1825595" y="198388"/>
                <a:ext cx="1785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3">
            <p14:nvContentPartPr>
              <p14:cNvPr id="210945" name="Freihand 210944">
                <a:extLst>
                  <a:ext uri="{FF2B5EF4-FFF2-40B4-BE49-F238E27FC236}">
                    <a16:creationId xmlns:a16="http://schemas.microsoft.com/office/drawing/2014/main" id="{070EB926-3005-76E0-6791-D796A4FC170E}"/>
                  </a:ext>
                </a:extLst>
              </p14:cNvPr>
              <p14:cNvContentPartPr/>
              <p14:nvPr/>
            </p14:nvContentPartPr>
            <p14:xfrm>
              <a:off x="2004155" y="292348"/>
              <a:ext cx="129960" cy="231840"/>
            </p14:xfrm>
          </p:contentPart>
        </mc:Choice>
        <mc:Fallback>
          <p:pic>
            <p:nvPicPr>
              <p:cNvPr id="210945" name="Freihand 210944">
                <a:extLst>
                  <a:ext uri="{FF2B5EF4-FFF2-40B4-BE49-F238E27FC236}">
                    <a16:creationId xmlns:a16="http://schemas.microsoft.com/office/drawing/2014/main" id="{070EB926-3005-76E0-6791-D796A4FC170E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1995155" y="283348"/>
                <a:ext cx="1476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210946" name="Freihand 210945">
                <a:extLst>
                  <a:ext uri="{FF2B5EF4-FFF2-40B4-BE49-F238E27FC236}">
                    <a16:creationId xmlns:a16="http://schemas.microsoft.com/office/drawing/2014/main" id="{4ED236AF-203E-6806-1B79-B94F3885E1B2}"/>
                  </a:ext>
                </a:extLst>
              </p14:cNvPr>
              <p14:cNvContentPartPr/>
              <p14:nvPr/>
            </p14:nvContentPartPr>
            <p14:xfrm>
              <a:off x="2118635" y="298828"/>
              <a:ext cx="123480" cy="234720"/>
            </p14:xfrm>
          </p:contentPart>
        </mc:Choice>
        <mc:Fallback>
          <p:pic>
            <p:nvPicPr>
              <p:cNvPr id="210946" name="Freihand 210945">
                <a:extLst>
                  <a:ext uri="{FF2B5EF4-FFF2-40B4-BE49-F238E27FC236}">
                    <a16:creationId xmlns:a16="http://schemas.microsoft.com/office/drawing/2014/main" id="{4ED236AF-203E-6806-1B79-B94F3885E1B2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2109995" y="289828"/>
                <a:ext cx="14112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210949" name="Freihand 210948">
                <a:extLst>
                  <a:ext uri="{FF2B5EF4-FFF2-40B4-BE49-F238E27FC236}">
                    <a16:creationId xmlns:a16="http://schemas.microsoft.com/office/drawing/2014/main" id="{F40DF7EE-6779-3AB3-EC86-AE2F9F5D3A28}"/>
                  </a:ext>
                </a:extLst>
              </p14:cNvPr>
              <p14:cNvContentPartPr/>
              <p14:nvPr/>
            </p14:nvContentPartPr>
            <p14:xfrm>
              <a:off x="2258315" y="307828"/>
              <a:ext cx="57600" cy="74880"/>
            </p14:xfrm>
          </p:contentPart>
        </mc:Choice>
        <mc:Fallback>
          <p:pic>
            <p:nvPicPr>
              <p:cNvPr id="210949" name="Freihand 210948">
                <a:extLst>
                  <a:ext uri="{FF2B5EF4-FFF2-40B4-BE49-F238E27FC236}">
                    <a16:creationId xmlns:a16="http://schemas.microsoft.com/office/drawing/2014/main" id="{F40DF7EE-6779-3AB3-EC86-AE2F9F5D3A28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2249315" y="299188"/>
                <a:ext cx="752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210950" name="Freihand 210949">
                <a:extLst>
                  <a:ext uri="{FF2B5EF4-FFF2-40B4-BE49-F238E27FC236}">
                    <a16:creationId xmlns:a16="http://schemas.microsoft.com/office/drawing/2014/main" id="{FC52CFED-2DAB-0122-FEF7-FECFBA5C482B}"/>
                  </a:ext>
                </a:extLst>
              </p14:cNvPr>
              <p14:cNvContentPartPr/>
              <p14:nvPr/>
            </p14:nvContentPartPr>
            <p14:xfrm>
              <a:off x="2306195" y="306388"/>
              <a:ext cx="91440" cy="77760"/>
            </p14:xfrm>
          </p:contentPart>
        </mc:Choice>
        <mc:Fallback>
          <p:pic>
            <p:nvPicPr>
              <p:cNvPr id="210950" name="Freihand 210949">
                <a:extLst>
                  <a:ext uri="{FF2B5EF4-FFF2-40B4-BE49-F238E27FC236}">
                    <a16:creationId xmlns:a16="http://schemas.microsoft.com/office/drawing/2014/main" id="{FC52CFED-2DAB-0122-FEF7-FECFBA5C482B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2297555" y="297748"/>
                <a:ext cx="10908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210952" name="Freihand 210951">
                <a:extLst>
                  <a:ext uri="{FF2B5EF4-FFF2-40B4-BE49-F238E27FC236}">
                    <a16:creationId xmlns:a16="http://schemas.microsoft.com/office/drawing/2014/main" id="{CFB09760-9D94-47C1-12E7-FF741697F311}"/>
                  </a:ext>
                </a:extLst>
              </p14:cNvPr>
              <p14:cNvContentPartPr/>
              <p14:nvPr/>
            </p14:nvContentPartPr>
            <p14:xfrm>
              <a:off x="2444435" y="294508"/>
              <a:ext cx="66240" cy="78480"/>
            </p14:xfrm>
          </p:contentPart>
        </mc:Choice>
        <mc:Fallback>
          <p:pic>
            <p:nvPicPr>
              <p:cNvPr id="210952" name="Freihand 210951">
                <a:extLst>
                  <a:ext uri="{FF2B5EF4-FFF2-40B4-BE49-F238E27FC236}">
                    <a16:creationId xmlns:a16="http://schemas.microsoft.com/office/drawing/2014/main" id="{CFB09760-9D94-47C1-12E7-FF741697F311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2435795" y="285868"/>
                <a:ext cx="838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210953" name="Freihand 210952">
                <a:extLst>
                  <a:ext uri="{FF2B5EF4-FFF2-40B4-BE49-F238E27FC236}">
                    <a16:creationId xmlns:a16="http://schemas.microsoft.com/office/drawing/2014/main" id="{881C19DA-D67B-946D-C2D2-F78F9FC384D4}"/>
                  </a:ext>
                </a:extLst>
              </p14:cNvPr>
              <p14:cNvContentPartPr/>
              <p14:nvPr/>
            </p14:nvContentPartPr>
            <p14:xfrm>
              <a:off x="2583395" y="142588"/>
              <a:ext cx="166320" cy="219240"/>
            </p14:xfrm>
          </p:contentPart>
        </mc:Choice>
        <mc:Fallback>
          <p:pic>
            <p:nvPicPr>
              <p:cNvPr id="210953" name="Freihand 210952">
                <a:extLst>
                  <a:ext uri="{FF2B5EF4-FFF2-40B4-BE49-F238E27FC236}">
                    <a16:creationId xmlns:a16="http://schemas.microsoft.com/office/drawing/2014/main" id="{881C19DA-D67B-946D-C2D2-F78F9FC384D4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2574395" y="133948"/>
                <a:ext cx="18396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210988" name="Freihand 210987">
                <a:extLst>
                  <a:ext uri="{FF2B5EF4-FFF2-40B4-BE49-F238E27FC236}">
                    <a16:creationId xmlns:a16="http://schemas.microsoft.com/office/drawing/2014/main" id="{FDBFB1AB-0893-B697-16F4-4161BD3930BC}"/>
                  </a:ext>
                </a:extLst>
              </p14:cNvPr>
              <p14:cNvContentPartPr/>
              <p14:nvPr/>
            </p14:nvContentPartPr>
            <p14:xfrm>
              <a:off x="299915" y="657388"/>
              <a:ext cx="108360" cy="215280"/>
            </p14:xfrm>
          </p:contentPart>
        </mc:Choice>
        <mc:Fallback>
          <p:pic>
            <p:nvPicPr>
              <p:cNvPr id="210988" name="Freihand 210987">
                <a:extLst>
                  <a:ext uri="{FF2B5EF4-FFF2-40B4-BE49-F238E27FC236}">
                    <a16:creationId xmlns:a16="http://schemas.microsoft.com/office/drawing/2014/main" id="{FDBFB1AB-0893-B697-16F4-4161BD3930BC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290915" y="648748"/>
                <a:ext cx="12600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210989" name="Freihand 210988">
                <a:extLst>
                  <a:ext uri="{FF2B5EF4-FFF2-40B4-BE49-F238E27FC236}">
                    <a16:creationId xmlns:a16="http://schemas.microsoft.com/office/drawing/2014/main" id="{BB7EA1B1-DB30-CE67-B235-A2488C9FFCE4}"/>
                  </a:ext>
                </a:extLst>
              </p14:cNvPr>
              <p14:cNvContentPartPr/>
              <p14:nvPr/>
            </p14:nvContentPartPr>
            <p14:xfrm>
              <a:off x="462995" y="651268"/>
              <a:ext cx="194760" cy="92880"/>
            </p14:xfrm>
          </p:contentPart>
        </mc:Choice>
        <mc:Fallback>
          <p:pic>
            <p:nvPicPr>
              <p:cNvPr id="210989" name="Freihand 210988">
                <a:extLst>
                  <a:ext uri="{FF2B5EF4-FFF2-40B4-BE49-F238E27FC236}">
                    <a16:creationId xmlns:a16="http://schemas.microsoft.com/office/drawing/2014/main" id="{BB7EA1B1-DB30-CE67-B235-A2488C9FFCE4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454355" y="642628"/>
                <a:ext cx="2124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210990" name="Freihand 210989">
                <a:extLst>
                  <a:ext uri="{FF2B5EF4-FFF2-40B4-BE49-F238E27FC236}">
                    <a16:creationId xmlns:a16="http://schemas.microsoft.com/office/drawing/2014/main" id="{838CB9F9-D66C-B18F-64C9-E3471B7E8C27}"/>
                  </a:ext>
                </a:extLst>
              </p14:cNvPr>
              <p14:cNvContentPartPr/>
              <p14:nvPr/>
            </p14:nvContentPartPr>
            <p14:xfrm>
              <a:off x="648755" y="573868"/>
              <a:ext cx="27360" cy="12600"/>
            </p14:xfrm>
          </p:contentPart>
        </mc:Choice>
        <mc:Fallback>
          <p:pic>
            <p:nvPicPr>
              <p:cNvPr id="210990" name="Freihand 210989">
                <a:extLst>
                  <a:ext uri="{FF2B5EF4-FFF2-40B4-BE49-F238E27FC236}">
                    <a16:creationId xmlns:a16="http://schemas.microsoft.com/office/drawing/2014/main" id="{838CB9F9-D66C-B18F-64C9-E3471B7E8C27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639755" y="564868"/>
                <a:ext cx="450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210991" name="Freihand 210990">
                <a:extLst>
                  <a:ext uri="{FF2B5EF4-FFF2-40B4-BE49-F238E27FC236}">
                    <a16:creationId xmlns:a16="http://schemas.microsoft.com/office/drawing/2014/main" id="{52C11356-2C98-CE66-D5B7-CF25D4F81060}"/>
                  </a:ext>
                </a:extLst>
              </p14:cNvPr>
              <p14:cNvContentPartPr/>
              <p14:nvPr/>
            </p14:nvContentPartPr>
            <p14:xfrm>
              <a:off x="723275" y="552268"/>
              <a:ext cx="267840" cy="190080"/>
            </p14:xfrm>
          </p:contentPart>
        </mc:Choice>
        <mc:Fallback>
          <p:pic>
            <p:nvPicPr>
              <p:cNvPr id="210991" name="Freihand 210990">
                <a:extLst>
                  <a:ext uri="{FF2B5EF4-FFF2-40B4-BE49-F238E27FC236}">
                    <a16:creationId xmlns:a16="http://schemas.microsoft.com/office/drawing/2014/main" id="{52C11356-2C98-CE66-D5B7-CF25D4F81060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714635" y="543628"/>
                <a:ext cx="2854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210992" name="Freihand 210991">
                <a:extLst>
                  <a:ext uri="{FF2B5EF4-FFF2-40B4-BE49-F238E27FC236}">
                    <a16:creationId xmlns:a16="http://schemas.microsoft.com/office/drawing/2014/main" id="{659BBA1E-FA19-6DA7-AB02-8DF90A551708}"/>
                  </a:ext>
                </a:extLst>
              </p14:cNvPr>
              <p14:cNvContentPartPr/>
              <p14:nvPr/>
            </p14:nvContentPartPr>
            <p14:xfrm>
              <a:off x="1118555" y="610228"/>
              <a:ext cx="25200" cy="117720"/>
            </p14:xfrm>
          </p:contentPart>
        </mc:Choice>
        <mc:Fallback>
          <p:pic>
            <p:nvPicPr>
              <p:cNvPr id="210992" name="Freihand 210991">
                <a:extLst>
                  <a:ext uri="{FF2B5EF4-FFF2-40B4-BE49-F238E27FC236}">
                    <a16:creationId xmlns:a16="http://schemas.microsoft.com/office/drawing/2014/main" id="{659BBA1E-FA19-6DA7-AB02-8DF90A551708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1109915" y="601228"/>
                <a:ext cx="428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210993" name="Freihand 210992">
                <a:extLst>
                  <a:ext uri="{FF2B5EF4-FFF2-40B4-BE49-F238E27FC236}">
                    <a16:creationId xmlns:a16="http://schemas.microsoft.com/office/drawing/2014/main" id="{0FD2A9D2-AFDB-C24C-A0FE-362D3069D23E}"/>
                  </a:ext>
                </a:extLst>
              </p14:cNvPr>
              <p14:cNvContentPartPr/>
              <p14:nvPr/>
            </p14:nvContentPartPr>
            <p14:xfrm>
              <a:off x="1074635" y="657388"/>
              <a:ext cx="92520" cy="20880"/>
            </p14:xfrm>
          </p:contentPart>
        </mc:Choice>
        <mc:Fallback>
          <p:pic>
            <p:nvPicPr>
              <p:cNvPr id="210993" name="Freihand 210992">
                <a:extLst>
                  <a:ext uri="{FF2B5EF4-FFF2-40B4-BE49-F238E27FC236}">
                    <a16:creationId xmlns:a16="http://schemas.microsoft.com/office/drawing/2014/main" id="{0FD2A9D2-AFDB-C24C-A0FE-362D3069D23E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1065635" y="648748"/>
                <a:ext cx="1101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210994" name="Freihand 210993">
                <a:extLst>
                  <a:ext uri="{FF2B5EF4-FFF2-40B4-BE49-F238E27FC236}">
                    <a16:creationId xmlns:a16="http://schemas.microsoft.com/office/drawing/2014/main" id="{7FEA620E-10A6-697C-2146-D122F542BABA}"/>
                  </a:ext>
                </a:extLst>
              </p14:cNvPr>
              <p14:cNvContentPartPr/>
              <p14:nvPr/>
            </p14:nvContentPartPr>
            <p14:xfrm>
              <a:off x="1255715" y="582508"/>
              <a:ext cx="71640" cy="239040"/>
            </p14:xfrm>
          </p:contentPart>
        </mc:Choice>
        <mc:Fallback>
          <p:pic>
            <p:nvPicPr>
              <p:cNvPr id="210994" name="Freihand 210993">
                <a:extLst>
                  <a:ext uri="{FF2B5EF4-FFF2-40B4-BE49-F238E27FC236}">
                    <a16:creationId xmlns:a16="http://schemas.microsoft.com/office/drawing/2014/main" id="{7FEA620E-10A6-697C-2146-D122F542BABA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1247075" y="573508"/>
                <a:ext cx="8928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210995" name="Freihand 210994">
                <a:extLst>
                  <a:ext uri="{FF2B5EF4-FFF2-40B4-BE49-F238E27FC236}">
                    <a16:creationId xmlns:a16="http://schemas.microsoft.com/office/drawing/2014/main" id="{063A6BAF-6EE7-8A6E-4D5C-409685B626C5}"/>
                  </a:ext>
                </a:extLst>
              </p14:cNvPr>
              <p14:cNvContentPartPr/>
              <p14:nvPr/>
            </p14:nvContentPartPr>
            <p14:xfrm>
              <a:off x="1367315" y="606628"/>
              <a:ext cx="128160" cy="100080"/>
            </p14:xfrm>
          </p:contentPart>
        </mc:Choice>
        <mc:Fallback>
          <p:pic>
            <p:nvPicPr>
              <p:cNvPr id="210995" name="Freihand 210994">
                <a:extLst>
                  <a:ext uri="{FF2B5EF4-FFF2-40B4-BE49-F238E27FC236}">
                    <a16:creationId xmlns:a16="http://schemas.microsoft.com/office/drawing/2014/main" id="{063A6BAF-6EE7-8A6E-4D5C-409685B626C5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1358315" y="597628"/>
                <a:ext cx="14580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210996" name="Freihand 210995">
                <a:extLst>
                  <a:ext uri="{FF2B5EF4-FFF2-40B4-BE49-F238E27FC236}">
                    <a16:creationId xmlns:a16="http://schemas.microsoft.com/office/drawing/2014/main" id="{C8B48B36-8E11-2EC8-DD5D-5790F59A0228}"/>
                  </a:ext>
                </a:extLst>
              </p14:cNvPr>
              <p14:cNvContentPartPr/>
              <p14:nvPr/>
            </p14:nvContentPartPr>
            <p14:xfrm>
              <a:off x="1506995" y="503308"/>
              <a:ext cx="31680" cy="175680"/>
            </p14:xfrm>
          </p:contentPart>
        </mc:Choice>
        <mc:Fallback>
          <p:pic>
            <p:nvPicPr>
              <p:cNvPr id="210996" name="Freihand 210995">
                <a:extLst>
                  <a:ext uri="{FF2B5EF4-FFF2-40B4-BE49-F238E27FC236}">
                    <a16:creationId xmlns:a16="http://schemas.microsoft.com/office/drawing/2014/main" id="{C8B48B36-8E11-2EC8-DD5D-5790F59A0228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1498355" y="494668"/>
                <a:ext cx="4932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210997" name="Freihand 210996">
                <a:extLst>
                  <a:ext uri="{FF2B5EF4-FFF2-40B4-BE49-F238E27FC236}">
                    <a16:creationId xmlns:a16="http://schemas.microsoft.com/office/drawing/2014/main" id="{74F477CA-69A1-FA1E-AD01-A7CEAFF0542C}"/>
                  </a:ext>
                </a:extLst>
              </p14:cNvPr>
              <p14:cNvContentPartPr/>
              <p14:nvPr/>
            </p14:nvContentPartPr>
            <p14:xfrm>
              <a:off x="1492955" y="603028"/>
              <a:ext cx="93240" cy="94680"/>
            </p14:xfrm>
          </p:contentPart>
        </mc:Choice>
        <mc:Fallback>
          <p:pic>
            <p:nvPicPr>
              <p:cNvPr id="210997" name="Freihand 210996">
                <a:extLst>
                  <a:ext uri="{FF2B5EF4-FFF2-40B4-BE49-F238E27FC236}">
                    <a16:creationId xmlns:a16="http://schemas.microsoft.com/office/drawing/2014/main" id="{74F477CA-69A1-FA1E-AD01-A7CEAFF0542C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1483955" y="594028"/>
                <a:ext cx="1108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210998" name="Freihand 210997">
                <a:extLst>
                  <a:ext uri="{FF2B5EF4-FFF2-40B4-BE49-F238E27FC236}">
                    <a16:creationId xmlns:a16="http://schemas.microsoft.com/office/drawing/2014/main" id="{952701E2-B4F9-F277-0606-2FC54562FB5F}"/>
                  </a:ext>
                </a:extLst>
              </p14:cNvPr>
              <p14:cNvContentPartPr/>
              <p14:nvPr/>
            </p14:nvContentPartPr>
            <p14:xfrm>
              <a:off x="1595195" y="527428"/>
              <a:ext cx="142920" cy="172800"/>
            </p14:xfrm>
          </p:contentPart>
        </mc:Choice>
        <mc:Fallback>
          <p:pic>
            <p:nvPicPr>
              <p:cNvPr id="210998" name="Freihand 210997">
                <a:extLst>
                  <a:ext uri="{FF2B5EF4-FFF2-40B4-BE49-F238E27FC236}">
                    <a16:creationId xmlns:a16="http://schemas.microsoft.com/office/drawing/2014/main" id="{952701E2-B4F9-F277-0606-2FC54562FB5F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1586555" y="518428"/>
                <a:ext cx="1605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210999" name="Freihand 210998">
                <a:extLst>
                  <a:ext uri="{FF2B5EF4-FFF2-40B4-BE49-F238E27FC236}">
                    <a16:creationId xmlns:a16="http://schemas.microsoft.com/office/drawing/2014/main" id="{4699DEFC-264F-22CB-F9DE-193059E7C4D9}"/>
                  </a:ext>
                </a:extLst>
              </p14:cNvPr>
              <p14:cNvContentPartPr/>
              <p14:nvPr/>
            </p14:nvContentPartPr>
            <p14:xfrm>
              <a:off x="1740275" y="552268"/>
              <a:ext cx="76320" cy="156600"/>
            </p14:xfrm>
          </p:contentPart>
        </mc:Choice>
        <mc:Fallback>
          <p:pic>
            <p:nvPicPr>
              <p:cNvPr id="210999" name="Freihand 210998">
                <a:extLst>
                  <a:ext uri="{FF2B5EF4-FFF2-40B4-BE49-F238E27FC236}">
                    <a16:creationId xmlns:a16="http://schemas.microsoft.com/office/drawing/2014/main" id="{4699DEFC-264F-22CB-F9DE-193059E7C4D9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1731275" y="543628"/>
                <a:ext cx="9396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211000" name="Freihand 210999">
                <a:extLst>
                  <a:ext uri="{FF2B5EF4-FFF2-40B4-BE49-F238E27FC236}">
                    <a16:creationId xmlns:a16="http://schemas.microsoft.com/office/drawing/2014/main" id="{AE0A1DD1-7490-F22E-67AE-7451A4FD3C93}"/>
                  </a:ext>
                </a:extLst>
              </p14:cNvPr>
              <p14:cNvContentPartPr/>
              <p14:nvPr/>
            </p14:nvContentPartPr>
            <p14:xfrm>
              <a:off x="1904435" y="597988"/>
              <a:ext cx="92520" cy="133920"/>
            </p14:xfrm>
          </p:contentPart>
        </mc:Choice>
        <mc:Fallback>
          <p:pic>
            <p:nvPicPr>
              <p:cNvPr id="211000" name="Freihand 210999">
                <a:extLst>
                  <a:ext uri="{FF2B5EF4-FFF2-40B4-BE49-F238E27FC236}">
                    <a16:creationId xmlns:a16="http://schemas.microsoft.com/office/drawing/2014/main" id="{AE0A1DD1-7490-F22E-67AE-7451A4FD3C93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1895435" y="588988"/>
                <a:ext cx="11016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211002" name="Freihand 211001">
                <a:extLst>
                  <a:ext uri="{FF2B5EF4-FFF2-40B4-BE49-F238E27FC236}">
                    <a16:creationId xmlns:a16="http://schemas.microsoft.com/office/drawing/2014/main" id="{4D78991B-1C17-8205-C35E-4927E1779F85}"/>
                  </a:ext>
                </a:extLst>
              </p14:cNvPr>
              <p14:cNvContentPartPr/>
              <p14:nvPr/>
            </p14:nvContentPartPr>
            <p14:xfrm>
              <a:off x="2132675" y="580348"/>
              <a:ext cx="112320" cy="179640"/>
            </p14:xfrm>
          </p:contentPart>
        </mc:Choice>
        <mc:Fallback>
          <p:pic>
            <p:nvPicPr>
              <p:cNvPr id="211002" name="Freihand 211001">
                <a:extLst>
                  <a:ext uri="{FF2B5EF4-FFF2-40B4-BE49-F238E27FC236}">
                    <a16:creationId xmlns:a16="http://schemas.microsoft.com/office/drawing/2014/main" id="{4D78991B-1C17-8205-C35E-4927E1779F85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2123675" y="571348"/>
                <a:ext cx="1299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211003" name="Freihand 211002">
                <a:extLst>
                  <a:ext uri="{FF2B5EF4-FFF2-40B4-BE49-F238E27FC236}">
                    <a16:creationId xmlns:a16="http://schemas.microsoft.com/office/drawing/2014/main" id="{EB8D8AA8-D3E3-AF8E-4CDE-A0E3AE904DC1}"/>
                  </a:ext>
                </a:extLst>
              </p14:cNvPr>
              <p14:cNvContentPartPr/>
              <p14:nvPr/>
            </p14:nvContentPartPr>
            <p14:xfrm>
              <a:off x="2266235" y="582148"/>
              <a:ext cx="478440" cy="129960"/>
            </p14:xfrm>
          </p:contentPart>
        </mc:Choice>
        <mc:Fallback>
          <p:pic>
            <p:nvPicPr>
              <p:cNvPr id="211003" name="Freihand 211002">
                <a:extLst>
                  <a:ext uri="{FF2B5EF4-FFF2-40B4-BE49-F238E27FC236}">
                    <a16:creationId xmlns:a16="http://schemas.microsoft.com/office/drawing/2014/main" id="{EB8D8AA8-D3E3-AF8E-4CDE-A0E3AE904DC1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2257595" y="573148"/>
                <a:ext cx="49608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211005" name="Freihand 211004">
                <a:extLst>
                  <a:ext uri="{FF2B5EF4-FFF2-40B4-BE49-F238E27FC236}">
                    <a16:creationId xmlns:a16="http://schemas.microsoft.com/office/drawing/2014/main" id="{CA30CB37-0513-2A3D-84E4-03757AB9F4C1}"/>
                  </a:ext>
                </a:extLst>
              </p14:cNvPr>
              <p14:cNvContentPartPr/>
              <p14:nvPr/>
            </p14:nvContentPartPr>
            <p14:xfrm>
              <a:off x="307475" y="973108"/>
              <a:ext cx="213840" cy="150840"/>
            </p14:xfrm>
          </p:contentPart>
        </mc:Choice>
        <mc:Fallback>
          <p:pic>
            <p:nvPicPr>
              <p:cNvPr id="211005" name="Freihand 211004">
                <a:extLst>
                  <a:ext uri="{FF2B5EF4-FFF2-40B4-BE49-F238E27FC236}">
                    <a16:creationId xmlns:a16="http://schemas.microsoft.com/office/drawing/2014/main" id="{CA30CB37-0513-2A3D-84E4-03757AB9F4C1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298475" y="964108"/>
                <a:ext cx="2314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211006" name="Freihand 211005">
                <a:extLst>
                  <a:ext uri="{FF2B5EF4-FFF2-40B4-BE49-F238E27FC236}">
                    <a16:creationId xmlns:a16="http://schemas.microsoft.com/office/drawing/2014/main" id="{1836190A-D180-89C4-68C0-11B01F6E867D}"/>
                  </a:ext>
                </a:extLst>
              </p14:cNvPr>
              <p14:cNvContentPartPr/>
              <p14:nvPr/>
            </p14:nvContentPartPr>
            <p14:xfrm>
              <a:off x="557675" y="876268"/>
              <a:ext cx="105480" cy="179640"/>
            </p14:xfrm>
          </p:contentPart>
        </mc:Choice>
        <mc:Fallback>
          <p:pic>
            <p:nvPicPr>
              <p:cNvPr id="211006" name="Freihand 211005">
                <a:extLst>
                  <a:ext uri="{FF2B5EF4-FFF2-40B4-BE49-F238E27FC236}">
                    <a16:creationId xmlns:a16="http://schemas.microsoft.com/office/drawing/2014/main" id="{1836190A-D180-89C4-68C0-11B01F6E867D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548675" y="867628"/>
                <a:ext cx="1231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211007" name="Freihand 211006">
                <a:extLst>
                  <a:ext uri="{FF2B5EF4-FFF2-40B4-BE49-F238E27FC236}">
                    <a16:creationId xmlns:a16="http://schemas.microsoft.com/office/drawing/2014/main" id="{47635EA3-80A3-71DA-7A3D-8E4A82C10951}"/>
                  </a:ext>
                </a:extLst>
              </p14:cNvPr>
              <p14:cNvContentPartPr/>
              <p14:nvPr/>
            </p14:nvContentPartPr>
            <p14:xfrm>
              <a:off x="685115" y="987868"/>
              <a:ext cx="78120" cy="85320"/>
            </p14:xfrm>
          </p:contentPart>
        </mc:Choice>
        <mc:Fallback>
          <p:pic>
            <p:nvPicPr>
              <p:cNvPr id="211007" name="Freihand 211006">
                <a:extLst>
                  <a:ext uri="{FF2B5EF4-FFF2-40B4-BE49-F238E27FC236}">
                    <a16:creationId xmlns:a16="http://schemas.microsoft.com/office/drawing/2014/main" id="{47635EA3-80A3-71DA-7A3D-8E4A82C10951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676475" y="978868"/>
                <a:ext cx="9576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211008" name="Freihand 211007">
                <a:extLst>
                  <a:ext uri="{FF2B5EF4-FFF2-40B4-BE49-F238E27FC236}">
                    <a16:creationId xmlns:a16="http://schemas.microsoft.com/office/drawing/2014/main" id="{F2D3C441-963A-EBD7-93AE-1A6143A7B12E}"/>
                  </a:ext>
                </a:extLst>
              </p14:cNvPr>
              <p14:cNvContentPartPr/>
              <p14:nvPr/>
            </p14:nvContentPartPr>
            <p14:xfrm>
              <a:off x="809675" y="866548"/>
              <a:ext cx="35640" cy="194040"/>
            </p14:xfrm>
          </p:contentPart>
        </mc:Choice>
        <mc:Fallback>
          <p:pic>
            <p:nvPicPr>
              <p:cNvPr id="211008" name="Freihand 211007">
                <a:extLst>
                  <a:ext uri="{FF2B5EF4-FFF2-40B4-BE49-F238E27FC236}">
                    <a16:creationId xmlns:a16="http://schemas.microsoft.com/office/drawing/2014/main" id="{F2D3C441-963A-EBD7-93AE-1A6143A7B12E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801035" y="857908"/>
                <a:ext cx="5328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211009" name="Freihand 211008">
                <a:extLst>
                  <a:ext uri="{FF2B5EF4-FFF2-40B4-BE49-F238E27FC236}">
                    <a16:creationId xmlns:a16="http://schemas.microsoft.com/office/drawing/2014/main" id="{790B9336-C8E2-C107-25CC-058B3F546CF0}"/>
                  </a:ext>
                </a:extLst>
              </p14:cNvPr>
              <p14:cNvContentPartPr/>
              <p14:nvPr/>
            </p14:nvContentPartPr>
            <p14:xfrm>
              <a:off x="853595" y="958708"/>
              <a:ext cx="80280" cy="93960"/>
            </p14:xfrm>
          </p:contentPart>
        </mc:Choice>
        <mc:Fallback>
          <p:pic>
            <p:nvPicPr>
              <p:cNvPr id="211009" name="Freihand 211008">
                <a:extLst>
                  <a:ext uri="{FF2B5EF4-FFF2-40B4-BE49-F238E27FC236}">
                    <a16:creationId xmlns:a16="http://schemas.microsoft.com/office/drawing/2014/main" id="{790B9336-C8E2-C107-25CC-058B3F546CF0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844955" y="950068"/>
                <a:ext cx="979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211010" name="Freihand 211009">
                <a:extLst>
                  <a:ext uri="{FF2B5EF4-FFF2-40B4-BE49-F238E27FC236}">
                    <a16:creationId xmlns:a16="http://schemas.microsoft.com/office/drawing/2014/main" id="{DCEC2045-688C-F053-C58F-1FB62FE3E803}"/>
                  </a:ext>
                </a:extLst>
              </p14:cNvPr>
              <p14:cNvContentPartPr/>
              <p14:nvPr/>
            </p14:nvContentPartPr>
            <p14:xfrm>
              <a:off x="989315" y="952588"/>
              <a:ext cx="65160" cy="102240"/>
            </p14:xfrm>
          </p:contentPart>
        </mc:Choice>
        <mc:Fallback>
          <p:pic>
            <p:nvPicPr>
              <p:cNvPr id="211010" name="Freihand 211009">
                <a:extLst>
                  <a:ext uri="{FF2B5EF4-FFF2-40B4-BE49-F238E27FC236}">
                    <a16:creationId xmlns:a16="http://schemas.microsoft.com/office/drawing/2014/main" id="{DCEC2045-688C-F053-C58F-1FB62FE3E803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980675" y="943588"/>
                <a:ext cx="828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211011" name="Freihand 211010">
                <a:extLst>
                  <a:ext uri="{FF2B5EF4-FFF2-40B4-BE49-F238E27FC236}">
                    <a16:creationId xmlns:a16="http://schemas.microsoft.com/office/drawing/2014/main" id="{3635154C-58E9-B42B-B631-D0D04BF0BAD5}"/>
                  </a:ext>
                </a:extLst>
              </p14:cNvPr>
              <p14:cNvContentPartPr/>
              <p14:nvPr/>
            </p14:nvContentPartPr>
            <p14:xfrm>
              <a:off x="1087955" y="859348"/>
              <a:ext cx="206280" cy="191520"/>
            </p14:xfrm>
          </p:contentPart>
        </mc:Choice>
        <mc:Fallback>
          <p:pic>
            <p:nvPicPr>
              <p:cNvPr id="211011" name="Freihand 211010">
                <a:extLst>
                  <a:ext uri="{FF2B5EF4-FFF2-40B4-BE49-F238E27FC236}">
                    <a16:creationId xmlns:a16="http://schemas.microsoft.com/office/drawing/2014/main" id="{3635154C-58E9-B42B-B631-D0D04BF0BAD5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1078955" y="850348"/>
                <a:ext cx="223920" cy="20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211012" name="Freihand 211011">
                <a:extLst>
                  <a:ext uri="{FF2B5EF4-FFF2-40B4-BE49-F238E27FC236}">
                    <a16:creationId xmlns:a16="http://schemas.microsoft.com/office/drawing/2014/main" id="{26AE380C-AE5F-76E2-A3FD-BB7936F517DE}"/>
                  </a:ext>
                </a:extLst>
              </p14:cNvPr>
              <p14:cNvContentPartPr/>
              <p14:nvPr/>
            </p14:nvContentPartPr>
            <p14:xfrm>
              <a:off x="1312955" y="950068"/>
              <a:ext cx="83880" cy="97560"/>
            </p14:xfrm>
          </p:contentPart>
        </mc:Choice>
        <mc:Fallback>
          <p:pic>
            <p:nvPicPr>
              <p:cNvPr id="211012" name="Freihand 211011">
                <a:extLst>
                  <a:ext uri="{FF2B5EF4-FFF2-40B4-BE49-F238E27FC236}">
                    <a16:creationId xmlns:a16="http://schemas.microsoft.com/office/drawing/2014/main" id="{26AE380C-AE5F-76E2-A3FD-BB7936F517DE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1304315" y="941068"/>
                <a:ext cx="1015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211013" name="Freihand 211012">
                <a:extLst>
                  <a:ext uri="{FF2B5EF4-FFF2-40B4-BE49-F238E27FC236}">
                    <a16:creationId xmlns:a16="http://schemas.microsoft.com/office/drawing/2014/main" id="{B696147C-4331-16A4-3FF8-8D2FDC04424B}"/>
                  </a:ext>
                </a:extLst>
              </p14:cNvPr>
              <p14:cNvContentPartPr/>
              <p14:nvPr/>
            </p14:nvContentPartPr>
            <p14:xfrm>
              <a:off x="1666835" y="899308"/>
              <a:ext cx="148320" cy="109440"/>
            </p14:xfrm>
          </p:contentPart>
        </mc:Choice>
        <mc:Fallback>
          <p:pic>
            <p:nvPicPr>
              <p:cNvPr id="211013" name="Freihand 211012">
                <a:extLst>
                  <a:ext uri="{FF2B5EF4-FFF2-40B4-BE49-F238E27FC236}">
                    <a16:creationId xmlns:a16="http://schemas.microsoft.com/office/drawing/2014/main" id="{B696147C-4331-16A4-3FF8-8D2FDC04424B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1658195" y="890668"/>
                <a:ext cx="1659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3">
            <p14:nvContentPartPr>
              <p14:cNvPr id="211014" name="Freihand 211013">
                <a:extLst>
                  <a:ext uri="{FF2B5EF4-FFF2-40B4-BE49-F238E27FC236}">
                    <a16:creationId xmlns:a16="http://schemas.microsoft.com/office/drawing/2014/main" id="{FC7D22A9-8EA7-E69F-A5BD-82BFC857F1C7}"/>
                  </a:ext>
                </a:extLst>
              </p14:cNvPr>
              <p14:cNvContentPartPr/>
              <p14:nvPr/>
            </p14:nvContentPartPr>
            <p14:xfrm>
              <a:off x="1785995" y="905068"/>
              <a:ext cx="74880" cy="140040"/>
            </p14:xfrm>
          </p:contentPart>
        </mc:Choice>
        <mc:Fallback>
          <p:pic>
            <p:nvPicPr>
              <p:cNvPr id="211014" name="Freihand 211013">
                <a:extLst>
                  <a:ext uri="{FF2B5EF4-FFF2-40B4-BE49-F238E27FC236}">
                    <a16:creationId xmlns:a16="http://schemas.microsoft.com/office/drawing/2014/main" id="{FC7D22A9-8EA7-E69F-A5BD-82BFC857F1C7}"/>
                  </a:ext>
                </a:extLst>
              </p:cNvPr>
              <p:cNvPicPr/>
              <p:nvPr/>
            </p:nvPicPr>
            <p:blipFill>
              <a:blip r:embed="rId514"/>
              <a:stretch>
                <a:fillRect/>
              </a:stretch>
            </p:blipFill>
            <p:spPr>
              <a:xfrm>
                <a:off x="1777355" y="896068"/>
                <a:ext cx="9252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5">
            <p14:nvContentPartPr>
              <p14:cNvPr id="211015" name="Freihand 211014">
                <a:extLst>
                  <a:ext uri="{FF2B5EF4-FFF2-40B4-BE49-F238E27FC236}">
                    <a16:creationId xmlns:a16="http://schemas.microsoft.com/office/drawing/2014/main" id="{40E39A6B-59D7-F208-C63F-CDC0D48882A4}"/>
                  </a:ext>
                </a:extLst>
              </p14:cNvPr>
              <p14:cNvContentPartPr/>
              <p14:nvPr/>
            </p14:nvContentPartPr>
            <p14:xfrm>
              <a:off x="1905875" y="816868"/>
              <a:ext cx="286200" cy="213120"/>
            </p14:xfrm>
          </p:contentPart>
        </mc:Choice>
        <mc:Fallback>
          <p:pic>
            <p:nvPicPr>
              <p:cNvPr id="211015" name="Freihand 211014">
                <a:extLst>
                  <a:ext uri="{FF2B5EF4-FFF2-40B4-BE49-F238E27FC236}">
                    <a16:creationId xmlns:a16="http://schemas.microsoft.com/office/drawing/2014/main" id="{40E39A6B-59D7-F208-C63F-CDC0D48882A4}"/>
                  </a:ext>
                </a:extLst>
              </p:cNvPr>
              <p:cNvPicPr/>
              <p:nvPr/>
            </p:nvPicPr>
            <p:blipFill>
              <a:blip r:embed="rId516"/>
              <a:stretch>
                <a:fillRect/>
              </a:stretch>
            </p:blipFill>
            <p:spPr>
              <a:xfrm>
                <a:off x="1896875" y="807868"/>
                <a:ext cx="3038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7">
            <p14:nvContentPartPr>
              <p14:cNvPr id="211016" name="Freihand 211015">
                <a:extLst>
                  <a:ext uri="{FF2B5EF4-FFF2-40B4-BE49-F238E27FC236}">
                    <a16:creationId xmlns:a16="http://schemas.microsoft.com/office/drawing/2014/main" id="{906D07F9-2D8A-A6A4-5B83-EF80A68F59CC}"/>
                  </a:ext>
                </a:extLst>
              </p14:cNvPr>
              <p14:cNvContentPartPr/>
              <p14:nvPr/>
            </p14:nvContentPartPr>
            <p14:xfrm>
              <a:off x="2177675" y="819388"/>
              <a:ext cx="11880" cy="18000"/>
            </p14:xfrm>
          </p:contentPart>
        </mc:Choice>
        <mc:Fallback>
          <p:pic>
            <p:nvPicPr>
              <p:cNvPr id="211016" name="Freihand 211015">
                <a:extLst>
                  <a:ext uri="{FF2B5EF4-FFF2-40B4-BE49-F238E27FC236}">
                    <a16:creationId xmlns:a16="http://schemas.microsoft.com/office/drawing/2014/main" id="{906D07F9-2D8A-A6A4-5B83-EF80A68F59CC}"/>
                  </a:ext>
                </a:extLst>
              </p:cNvPr>
              <p:cNvPicPr/>
              <p:nvPr/>
            </p:nvPicPr>
            <p:blipFill>
              <a:blip r:embed="rId518"/>
              <a:stretch>
                <a:fillRect/>
              </a:stretch>
            </p:blipFill>
            <p:spPr>
              <a:xfrm>
                <a:off x="2169035" y="810748"/>
                <a:ext cx="295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9">
            <p14:nvContentPartPr>
              <p14:cNvPr id="211017" name="Freihand 211016">
                <a:extLst>
                  <a:ext uri="{FF2B5EF4-FFF2-40B4-BE49-F238E27FC236}">
                    <a16:creationId xmlns:a16="http://schemas.microsoft.com/office/drawing/2014/main" id="{9651B4D9-CB04-8AF8-6B23-7FD5970635AE}"/>
                  </a:ext>
                </a:extLst>
              </p14:cNvPr>
              <p14:cNvContentPartPr/>
              <p14:nvPr/>
            </p14:nvContentPartPr>
            <p14:xfrm>
              <a:off x="2234915" y="804268"/>
              <a:ext cx="55080" cy="224280"/>
            </p14:xfrm>
          </p:contentPart>
        </mc:Choice>
        <mc:Fallback>
          <p:pic>
            <p:nvPicPr>
              <p:cNvPr id="211017" name="Freihand 211016">
                <a:extLst>
                  <a:ext uri="{FF2B5EF4-FFF2-40B4-BE49-F238E27FC236}">
                    <a16:creationId xmlns:a16="http://schemas.microsoft.com/office/drawing/2014/main" id="{9651B4D9-CB04-8AF8-6B23-7FD5970635AE}"/>
                  </a:ext>
                </a:extLst>
              </p:cNvPr>
              <p:cNvPicPr/>
              <p:nvPr/>
            </p:nvPicPr>
            <p:blipFill>
              <a:blip r:embed="rId520"/>
              <a:stretch>
                <a:fillRect/>
              </a:stretch>
            </p:blipFill>
            <p:spPr>
              <a:xfrm>
                <a:off x="2226275" y="795268"/>
                <a:ext cx="727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1">
            <p14:nvContentPartPr>
              <p14:cNvPr id="211018" name="Freihand 211017">
                <a:extLst>
                  <a:ext uri="{FF2B5EF4-FFF2-40B4-BE49-F238E27FC236}">
                    <a16:creationId xmlns:a16="http://schemas.microsoft.com/office/drawing/2014/main" id="{854534C1-DB71-9E6E-552A-E1F8D8537706}"/>
                  </a:ext>
                </a:extLst>
              </p14:cNvPr>
              <p14:cNvContentPartPr/>
              <p14:nvPr/>
            </p14:nvContentPartPr>
            <p14:xfrm>
              <a:off x="87515" y="685108"/>
              <a:ext cx="131400" cy="17280"/>
            </p14:xfrm>
          </p:contentPart>
        </mc:Choice>
        <mc:Fallback>
          <p:pic>
            <p:nvPicPr>
              <p:cNvPr id="211018" name="Freihand 211017">
                <a:extLst>
                  <a:ext uri="{FF2B5EF4-FFF2-40B4-BE49-F238E27FC236}">
                    <a16:creationId xmlns:a16="http://schemas.microsoft.com/office/drawing/2014/main" id="{854534C1-DB71-9E6E-552A-E1F8D8537706}"/>
                  </a:ext>
                </a:extLst>
              </p:cNvPr>
              <p:cNvPicPr/>
              <p:nvPr/>
            </p:nvPicPr>
            <p:blipFill>
              <a:blip r:embed="rId522"/>
              <a:stretch>
                <a:fillRect/>
              </a:stretch>
            </p:blipFill>
            <p:spPr>
              <a:xfrm>
                <a:off x="78875" y="676468"/>
                <a:ext cx="1490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3">
            <p14:nvContentPartPr>
              <p14:cNvPr id="211019" name="Freihand 211018">
                <a:extLst>
                  <a:ext uri="{FF2B5EF4-FFF2-40B4-BE49-F238E27FC236}">
                    <a16:creationId xmlns:a16="http://schemas.microsoft.com/office/drawing/2014/main" id="{DC1CDFDB-31E1-937A-C9BA-7E56A99E89D0}"/>
                  </a:ext>
                </a:extLst>
              </p14:cNvPr>
              <p14:cNvContentPartPr/>
              <p14:nvPr/>
            </p14:nvContentPartPr>
            <p14:xfrm>
              <a:off x="88235" y="1075348"/>
              <a:ext cx="116640" cy="23400"/>
            </p14:xfrm>
          </p:contentPart>
        </mc:Choice>
        <mc:Fallback>
          <p:pic>
            <p:nvPicPr>
              <p:cNvPr id="211019" name="Freihand 211018">
                <a:extLst>
                  <a:ext uri="{FF2B5EF4-FFF2-40B4-BE49-F238E27FC236}">
                    <a16:creationId xmlns:a16="http://schemas.microsoft.com/office/drawing/2014/main" id="{DC1CDFDB-31E1-937A-C9BA-7E56A99E89D0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79235" y="1066348"/>
                <a:ext cx="1342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5">
            <p14:nvContentPartPr>
              <p14:cNvPr id="211021" name="Freihand 211020">
                <a:extLst>
                  <a:ext uri="{FF2B5EF4-FFF2-40B4-BE49-F238E27FC236}">
                    <a16:creationId xmlns:a16="http://schemas.microsoft.com/office/drawing/2014/main" id="{924E3778-2DC8-07AD-E736-06FC4DE434BB}"/>
                  </a:ext>
                </a:extLst>
              </p14:cNvPr>
              <p14:cNvContentPartPr/>
              <p14:nvPr/>
            </p14:nvContentPartPr>
            <p14:xfrm>
              <a:off x="107315" y="1481788"/>
              <a:ext cx="103320" cy="11520"/>
            </p14:xfrm>
          </p:contentPart>
        </mc:Choice>
        <mc:Fallback>
          <p:pic>
            <p:nvPicPr>
              <p:cNvPr id="211021" name="Freihand 211020">
                <a:extLst>
                  <a:ext uri="{FF2B5EF4-FFF2-40B4-BE49-F238E27FC236}">
                    <a16:creationId xmlns:a16="http://schemas.microsoft.com/office/drawing/2014/main" id="{924E3778-2DC8-07AD-E736-06FC4DE434BB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98675" y="1473148"/>
                <a:ext cx="1209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7">
            <p14:nvContentPartPr>
              <p14:cNvPr id="211022" name="Freihand 211021">
                <a:extLst>
                  <a:ext uri="{FF2B5EF4-FFF2-40B4-BE49-F238E27FC236}">
                    <a16:creationId xmlns:a16="http://schemas.microsoft.com/office/drawing/2014/main" id="{5BC4AC5B-B60D-29F8-C917-9A06A65AC13E}"/>
                  </a:ext>
                </a:extLst>
              </p14:cNvPr>
              <p14:cNvContentPartPr/>
              <p14:nvPr/>
            </p14:nvContentPartPr>
            <p14:xfrm>
              <a:off x="319355" y="1436788"/>
              <a:ext cx="135720" cy="122400"/>
            </p14:xfrm>
          </p:contentPart>
        </mc:Choice>
        <mc:Fallback>
          <p:pic>
            <p:nvPicPr>
              <p:cNvPr id="211022" name="Freihand 211021">
                <a:extLst>
                  <a:ext uri="{FF2B5EF4-FFF2-40B4-BE49-F238E27FC236}">
                    <a16:creationId xmlns:a16="http://schemas.microsoft.com/office/drawing/2014/main" id="{5BC4AC5B-B60D-29F8-C917-9A06A65AC13E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310715" y="1428148"/>
                <a:ext cx="1533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9">
            <p14:nvContentPartPr>
              <p14:cNvPr id="211023" name="Freihand 211022">
                <a:extLst>
                  <a:ext uri="{FF2B5EF4-FFF2-40B4-BE49-F238E27FC236}">
                    <a16:creationId xmlns:a16="http://schemas.microsoft.com/office/drawing/2014/main" id="{A46DB5E5-91F1-B87A-9D3A-E18AC2473F8B}"/>
                  </a:ext>
                </a:extLst>
              </p14:cNvPr>
              <p14:cNvContentPartPr/>
              <p14:nvPr/>
            </p14:nvContentPartPr>
            <p14:xfrm>
              <a:off x="468035" y="1434988"/>
              <a:ext cx="209520" cy="79560"/>
            </p14:xfrm>
          </p:contentPart>
        </mc:Choice>
        <mc:Fallback>
          <p:pic>
            <p:nvPicPr>
              <p:cNvPr id="211023" name="Freihand 211022">
                <a:extLst>
                  <a:ext uri="{FF2B5EF4-FFF2-40B4-BE49-F238E27FC236}">
                    <a16:creationId xmlns:a16="http://schemas.microsoft.com/office/drawing/2014/main" id="{A46DB5E5-91F1-B87A-9D3A-E18AC2473F8B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459395" y="1426348"/>
                <a:ext cx="22716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1">
            <p14:nvContentPartPr>
              <p14:cNvPr id="211024" name="Freihand 211023">
                <a:extLst>
                  <a:ext uri="{FF2B5EF4-FFF2-40B4-BE49-F238E27FC236}">
                    <a16:creationId xmlns:a16="http://schemas.microsoft.com/office/drawing/2014/main" id="{0EF091F7-7466-C058-5F0A-C597A658FB2C}"/>
                  </a:ext>
                </a:extLst>
              </p14:cNvPr>
              <p14:cNvContentPartPr/>
              <p14:nvPr/>
            </p14:nvContentPartPr>
            <p14:xfrm>
              <a:off x="710675" y="1413028"/>
              <a:ext cx="101880" cy="117000"/>
            </p14:xfrm>
          </p:contentPart>
        </mc:Choice>
        <mc:Fallback>
          <p:pic>
            <p:nvPicPr>
              <p:cNvPr id="211024" name="Freihand 211023">
                <a:extLst>
                  <a:ext uri="{FF2B5EF4-FFF2-40B4-BE49-F238E27FC236}">
                    <a16:creationId xmlns:a16="http://schemas.microsoft.com/office/drawing/2014/main" id="{0EF091F7-7466-C058-5F0A-C597A658FB2C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701675" y="1404028"/>
                <a:ext cx="1195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3">
            <p14:nvContentPartPr>
              <p14:cNvPr id="211026" name="Freihand 211025">
                <a:extLst>
                  <a:ext uri="{FF2B5EF4-FFF2-40B4-BE49-F238E27FC236}">
                    <a16:creationId xmlns:a16="http://schemas.microsoft.com/office/drawing/2014/main" id="{38CD335C-BE4F-8B76-5FCF-1FA9866465CF}"/>
                  </a:ext>
                </a:extLst>
              </p14:cNvPr>
              <p14:cNvContentPartPr/>
              <p14:nvPr/>
            </p14:nvContentPartPr>
            <p14:xfrm>
              <a:off x="864035" y="1323388"/>
              <a:ext cx="243360" cy="179280"/>
            </p14:xfrm>
          </p:contentPart>
        </mc:Choice>
        <mc:Fallback>
          <p:pic>
            <p:nvPicPr>
              <p:cNvPr id="211026" name="Freihand 211025">
                <a:extLst>
                  <a:ext uri="{FF2B5EF4-FFF2-40B4-BE49-F238E27FC236}">
                    <a16:creationId xmlns:a16="http://schemas.microsoft.com/office/drawing/2014/main" id="{38CD335C-BE4F-8B76-5FCF-1FA9866465CF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855395" y="1314748"/>
                <a:ext cx="26100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211027" name="Freihand 211026">
                <a:extLst>
                  <a:ext uri="{FF2B5EF4-FFF2-40B4-BE49-F238E27FC236}">
                    <a16:creationId xmlns:a16="http://schemas.microsoft.com/office/drawing/2014/main" id="{06C5B3DE-4F21-1740-8CBC-882E7F968EF0}"/>
                  </a:ext>
                </a:extLst>
              </p14:cNvPr>
              <p14:cNvContentPartPr/>
              <p14:nvPr/>
            </p14:nvContentPartPr>
            <p14:xfrm>
              <a:off x="1179395" y="1415188"/>
              <a:ext cx="73800" cy="78480"/>
            </p14:xfrm>
          </p:contentPart>
        </mc:Choice>
        <mc:Fallback>
          <p:pic>
            <p:nvPicPr>
              <p:cNvPr id="211027" name="Freihand 211026">
                <a:extLst>
                  <a:ext uri="{FF2B5EF4-FFF2-40B4-BE49-F238E27FC236}">
                    <a16:creationId xmlns:a16="http://schemas.microsoft.com/office/drawing/2014/main" id="{06C5B3DE-4F21-1740-8CBC-882E7F968EF0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1170395" y="1406548"/>
                <a:ext cx="9144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211028" name="Freihand 211027">
                <a:extLst>
                  <a:ext uri="{FF2B5EF4-FFF2-40B4-BE49-F238E27FC236}">
                    <a16:creationId xmlns:a16="http://schemas.microsoft.com/office/drawing/2014/main" id="{A94D7A89-69A4-ED10-0FD5-473D39710EA8}"/>
                  </a:ext>
                </a:extLst>
              </p14:cNvPr>
              <p14:cNvContentPartPr/>
              <p14:nvPr/>
            </p14:nvContentPartPr>
            <p14:xfrm>
              <a:off x="1334555" y="1283068"/>
              <a:ext cx="168480" cy="221760"/>
            </p14:xfrm>
          </p:contentPart>
        </mc:Choice>
        <mc:Fallback>
          <p:pic>
            <p:nvPicPr>
              <p:cNvPr id="211028" name="Freihand 211027">
                <a:extLst>
                  <a:ext uri="{FF2B5EF4-FFF2-40B4-BE49-F238E27FC236}">
                    <a16:creationId xmlns:a16="http://schemas.microsoft.com/office/drawing/2014/main" id="{A94D7A89-69A4-ED10-0FD5-473D39710EA8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1325555" y="1274068"/>
                <a:ext cx="1861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9">
            <p14:nvContentPartPr>
              <p14:cNvPr id="211029" name="Freihand 211028">
                <a:extLst>
                  <a:ext uri="{FF2B5EF4-FFF2-40B4-BE49-F238E27FC236}">
                    <a16:creationId xmlns:a16="http://schemas.microsoft.com/office/drawing/2014/main" id="{389E9923-CCB9-C49C-DD9C-A17C5A6E800A}"/>
                  </a:ext>
                </a:extLst>
              </p14:cNvPr>
              <p14:cNvContentPartPr/>
              <p14:nvPr/>
            </p14:nvContentPartPr>
            <p14:xfrm>
              <a:off x="1527155" y="1290628"/>
              <a:ext cx="6480" cy="34920"/>
            </p14:xfrm>
          </p:contentPart>
        </mc:Choice>
        <mc:Fallback>
          <p:pic>
            <p:nvPicPr>
              <p:cNvPr id="211029" name="Freihand 211028">
                <a:extLst>
                  <a:ext uri="{FF2B5EF4-FFF2-40B4-BE49-F238E27FC236}">
                    <a16:creationId xmlns:a16="http://schemas.microsoft.com/office/drawing/2014/main" id="{389E9923-CCB9-C49C-DD9C-A17C5A6E800A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1518155" y="1281988"/>
                <a:ext cx="241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1">
            <p14:nvContentPartPr>
              <p14:cNvPr id="211030" name="Freihand 211029">
                <a:extLst>
                  <a:ext uri="{FF2B5EF4-FFF2-40B4-BE49-F238E27FC236}">
                    <a16:creationId xmlns:a16="http://schemas.microsoft.com/office/drawing/2014/main" id="{ECEF4892-8BC4-25A2-21F0-4131A779B3B5}"/>
                  </a:ext>
                </a:extLst>
              </p14:cNvPr>
              <p14:cNvContentPartPr/>
              <p14:nvPr/>
            </p14:nvContentPartPr>
            <p14:xfrm>
              <a:off x="1566035" y="1383148"/>
              <a:ext cx="247320" cy="82440"/>
            </p14:xfrm>
          </p:contentPart>
        </mc:Choice>
        <mc:Fallback>
          <p:pic>
            <p:nvPicPr>
              <p:cNvPr id="211030" name="Freihand 211029">
                <a:extLst>
                  <a:ext uri="{FF2B5EF4-FFF2-40B4-BE49-F238E27FC236}">
                    <a16:creationId xmlns:a16="http://schemas.microsoft.com/office/drawing/2014/main" id="{ECEF4892-8BC4-25A2-21F0-4131A779B3B5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1557035" y="1374508"/>
                <a:ext cx="2649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3">
            <p14:nvContentPartPr>
              <p14:cNvPr id="211032" name="Freihand 211031">
                <a:extLst>
                  <a:ext uri="{FF2B5EF4-FFF2-40B4-BE49-F238E27FC236}">
                    <a16:creationId xmlns:a16="http://schemas.microsoft.com/office/drawing/2014/main" id="{BBC8A8C8-56F0-218B-1CB1-29FD7B948FEB}"/>
                  </a:ext>
                </a:extLst>
              </p14:cNvPr>
              <p14:cNvContentPartPr/>
              <p14:nvPr/>
            </p14:nvContentPartPr>
            <p14:xfrm>
              <a:off x="166355" y="1878508"/>
              <a:ext cx="134640" cy="39960"/>
            </p14:xfrm>
          </p:contentPart>
        </mc:Choice>
        <mc:Fallback>
          <p:pic>
            <p:nvPicPr>
              <p:cNvPr id="211032" name="Freihand 211031">
                <a:extLst>
                  <a:ext uri="{FF2B5EF4-FFF2-40B4-BE49-F238E27FC236}">
                    <a16:creationId xmlns:a16="http://schemas.microsoft.com/office/drawing/2014/main" id="{BBC8A8C8-56F0-218B-1CB1-29FD7B948FEB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157715" y="1869868"/>
                <a:ext cx="15228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5">
            <p14:nvContentPartPr>
              <p14:cNvPr id="211033" name="Freihand 211032">
                <a:extLst>
                  <a:ext uri="{FF2B5EF4-FFF2-40B4-BE49-F238E27FC236}">
                    <a16:creationId xmlns:a16="http://schemas.microsoft.com/office/drawing/2014/main" id="{7D6881EE-4C5D-70BC-0C36-7B836CEFD893}"/>
                  </a:ext>
                </a:extLst>
              </p14:cNvPr>
              <p14:cNvContentPartPr/>
              <p14:nvPr/>
            </p14:nvContentPartPr>
            <p14:xfrm>
              <a:off x="410435" y="1819108"/>
              <a:ext cx="227880" cy="131400"/>
            </p14:xfrm>
          </p:contentPart>
        </mc:Choice>
        <mc:Fallback>
          <p:pic>
            <p:nvPicPr>
              <p:cNvPr id="211033" name="Freihand 211032">
                <a:extLst>
                  <a:ext uri="{FF2B5EF4-FFF2-40B4-BE49-F238E27FC236}">
                    <a16:creationId xmlns:a16="http://schemas.microsoft.com/office/drawing/2014/main" id="{7D6881EE-4C5D-70BC-0C36-7B836CEFD893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401795" y="1810108"/>
                <a:ext cx="2455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7">
            <p14:nvContentPartPr>
              <p14:cNvPr id="211034" name="Freihand 211033">
                <a:extLst>
                  <a:ext uri="{FF2B5EF4-FFF2-40B4-BE49-F238E27FC236}">
                    <a16:creationId xmlns:a16="http://schemas.microsoft.com/office/drawing/2014/main" id="{43F7039C-711E-271A-A215-618B7116FDC5}"/>
                  </a:ext>
                </a:extLst>
              </p14:cNvPr>
              <p14:cNvContentPartPr/>
              <p14:nvPr/>
            </p14:nvContentPartPr>
            <p14:xfrm>
              <a:off x="680075" y="1832788"/>
              <a:ext cx="474120" cy="135000"/>
            </p14:xfrm>
          </p:contentPart>
        </mc:Choice>
        <mc:Fallback>
          <p:pic>
            <p:nvPicPr>
              <p:cNvPr id="211034" name="Freihand 211033">
                <a:extLst>
                  <a:ext uri="{FF2B5EF4-FFF2-40B4-BE49-F238E27FC236}">
                    <a16:creationId xmlns:a16="http://schemas.microsoft.com/office/drawing/2014/main" id="{43F7039C-711E-271A-A215-618B7116FDC5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671075" y="1824148"/>
                <a:ext cx="4917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9">
            <p14:nvContentPartPr>
              <p14:cNvPr id="211036" name="Freihand 211035">
                <a:extLst>
                  <a:ext uri="{FF2B5EF4-FFF2-40B4-BE49-F238E27FC236}">
                    <a16:creationId xmlns:a16="http://schemas.microsoft.com/office/drawing/2014/main" id="{7EF29459-BED6-A897-6AAB-08FD08B7AFE9}"/>
                  </a:ext>
                </a:extLst>
              </p14:cNvPr>
              <p14:cNvContentPartPr/>
              <p14:nvPr/>
            </p14:nvContentPartPr>
            <p14:xfrm>
              <a:off x="1241315" y="1703908"/>
              <a:ext cx="183960" cy="279000"/>
            </p14:xfrm>
          </p:contentPart>
        </mc:Choice>
        <mc:Fallback>
          <p:pic>
            <p:nvPicPr>
              <p:cNvPr id="211036" name="Freihand 211035">
                <a:extLst>
                  <a:ext uri="{FF2B5EF4-FFF2-40B4-BE49-F238E27FC236}">
                    <a16:creationId xmlns:a16="http://schemas.microsoft.com/office/drawing/2014/main" id="{7EF29459-BED6-A897-6AAB-08FD08B7AFE9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1232675" y="1695268"/>
                <a:ext cx="2016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1">
            <p14:nvContentPartPr>
              <p14:cNvPr id="211037" name="Freihand 211036">
                <a:extLst>
                  <a:ext uri="{FF2B5EF4-FFF2-40B4-BE49-F238E27FC236}">
                    <a16:creationId xmlns:a16="http://schemas.microsoft.com/office/drawing/2014/main" id="{2E06FB9F-93E8-82E5-F4F2-BA2FA1993479}"/>
                  </a:ext>
                </a:extLst>
              </p14:cNvPr>
              <p14:cNvContentPartPr/>
              <p14:nvPr/>
            </p14:nvContentPartPr>
            <p14:xfrm>
              <a:off x="1444355" y="1784188"/>
              <a:ext cx="86400" cy="113040"/>
            </p14:xfrm>
          </p:contentPart>
        </mc:Choice>
        <mc:Fallback>
          <p:pic>
            <p:nvPicPr>
              <p:cNvPr id="211037" name="Freihand 211036">
                <a:extLst>
                  <a:ext uri="{FF2B5EF4-FFF2-40B4-BE49-F238E27FC236}">
                    <a16:creationId xmlns:a16="http://schemas.microsoft.com/office/drawing/2014/main" id="{2E06FB9F-93E8-82E5-F4F2-BA2FA1993479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1435355" y="1775548"/>
                <a:ext cx="1040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3">
            <p14:nvContentPartPr>
              <p14:cNvPr id="211038" name="Freihand 211037">
                <a:extLst>
                  <a:ext uri="{FF2B5EF4-FFF2-40B4-BE49-F238E27FC236}">
                    <a16:creationId xmlns:a16="http://schemas.microsoft.com/office/drawing/2014/main" id="{45AC0F34-CF7D-720A-7308-D0B70EFCF791}"/>
                  </a:ext>
                </a:extLst>
              </p14:cNvPr>
              <p14:cNvContentPartPr/>
              <p14:nvPr/>
            </p14:nvContentPartPr>
            <p14:xfrm>
              <a:off x="1574675" y="1688428"/>
              <a:ext cx="69120" cy="182520"/>
            </p14:xfrm>
          </p:contentPart>
        </mc:Choice>
        <mc:Fallback>
          <p:pic>
            <p:nvPicPr>
              <p:cNvPr id="211038" name="Freihand 211037">
                <a:extLst>
                  <a:ext uri="{FF2B5EF4-FFF2-40B4-BE49-F238E27FC236}">
                    <a16:creationId xmlns:a16="http://schemas.microsoft.com/office/drawing/2014/main" id="{45AC0F34-CF7D-720A-7308-D0B70EFCF791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1565675" y="1679788"/>
                <a:ext cx="8676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5">
            <p14:nvContentPartPr>
              <p14:cNvPr id="211040" name="Freihand 211039">
                <a:extLst>
                  <a:ext uri="{FF2B5EF4-FFF2-40B4-BE49-F238E27FC236}">
                    <a16:creationId xmlns:a16="http://schemas.microsoft.com/office/drawing/2014/main" id="{35B02D04-DB6E-9E30-BFE4-4F7AD1D9BDF4}"/>
                  </a:ext>
                </a:extLst>
              </p14:cNvPr>
              <p14:cNvContentPartPr/>
              <p14:nvPr/>
            </p14:nvContentPartPr>
            <p14:xfrm>
              <a:off x="1652795" y="1779508"/>
              <a:ext cx="406440" cy="60480"/>
            </p14:xfrm>
          </p:contentPart>
        </mc:Choice>
        <mc:Fallback>
          <p:pic>
            <p:nvPicPr>
              <p:cNvPr id="211040" name="Freihand 211039">
                <a:extLst>
                  <a:ext uri="{FF2B5EF4-FFF2-40B4-BE49-F238E27FC236}">
                    <a16:creationId xmlns:a16="http://schemas.microsoft.com/office/drawing/2014/main" id="{35B02D04-DB6E-9E30-BFE4-4F7AD1D9BDF4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1644155" y="1770868"/>
                <a:ext cx="4240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7">
            <p14:nvContentPartPr>
              <p14:cNvPr id="211041" name="Freihand 211040">
                <a:extLst>
                  <a:ext uri="{FF2B5EF4-FFF2-40B4-BE49-F238E27FC236}">
                    <a16:creationId xmlns:a16="http://schemas.microsoft.com/office/drawing/2014/main" id="{476EDB4E-A37C-F59A-2153-15E7636D4B70}"/>
                  </a:ext>
                </a:extLst>
              </p14:cNvPr>
              <p14:cNvContentPartPr/>
              <p14:nvPr/>
            </p14:nvContentPartPr>
            <p14:xfrm>
              <a:off x="2047715" y="1706068"/>
              <a:ext cx="51120" cy="40680"/>
            </p14:xfrm>
          </p:contentPart>
        </mc:Choice>
        <mc:Fallback>
          <p:pic>
            <p:nvPicPr>
              <p:cNvPr id="211041" name="Freihand 211040">
                <a:extLst>
                  <a:ext uri="{FF2B5EF4-FFF2-40B4-BE49-F238E27FC236}">
                    <a16:creationId xmlns:a16="http://schemas.microsoft.com/office/drawing/2014/main" id="{476EDB4E-A37C-F59A-2153-15E7636D4B70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2039075" y="1697428"/>
                <a:ext cx="687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9">
            <p14:nvContentPartPr>
              <p14:cNvPr id="211042" name="Freihand 211041">
                <a:extLst>
                  <a:ext uri="{FF2B5EF4-FFF2-40B4-BE49-F238E27FC236}">
                    <a16:creationId xmlns:a16="http://schemas.microsoft.com/office/drawing/2014/main" id="{A11FD7B8-946C-8B56-C89A-60C1EDF16AF2}"/>
                  </a:ext>
                </a:extLst>
              </p14:cNvPr>
              <p14:cNvContentPartPr/>
              <p14:nvPr/>
            </p14:nvContentPartPr>
            <p14:xfrm>
              <a:off x="2036195" y="1764028"/>
              <a:ext cx="140760" cy="258120"/>
            </p14:xfrm>
          </p:contentPart>
        </mc:Choice>
        <mc:Fallback>
          <p:pic>
            <p:nvPicPr>
              <p:cNvPr id="211042" name="Freihand 211041">
                <a:extLst>
                  <a:ext uri="{FF2B5EF4-FFF2-40B4-BE49-F238E27FC236}">
                    <a16:creationId xmlns:a16="http://schemas.microsoft.com/office/drawing/2014/main" id="{A11FD7B8-946C-8B56-C89A-60C1EDF16AF2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2027195" y="1755028"/>
                <a:ext cx="15840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1">
            <p14:nvContentPartPr>
              <p14:cNvPr id="210975" name="Freihand 210974">
                <a:extLst>
                  <a:ext uri="{FF2B5EF4-FFF2-40B4-BE49-F238E27FC236}">
                    <a16:creationId xmlns:a16="http://schemas.microsoft.com/office/drawing/2014/main" id="{D4BE541B-2650-F440-F8CA-33CBB441E29E}"/>
                  </a:ext>
                </a:extLst>
              </p14:cNvPr>
              <p14:cNvContentPartPr/>
              <p14:nvPr/>
            </p14:nvContentPartPr>
            <p14:xfrm>
              <a:off x="2914595" y="105508"/>
              <a:ext cx="108000" cy="265320"/>
            </p14:xfrm>
          </p:contentPart>
        </mc:Choice>
        <mc:Fallback>
          <p:pic>
            <p:nvPicPr>
              <p:cNvPr id="210975" name="Freihand 210974">
                <a:extLst>
                  <a:ext uri="{FF2B5EF4-FFF2-40B4-BE49-F238E27FC236}">
                    <a16:creationId xmlns:a16="http://schemas.microsoft.com/office/drawing/2014/main" id="{D4BE541B-2650-F440-F8CA-33CBB441E29E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2905955" y="96508"/>
                <a:ext cx="12564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3">
            <p14:nvContentPartPr>
              <p14:cNvPr id="210976" name="Freihand 210975">
                <a:extLst>
                  <a:ext uri="{FF2B5EF4-FFF2-40B4-BE49-F238E27FC236}">
                    <a16:creationId xmlns:a16="http://schemas.microsoft.com/office/drawing/2014/main" id="{A42C0819-C3E2-BFF7-12BA-FBAEC29504B9}"/>
                  </a:ext>
                </a:extLst>
              </p14:cNvPr>
              <p14:cNvContentPartPr/>
              <p14:nvPr/>
            </p14:nvContentPartPr>
            <p14:xfrm>
              <a:off x="3104675" y="116308"/>
              <a:ext cx="108360" cy="188280"/>
            </p14:xfrm>
          </p:contentPart>
        </mc:Choice>
        <mc:Fallback>
          <p:pic>
            <p:nvPicPr>
              <p:cNvPr id="210976" name="Freihand 210975">
                <a:extLst>
                  <a:ext uri="{FF2B5EF4-FFF2-40B4-BE49-F238E27FC236}">
                    <a16:creationId xmlns:a16="http://schemas.microsoft.com/office/drawing/2014/main" id="{A42C0819-C3E2-BFF7-12BA-FBAEC29504B9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3095675" y="107668"/>
                <a:ext cx="1260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5">
            <p14:nvContentPartPr>
              <p14:cNvPr id="210977" name="Freihand 210976">
                <a:extLst>
                  <a:ext uri="{FF2B5EF4-FFF2-40B4-BE49-F238E27FC236}">
                    <a16:creationId xmlns:a16="http://schemas.microsoft.com/office/drawing/2014/main" id="{D60C6EAE-911B-64E9-C089-6950D80923CD}"/>
                  </a:ext>
                </a:extLst>
              </p14:cNvPr>
              <p14:cNvContentPartPr/>
              <p14:nvPr/>
            </p14:nvContentPartPr>
            <p14:xfrm>
              <a:off x="3224195" y="234748"/>
              <a:ext cx="98280" cy="81000"/>
            </p14:xfrm>
          </p:contentPart>
        </mc:Choice>
        <mc:Fallback>
          <p:pic>
            <p:nvPicPr>
              <p:cNvPr id="210977" name="Freihand 210976">
                <a:extLst>
                  <a:ext uri="{FF2B5EF4-FFF2-40B4-BE49-F238E27FC236}">
                    <a16:creationId xmlns:a16="http://schemas.microsoft.com/office/drawing/2014/main" id="{D60C6EAE-911B-64E9-C089-6950D80923CD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3215195" y="226108"/>
                <a:ext cx="1159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7">
            <p14:nvContentPartPr>
              <p14:cNvPr id="210978" name="Freihand 210977">
                <a:extLst>
                  <a:ext uri="{FF2B5EF4-FFF2-40B4-BE49-F238E27FC236}">
                    <a16:creationId xmlns:a16="http://schemas.microsoft.com/office/drawing/2014/main" id="{98D6B24F-7A72-0DDB-D51F-E9AB1C564B49}"/>
                  </a:ext>
                </a:extLst>
              </p14:cNvPr>
              <p14:cNvContentPartPr/>
              <p14:nvPr/>
            </p14:nvContentPartPr>
            <p14:xfrm>
              <a:off x="3340475" y="231148"/>
              <a:ext cx="201240" cy="192960"/>
            </p14:xfrm>
          </p:contentPart>
        </mc:Choice>
        <mc:Fallback>
          <p:pic>
            <p:nvPicPr>
              <p:cNvPr id="210978" name="Freihand 210977">
                <a:extLst>
                  <a:ext uri="{FF2B5EF4-FFF2-40B4-BE49-F238E27FC236}">
                    <a16:creationId xmlns:a16="http://schemas.microsoft.com/office/drawing/2014/main" id="{98D6B24F-7A72-0DDB-D51F-E9AB1C564B49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3331475" y="222148"/>
                <a:ext cx="2188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210979" name="Freihand 210978">
                <a:extLst>
                  <a:ext uri="{FF2B5EF4-FFF2-40B4-BE49-F238E27FC236}">
                    <a16:creationId xmlns:a16="http://schemas.microsoft.com/office/drawing/2014/main" id="{A9365DA3-CC98-2FEC-175A-59CDE4CA71D9}"/>
                  </a:ext>
                </a:extLst>
              </p14:cNvPr>
              <p14:cNvContentPartPr/>
              <p14:nvPr/>
            </p14:nvContentPartPr>
            <p14:xfrm>
              <a:off x="3491675" y="230068"/>
              <a:ext cx="165600" cy="214560"/>
            </p14:xfrm>
          </p:contentPart>
        </mc:Choice>
        <mc:Fallback>
          <p:pic>
            <p:nvPicPr>
              <p:cNvPr id="210979" name="Freihand 210978">
                <a:extLst>
                  <a:ext uri="{FF2B5EF4-FFF2-40B4-BE49-F238E27FC236}">
                    <a16:creationId xmlns:a16="http://schemas.microsoft.com/office/drawing/2014/main" id="{A9365DA3-CC98-2FEC-175A-59CDE4CA71D9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3482675" y="221068"/>
                <a:ext cx="1832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210980" name="Freihand 210979">
                <a:extLst>
                  <a:ext uri="{FF2B5EF4-FFF2-40B4-BE49-F238E27FC236}">
                    <a16:creationId xmlns:a16="http://schemas.microsoft.com/office/drawing/2014/main" id="{9973424A-7D3F-9AFE-0BDA-CA0D1BAB5CFC}"/>
                  </a:ext>
                </a:extLst>
              </p14:cNvPr>
              <p14:cNvContentPartPr/>
              <p14:nvPr/>
            </p14:nvContentPartPr>
            <p14:xfrm>
              <a:off x="3690755" y="98308"/>
              <a:ext cx="169920" cy="421920"/>
            </p14:xfrm>
          </p:contentPart>
        </mc:Choice>
        <mc:Fallback>
          <p:pic>
            <p:nvPicPr>
              <p:cNvPr id="210980" name="Freihand 210979">
                <a:extLst>
                  <a:ext uri="{FF2B5EF4-FFF2-40B4-BE49-F238E27FC236}">
                    <a16:creationId xmlns:a16="http://schemas.microsoft.com/office/drawing/2014/main" id="{9973424A-7D3F-9AFE-0BDA-CA0D1BAB5CFC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3681755" y="89308"/>
                <a:ext cx="18756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3">
            <p14:nvContentPartPr>
              <p14:cNvPr id="210981" name="Freihand 210980">
                <a:extLst>
                  <a:ext uri="{FF2B5EF4-FFF2-40B4-BE49-F238E27FC236}">
                    <a16:creationId xmlns:a16="http://schemas.microsoft.com/office/drawing/2014/main" id="{E42526B6-B3E5-42E1-168E-33435A7CE31C}"/>
                  </a:ext>
                </a:extLst>
              </p14:cNvPr>
              <p14:cNvContentPartPr/>
              <p14:nvPr/>
            </p14:nvContentPartPr>
            <p14:xfrm>
              <a:off x="3990995" y="98308"/>
              <a:ext cx="137880" cy="211320"/>
            </p14:xfrm>
          </p:contentPart>
        </mc:Choice>
        <mc:Fallback>
          <p:pic>
            <p:nvPicPr>
              <p:cNvPr id="210981" name="Freihand 210980">
                <a:extLst>
                  <a:ext uri="{FF2B5EF4-FFF2-40B4-BE49-F238E27FC236}">
                    <a16:creationId xmlns:a16="http://schemas.microsoft.com/office/drawing/2014/main" id="{E42526B6-B3E5-42E1-168E-33435A7CE31C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3982355" y="89668"/>
                <a:ext cx="1555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5">
            <p14:nvContentPartPr>
              <p14:cNvPr id="210982" name="Freihand 210981">
                <a:extLst>
                  <a:ext uri="{FF2B5EF4-FFF2-40B4-BE49-F238E27FC236}">
                    <a16:creationId xmlns:a16="http://schemas.microsoft.com/office/drawing/2014/main" id="{0F5D93A5-EC07-739D-A2F8-128ADF1B3D49}"/>
                  </a:ext>
                </a:extLst>
              </p14:cNvPr>
              <p14:cNvContentPartPr/>
              <p14:nvPr/>
            </p14:nvContentPartPr>
            <p14:xfrm>
              <a:off x="3983795" y="293788"/>
              <a:ext cx="99360" cy="52560"/>
            </p14:xfrm>
          </p:contentPart>
        </mc:Choice>
        <mc:Fallback>
          <p:pic>
            <p:nvPicPr>
              <p:cNvPr id="210982" name="Freihand 210981">
                <a:extLst>
                  <a:ext uri="{FF2B5EF4-FFF2-40B4-BE49-F238E27FC236}">
                    <a16:creationId xmlns:a16="http://schemas.microsoft.com/office/drawing/2014/main" id="{0F5D93A5-EC07-739D-A2F8-128ADF1B3D49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3974795" y="285148"/>
                <a:ext cx="1170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7">
            <p14:nvContentPartPr>
              <p14:cNvPr id="210983" name="Freihand 210982">
                <a:extLst>
                  <a:ext uri="{FF2B5EF4-FFF2-40B4-BE49-F238E27FC236}">
                    <a16:creationId xmlns:a16="http://schemas.microsoft.com/office/drawing/2014/main" id="{EBD42BC6-0CCC-DD40-AF1B-A9902CCCBA34}"/>
                  </a:ext>
                </a:extLst>
              </p14:cNvPr>
              <p14:cNvContentPartPr/>
              <p14:nvPr/>
            </p14:nvContentPartPr>
            <p14:xfrm>
              <a:off x="4172075" y="143308"/>
              <a:ext cx="36720" cy="177120"/>
            </p14:xfrm>
          </p:contentPart>
        </mc:Choice>
        <mc:Fallback>
          <p:pic>
            <p:nvPicPr>
              <p:cNvPr id="210983" name="Freihand 210982">
                <a:extLst>
                  <a:ext uri="{FF2B5EF4-FFF2-40B4-BE49-F238E27FC236}">
                    <a16:creationId xmlns:a16="http://schemas.microsoft.com/office/drawing/2014/main" id="{EBD42BC6-0CCC-DD40-AF1B-A9902CCCBA34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4163075" y="134668"/>
                <a:ext cx="5436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9">
            <p14:nvContentPartPr>
              <p14:cNvPr id="210984" name="Freihand 210983">
                <a:extLst>
                  <a:ext uri="{FF2B5EF4-FFF2-40B4-BE49-F238E27FC236}">
                    <a16:creationId xmlns:a16="http://schemas.microsoft.com/office/drawing/2014/main" id="{E0166753-8881-A8E9-0D9D-2031E664FA0C}"/>
                  </a:ext>
                </a:extLst>
              </p14:cNvPr>
              <p14:cNvContentPartPr/>
              <p14:nvPr/>
            </p14:nvContentPartPr>
            <p14:xfrm>
              <a:off x="4240835" y="132508"/>
              <a:ext cx="158400" cy="177480"/>
            </p14:xfrm>
          </p:contentPart>
        </mc:Choice>
        <mc:Fallback>
          <p:pic>
            <p:nvPicPr>
              <p:cNvPr id="210984" name="Freihand 210983">
                <a:extLst>
                  <a:ext uri="{FF2B5EF4-FFF2-40B4-BE49-F238E27FC236}">
                    <a16:creationId xmlns:a16="http://schemas.microsoft.com/office/drawing/2014/main" id="{E0166753-8881-A8E9-0D9D-2031E664FA0C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4231835" y="123868"/>
                <a:ext cx="17604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1">
            <p14:nvContentPartPr>
              <p14:cNvPr id="210985" name="Freihand 210984">
                <a:extLst>
                  <a:ext uri="{FF2B5EF4-FFF2-40B4-BE49-F238E27FC236}">
                    <a16:creationId xmlns:a16="http://schemas.microsoft.com/office/drawing/2014/main" id="{874820B3-1818-4150-041B-26E5E95A0F89}"/>
                  </a:ext>
                </a:extLst>
              </p14:cNvPr>
              <p14:cNvContentPartPr/>
              <p14:nvPr/>
            </p14:nvContentPartPr>
            <p14:xfrm>
              <a:off x="4427315" y="207028"/>
              <a:ext cx="93240" cy="99000"/>
            </p14:xfrm>
          </p:contentPart>
        </mc:Choice>
        <mc:Fallback>
          <p:pic>
            <p:nvPicPr>
              <p:cNvPr id="210985" name="Freihand 210984">
                <a:extLst>
                  <a:ext uri="{FF2B5EF4-FFF2-40B4-BE49-F238E27FC236}">
                    <a16:creationId xmlns:a16="http://schemas.microsoft.com/office/drawing/2014/main" id="{874820B3-1818-4150-041B-26E5E95A0F89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4418315" y="198388"/>
                <a:ext cx="1108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3">
            <p14:nvContentPartPr>
              <p14:cNvPr id="210986" name="Freihand 210985">
                <a:extLst>
                  <a:ext uri="{FF2B5EF4-FFF2-40B4-BE49-F238E27FC236}">
                    <a16:creationId xmlns:a16="http://schemas.microsoft.com/office/drawing/2014/main" id="{07A76331-573A-37E0-8321-780CEFB6BCB6}"/>
                  </a:ext>
                </a:extLst>
              </p14:cNvPr>
              <p14:cNvContentPartPr/>
              <p14:nvPr/>
            </p14:nvContentPartPr>
            <p14:xfrm>
              <a:off x="4526315" y="56548"/>
              <a:ext cx="137520" cy="314280"/>
            </p14:xfrm>
          </p:contentPart>
        </mc:Choice>
        <mc:Fallback>
          <p:pic>
            <p:nvPicPr>
              <p:cNvPr id="210986" name="Freihand 210985">
                <a:extLst>
                  <a:ext uri="{FF2B5EF4-FFF2-40B4-BE49-F238E27FC236}">
                    <a16:creationId xmlns:a16="http://schemas.microsoft.com/office/drawing/2014/main" id="{07A76331-573A-37E0-8321-780CEFB6BCB6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4517675" y="47548"/>
                <a:ext cx="1551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5">
            <p14:nvContentPartPr>
              <p14:cNvPr id="211044" name="Freihand 211043">
                <a:extLst>
                  <a:ext uri="{FF2B5EF4-FFF2-40B4-BE49-F238E27FC236}">
                    <a16:creationId xmlns:a16="http://schemas.microsoft.com/office/drawing/2014/main" id="{A56C50AE-E001-4FAB-8BEE-8EA89EECA883}"/>
                  </a:ext>
                </a:extLst>
              </p14:cNvPr>
              <p14:cNvContentPartPr/>
              <p14:nvPr/>
            </p14:nvContentPartPr>
            <p14:xfrm>
              <a:off x="2909195" y="518068"/>
              <a:ext cx="112680" cy="153360"/>
            </p14:xfrm>
          </p:contentPart>
        </mc:Choice>
        <mc:Fallback>
          <p:pic>
            <p:nvPicPr>
              <p:cNvPr id="211044" name="Freihand 211043">
                <a:extLst>
                  <a:ext uri="{FF2B5EF4-FFF2-40B4-BE49-F238E27FC236}">
                    <a16:creationId xmlns:a16="http://schemas.microsoft.com/office/drawing/2014/main" id="{A56C50AE-E001-4FAB-8BEE-8EA89EECA883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2900555" y="509428"/>
                <a:ext cx="1303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7">
            <p14:nvContentPartPr>
              <p14:cNvPr id="211045" name="Freihand 211044">
                <a:extLst>
                  <a:ext uri="{FF2B5EF4-FFF2-40B4-BE49-F238E27FC236}">
                    <a16:creationId xmlns:a16="http://schemas.microsoft.com/office/drawing/2014/main" id="{E8A4255C-A32B-30B3-3395-5463C7F5E7F3}"/>
                  </a:ext>
                </a:extLst>
              </p14:cNvPr>
              <p14:cNvContentPartPr/>
              <p14:nvPr/>
            </p14:nvContentPartPr>
            <p14:xfrm>
              <a:off x="2959235" y="519148"/>
              <a:ext cx="77400" cy="7560"/>
            </p14:xfrm>
          </p:contentPart>
        </mc:Choice>
        <mc:Fallback>
          <p:pic>
            <p:nvPicPr>
              <p:cNvPr id="211045" name="Freihand 211044">
                <a:extLst>
                  <a:ext uri="{FF2B5EF4-FFF2-40B4-BE49-F238E27FC236}">
                    <a16:creationId xmlns:a16="http://schemas.microsoft.com/office/drawing/2014/main" id="{E8A4255C-A32B-30B3-3395-5463C7F5E7F3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2950235" y="510508"/>
                <a:ext cx="950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9">
            <p14:nvContentPartPr>
              <p14:cNvPr id="211047" name="Freihand 211046">
                <a:extLst>
                  <a:ext uri="{FF2B5EF4-FFF2-40B4-BE49-F238E27FC236}">
                    <a16:creationId xmlns:a16="http://schemas.microsoft.com/office/drawing/2014/main" id="{A0C6D8C9-E8E0-7BA5-BFD2-93182A1A6F3A}"/>
                  </a:ext>
                </a:extLst>
              </p14:cNvPr>
              <p14:cNvContentPartPr/>
              <p14:nvPr/>
            </p14:nvContentPartPr>
            <p14:xfrm>
              <a:off x="3075155" y="520228"/>
              <a:ext cx="109080" cy="161280"/>
            </p14:xfrm>
          </p:contentPart>
        </mc:Choice>
        <mc:Fallback>
          <p:pic>
            <p:nvPicPr>
              <p:cNvPr id="211047" name="Freihand 211046">
                <a:extLst>
                  <a:ext uri="{FF2B5EF4-FFF2-40B4-BE49-F238E27FC236}">
                    <a16:creationId xmlns:a16="http://schemas.microsoft.com/office/drawing/2014/main" id="{A0C6D8C9-E8E0-7BA5-BFD2-93182A1A6F3A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3066515" y="511228"/>
                <a:ext cx="1267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1">
            <p14:nvContentPartPr>
              <p14:cNvPr id="211048" name="Freihand 211047">
                <a:extLst>
                  <a:ext uri="{FF2B5EF4-FFF2-40B4-BE49-F238E27FC236}">
                    <a16:creationId xmlns:a16="http://schemas.microsoft.com/office/drawing/2014/main" id="{50D8F5AA-A571-FE0B-9B36-2C673A3FB9AE}"/>
                  </a:ext>
                </a:extLst>
              </p14:cNvPr>
              <p14:cNvContentPartPr/>
              <p14:nvPr/>
            </p14:nvContentPartPr>
            <p14:xfrm>
              <a:off x="3149675" y="535708"/>
              <a:ext cx="185400" cy="123120"/>
            </p14:xfrm>
          </p:contentPart>
        </mc:Choice>
        <mc:Fallback>
          <p:pic>
            <p:nvPicPr>
              <p:cNvPr id="211048" name="Freihand 211047">
                <a:extLst>
                  <a:ext uri="{FF2B5EF4-FFF2-40B4-BE49-F238E27FC236}">
                    <a16:creationId xmlns:a16="http://schemas.microsoft.com/office/drawing/2014/main" id="{50D8F5AA-A571-FE0B-9B36-2C673A3FB9AE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3141035" y="527068"/>
                <a:ext cx="2030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3">
            <p14:nvContentPartPr>
              <p14:cNvPr id="211049" name="Freihand 211048">
                <a:extLst>
                  <a:ext uri="{FF2B5EF4-FFF2-40B4-BE49-F238E27FC236}">
                    <a16:creationId xmlns:a16="http://schemas.microsoft.com/office/drawing/2014/main" id="{827EF397-D06A-6F63-517F-14079A13FA70}"/>
                  </a:ext>
                </a:extLst>
              </p14:cNvPr>
              <p14:cNvContentPartPr/>
              <p14:nvPr/>
            </p14:nvContentPartPr>
            <p14:xfrm>
              <a:off x="3213755" y="495028"/>
              <a:ext cx="95760" cy="67680"/>
            </p14:xfrm>
          </p:contentPart>
        </mc:Choice>
        <mc:Fallback>
          <p:pic>
            <p:nvPicPr>
              <p:cNvPr id="211049" name="Freihand 211048">
                <a:extLst>
                  <a:ext uri="{FF2B5EF4-FFF2-40B4-BE49-F238E27FC236}">
                    <a16:creationId xmlns:a16="http://schemas.microsoft.com/office/drawing/2014/main" id="{827EF397-D06A-6F63-517F-14079A13FA70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3205115" y="486028"/>
                <a:ext cx="1134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5">
            <p14:nvContentPartPr>
              <p14:cNvPr id="211050" name="Freihand 211049">
                <a:extLst>
                  <a:ext uri="{FF2B5EF4-FFF2-40B4-BE49-F238E27FC236}">
                    <a16:creationId xmlns:a16="http://schemas.microsoft.com/office/drawing/2014/main" id="{12E1842C-7B4D-3123-9968-8F14AB8F6BB8}"/>
                  </a:ext>
                </a:extLst>
              </p14:cNvPr>
              <p14:cNvContentPartPr/>
              <p14:nvPr/>
            </p14:nvContentPartPr>
            <p14:xfrm>
              <a:off x="3328595" y="600508"/>
              <a:ext cx="115560" cy="98280"/>
            </p14:xfrm>
          </p:contentPart>
        </mc:Choice>
        <mc:Fallback>
          <p:pic>
            <p:nvPicPr>
              <p:cNvPr id="211050" name="Freihand 211049">
                <a:extLst>
                  <a:ext uri="{FF2B5EF4-FFF2-40B4-BE49-F238E27FC236}">
                    <a16:creationId xmlns:a16="http://schemas.microsoft.com/office/drawing/2014/main" id="{12E1842C-7B4D-3123-9968-8F14AB8F6BB8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3319955" y="591508"/>
                <a:ext cx="13320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7">
            <p14:nvContentPartPr>
              <p14:cNvPr id="211052" name="Freihand 211051">
                <a:extLst>
                  <a:ext uri="{FF2B5EF4-FFF2-40B4-BE49-F238E27FC236}">
                    <a16:creationId xmlns:a16="http://schemas.microsoft.com/office/drawing/2014/main" id="{7CC0F077-B26B-5F13-3D3A-C96CF29EE42F}"/>
                  </a:ext>
                </a:extLst>
              </p14:cNvPr>
              <p14:cNvContentPartPr/>
              <p14:nvPr/>
            </p14:nvContentPartPr>
            <p14:xfrm>
              <a:off x="2714435" y="846748"/>
              <a:ext cx="173520" cy="173160"/>
            </p14:xfrm>
          </p:contentPart>
        </mc:Choice>
        <mc:Fallback>
          <p:pic>
            <p:nvPicPr>
              <p:cNvPr id="211052" name="Freihand 211051">
                <a:extLst>
                  <a:ext uri="{FF2B5EF4-FFF2-40B4-BE49-F238E27FC236}">
                    <a16:creationId xmlns:a16="http://schemas.microsoft.com/office/drawing/2014/main" id="{7CC0F077-B26B-5F13-3D3A-C96CF29EE42F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2705435" y="838108"/>
                <a:ext cx="1911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9">
            <p14:nvContentPartPr>
              <p14:cNvPr id="211053" name="Freihand 211052">
                <a:extLst>
                  <a:ext uri="{FF2B5EF4-FFF2-40B4-BE49-F238E27FC236}">
                    <a16:creationId xmlns:a16="http://schemas.microsoft.com/office/drawing/2014/main" id="{84DD8898-D865-1645-1860-872723B7E582}"/>
                  </a:ext>
                </a:extLst>
              </p14:cNvPr>
              <p14:cNvContentPartPr/>
              <p14:nvPr/>
            </p14:nvContentPartPr>
            <p14:xfrm>
              <a:off x="2979395" y="819388"/>
              <a:ext cx="141840" cy="138240"/>
            </p14:xfrm>
          </p:contentPart>
        </mc:Choice>
        <mc:Fallback>
          <p:pic>
            <p:nvPicPr>
              <p:cNvPr id="211053" name="Freihand 211052">
                <a:extLst>
                  <a:ext uri="{FF2B5EF4-FFF2-40B4-BE49-F238E27FC236}">
                    <a16:creationId xmlns:a16="http://schemas.microsoft.com/office/drawing/2014/main" id="{84DD8898-D865-1645-1860-872723B7E582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2970395" y="810748"/>
                <a:ext cx="1594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1">
            <p14:nvContentPartPr>
              <p14:cNvPr id="211054" name="Freihand 211053">
                <a:extLst>
                  <a:ext uri="{FF2B5EF4-FFF2-40B4-BE49-F238E27FC236}">
                    <a16:creationId xmlns:a16="http://schemas.microsoft.com/office/drawing/2014/main" id="{0AB7DB3F-03DD-DB99-E0D8-538C126457D8}"/>
                  </a:ext>
                </a:extLst>
              </p14:cNvPr>
              <p14:cNvContentPartPr/>
              <p14:nvPr/>
            </p14:nvContentPartPr>
            <p14:xfrm>
              <a:off x="3052475" y="801388"/>
              <a:ext cx="273600" cy="158400"/>
            </p14:xfrm>
          </p:contentPart>
        </mc:Choice>
        <mc:Fallback>
          <p:pic>
            <p:nvPicPr>
              <p:cNvPr id="211054" name="Freihand 211053">
                <a:extLst>
                  <a:ext uri="{FF2B5EF4-FFF2-40B4-BE49-F238E27FC236}">
                    <a16:creationId xmlns:a16="http://schemas.microsoft.com/office/drawing/2014/main" id="{0AB7DB3F-03DD-DB99-E0D8-538C126457D8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3043475" y="792388"/>
                <a:ext cx="2912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3">
            <p14:nvContentPartPr>
              <p14:cNvPr id="211055" name="Freihand 211054">
                <a:extLst>
                  <a:ext uri="{FF2B5EF4-FFF2-40B4-BE49-F238E27FC236}">
                    <a16:creationId xmlns:a16="http://schemas.microsoft.com/office/drawing/2014/main" id="{30F0AB9F-F190-F1A2-7907-4E26F4ABCCC3}"/>
                  </a:ext>
                </a:extLst>
              </p14:cNvPr>
              <p14:cNvContentPartPr/>
              <p14:nvPr/>
            </p14:nvContentPartPr>
            <p14:xfrm>
              <a:off x="3225275" y="786268"/>
              <a:ext cx="45360" cy="41400"/>
            </p14:xfrm>
          </p:contentPart>
        </mc:Choice>
        <mc:Fallback>
          <p:pic>
            <p:nvPicPr>
              <p:cNvPr id="211055" name="Freihand 211054">
                <a:extLst>
                  <a:ext uri="{FF2B5EF4-FFF2-40B4-BE49-F238E27FC236}">
                    <a16:creationId xmlns:a16="http://schemas.microsoft.com/office/drawing/2014/main" id="{30F0AB9F-F190-F1A2-7907-4E26F4ABCCC3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3216635" y="777628"/>
                <a:ext cx="630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5">
            <p14:nvContentPartPr>
              <p14:cNvPr id="211056" name="Freihand 211055">
                <a:extLst>
                  <a:ext uri="{FF2B5EF4-FFF2-40B4-BE49-F238E27FC236}">
                    <a16:creationId xmlns:a16="http://schemas.microsoft.com/office/drawing/2014/main" id="{52A9A33F-4622-E6CE-08DB-4B2BFB115F6D}"/>
                  </a:ext>
                </a:extLst>
              </p14:cNvPr>
              <p14:cNvContentPartPr/>
              <p14:nvPr/>
            </p14:nvContentPartPr>
            <p14:xfrm>
              <a:off x="3330395" y="888508"/>
              <a:ext cx="102960" cy="95040"/>
            </p14:xfrm>
          </p:contentPart>
        </mc:Choice>
        <mc:Fallback>
          <p:pic>
            <p:nvPicPr>
              <p:cNvPr id="211056" name="Freihand 211055">
                <a:extLst>
                  <a:ext uri="{FF2B5EF4-FFF2-40B4-BE49-F238E27FC236}">
                    <a16:creationId xmlns:a16="http://schemas.microsoft.com/office/drawing/2014/main" id="{52A9A33F-4622-E6CE-08DB-4B2BFB115F6D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3321755" y="879868"/>
                <a:ext cx="1206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7">
            <p14:nvContentPartPr>
              <p14:cNvPr id="211058" name="Freihand 211057">
                <a:extLst>
                  <a:ext uri="{FF2B5EF4-FFF2-40B4-BE49-F238E27FC236}">
                    <a16:creationId xmlns:a16="http://schemas.microsoft.com/office/drawing/2014/main" id="{6F06C9DC-6A57-699D-6028-276AA042223A}"/>
                  </a:ext>
                </a:extLst>
              </p14:cNvPr>
              <p14:cNvContentPartPr/>
              <p14:nvPr/>
            </p14:nvContentPartPr>
            <p14:xfrm>
              <a:off x="2633795" y="1639828"/>
              <a:ext cx="98640" cy="186840"/>
            </p14:xfrm>
          </p:contentPart>
        </mc:Choice>
        <mc:Fallback>
          <p:pic>
            <p:nvPicPr>
              <p:cNvPr id="211058" name="Freihand 211057">
                <a:extLst>
                  <a:ext uri="{FF2B5EF4-FFF2-40B4-BE49-F238E27FC236}">
                    <a16:creationId xmlns:a16="http://schemas.microsoft.com/office/drawing/2014/main" id="{6F06C9DC-6A57-699D-6028-276AA042223A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2624795" y="1630828"/>
                <a:ext cx="11628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9">
            <p14:nvContentPartPr>
              <p14:cNvPr id="211059" name="Freihand 211058">
                <a:extLst>
                  <a:ext uri="{FF2B5EF4-FFF2-40B4-BE49-F238E27FC236}">
                    <a16:creationId xmlns:a16="http://schemas.microsoft.com/office/drawing/2014/main" id="{824234AA-0B87-736A-0C1B-C33B2ED2ADE8}"/>
                  </a:ext>
                </a:extLst>
              </p14:cNvPr>
              <p14:cNvContentPartPr/>
              <p14:nvPr/>
            </p14:nvContentPartPr>
            <p14:xfrm>
              <a:off x="2838635" y="1632988"/>
              <a:ext cx="114840" cy="154080"/>
            </p14:xfrm>
          </p:contentPart>
        </mc:Choice>
        <mc:Fallback>
          <p:pic>
            <p:nvPicPr>
              <p:cNvPr id="211059" name="Freihand 211058">
                <a:extLst>
                  <a:ext uri="{FF2B5EF4-FFF2-40B4-BE49-F238E27FC236}">
                    <a16:creationId xmlns:a16="http://schemas.microsoft.com/office/drawing/2014/main" id="{824234AA-0B87-736A-0C1B-C33B2ED2ADE8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2829635" y="1624348"/>
                <a:ext cx="1324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1">
            <p14:nvContentPartPr>
              <p14:cNvPr id="211060" name="Freihand 211059">
                <a:extLst>
                  <a:ext uri="{FF2B5EF4-FFF2-40B4-BE49-F238E27FC236}">
                    <a16:creationId xmlns:a16="http://schemas.microsoft.com/office/drawing/2014/main" id="{DDB54101-5A62-F96E-75A6-1A9860B2ECD5}"/>
                  </a:ext>
                </a:extLst>
              </p14:cNvPr>
              <p14:cNvContentPartPr/>
              <p14:nvPr/>
            </p14:nvContentPartPr>
            <p14:xfrm>
              <a:off x="2930075" y="1581148"/>
              <a:ext cx="50400" cy="360"/>
            </p14:xfrm>
          </p:contentPart>
        </mc:Choice>
        <mc:Fallback>
          <p:pic>
            <p:nvPicPr>
              <p:cNvPr id="211060" name="Freihand 211059">
                <a:extLst>
                  <a:ext uri="{FF2B5EF4-FFF2-40B4-BE49-F238E27FC236}">
                    <a16:creationId xmlns:a16="http://schemas.microsoft.com/office/drawing/2014/main" id="{DDB54101-5A62-F96E-75A6-1A9860B2ECD5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2921075" y="1572148"/>
                <a:ext cx="680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3">
            <p14:nvContentPartPr>
              <p14:cNvPr id="211061" name="Freihand 211060">
                <a:extLst>
                  <a:ext uri="{FF2B5EF4-FFF2-40B4-BE49-F238E27FC236}">
                    <a16:creationId xmlns:a16="http://schemas.microsoft.com/office/drawing/2014/main" id="{2EC75D16-8497-5A0F-D9E0-CCC80C38547E}"/>
                  </a:ext>
                </a:extLst>
              </p14:cNvPr>
              <p14:cNvContentPartPr/>
              <p14:nvPr/>
            </p14:nvContentPartPr>
            <p14:xfrm>
              <a:off x="3161555" y="1631908"/>
              <a:ext cx="84240" cy="160200"/>
            </p14:xfrm>
          </p:contentPart>
        </mc:Choice>
        <mc:Fallback>
          <p:pic>
            <p:nvPicPr>
              <p:cNvPr id="211061" name="Freihand 211060">
                <a:extLst>
                  <a:ext uri="{FF2B5EF4-FFF2-40B4-BE49-F238E27FC236}">
                    <a16:creationId xmlns:a16="http://schemas.microsoft.com/office/drawing/2014/main" id="{2EC75D16-8497-5A0F-D9E0-CCC80C38547E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3152555" y="1622908"/>
                <a:ext cx="1018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5">
            <p14:nvContentPartPr>
              <p14:cNvPr id="211062" name="Freihand 211061">
                <a:extLst>
                  <a:ext uri="{FF2B5EF4-FFF2-40B4-BE49-F238E27FC236}">
                    <a16:creationId xmlns:a16="http://schemas.microsoft.com/office/drawing/2014/main" id="{3F5BA68F-D280-6A88-45A0-FE9F13DD77C8}"/>
                  </a:ext>
                </a:extLst>
              </p14:cNvPr>
              <p14:cNvContentPartPr/>
              <p14:nvPr/>
            </p14:nvContentPartPr>
            <p14:xfrm>
              <a:off x="3085595" y="1548388"/>
              <a:ext cx="78840" cy="140400"/>
            </p14:xfrm>
          </p:contentPart>
        </mc:Choice>
        <mc:Fallback>
          <p:pic>
            <p:nvPicPr>
              <p:cNvPr id="211062" name="Freihand 211061">
                <a:extLst>
                  <a:ext uri="{FF2B5EF4-FFF2-40B4-BE49-F238E27FC236}">
                    <a16:creationId xmlns:a16="http://schemas.microsoft.com/office/drawing/2014/main" id="{3F5BA68F-D280-6A88-45A0-FE9F13DD77C8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3076955" y="1539388"/>
                <a:ext cx="964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7">
            <p14:nvContentPartPr>
              <p14:cNvPr id="211063" name="Freihand 211062">
                <a:extLst>
                  <a:ext uri="{FF2B5EF4-FFF2-40B4-BE49-F238E27FC236}">
                    <a16:creationId xmlns:a16="http://schemas.microsoft.com/office/drawing/2014/main" id="{016F13DF-C576-9990-A19F-F446451495E4}"/>
                  </a:ext>
                </a:extLst>
              </p14:cNvPr>
              <p14:cNvContentPartPr/>
              <p14:nvPr/>
            </p14:nvContentPartPr>
            <p14:xfrm>
              <a:off x="3273875" y="1722988"/>
              <a:ext cx="98280" cy="59400"/>
            </p14:xfrm>
          </p:contentPart>
        </mc:Choice>
        <mc:Fallback>
          <p:pic>
            <p:nvPicPr>
              <p:cNvPr id="211063" name="Freihand 211062">
                <a:extLst>
                  <a:ext uri="{FF2B5EF4-FFF2-40B4-BE49-F238E27FC236}">
                    <a16:creationId xmlns:a16="http://schemas.microsoft.com/office/drawing/2014/main" id="{016F13DF-C576-9990-A19F-F446451495E4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3265235" y="1714348"/>
                <a:ext cx="1159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9">
            <p14:nvContentPartPr>
              <p14:cNvPr id="211064" name="Freihand 211063">
                <a:extLst>
                  <a:ext uri="{FF2B5EF4-FFF2-40B4-BE49-F238E27FC236}">
                    <a16:creationId xmlns:a16="http://schemas.microsoft.com/office/drawing/2014/main" id="{B667DE5A-37BA-20E3-A3B6-4E9B6C5DE6AA}"/>
                  </a:ext>
                </a:extLst>
              </p14:cNvPr>
              <p14:cNvContentPartPr/>
              <p14:nvPr/>
            </p14:nvContentPartPr>
            <p14:xfrm>
              <a:off x="2748275" y="1261828"/>
              <a:ext cx="110160" cy="108000"/>
            </p14:xfrm>
          </p:contentPart>
        </mc:Choice>
        <mc:Fallback>
          <p:pic>
            <p:nvPicPr>
              <p:cNvPr id="211064" name="Freihand 211063">
                <a:extLst>
                  <a:ext uri="{FF2B5EF4-FFF2-40B4-BE49-F238E27FC236}">
                    <a16:creationId xmlns:a16="http://schemas.microsoft.com/office/drawing/2014/main" id="{B667DE5A-37BA-20E3-A3B6-4E9B6C5DE6AA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2739635" y="1252828"/>
                <a:ext cx="12780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1">
            <p14:nvContentPartPr>
              <p14:cNvPr id="211065" name="Freihand 211064">
                <a:extLst>
                  <a:ext uri="{FF2B5EF4-FFF2-40B4-BE49-F238E27FC236}">
                    <a16:creationId xmlns:a16="http://schemas.microsoft.com/office/drawing/2014/main" id="{BD3CAADA-04DC-35A8-832A-B9E3993FC645}"/>
                  </a:ext>
                </a:extLst>
              </p14:cNvPr>
              <p14:cNvContentPartPr/>
              <p14:nvPr/>
            </p14:nvContentPartPr>
            <p14:xfrm>
              <a:off x="2775275" y="1208188"/>
              <a:ext cx="310680" cy="133200"/>
            </p14:xfrm>
          </p:contentPart>
        </mc:Choice>
        <mc:Fallback>
          <p:pic>
            <p:nvPicPr>
              <p:cNvPr id="211065" name="Freihand 211064">
                <a:extLst>
                  <a:ext uri="{FF2B5EF4-FFF2-40B4-BE49-F238E27FC236}">
                    <a16:creationId xmlns:a16="http://schemas.microsoft.com/office/drawing/2014/main" id="{BD3CAADA-04DC-35A8-832A-B9E3993FC645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2766275" y="1199188"/>
                <a:ext cx="3283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3">
            <p14:nvContentPartPr>
              <p14:cNvPr id="211066" name="Freihand 211065">
                <a:extLst>
                  <a:ext uri="{FF2B5EF4-FFF2-40B4-BE49-F238E27FC236}">
                    <a16:creationId xmlns:a16="http://schemas.microsoft.com/office/drawing/2014/main" id="{944D6095-718D-C11D-26D4-1B9A6AC80B6C}"/>
                  </a:ext>
                </a:extLst>
              </p14:cNvPr>
              <p14:cNvContentPartPr/>
              <p14:nvPr/>
            </p14:nvContentPartPr>
            <p14:xfrm>
              <a:off x="2939795" y="1150588"/>
              <a:ext cx="88560" cy="81360"/>
            </p14:xfrm>
          </p:contentPart>
        </mc:Choice>
        <mc:Fallback>
          <p:pic>
            <p:nvPicPr>
              <p:cNvPr id="211066" name="Freihand 211065">
                <a:extLst>
                  <a:ext uri="{FF2B5EF4-FFF2-40B4-BE49-F238E27FC236}">
                    <a16:creationId xmlns:a16="http://schemas.microsoft.com/office/drawing/2014/main" id="{944D6095-718D-C11D-26D4-1B9A6AC80B6C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2930795" y="1141948"/>
                <a:ext cx="10620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5">
            <p14:nvContentPartPr>
              <p14:cNvPr id="211067" name="Freihand 211066">
                <a:extLst>
                  <a:ext uri="{FF2B5EF4-FFF2-40B4-BE49-F238E27FC236}">
                    <a16:creationId xmlns:a16="http://schemas.microsoft.com/office/drawing/2014/main" id="{58664A14-FE45-4E77-F459-07A3D9B8D86C}"/>
                  </a:ext>
                </a:extLst>
              </p14:cNvPr>
              <p14:cNvContentPartPr/>
              <p14:nvPr/>
            </p14:nvContentPartPr>
            <p14:xfrm>
              <a:off x="3094595" y="1288828"/>
              <a:ext cx="100440" cy="72000"/>
            </p14:xfrm>
          </p:contentPart>
        </mc:Choice>
        <mc:Fallback>
          <p:pic>
            <p:nvPicPr>
              <p:cNvPr id="211067" name="Freihand 211066">
                <a:extLst>
                  <a:ext uri="{FF2B5EF4-FFF2-40B4-BE49-F238E27FC236}">
                    <a16:creationId xmlns:a16="http://schemas.microsoft.com/office/drawing/2014/main" id="{58664A14-FE45-4E77-F459-07A3D9B8D86C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3085955" y="1280188"/>
                <a:ext cx="1180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7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9C49FCF3-7B82-F996-00EB-E2CA408D90F4}"/>
                  </a:ext>
                </a:extLst>
              </p14:cNvPr>
              <p14:cNvContentPartPr/>
              <p14:nvPr/>
            </p14:nvContentPartPr>
            <p14:xfrm>
              <a:off x="3542795" y="2607148"/>
              <a:ext cx="240480" cy="33336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9C49FCF3-7B82-F996-00EB-E2CA408D90F4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3534155" y="2598508"/>
                <a:ext cx="25812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9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F317059A-3E44-62E9-24DE-9F03C523DB02}"/>
                  </a:ext>
                </a:extLst>
              </p14:cNvPr>
              <p14:cNvContentPartPr/>
              <p14:nvPr/>
            </p14:nvContentPartPr>
            <p14:xfrm>
              <a:off x="4006115" y="2633788"/>
              <a:ext cx="39240" cy="22932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F317059A-3E44-62E9-24DE-9F03C523DB02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3997475" y="2625148"/>
                <a:ext cx="568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1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A383625F-80E8-D727-954E-45CA9E12F4FC}"/>
                  </a:ext>
                </a:extLst>
              </p14:cNvPr>
              <p14:cNvContentPartPr/>
              <p14:nvPr/>
            </p14:nvContentPartPr>
            <p14:xfrm>
              <a:off x="3860315" y="2560348"/>
              <a:ext cx="285120" cy="34704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A383625F-80E8-D727-954E-45CA9E12F4FC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3851675" y="2551348"/>
                <a:ext cx="30276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3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5426A5AB-9A72-82F8-80D0-2BB17DE67B81}"/>
                  </a:ext>
                </a:extLst>
              </p14:cNvPr>
              <p14:cNvContentPartPr/>
              <p14:nvPr/>
            </p14:nvContentPartPr>
            <p14:xfrm>
              <a:off x="4262435" y="2586268"/>
              <a:ext cx="59760" cy="21636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5426A5AB-9A72-82F8-80D0-2BB17DE67B81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4253435" y="2577268"/>
                <a:ext cx="7740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C361CB93-F888-C949-68F7-1210FE25E66F}"/>
                  </a:ext>
                </a:extLst>
              </p14:cNvPr>
              <p14:cNvContentPartPr/>
              <p14:nvPr/>
            </p14:nvContentPartPr>
            <p14:xfrm>
              <a:off x="4189715" y="2550988"/>
              <a:ext cx="267120" cy="16920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C361CB93-F888-C949-68F7-1210FE25E66F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4180715" y="2541988"/>
                <a:ext cx="28476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7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D1921AB1-D93C-D5BF-C30D-BB46E509DF25}"/>
                  </a:ext>
                </a:extLst>
              </p14:cNvPr>
              <p14:cNvContentPartPr/>
              <p14:nvPr/>
            </p14:nvContentPartPr>
            <p14:xfrm>
              <a:off x="3414995" y="2455588"/>
              <a:ext cx="45000" cy="65268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D1921AB1-D93C-D5BF-C30D-BB46E509DF25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3405995" y="2446588"/>
                <a:ext cx="62640" cy="67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9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A203E237-C748-C9CE-D135-7552B7186C46}"/>
                  </a:ext>
                </a:extLst>
              </p14:cNvPr>
              <p14:cNvContentPartPr/>
              <p14:nvPr/>
            </p14:nvContentPartPr>
            <p14:xfrm>
              <a:off x="3462155" y="2316268"/>
              <a:ext cx="1337400" cy="84240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A203E237-C748-C9CE-D135-7552B7186C46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3453155" y="2307268"/>
                <a:ext cx="1355040" cy="86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1">
            <p14:nvContentPartPr>
              <p14:cNvPr id="211070" name="Freihand 211069">
                <a:extLst>
                  <a:ext uri="{FF2B5EF4-FFF2-40B4-BE49-F238E27FC236}">
                    <a16:creationId xmlns:a16="http://schemas.microsoft.com/office/drawing/2014/main" id="{E2DF1B33-8518-8BFC-AD27-0B997B85E58B}"/>
                  </a:ext>
                </a:extLst>
              </p14:cNvPr>
              <p14:cNvContentPartPr/>
              <p14:nvPr/>
            </p14:nvContentPartPr>
            <p14:xfrm>
              <a:off x="3381515" y="2464948"/>
              <a:ext cx="204120" cy="676440"/>
            </p14:xfrm>
          </p:contentPart>
        </mc:Choice>
        <mc:Fallback>
          <p:pic>
            <p:nvPicPr>
              <p:cNvPr id="211070" name="Freihand 211069">
                <a:extLst>
                  <a:ext uri="{FF2B5EF4-FFF2-40B4-BE49-F238E27FC236}">
                    <a16:creationId xmlns:a16="http://schemas.microsoft.com/office/drawing/2014/main" id="{E2DF1B33-8518-8BFC-AD27-0B997B85E58B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3372515" y="2455948"/>
                <a:ext cx="221760" cy="6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3">
            <p14:nvContentPartPr>
              <p14:cNvPr id="211071" name="Freihand 211070">
                <a:extLst>
                  <a:ext uri="{FF2B5EF4-FFF2-40B4-BE49-F238E27FC236}">
                    <a16:creationId xmlns:a16="http://schemas.microsoft.com/office/drawing/2014/main" id="{66964B3E-B615-42B8-66E2-095DE7B8BB9C}"/>
                  </a:ext>
                </a:extLst>
              </p14:cNvPr>
              <p14:cNvContentPartPr/>
              <p14:nvPr/>
            </p14:nvContentPartPr>
            <p14:xfrm>
              <a:off x="3447395" y="2335708"/>
              <a:ext cx="1298880" cy="858600"/>
            </p14:xfrm>
          </p:contentPart>
        </mc:Choice>
        <mc:Fallback>
          <p:pic>
            <p:nvPicPr>
              <p:cNvPr id="211071" name="Freihand 211070">
                <a:extLst>
                  <a:ext uri="{FF2B5EF4-FFF2-40B4-BE49-F238E27FC236}">
                    <a16:creationId xmlns:a16="http://schemas.microsoft.com/office/drawing/2014/main" id="{66964B3E-B615-42B8-66E2-095DE7B8BB9C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3438755" y="2326708"/>
                <a:ext cx="1316520" cy="87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5">
            <p14:nvContentPartPr>
              <p14:cNvPr id="211073" name="Freihand 211072">
                <a:extLst>
                  <a:ext uri="{FF2B5EF4-FFF2-40B4-BE49-F238E27FC236}">
                    <a16:creationId xmlns:a16="http://schemas.microsoft.com/office/drawing/2014/main" id="{624123DE-F7EC-764C-98CB-AE8864FB2BD8}"/>
                  </a:ext>
                </a:extLst>
              </p14:cNvPr>
              <p14:cNvContentPartPr/>
              <p14:nvPr/>
            </p14:nvContentPartPr>
            <p14:xfrm>
              <a:off x="187235" y="2138788"/>
              <a:ext cx="233280" cy="284400"/>
            </p14:xfrm>
          </p:contentPart>
        </mc:Choice>
        <mc:Fallback>
          <p:pic>
            <p:nvPicPr>
              <p:cNvPr id="211073" name="Freihand 211072">
                <a:extLst>
                  <a:ext uri="{FF2B5EF4-FFF2-40B4-BE49-F238E27FC236}">
                    <a16:creationId xmlns:a16="http://schemas.microsoft.com/office/drawing/2014/main" id="{624123DE-F7EC-764C-98CB-AE8864FB2BD8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178235" y="2130148"/>
                <a:ext cx="25092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7">
            <p14:nvContentPartPr>
              <p14:cNvPr id="211074" name="Freihand 211073">
                <a:extLst>
                  <a:ext uri="{FF2B5EF4-FFF2-40B4-BE49-F238E27FC236}">
                    <a16:creationId xmlns:a16="http://schemas.microsoft.com/office/drawing/2014/main" id="{C9EDC946-1E5A-3C5D-E8AB-E2F8916672F9}"/>
                  </a:ext>
                </a:extLst>
              </p14:cNvPr>
              <p14:cNvContentPartPr/>
              <p14:nvPr/>
            </p14:nvContentPartPr>
            <p14:xfrm>
              <a:off x="484235" y="2248228"/>
              <a:ext cx="94320" cy="146880"/>
            </p14:xfrm>
          </p:contentPart>
        </mc:Choice>
        <mc:Fallback>
          <p:pic>
            <p:nvPicPr>
              <p:cNvPr id="211074" name="Freihand 211073">
                <a:extLst>
                  <a:ext uri="{FF2B5EF4-FFF2-40B4-BE49-F238E27FC236}">
                    <a16:creationId xmlns:a16="http://schemas.microsoft.com/office/drawing/2014/main" id="{C9EDC946-1E5A-3C5D-E8AB-E2F8916672F9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475235" y="2239588"/>
                <a:ext cx="1119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9">
            <p14:nvContentPartPr>
              <p14:cNvPr id="211075" name="Freihand 211074">
                <a:extLst>
                  <a:ext uri="{FF2B5EF4-FFF2-40B4-BE49-F238E27FC236}">
                    <a16:creationId xmlns:a16="http://schemas.microsoft.com/office/drawing/2014/main" id="{A33B7087-5545-055F-9D8E-9CF70A5AD064}"/>
                  </a:ext>
                </a:extLst>
              </p14:cNvPr>
              <p14:cNvContentPartPr/>
              <p14:nvPr/>
            </p14:nvContentPartPr>
            <p14:xfrm>
              <a:off x="639395" y="2270548"/>
              <a:ext cx="84960" cy="90360"/>
            </p14:xfrm>
          </p:contentPart>
        </mc:Choice>
        <mc:Fallback>
          <p:pic>
            <p:nvPicPr>
              <p:cNvPr id="211075" name="Freihand 211074">
                <a:extLst>
                  <a:ext uri="{FF2B5EF4-FFF2-40B4-BE49-F238E27FC236}">
                    <a16:creationId xmlns:a16="http://schemas.microsoft.com/office/drawing/2014/main" id="{A33B7087-5545-055F-9D8E-9CF70A5AD064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630755" y="2261908"/>
                <a:ext cx="1026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1">
            <p14:nvContentPartPr>
              <p14:cNvPr id="211076" name="Freihand 211075">
                <a:extLst>
                  <a:ext uri="{FF2B5EF4-FFF2-40B4-BE49-F238E27FC236}">
                    <a16:creationId xmlns:a16="http://schemas.microsoft.com/office/drawing/2014/main" id="{9DE8925F-B747-95E3-FF2C-07A2CECE92F4}"/>
                  </a:ext>
                </a:extLst>
              </p14:cNvPr>
              <p14:cNvContentPartPr/>
              <p14:nvPr/>
            </p14:nvContentPartPr>
            <p14:xfrm>
              <a:off x="781595" y="2257228"/>
              <a:ext cx="103680" cy="91080"/>
            </p14:xfrm>
          </p:contentPart>
        </mc:Choice>
        <mc:Fallback>
          <p:pic>
            <p:nvPicPr>
              <p:cNvPr id="211076" name="Freihand 211075">
                <a:extLst>
                  <a:ext uri="{FF2B5EF4-FFF2-40B4-BE49-F238E27FC236}">
                    <a16:creationId xmlns:a16="http://schemas.microsoft.com/office/drawing/2014/main" id="{9DE8925F-B747-95E3-FF2C-07A2CECE92F4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772595" y="2248228"/>
                <a:ext cx="1213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3">
            <p14:nvContentPartPr>
              <p14:cNvPr id="211077" name="Freihand 211076">
                <a:extLst>
                  <a:ext uri="{FF2B5EF4-FFF2-40B4-BE49-F238E27FC236}">
                    <a16:creationId xmlns:a16="http://schemas.microsoft.com/office/drawing/2014/main" id="{B590218D-0EE3-8925-FA9C-F20BFD0E6EF7}"/>
                  </a:ext>
                </a:extLst>
              </p14:cNvPr>
              <p14:cNvContentPartPr/>
              <p14:nvPr/>
            </p14:nvContentPartPr>
            <p14:xfrm>
              <a:off x="914795" y="2251468"/>
              <a:ext cx="109800" cy="96120"/>
            </p14:xfrm>
          </p:contentPart>
        </mc:Choice>
        <mc:Fallback>
          <p:pic>
            <p:nvPicPr>
              <p:cNvPr id="211077" name="Freihand 211076">
                <a:extLst>
                  <a:ext uri="{FF2B5EF4-FFF2-40B4-BE49-F238E27FC236}">
                    <a16:creationId xmlns:a16="http://schemas.microsoft.com/office/drawing/2014/main" id="{B590218D-0EE3-8925-FA9C-F20BFD0E6EF7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905795" y="2242828"/>
                <a:ext cx="12744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5">
            <p14:nvContentPartPr>
              <p14:cNvPr id="211078" name="Freihand 211077">
                <a:extLst>
                  <a:ext uri="{FF2B5EF4-FFF2-40B4-BE49-F238E27FC236}">
                    <a16:creationId xmlns:a16="http://schemas.microsoft.com/office/drawing/2014/main" id="{F739337A-2072-2655-976F-7DB84FB58AF8}"/>
                  </a:ext>
                </a:extLst>
              </p14:cNvPr>
              <p14:cNvContentPartPr/>
              <p14:nvPr/>
            </p14:nvContentPartPr>
            <p14:xfrm>
              <a:off x="1267235" y="2172988"/>
              <a:ext cx="95400" cy="153720"/>
            </p14:xfrm>
          </p:contentPart>
        </mc:Choice>
        <mc:Fallback>
          <p:pic>
            <p:nvPicPr>
              <p:cNvPr id="211078" name="Freihand 211077">
                <a:extLst>
                  <a:ext uri="{FF2B5EF4-FFF2-40B4-BE49-F238E27FC236}">
                    <a16:creationId xmlns:a16="http://schemas.microsoft.com/office/drawing/2014/main" id="{F739337A-2072-2655-976F-7DB84FB58AF8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1258235" y="2163988"/>
                <a:ext cx="1130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7">
            <p14:nvContentPartPr>
              <p14:cNvPr id="211079" name="Freihand 211078">
                <a:extLst>
                  <a:ext uri="{FF2B5EF4-FFF2-40B4-BE49-F238E27FC236}">
                    <a16:creationId xmlns:a16="http://schemas.microsoft.com/office/drawing/2014/main" id="{D4B628E3-C7BA-6E9C-B989-18947A380AA1}"/>
                  </a:ext>
                </a:extLst>
              </p14:cNvPr>
              <p14:cNvContentPartPr/>
              <p14:nvPr/>
            </p14:nvContentPartPr>
            <p14:xfrm>
              <a:off x="1432115" y="2208268"/>
              <a:ext cx="112320" cy="93240"/>
            </p14:xfrm>
          </p:contentPart>
        </mc:Choice>
        <mc:Fallback>
          <p:pic>
            <p:nvPicPr>
              <p:cNvPr id="211079" name="Freihand 211078">
                <a:extLst>
                  <a:ext uri="{FF2B5EF4-FFF2-40B4-BE49-F238E27FC236}">
                    <a16:creationId xmlns:a16="http://schemas.microsoft.com/office/drawing/2014/main" id="{D4B628E3-C7BA-6E9C-B989-18947A380AA1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1423475" y="2199628"/>
                <a:ext cx="12996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9">
            <p14:nvContentPartPr>
              <p14:cNvPr id="211080" name="Freihand 211079">
                <a:extLst>
                  <a:ext uri="{FF2B5EF4-FFF2-40B4-BE49-F238E27FC236}">
                    <a16:creationId xmlns:a16="http://schemas.microsoft.com/office/drawing/2014/main" id="{462C807A-700C-D172-2F70-0005157C1977}"/>
                  </a:ext>
                </a:extLst>
              </p14:cNvPr>
              <p14:cNvContentPartPr/>
              <p14:nvPr/>
            </p14:nvContentPartPr>
            <p14:xfrm>
              <a:off x="181115" y="2588068"/>
              <a:ext cx="175320" cy="148680"/>
            </p14:xfrm>
          </p:contentPart>
        </mc:Choice>
        <mc:Fallback>
          <p:pic>
            <p:nvPicPr>
              <p:cNvPr id="211080" name="Freihand 211079">
                <a:extLst>
                  <a:ext uri="{FF2B5EF4-FFF2-40B4-BE49-F238E27FC236}">
                    <a16:creationId xmlns:a16="http://schemas.microsoft.com/office/drawing/2014/main" id="{462C807A-700C-D172-2F70-0005157C1977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172115" y="2579428"/>
                <a:ext cx="1929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1">
            <p14:nvContentPartPr>
              <p14:cNvPr id="211081" name="Freihand 211080">
                <a:extLst>
                  <a:ext uri="{FF2B5EF4-FFF2-40B4-BE49-F238E27FC236}">
                    <a16:creationId xmlns:a16="http://schemas.microsoft.com/office/drawing/2014/main" id="{99BE794A-CFF9-A1D5-B0D2-8B537052A9CA}"/>
                  </a:ext>
                </a:extLst>
              </p14:cNvPr>
              <p14:cNvContentPartPr/>
              <p14:nvPr/>
            </p14:nvContentPartPr>
            <p14:xfrm>
              <a:off x="424475" y="2481868"/>
              <a:ext cx="43560" cy="211680"/>
            </p14:xfrm>
          </p:contentPart>
        </mc:Choice>
        <mc:Fallback>
          <p:pic>
            <p:nvPicPr>
              <p:cNvPr id="211081" name="Freihand 211080">
                <a:extLst>
                  <a:ext uri="{FF2B5EF4-FFF2-40B4-BE49-F238E27FC236}">
                    <a16:creationId xmlns:a16="http://schemas.microsoft.com/office/drawing/2014/main" id="{99BE794A-CFF9-A1D5-B0D2-8B537052A9CA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415475" y="2472868"/>
                <a:ext cx="612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3">
            <p14:nvContentPartPr>
              <p14:cNvPr id="211082" name="Freihand 211081">
                <a:extLst>
                  <a:ext uri="{FF2B5EF4-FFF2-40B4-BE49-F238E27FC236}">
                    <a16:creationId xmlns:a16="http://schemas.microsoft.com/office/drawing/2014/main" id="{021909AD-B4D3-065F-423F-A83283FF2AFB}"/>
                  </a:ext>
                </a:extLst>
              </p14:cNvPr>
              <p14:cNvContentPartPr/>
              <p14:nvPr/>
            </p14:nvContentPartPr>
            <p14:xfrm>
              <a:off x="480635" y="2498428"/>
              <a:ext cx="386640" cy="204840"/>
            </p14:xfrm>
          </p:contentPart>
        </mc:Choice>
        <mc:Fallback>
          <p:pic>
            <p:nvPicPr>
              <p:cNvPr id="211082" name="Freihand 211081">
                <a:extLst>
                  <a:ext uri="{FF2B5EF4-FFF2-40B4-BE49-F238E27FC236}">
                    <a16:creationId xmlns:a16="http://schemas.microsoft.com/office/drawing/2014/main" id="{021909AD-B4D3-065F-423F-A83283FF2AFB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471635" y="2489788"/>
                <a:ext cx="4042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5">
            <p14:nvContentPartPr>
              <p14:cNvPr id="211083" name="Freihand 211082">
                <a:extLst>
                  <a:ext uri="{FF2B5EF4-FFF2-40B4-BE49-F238E27FC236}">
                    <a16:creationId xmlns:a16="http://schemas.microsoft.com/office/drawing/2014/main" id="{692A831B-2389-2D62-C31D-D7DD043BC127}"/>
                  </a:ext>
                </a:extLst>
              </p14:cNvPr>
              <p14:cNvContentPartPr/>
              <p14:nvPr/>
            </p14:nvContentPartPr>
            <p14:xfrm>
              <a:off x="856475" y="2531548"/>
              <a:ext cx="4680" cy="3240"/>
            </p14:xfrm>
          </p:contentPart>
        </mc:Choice>
        <mc:Fallback>
          <p:pic>
            <p:nvPicPr>
              <p:cNvPr id="211083" name="Freihand 211082">
                <a:extLst>
                  <a:ext uri="{FF2B5EF4-FFF2-40B4-BE49-F238E27FC236}">
                    <a16:creationId xmlns:a16="http://schemas.microsoft.com/office/drawing/2014/main" id="{692A831B-2389-2D62-C31D-D7DD043BC127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847475" y="2522908"/>
                <a:ext cx="223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7">
            <p14:nvContentPartPr>
              <p14:cNvPr id="211084" name="Freihand 211083">
                <a:extLst>
                  <a:ext uri="{FF2B5EF4-FFF2-40B4-BE49-F238E27FC236}">
                    <a16:creationId xmlns:a16="http://schemas.microsoft.com/office/drawing/2014/main" id="{06DDCDE3-F10C-5178-6533-22BCCD3CFE24}"/>
                  </a:ext>
                </a:extLst>
              </p14:cNvPr>
              <p14:cNvContentPartPr/>
              <p14:nvPr/>
            </p14:nvContentPartPr>
            <p14:xfrm>
              <a:off x="1015235" y="2548108"/>
              <a:ext cx="79920" cy="177840"/>
            </p14:xfrm>
          </p:contentPart>
        </mc:Choice>
        <mc:Fallback>
          <p:pic>
            <p:nvPicPr>
              <p:cNvPr id="211084" name="Freihand 211083">
                <a:extLst>
                  <a:ext uri="{FF2B5EF4-FFF2-40B4-BE49-F238E27FC236}">
                    <a16:creationId xmlns:a16="http://schemas.microsoft.com/office/drawing/2014/main" id="{06DDCDE3-F10C-5178-6533-22BCCD3CFE24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1006595" y="2539468"/>
                <a:ext cx="9756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9">
            <p14:nvContentPartPr>
              <p14:cNvPr id="211085" name="Freihand 211084">
                <a:extLst>
                  <a:ext uri="{FF2B5EF4-FFF2-40B4-BE49-F238E27FC236}">
                    <a16:creationId xmlns:a16="http://schemas.microsoft.com/office/drawing/2014/main" id="{B2437278-1924-B65C-27BB-6EDEB238400C}"/>
                  </a:ext>
                </a:extLst>
              </p14:cNvPr>
              <p14:cNvContentPartPr/>
              <p14:nvPr/>
            </p14:nvContentPartPr>
            <p14:xfrm>
              <a:off x="1133315" y="2597788"/>
              <a:ext cx="75240" cy="77760"/>
            </p14:xfrm>
          </p:contentPart>
        </mc:Choice>
        <mc:Fallback>
          <p:pic>
            <p:nvPicPr>
              <p:cNvPr id="211085" name="Freihand 211084">
                <a:extLst>
                  <a:ext uri="{FF2B5EF4-FFF2-40B4-BE49-F238E27FC236}">
                    <a16:creationId xmlns:a16="http://schemas.microsoft.com/office/drawing/2014/main" id="{B2437278-1924-B65C-27BB-6EDEB238400C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1124315" y="2588788"/>
                <a:ext cx="9288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1">
            <p14:nvContentPartPr>
              <p14:cNvPr id="211087" name="Freihand 211086">
                <a:extLst>
                  <a:ext uri="{FF2B5EF4-FFF2-40B4-BE49-F238E27FC236}">
                    <a16:creationId xmlns:a16="http://schemas.microsoft.com/office/drawing/2014/main" id="{77BA59D0-7BEB-BDBE-CCA4-27406B8E34F9}"/>
                  </a:ext>
                </a:extLst>
              </p14:cNvPr>
              <p14:cNvContentPartPr/>
              <p14:nvPr/>
            </p14:nvContentPartPr>
            <p14:xfrm>
              <a:off x="1602395" y="2088388"/>
              <a:ext cx="180360" cy="212400"/>
            </p14:xfrm>
          </p:contentPart>
        </mc:Choice>
        <mc:Fallback>
          <p:pic>
            <p:nvPicPr>
              <p:cNvPr id="211087" name="Freihand 211086">
                <a:extLst>
                  <a:ext uri="{FF2B5EF4-FFF2-40B4-BE49-F238E27FC236}">
                    <a16:creationId xmlns:a16="http://schemas.microsoft.com/office/drawing/2014/main" id="{77BA59D0-7BEB-BDBE-CCA4-27406B8E34F9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1593755" y="2079748"/>
                <a:ext cx="1980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3">
            <p14:nvContentPartPr>
              <p14:cNvPr id="211088" name="Freihand 211087">
                <a:extLst>
                  <a:ext uri="{FF2B5EF4-FFF2-40B4-BE49-F238E27FC236}">
                    <a16:creationId xmlns:a16="http://schemas.microsoft.com/office/drawing/2014/main" id="{3928E382-BED3-4C02-DA29-742A337D26B4}"/>
                  </a:ext>
                </a:extLst>
              </p14:cNvPr>
              <p14:cNvContentPartPr/>
              <p14:nvPr/>
            </p14:nvContentPartPr>
            <p14:xfrm>
              <a:off x="1824875" y="2199628"/>
              <a:ext cx="136440" cy="140400"/>
            </p14:xfrm>
          </p:contentPart>
        </mc:Choice>
        <mc:Fallback>
          <p:pic>
            <p:nvPicPr>
              <p:cNvPr id="211088" name="Freihand 211087">
                <a:extLst>
                  <a:ext uri="{FF2B5EF4-FFF2-40B4-BE49-F238E27FC236}">
                    <a16:creationId xmlns:a16="http://schemas.microsoft.com/office/drawing/2014/main" id="{3928E382-BED3-4C02-DA29-742A337D26B4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1815875" y="2190988"/>
                <a:ext cx="1540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5">
            <p14:nvContentPartPr>
              <p14:cNvPr id="211090" name="Freihand 211089">
                <a:extLst>
                  <a:ext uri="{FF2B5EF4-FFF2-40B4-BE49-F238E27FC236}">
                    <a16:creationId xmlns:a16="http://schemas.microsoft.com/office/drawing/2014/main" id="{06C50291-6274-4C7B-49DA-EDFD7137FAB4}"/>
                  </a:ext>
                </a:extLst>
              </p14:cNvPr>
              <p14:cNvContentPartPr/>
              <p14:nvPr/>
            </p14:nvContentPartPr>
            <p14:xfrm>
              <a:off x="2108555" y="2179468"/>
              <a:ext cx="127440" cy="120600"/>
            </p14:xfrm>
          </p:contentPart>
        </mc:Choice>
        <mc:Fallback>
          <p:pic>
            <p:nvPicPr>
              <p:cNvPr id="211090" name="Freihand 211089">
                <a:extLst>
                  <a:ext uri="{FF2B5EF4-FFF2-40B4-BE49-F238E27FC236}">
                    <a16:creationId xmlns:a16="http://schemas.microsoft.com/office/drawing/2014/main" id="{06C50291-6274-4C7B-49DA-EDFD7137FAB4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2099915" y="2170468"/>
                <a:ext cx="14508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7">
            <p14:nvContentPartPr>
              <p14:cNvPr id="211091" name="Freihand 211090">
                <a:extLst>
                  <a:ext uri="{FF2B5EF4-FFF2-40B4-BE49-F238E27FC236}">
                    <a16:creationId xmlns:a16="http://schemas.microsoft.com/office/drawing/2014/main" id="{FDEDE025-D602-0E2A-9775-750E48B08151}"/>
                  </a:ext>
                </a:extLst>
              </p14:cNvPr>
              <p14:cNvContentPartPr/>
              <p14:nvPr/>
            </p14:nvContentPartPr>
            <p14:xfrm>
              <a:off x="2272715" y="2050228"/>
              <a:ext cx="170280" cy="211320"/>
            </p14:xfrm>
          </p:contentPart>
        </mc:Choice>
        <mc:Fallback>
          <p:pic>
            <p:nvPicPr>
              <p:cNvPr id="211091" name="Freihand 211090">
                <a:extLst>
                  <a:ext uri="{FF2B5EF4-FFF2-40B4-BE49-F238E27FC236}">
                    <a16:creationId xmlns:a16="http://schemas.microsoft.com/office/drawing/2014/main" id="{FDEDE025-D602-0E2A-9775-750E48B08151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2264075" y="2041588"/>
                <a:ext cx="1879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9">
            <p14:nvContentPartPr>
              <p14:cNvPr id="211092" name="Freihand 211091">
                <a:extLst>
                  <a:ext uri="{FF2B5EF4-FFF2-40B4-BE49-F238E27FC236}">
                    <a16:creationId xmlns:a16="http://schemas.microsoft.com/office/drawing/2014/main" id="{FD3B9F1D-A656-4D58-3D91-2B5EB75A212E}"/>
                  </a:ext>
                </a:extLst>
              </p14:cNvPr>
              <p14:cNvContentPartPr/>
              <p14:nvPr/>
            </p14:nvContentPartPr>
            <p14:xfrm>
              <a:off x="2442635" y="2018908"/>
              <a:ext cx="169560" cy="227160"/>
            </p14:xfrm>
          </p:contentPart>
        </mc:Choice>
        <mc:Fallback>
          <p:pic>
            <p:nvPicPr>
              <p:cNvPr id="211092" name="Freihand 211091">
                <a:extLst>
                  <a:ext uri="{FF2B5EF4-FFF2-40B4-BE49-F238E27FC236}">
                    <a16:creationId xmlns:a16="http://schemas.microsoft.com/office/drawing/2014/main" id="{FD3B9F1D-A656-4D58-3D91-2B5EB75A212E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2433995" y="2009908"/>
                <a:ext cx="18720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1">
            <p14:nvContentPartPr>
              <p14:cNvPr id="211093" name="Freihand 211092">
                <a:extLst>
                  <a:ext uri="{FF2B5EF4-FFF2-40B4-BE49-F238E27FC236}">
                    <a16:creationId xmlns:a16="http://schemas.microsoft.com/office/drawing/2014/main" id="{FB39C897-09DF-1B5E-7323-A1F81E4C2B2F}"/>
                  </a:ext>
                </a:extLst>
              </p14:cNvPr>
              <p14:cNvContentPartPr/>
              <p14:nvPr/>
            </p14:nvContentPartPr>
            <p14:xfrm>
              <a:off x="2559995" y="2130868"/>
              <a:ext cx="117000" cy="133920"/>
            </p14:xfrm>
          </p:contentPart>
        </mc:Choice>
        <mc:Fallback>
          <p:pic>
            <p:nvPicPr>
              <p:cNvPr id="211093" name="Freihand 211092">
                <a:extLst>
                  <a:ext uri="{FF2B5EF4-FFF2-40B4-BE49-F238E27FC236}">
                    <a16:creationId xmlns:a16="http://schemas.microsoft.com/office/drawing/2014/main" id="{FB39C897-09DF-1B5E-7323-A1F81E4C2B2F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2550995" y="2122228"/>
                <a:ext cx="1346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3">
            <p14:nvContentPartPr>
              <p14:cNvPr id="211094" name="Freihand 211093">
                <a:extLst>
                  <a:ext uri="{FF2B5EF4-FFF2-40B4-BE49-F238E27FC236}">
                    <a16:creationId xmlns:a16="http://schemas.microsoft.com/office/drawing/2014/main" id="{656BE324-9711-1138-B40B-27A198C5465D}"/>
                  </a:ext>
                </a:extLst>
              </p14:cNvPr>
              <p14:cNvContentPartPr/>
              <p14:nvPr/>
            </p14:nvContentPartPr>
            <p14:xfrm>
              <a:off x="2689595" y="2041948"/>
              <a:ext cx="149760" cy="219960"/>
            </p14:xfrm>
          </p:contentPart>
        </mc:Choice>
        <mc:Fallback>
          <p:pic>
            <p:nvPicPr>
              <p:cNvPr id="211094" name="Freihand 211093">
                <a:extLst>
                  <a:ext uri="{FF2B5EF4-FFF2-40B4-BE49-F238E27FC236}">
                    <a16:creationId xmlns:a16="http://schemas.microsoft.com/office/drawing/2014/main" id="{656BE324-9711-1138-B40B-27A198C5465D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2680955" y="2032948"/>
                <a:ext cx="1674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5">
            <p14:nvContentPartPr>
              <p14:cNvPr id="211096" name="Freihand 211095">
                <a:extLst>
                  <a:ext uri="{FF2B5EF4-FFF2-40B4-BE49-F238E27FC236}">
                    <a16:creationId xmlns:a16="http://schemas.microsoft.com/office/drawing/2014/main" id="{DDBFA60C-5C05-EB0F-5045-3D68860EEF31}"/>
                  </a:ext>
                </a:extLst>
              </p14:cNvPr>
              <p14:cNvContentPartPr/>
              <p14:nvPr/>
            </p14:nvContentPartPr>
            <p14:xfrm>
              <a:off x="210275" y="2338588"/>
              <a:ext cx="2521080" cy="178920"/>
            </p14:xfrm>
          </p:contentPart>
        </mc:Choice>
        <mc:Fallback>
          <p:pic>
            <p:nvPicPr>
              <p:cNvPr id="211096" name="Freihand 211095">
                <a:extLst>
                  <a:ext uri="{FF2B5EF4-FFF2-40B4-BE49-F238E27FC236}">
                    <a16:creationId xmlns:a16="http://schemas.microsoft.com/office/drawing/2014/main" id="{DDBFA60C-5C05-EB0F-5045-3D68860EEF31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201635" y="2329948"/>
                <a:ext cx="253872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7">
            <p14:nvContentPartPr>
              <p14:cNvPr id="211356" name="Freihand 211355">
                <a:extLst>
                  <a:ext uri="{FF2B5EF4-FFF2-40B4-BE49-F238E27FC236}">
                    <a16:creationId xmlns:a16="http://schemas.microsoft.com/office/drawing/2014/main" id="{E5F593CA-2FE0-838A-3128-466A005C5765}"/>
                  </a:ext>
                </a:extLst>
              </p14:cNvPr>
              <p14:cNvContentPartPr/>
              <p14:nvPr/>
            </p14:nvContentPartPr>
            <p14:xfrm>
              <a:off x="2508515" y="3155788"/>
              <a:ext cx="628920" cy="307800"/>
            </p14:xfrm>
          </p:contentPart>
        </mc:Choice>
        <mc:Fallback>
          <p:pic>
            <p:nvPicPr>
              <p:cNvPr id="211356" name="Freihand 211355">
                <a:extLst>
                  <a:ext uri="{FF2B5EF4-FFF2-40B4-BE49-F238E27FC236}">
                    <a16:creationId xmlns:a16="http://schemas.microsoft.com/office/drawing/2014/main" id="{E5F593CA-2FE0-838A-3128-466A005C5765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2499515" y="3147148"/>
                <a:ext cx="64656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9">
            <p14:nvContentPartPr>
              <p14:cNvPr id="211357" name="Freihand 211356">
                <a:extLst>
                  <a:ext uri="{FF2B5EF4-FFF2-40B4-BE49-F238E27FC236}">
                    <a16:creationId xmlns:a16="http://schemas.microsoft.com/office/drawing/2014/main" id="{EAFA8045-D196-A8B3-464C-FE0D96CFB374}"/>
                  </a:ext>
                </a:extLst>
              </p14:cNvPr>
              <p14:cNvContentPartPr/>
              <p14:nvPr/>
            </p14:nvContentPartPr>
            <p14:xfrm>
              <a:off x="3017195" y="3017548"/>
              <a:ext cx="129960" cy="313200"/>
            </p14:xfrm>
          </p:contentPart>
        </mc:Choice>
        <mc:Fallback>
          <p:pic>
            <p:nvPicPr>
              <p:cNvPr id="211357" name="Freihand 211356">
                <a:extLst>
                  <a:ext uri="{FF2B5EF4-FFF2-40B4-BE49-F238E27FC236}">
                    <a16:creationId xmlns:a16="http://schemas.microsoft.com/office/drawing/2014/main" id="{EAFA8045-D196-A8B3-464C-FE0D96CFB374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3008195" y="3008908"/>
                <a:ext cx="14760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1">
            <p14:nvContentPartPr>
              <p14:cNvPr id="211359" name="Freihand 211358">
                <a:extLst>
                  <a:ext uri="{FF2B5EF4-FFF2-40B4-BE49-F238E27FC236}">
                    <a16:creationId xmlns:a16="http://schemas.microsoft.com/office/drawing/2014/main" id="{04CDCC95-FF0A-AEDF-3D0E-F992DC79251E}"/>
                  </a:ext>
                </a:extLst>
              </p14:cNvPr>
              <p14:cNvContentPartPr/>
              <p14:nvPr/>
            </p14:nvContentPartPr>
            <p14:xfrm>
              <a:off x="3192875" y="3313828"/>
              <a:ext cx="226080" cy="275400"/>
            </p14:xfrm>
          </p:contentPart>
        </mc:Choice>
        <mc:Fallback>
          <p:pic>
            <p:nvPicPr>
              <p:cNvPr id="211359" name="Freihand 211358">
                <a:extLst>
                  <a:ext uri="{FF2B5EF4-FFF2-40B4-BE49-F238E27FC236}">
                    <a16:creationId xmlns:a16="http://schemas.microsoft.com/office/drawing/2014/main" id="{04CDCC95-FF0A-AEDF-3D0E-F992DC79251E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3183875" y="3304828"/>
                <a:ext cx="24372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3">
            <p14:nvContentPartPr>
              <p14:cNvPr id="211360" name="Freihand 211359">
                <a:extLst>
                  <a:ext uri="{FF2B5EF4-FFF2-40B4-BE49-F238E27FC236}">
                    <a16:creationId xmlns:a16="http://schemas.microsoft.com/office/drawing/2014/main" id="{E71BA1AD-B45C-421E-57E9-71BE2EFA1E35}"/>
                  </a:ext>
                </a:extLst>
              </p14:cNvPr>
              <p14:cNvContentPartPr/>
              <p14:nvPr/>
            </p14:nvContentPartPr>
            <p14:xfrm>
              <a:off x="3507875" y="3385108"/>
              <a:ext cx="174240" cy="159120"/>
            </p14:xfrm>
          </p:contentPart>
        </mc:Choice>
        <mc:Fallback>
          <p:pic>
            <p:nvPicPr>
              <p:cNvPr id="211360" name="Freihand 211359">
                <a:extLst>
                  <a:ext uri="{FF2B5EF4-FFF2-40B4-BE49-F238E27FC236}">
                    <a16:creationId xmlns:a16="http://schemas.microsoft.com/office/drawing/2014/main" id="{E71BA1AD-B45C-421E-57E9-71BE2EFA1E35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3499235" y="3376468"/>
                <a:ext cx="1918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5">
            <p14:nvContentPartPr>
              <p14:cNvPr id="211361" name="Freihand 211360">
                <a:extLst>
                  <a:ext uri="{FF2B5EF4-FFF2-40B4-BE49-F238E27FC236}">
                    <a16:creationId xmlns:a16="http://schemas.microsoft.com/office/drawing/2014/main" id="{81317367-2E8B-3C0A-D8A9-3515AE63FF5C}"/>
                  </a:ext>
                </a:extLst>
              </p14:cNvPr>
              <p14:cNvContentPartPr/>
              <p14:nvPr/>
            </p14:nvContentPartPr>
            <p14:xfrm>
              <a:off x="3717395" y="3361348"/>
              <a:ext cx="32400" cy="159480"/>
            </p14:xfrm>
          </p:contentPart>
        </mc:Choice>
        <mc:Fallback>
          <p:pic>
            <p:nvPicPr>
              <p:cNvPr id="211361" name="Freihand 211360">
                <a:extLst>
                  <a:ext uri="{FF2B5EF4-FFF2-40B4-BE49-F238E27FC236}">
                    <a16:creationId xmlns:a16="http://schemas.microsoft.com/office/drawing/2014/main" id="{81317367-2E8B-3C0A-D8A9-3515AE63FF5C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3708755" y="3352708"/>
                <a:ext cx="500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7">
            <p14:nvContentPartPr>
              <p14:cNvPr id="211362" name="Freihand 211361">
                <a:extLst>
                  <a:ext uri="{FF2B5EF4-FFF2-40B4-BE49-F238E27FC236}">
                    <a16:creationId xmlns:a16="http://schemas.microsoft.com/office/drawing/2014/main" id="{00DF32EB-8E93-14AC-5F73-B43891FD6994}"/>
                  </a:ext>
                </a:extLst>
              </p14:cNvPr>
              <p14:cNvContentPartPr/>
              <p14:nvPr/>
            </p14:nvContentPartPr>
            <p14:xfrm>
              <a:off x="3854555" y="3390148"/>
              <a:ext cx="280800" cy="88920"/>
            </p14:xfrm>
          </p:contentPart>
        </mc:Choice>
        <mc:Fallback>
          <p:pic>
            <p:nvPicPr>
              <p:cNvPr id="211362" name="Freihand 211361">
                <a:extLst>
                  <a:ext uri="{FF2B5EF4-FFF2-40B4-BE49-F238E27FC236}">
                    <a16:creationId xmlns:a16="http://schemas.microsoft.com/office/drawing/2014/main" id="{00DF32EB-8E93-14AC-5F73-B43891FD6994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3845915" y="3381508"/>
                <a:ext cx="2984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9">
            <p14:nvContentPartPr>
              <p14:cNvPr id="211363" name="Freihand 211362">
                <a:extLst>
                  <a:ext uri="{FF2B5EF4-FFF2-40B4-BE49-F238E27FC236}">
                    <a16:creationId xmlns:a16="http://schemas.microsoft.com/office/drawing/2014/main" id="{56D97024-2853-41C4-1D09-982639208B61}"/>
                  </a:ext>
                </a:extLst>
              </p14:cNvPr>
              <p14:cNvContentPartPr/>
              <p14:nvPr/>
            </p14:nvContentPartPr>
            <p14:xfrm>
              <a:off x="4156955" y="3344068"/>
              <a:ext cx="488160" cy="250200"/>
            </p14:xfrm>
          </p:contentPart>
        </mc:Choice>
        <mc:Fallback>
          <p:pic>
            <p:nvPicPr>
              <p:cNvPr id="211363" name="Freihand 211362">
                <a:extLst>
                  <a:ext uri="{FF2B5EF4-FFF2-40B4-BE49-F238E27FC236}">
                    <a16:creationId xmlns:a16="http://schemas.microsoft.com/office/drawing/2014/main" id="{56D97024-2853-41C4-1D09-982639208B61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4147955" y="3335068"/>
                <a:ext cx="50580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1">
            <p14:nvContentPartPr>
              <p14:cNvPr id="211364" name="Freihand 211363">
                <a:extLst>
                  <a:ext uri="{FF2B5EF4-FFF2-40B4-BE49-F238E27FC236}">
                    <a16:creationId xmlns:a16="http://schemas.microsoft.com/office/drawing/2014/main" id="{B601F112-BED6-0DD9-E971-88CE08469704}"/>
                  </a:ext>
                </a:extLst>
              </p14:cNvPr>
              <p14:cNvContentPartPr/>
              <p14:nvPr/>
            </p14:nvContentPartPr>
            <p14:xfrm>
              <a:off x="3396635" y="3706228"/>
              <a:ext cx="153360" cy="170280"/>
            </p14:xfrm>
          </p:contentPart>
        </mc:Choice>
        <mc:Fallback>
          <p:pic>
            <p:nvPicPr>
              <p:cNvPr id="211364" name="Freihand 211363">
                <a:extLst>
                  <a:ext uri="{FF2B5EF4-FFF2-40B4-BE49-F238E27FC236}">
                    <a16:creationId xmlns:a16="http://schemas.microsoft.com/office/drawing/2014/main" id="{B601F112-BED6-0DD9-E971-88CE08469704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3387635" y="3697588"/>
                <a:ext cx="1710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3">
            <p14:nvContentPartPr>
              <p14:cNvPr id="211365" name="Freihand 211364">
                <a:extLst>
                  <a:ext uri="{FF2B5EF4-FFF2-40B4-BE49-F238E27FC236}">
                    <a16:creationId xmlns:a16="http://schemas.microsoft.com/office/drawing/2014/main" id="{FED5E032-D6D9-EDA4-AAAB-57C7125457A0}"/>
                  </a:ext>
                </a:extLst>
              </p14:cNvPr>
              <p14:cNvContentPartPr/>
              <p14:nvPr/>
            </p14:nvContentPartPr>
            <p14:xfrm>
              <a:off x="3640715" y="3703348"/>
              <a:ext cx="105840" cy="85680"/>
            </p14:xfrm>
          </p:contentPart>
        </mc:Choice>
        <mc:Fallback>
          <p:pic>
            <p:nvPicPr>
              <p:cNvPr id="211365" name="Freihand 211364">
                <a:extLst>
                  <a:ext uri="{FF2B5EF4-FFF2-40B4-BE49-F238E27FC236}">
                    <a16:creationId xmlns:a16="http://schemas.microsoft.com/office/drawing/2014/main" id="{FED5E032-D6D9-EDA4-AAAB-57C7125457A0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3632075" y="3694348"/>
                <a:ext cx="1234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5">
            <p14:nvContentPartPr>
              <p14:cNvPr id="211366" name="Freihand 211365">
                <a:extLst>
                  <a:ext uri="{FF2B5EF4-FFF2-40B4-BE49-F238E27FC236}">
                    <a16:creationId xmlns:a16="http://schemas.microsoft.com/office/drawing/2014/main" id="{E0CCBC87-3E31-05F7-B4F2-CE4D382C2C5E}"/>
                  </a:ext>
                </a:extLst>
              </p14:cNvPr>
              <p14:cNvContentPartPr/>
              <p14:nvPr/>
            </p14:nvContentPartPr>
            <p14:xfrm>
              <a:off x="3863915" y="3617668"/>
              <a:ext cx="127800" cy="222480"/>
            </p14:xfrm>
          </p:contentPart>
        </mc:Choice>
        <mc:Fallback>
          <p:pic>
            <p:nvPicPr>
              <p:cNvPr id="211366" name="Freihand 211365">
                <a:extLst>
                  <a:ext uri="{FF2B5EF4-FFF2-40B4-BE49-F238E27FC236}">
                    <a16:creationId xmlns:a16="http://schemas.microsoft.com/office/drawing/2014/main" id="{E0CCBC87-3E31-05F7-B4F2-CE4D382C2C5E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3855275" y="3609028"/>
                <a:ext cx="1454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7">
            <p14:nvContentPartPr>
              <p14:cNvPr id="211367" name="Freihand 211366">
                <a:extLst>
                  <a:ext uri="{FF2B5EF4-FFF2-40B4-BE49-F238E27FC236}">
                    <a16:creationId xmlns:a16="http://schemas.microsoft.com/office/drawing/2014/main" id="{7668EE77-9B2D-2251-C75A-5DEB1833346D}"/>
                  </a:ext>
                </a:extLst>
              </p14:cNvPr>
              <p14:cNvContentPartPr/>
              <p14:nvPr/>
            </p14:nvContentPartPr>
            <p14:xfrm>
              <a:off x="4103675" y="3620908"/>
              <a:ext cx="161640" cy="173880"/>
            </p14:xfrm>
          </p:contentPart>
        </mc:Choice>
        <mc:Fallback>
          <p:pic>
            <p:nvPicPr>
              <p:cNvPr id="211367" name="Freihand 211366">
                <a:extLst>
                  <a:ext uri="{FF2B5EF4-FFF2-40B4-BE49-F238E27FC236}">
                    <a16:creationId xmlns:a16="http://schemas.microsoft.com/office/drawing/2014/main" id="{7668EE77-9B2D-2251-C75A-5DEB1833346D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4094675" y="3612268"/>
                <a:ext cx="1792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9">
            <p14:nvContentPartPr>
              <p14:cNvPr id="211369" name="Freihand 211368">
                <a:extLst>
                  <a:ext uri="{FF2B5EF4-FFF2-40B4-BE49-F238E27FC236}">
                    <a16:creationId xmlns:a16="http://schemas.microsoft.com/office/drawing/2014/main" id="{77606140-5624-041C-D84B-F3B41055D185}"/>
                  </a:ext>
                </a:extLst>
              </p14:cNvPr>
              <p14:cNvContentPartPr/>
              <p14:nvPr/>
            </p14:nvContentPartPr>
            <p14:xfrm>
              <a:off x="4521275" y="3668428"/>
              <a:ext cx="247320" cy="85680"/>
            </p14:xfrm>
          </p:contentPart>
        </mc:Choice>
        <mc:Fallback>
          <p:pic>
            <p:nvPicPr>
              <p:cNvPr id="211369" name="Freihand 211368">
                <a:extLst>
                  <a:ext uri="{FF2B5EF4-FFF2-40B4-BE49-F238E27FC236}">
                    <a16:creationId xmlns:a16="http://schemas.microsoft.com/office/drawing/2014/main" id="{77606140-5624-041C-D84B-F3B41055D185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4512275" y="3659428"/>
                <a:ext cx="2649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1">
            <p14:nvContentPartPr>
              <p14:cNvPr id="211370" name="Freihand 211369">
                <a:extLst>
                  <a:ext uri="{FF2B5EF4-FFF2-40B4-BE49-F238E27FC236}">
                    <a16:creationId xmlns:a16="http://schemas.microsoft.com/office/drawing/2014/main" id="{D2706DEC-5D43-0133-F2AD-DA6A416B4D6D}"/>
                  </a:ext>
                </a:extLst>
              </p14:cNvPr>
              <p14:cNvContentPartPr/>
              <p14:nvPr/>
            </p14:nvContentPartPr>
            <p14:xfrm>
              <a:off x="4871915" y="3482308"/>
              <a:ext cx="167400" cy="295920"/>
            </p14:xfrm>
          </p:contentPart>
        </mc:Choice>
        <mc:Fallback>
          <p:pic>
            <p:nvPicPr>
              <p:cNvPr id="211370" name="Freihand 211369">
                <a:extLst>
                  <a:ext uri="{FF2B5EF4-FFF2-40B4-BE49-F238E27FC236}">
                    <a16:creationId xmlns:a16="http://schemas.microsoft.com/office/drawing/2014/main" id="{D2706DEC-5D43-0133-F2AD-DA6A416B4D6D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4862915" y="3473668"/>
                <a:ext cx="18504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3">
            <p14:nvContentPartPr>
              <p14:cNvPr id="211371" name="Freihand 211370">
                <a:extLst>
                  <a:ext uri="{FF2B5EF4-FFF2-40B4-BE49-F238E27FC236}">
                    <a16:creationId xmlns:a16="http://schemas.microsoft.com/office/drawing/2014/main" id="{9AB4CAB0-BFE3-0EED-FE31-F95C202D559B}"/>
                  </a:ext>
                </a:extLst>
              </p14:cNvPr>
              <p14:cNvContentPartPr/>
              <p14:nvPr/>
            </p14:nvContentPartPr>
            <p14:xfrm>
              <a:off x="5078555" y="3731068"/>
              <a:ext cx="39960" cy="155880"/>
            </p14:xfrm>
          </p:contentPart>
        </mc:Choice>
        <mc:Fallback>
          <p:pic>
            <p:nvPicPr>
              <p:cNvPr id="211371" name="Freihand 211370">
                <a:extLst>
                  <a:ext uri="{FF2B5EF4-FFF2-40B4-BE49-F238E27FC236}">
                    <a16:creationId xmlns:a16="http://schemas.microsoft.com/office/drawing/2014/main" id="{9AB4CAB0-BFE3-0EED-FE31-F95C202D559B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5069555" y="3722428"/>
                <a:ext cx="576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5">
            <p14:nvContentPartPr>
              <p14:cNvPr id="211372" name="Freihand 211371">
                <a:extLst>
                  <a:ext uri="{FF2B5EF4-FFF2-40B4-BE49-F238E27FC236}">
                    <a16:creationId xmlns:a16="http://schemas.microsoft.com/office/drawing/2014/main" id="{1E338F98-5899-7BCB-DFA9-1D44EDFC2895}"/>
                  </a:ext>
                </a:extLst>
              </p14:cNvPr>
              <p14:cNvContentPartPr/>
              <p14:nvPr/>
            </p14:nvContentPartPr>
            <p14:xfrm>
              <a:off x="5202755" y="3471508"/>
              <a:ext cx="152280" cy="279360"/>
            </p14:xfrm>
          </p:contentPart>
        </mc:Choice>
        <mc:Fallback>
          <p:pic>
            <p:nvPicPr>
              <p:cNvPr id="211372" name="Freihand 211371">
                <a:extLst>
                  <a:ext uri="{FF2B5EF4-FFF2-40B4-BE49-F238E27FC236}">
                    <a16:creationId xmlns:a16="http://schemas.microsoft.com/office/drawing/2014/main" id="{1E338F98-5899-7BCB-DFA9-1D44EDFC2895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5193755" y="3462868"/>
                <a:ext cx="16992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7">
            <p14:nvContentPartPr>
              <p14:cNvPr id="211373" name="Freihand 211372">
                <a:extLst>
                  <a:ext uri="{FF2B5EF4-FFF2-40B4-BE49-F238E27FC236}">
                    <a16:creationId xmlns:a16="http://schemas.microsoft.com/office/drawing/2014/main" id="{7AC2A962-4391-95A6-4863-E5A417BD29E4}"/>
                  </a:ext>
                </a:extLst>
              </p14:cNvPr>
              <p14:cNvContentPartPr/>
              <p14:nvPr/>
            </p14:nvContentPartPr>
            <p14:xfrm>
              <a:off x="5440355" y="3476548"/>
              <a:ext cx="205920" cy="254160"/>
            </p14:xfrm>
          </p:contentPart>
        </mc:Choice>
        <mc:Fallback>
          <p:pic>
            <p:nvPicPr>
              <p:cNvPr id="211373" name="Freihand 211372">
                <a:extLst>
                  <a:ext uri="{FF2B5EF4-FFF2-40B4-BE49-F238E27FC236}">
                    <a16:creationId xmlns:a16="http://schemas.microsoft.com/office/drawing/2014/main" id="{7AC2A962-4391-95A6-4863-E5A417BD29E4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5431715" y="3467908"/>
                <a:ext cx="2235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9">
            <p14:nvContentPartPr>
              <p14:cNvPr id="211374" name="Freihand 211373">
                <a:extLst>
                  <a:ext uri="{FF2B5EF4-FFF2-40B4-BE49-F238E27FC236}">
                    <a16:creationId xmlns:a16="http://schemas.microsoft.com/office/drawing/2014/main" id="{55F74D74-6416-E188-2111-5600424611EC}"/>
                  </a:ext>
                </a:extLst>
              </p14:cNvPr>
              <p14:cNvContentPartPr/>
              <p14:nvPr/>
            </p14:nvContentPartPr>
            <p14:xfrm>
              <a:off x="5655635" y="3542068"/>
              <a:ext cx="127080" cy="159840"/>
            </p14:xfrm>
          </p:contentPart>
        </mc:Choice>
        <mc:Fallback>
          <p:pic>
            <p:nvPicPr>
              <p:cNvPr id="211374" name="Freihand 211373">
                <a:extLst>
                  <a:ext uri="{FF2B5EF4-FFF2-40B4-BE49-F238E27FC236}">
                    <a16:creationId xmlns:a16="http://schemas.microsoft.com/office/drawing/2014/main" id="{55F74D74-6416-E188-2111-5600424611EC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5646995" y="3533428"/>
                <a:ext cx="1447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1">
            <p14:nvContentPartPr>
              <p14:cNvPr id="211375" name="Freihand 211374">
                <a:extLst>
                  <a:ext uri="{FF2B5EF4-FFF2-40B4-BE49-F238E27FC236}">
                    <a16:creationId xmlns:a16="http://schemas.microsoft.com/office/drawing/2014/main" id="{610D7895-5D91-7A5A-1A49-6732EC02E88B}"/>
                  </a:ext>
                </a:extLst>
              </p14:cNvPr>
              <p14:cNvContentPartPr/>
              <p14:nvPr/>
            </p14:nvContentPartPr>
            <p14:xfrm>
              <a:off x="5775155" y="3458548"/>
              <a:ext cx="28080" cy="16920"/>
            </p14:xfrm>
          </p:contentPart>
        </mc:Choice>
        <mc:Fallback>
          <p:pic>
            <p:nvPicPr>
              <p:cNvPr id="211375" name="Freihand 211374">
                <a:extLst>
                  <a:ext uri="{FF2B5EF4-FFF2-40B4-BE49-F238E27FC236}">
                    <a16:creationId xmlns:a16="http://schemas.microsoft.com/office/drawing/2014/main" id="{610D7895-5D91-7A5A-1A49-6732EC02E88B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5766155" y="3449548"/>
                <a:ext cx="457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3">
            <p14:nvContentPartPr>
              <p14:cNvPr id="211376" name="Freihand 211375">
                <a:extLst>
                  <a:ext uri="{FF2B5EF4-FFF2-40B4-BE49-F238E27FC236}">
                    <a16:creationId xmlns:a16="http://schemas.microsoft.com/office/drawing/2014/main" id="{ABE13B3F-7DF6-B12B-EA04-9885B4CC7B0C}"/>
                  </a:ext>
                </a:extLst>
              </p14:cNvPr>
              <p14:cNvContentPartPr/>
              <p14:nvPr/>
            </p14:nvContentPartPr>
            <p14:xfrm>
              <a:off x="5938955" y="3557908"/>
              <a:ext cx="202320" cy="235080"/>
            </p14:xfrm>
          </p:contentPart>
        </mc:Choice>
        <mc:Fallback>
          <p:pic>
            <p:nvPicPr>
              <p:cNvPr id="211376" name="Freihand 211375">
                <a:extLst>
                  <a:ext uri="{FF2B5EF4-FFF2-40B4-BE49-F238E27FC236}">
                    <a16:creationId xmlns:a16="http://schemas.microsoft.com/office/drawing/2014/main" id="{ABE13B3F-7DF6-B12B-EA04-9885B4CC7B0C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5929955" y="3549268"/>
                <a:ext cx="21996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5">
            <p14:nvContentPartPr>
              <p14:cNvPr id="211377" name="Freihand 211376">
                <a:extLst>
                  <a:ext uri="{FF2B5EF4-FFF2-40B4-BE49-F238E27FC236}">
                    <a16:creationId xmlns:a16="http://schemas.microsoft.com/office/drawing/2014/main" id="{25B153E7-C702-64C8-E7B9-86E5B029AEA9}"/>
                  </a:ext>
                </a:extLst>
              </p14:cNvPr>
              <p14:cNvContentPartPr/>
              <p14:nvPr/>
            </p14:nvContentPartPr>
            <p14:xfrm>
              <a:off x="5857595" y="3638188"/>
              <a:ext cx="308520" cy="107640"/>
            </p14:xfrm>
          </p:contentPart>
        </mc:Choice>
        <mc:Fallback>
          <p:pic>
            <p:nvPicPr>
              <p:cNvPr id="211377" name="Freihand 211376">
                <a:extLst>
                  <a:ext uri="{FF2B5EF4-FFF2-40B4-BE49-F238E27FC236}">
                    <a16:creationId xmlns:a16="http://schemas.microsoft.com/office/drawing/2014/main" id="{25B153E7-C702-64C8-E7B9-86E5B029AEA9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5848955" y="3629188"/>
                <a:ext cx="3261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7">
            <p14:nvContentPartPr>
              <p14:cNvPr id="211378" name="Freihand 211377">
                <a:extLst>
                  <a:ext uri="{FF2B5EF4-FFF2-40B4-BE49-F238E27FC236}">
                    <a16:creationId xmlns:a16="http://schemas.microsoft.com/office/drawing/2014/main" id="{5D936CDE-0C21-B7D7-7375-F450C694C21E}"/>
                  </a:ext>
                </a:extLst>
              </p14:cNvPr>
              <p14:cNvContentPartPr/>
              <p14:nvPr/>
            </p14:nvContentPartPr>
            <p14:xfrm>
              <a:off x="4754555" y="3297988"/>
              <a:ext cx="1535040" cy="736200"/>
            </p14:xfrm>
          </p:contentPart>
        </mc:Choice>
        <mc:Fallback>
          <p:pic>
            <p:nvPicPr>
              <p:cNvPr id="211378" name="Freihand 211377">
                <a:extLst>
                  <a:ext uri="{FF2B5EF4-FFF2-40B4-BE49-F238E27FC236}">
                    <a16:creationId xmlns:a16="http://schemas.microsoft.com/office/drawing/2014/main" id="{5D936CDE-0C21-B7D7-7375-F450C694C21E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4745555" y="3289348"/>
                <a:ext cx="1552680" cy="75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381" name="Gruppieren 211380">
            <a:extLst>
              <a:ext uri="{FF2B5EF4-FFF2-40B4-BE49-F238E27FC236}">
                <a16:creationId xmlns:a16="http://schemas.microsoft.com/office/drawing/2014/main" id="{F2AB2E4B-3F2D-734D-C1FF-3B9736532E22}"/>
              </a:ext>
            </a:extLst>
          </p:cNvPr>
          <p:cNvGrpSpPr/>
          <p:nvPr/>
        </p:nvGrpSpPr>
        <p:grpSpPr>
          <a:xfrm>
            <a:off x="9216395" y="2616868"/>
            <a:ext cx="2535480" cy="918360"/>
            <a:chOff x="9216395" y="2616868"/>
            <a:chExt cx="2535480" cy="91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211187" name="Freihand 211186">
                  <a:extLst>
                    <a:ext uri="{FF2B5EF4-FFF2-40B4-BE49-F238E27FC236}">
                      <a16:creationId xmlns:a16="http://schemas.microsoft.com/office/drawing/2014/main" id="{9DDF092B-6554-C8A8-42BB-4A62B947FC75}"/>
                    </a:ext>
                  </a:extLst>
                </p14:cNvPr>
                <p14:cNvContentPartPr/>
                <p14:nvPr/>
              </p14:nvContentPartPr>
              <p14:xfrm>
                <a:off x="9268955" y="2726308"/>
                <a:ext cx="140400" cy="147600"/>
              </p14:xfrm>
            </p:contentPart>
          </mc:Choice>
          <mc:Fallback>
            <p:pic>
              <p:nvPicPr>
                <p:cNvPr id="211187" name="Freihand 211186">
                  <a:extLst>
                    <a:ext uri="{FF2B5EF4-FFF2-40B4-BE49-F238E27FC236}">
                      <a16:creationId xmlns:a16="http://schemas.microsoft.com/office/drawing/2014/main" id="{9DDF092B-6554-C8A8-42BB-4A62B947FC75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9260315" y="2717308"/>
                  <a:ext cx="158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211188" name="Freihand 211187">
                  <a:extLst>
                    <a:ext uri="{FF2B5EF4-FFF2-40B4-BE49-F238E27FC236}">
                      <a16:creationId xmlns:a16="http://schemas.microsoft.com/office/drawing/2014/main" id="{8D8BD628-4D8F-3268-20F5-B64433BB2C87}"/>
                    </a:ext>
                  </a:extLst>
                </p14:cNvPr>
                <p14:cNvContentPartPr/>
                <p14:nvPr/>
              </p14:nvContentPartPr>
              <p14:xfrm>
                <a:off x="9478475" y="2737828"/>
                <a:ext cx="132120" cy="90720"/>
              </p14:xfrm>
            </p:contentPart>
          </mc:Choice>
          <mc:Fallback>
            <p:pic>
              <p:nvPicPr>
                <p:cNvPr id="211188" name="Freihand 211187">
                  <a:extLst>
                    <a:ext uri="{FF2B5EF4-FFF2-40B4-BE49-F238E27FC236}">
                      <a16:creationId xmlns:a16="http://schemas.microsoft.com/office/drawing/2014/main" id="{8D8BD628-4D8F-3268-20F5-B64433BB2C87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9469835" y="2728828"/>
                  <a:ext cx="149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211189" name="Freihand 211188">
                  <a:extLst>
                    <a:ext uri="{FF2B5EF4-FFF2-40B4-BE49-F238E27FC236}">
                      <a16:creationId xmlns:a16="http://schemas.microsoft.com/office/drawing/2014/main" id="{523B4125-9AE5-F798-7EE1-4670D67DDEC1}"/>
                    </a:ext>
                  </a:extLst>
                </p14:cNvPr>
                <p14:cNvContentPartPr/>
                <p14:nvPr/>
              </p14:nvContentPartPr>
              <p14:xfrm>
                <a:off x="9772595" y="2716228"/>
                <a:ext cx="138600" cy="137160"/>
              </p14:xfrm>
            </p:contentPart>
          </mc:Choice>
          <mc:Fallback>
            <p:pic>
              <p:nvPicPr>
                <p:cNvPr id="211189" name="Freihand 211188">
                  <a:extLst>
                    <a:ext uri="{FF2B5EF4-FFF2-40B4-BE49-F238E27FC236}">
                      <a16:creationId xmlns:a16="http://schemas.microsoft.com/office/drawing/2014/main" id="{523B4125-9AE5-F798-7EE1-4670D67DDEC1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9763595" y="2707228"/>
                  <a:ext cx="156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211190" name="Freihand 211189">
                  <a:extLst>
                    <a:ext uri="{FF2B5EF4-FFF2-40B4-BE49-F238E27FC236}">
                      <a16:creationId xmlns:a16="http://schemas.microsoft.com/office/drawing/2014/main" id="{1D80A8C6-9A0E-F9DD-11FA-22ACCE0EB837}"/>
                    </a:ext>
                  </a:extLst>
                </p14:cNvPr>
                <p14:cNvContentPartPr/>
                <p14:nvPr/>
              </p14:nvContentPartPr>
              <p14:xfrm>
                <a:off x="9708875" y="2616868"/>
                <a:ext cx="276480" cy="270720"/>
              </p14:xfrm>
            </p:contentPart>
          </mc:Choice>
          <mc:Fallback>
            <p:pic>
              <p:nvPicPr>
                <p:cNvPr id="211190" name="Freihand 211189">
                  <a:extLst>
                    <a:ext uri="{FF2B5EF4-FFF2-40B4-BE49-F238E27FC236}">
                      <a16:creationId xmlns:a16="http://schemas.microsoft.com/office/drawing/2014/main" id="{1D80A8C6-9A0E-F9DD-11FA-22ACCE0EB837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9699875" y="2608228"/>
                  <a:ext cx="2941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211194" name="Freihand 211193">
                  <a:extLst>
                    <a:ext uri="{FF2B5EF4-FFF2-40B4-BE49-F238E27FC236}">
                      <a16:creationId xmlns:a16="http://schemas.microsoft.com/office/drawing/2014/main" id="{014B7F36-020B-24C2-475F-0D90614B1042}"/>
                    </a:ext>
                  </a:extLst>
                </p14:cNvPr>
                <p14:cNvContentPartPr/>
                <p14:nvPr/>
              </p14:nvContentPartPr>
              <p14:xfrm>
                <a:off x="9506195" y="3172348"/>
                <a:ext cx="82440" cy="137880"/>
              </p14:xfrm>
            </p:contentPart>
          </mc:Choice>
          <mc:Fallback>
            <p:pic>
              <p:nvPicPr>
                <p:cNvPr id="211194" name="Freihand 211193">
                  <a:extLst>
                    <a:ext uri="{FF2B5EF4-FFF2-40B4-BE49-F238E27FC236}">
                      <a16:creationId xmlns:a16="http://schemas.microsoft.com/office/drawing/2014/main" id="{014B7F36-020B-24C2-475F-0D90614B1042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9497555" y="3163708"/>
                  <a:ext cx="1000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211195" name="Freihand 211194">
                  <a:extLst>
                    <a:ext uri="{FF2B5EF4-FFF2-40B4-BE49-F238E27FC236}">
                      <a16:creationId xmlns:a16="http://schemas.microsoft.com/office/drawing/2014/main" id="{D1C5D052-BD8B-FC80-6133-15B21CF80E5C}"/>
                    </a:ext>
                  </a:extLst>
                </p14:cNvPr>
                <p14:cNvContentPartPr/>
                <p14:nvPr/>
              </p14:nvContentPartPr>
              <p14:xfrm>
                <a:off x="9532835" y="3126268"/>
                <a:ext cx="402120" cy="133200"/>
              </p14:xfrm>
            </p:contentPart>
          </mc:Choice>
          <mc:Fallback>
            <p:pic>
              <p:nvPicPr>
                <p:cNvPr id="211195" name="Freihand 211194">
                  <a:extLst>
                    <a:ext uri="{FF2B5EF4-FFF2-40B4-BE49-F238E27FC236}">
                      <a16:creationId xmlns:a16="http://schemas.microsoft.com/office/drawing/2014/main" id="{D1C5D052-BD8B-FC80-6133-15B21CF80E5C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9523835" y="3117268"/>
                  <a:ext cx="419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211196" name="Freihand 211195">
                  <a:extLst>
                    <a:ext uri="{FF2B5EF4-FFF2-40B4-BE49-F238E27FC236}">
                      <a16:creationId xmlns:a16="http://schemas.microsoft.com/office/drawing/2014/main" id="{B6BA6CBB-D97F-A87C-DB7B-D1C56F5557F2}"/>
                    </a:ext>
                  </a:extLst>
                </p14:cNvPr>
                <p14:cNvContentPartPr/>
                <p14:nvPr/>
              </p14:nvContentPartPr>
              <p14:xfrm>
                <a:off x="9782675" y="3022228"/>
                <a:ext cx="112320" cy="118440"/>
              </p14:xfrm>
            </p:contentPart>
          </mc:Choice>
          <mc:Fallback>
            <p:pic>
              <p:nvPicPr>
                <p:cNvPr id="211196" name="Freihand 211195">
                  <a:extLst>
                    <a:ext uri="{FF2B5EF4-FFF2-40B4-BE49-F238E27FC236}">
                      <a16:creationId xmlns:a16="http://schemas.microsoft.com/office/drawing/2014/main" id="{B6BA6CBB-D97F-A87C-DB7B-D1C56F5557F2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9773675" y="3013588"/>
                  <a:ext cx="129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211197" name="Freihand 211196">
                  <a:extLst>
                    <a:ext uri="{FF2B5EF4-FFF2-40B4-BE49-F238E27FC236}">
                      <a16:creationId xmlns:a16="http://schemas.microsoft.com/office/drawing/2014/main" id="{413904AC-5235-FE83-2F22-F7A94C262A4B}"/>
                    </a:ext>
                  </a:extLst>
                </p14:cNvPr>
                <p14:cNvContentPartPr/>
                <p14:nvPr/>
              </p14:nvContentPartPr>
              <p14:xfrm>
                <a:off x="9991835" y="3212668"/>
                <a:ext cx="96480" cy="91440"/>
              </p14:xfrm>
            </p:contentPart>
          </mc:Choice>
          <mc:Fallback>
            <p:pic>
              <p:nvPicPr>
                <p:cNvPr id="211197" name="Freihand 211196">
                  <a:extLst>
                    <a:ext uri="{FF2B5EF4-FFF2-40B4-BE49-F238E27FC236}">
                      <a16:creationId xmlns:a16="http://schemas.microsoft.com/office/drawing/2014/main" id="{413904AC-5235-FE83-2F22-F7A94C262A4B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9983195" y="3203668"/>
                  <a:ext cx="114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211206" name="Freihand 211205">
                  <a:extLst>
                    <a:ext uri="{FF2B5EF4-FFF2-40B4-BE49-F238E27FC236}">
                      <a16:creationId xmlns:a16="http://schemas.microsoft.com/office/drawing/2014/main" id="{2BE483D0-813D-951A-EF54-FEE5B74DF22F}"/>
                    </a:ext>
                  </a:extLst>
                </p14:cNvPr>
                <p14:cNvContentPartPr/>
                <p14:nvPr/>
              </p14:nvContentPartPr>
              <p14:xfrm>
                <a:off x="10354715" y="2934388"/>
                <a:ext cx="231840" cy="221040"/>
              </p14:xfrm>
            </p:contentPart>
          </mc:Choice>
          <mc:Fallback>
            <p:pic>
              <p:nvPicPr>
                <p:cNvPr id="211206" name="Freihand 211205">
                  <a:extLst>
                    <a:ext uri="{FF2B5EF4-FFF2-40B4-BE49-F238E27FC236}">
                      <a16:creationId xmlns:a16="http://schemas.microsoft.com/office/drawing/2014/main" id="{2BE483D0-813D-951A-EF54-FEE5B74DF22F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10346075" y="2925748"/>
                  <a:ext cx="2494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211207" name="Freihand 211206">
                  <a:extLst>
                    <a:ext uri="{FF2B5EF4-FFF2-40B4-BE49-F238E27FC236}">
                      <a16:creationId xmlns:a16="http://schemas.microsoft.com/office/drawing/2014/main" id="{8EEA7536-C10D-0976-34BA-7EC70652F602}"/>
                    </a:ext>
                  </a:extLst>
                </p14:cNvPr>
                <p14:cNvContentPartPr/>
                <p14:nvPr/>
              </p14:nvContentPartPr>
              <p14:xfrm>
                <a:off x="10627955" y="2769508"/>
                <a:ext cx="92880" cy="307800"/>
              </p14:xfrm>
            </p:contentPart>
          </mc:Choice>
          <mc:Fallback>
            <p:pic>
              <p:nvPicPr>
                <p:cNvPr id="211207" name="Freihand 211206">
                  <a:extLst>
                    <a:ext uri="{FF2B5EF4-FFF2-40B4-BE49-F238E27FC236}">
                      <a16:creationId xmlns:a16="http://schemas.microsoft.com/office/drawing/2014/main" id="{8EEA7536-C10D-0976-34BA-7EC70652F602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0619315" y="2760868"/>
                  <a:ext cx="1105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211208" name="Freihand 211207">
                  <a:extLst>
                    <a:ext uri="{FF2B5EF4-FFF2-40B4-BE49-F238E27FC236}">
                      <a16:creationId xmlns:a16="http://schemas.microsoft.com/office/drawing/2014/main" id="{85A4B0C6-AB17-618C-A726-DA90CE393D26}"/>
                    </a:ext>
                  </a:extLst>
                </p14:cNvPr>
                <p14:cNvContentPartPr/>
                <p14:nvPr/>
              </p14:nvContentPartPr>
              <p14:xfrm>
                <a:off x="10712195" y="2771668"/>
                <a:ext cx="585720" cy="259200"/>
              </p14:xfrm>
            </p:contentPart>
          </mc:Choice>
          <mc:Fallback>
            <p:pic>
              <p:nvPicPr>
                <p:cNvPr id="211208" name="Freihand 211207">
                  <a:extLst>
                    <a:ext uri="{FF2B5EF4-FFF2-40B4-BE49-F238E27FC236}">
                      <a16:creationId xmlns:a16="http://schemas.microsoft.com/office/drawing/2014/main" id="{85A4B0C6-AB17-618C-A726-DA90CE393D26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0703195" y="2762668"/>
                  <a:ext cx="6033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211209" name="Freihand 211208">
                  <a:extLst>
                    <a:ext uri="{FF2B5EF4-FFF2-40B4-BE49-F238E27FC236}">
                      <a16:creationId xmlns:a16="http://schemas.microsoft.com/office/drawing/2014/main" id="{255A9BBD-D2A6-2F64-4FC5-D36B72D0A791}"/>
                    </a:ext>
                  </a:extLst>
                </p14:cNvPr>
                <p14:cNvContentPartPr/>
                <p14:nvPr/>
              </p14:nvContentPartPr>
              <p14:xfrm>
                <a:off x="11193155" y="2747188"/>
                <a:ext cx="14040" cy="18000"/>
              </p14:xfrm>
            </p:contentPart>
          </mc:Choice>
          <mc:Fallback>
            <p:pic>
              <p:nvPicPr>
                <p:cNvPr id="211209" name="Freihand 211208">
                  <a:extLst>
                    <a:ext uri="{FF2B5EF4-FFF2-40B4-BE49-F238E27FC236}">
                      <a16:creationId xmlns:a16="http://schemas.microsoft.com/office/drawing/2014/main" id="{255A9BBD-D2A6-2F64-4FC5-D36B72D0A791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11184155" y="2738188"/>
                  <a:ext cx="31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211210" name="Freihand 211209">
                  <a:extLst>
                    <a:ext uri="{FF2B5EF4-FFF2-40B4-BE49-F238E27FC236}">
                      <a16:creationId xmlns:a16="http://schemas.microsoft.com/office/drawing/2014/main" id="{254A9189-9031-C584-36E3-AB65C10C76C2}"/>
                    </a:ext>
                  </a:extLst>
                </p14:cNvPr>
                <p14:cNvContentPartPr/>
                <p14:nvPr/>
              </p14:nvContentPartPr>
              <p14:xfrm>
                <a:off x="10579715" y="3378268"/>
                <a:ext cx="128880" cy="156960"/>
              </p14:xfrm>
            </p:contentPart>
          </mc:Choice>
          <mc:Fallback>
            <p:pic>
              <p:nvPicPr>
                <p:cNvPr id="211210" name="Freihand 211209">
                  <a:extLst>
                    <a:ext uri="{FF2B5EF4-FFF2-40B4-BE49-F238E27FC236}">
                      <a16:creationId xmlns:a16="http://schemas.microsoft.com/office/drawing/2014/main" id="{254A9189-9031-C584-36E3-AB65C10C76C2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10570715" y="3369628"/>
                  <a:ext cx="146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211211" name="Freihand 211210">
                  <a:extLst>
                    <a:ext uri="{FF2B5EF4-FFF2-40B4-BE49-F238E27FC236}">
                      <a16:creationId xmlns:a16="http://schemas.microsoft.com/office/drawing/2014/main" id="{A14058C3-6338-1A27-6AA8-977AF84B00A6}"/>
                    </a:ext>
                  </a:extLst>
                </p14:cNvPr>
                <p14:cNvContentPartPr/>
                <p14:nvPr/>
              </p14:nvContentPartPr>
              <p14:xfrm>
                <a:off x="10744595" y="3370708"/>
                <a:ext cx="104040" cy="128520"/>
              </p14:xfrm>
            </p:contentPart>
          </mc:Choice>
          <mc:Fallback>
            <p:pic>
              <p:nvPicPr>
                <p:cNvPr id="211211" name="Freihand 211210">
                  <a:extLst>
                    <a:ext uri="{FF2B5EF4-FFF2-40B4-BE49-F238E27FC236}">
                      <a16:creationId xmlns:a16="http://schemas.microsoft.com/office/drawing/2014/main" id="{A14058C3-6338-1A27-6AA8-977AF84B00A6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0735595" y="3362068"/>
                  <a:ext cx="121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211212" name="Freihand 211211">
                  <a:extLst>
                    <a:ext uri="{FF2B5EF4-FFF2-40B4-BE49-F238E27FC236}">
                      <a16:creationId xmlns:a16="http://schemas.microsoft.com/office/drawing/2014/main" id="{4D0FFA2E-E0DE-DFCF-F5CE-D5525A2A940C}"/>
                    </a:ext>
                  </a:extLst>
                </p14:cNvPr>
                <p14:cNvContentPartPr/>
                <p14:nvPr/>
              </p14:nvContentPartPr>
              <p14:xfrm>
                <a:off x="11014595" y="3223108"/>
                <a:ext cx="239040" cy="239040"/>
              </p14:xfrm>
            </p:contentPart>
          </mc:Choice>
          <mc:Fallback>
            <p:pic>
              <p:nvPicPr>
                <p:cNvPr id="211212" name="Freihand 211211">
                  <a:extLst>
                    <a:ext uri="{FF2B5EF4-FFF2-40B4-BE49-F238E27FC236}">
                      <a16:creationId xmlns:a16="http://schemas.microsoft.com/office/drawing/2014/main" id="{4D0FFA2E-E0DE-DFCF-F5CE-D5525A2A940C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11005595" y="3214468"/>
                  <a:ext cx="2566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211213" name="Freihand 211212">
                  <a:extLst>
                    <a:ext uri="{FF2B5EF4-FFF2-40B4-BE49-F238E27FC236}">
                      <a16:creationId xmlns:a16="http://schemas.microsoft.com/office/drawing/2014/main" id="{0C90A276-900A-B0CF-7283-4B70F8C0C332}"/>
                    </a:ext>
                  </a:extLst>
                </p14:cNvPr>
                <p14:cNvContentPartPr/>
                <p14:nvPr/>
              </p14:nvContentPartPr>
              <p14:xfrm>
                <a:off x="11211155" y="3231748"/>
                <a:ext cx="234000" cy="221400"/>
              </p14:xfrm>
            </p:contentPart>
          </mc:Choice>
          <mc:Fallback>
            <p:pic>
              <p:nvPicPr>
                <p:cNvPr id="211213" name="Freihand 211212">
                  <a:extLst>
                    <a:ext uri="{FF2B5EF4-FFF2-40B4-BE49-F238E27FC236}">
                      <a16:creationId xmlns:a16="http://schemas.microsoft.com/office/drawing/2014/main" id="{0C90A276-900A-B0CF-7283-4B70F8C0C332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11202155" y="3223108"/>
                  <a:ext cx="2516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211214" name="Freihand 211213">
                  <a:extLst>
                    <a:ext uri="{FF2B5EF4-FFF2-40B4-BE49-F238E27FC236}">
                      <a16:creationId xmlns:a16="http://schemas.microsoft.com/office/drawing/2014/main" id="{017DF474-AABC-BE8E-551B-A2EC93E57091}"/>
                    </a:ext>
                  </a:extLst>
                </p14:cNvPr>
                <p14:cNvContentPartPr/>
                <p14:nvPr/>
              </p14:nvContentPartPr>
              <p14:xfrm>
                <a:off x="11574755" y="3180628"/>
                <a:ext cx="29160" cy="261720"/>
              </p14:xfrm>
            </p:contentPart>
          </mc:Choice>
          <mc:Fallback>
            <p:pic>
              <p:nvPicPr>
                <p:cNvPr id="211214" name="Freihand 211213">
                  <a:extLst>
                    <a:ext uri="{FF2B5EF4-FFF2-40B4-BE49-F238E27FC236}">
                      <a16:creationId xmlns:a16="http://schemas.microsoft.com/office/drawing/2014/main" id="{017DF474-AABC-BE8E-551B-A2EC93E57091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11566115" y="3171988"/>
                  <a:ext cx="468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211215" name="Freihand 211214">
                  <a:extLst>
                    <a:ext uri="{FF2B5EF4-FFF2-40B4-BE49-F238E27FC236}">
                      <a16:creationId xmlns:a16="http://schemas.microsoft.com/office/drawing/2014/main" id="{F796FF4C-A1F6-1DBD-03E5-BA6A45DC6DCF}"/>
                    </a:ext>
                  </a:extLst>
                </p14:cNvPr>
                <p14:cNvContentPartPr/>
                <p14:nvPr/>
              </p14:nvContentPartPr>
              <p14:xfrm>
                <a:off x="11436875" y="3116908"/>
                <a:ext cx="315000" cy="154080"/>
              </p14:xfrm>
            </p:contentPart>
          </mc:Choice>
          <mc:Fallback>
            <p:pic>
              <p:nvPicPr>
                <p:cNvPr id="211215" name="Freihand 211214">
                  <a:extLst>
                    <a:ext uri="{FF2B5EF4-FFF2-40B4-BE49-F238E27FC236}">
                      <a16:creationId xmlns:a16="http://schemas.microsoft.com/office/drawing/2014/main" id="{F796FF4C-A1F6-1DBD-03E5-BA6A45DC6DCF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11427875" y="3108268"/>
                  <a:ext cx="332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211380" name="Freihand 211379">
                  <a:extLst>
                    <a:ext uri="{FF2B5EF4-FFF2-40B4-BE49-F238E27FC236}">
                      <a16:creationId xmlns:a16="http://schemas.microsoft.com/office/drawing/2014/main" id="{768C7E20-BB40-B822-BA79-4C5B5BECD9E4}"/>
                    </a:ext>
                  </a:extLst>
                </p14:cNvPr>
                <p14:cNvContentPartPr/>
                <p14:nvPr/>
              </p14:nvContentPartPr>
              <p14:xfrm>
                <a:off x="9216395" y="2923228"/>
                <a:ext cx="1260360" cy="581760"/>
              </p14:xfrm>
            </p:contentPart>
          </mc:Choice>
          <mc:Fallback>
            <p:pic>
              <p:nvPicPr>
                <p:cNvPr id="211380" name="Freihand 211379">
                  <a:extLst>
                    <a:ext uri="{FF2B5EF4-FFF2-40B4-BE49-F238E27FC236}">
                      <a16:creationId xmlns:a16="http://schemas.microsoft.com/office/drawing/2014/main" id="{768C7E20-BB40-B822-BA79-4C5B5BECD9E4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9207755" y="2914588"/>
                  <a:ext cx="1278000" cy="599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390957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65E66477-4EA5-4E1E-982C-4A89596B2C6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498AFA4-CB1E-C7A3-DAF3-D5EBD2C0A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579" y="100658"/>
            <a:ext cx="5264421" cy="67313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1279" name="Freihand 211278">
                <a:extLst>
                  <a:ext uri="{FF2B5EF4-FFF2-40B4-BE49-F238E27FC236}">
                    <a16:creationId xmlns:a16="http://schemas.microsoft.com/office/drawing/2014/main" id="{1D370D97-E813-6995-A80F-2F80BA2C8322}"/>
                  </a:ext>
                </a:extLst>
              </p14:cNvPr>
              <p14:cNvContentPartPr/>
              <p14:nvPr/>
            </p14:nvContentPartPr>
            <p14:xfrm>
              <a:off x="592955" y="1158508"/>
              <a:ext cx="3600" cy="17280"/>
            </p14:xfrm>
          </p:contentPart>
        </mc:Choice>
        <mc:Fallback>
          <p:pic>
            <p:nvPicPr>
              <p:cNvPr id="211279" name="Freihand 211278">
                <a:extLst>
                  <a:ext uri="{FF2B5EF4-FFF2-40B4-BE49-F238E27FC236}">
                    <a16:creationId xmlns:a16="http://schemas.microsoft.com/office/drawing/2014/main" id="{1D370D97-E813-6995-A80F-2F80BA2C83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4315" y="1149508"/>
                <a:ext cx="2124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529" name="Gruppieren 211528">
            <a:extLst>
              <a:ext uri="{FF2B5EF4-FFF2-40B4-BE49-F238E27FC236}">
                <a16:creationId xmlns:a16="http://schemas.microsoft.com/office/drawing/2014/main" id="{E52A1374-DE4B-45E5-8D27-9140579C4882}"/>
              </a:ext>
            </a:extLst>
          </p:cNvPr>
          <p:cNvGrpSpPr/>
          <p:nvPr/>
        </p:nvGrpSpPr>
        <p:grpSpPr>
          <a:xfrm>
            <a:off x="280835" y="5268268"/>
            <a:ext cx="4161960" cy="1515600"/>
            <a:chOff x="280835" y="5268268"/>
            <a:chExt cx="4161960" cy="151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11458" name="Freihand 211457">
                  <a:extLst>
                    <a:ext uri="{FF2B5EF4-FFF2-40B4-BE49-F238E27FC236}">
                      <a16:creationId xmlns:a16="http://schemas.microsoft.com/office/drawing/2014/main" id="{53D93418-C152-7096-7DA4-55942305ED1B}"/>
                    </a:ext>
                  </a:extLst>
                </p14:cNvPr>
                <p14:cNvContentPartPr/>
                <p14:nvPr/>
              </p14:nvContentPartPr>
              <p14:xfrm>
                <a:off x="1791035" y="5446108"/>
                <a:ext cx="175320" cy="245520"/>
              </p14:xfrm>
            </p:contentPart>
          </mc:Choice>
          <mc:Fallback>
            <p:pic>
              <p:nvPicPr>
                <p:cNvPr id="211458" name="Freihand 211457">
                  <a:extLst>
                    <a:ext uri="{FF2B5EF4-FFF2-40B4-BE49-F238E27FC236}">
                      <a16:creationId xmlns:a16="http://schemas.microsoft.com/office/drawing/2014/main" id="{53D93418-C152-7096-7DA4-55942305ED1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82395" y="5437108"/>
                  <a:ext cx="1929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11459" name="Freihand 211458">
                  <a:extLst>
                    <a:ext uri="{FF2B5EF4-FFF2-40B4-BE49-F238E27FC236}">
                      <a16:creationId xmlns:a16="http://schemas.microsoft.com/office/drawing/2014/main" id="{70577B0D-FE0A-2A56-EADE-D4651DE9EB8E}"/>
                    </a:ext>
                  </a:extLst>
                </p14:cNvPr>
                <p14:cNvContentPartPr/>
                <p14:nvPr/>
              </p14:nvContentPartPr>
              <p14:xfrm>
                <a:off x="2036195" y="5512708"/>
                <a:ext cx="7560" cy="48240"/>
              </p14:xfrm>
            </p:contentPart>
          </mc:Choice>
          <mc:Fallback>
            <p:pic>
              <p:nvPicPr>
                <p:cNvPr id="211459" name="Freihand 211458">
                  <a:extLst>
                    <a:ext uri="{FF2B5EF4-FFF2-40B4-BE49-F238E27FC236}">
                      <a16:creationId xmlns:a16="http://schemas.microsoft.com/office/drawing/2014/main" id="{70577B0D-FE0A-2A56-EADE-D4651DE9EB8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27195" y="5503708"/>
                  <a:ext cx="252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11460" name="Freihand 211459">
                  <a:extLst>
                    <a:ext uri="{FF2B5EF4-FFF2-40B4-BE49-F238E27FC236}">
                      <a16:creationId xmlns:a16="http://schemas.microsoft.com/office/drawing/2014/main" id="{6B1C62CC-5F08-5A5D-CC14-87CFEC67D6EE}"/>
                    </a:ext>
                  </a:extLst>
                </p14:cNvPr>
                <p14:cNvContentPartPr/>
                <p14:nvPr/>
              </p14:nvContentPartPr>
              <p14:xfrm>
                <a:off x="2149955" y="5421268"/>
                <a:ext cx="158760" cy="133560"/>
              </p14:xfrm>
            </p:contentPart>
          </mc:Choice>
          <mc:Fallback>
            <p:pic>
              <p:nvPicPr>
                <p:cNvPr id="211460" name="Freihand 211459">
                  <a:extLst>
                    <a:ext uri="{FF2B5EF4-FFF2-40B4-BE49-F238E27FC236}">
                      <a16:creationId xmlns:a16="http://schemas.microsoft.com/office/drawing/2014/main" id="{6B1C62CC-5F08-5A5D-CC14-87CFEC67D6E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40955" y="5412628"/>
                  <a:ext cx="176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11461" name="Freihand 211460">
                  <a:extLst>
                    <a:ext uri="{FF2B5EF4-FFF2-40B4-BE49-F238E27FC236}">
                      <a16:creationId xmlns:a16="http://schemas.microsoft.com/office/drawing/2014/main" id="{79DC978E-3531-85C8-B955-199121199B98}"/>
                    </a:ext>
                  </a:extLst>
                </p14:cNvPr>
                <p14:cNvContentPartPr/>
                <p14:nvPr/>
              </p14:nvContentPartPr>
              <p14:xfrm>
                <a:off x="2412395" y="5550868"/>
                <a:ext cx="9000" cy="35640"/>
              </p14:xfrm>
            </p:contentPart>
          </mc:Choice>
          <mc:Fallback>
            <p:pic>
              <p:nvPicPr>
                <p:cNvPr id="211461" name="Freihand 211460">
                  <a:extLst>
                    <a:ext uri="{FF2B5EF4-FFF2-40B4-BE49-F238E27FC236}">
                      <a16:creationId xmlns:a16="http://schemas.microsoft.com/office/drawing/2014/main" id="{79DC978E-3531-85C8-B955-199121199B9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03755" y="5541868"/>
                  <a:ext cx="26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11453" name="Freihand 211452">
                  <a:extLst>
                    <a:ext uri="{FF2B5EF4-FFF2-40B4-BE49-F238E27FC236}">
                      <a16:creationId xmlns:a16="http://schemas.microsoft.com/office/drawing/2014/main" id="{FF0D27CA-413B-2B8C-817A-D6B37F0AC648}"/>
                    </a:ext>
                  </a:extLst>
                </p14:cNvPr>
                <p14:cNvContentPartPr/>
                <p14:nvPr/>
              </p14:nvContentPartPr>
              <p14:xfrm>
                <a:off x="545435" y="5464108"/>
                <a:ext cx="260640" cy="95760"/>
              </p14:xfrm>
            </p:contentPart>
          </mc:Choice>
          <mc:Fallback>
            <p:pic>
              <p:nvPicPr>
                <p:cNvPr id="211453" name="Freihand 211452">
                  <a:extLst>
                    <a:ext uri="{FF2B5EF4-FFF2-40B4-BE49-F238E27FC236}">
                      <a16:creationId xmlns:a16="http://schemas.microsoft.com/office/drawing/2014/main" id="{FF0D27CA-413B-2B8C-817A-D6B37F0AC64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6795" y="5455468"/>
                  <a:ext cx="278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11454" name="Freihand 211453">
                  <a:extLst>
                    <a:ext uri="{FF2B5EF4-FFF2-40B4-BE49-F238E27FC236}">
                      <a16:creationId xmlns:a16="http://schemas.microsoft.com/office/drawing/2014/main" id="{0E4C76FE-542C-0C7D-710D-884ED82582DB}"/>
                    </a:ext>
                  </a:extLst>
                </p14:cNvPr>
                <p14:cNvContentPartPr/>
                <p14:nvPr/>
              </p14:nvContentPartPr>
              <p14:xfrm>
                <a:off x="948995" y="5321188"/>
                <a:ext cx="167040" cy="289080"/>
              </p14:xfrm>
            </p:contentPart>
          </mc:Choice>
          <mc:Fallback>
            <p:pic>
              <p:nvPicPr>
                <p:cNvPr id="211454" name="Freihand 211453">
                  <a:extLst>
                    <a:ext uri="{FF2B5EF4-FFF2-40B4-BE49-F238E27FC236}">
                      <a16:creationId xmlns:a16="http://schemas.microsoft.com/office/drawing/2014/main" id="{0E4C76FE-542C-0C7D-710D-884ED82582D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40355" y="5312188"/>
                  <a:ext cx="1846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11455" name="Freihand 211454">
                  <a:extLst>
                    <a:ext uri="{FF2B5EF4-FFF2-40B4-BE49-F238E27FC236}">
                      <a16:creationId xmlns:a16="http://schemas.microsoft.com/office/drawing/2014/main" id="{191D4053-3115-853F-CC37-3E58D9F05138}"/>
                    </a:ext>
                  </a:extLst>
                </p14:cNvPr>
                <p14:cNvContentPartPr/>
                <p14:nvPr/>
              </p14:nvContentPartPr>
              <p14:xfrm>
                <a:off x="1307195" y="5363308"/>
                <a:ext cx="121680" cy="205200"/>
              </p14:xfrm>
            </p:contentPart>
          </mc:Choice>
          <mc:Fallback>
            <p:pic>
              <p:nvPicPr>
                <p:cNvPr id="211455" name="Freihand 211454">
                  <a:extLst>
                    <a:ext uri="{FF2B5EF4-FFF2-40B4-BE49-F238E27FC236}">
                      <a16:creationId xmlns:a16="http://schemas.microsoft.com/office/drawing/2014/main" id="{191D4053-3115-853F-CC37-3E58D9F0513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298195" y="5354668"/>
                  <a:ext cx="1393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11456" name="Freihand 211455">
                  <a:extLst>
                    <a:ext uri="{FF2B5EF4-FFF2-40B4-BE49-F238E27FC236}">
                      <a16:creationId xmlns:a16="http://schemas.microsoft.com/office/drawing/2014/main" id="{AD25B1F5-62B3-9440-893A-0AB13FB24278}"/>
                    </a:ext>
                  </a:extLst>
                </p14:cNvPr>
                <p14:cNvContentPartPr/>
                <p14:nvPr/>
              </p14:nvContentPartPr>
              <p14:xfrm>
                <a:off x="1215035" y="5268268"/>
                <a:ext cx="88920" cy="112680"/>
              </p14:xfrm>
            </p:contentPart>
          </mc:Choice>
          <mc:Fallback>
            <p:pic>
              <p:nvPicPr>
                <p:cNvPr id="211456" name="Freihand 211455">
                  <a:extLst>
                    <a:ext uri="{FF2B5EF4-FFF2-40B4-BE49-F238E27FC236}">
                      <a16:creationId xmlns:a16="http://schemas.microsoft.com/office/drawing/2014/main" id="{AD25B1F5-62B3-9440-893A-0AB13FB2427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06395" y="5259628"/>
                  <a:ext cx="1065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11457" name="Freihand 211456">
                  <a:extLst>
                    <a:ext uri="{FF2B5EF4-FFF2-40B4-BE49-F238E27FC236}">
                      <a16:creationId xmlns:a16="http://schemas.microsoft.com/office/drawing/2014/main" id="{4C86C8CC-034E-EC90-4193-9A1A295199A7}"/>
                    </a:ext>
                  </a:extLst>
                </p14:cNvPr>
                <p14:cNvContentPartPr/>
                <p14:nvPr/>
              </p14:nvContentPartPr>
              <p14:xfrm>
                <a:off x="1431035" y="5458348"/>
                <a:ext cx="89280" cy="129240"/>
              </p14:xfrm>
            </p:contentPart>
          </mc:Choice>
          <mc:Fallback>
            <p:pic>
              <p:nvPicPr>
                <p:cNvPr id="211457" name="Freihand 211456">
                  <a:extLst>
                    <a:ext uri="{FF2B5EF4-FFF2-40B4-BE49-F238E27FC236}">
                      <a16:creationId xmlns:a16="http://schemas.microsoft.com/office/drawing/2014/main" id="{4C86C8CC-034E-EC90-4193-9A1A295199A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22395" y="5449708"/>
                  <a:ext cx="106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1464" name="Freihand 211463">
                  <a:extLst>
                    <a:ext uri="{FF2B5EF4-FFF2-40B4-BE49-F238E27FC236}">
                      <a16:creationId xmlns:a16="http://schemas.microsoft.com/office/drawing/2014/main" id="{9F8CAAB2-3F0D-E85C-98EC-832A5A5EEFE3}"/>
                    </a:ext>
                  </a:extLst>
                </p14:cNvPr>
                <p14:cNvContentPartPr/>
                <p14:nvPr/>
              </p14:nvContentPartPr>
              <p14:xfrm>
                <a:off x="1296755" y="5827708"/>
                <a:ext cx="39960" cy="143640"/>
              </p14:xfrm>
            </p:contentPart>
          </mc:Choice>
          <mc:Fallback>
            <p:pic>
              <p:nvPicPr>
                <p:cNvPr id="211464" name="Freihand 211463">
                  <a:extLst>
                    <a:ext uri="{FF2B5EF4-FFF2-40B4-BE49-F238E27FC236}">
                      <a16:creationId xmlns:a16="http://schemas.microsoft.com/office/drawing/2014/main" id="{9F8CAAB2-3F0D-E85C-98EC-832A5A5EEFE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87755" y="5819068"/>
                  <a:ext cx="576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1465" name="Freihand 211464">
                  <a:extLst>
                    <a:ext uri="{FF2B5EF4-FFF2-40B4-BE49-F238E27FC236}">
                      <a16:creationId xmlns:a16="http://schemas.microsoft.com/office/drawing/2014/main" id="{F8847A96-1388-A0DC-8FC1-87BA5157CCE7}"/>
                    </a:ext>
                  </a:extLst>
                </p14:cNvPr>
                <p14:cNvContentPartPr/>
                <p14:nvPr/>
              </p14:nvContentPartPr>
              <p14:xfrm>
                <a:off x="1194155" y="5669668"/>
                <a:ext cx="187200" cy="195120"/>
              </p14:xfrm>
            </p:contentPart>
          </mc:Choice>
          <mc:Fallback>
            <p:pic>
              <p:nvPicPr>
                <p:cNvPr id="211465" name="Freihand 211464">
                  <a:extLst>
                    <a:ext uri="{FF2B5EF4-FFF2-40B4-BE49-F238E27FC236}">
                      <a16:creationId xmlns:a16="http://schemas.microsoft.com/office/drawing/2014/main" id="{F8847A96-1388-A0DC-8FC1-87BA5157CCE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85155" y="5661028"/>
                  <a:ext cx="204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1467" name="Freihand 211466">
                  <a:extLst>
                    <a:ext uri="{FF2B5EF4-FFF2-40B4-BE49-F238E27FC236}">
                      <a16:creationId xmlns:a16="http://schemas.microsoft.com/office/drawing/2014/main" id="{8C628A6B-F47C-489E-7D81-5BB64553A1A4}"/>
                    </a:ext>
                  </a:extLst>
                </p14:cNvPr>
                <p14:cNvContentPartPr/>
                <p14:nvPr/>
              </p14:nvContentPartPr>
              <p14:xfrm>
                <a:off x="966995" y="6167548"/>
                <a:ext cx="282960" cy="89640"/>
              </p14:xfrm>
            </p:contentPart>
          </mc:Choice>
          <mc:Fallback>
            <p:pic>
              <p:nvPicPr>
                <p:cNvPr id="211467" name="Freihand 211466">
                  <a:extLst>
                    <a:ext uri="{FF2B5EF4-FFF2-40B4-BE49-F238E27FC236}">
                      <a16:creationId xmlns:a16="http://schemas.microsoft.com/office/drawing/2014/main" id="{8C628A6B-F47C-489E-7D81-5BB64553A1A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58355" y="6158908"/>
                  <a:ext cx="3006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1468" name="Freihand 211467">
                  <a:extLst>
                    <a:ext uri="{FF2B5EF4-FFF2-40B4-BE49-F238E27FC236}">
                      <a16:creationId xmlns:a16="http://schemas.microsoft.com/office/drawing/2014/main" id="{F1402B6A-8050-C217-C71C-EFCCE5B74E0E}"/>
                    </a:ext>
                  </a:extLst>
                </p14:cNvPr>
                <p14:cNvContentPartPr/>
                <p14:nvPr/>
              </p14:nvContentPartPr>
              <p14:xfrm>
                <a:off x="1274795" y="6081868"/>
                <a:ext cx="101160" cy="119880"/>
              </p14:xfrm>
            </p:contentPart>
          </mc:Choice>
          <mc:Fallback>
            <p:pic>
              <p:nvPicPr>
                <p:cNvPr id="211468" name="Freihand 211467">
                  <a:extLst>
                    <a:ext uri="{FF2B5EF4-FFF2-40B4-BE49-F238E27FC236}">
                      <a16:creationId xmlns:a16="http://schemas.microsoft.com/office/drawing/2014/main" id="{F1402B6A-8050-C217-C71C-EFCCE5B74E0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65795" y="6073228"/>
                  <a:ext cx="118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1469" name="Freihand 211468">
                  <a:extLst>
                    <a:ext uri="{FF2B5EF4-FFF2-40B4-BE49-F238E27FC236}">
                      <a16:creationId xmlns:a16="http://schemas.microsoft.com/office/drawing/2014/main" id="{5E6CC78A-D82C-5593-08EC-683A13A7B0FB}"/>
                    </a:ext>
                  </a:extLst>
                </p14:cNvPr>
                <p14:cNvContentPartPr/>
                <p14:nvPr/>
              </p14:nvContentPartPr>
              <p14:xfrm>
                <a:off x="1541555" y="6049108"/>
                <a:ext cx="129960" cy="135720"/>
              </p14:xfrm>
            </p:contentPart>
          </mc:Choice>
          <mc:Fallback>
            <p:pic>
              <p:nvPicPr>
                <p:cNvPr id="211469" name="Freihand 211468">
                  <a:extLst>
                    <a:ext uri="{FF2B5EF4-FFF2-40B4-BE49-F238E27FC236}">
                      <a16:creationId xmlns:a16="http://schemas.microsoft.com/office/drawing/2014/main" id="{5E6CC78A-D82C-5593-08EC-683A13A7B0F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32915" y="6040108"/>
                  <a:ext cx="147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1470" name="Freihand 211469">
                  <a:extLst>
                    <a:ext uri="{FF2B5EF4-FFF2-40B4-BE49-F238E27FC236}">
                      <a16:creationId xmlns:a16="http://schemas.microsoft.com/office/drawing/2014/main" id="{73E680D1-835D-6049-03D7-42857BE30774}"/>
                    </a:ext>
                  </a:extLst>
                </p14:cNvPr>
                <p14:cNvContentPartPr/>
                <p14:nvPr/>
              </p14:nvContentPartPr>
              <p14:xfrm>
                <a:off x="1721915" y="6048748"/>
                <a:ext cx="76680" cy="142200"/>
              </p14:xfrm>
            </p:contentPart>
          </mc:Choice>
          <mc:Fallback>
            <p:pic>
              <p:nvPicPr>
                <p:cNvPr id="211470" name="Freihand 211469">
                  <a:extLst>
                    <a:ext uri="{FF2B5EF4-FFF2-40B4-BE49-F238E27FC236}">
                      <a16:creationId xmlns:a16="http://schemas.microsoft.com/office/drawing/2014/main" id="{73E680D1-835D-6049-03D7-42857BE3077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712915" y="6040108"/>
                  <a:ext cx="94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1471" name="Freihand 211470">
                  <a:extLst>
                    <a:ext uri="{FF2B5EF4-FFF2-40B4-BE49-F238E27FC236}">
                      <a16:creationId xmlns:a16="http://schemas.microsoft.com/office/drawing/2014/main" id="{4964346D-CF06-0034-984A-FD8F16E873FB}"/>
                    </a:ext>
                  </a:extLst>
                </p14:cNvPr>
                <p14:cNvContentPartPr/>
                <p14:nvPr/>
              </p14:nvContentPartPr>
              <p14:xfrm>
                <a:off x="1828475" y="6013828"/>
                <a:ext cx="100080" cy="186840"/>
              </p14:xfrm>
            </p:contentPart>
          </mc:Choice>
          <mc:Fallback>
            <p:pic>
              <p:nvPicPr>
                <p:cNvPr id="211471" name="Freihand 211470">
                  <a:extLst>
                    <a:ext uri="{FF2B5EF4-FFF2-40B4-BE49-F238E27FC236}">
                      <a16:creationId xmlns:a16="http://schemas.microsoft.com/office/drawing/2014/main" id="{4964346D-CF06-0034-984A-FD8F16E873F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19835" y="6004828"/>
                  <a:ext cx="117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1472" name="Freihand 211471">
                  <a:extLst>
                    <a:ext uri="{FF2B5EF4-FFF2-40B4-BE49-F238E27FC236}">
                      <a16:creationId xmlns:a16="http://schemas.microsoft.com/office/drawing/2014/main" id="{F2D5E6DE-61EE-A4C8-F360-91920D32CD36}"/>
                    </a:ext>
                  </a:extLst>
                </p14:cNvPr>
                <p14:cNvContentPartPr/>
                <p14:nvPr/>
              </p14:nvContentPartPr>
              <p14:xfrm>
                <a:off x="1975715" y="5915548"/>
                <a:ext cx="132480" cy="161280"/>
              </p14:xfrm>
            </p:contentPart>
          </mc:Choice>
          <mc:Fallback>
            <p:pic>
              <p:nvPicPr>
                <p:cNvPr id="211472" name="Freihand 211471">
                  <a:extLst>
                    <a:ext uri="{FF2B5EF4-FFF2-40B4-BE49-F238E27FC236}">
                      <a16:creationId xmlns:a16="http://schemas.microsoft.com/office/drawing/2014/main" id="{F2D5E6DE-61EE-A4C8-F360-91920D32CD3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966715" y="5906548"/>
                  <a:ext cx="150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1473" name="Freihand 211472">
                  <a:extLst>
                    <a:ext uri="{FF2B5EF4-FFF2-40B4-BE49-F238E27FC236}">
                      <a16:creationId xmlns:a16="http://schemas.microsoft.com/office/drawing/2014/main" id="{770A93B2-6EAD-CC97-031E-3167F1B0672E}"/>
                    </a:ext>
                  </a:extLst>
                </p14:cNvPr>
                <p14:cNvContentPartPr/>
                <p14:nvPr/>
              </p14:nvContentPartPr>
              <p14:xfrm>
                <a:off x="2179115" y="5952268"/>
                <a:ext cx="70200" cy="133560"/>
              </p14:xfrm>
            </p:contentPart>
          </mc:Choice>
          <mc:Fallback>
            <p:pic>
              <p:nvPicPr>
                <p:cNvPr id="211473" name="Freihand 211472">
                  <a:extLst>
                    <a:ext uri="{FF2B5EF4-FFF2-40B4-BE49-F238E27FC236}">
                      <a16:creationId xmlns:a16="http://schemas.microsoft.com/office/drawing/2014/main" id="{770A93B2-6EAD-CC97-031E-3167F1B0672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70475" y="5943628"/>
                  <a:ext cx="878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11474" name="Freihand 211473">
                  <a:extLst>
                    <a:ext uri="{FF2B5EF4-FFF2-40B4-BE49-F238E27FC236}">
                      <a16:creationId xmlns:a16="http://schemas.microsoft.com/office/drawing/2014/main" id="{BED0CD44-2155-808D-483E-BA4B2EA069A3}"/>
                    </a:ext>
                  </a:extLst>
                </p14:cNvPr>
                <p14:cNvContentPartPr/>
                <p14:nvPr/>
              </p14:nvContentPartPr>
              <p14:xfrm>
                <a:off x="2280275" y="5960188"/>
                <a:ext cx="41760" cy="69840"/>
              </p14:xfrm>
            </p:contentPart>
          </mc:Choice>
          <mc:Fallback>
            <p:pic>
              <p:nvPicPr>
                <p:cNvPr id="211474" name="Freihand 211473">
                  <a:extLst>
                    <a:ext uri="{FF2B5EF4-FFF2-40B4-BE49-F238E27FC236}">
                      <a16:creationId xmlns:a16="http://schemas.microsoft.com/office/drawing/2014/main" id="{BED0CD44-2155-808D-483E-BA4B2EA069A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71635" y="5951188"/>
                  <a:ext cx="594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11476" name="Freihand 211475">
                  <a:extLst>
                    <a:ext uri="{FF2B5EF4-FFF2-40B4-BE49-F238E27FC236}">
                      <a16:creationId xmlns:a16="http://schemas.microsoft.com/office/drawing/2014/main" id="{B864B62F-C785-7C8C-CA08-14C4F5F88EC7}"/>
                    </a:ext>
                  </a:extLst>
                </p14:cNvPr>
                <p14:cNvContentPartPr/>
                <p14:nvPr/>
              </p14:nvContentPartPr>
              <p14:xfrm>
                <a:off x="2390435" y="5775508"/>
                <a:ext cx="268200" cy="340200"/>
              </p14:xfrm>
            </p:contentPart>
          </mc:Choice>
          <mc:Fallback>
            <p:pic>
              <p:nvPicPr>
                <p:cNvPr id="211476" name="Freihand 211475">
                  <a:extLst>
                    <a:ext uri="{FF2B5EF4-FFF2-40B4-BE49-F238E27FC236}">
                      <a16:creationId xmlns:a16="http://schemas.microsoft.com/office/drawing/2014/main" id="{B864B62F-C785-7C8C-CA08-14C4F5F88EC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81435" y="5766508"/>
                  <a:ext cx="2858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11477" name="Freihand 211476">
                  <a:extLst>
                    <a:ext uri="{FF2B5EF4-FFF2-40B4-BE49-F238E27FC236}">
                      <a16:creationId xmlns:a16="http://schemas.microsoft.com/office/drawing/2014/main" id="{C839A539-D3D6-BCCE-01C3-BDA581545D00}"/>
                    </a:ext>
                  </a:extLst>
                </p14:cNvPr>
                <p14:cNvContentPartPr/>
                <p14:nvPr/>
              </p14:nvContentPartPr>
              <p14:xfrm>
                <a:off x="2308355" y="5718628"/>
                <a:ext cx="30600" cy="13680"/>
              </p14:xfrm>
            </p:contentPart>
          </mc:Choice>
          <mc:Fallback>
            <p:pic>
              <p:nvPicPr>
                <p:cNvPr id="211477" name="Freihand 211476">
                  <a:extLst>
                    <a:ext uri="{FF2B5EF4-FFF2-40B4-BE49-F238E27FC236}">
                      <a16:creationId xmlns:a16="http://schemas.microsoft.com/office/drawing/2014/main" id="{C839A539-D3D6-BCCE-01C3-BDA581545D0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299715" y="5709988"/>
                  <a:ext cx="48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11478" name="Freihand 211477">
                  <a:extLst>
                    <a:ext uri="{FF2B5EF4-FFF2-40B4-BE49-F238E27FC236}">
                      <a16:creationId xmlns:a16="http://schemas.microsoft.com/office/drawing/2014/main" id="{06B50A02-2A1F-1851-A080-5514DEC16EC5}"/>
                    </a:ext>
                  </a:extLst>
                </p14:cNvPr>
                <p14:cNvContentPartPr/>
                <p14:nvPr/>
              </p14:nvContentPartPr>
              <p14:xfrm>
                <a:off x="2893355" y="5694868"/>
                <a:ext cx="239400" cy="241920"/>
              </p14:xfrm>
            </p:contentPart>
          </mc:Choice>
          <mc:Fallback>
            <p:pic>
              <p:nvPicPr>
                <p:cNvPr id="211478" name="Freihand 211477">
                  <a:extLst>
                    <a:ext uri="{FF2B5EF4-FFF2-40B4-BE49-F238E27FC236}">
                      <a16:creationId xmlns:a16="http://schemas.microsoft.com/office/drawing/2014/main" id="{06B50A02-2A1F-1851-A080-5514DEC16EC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84355" y="5685868"/>
                  <a:ext cx="2570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11479" name="Freihand 211478">
                  <a:extLst>
                    <a:ext uri="{FF2B5EF4-FFF2-40B4-BE49-F238E27FC236}">
                      <a16:creationId xmlns:a16="http://schemas.microsoft.com/office/drawing/2014/main" id="{BC9521EC-CB9E-75EE-DC8E-324C805627F1}"/>
                    </a:ext>
                  </a:extLst>
                </p14:cNvPr>
                <p14:cNvContentPartPr/>
                <p14:nvPr/>
              </p14:nvContentPartPr>
              <p14:xfrm>
                <a:off x="3197915" y="5770108"/>
                <a:ext cx="56160" cy="130680"/>
              </p14:xfrm>
            </p:contentPart>
          </mc:Choice>
          <mc:Fallback>
            <p:pic>
              <p:nvPicPr>
                <p:cNvPr id="211479" name="Freihand 211478">
                  <a:extLst>
                    <a:ext uri="{FF2B5EF4-FFF2-40B4-BE49-F238E27FC236}">
                      <a16:creationId xmlns:a16="http://schemas.microsoft.com/office/drawing/2014/main" id="{BC9521EC-CB9E-75EE-DC8E-324C805627F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88915" y="5761108"/>
                  <a:ext cx="73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11481" name="Freihand 211480">
                  <a:extLst>
                    <a:ext uri="{FF2B5EF4-FFF2-40B4-BE49-F238E27FC236}">
                      <a16:creationId xmlns:a16="http://schemas.microsoft.com/office/drawing/2014/main" id="{66B02808-CFA4-F85E-69B1-93A595366ECD}"/>
                    </a:ext>
                  </a:extLst>
                </p14:cNvPr>
                <p14:cNvContentPartPr/>
                <p14:nvPr/>
              </p14:nvContentPartPr>
              <p14:xfrm>
                <a:off x="3474035" y="5671108"/>
                <a:ext cx="9720" cy="189720"/>
              </p14:xfrm>
            </p:contentPart>
          </mc:Choice>
          <mc:Fallback>
            <p:pic>
              <p:nvPicPr>
                <p:cNvPr id="211481" name="Freihand 211480">
                  <a:extLst>
                    <a:ext uri="{FF2B5EF4-FFF2-40B4-BE49-F238E27FC236}">
                      <a16:creationId xmlns:a16="http://schemas.microsoft.com/office/drawing/2014/main" id="{66B02808-CFA4-F85E-69B1-93A595366EC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65035" y="5662108"/>
                  <a:ext cx="27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211482" name="Freihand 211481">
                  <a:extLst>
                    <a:ext uri="{FF2B5EF4-FFF2-40B4-BE49-F238E27FC236}">
                      <a16:creationId xmlns:a16="http://schemas.microsoft.com/office/drawing/2014/main" id="{C8A87BF9-49ED-D922-1BBB-8CFFD3159C43}"/>
                    </a:ext>
                  </a:extLst>
                </p14:cNvPr>
                <p14:cNvContentPartPr/>
                <p14:nvPr/>
              </p14:nvContentPartPr>
              <p14:xfrm>
                <a:off x="3454595" y="5649148"/>
                <a:ext cx="165600" cy="77400"/>
              </p14:xfrm>
            </p:contentPart>
          </mc:Choice>
          <mc:Fallback>
            <p:pic>
              <p:nvPicPr>
                <p:cNvPr id="211482" name="Freihand 211481">
                  <a:extLst>
                    <a:ext uri="{FF2B5EF4-FFF2-40B4-BE49-F238E27FC236}">
                      <a16:creationId xmlns:a16="http://schemas.microsoft.com/office/drawing/2014/main" id="{C8A87BF9-49ED-D922-1BBB-8CFFD3159C4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445595" y="5640508"/>
                  <a:ext cx="183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11483" name="Freihand 211482">
                  <a:extLst>
                    <a:ext uri="{FF2B5EF4-FFF2-40B4-BE49-F238E27FC236}">
                      <a16:creationId xmlns:a16="http://schemas.microsoft.com/office/drawing/2014/main" id="{237F5602-4E54-CB9B-052D-675DAE807CE9}"/>
                    </a:ext>
                  </a:extLst>
                </p14:cNvPr>
                <p14:cNvContentPartPr/>
                <p14:nvPr/>
              </p14:nvContentPartPr>
              <p14:xfrm>
                <a:off x="3483395" y="5817268"/>
                <a:ext cx="112680" cy="34560"/>
              </p14:xfrm>
            </p:contentPart>
          </mc:Choice>
          <mc:Fallback>
            <p:pic>
              <p:nvPicPr>
                <p:cNvPr id="211483" name="Freihand 211482">
                  <a:extLst>
                    <a:ext uri="{FF2B5EF4-FFF2-40B4-BE49-F238E27FC236}">
                      <a16:creationId xmlns:a16="http://schemas.microsoft.com/office/drawing/2014/main" id="{237F5602-4E54-CB9B-052D-675DAE807CE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74395" y="5808628"/>
                  <a:ext cx="130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11484" name="Freihand 211483">
                  <a:extLst>
                    <a:ext uri="{FF2B5EF4-FFF2-40B4-BE49-F238E27FC236}">
                      <a16:creationId xmlns:a16="http://schemas.microsoft.com/office/drawing/2014/main" id="{326D4F68-56FE-8C43-08D9-5155684111C5}"/>
                    </a:ext>
                  </a:extLst>
                </p14:cNvPr>
                <p14:cNvContentPartPr/>
                <p14:nvPr/>
              </p14:nvContentPartPr>
              <p14:xfrm>
                <a:off x="3645035" y="5635468"/>
                <a:ext cx="100080" cy="155160"/>
              </p14:xfrm>
            </p:contentPart>
          </mc:Choice>
          <mc:Fallback>
            <p:pic>
              <p:nvPicPr>
                <p:cNvPr id="211484" name="Freihand 211483">
                  <a:extLst>
                    <a:ext uri="{FF2B5EF4-FFF2-40B4-BE49-F238E27FC236}">
                      <a16:creationId xmlns:a16="http://schemas.microsoft.com/office/drawing/2014/main" id="{326D4F68-56FE-8C43-08D9-5155684111C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36395" y="5626828"/>
                  <a:ext cx="117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11485" name="Freihand 211484">
                  <a:extLst>
                    <a:ext uri="{FF2B5EF4-FFF2-40B4-BE49-F238E27FC236}">
                      <a16:creationId xmlns:a16="http://schemas.microsoft.com/office/drawing/2014/main" id="{AF79E529-52E6-3118-4973-90862E613204}"/>
                    </a:ext>
                  </a:extLst>
                </p14:cNvPr>
                <p14:cNvContentPartPr/>
                <p14:nvPr/>
              </p14:nvContentPartPr>
              <p14:xfrm>
                <a:off x="3856715" y="5635468"/>
                <a:ext cx="13680" cy="111240"/>
              </p14:xfrm>
            </p:contentPart>
          </mc:Choice>
          <mc:Fallback>
            <p:pic>
              <p:nvPicPr>
                <p:cNvPr id="211485" name="Freihand 211484">
                  <a:extLst>
                    <a:ext uri="{FF2B5EF4-FFF2-40B4-BE49-F238E27FC236}">
                      <a16:creationId xmlns:a16="http://schemas.microsoft.com/office/drawing/2014/main" id="{AF79E529-52E6-3118-4973-90862E61320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48075" y="5626828"/>
                  <a:ext cx="31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11486" name="Freihand 211485">
                  <a:extLst>
                    <a:ext uri="{FF2B5EF4-FFF2-40B4-BE49-F238E27FC236}">
                      <a16:creationId xmlns:a16="http://schemas.microsoft.com/office/drawing/2014/main" id="{9AD95727-7A13-1DEF-8BBE-982D200BAB0F}"/>
                    </a:ext>
                  </a:extLst>
                </p14:cNvPr>
                <p14:cNvContentPartPr/>
                <p14:nvPr/>
              </p14:nvContentPartPr>
              <p14:xfrm>
                <a:off x="3785075" y="5582188"/>
                <a:ext cx="177840" cy="203040"/>
              </p14:xfrm>
            </p:contentPart>
          </mc:Choice>
          <mc:Fallback>
            <p:pic>
              <p:nvPicPr>
                <p:cNvPr id="211486" name="Freihand 211485">
                  <a:extLst>
                    <a:ext uri="{FF2B5EF4-FFF2-40B4-BE49-F238E27FC236}">
                      <a16:creationId xmlns:a16="http://schemas.microsoft.com/office/drawing/2014/main" id="{9AD95727-7A13-1DEF-8BBE-982D200BAB0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776435" y="5573188"/>
                  <a:ext cx="1954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11487" name="Freihand 211486">
                  <a:extLst>
                    <a:ext uri="{FF2B5EF4-FFF2-40B4-BE49-F238E27FC236}">
                      <a16:creationId xmlns:a16="http://schemas.microsoft.com/office/drawing/2014/main" id="{98650D60-98D2-5259-2AA8-F50B33965D4D}"/>
                    </a:ext>
                  </a:extLst>
                </p14:cNvPr>
                <p14:cNvContentPartPr/>
                <p14:nvPr/>
              </p14:nvContentPartPr>
              <p14:xfrm>
                <a:off x="280835" y="6441508"/>
                <a:ext cx="112320" cy="203760"/>
              </p14:xfrm>
            </p:contentPart>
          </mc:Choice>
          <mc:Fallback>
            <p:pic>
              <p:nvPicPr>
                <p:cNvPr id="211487" name="Freihand 211486">
                  <a:extLst>
                    <a:ext uri="{FF2B5EF4-FFF2-40B4-BE49-F238E27FC236}">
                      <a16:creationId xmlns:a16="http://schemas.microsoft.com/office/drawing/2014/main" id="{98650D60-98D2-5259-2AA8-F50B33965D4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2195" y="6432868"/>
                  <a:ext cx="1299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11488" name="Freihand 211487">
                  <a:extLst>
                    <a:ext uri="{FF2B5EF4-FFF2-40B4-BE49-F238E27FC236}">
                      <a16:creationId xmlns:a16="http://schemas.microsoft.com/office/drawing/2014/main" id="{05AE2C7F-84DF-CC09-1D1E-BE3AED222B6F}"/>
                    </a:ext>
                  </a:extLst>
                </p14:cNvPr>
                <p14:cNvContentPartPr/>
                <p14:nvPr/>
              </p14:nvContentPartPr>
              <p14:xfrm>
                <a:off x="483515" y="6463828"/>
                <a:ext cx="95400" cy="171360"/>
              </p14:xfrm>
            </p:contentPart>
          </mc:Choice>
          <mc:Fallback>
            <p:pic>
              <p:nvPicPr>
                <p:cNvPr id="211488" name="Freihand 211487">
                  <a:extLst>
                    <a:ext uri="{FF2B5EF4-FFF2-40B4-BE49-F238E27FC236}">
                      <a16:creationId xmlns:a16="http://schemas.microsoft.com/office/drawing/2014/main" id="{05AE2C7F-84DF-CC09-1D1E-BE3AED222B6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74875" y="6454828"/>
                  <a:ext cx="113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11489" name="Freihand 211488">
                  <a:extLst>
                    <a:ext uri="{FF2B5EF4-FFF2-40B4-BE49-F238E27FC236}">
                      <a16:creationId xmlns:a16="http://schemas.microsoft.com/office/drawing/2014/main" id="{D0C8912C-42D2-84BF-2EC8-0637808B2F33}"/>
                    </a:ext>
                  </a:extLst>
                </p14:cNvPr>
                <p14:cNvContentPartPr/>
                <p14:nvPr/>
              </p14:nvContentPartPr>
              <p14:xfrm>
                <a:off x="597275" y="6368428"/>
                <a:ext cx="264240" cy="253080"/>
              </p14:xfrm>
            </p:contentPart>
          </mc:Choice>
          <mc:Fallback>
            <p:pic>
              <p:nvPicPr>
                <p:cNvPr id="211489" name="Freihand 211488">
                  <a:extLst>
                    <a:ext uri="{FF2B5EF4-FFF2-40B4-BE49-F238E27FC236}">
                      <a16:creationId xmlns:a16="http://schemas.microsoft.com/office/drawing/2014/main" id="{D0C8912C-42D2-84BF-2EC8-0637808B2F3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8275" y="6359428"/>
                  <a:ext cx="2818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11490" name="Freihand 211489">
                  <a:extLst>
                    <a:ext uri="{FF2B5EF4-FFF2-40B4-BE49-F238E27FC236}">
                      <a16:creationId xmlns:a16="http://schemas.microsoft.com/office/drawing/2014/main" id="{E766AEFB-E058-DD90-58EC-76335D4B884F}"/>
                    </a:ext>
                  </a:extLst>
                </p14:cNvPr>
                <p14:cNvContentPartPr/>
                <p14:nvPr/>
              </p14:nvContentPartPr>
              <p14:xfrm>
                <a:off x="802475" y="6402628"/>
                <a:ext cx="20880" cy="21240"/>
              </p14:xfrm>
            </p:contentPart>
          </mc:Choice>
          <mc:Fallback>
            <p:pic>
              <p:nvPicPr>
                <p:cNvPr id="211490" name="Freihand 211489">
                  <a:extLst>
                    <a:ext uri="{FF2B5EF4-FFF2-40B4-BE49-F238E27FC236}">
                      <a16:creationId xmlns:a16="http://schemas.microsoft.com/office/drawing/2014/main" id="{E766AEFB-E058-DD90-58EC-76335D4B884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93475" y="6393628"/>
                  <a:ext cx="38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11491" name="Freihand 211490">
                  <a:extLst>
                    <a:ext uri="{FF2B5EF4-FFF2-40B4-BE49-F238E27FC236}">
                      <a16:creationId xmlns:a16="http://schemas.microsoft.com/office/drawing/2014/main" id="{E2C30522-33FF-9189-CE2B-CBC572F4EEE9}"/>
                    </a:ext>
                  </a:extLst>
                </p14:cNvPr>
                <p14:cNvContentPartPr/>
                <p14:nvPr/>
              </p14:nvContentPartPr>
              <p14:xfrm>
                <a:off x="936395" y="6426028"/>
                <a:ext cx="97920" cy="109440"/>
              </p14:xfrm>
            </p:contentPart>
          </mc:Choice>
          <mc:Fallback>
            <p:pic>
              <p:nvPicPr>
                <p:cNvPr id="211491" name="Freihand 211490">
                  <a:extLst>
                    <a:ext uri="{FF2B5EF4-FFF2-40B4-BE49-F238E27FC236}">
                      <a16:creationId xmlns:a16="http://schemas.microsoft.com/office/drawing/2014/main" id="{E2C30522-33FF-9189-CE2B-CBC572F4EEE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7755" y="6417388"/>
                  <a:ext cx="115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11494" name="Freihand 211493">
                  <a:extLst>
                    <a:ext uri="{FF2B5EF4-FFF2-40B4-BE49-F238E27FC236}">
                      <a16:creationId xmlns:a16="http://schemas.microsoft.com/office/drawing/2014/main" id="{75E98E1E-917B-9BED-0C42-DEAB298F6976}"/>
                    </a:ext>
                  </a:extLst>
                </p14:cNvPr>
                <p14:cNvContentPartPr/>
                <p14:nvPr/>
              </p14:nvContentPartPr>
              <p14:xfrm>
                <a:off x="1247435" y="6298588"/>
                <a:ext cx="203760" cy="228240"/>
              </p14:xfrm>
            </p:contentPart>
          </mc:Choice>
          <mc:Fallback>
            <p:pic>
              <p:nvPicPr>
                <p:cNvPr id="211494" name="Freihand 211493">
                  <a:extLst>
                    <a:ext uri="{FF2B5EF4-FFF2-40B4-BE49-F238E27FC236}">
                      <a16:creationId xmlns:a16="http://schemas.microsoft.com/office/drawing/2014/main" id="{75E98E1E-917B-9BED-0C42-DEAB298F697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38795" y="6289588"/>
                  <a:ext cx="2214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11495" name="Freihand 211494">
                  <a:extLst>
                    <a:ext uri="{FF2B5EF4-FFF2-40B4-BE49-F238E27FC236}">
                      <a16:creationId xmlns:a16="http://schemas.microsoft.com/office/drawing/2014/main" id="{577446B3-CA5E-3F0C-6F17-26509830E2DD}"/>
                    </a:ext>
                  </a:extLst>
                </p14:cNvPr>
                <p14:cNvContentPartPr/>
                <p14:nvPr/>
              </p14:nvContentPartPr>
              <p14:xfrm>
                <a:off x="1502315" y="6356908"/>
                <a:ext cx="63720" cy="127800"/>
              </p14:xfrm>
            </p:contentPart>
          </mc:Choice>
          <mc:Fallback>
            <p:pic>
              <p:nvPicPr>
                <p:cNvPr id="211495" name="Freihand 211494">
                  <a:extLst>
                    <a:ext uri="{FF2B5EF4-FFF2-40B4-BE49-F238E27FC236}">
                      <a16:creationId xmlns:a16="http://schemas.microsoft.com/office/drawing/2014/main" id="{577446B3-CA5E-3F0C-6F17-26509830E2D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493315" y="6348268"/>
                  <a:ext cx="81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11497" name="Freihand 211496">
                  <a:extLst>
                    <a:ext uri="{FF2B5EF4-FFF2-40B4-BE49-F238E27FC236}">
                      <a16:creationId xmlns:a16="http://schemas.microsoft.com/office/drawing/2014/main" id="{7B351976-182E-DC6F-E126-173F01D75348}"/>
                    </a:ext>
                  </a:extLst>
                </p14:cNvPr>
                <p14:cNvContentPartPr/>
                <p14:nvPr/>
              </p14:nvContentPartPr>
              <p14:xfrm>
                <a:off x="1748915" y="6374188"/>
                <a:ext cx="245520" cy="77400"/>
              </p14:xfrm>
            </p:contentPart>
          </mc:Choice>
          <mc:Fallback>
            <p:pic>
              <p:nvPicPr>
                <p:cNvPr id="211497" name="Freihand 211496">
                  <a:extLst>
                    <a:ext uri="{FF2B5EF4-FFF2-40B4-BE49-F238E27FC236}">
                      <a16:creationId xmlns:a16="http://schemas.microsoft.com/office/drawing/2014/main" id="{7B351976-182E-DC6F-E126-173F01D7534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39915" y="6365188"/>
                  <a:ext cx="263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11498" name="Freihand 211497">
                  <a:extLst>
                    <a:ext uri="{FF2B5EF4-FFF2-40B4-BE49-F238E27FC236}">
                      <a16:creationId xmlns:a16="http://schemas.microsoft.com/office/drawing/2014/main" id="{483316F6-C7B3-37A0-D3DC-09A5D0D41069}"/>
                    </a:ext>
                  </a:extLst>
                </p14:cNvPr>
                <p14:cNvContentPartPr/>
                <p14:nvPr/>
              </p14:nvContentPartPr>
              <p14:xfrm>
                <a:off x="1944755" y="6271948"/>
                <a:ext cx="21960" cy="38880"/>
              </p14:xfrm>
            </p:contentPart>
          </mc:Choice>
          <mc:Fallback>
            <p:pic>
              <p:nvPicPr>
                <p:cNvPr id="211498" name="Freihand 211497">
                  <a:extLst>
                    <a:ext uri="{FF2B5EF4-FFF2-40B4-BE49-F238E27FC236}">
                      <a16:creationId xmlns:a16="http://schemas.microsoft.com/office/drawing/2014/main" id="{483316F6-C7B3-37A0-D3DC-09A5D0D4106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35755" y="6263308"/>
                  <a:ext cx="39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11499" name="Freihand 211498">
                  <a:extLst>
                    <a:ext uri="{FF2B5EF4-FFF2-40B4-BE49-F238E27FC236}">
                      <a16:creationId xmlns:a16="http://schemas.microsoft.com/office/drawing/2014/main" id="{C564F78F-391E-F4C5-2B7F-FA21D7D9963A}"/>
                    </a:ext>
                  </a:extLst>
                </p14:cNvPr>
                <p14:cNvContentPartPr/>
                <p14:nvPr/>
              </p14:nvContentPartPr>
              <p14:xfrm>
                <a:off x="2062475" y="6159988"/>
                <a:ext cx="156600" cy="310680"/>
              </p14:xfrm>
            </p:contentPart>
          </mc:Choice>
          <mc:Fallback>
            <p:pic>
              <p:nvPicPr>
                <p:cNvPr id="211499" name="Freihand 211498">
                  <a:extLst>
                    <a:ext uri="{FF2B5EF4-FFF2-40B4-BE49-F238E27FC236}">
                      <a16:creationId xmlns:a16="http://schemas.microsoft.com/office/drawing/2014/main" id="{C564F78F-391E-F4C5-2B7F-FA21D7D9963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053835" y="6151348"/>
                  <a:ext cx="17424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11500" name="Freihand 211499">
                  <a:extLst>
                    <a:ext uri="{FF2B5EF4-FFF2-40B4-BE49-F238E27FC236}">
                      <a16:creationId xmlns:a16="http://schemas.microsoft.com/office/drawing/2014/main" id="{F4FCBA5E-231E-6E22-66E8-ABF6ADB7E8AD}"/>
                    </a:ext>
                  </a:extLst>
                </p14:cNvPr>
                <p14:cNvContentPartPr/>
                <p14:nvPr/>
              </p14:nvContentPartPr>
              <p14:xfrm>
                <a:off x="2265515" y="6126148"/>
                <a:ext cx="264240" cy="232200"/>
              </p14:xfrm>
            </p:contentPart>
          </mc:Choice>
          <mc:Fallback>
            <p:pic>
              <p:nvPicPr>
                <p:cNvPr id="211500" name="Freihand 211499">
                  <a:extLst>
                    <a:ext uri="{FF2B5EF4-FFF2-40B4-BE49-F238E27FC236}">
                      <a16:creationId xmlns:a16="http://schemas.microsoft.com/office/drawing/2014/main" id="{F4FCBA5E-231E-6E22-66E8-ABF6ADB7E8A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256875" y="6117148"/>
                  <a:ext cx="2818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11501" name="Freihand 211500">
                  <a:extLst>
                    <a:ext uri="{FF2B5EF4-FFF2-40B4-BE49-F238E27FC236}">
                      <a16:creationId xmlns:a16="http://schemas.microsoft.com/office/drawing/2014/main" id="{1239A93A-207C-1B08-E2AC-DF33FEC4A5FE}"/>
                    </a:ext>
                  </a:extLst>
                </p14:cNvPr>
                <p14:cNvContentPartPr/>
                <p14:nvPr/>
              </p14:nvContentPartPr>
              <p14:xfrm>
                <a:off x="2512115" y="6120028"/>
                <a:ext cx="6480" cy="45000"/>
              </p14:xfrm>
            </p:contentPart>
          </mc:Choice>
          <mc:Fallback>
            <p:pic>
              <p:nvPicPr>
                <p:cNvPr id="211501" name="Freihand 211500">
                  <a:extLst>
                    <a:ext uri="{FF2B5EF4-FFF2-40B4-BE49-F238E27FC236}">
                      <a16:creationId xmlns:a16="http://schemas.microsoft.com/office/drawing/2014/main" id="{1239A93A-207C-1B08-E2AC-DF33FEC4A5F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503475" y="6111028"/>
                  <a:ext cx="241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11502" name="Freihand 211501">
                  <a:extLst>
                    <a:ext uri="{FF2B5EF4-FFF2-40B4-BE49-F238E27FC236}">
                      <a16:creationId xmlns:a16="http://schemas.microsoft.com/office/drawing/2014/main" id="{239BA21A-ACB9-6435-9C5C-3AF70F407C43}"/>
                    </a:ext>
                  </a:extLst>
                </p14:cNvPr>
                <p14:cNvContentPartPr/>
                <p14:nvPr/>
              </p14:nvContentPartPr>
              <p14:xfrm>
                <a:off x="2635955" y="6185188"/>
                <a:ext cx="172080" cy="88560"/>
              </p14:xfrm>
            </p:contentPart>
          </mc:Choice>
          <mc:Fallback>
            <p:pic>
              <p:nvPicPr>
                <p:cNvPr id="211502" name="Freihand 211501">
                  <a:extLst>
                    <a:ext uri="{FF2B5EF4-FFF2-40B4-BE49-F238E27FC236}">
                      <a16:creationId xmlns:a16="http://schemas.microsoft.com/office/drawing/2014/main" id="{239BA21A-ACB9-6435-9C5C-3AF70F407C4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627315" y="6176188"/>
                  <a:ext cx="189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11503" name="Freihand 211502">
                  <a:extLst>
                    <a:ext uri="{FF2B5EF4-FFF2-40B4-BE49-F238E27FC236}">
                      <a16:creationId xmlns:a16="http://schemas.microsoft.com/office/drawing/2014/main" id="{FDA81471-96B8-5CD9-2F0A-838885E81AAB}"/>
                    </a:ext>
                  </a:extLst>
                </p14:cNvPr>
                <p14:cNvContentPartPr/>
                <p14:nvPr/>
              </p14:nvContentPartPr>
              <p14:xfrm>
                <a:off x="2997035" y="6049828"/>
                <a:ext cx="98640" cy="191160"/>
              </p14:xfrm>
            </p:contentPart>
          </mc:Choice>
          <mc:Fallback>
            <p:pic>
              <p:nvPicPr>
                <p:cNvPr id="211503" name="Freihand 211502">
                  <a:extLst>
                    <a:ext uri="{FF2B5EF4-FFF2-40B4-BE49-F238E27FC236}">
                      <a16:creationId xmlns:a16="http://schemas.microsoft.com/office/drawing/2014/main" id="{FDA81471-96B8-5CD9-2F0A-838885E81AA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988035" y="6041188"/>
                  <a:ext cx="1162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11504" name="Freihand 211503">
                  <a:extLst>
                    <a:ext uri="{FF2B5EF4-FFF2-40B4-BE49-F238E27FC236}">
                      <a16:creationId xmlns:a16="http://schemas.microsoft.com/office/drawing/2014/main" id="{E0A05E7D-A956-ACE3-C97F-31D70EDF6323}"/>
                    </a:ext>
                  </a:extLst>
                </p14:cNvPr>
                <p14:cNvContentPartPr/>
                <p14:nvPr/>
              </p14:nvContentPartPr>
              <p14:xfrm>
                <a:off x="3176675" y="6113188"/>
                <a:ext cx="168480" cy="85320"/>
              </p14:xfrm>
            </p:contentPart>
          </mc:Choice>
          <mc:Fallback>
            <p:pic>
              <p:nvPicPr>
                <p:cNvPr id="211504" name="Freihand 211503">
                  <a:extLst>
                    <a:ext uri="{FF2B5EF4-FFF2-40B4-BE49-F238E27FC236}">
                      <a16:creationId xmlns:a16="http://schemas.microsoft.com/office/drawing/2014/main" id="{E0A05E7D-A956-ACE3-C97F-31D70EDF632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167675" y="6104188"/>
                  <a:ext cx="186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11505" name="Freihand 211504">
                  <a:extLst>
                    <a:ext uri="{FF2B5EF4-FFF2-40B4-BE49-F238E27FC236}">
                      <a16:creationId xmlns:a16="http://schemas.microsoft.com/office/drawing/2014/main" id="{16FC0747-8105-B93B-15EF-2E28EA938B01}"/>
                    </a:ext>
                  </a:extLst>
                </p14:cNvPr>
                <p14:cNvContentPartPr/>
                <p14:nvPr/>
              </p14:nvContentPartPr>
              <p14:xfrm>
                <a:off x="3416435" y="5881348"/>
                <a:ext cx="295920" cy="382320"/>
              </p14:xfrm>
            </p:contentPart>
          </mc:Choice>
          <mc:Fallback>
            <p:pic>
              <p:nvPicPr>
                <p:cNvPr id="211505" name="Freihand 211504">
                  <a:extLst>
                    <a:ext uri="{FF2B5EF4-FFF2-40B4-BE49-F238E27FC236}">
                      <a16:creationId xmlns:a16="http://schemas.microsoft.com/office/drawing/2014/main" id="{16FC0747-8105-B93B-15EF-2E28EA938B0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407795" y="5872708"/>
                  <a:ext cx="31356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11506" name="Freihand 211505">
                  <a:extLst>
                    <a:ext uri="{FF2B5EF4-FFF2-40B4-BE49-F238E27FC236}">
                      <a16:creationId xmlns:a16="http://schemas.microsoft.com/office/drawing/2014/main" id="{8C7D6168-4CD3-F950-D206-D84F68FB376B}"/>
                    </a:ext>
                  </a:extLst>
                </p14:cNvPr>
                <p14:cNvContentPartPr/>
                <p14:nvPr/>
              </p14:nvContentPartPr>
              <p14:xfrm>
                <a:off x="3900275" y="5940748"/>
                <a:ext cx="300600" cy="156600"/>
              </p14:xfrm>
            </p:contentPart>
          </mc:Choice>
          <mc:Fallback>
            <p:pic>
              <p:nvPicPr>
                <p:cNvPr id="211506" name="Freihand 211505">
                  <a:extLst>
                    <a:ext uri="{FF2B5EF4-FFF2-40B4-BE49-F238E27FC236}">
                      <a16:creationId xmlns:a16="http://schemas.microsoft.com/office/drawing/2014/main" id="{8C7D6168-4CD3-F950-D206-D84F68FB376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891635" y="5932108"/>
                  <a:ext cx="318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11507" name="Freihand 211506">
                  <a:extLst>
                    <a:ext uri="{FF2B5EF4-FFF2-40B4-BE49-F238E27FC236}">
                      <a16:creationId xmlns:a16="http://schemas.microsoft.com/office/drawing/2014/main" id="{514E90C1-49D2-E52D-8D9E-3077EFBC7FB0}"/>
                    </a:ext>
                  </a:extLst>
                </p14:cNvPr>
                <p14:cNvContentPartPr/>
                <p14:nvPr/>
              </p14:nvContentPartPr>
              <p14:xfrm>
                <a:off x="4249115" y="5761468"/>
                <a:ext cx="193680" cy="248400"/>
              </p14:xfrm>
            </p:contentPart>
          </mc:Choice>
          <mc:Fallback>
            <p:pic>
              <p:nvPicPr>
                <p:cNvPr id="211507" name="Freihand 211506">
                  <a:extLst>
                    <a:ext uri="{FF2B5EF4-FFF2-40B4-BE49-F238E27FC236}">
                      <a16:creationId xmlns:a16="http://schemas.microsoft.com/office/drawing/2014/main" id="{514E90C1-49D2-E52D-8D9E-3077EFBC7FB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240475" y="5752828"/>
                  <a:ext cx="2113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11508" name="Freihand 211507">
                  <a:extLst>
                    <a:ext uri="{FF2B5EF4-FFF2-40B4-BE49-F238E27FC236}">
                      <a16:creationId xmlns:a16="http://schemas.microsoft.com/office/drawing/2014/main" id="{1948CC5E-3D0E-8258-97B8-A6EEA7960167}"/>
                    </a:ext>
                  </a:extLst>
                </p14:cNvPr>
                <p14:cNvContentPartPr/>
                <p14:nvPr/>
              </p14:nvContentPartPr>
              <p14:xfrm>
                <a:off x="4225355" y="5725468"/>
                <a:ext cx="6480" cy="4320"/>
              </p14:xfrm>
            </p:contentPart>
          </mc:Choice>
          <mc:Fallback>
            <p:pic>
              <p:nvPicPr>
                <p:cNvPr id="211508" name="Freihand 211507">
                  <a:extLst>
                    <a:ext uri="{FF2B5EF4-FFF2-40B4-BE49-F238E27FC236}">
                      <a16:creationId xmlns:a16="http://schemas.microsoft.com/office/drawing/2014/main" id="{1948CC5E-3D0E-8258-97B8-A6EEA796016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16715" y="5716468"/>
                  <a:ext cx="24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11509" name="Freihand 211508">
                  <a:extLst>
                    <a:ext uri="{FF2B5EF4-FFF2-40B4-BE49-F238E27FC236}">
                      <a16:creationId xmlns:a16="http://schemas.microsoft.com/office/drawing/2014/main" id="{7547E11A-2E4C-79C6-1952-8BCBC1A8546C}"/>
                    </a:ext>
                  </a:extLst>
                </p14:cNvPr>
                <p14:cNvContentPartPr/>
                <p14:nvPr/>
              </p14:nvContentPartPr>
              <p14:xfrm>
                <a:off x="1777355" y="6615748"/>
                <a:ext cx="178200" cy="110520"/>
              </p14:xfrm>
            </p:contentPart>
          </mc:Choice>
          <mc:Fallback>
            <p:pic>
              <p:nvPicPr>
                <p:cNvPr id="211509" name="Freihand 211508">
                  <a:extLst>
                    <a:ext uri="{FF2B5EF4-FFF2-40B4-BE49-F238E27FC236}">
                      <a16:creationId xmlns:a16="http://schemas.microsoft.com/office/drawing/2014/main" id="{7547E11A-2E4C-79C6-1952-8BCBC1A8546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68355" y="6607108"/>
                  <a:ext cx="195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11510" name="Freihand 211509">
                  <a:extLst>
                    <a:ext uri="{FF2B5EF4-FFF2-40B4-BE49-F238E27FC236}">
                      <a16:creationId xmlns:a16="http://schemas.microsoft.com/office/drawing/2014/main" id="{1C439C3C-0857-AB46-82B4-DE9EDB9E0CEA}"/>
                    </a:ext>
                  </a:extLst>
                </p14:cNvPr>
                <p14:cNvContentPartPr/>
                <p14:nvPr/>
              </p14:nvContentPartPr>
              <p14:xfrm>
                <a:off x="1988315" y="6586588"/>
                <a:ext cx="53640" cy="109440"/>
              </p14:xfrm>
            </p:contentPart>
          </mc:Choice>
          <mc:Fallback>
            <p:pic>
              <p:nvPicPr>
                <p:cNvPr id="211510" name="Freihand 211509">
                  <a:extLst>
                    <a:ext uri="{FF2B5EF4-FFF2-40B4-BE49-F238E27FC236}">
                      <a16:creationId xmlns:a16="http://schemas.microsoft.com/office/drawing/2014/main" id="{1C439C3C-0857-AB46-82B4-DE9EDB9E0CE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79315" y="6577948"/>
                  <a:ext cx="712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11511" name="Freihand 211510">
                  <a:extLst>
                    <a:ext uri="{FF2B5EF4-FFF2-40B4-BE49-F238E27FC236}">
                      <a16:creationId xmlns:a16="http://schemas.microsoft.com/office/drawing/2014/main" id="{D6B30F16-B2E3-C72E-984E-48EF4550A3ED}"/>
                    </a:ext>
                  </a:extLst>
                </p14:cNvPr>
                <p14:cNvContentPartPr/>
                <p14:nvPr/>
              </p14:nvContentPartPr>
              <p14:xfrm>
                <a:off x="2055995" y="6580108"/>
                <a:ext cx="110520" cy="203760"/>
              </p14:xfrm>
            </p:contentPart>
          </mc:Choice>
          <mc:Fallback>
            <p:pic>
              <p:nvPicPr>
                <p:cNvPr id="211511" name="Freihand 211510">
                  <a:extLst>
                    <a:ext uri="{FF2B5EF4-FFF2-40B4-BE49-F238E27FC236}">
                      <a16:creationId xmlns:a16="http://schemas.microsoft.com/office/drawing/2014/main" id="{D6B30F16-B2E3-C72E-984E-48EF4550A3E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47355" y="6571108"/>
                  <a:ext cx="1281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11512" name="Freihand 211511">
                  <a:extLst>
                    <a:ext uri="{FF2B5EF4-FFF2-40B4-BE49-F238E27FC236}">
                      <a16:creationId xmlns:a16="http://schemas.microsoft.com/office/drawing/2014/main" id="{616BD876-5CB8-C0E3-5808-64A78177EB14}"/>
                    </a:ext>
                  </a:extLst>
                </p14:cNvPr>
                <p14:cNvContentPartPr/>
                <p14:nvPr/>
              </p14:nvContentPartPr>
              <p14:xfrm>
                <a:off x="2229515" y="6540508"/>
                <a:ext cx="184320" cy="133920"/>
              </p14:xfrm>
            </p:contentPart>
          </mc:Choice>
          <mc:Fallback>
            <p:pic>
              <p:nvPicPr>
                <p:cNvPr id="211512" name="Freihand 211511">
                  <a:extLst>
                    <a:ext uri="{FF2B5EF4-FFF2-40B4-BE49-F238E27FC236}">
                      <a16:creationId xmlns:a16="http://schemas.microsoft.com/office/drawing/2014/main" id="{616BD876-5CB8-C0E3-5808-64A78177EB1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20875" y="6531508"/>
                  <a:ext cx="201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11513" name="Freihand 211512">
                  <a:extLst>
                    <a:ext uri="{FF2B5EF4-FFF2-40B4-BE49-F238E27FC236}">
                      <a16:creationId xmlns:a16="http://schemas.microsoft.com/office/drawing/2014/main" id="{2889C909-75A9-C706-C081-2465781C1815}"/>
                    </a:ext>
                  </a:extLst>
                </p14:cNvPr>
                <p14:cNvContentPartPr/>
                <p14:nvPr/>
              </p14:nvContentPartPr>
              <p14:xfrm>
                <a:off x="2442635" y="6454108"/>
                <a:ext cx="70560" cy="178200"/>
              </p14:xfrm>
            </p:contentPart>
          </mc:Choice>
          <mc:Fallback>
            <p:pic>
              <p:nvPicPr>
                <p:cNvPr id="211513" name="Freihand 211512">
                  <a:extLst>
                    <a:ext uri="{FF2B5EF4-FFF2-40B4-BE49-F238E27FC236}">
                      <a16:creationId xmlns:a16="http://schemas.microsoft.com/office/drawing/2014/main" id="{2889C909-75A9-C706-C081-2465781C181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433995" y="6445108"/>
                  <a:ext cx="882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11514" name="Freihand 211513">
                  <a:extLst>
                    <a:ext uri="{FF2B5EF4-FFF2-40B4-BE49-F238E27FC236}">
                      <a16:creationId xmlns:a16="http://schemas.microsoft.com/office/drawing/2014/main" id="{57BAB43E-C1B4-63F6-0B05-4A792F70FFC3}"/>
                    </a:ext>
                  </a:extLst>
                </p14:cNvPr>
                <p14:cNvContentPartPr/>
                <p14:nvPr/>
              </p14:nvContentPartPr>
              <p14:xfrm>
                <a:off x="2759075" y="6429628"/>
                <a:ext cx="105480" cy="182520"/>
              </p14:xfrm>
            </p:contentPart>
          </mc:Choice>
          <mc:Fallback>
            <p:pic>
              <p:nvPicPr>
                <p:cNvPr id="211514" name="Freihand 211513">
                  <a:extLst>
                    <a:ext uri="{FF2B5EF4-FFF2-40B4-BE49-F238E27FC236}">
                      <a16:creationId xmlns:a16="http://schemas.microsoft.com/office/drawing/2014/main" id="{57BAB43E-C1B4-63F6-0B05-4A792F70FFC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750435" y="6420628"/>
                  <a:ext cx="1231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11515" name="Freihand 211514">
                  <a:extLst>
                    <a:ext uri="{FF2B5EF4-FFF2-40B4-BE49-F238E27FC236}">
                      <a16:creationId xmlns:a16="http://schemas.microsoft.com/office/drawing/2014/main" id="{257C7EE5-8C3C-96F3-A6C1-29E8D001286D}"/>
                    </a:ext>
                  </a:extLst>
                </p14:cNvPr>
                <p14:cNvContentPartPr/>
                <p14:nvPr/>
              </p14:nvContentPartPr>
              <p14:xfrm>
                <a:off x="2910275" y="6450508"/>
                <a:ext cx="68040" cy="142200"/>
              </p14:xfrm>
            </p:contentPart>
          </mc:Choice>
          <mc:Fallback>
            <p:pic>
              <p:nvPicPr>
                <p:cNvPr id="211515" name="Freihand 211514">
                  <a:extLst>
                    <a:ext uri="{FF2B5EF4-FFF2-40B4-BE49-F238E27FC236}">
                      <a16:creationId xmlns:a16="http://schemas.microsoft.com/office/drawing/2014/main" id="{257C7EE5-8C3C-96F3-A6C1-29E8D001286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01275" y="6441868"/>
                  <a:ext cx="85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11516" name="Freihand 211515">
                  <a:extLst>
                    <a:ext uri="{FF2B5EF4-FFF2-40B4-BE49-F238E27FC236}">
                      <a16:creationId xmlns:a16="http://schemas.microsoft.com/office/drawing/2014/main" id="{59F6AA7C-5085-D25C-6401-E0C4A3216717}"/>
                    </a:ext>
                  </a:extLst>
                </p14:cNvPr>
                <p14:cNvContentPartPr/>
                <p14:nvPr/>
              </p14:nvContentPartPr>
              <p14:xfrm>
                <a:off x="3237515" y="6386788"/>
                <a:ext cx="104040" cy="198000"/>
              </p14:xfrm>
            </p:contentPart>
          </mc:Choice>
          <mc:Fallback>
            <p:pic>
              <p:nvPicPr>
                <p:cNvPr id="211516" name="Freihand 211515">
                  <a:extLst>
                    <a:ext uri="{FF2B5EF4-FFF2-40B4-BE49-F238E27FC236}">
                      <a16:creationId xmlns:a16="http://schemas.microsoft.com/office/drawing/2014/main" id="{59F6AA7C-5085-D25C-6401-E0C4A321671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228515" y="6378148"/>
                  <a:ext cx="1216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11517" name="Freihand 211516">
                  <a:extLst>
                    <a:ext uri="{FF2B5EF4-FFF2-40B4-BE49-F238E27FC236}">
                      <a16:creationId xmlns:a16="http://schemas.microsoft.com/office/drawing/2014/main" id="{CBDBC9DA-DC1A-B0DB-E35C-A6FF21ED827C}"/>
                    </a:ext>
                  </a:extLst>
                </p14:cNvPr>
                <p14:cNvContentPartPr/>
                <p14:nvPr/>
              </p14:nvContentPartPr>
              <p14:xfrm>
                <a:off x="3256595" y="6452308"/>
                <a:ext cx="110160" cy="30240"/>
              </p14:xfrm>
            </p:contentPart>
          </mc:Choice>
          <mc:Fallback>
            <p:pic>
              <p:nvPicPr>
                <p:cNvPr id="211517" name="Freihand 211516">
                  <a:extLst>
                    <a:ext uri="{FF2B5EF4-FFF2-40B4-BE49-F238E27FC236}">
                      <a16:creationId xmlns:a16="http://schemas.microsoft.com/office/drawing/2014/main" id="{CBDBC9DA-DC1A-B0DB-E35C-A6FF21ED827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247955" y="6443308"/>
                  <a:ext cx="127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11521" name="Freihand 211520">
                  <a:extLst>
                    <a:ext uri="{FF2B5EF4-FFF2-40B4-BE49-F238E27FC236}">
                      <a16:creationId xmlns:a16="http://schemas.microsoft.com/office/drawing/2014/main" id="{3506310C-C79D-96EF-FFF4-0598F31DC86B}"/>
                    </a:ext>
                  </a:extLst>
                </p14:cNvPr>
                <p14:cNvContentPartPr/>
                <p14:nvPr/>
              </p14:nvContentPartPr>
              <p14:xfrm>
                <a:off x="3246875" y="6455548"/>
                <a:ext cx="92520" cy="31680"/>
              </p14:xfrm>
            </p:contentPart>
          </mc:Choice>
          <mc:Fallback>
            <p:pic>
              <p:nvPicPr>
                <p:cNvPr id="211521" name="Freihand 211520">
                  <a:extLst>
                    <a:ext uri="{FF2B5EF4-FFF2-40B4-BE49-F238E27FC236}">
                      <a16:creationId xmlns:a16="http://schemas.microsoft.com/office/drawing/2014/main" id="{3506310C-C79D-96EF-FFF4-0598F31DC86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38235" y="6446548"/>
                  <a:ext cx="110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11522" name="Freihand 211521">
                  <a:extLst>
                    <a:ext uri="{FF2B5EF4-FFF2-40B4-BE49-F238E27FC236}">
                      <a16:creationId xmlns:a16="http://schemas.microsoft.com/office/drawing/2014/main" id="{0A98D425-2BBA-6F14-A415-7866298A5EB8}"/>
                    </a:ext>
                  </a:extLst>
                </p14:cNvPr>
                <p14:cNvContentPartPr/>
                <p14:nvPr/>
              </p14:nvContentPartPr>
              <p14:xfrm>
                <a:off x="3304115" y="6377788"/>
                <a:ext cx="56520" cy="197640"/>
              </p14:xfrm>
            </p:contentPart>
          </mc:Choice>
          <mc:Fallback>
            <p:pic>
              <p:nvPicPr>
                <p:cNvPr id="211522" name="Freihand 211521">
                  <a:extLst>
                    <a:ext uri="{FF2B5EF4-FFF2-40B4-BE49-F238E27FC236}">
                      <a16:creationId xmlns:a16="http://schemas.microsoft.com/office/drawing/2014/main" id="{0A98D425-2BBA-6F14-A415-7866298A5EB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95475" y="6369148"/>
                  <a:ext cx="741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11524" name="Freihand 211523">
                  <a:extLst>
                    <a:ext uri="{FF2B5EF4-FFF2-40B4-BE49-F238E27FC236}">
                      <a16:creationId xmlns:a16="http://schemas.microsoft.com/office/drawing/2014/main" id="{B55AE99C-B0D7-0425-5B3E-CB529CCEFF21}"/>
                    </a:ext>
                  </a:extLst>
                </p14:cNvPr>
                <p14:cNvContentPartPr/>
                <p14:nvPr/>
              </p14:nvContentPartPr>
              <p14:xfrm>
                <a:off x="3421475" y="6371668"/>
                <a:ext cx="30240" cy="188640"/>
              </p14:xfrm>
            </p:contentPart>
          </mc:Choice>
          <mc:Fallback>
            <p:pic>
              <p:nvPicPr>
                <p:cNvPr id="211524" name="Freihand 211523">
                  <a:extLst>
                    <a:ext uri="{FF2B5EF4-FFF2-40B4-BE49-F238E27FC236}">
                      <a16:creationId xmlns:a16="http://schemas.microsoft.com/office/drawing/2014/main" id="{B55AE99C-B0D7-0425-5B3E-CB529CCEFF2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412475" y="6362668"/>
                  <a:ext cx="478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11526" name="Freihand 211525">
                  <a:extLst>
                    <a:ext uri="{FF2B5EF4-FFF2-40B4-BE49-F238E27FC236}">
                      <a16:creationId xmlns:a16="http://schemas.microsoft.com/office/drawing/2014/main" id="{78D1D7D8-E78C-8132-9CC9-F5F59CB761DA}"/>
                    </a:ext>
                  </a:extLst>
                </p14:cNvPr>
                <p14:cNvContentPartPr/>
                <p14:nvPr/>
              </p14:nvContentPartPr>
              <p14:xfrm>
                <a:off x="3505715" y="6356908"/>
                <a:ext cx="116640" cy="149400"/>
              </p14:xfrm>
            </p:contentPart>
          </mc:Choice>
          <mc:Fallback>
            <p:pic>
              <p:nvPicPr>
                <p:cNvPr id="211526" name="Freihand 211525">
                  <a:extLst>
                    <a:ext uri="{FF2B5EF4-FFF2-40B4-BE49-F238E27FC236}">
                      <a16:creationId xmlns:a16="http://schemas.microsoft.com/office/drawing/2014/main" id="{78D1D7D8-E78C-8132-9CC9-F5F59CB761D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497075" y="6348268"/>
                  <a:ext cx="1342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11527" name="Freihand 211526">
                  <a:extLst>
                    <a:ext uri="{FF2B5EF4-FFF2-40B4-BE49-F238E27FC236}">
                      <a16:creationId xmlns:a16="http://schemas.microsoft.com/office/drawing/2014/main" id="{A95A24A7-4EF5-7186-6AF6-B43C9AB0D49D}"/>
                    </a:ext>
                  </a:extLst>
                </p14:cNvPr>
                <p14:cNvContentPartPr/>
                <p14:nvPr/>
              </p14:nvContentPartPr>
              <p14:xfrm>
                <a:off x="3696515" y="6336388"/>
                <a:ext cx="23400" cy="125280"/>
              </p14:xfrm>
            </p:contentPart>
          </mc:Choice>
          <mc:Fallback>
            <p:pic>
              <p:nvPicPr>
                <p:cNvPr id="211527" name="Freihand 211526">
                  <a:extLst>
                    <a:ext uri="{FF2B5EF4-FFF2-40B4-BE49-F238E27FC236}">
                      <a16:creationId xmlns:a16="http://schemas.microsoft.com/office/drawing/2014/main" id="{A95A24A7-4EF5-7186-6AF6-B43C9AB0D49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687515" y="6327748"/>
                  <a:ext cx="410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11528" name="Freihand 211527">
                  <a:extLst>
                    <a:ext uri="{FF2B5EF4-FFF2-40B4-BE49-F238E27FC236}">
                      <a16:creationId xmlns:a16="http://schemas.microsoft.com/office/drawing/2014/main" id="{D5374513-E23C-4F63-FDD8-F7EC3DA78575}"/>
                    </a:ext>
                  </a:extLst>
                </p14:cNvPr>
                <p14:cNvContentPartPr/>
                <p14:nvPr/>
              </p14:nvContentPartPr>
              <p14:xfrm>
                <a:off x="3661595" y="6278788"/>
                <a:ext cx="144720" cy="103680"/>
              </p14:xfrm>
            </p:contentPart>
          </mc:Choice>
          <mc:Fallback>
            <p:pic>
              <p:nvPicPr>
                <p:cNvPr id="211528" name="Freihand 211527">
                  <a:extLst>
                    <a:ext uri="{FF2B5EF4-FFF2-40B4-BE49-F238E27FC236}">
                      <a16:creationId xmlns:a16="http://schemas.microsoft.com/office/drawing/2014/main" id="{D5374513-E23C-4F63-FDD8-F7EC3DA7857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52955" y="6269788"/>
                  <a:ext cx="162360" cy="12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211530" name="Freihand 211529">
                <a:extLst>
                  <a:ext uri="{FF2B5EF4-FFF2-40B4-BE49-F238E27FC236}">
                    <a16:creationId xmlns:a16="http://schemas.microsoft.com/office/drawing/2014/main" id="{74471371-EABF-9A56-FC82-CD9AF3E76E10}"/>
                  </a:ext>
                </a:extLst>
              </p14:cNvPr>
              <p14:cNvContentPartPr/>
              <p14:nvPr/>
            </p14:nvContentPartPr>
            <p14:xfrm>
              <a:off x="5143715" y="4270708"/>
              <a:ext cx="3102120" cy="245520"/>
            </p14:xfrm>
          </p:contentPart>
        </mc:Choice>
        <mc:Fallback>
          <p:pic>
            <p:nvPicPr>
              <p:cNvPr id="211530" name="Freihand 211529">
                <a:extLst>
                  <a:ext uri="{FF2B5EF4-FFF2-40B4-BE49-F238E27FC236}">
                    <a16:creationId xmlns:a16="http://schemas.microsoft.com/office/drawing/2014/main" id="{74471371-EABF-9A56-FC82-CD9AF3E76E1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135075" y="4262068"/>
                <a:ext cx="311976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211558" name="Freihand 211557">
                <a:extLst>
                  <a:ext uri="{FF2B5EF4-FFF2-40B4-BE49-F238E27FC236}">
                    <a16:creationId xmlns:a16="http://schemas.microsoft.com/office/drawing/2014/main" id="{E6E97104-9AAA-4349-9CE4-9092DE46BB5C}"/>
                  </a:ext>
                </a:extLst>
              </p14:cNvPr>
              <p14:cNvContentPartPr/>
              <p14:nvPr/>
            </p14:nvContentPartPr>
            <p14:xfrm>
              <a:off x="5582915" y="5650228"/>
              <a:ext cx="1091520" cy="164160"/>
            </p14:xfrm>
          </p:contentPart>
        </mc:Choice>
        <mc:Fallback>
          <p:pic>
            <p:nvPicPr>
              <p:cNvPr id="211558" name="Freihand 211557">
                <a:extLst>
                  <a:ext uri="{FF2B5EF4-FFF2-40B4-BE49-F238E27FC236}">
                    <a16:creationId xmlns:a16="http://schemas.microsoft.com/office/drawing/2014/main" id="{E6E97104-9AAA-4349-9CE4-9092DE46BB5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573915" y="5641228"/>
                <a:ext cx="110916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211583" name="Freihand 211582">
                <a:extLst>
                  <a:ext uri="{FF2B5EF4-FFF2-40B4-BE49-F238E27FC236}">
                    <a16:creationId xmlns:a16="http://schemas.microsoft.com/office/drawing/2014/main" id="{06C409AC-C1F3-973E-9E9C-8A47674545E0}"/>
                  </a:ext>
                </a:extLst>
              </p14:cNvPr>
              <p14:cNvContentPartPr/>
              <p14:nvPr/>
            </p14:nvContentPartPr>
            <p14:xfrm>
              <a:off x="5321195" y="5211748"/>
              <a:ext cx="1386360" cy="695520"/>
            </p14:xfrm>
          </p:contentPart>
        </mc:Choice>
        <mc:Fallback>
          <p:pic>
            <p:nvPicPr>
              <p:cNvPr id="211583" name="Freihand 211582">
                <a:extLst>
                  <a:ext uri="{FF2B5EF4-FFF2-40B4-BE49-F238E27FC236}">
                    <a16:creationId xmlns:a16="http://schemas.microsoft.com/office/drawing/2014/main" id="{06C409AC-C1F3-973E-9E9C-8A47674545E0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312195" y="5203108"/>
                <a:ext cx="1404000" cy="71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211542" name="Freihand 211541">
                <a:extLst>
                  <a:ext uri="{FF2B5EF4-FFF2-40B4-BE49-F238E27FC236}">
                    <a16:creationId xmlns:a16="http://schemas.microsoft.com/office/drawing/2014/main" id="{6C0537B6-249C-24EF-EC8E-3D097E2598D1}"/>
                  </a:ext>
                </a:extLst>
              </p14:cNvPr>
              <p14:cNvContentPartPr/>
              <p14:nvPr/>
            </p14:nvContentPartPr>
            <p14:xfrm>
              <a:off x="5666075" y="5395348"/>
              <a:ext cx="141480" cy="258120"/>
            </p14:xfrm>
          </p:contentPart>
        </mc:Choice>
        <mc:Fallback>
          <p:pic>
            <p:nvPicPr>
              <p:cNvPr id="211542" name="Freihand 211541">
                <a:extLst>
                  <a:ext uri="{FF2B5EF4-FFF2-40B4-BE49-F238E27FC236}">
                    <a16:creationId xmlns:a16="http://schemas.microsoft.com/office/drawing/2014/main" id="{6C0537B6-249C-24EF-EC8E-3D097E2598D1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657075" y="5386348"/>
                <a:ext cx="15912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211543" name="Freihand 211542">
                <a:extLst>
                  <a:ext uri="{FF2B5EF4-FFF2-40B4-BE49-F238E27FC236}">
                    <a16:creationId xmlns:a16="http://schemas.microsoft.com/office/drawing/2014/main" id="{EE03A71F-69BD-0B5F-768B-5BA80A636BFA}"/>
                  </a:ext>
                </a:extLst>
              </p14:cNvPr>
              <p14:cNvContentPartPr/>
              <p14:nvPr/>
            </p14:nvContentPartPr>
            <p14:xfrm>
              <a:off x="5907995" y="5522068"/>
              <a:ext cx="138240" cy="31320"/>
            </p14:xfrm>
          </p:contentPart>
        </mc:Choice>
        <mc:Fallback>
          <p:pic>
            <p:nvPicPr>
              <p:cNvPr id="211543" name="Freihand 211542">
                <a:extLst>
                  <a:ext uri="{FF2B5EF4-FFF2-40B4-BE49-F238E27FC236}">
                    <a16:creationId xmlns:a16="http://schemas.microsoft.com/office/drawing/2014/main" id="{EE03A71F-69BD-0B5F-768B-5BA80A636BF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898995" y="5513068"/>
                <a:ext cx="1558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211544" name="Freihand 211543">
                <a:extLst>
                  <a:ext uri="{FF2B5EF4-FFF2-40B4-BE49-F238E27FC236}">
                    <a16:creationId xmlns:a16="http://schemas.microsoft.com/office/drawing/2014/main" id="{81C25728-4E7D-1DF2-97CD-F7167CDABC71}"/>
                  </a:ext>
                </a:extLst>
              </p14:cNvPr>
              <p14:cNvContentPartPr/>
              <p14:nvPr/>
            </p14:nvContentPartPr>
            <p14:xfrm>
              <a:off x="6129395" y="5375548"/>
              <a:ext cx="96120" cy="268200"/>
            </p14:xfrm>
          </p:contentPart>
        </mc:Choice>
        <mc:Fallback>
          <p:pic>
            <p:nvPicPr>
              <p:cNvPr id="211544" name="Freihand 211543">
                <a:extLst>
                  <a:ext uri="{FF2B5EF4-FFF2-40B4-BE49-F238E27FC236}">
                    <a16:creationId xmlns:a16="http://schemas.microsoft.com/office/drawing/2014/main" id="{81C25728-4E7D-1DF2-97CD-F7167CDABC71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6120395" y="5366548"/>
                <a:ext cx="11376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211545" name="Freihand 211544">
                <a:extLst>
                  <a:ext uri="{FF2B5EF4-FFF2-40B4-BE49-F238E27FC236}">
                    <a16:creationId xmlns:a16="http://schemas.microsoft.com/office/drawing/2014/main" id="{797D036F-E981-A8AF-ED35-8F819A4DF17F}"/>
                  </a:ext>
                </a:extLst>
              </p14:cNvPr>
              <p14:cNvContentPartPr/>
              <p14:nvPr/>
            </p14:nvContentPartPr>
            <p14:xfrm>
              <a:off x="6279875" y="5330908"/>
              <a:ext cx="171720" cy="247320"/>
            </p14:xfrm>
          </p:contentPart>
        </mc:Choice>
        <mc:Fallback>
          <p:pic>
            <p:nvPicPr>
              <p:cNvPr id="211545" name="Freihand 211544">
                <a:extLst>
                  <a:ext uri="{FF2B5EF4-FFF2-40B4-BE49-F238E27FC236}">
                    <a16:creationId xmlns:a16="http://schemas.microsoft.com/office/drawing/2014/main" id="{797D036F-E981-A8AF-ED35-8F819A4DF17F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6270875" y="5321908"/>
                <a:ext cx="1893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211546" name="Freihand 211545">
                <a:extLst>
                  <a:ext uri="{FF2B5EF4-FFF2-40B4-BE49-F238E27FC236}">
                    <a16:creationId xmlns:a16="http://schemas.microsoft.com/office/drawing/2014/main" id="{5C5B81CC-6BEA-980C-29FA-10EAC5C58370}"/>
                  </a:ext>
                </a:extLst>
              </p14:cNvPr>
              <p14:cNvContentPartPr/>
              <p14:nvPr/>
            </p14:nvContentPartPr>
            <p14:xfrm>
              <a:off x="6408395" y="5477068"/>
              <a:ext cx="136080" cy="130320"/>
            </p14:xfrm>
          </p:contentPart>
        </mc:Choice>
        <mc:Fallback>
          <p:pic>
            <p:nvPicPr>
              <p:cNvPr id="211546" name="Freihand 211545">
                <a:extLst>
                  <a:ext uri="{FF2B5EF4-FFF2-40B4-BE49-F238E27FC236}">
                    <a16:creationId xmlns:a16="http://schemas.microsoft.com/office/drawing/2014/main" id="{5C5B81CC-6BEA-980C-29FA-10EAC5C58370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399395" y="5468068"/>
                <a:ext cx="1537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211547" name="Freihand 211546">
                <a:extLst>
                  <a:ext uri="{FF2B5EF4-FFF2-40B4-BE49-F238E27FC236}">
                    <a16:creationId xmlns:a16="http://schemas.microsoft.com/office/drawing/2014/main" id="{948E9A87-5A62-F586-AB49-C110AF3C2972}"/>
                  </a:ext>
                </a:extLst>
              </p14:cNvPr>
              <p14:cNvContentPartPr/>
              <p14:nvPr/>
            </p14:nvContentPartPr>
            <p14:xfrm>
              <a:off x="5852915" y="5382028"/>
              <a:ext cx="112680" cy="237240"/>
            </p14:xfrm>
          </p:contentPart>
        </mc:Choice>
        <mc:Fallback>
          <p:pic>
            <p:nvPicPr>
              <p:cNvPr id="211547" name="Freihand 211546">
                <a:extLst>
                  <a:ext uri="{FF2B5EF4-FFF2-40B4-BE49-F238E27FC236}">
                    <a16:creationId xmlns:a16="http://schemas.microsoft.com/office/drawing/2014/main" id="{948E9A87-5A62-F586-AB49-C110AF3C2972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843915" y="5373388"/>
                <a:ext cx="13032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211548" name="Freihand 211547">
                <a:extLst>
                  <a:ext uri="{FF2B5EF4-FFF2-40B4-BE49-F238E27FC236}">
                    <a16:creationId xmlns:a16="http://schemas.microsoft.com/office/drawing/2014/main" id="{C37355E2-4BDC-7EA5-53B6-9D6EB5D5A524}"/>
                  </a:ext>
                </a:extLst>
              </p14:cNvPr>
              <p14:cNvContentPartPr/>
              <p14:nvPr/>
            </p14:nvContentPartPr>
            <p14:xfrm>
              <a:off x="5808275" y="5366188"/>
              <a:ext cx="91800" cy="99720"/>
            </p14:xfrm>
          </p:contentPart>
        </mc:Choice>
        <mc:Fallback>
          <p:pic>
            <p:nvPicPr>
              <p:cNvPr id="211548" name="Freihand 211547">
                <a:extLst>
                  <a:ext uri="{FF2B5EF4-FFF2-40B4-BE49-F238E27FC236}">
                    <a16:creationId xmlns:a16="http://schemas.microsoft.com/office/drawing/2014/main" id="{C37355E2-4BDC-7EA5-53B6-9D6EB5D5A52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799275" y="5357188"/>
                <a:ext cx="1094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211549" name="Freihand 211548">
                <a:extLst>
                  <a:ext uri="{FF2B5EF4-FFF2-40B4-BE49-F238E27FC236}">
                    <a16:creationId xmlns:a16="http://schemas.microsoft.com/office/drawing/2014/main" id="{35492B0C-FEDE-BE59-3FE9-21E1C4CDEBAD}"/>
                  </a:ext>
                </a:extLst>
              </p14:cNvPr>
              <p14:cNvContentPartPr/>
              <p14:nvPr/>
            </p14:nvContentPartPr>
            <p14:xfrm>
              <a:off x="5927795" y="5596228"/>
              <a:ext cx="52920" cy="77760"/>
            </p14:xfrm>
          </p:contentPart>
        </mc:Choice>
        <mc:Fallback>
          <p:pic>
            <p:nvPicPr>
              <p:cNvPr id="211549" name="Freihand 211548">
                <a:extLst>
                  <a:ext uri="{FF2B5EF4-FFF2-40B4-BE49-F238E27FC236}">
                    <a16:creationId xmlns:a16="http://schemas.microsoft.com/office/drawing/2014/main" id="{35492B0C-FEDE-BE59-3FE9-21E1C4CDEBAD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919155" y="5587588"/>
                <a:ext cx="7056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211550" name="Freihand 211549">
                <a:extLst>
                  <a:ext uri="{FF2B5EF4-FFF2-40B4-BE49-F238E27FC236}">
                    <a16:creationId xmlns:a16="http://schemas.microsoft.com/office/drawing/2014/main" id="{5F770A8B-079B-72B8-6A17-064EE4F4E121}"/>
                  </a:ext>
                </a:extLst>
              </p14:cNvPr>
              <p14:cNvContentPartPr/>
              <p14:nvPr/>
            </p14:nvContentPartPr>
            <p14:xfrm>
              <a:off x="6807275" y="5291668"/>
              <a:ext cx="70200" cy="325440"/>
            </p14:xfrm>
          </p:contentPart>
        </mc:Choice>
        <mc:Fallback>
          <p:pic>
            <p:nvPicPr>
              <p:cNvPr id="211550" name="Freihand 211549">
                <a:extLst>
                  <a:ext uri="{FF2B5EF4-FFF2-40B4-BE49-F238E27FC236}">
                    <a16:creationId xmlns:a16="http://schemas.microsoft.com/office/drawing/2014/main" id="{5F770A8B-079B-72B8-6A17-064EE4F4E12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798275" y="5283028"/>
                <a:ext cx="8784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211551" name="Freihand 211550">
                <a:extLst>
                  <a:ext uri="{FF2B5EF4-FFF2-40B4-BE49-F238E27FC236}">
                    <a16:creationId xmlns:a16="http://schemas.microsoft.com/office/drawing/2014/main" id="{5E9C22A9-1277-16DA-029C-A2462746D42B}"/>
                  </a:ext>
                </a:extLst>
              </p14:cNvPr>
              <p14:cNvContentPartPr/>
              <p14:nvPr/>
            </p14:nvContentPartPr>
            <p14:xfrm>
              <a:off x="6973595" y="5416228"/>
              <a:ext cx="92880" cy="339480"/>
            </p14:xfrm>
          </p:contentPart>
        </mc:Choice>
        <mc:Fallback>
          <p:pic>
            <p:nvPicPr>
              <p:cNvPr id="211551" name="Freihand 211550">
                <a:extLst>
                  <a:ext uri="{FF2B5EF4-FFF2-40B4-BE49-F238E27FC236}">
                    <a16:creationId xmlns:a16="http://schemas.microsoft.com/office/drawing/2014/main" id="{5E9C22A9-1277-16DA-029C-A2462746D42B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964955" y="5407228"/>
                <a:ext cx="11052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211554" name="Freihand 211553">
                <a:extLst>
                  <a:ext uri="{FF2B5EF4-FFF2-40B4-BE49-F238E27FC236}">
                    <a16:creationId xmlns:a16="http://schemas.microsoft.com/office/drawing/2014/main" id="{778E9024-4924-118B-FC34-CCFBA0DABED0}"/>
                  </a:ext>
                </a:extLst>
              </p14:cNvPr>
              <p14:cNvContentPartPr/>
              <p14:nvPr/>
            </p14:nvContentPartPr>
            <p14:xfrm>
              <a:off x="7129835" y="5434948"/>
              <a:ext cx="478440" cy="149760"/>
            </p14:xfrm>
          </p:contentPart>
        </mc:Choice>
        <mc:Fallback>
          <p:pic>
            <p:nvPicPr>
              <p:cNvPr id="211554" name="Freihand 211553">
                <a:extLst>
                  <a:ext uri="{FF2B5EF4-FFF2-40B4-BE49-F238E27FC236}">
                    <a16:creationId xmlns:a16="http://schemas.microsoft.com/office/drawing/2014/main" id="{778E9024-4924-118B-FC34-CCFBA0DABED0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121195" y="5425948"/>
                <a:ext cx="49608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211555" name="Freihand 211554">
                <a:extLst>
                  <a:ext uri="{FF2B5EF4-FFF2-40B4-BE49-F238E27FC236}">
                    <a16:creationId xmlns:a16="http://schemas.microsoft.com/office/drawing/2014/main" id="{CE5927FF-AB06-6B5D-2629-1160C410212F}"/>
                  </a:ext>
                </a:extLst>
              </p14:cNvPr>
              <p14:cNvContentPartPr/>
              <p14:nvPr/>
            </p14:nvContentPartPr>
            <p14:xfrm>
              <a:off x="7674155" y="5409028"/>
              <a:ext cx="377280" cy="208800"/>
            </p14:xfrm>
          </p:contentPart>
        </mc:Choice>
        <mc:Fallback>
          <p:pic>
            <p:nvPicPr>
              <p:cNvPr id="211555" name="Freihand 211554">
                <a:extLst>
                  <a:ext uri="{FF2B5EF4-FFF2-40B4-BE49-F238E27FC236}">
                    <a16:creationId xmlns:a16="http://schemas.microsoft.com/office/drawing/2014/main" id="{CE5927FF-AB06-6B5D-2629-1160C410212F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665155" y="5400388"/>
                <a:ext cx="39492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211556" name="Freihand 211555">
                <a:extLst>
                  <a:ext uri="{FF2B5EF4-FFF2-40B4-BE49-F238E27FC236}">
                    <a16:creationId xmlns:a16="http://schemas.microsoft.com/office/drawing/2014/main" id="{51D29337-1A07-D614-04EF-7644F1007AD9}"/>
                  </a:ext>
                </a:extLst>
              </p14:cNvPr>
              <p14:cNvContentPartPr/>
              <p14:nvPr/>
            </p14:nvContentPartPr>
            <p14:xfrm>
              <a:off x="8127395" y="5226508"/>
              <a:ext cx="114840" cy="352080"/>
            </p14:xfrm>
          </p:contentPart>
        </mc:Choice>
        <mc:Fallback>
          <p:pic>
            <p:nvPicPr>
              <p:cNvPr id="211556" name="Freihand 211555">
                <a:extLst>
                  <a:ext uri="{FF2B5EF4-FFF2-40B4-BE49-F238E27FC236}">
                    <a16:creationId xmlns:a16="http://schemas.microsoft.com/office/drawing/2014/main" id="{51D29337-1A07-D614-04EF-7644F1007AD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118755" y="5217868"/>
                <a:ext cx="13248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211560" name="Freihand 211559">
                <a:extLst>
                  <a:ext uri="{FF2B5EF4-FFF2-40B4-BE49-F238E27FC236}">
                    <a16:creationId xmlns:a16="http://schemas.microsoft.com/office/drawing/2014/main" id="{546F900E-F5BE-19EB-C74B-F80B38A1B69E}"/>
                  </a:ext>
                </a:extLst>
              </p14:cNvPr>
              <p14:cNvContentPartPr/>
              <p14:nvPr/>
            </p14:nvContentPartPr>
            <p14:xfrm>
              <a:off x="6149195" y="5910508"/>
              <a:ext cx="198000" cy="132840"/>
            </p14:xfrm>
          </p:contentPart>
        </mc:Choice>
        <mc:Fallback>
          <p:pic>
            <p:nvPicPr>
              <p:cNvPr id="211560" name="Freihand 211559">
                <a:extLst>
                  <a:ext uri="{FF2B5EF4-FFF2-40B4-BE49-F238E27FC236}">
                    <a16:creationId xmlns:a16="http://schemas.microsoft.com/office/drawing/2014/main" id="{546F900E-F5BE-19EB-C74B-F80B38A1B69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140555" y="5901868"/>
                <a:ext cx="2156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211561" name="Freihand 211560">
                <a:extLst>
                  <a:ext uri="{FF2B5EF4-FFF2-40B4-BE49-F238E27FC236}">
                    <a16:creationId xmlns:a16="http://schemas.microsoft.com/office/drawing/2014/main" id="{83E1E50A-7CB8-9DD2-BB9F-C9EA6EC7E398}"/>
                  </a:ext>
                </a:extLst>
              </p14:cNvPr>
              <p14:cNvContentPartPr/>
              <p14:nvPr/>
            </p14:nvContentPartPr>
            <p14:xfrm>
              <a:off x="6326675" y="5931388"/>
              <a:ext cx="73080" cy="200520"/>
            </p14:xfrm>
          </p:contentPart>
        </mc:Choice>
        <mc:Fallback>
          <p:pic>
            <p:nvPicPr>
              <p:cNvPr id="211561" name="Freihand 211560">
                <a:extLst>
                  <a:ext uri="{FF2B5EF4-FFF2-40B4-BE49-F238E27FC236}">
                    <a16:creationId xmlns:a16="http://schemas.microsoft.com/office/drawing/2014/main" id="{83E1E50A-7CB8-9DD2-BB9F-C9EA6EC7E398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317675" y="5922748"/>
                <a:ext cx="907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211562" name="Freihand 211561">
                <a:extLst>
                  <a:ext uri="{FF2B5EF4-FFF2-40B4-BE49-F238E27FC236}">
                    <a16:creationId xmlns:a16="http://schemas.microsoft.com/office/drawing/2014/main" id="{DBD7D5C8-7C5D-79F3-5DDC-B143F71A0FE4}"/>
                  </a:ext>
                </a:extLst>
              </p14:cNvPr>
              <p14:cNvContentPartPr/>
              <p14:nvPr/>
            </p14:nvContentPartPr>
            <p14:xfrm>
              <a:off x="6563195" y="5948668"/>
              <a:ext cx="161640" cy="58680"/>
            </p14:xfrm>
          </p:contentPart>
        </mc:Choice>
        <mc:Fallback>
          <p:pic>
            <p:nvPicPr>
              <p:cNvPr id="211562" name="Freihand 211561">
                <a:extLst>
                  <a:ext uri="{FF2B5EF4-FFF2-40B4-BE49-F238E27FC236}">
                    <a16:creationId xmlns:a16="http://schemas.microsoft.com/office/drawing/2014/main" id="{DBD7D5C8-7C5D-79F3-5DDC-B143F71A0FE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6554555" y="5940028"/>
                <a:ext cx="17928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211563" name="Freihand 211562">
                <a:extLst>
                  <a:ext uri="{FF2B5EF4-FFF2-40B4-BE49-F238E27FC236}">
                    <a16:creationId xmlns:a16="http://schemas.microsoft.com/office/drawing/2014/main" id="{CCAC3CEE-0119-883B-02DC-4A85F40D76E8}"/>
                  </a:ext>
                </a:extLst>
              </p14:cNvPr>
              <p14:cNvContentPartPr/>
              <p14:nvPr/>
            </p14:nvContentPartPr>
            <p14:xfrm>
              <a:off x="6658955" y="5824468"/>
              <a:ext cx="15840" cy="7560"/>
            </p14:xfrm>
          </p:contentPart>
        </mc:Choice>
        <mc:Fallback>
          <p:pic>
            <p:nvPicPr>
              <p:cNvPr id="211563" name="Freihand 211562">
                <a:extLst>
                  <a:ext uri="{FF2B5EF4-FFF2-40B4-BE49-F238E27FC236}">
                    <a16:creationId xmlns:a16="http://schemas.microsoft.com/office/drawing/2014/main" id="{CCAC3CEE-0119-883B-02DC-4A85F40D76E8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649955" y="5815828"/>
                <a:ext cx="334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211564" name="Freihand 211563">
                <a:extLst>
                  <a:ext uri="{FF2B5EF4-FFF2-40B4-BE49-F238E27FC236}">
                    <a16:creationId xmlns:a16="http://schemas.microsoft.com/office/drawing/2014/main" id="{59539547-3304-C625-412E-7CBC526B6C12}"/>
                  </a:ext>
                </a:extLst>
              </p14:cNvPr>
              <p14:cNvContentPartPr/>
              <p14:nvPr/>
            </p14:nvContentPartPr>
            <p14:xfrm>
              <a:off x="6805475" y="5776588"/>
              <a:ext cx="112320" cy="202680"/>
            </p14:xfrm>
          </p:contentPart>
        </mc:Choice>
        <mc:Fallback>
          <p:pic>
            <p:nvPicPr>
              <p:cNvPr id="211564" name="Freihand 211563">
                <a:extLst>
                  <a:ext uri="{FF2B5EF4-FFF2-40B4-BE49-F238E27FC236}">
                    <a16:creationId xmlns:a16="http://schemas.microsoft.com/office/drawing/2014/main" id="{59539547-3304-C625-412E-7CBC526B6C12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796475" y="5767948"/>
                <a:ext cx="12996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211565" name="Freihand 211564">
                <a:extLst>
                  <a:ext uri="{FF2B5EF4-FFF2-40B4-BE49-F238E27FC236}">
                    <a16:creationId xmlns:a16="http://schemas.microsoft.com/office/drawing/2014/main" id="{AD77E59D-7AD3-CA2D-B6AF-91BBF39BD1B0}"/>
                  </a:ext>
                </a:extLst>
              </p14:cNvPr>
              <p14:cNvContentPartPr/>
              <p14:nvPr/>
            </p14:nvContentPartPr>
            <p14:xfrm>
              <a:off x="6982235" y="5847148"/>
              <a:ext cx="80640" cy="91080"/>
            </p14:xfrm>
          </p:contentPart>
        </mc:Choice>
        <mc:Fallback>
          <p:pic>
            <p:nvPicPr>
              <p:cNvPr id="211565" name="Freihand 211564">
                <a:extLst>
                  <a:ext uri="{FF2B5EF4-FFF2-40B4-BE49-F238E27FC236}">
                    <a16:creationId xmlns:a16="http://schemas.microsoft.com/office/drawing/2014/main" id="{AD77E59D-7AD3-CA2D-B6AF-91BBF39BD1B0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6973595" y="5838508"/>
                <a:ext cx="9828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211566" name="Freihand 211565">
                <a:extLst>
                  <a:ext uri="{FF2B5EF4-FFF2-40B4-BE49-F238E27FC236}">
                    <a16:creationId xmlns:a16="http://schemas.microsoft.com/office/drawing/2014/main" id="{B93BB930-0A53-6B06-DB05-8885669E5650}"/>
                  </a:ext>
                </a:extLst>
              </p14:cNvPr>
              <p14:cNvContentPartPr/>
              <p14:nvPr/>
            </p14:nvContentPartPr>
            <p14:xfrm>
              <a:off x="7110395" y="5713588"/>
              <a:ext cx="173520" cy="174600"/>
            </p14:xfrm>
          </p:contentPart>
        </mc:Choice>
        <mc:Fallback>
          <p:pic>
            <p:nvPicPr>
              <p:cNvPr id="211566" name="Freihand 211565">
                <a:extLst>
                  <a:ext uri="{FF2B5EF4-FFF2-40B4-BE49-F238E27FC236}">
                    <a16:creationId xmlns:a16="http://schemas.microsoft.com/office/drawing/2014/main" id="{B93BB930-0A53-6B06-DB05-8885669E565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101395" y="5704948"/>
                <a:ext cx="19116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211567" name="Freihand 211566">
                <a:extLst>
                  <a:ext uri="{FF2B5EF4-FFF2-40B4-BE49-F238E27FC236}">
                    <a16:creationId xmlns:a16="http://schemas.microsoft.com/office/drawing/2014/main" id="{93ECADE8-FF6C-050F-2355-E00067AE30DD}"/>
                  </a:ext>
                </a:extLst>
              </p14:cNvPr>
              <p14:cNvContentPartPr/>
              <p14:nvPr/>
            </p14:nvContentPartPr>
            <p14:xfrm>
              <a:off x="7255115" y="5689108"/>
              <a:ext cx="19080" cy="37440"/>
            </p14:xfrm>
          </p:contentPart>
        </mc:Choice>
        <mc:Fallback>
          <p:pic>
            <p:nvPicPr>
              <p:cNvPr id="211567" name="Freihand 211566">
                <a:extLst>
                  <a:ext uri="{FF2B5EF4-FFF2-40B4-BE49-F238E27FC236}">
                    <a16:creationId xmlns:a16="http://schemas.microsoft.com/office/drawing/2014/main" id="{93ECADE8-FF6C-050F-2355-E00067AE30DD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246475" y="5680108"/>
                <a:ext cx="367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211568" name="Freihand 211567">
                <a:extLst>
                  <a:ext uri="{FF2B5EF4-FFF2-40B4-BE49-F238E27FC236}">
                    <a16:creationId xmlns:a16="http://schemas.microsoft.com/office/drawing/2014/main" id="{E2410004-4DFA-610C-0835-B931859B854E}"/>
                  </a:ext>
                </a:extLst>
              </p14:cNvPr>
              <p14:cNvContentPartPr/>
              <p14:nvPr/>
            </p14:nvContentPartPr>
            <p14:xfrm>
              <a:off x="7323875" y="5652748"/>
              <a:ext cx="232560" cy="315720"/>
            </p14:xfrm>
          </p:contentPart>
        </mc:Choice>
        <mc:Fallback>
          <p:pic>
            <p:nvPicPr>
              <p:cNvPr id="211568" name="Freihand 211567">
                <a:extLst>
                  <a:ext uri="{FF2B5EF4-FFF2-40B4-BE49-F238E27FC236}">
                    <a16:creationId xmlns:a16="http://schemas.microsoft.com/office/drawing/2014/main" id="{E2410004-4DFA-610C-0835-B931859B854E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7315235" y="5643748"/>
                <a:ext cx="25020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211569" name="Freihand 211568">
                <a:extLst>
                  <a:ext uri="{FF2B5EF4-FFF2-40B4-BE49-F238E27FC236}">
                    <a16:creationId xmlns:a16="http://schemas.microsoft.com/office/drawing/2014/main" id="{5F703D4B-BD16-F31B-B18D-15A196F09D6B}"/>
                  </a:ext>
                </a:extLst>
              </p14:cNvPr>
              <p14:cNvContentPartPr/>
              <p14:nvPr/>
            </p14:nvContentPartPr>
            <p14:xfrm>
              <a:off x="7483355" y="5656348"/>
              <a:ext cx="15840" cy="15840"/>
            </p14:xfrm>
          </p:contentPart>
        </mc:Choice>
        <mc:Fallback>
          <p:pic>
            <p:nvPicPr>
              <p:cNvPr id="211569" name="Freihand 211568">
                <a:extLst>
                  <a:ext uri="{FF2B5EF4-FFF2-40B4-BE49-F238E27FC236}">
                    <a16:creationId xmlns:a16="http://schemas.microsoft.com/office/drawing/2014/main" id="{5F703D4B-BD16-F31B-B18D-15A196F09D6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7474355" y="5647708"/>
                <a:ext cx="334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211570" name="Freihand 211569">
                <a:extLst>
                  <a:ext uri="{FF2B5EF4-FFF2-40B4-BE49-F238E27FC236}">
                    <a16:creationId xmlns:a16="http://schemas.microsoft.com/office/drawing/2014/main" id="{5A1EABBF-4096-6F17-9E53-202E248DB9BA}"/>
                  </a:ext>
                </a:extLst>
              </p14:cNvPr>
              <p14:cNvContentPartPr/>
              <p14:nvPr/>
            </p14:nvContentPartPr>
            <p14:xfrm>
              <a:off x="7603595" y="5636548"/>
              <a:ext cx="158760" cy="170280"/>
            </p14:xfrm>
          </p:contentPart>
        </mc:Choice>
        <mc:Fallback>
          <p:pic>
            <p:nvPicPr>
              <p:cNvPr id="211570" name="Freihand 211569">
                <a:extLst>
                  <a:ext uri="{FF2B5EF4-FFF2-40B4-BE49-F238E27FC236}">
                    <a16:creationId xmlns:a16="http://schemas.microsoft.com/office/drawing/2014/main" id="{5A1EABBF-4096-6F17-9E53-202E248DB9BA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7594595" y="5627908"/>
                <a:ext cx="1764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211571" name="Freihand 211570">
                <a:extLst>
                  <a:ext uri="{FF2B5EF4-FFF2-40B4-BE49-F238E27FC236}">
                    <a16:creationId xmlns:a16="http://schemas.microsoft.com/office/drawing/2014/main" id="{37D9DF14-5DE5-E59D-A582-B06470593C4C}"/>
                  </a:ext>
                </a:extLst>
              </p14:cNvPr>
              <p14:cNvContentPartPr/>
              <p14:nvPr/>
            </p14:nvContentPartPr>
            <p14:xfrm>
              <a:off x="7879355" y="5719708"/>
              <a:ext cx="230760" cy="134280"/>
            </p14:xfrm>
          </p:contentPart>
        </mc:Choice>
        <mc:Fallback>
          <p:pic>
            <p:nvPicPr>
              <p:cNvPr id="211571" name="Freihand 211570">
                <a:extLst>
                  <a:ext uri="{FF2B5EF4-FFF2-40B4-BE49-F238E27FC236}">
                    <a16:creationId xmlns:a16="http://schemas.microsoft.com/office/drawing/2014/main" id="{37D9DF14-5DE5-E59D-A582-B06470593C4C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870715" y="5710708"/>
                <a:ext cx="2484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211572" name="Freihand 211571">
                <a:extLst>
                  <a:ext uri="{FF2B5EF4-FFF2-40B4-BE49-F238E27FC236}">
                    <a16:creationId xmlns:a16="http://schemas.microsoft.com/office/drawing/2014/main" id="{0B4C5329-2ED2-1A38-EDE2-CFECEFF2F5BD}"/>
                  </a:ext>
                </a:extLst>
              </p14:cNvPr>
              <p14:cNvContentPartPr/>
              <p14:nvPr/>
            </p14:nvContentPartPr>
            <p14:xfrm>
              <a:off x="8143955" y="5606668"/>
              <a:ext cx="180360" cy="187920"/>
            </p14:xfrm>
          </p:contentPart>
        </mc:Choice>
        <mc:Fallback>
          <p:pic>
            <p:nvPicPr>
              <p:cNvPr id="211572" name="Freihand 211571">
                <a:extLst>
                  <a:ext uri="{FF2B5EF4-FFF2-40B4-BE49-F238E27FC236}">
                    <a16:creationId xmlns:a16="http://schemas.microsoft.com/office/drawing/2014/main" id="{0B4C5329-2ED2-1A38-EDE2-CFECEFF2F5BD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8135315" y="5597668"/>
                <a:ext cx="1980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211573" name="Freihand 211572">
                <a:extLst>
                  <a:ext uri="{FF2B5EF4-FFF2-40B4-BE49-F238E27FC236}">
                    <a16:creationId xmlns:a16="http://schemas.microsoft.com/office/drawing/2014/main" id="{83A73B71-DF67-D6A7-7938-409D35372AEB}"/>
                  </a:ext>
                </a:extLst>
              </p14:cNvPr>
              <p14:cNvContentPartPr/>
              <p14:nvPr/>
            </p14:nvContentPartPr>
            <p14:xfrm>
              <a:off x="8084915" y="5530348"/>
              <a:ext cx="14760" cy="14760"/>
            </p14:xfrm>
          </p:contentPart>
        </mc:Choice>
        <mc:Fallback>
          <p:pic>
            <p:nvPicPr>
              <p:cNvPr id="211573" name="Freihand 211572">
                <a:extLst>
                  <a:ext uri="{FF2B5EF4-FFF2-40B4-BE49-F238E27FC236}">
                    <a16:creationId xmlns:a16="http://schemas.microsoft.com/office/drawing/2014/main" id="{83A73B71-DF67-D6A7-7938-409D35372AEB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8076275" y="5521348"/>
                <a:ext cx="324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211574" name="Freihand 211573">
                <a:extLst>
                  <a:ext uri="{FF2B5EF4-FFF2-40B4-BE49-F238E27FC236}">
                    <a16:creationId xmlns:a16="http://schemas.microsoft.com/office/drawing/2014/main" id="{048A2DEC-7B2D-DCBE-5544-302CCBFE540C}"/>
                  </a:ext>
                </a:extLst>
              </p14:cNvPr>
              <p14:cNvContentPartPr/>
              <p14:nvPr/>
            </p14:nvContentPartPr>
            <p14:xfrm>
              <a:off x="7006715" y="6096628"/>
              <a:ext cx="230760" cy="295920"/>
            </p14:xfrm>
          </p:contentPart>
        </mc:Choice>
        <mc:Fallback>
          <p:pic>
            <p:nvPicPr>
              <p:cNvPr id="211574" name="Freihand 211573">
                <a:extLst>
                  <a:ext uri="{FF2B5EF4-FFF2-40B4-BE49-F238E27FC236}">
                    <a16:creationId xmlns:a16="http://schemas.microsoft.com/office/drawing/2014/main" id="{048A2DEC-7B2D-DCBE-5544-302CCBFE540C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998075" y="6087628"/>
                <a:ext cx="24840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211575" name="Freihand 211574">
                <a:extLst>
                  <a:ext uri="{FF2B5EF4-FFF2-40B4-BE49-F238E27FC236}">
                    <a16:creationId xmlns:a16="http://schemas.microsoft.com/office/drawing/2014/main" id="{533EDF98-0E73-DF05-97D0-14298FAB6457}"/>
                  </a:ext>
                </a:extLst>
              </p14:cNvPr>
              <p14:cNvContentPartPr/>
              <p14:nvPr/>
            </p14:nvContentPartPr>
            <p14:xfrm>
              <a:off x="7286435" y="6013468"/>
              <a:ext cx="90000" cy="190440"/>
            </p14:xfrm>
          </p:contentPart>
        </mc:Choice>
        <mc:Fallback>
          <p:pic>
            <p:nvPicPr>
              <p:cNvPr id="211575" name="Freihand 211574">
                <a:extLst>
                  <a:ext uri="{FF2B5EF4-FFF2-40B4-BE49-F238E27FC236}">
                    <a16:creationId xmlns:a16="http://schemas.microsoft.com/office/drawing/2014/main" id="{533EDF98-0E73-DF05-97D0-14298FAB6457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7277795" y="6004828"/>
                <a:ext cx="1076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211576" name="Freihand 211575">
                <a:extLst>
                  <a:ext uri="{FF2B5EF4-FFF2-40B4-BE49-F238E27FC236}">
                    <a16:creationId xmlns:a16="http://schemas.microsoft.com/office/drawing/2014/main" id="{A7D180C6-8C12-B718-120A-0719BA0A5480}"/>
                  </a:ext>
                </a:extLst>
              </p14:cNvPr>
              <p14:cNvContentPartPr/>
              <p14:nvPr/>
            </p14:nvContentPartPr>
            <p14:xfrm>
              <a:off x="7497035" y="6077548"/>
              <a:ext cx="305640" cy="119160"/>
            </p14:xfrm>
          </p:contentPart>
        </mc:Choice>
        <mc:Fallback>
          <p:pic>
            <p:nvPicPr>
              <p:cNvPr id="211576" name="Freihand 211575">
                <a:extLst>
                  <a:ext uri="{FF2B5EF4-FFF2-40B4-BE49-F238E27FC236}">
                    <a16:creationId xmlns:a16="http://schemas.microsoft.com/office/drawing/2014/main" id="{A7D180C6-8C12-B718-120A-0719BA0A5480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488395" y="6068908"/>
                <a:ext cx="3232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211577" name="Freihand 211576">
                <a:extLst>
                  <a:ext uri="{FF2B5EF4-FFF2-40B4-BE49-F238E27FC236}">
                    <a16:creationId xmlns:a16="http://schemas.microsoft.com/office/drawing/2014/main" id="{A3E63B54-B270-95D0-D0A1-17DBA0B84F1A}"/>
                  </a:ext>
                </a:extLst>
              </p14:cNvPr>
              <p14:cNvContentPartPr/>
              <p14:nvPr/>
            </p14:nvContentPartPr>
            <p14:xfrm>
              <a:off x="7813835" y="6071788"/>
              <a:ext cx="72000" cy="194400"/>
            </p14:xfrm>
          </p:contentPart>
        </mc:Choice>
        <mc:Fallback>
          <p:pic>
            <p:nvPicPr>
              <p:cNvPr id="211577" name="Freihand 211576">
                <a:extLst>
                  <a:ext uri="{FF2B5EF4-FFF2-40B4-BE49-F238E27FC236}">
                    <a16:creationId xmlns:a16="http://schemas.microsoft.com/office/drawing/2014/main" id="{A3E63B54-B270-95D0-D0A1-17DBA0B84F1A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805195" y="6062788"/>
                <a:ext cx="8964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211578" name="Freihand 211577">
                <a:extLst>
                  <a:ext uri="{FF2B5EF4-FFF2-40B4-BE49-F238E27FC236}">
                    <a16:creationId xmlns:a16="http://schemas.microsoft.com/office/drawing/2014/main" id="{7E4A24B1-6DA1-B992-CED1-F36D3343DF6C}"/>
                  </a:ext>
                </a:extLst>
              </p14:cNvPr>
              <p14:cNvContentPartPr/>
              <p14:nvPr/>
            </p14:nvContentPartPr>
            <p14:xfrm>
              <a:off x="7926515" y="5926348"/>
              <a:ext cx="29520" cy="180000"/>
            </p14:xfrm>
          </p:contentPart>
        </mc:Choice>
        <mc:Fallback>
          <p:pic>
            <p:nvPicPr>
              <p:cNvPr id="211578" name="Freihand 211577">
                <a:extLst>
                  <a:ext uri="{FF2B5EF4-FFF2-40B4-BE49-F238E27FC236}">
                    <a16:creationId xmlns:a16="http://schemas.microsoft.com/office/drawing/2014/main" id="{7E4A24B1-6DA1-B992-CED1-F36D3343DF6C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917515" y="5917708"/>
                <a:ext cx="471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211579" name="Freihand 211578">
                <a:extLst>
                  <a:ext uri="{FF2B5EF4-FFF2-40B4-BE49-F238E27FC236}">
                    <a16:creationId xmlns:a16="http://schemas.microsoft.com/office/drawing/2014/main" id="{5B41FDE4-578C-9EC3-58F7-61340954EFB3}"/>
                  </a:ext>
                </a:extLst>
              </p14:cNvPr>
              <p14:cNvContentPartPr/>
              <p14:nvPr/>
            </p14:nvContentPartPr>
            <p14:xfrm>
              <a:off x="8034515" y="6014548"/>
              <a:ext cx="35280" cy="76680"/>
            </p14:xfrm>
          </p:contentPart>
        </mc:Choice>
        <mc:Fallback>
          <p:pic>
            <p:nvPicPr>
              <p:cNvPr id="211579" name="Freihand 211578">
                <a:extLst>
                  <a:ext uri="{FF2B5EF4-FFF2-40B4-BE49-F238E27FC236}">
                    <a16:creationId xmlns:a16="http://schemas.microsoft.com/office/drawing/2014/main" id="{5B41FDE4-578C-9EC3-58F7-61340954EFB3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8025875" y="6005908"/>
                <a:ext cx="529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211580" name="Freihand 211579">
                <a:extLst>
                  <a:ext uri="{FF2B5EF4-FFF2-40B4-BE49-F238E27FC236}">
                    <a16:creationId xmlns:a16="http://schemas.microsoft.com/office/drawing/2014/main" id="{3D2B6254-4023-D9ED-E76D-25BC16386508}"/>
                  </a:ext>
                </a:extLst>
              </p14:cNvPr>
              <p14:cNvContentPartPr/>
              <p14:nvPr/>
            </p14:nvContentPartPr>
            <p14:xfrm>
              <a:off x="8084555" y="5961628"/>
              <a:ext cx="299520" cy="217800"/>
            </p14:xfrm>
          </p:contentPart>
        </mc:Choice>
        <mc:Fallback>
          <p:pic>
            <p:nvPicPr>
              <p:cNvPr id="211580" name="Freihand 211579">
                <a:extLst>
                  <a:ext uri="{FF2B5EF4-FFF2-40B4-BE49-F238E27FC236}">
                    <a16:creationId xmlns:a16="http://schemas.microsoft.com/office/drawing/2014/main" id="{3D2B6254-4023-D9ED-E76D-25BC16386508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075915" y="5952628"/>
                <a:ext cx="31716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211581" name="Freihand 211580">
                <a:extLst>
                  <a:ext uri="{FF2B5EF4-FFF2-40B4-BE49-F238E27FC236}">
                    <a16:creationId xmlns:a16="http://schemas.microsoft.com/office/drawing/2014/main" id="{7D15EACC-53D4-1277-54A6-BDE3021E8B5C}"/>
                  </a:ext>
                </a:extLst>
              </p14:cNvPr>
              <p14:cNvContentPartPr/>
              <p14:nvPr/>
            </p14:nvContentPartPr>
            <p14:xfrm>
              <a:off x="8433395" y="5852548"/>
              <a:ext cx="140760" cy="133920"/>
            </p14:xfrm>
          </p:contentPart>
        </mc:Choice>
        <mc:Fallback>
          <p:pic>
            <p:nvPicPr>
              <p:cNvPr id="211581" name="Freihand 211580">
                <a:extLst>
                  <a:ext uri="{FF2B5EF4-FFF2-40B4-BE49-F238E27FC236}">
                    <a16:creationId xmlns:a16="http://schemas.microsoft.com/office/drawing/2014/main" id="{7D15EACC-53D4-1277-54A6-BDE3021E8B5C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424395" y="5843908"/>
                <a:ext cx="1584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211585" name="Freihand 211584">
                <a:extLst>
                  <a:ext uri="{FF2B5EF4-FFF2-40B4-BE49-F238E27FC236}">
                    <a16:creationId xmlns:a16="http://schemas.microsoft.com/office/drawing/2014/main" id="{4C250F6D-0548-E0AB-C71B-07FAF14D4F5D}"/>
                  </a:ext>
                </a:extLst>
              </p14:cNvPr>
              <p14:cNvContentPartPr/>
              <p14:nvPr/>
            </p14:nvContentPartPr>
            <p14:xfrm>
              <a:off x="5455835" y="5277268"/>
              <a:ext cx="1268280" cy="543960"/>
            </p14:xfrm>
          </p:contentPart>
        </mc:Choice>
        <mc:Fallback>
          <p:pic>
            <p:nvPicPr>
              <p:cNvPr id="211585" name="Freihand 211584">
                <a:extLst>
                  <a:ext uri="{FF2B5EF4-FFF2-40B4-BE49-F238E27FC236}">
                    <a16:creationId xmlns:a16="http://schemas.microsoft.com/office/drawing/2014/main" id="{4C250F6D-0548-E0AB-C71B-07FAF14D4F5D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446835" y="5268628"/>
                <a:ext cx="1285920" cy="56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211587" name="Freihand 211586">
                <a:extLst>
                  <a:ext uri="{FF2B5EF4-FFF2-40B4-BE49-F238E27FC236}">
                    <a16:creationId xmlns:a16="http://schemas.microsoft.com/office/drawing/2014/main" id="{E2596D4F-7314-38A6-BA2B-922C477D71D0}"/>
                  </a:ext>
                </a:extLst>
              </p14:cNvPr>
              <p14:cNvContentPartPr/>
              <p14:nvPr/>
            </p14:nvContentPartPr>
            <p14:xfrm>
              <a:off x="5211755" y="640108"/>
              <a:ext cx="2329560" cy="73080"/>
            </p14:xfrm>
          </p:contentPart>
        </mc:Choice>
        <mc:Fallback>
          <p:pic>
            <p:nvPicPr>
              <p:cNvPr id="211587" name="Freihand 211586">
                <a:extLst>
                  <a:ext uri="{FF2B5EF4-FFF2-40B4-BE49-F238E27FC236}">
                    <a16:creationId xmlns:a16="http://schemas.microsoft.com/office/drawing/2014/main" id="{E2596D4F-7314-38A6-BA2B-922C477D71D0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5203115" y="631108"/>
                <a:ext cx="234720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211699" name="Freihand 211698">
                <a:extLst>
                  <a:ext uri="{FF2B5EF4-FFF2-40B4-BE49-F238E27FC236}">
                    <a16:creationId xmlns:a16="http://schemas.microsoft.com/office/drawing/2014/main" id="{3E49B260-C38E-B4E9-D664-182230193704}"/>
                  </a:ext>
                </a:extLst>
              </p14:cNvPr>
              <p14:cNvContentPartPr/>
              <p14:nvPr/>
            </p14:nvContentPartPr>
            <p14:xfrm>
              <a:off x="5618915" y="1087588"/>
              <a:ext cx="3079080" cy="142560"/>
            </p14:xfrm>
          </p:contentPart>
        </mc:Choice>
        <mc:Fallback>
          <p:pic>
            <p:nvPicPr>
              <p:cNvPr id="211699" name="Freihand 211698">
                <a:extLst>
                  <a:ext uri="{FF2B5EF4-FFF2-40B4-BE49-F238E27FC236}">
                    <a16:creationId xmlns:a16="http://schemas.microsoft.com/office/drawing/2014/main" id="{3E49B260-C38E-B4E9-D664-182230193704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609915" y="1078948"/>
                <a:ext cx="309672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211701" name="Freihand 211700">
                <a:extLst>
                  <a:ext uri="{FF2B5EF4-FFF2-40B4-BE49-F238E27FC236}">
                    <a16:creationId xmlns:a16="http://schemas.microsoft.com/office/drawing/2014/main" id="{366BB3F6-3745-7128-5C7F-692F46ECF22E}"/>
                  </a:ext>
                </a:extLst>
              </p14:cNvPr>
              <p14:cNvContentPartPr/>
              <p14:nvPr/>
            </p14:nvContentPartPr>
            <p14:xfrm>
              <a:off x="8859635" y="2532628"/>
              <a:ext cx="1573560" cy="690120"/>
            </p14:xfrm>
          </p:contentPart>
        </mc:Choice>
        <mc:Fallback>
          <p:pic>
            <p:nvPicPr>
              <p:cNvPr id="211701" name="Freihand 211700">
                <a:extLst>
                  <a:ext uri="{FF2B5EF4-FFF2-40B4-BE49-F238E27FC236}">
                    <a16:creationId xmlns:a16="http://schemas.microsoft.com/office/drawing/2014/main" id="{366BB3F6-3745-7128-5C7F-692F46ECF22E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850995" y="2523628"/>
                <a:ext cx="1591200" cy="70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755" name="Gruppieren 211754">
            <a:extLst>
              <a:ext uri="{FF2B5EF4-FFF2-40B4-BE49-F238E27FC236}">
                <a16:creationId xmlns:a16="http://schemas.microsoft.com/office/drawing/2014/main" id="{BBC730B6-DCB0-E298-88A4-72BC02FC37AF}"/>
              </a:ext>
            </a:extLst>
          </p:cNvPr>
          <p:cNvGrpSpPr/>
          <p:nvPr/>
        </p:nvGrpSpPr>
        <p:grpSpPr>
          <a:xfrm>
            <a:off x="94355" y="169948"/>
            <a:ext cx="11692440" cy="5036760"/>
            <a:chOff x="94355" y="169948"/>
            <a:chExt cx="11692440" cy="503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11417" name="Freihand 211416">
                  <a:extLst>
                    <a:ext uri="{FF2B5EF4-FFF2-40B4-BE49-F238E27FC236}">
                      <a16:creationId xmlns:a16="http://schemas.microsoft.com/office/drawing/2014/main" id="{534BDFAB-3DDE-4738-3F68-51AF850B5C57}"/>
                    </a:ext>
                  </a:extLst>
                </p14:cNvPr>
                <p14:cNvContentPartPr/>
                <p14:nvPr/>
              </p14:nvContentPartPr>
              <p14:xfrm>
                <a:off x="298475" y="1051588"/>
                <a:ext cx="2458080" cy="131400"/>
              </p14:xfrm>
            </p:contentPart>
          </mc:Choice>
          <mc:Fallback>
            <p:pic>
              <p:nvPicPr>
                <p:cNvPr id="211417" name="Freihand 211416">
                  <a:extLst>
                    <a:ext uri="{FF2B5EF4-FFF2-40B4-BE49-F238E27FC236}">
                      <a16:creationId xmlns:a16="http://schemas.microsoft.com/office/drawing/2014/main" id="{534BDFAB-3DDE-4738-3F68-51AF850B5C5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89835" y="1042588"/>
                  <a:ext cx="2475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11051" name="Freihand 211050">
                  <a:extLst>
                    <a:ext uri="{FF2B5EF4-FFF2-40B4-BE49-F238E27FC236}">
                      <a16:creationId xmlns:a16="http://schemas.microsoft.com/office/drawing/2014/main" id="{EFC539A3-B422-1C38-4351-7E9621504089}"/>
                    </a:ext>
                  </a:extLst>
                </p14:cNvPr>
                <p14:cNvContentPartPr/>
                <p14:nvPr/>
              </p14:nvContentPartPr>
              <p14:xfrm>
                <a:off x="559475" y="4161628"/>
                <a:ext cx="19800" cy="200520"/>
              </p14:xfrm>
            </p:contentPart>
          </mc:Choice>
          <mc:Fallback>
            <p:pic>
              <p:nvPicPr>
                <p:cNvPr id="211051" name="Freihand 211050">
                  <a:extLst>
                    <a:ext uri="{FF2B5EF4-FFF2-40B4-BE49-F238E27FC236}">
                      <a16:creationId xmlns:a16="http://schemas.microsoft.com/office/drawing/2014/main" id="{EFC539A3-B422-1C38-4351-7E962150408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50475" y="4152628"/>
                  <a:ext cx="374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11057" name="Freihand 211056">
                  <a:extLst>
                    <a:ext uri="{FF2B5EF4-FFF2-40B4-BE49-F238E27FC236}">
                      <a16:creationId xmlns:a16="http://schemas.microsoft.com/office/drawing/2014/main" id="{AA64883B-4243-5D4E-C14F-2AFC8AEDEE2E}"/>
                    </a:ext>
                  </a:extLst>
                </p14:cNvPr>
                <p14:cNvContentPartPr/>
                <p14:nvPr/>
              </p14:nvContentPartPr>
              <p14:xfrm>
                <a:off x="523115" y="4085308"/>
                <a:ext cx="153360" cy="207720"/>
              </p14:xfrm>
            </p:contentPart>
          </mc:Choice>
          <mc:Fallback>
            <p:pic>
              <p:nvPicPr>
                <p:cNvPr id="211057" name="Freihand 211056">
                  <a:extLst>
                    <a:ext uri="{FF2B5EF4-FFF2-40B4-BE49-F238E27FC236}">
                      <a16:creationId xmlns:a16="http://schemas.microsoft.com/office/drawing/2014/main" id="{AA64883B-4243-5D4E-C14F-2AFC8AEDEE2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14115" y="4076668"/>
                  <a:ext cx="1710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11068" name="Freihand 211067">
                  <a:extLst>
                    <a:ext uri="{FF2B5EF4-FFF2-40B4-BE49-F238E27FC236}">
                      <a16:creationId xmlns:a16="http://schemas.microsoft.com/office/drawing/2014/main" id="{0ED7BEC0-66D4-1366-375A-47FF0599305C}"/>
                    </a:ext>
                  </a:extLst>
                </p14:cNvPr>
                <p14:cNvContentPartPr/>
                <p14:nvPr/>
              </p14:nvContentPartPr>
              <p14:xfrm>
                <a:off x="717155" y="4211308"/>
                <a:ext cx="179280" cy="131400"/>
              </p14:xfrm>
            </p:contentPart>
          </mc:Choice>
          <mc:Fallback>
            <p:pic>
              <p:nvPicPr>
                <p:cNvPr id="211068" name="Freihand 211067">
                  <a:extLst>
                    <a:ext uri="{FF2B5EF4-FFF2-40B4-BE49-F238E27FC236}">
                      <a16:creationId xmlns:a16="http://schemas.microsoft.com/office/drawing/2014/main" id="{0ED7BEC0-66D4-1366-375A-47FF0599305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08155" y="4202308"/>
                  <a:ext cx="1969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11069" name="Freihand 211068">
                  <a:extLst>
                    <a:ext uri="{FF2B5EF4-FFF2-40B4-BE49-F238E27FC236}">
                      <a16:creationId xmlns:a16="http://schemas.microsoft.com/office/drawing/2014/main" id="{E227970F-058E-0425-D8FC-053B4B586AC5}"/>
                    </a:ext>
                  </a:extLst>
                </p14:cNvPr>
                <p14:cNvContentPartPr/>
                <p14:nvPr/>
              </p14:nvContentPartPr>
              <p14:xfrm>
                <a:off x="915155" y="4132468"/>
                <a:ext cx="134280" cy="172080"/>
              </p14:xfrm>
            </p:contentPart>
          </mc:Choice>
          <mc:Fallback>
            <p:pic>
              <p:nvPicPr>
                <p:cNvPr id="211069" name="Freihand 211068">
                  <a:extLst>
                    <a:ext uri="{FF2B5EF4-FFF2-40B4-BE49-F238E27FC236}">
                      <a16:creationId xmlns:a16="http://schemas.microsoft.com/office/drawing/2014/main" id="{E227970F-058E-0425-D8FC-053B4B586AC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06515" y="4123468"/>
                  <a:ext cx="151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11072" name="Freihand 211071">
                  <a:extLst>
                    <a:ext uri="{FF2B5EF4-FFF2-40B4-BE49-F238E27FC236}">
                      <a16:creationId xmlns:a16="http://schemas.microsoft.com/office/drawing/2014/main" id="{734F34A2-AD92-477D-C6FE-2B949282A0EE}"/>
                    </a:ext>
                  </a:extLst>
                </p14:cNvPr>
                <p14:cNvContentPartPr/>
                <p14:nvPr/>
              </p14:nvContentPartPr>
              <p14:xfrm>
                <a:off x="1096595" y="4194388"/>
                <a:ext cx="164160" cy="81720"/>
              </p14:xfrm>
            </p:contentPart>
          </mc:Choice>
          <mc:Fallback>
            <p:pic>
              <p:nvPicPr>
                <p:cNvPr id="211072" name="Freihand 211071">
                  <a:extLst>
                    <a:ext uri="{FF2B5EF4-FFF2-40B4-BE49-F238E27FC236}">
                      <a16:creationId xmlns:a16="http://schemas.microsoft.com/office/drawing/2014/main" id="{734F34A2-AD92-477D-C6FE-2B949282A0E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87595" y="4185748"/>
                  <a:ext cx="181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11086" name="Freihand 211085">
                  <a:extLst>
                    <a:ext uri="{FF2B5EF4-FFF2-40B4-BE49-F238E27FC236}">
                      <a16:creationId xmlns:a16="http://schemas.microsoft.com/office/drawing/2014/main" id="{9386356A-217D-52B4-87B1-AE41CA4F3B9C}"/>
                    </a:ext>
                  </a:extLst>
                </p14:cNvPr>
                <p14:cNvContentPartPr/>
                <p14:nvPr/>
              </p14:nvContentPartPr>
              <p14:xfrm>
                <a:off x="1503395" y="4059748"/>
                <a:ext cx="50040" cy="241200"/>
              </p14:xfrm>
            </p:contentPart>
          </mc:Choice>
          <mc:Fallback>
            <p:pic>
              <p:nvPicPr>
                <p:cNvPr id="211086" name="Freihand 211085">
                  <a:extLst>
                    <a:ext uri="{FF2B5EF4-FFF2-40B4-BE49-F238E27FC236}">
                      <a16:creationId xmlns:a16="http://schemas.microsoft.com/office/drawing/2014/main" id="{9386356A-217D-52B4-87B1-AE41CA4F3B9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494395" y="4050748"/>
                  <a:ext cx="676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11089" name="Freihand 211088">
                  <a:extLst>
                    <a:ext uri="{FF2B5EF4-FFF2-40B4-BE49-F238E27FC236}">
                      <a16:creationId xmlns:a16="http://schemas.microsoft.com/office/drawing/2014/main" id="{FE81D887-8A27-B313-43AB-C61E7D774F39}"/>
                    </a:ext>
                  </a:extLst>
                </p14:cNvPr>
                <p14:cNvContentPartPr/>
                <p14:nvPr/>
              </p14:nvContentPartPr>
              <p14:xfrm>
                <a:off x="1642715" y="4169548"/>
                <a:ext cx="94320" cy="111240"/>
              </p14:xfrm>
            </p:contentPart>
          </mc:Choice>
          <mc:Fallback>
            <p:pic>
              <p:nvPicPr>
                <p:cNvPr id="211089" name="Freihand 211088">
                  <a:extLst>
                    <a:ext uri="{FF2B5EF4-FFF2-40B4-BE49-F238E27FC236}">
                      <a16:creationId xmlns:a16="http://schemas.microsoft.com/office/drawing/2014/main" id="{FE81D887-8A27-B313-43AB-C61E7D774F3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634075" y="4160548"/>
                  <a:ext cx="111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11095" name="Freihand 211094">
                  <a:extLst>
                    <a:ext uri="{FF2B5EF4-FFF2-40B4-BE49-F238E27FC236}">
                      <a16:creationId xmlns:a16="http://schemas.microsoft.com/office/drawing/2014/main" id="{594D73A9-3E77-3CFC-EBDA-147C9ACD57A4}"/>
                    </a:ext>
                  </a:extLst>
                </p14:cNvPr>
                <p14:cNvContentPartPr/>
                <p14:nvPr/>
              </p14:nvContentPartPr>
              <p14:xfrm>
                <a:off x="1774475" y="4012228"/>
                <a:ext cx="470520" cy="292680"/>
              </p14:xfrm>
            </p:contentPart>
          </mc:Choice>
          <mc:Fallback>
            <p:pic>
              <p:nvPicPr>
                <p:cNvPr id="211095" name="Freihand 211094">
                  <a:extLst>
                    <a:ext uri="{FF2B5EF4-FFF2-40B4-BE49-F238E27FC236}">
                      <a16:creationId xmlns:a16="http://schemas.microsoft.com/office/drawing/2014/main" id="{594D73A9-3E77-3CFC-EBDA-147C9ACD57A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765475" y="4003228"/>
                  <a:ext cx="48816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11097" name="Freihand 211096">
                  <a:extLst>
                    <a:ext uri="{FF2B5EF4-FFF2-40B4-BE49-F238E27FC236}">
                      <a16:creationId xmlns:a16="http://schemas.microsoft.com/office/drawing/2014/main" id="{D0D2DFFF-AABB-DD6A-FCFC-38693C260C62}"/>
                    </a:ext>
                  </a:extLst>
                </p14:cNvPr>
                <p14:cNvContentPartPr/>
                <p14:nvPr/>
              </p14:nvContentPartPr>
              <p14:xfrm>
                <a:off x="2441555" y="4154788"/>
                <a:ext cx="69840" cy="104760"/>
              </p14:xfrm>
            </p:contentPart>
          </mc:Choice>
          <mc:Fallback>
            <p:pic>
              <p:nvPicPr>
                <p:cNvPr id="211097" name="Freihand 211096">
                  <a:extLst>
                    <a:ext uri="{FF2B5EF4-FFF2-40B4-BE49-F238E27FC236}">
                      <a16:creationId xmlns:a16="http://schemas.microsoft.com/office/drawing/2014/main" id="{D0D2DFFF-AABB-DD6A-FCFC-38693C260C6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432555" y="4145788"/>
                  <a:ext cx="87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11119" name="Freihand 211118">
                  <a:extLst>
                    <a:ext uri="{FF2B5EF4-FFF2-40B4-BE49-F238E27FC236}">
                      <a16:creationId xmlns:a16="http://schemas.microsoft.com/office/drawing/2014/main" id="{5EE789C2-675C-EB55-54FC-2A10B9B204DF}"/>
                    </a:ext>
                  </a:extLst>
                </p14:cNvPr>
                <p14:cNvContentPartPr/>
                <p14:nvPr/>
              </p14:nvContentPartPr>
              <p14:xfrm>
                <a:off x="2568635" y="4020508"/>
                <a:ext cx="179280" cy="227160"/>
              </p14:xfrm>
            </p:contentPart>
          </mc:Choice>
          <mc:Fallback>
            <p:pic>
              <p:nvPicPr>
                <p:cNvPr id="211119" name="Freihand 211118">
                  <a:extLst>
                    <a:ext uri="{FF2B5EF4-FFF2-40B4-BE49-F238E27FC236}">
                      <a16:creationId xmlns:a16="http://schemas.microsoft.com/office/drawing/2014/main" id="{5EE789C2-675C-EB55-54FC-2A10B9B204D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559995" y="4011508"/>
                  <a:ext cx="1969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11120" name="Freihand 211119">
                  <a:extLst>
                    <a:ext uri="{FF2B5EF4-FFF2-40B4-BE49-F238E27FC236}">
                      <a16:creationId xmlns:a16="http://schemas.microsoft.com/office/drawing/2014/main" id="{8434D43D-0197-994E-7454-06EA8DF22397}"/>
                    </a:ext>
                  </a:extLst>
                </p14:cNvPr>
                <p14:cNvContentPartPr/>
                <p14:nvPr/>
              </p14:nvContentPartPr>
              <p14:xfrm>
                <a:off x="2787155" y="4044988"/>
                <a:ext cx="107280" cy="191520"/>
              </p14:xfrm>
            </p:contentPart>
          </mc:Choice>
          <mc:Fallback>
            <p:pic>
              <p:nvPicPr>
                <p:cNvPr id="211120" name="Freihand 211119">
                  <a:extLst>
                    <a:ext uri="{FF2B5EF4-FFF2-40B4-BE49-F238E27FC236}">
                      <a16:creationId xmlns:a16="http://schemas.microsoft.com/office/drawing/2014/main" id="{8434D43D-0197-994E-7454-06EA8DF2239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778155" y="4035988"/>
                  <a:ext cx="12492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11121" name="Freihand 211120">
                  <a:extLst>
                    <a:ext uri="{FF2B5EF4-FFF2-40B4-BE49-F238E27FC236}">
                      <a16:creationId xmlns:a16="http://schemas.microsoft.com/office/drawing/2014/main" id="{56FCB61E-A4EB-F787-A59A-A226EEAA319B}"/>
                    </a:ext>
                  </a:extLst>
                </p14:cNvPr>
                <p14:cNvContentPartPr/>
                <p14:nvPr/>
              </p14:nvContentPartPr>
              <p14:xfrm>
                <a:off x="2930075" y="4153348"/>
                <a:ext cx="11520" cy="65880"/>
              </p14:xfrm>
            </p:contentPart>
          </mc:Choice>
          <mc:Fallback>
            <p:pic>
              <p:nvPicPr>
                <p:cNvPr id="211121" name="Freihand 211120">
                  <a:extLst>
                    <a:ext uri="{FF2B5EF4-FFF2-40B4-BE49-F238E27FC236}">
                      <a16:creationId xmlns:a16="http://schemas.microsoft.com/office/drawing/2014/main" id="{56FCB61E-A4EB-F787-A59A-A226EEAA319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921075" y="4144348"/>
                  <a:ext cx="291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11122" name="Freihand 211121">
                  <a:extLst>
                    <a:ext uri="{FF2B5EF4-FFF2-40B4-BE49-F238E27FC236}">
                      <a16:creationId xmlns:a16="http://schemas.microsoft.com/office/drawing/2014/main" id="{E48A2671-6F5F-9587-4E90-EA804C7166C6}"/>
                    </a:ext>
                  </a:extLst>
                </p14:cNvPr>
                <p14:cNvContentPartPr/>
                <p14:nvPr/>
              </p14:nvContentPartPr>
              <p14:xfrm>
                <a:off x="2976875" y="3966868"/>
                <a:ext cx="118080" cy="280800"/>
              </p14:xfrm>
            </p:contentPart>
          </mc:Choice>
          <mc:Fallback>
            <p:pic>
              <p:nvPicPr>
                <p:cNvPr id="211122" name="Freihand 211121">
                  <a:extLst>
                    <a:ext uri="{FF2B5EF4-FFF2-40B4-BE49-F238E27FC236}">
                      <a16:creationId xmlns:a16="http://schemas.microsoft.com/office/drawing/2014/main" id="{E48A2671-6F5F-9587-4E90-EA804C7166C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968235" y="3958228"/>
                  <a:ext cx="1357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11123" name="Freihand 211122">
                  <a:extLst>
                    <a:ext uri="{FF2B5EF4-FFF2-40B4-BE49-F238E27FC236}">
                      <a16:creationId xmlns:a16="http://schemas.microsoft.com/office/drawing/2014/main" id="{9383DF16-97A4-023E-8655-43F5D447714E}"/>
                    </a:ext>
                  </a:extLst>
                </p14:cNvPr>
                <p14:cNvContentPartPr/>
                <p14:nvPr/>
              </p14:nvContentPartPr>
              <p14:xfrm>
                <a:off x="3102515" y="4113748"/>
                <a:ext cx="21240" cy="126000"/>
              </p14:xfrm>
            </p:contentPart>
          </mc:Choice>
          <mc:Fallback>
            <p:pic>
              <p:nvPicPr>
                <p:cNvPr id="211123" name="Freihand 211122">
                  <a:extLst>
                    <a:ext uri="{FF2B5EF4-FFF2-40B4-BE49-F238E27FC236}">
                      <a16:creationId xmlns:a16="http://schemas.microsoft.com/office/drawing/2014/main" id="{9383DF16-97A4-023E-8655-43F5D447714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093515" y="4104748"/>
                  <a:ext cx="38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11124" name="Freihand 211123">
                  <a:extLst>
                    <a:ext uri="{FF2B5EF4-FFF2-40B4-BE49-F238E27FC236}">
                      <a16:creationId xmlns:a16="http://schemas.microsoft.com/office/drawing/2014/main" id="{9650D1A7-D688-6AFC-C1AF-F21B88DBEFF9}"/>
                    </a:ext>
                  </a:extLst>
                </p14:cNvPr>
                <p14:cNvContentPartPr/>
                <p14:nvPr/>
              </p14:nvContentPartPr>
              <p14:xfrm>
                <a:off x="2915675" y="3966868"/>
                <a:ext cx="15120" cy="15840"/>
              </p14:xfrm>
            </p:contentPart>
          </mc:Choice>
          <mc:Fallback>
            <p:pic>
              <p:nvPicPr>
                <p:cNvPr id="211124" name="Freihand 211123">
                  <a:extLst>
                    <a:ext uri="{FF2B5EF4-FFF2-40B4-BE49-F238E27FC236}">
                      <a16:creationId xmlns:a16="http://schemas.microsoft.com/office/drawing/2014/main" id="{9650D1A7-D688-6AFC-C1AF-F21B88DBEFF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906675" y="3958228"/>
                  <a:ext cx="32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11126" name="Freihand 211125">
                  <a:extLst>
                    <a:ext uri="{FF2B5EF4-FFF2-40B4-BE49-F238E27FC236}">
                      <a16:creationId xmlns:a16="http://schemas.microsoft.com/office/drawing/2014/main" id="{AE370700-0BA6-69EA-32BE-12996452A006}"/>
                    </a:ext>
                  </a:extLst>
                </p14:cNvPr>
                <p14:cNvContentPartPr/>
                <p14:nvPr/>
              </p14:nvContentPartPr>
              <p14:xfrm>
                <a:off x="3194675" y="3967588"/>
                <a:ext cx="164880" cy="432720"/>
              </p14:xfrm>
            </p:contentPart>
          </mc:Choice>
          <mc:Fallback>
            <p:pic>
              <p:nvPicPr>
                <p:cNvPr id="211126" name="Freihand 211125">
                  <a:extLst>
                    <a:ext uri="{FF2B5EF4-FFF2-40B4-BE49-F238E27FC236}">
                      <a16:creationId xmlns:a16="http://schemas.microsoft.com/office/drawing/2014/main" id="{AE370700-0BA6-69EA-32BE-12996452A00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185675" y="3958588"/>
                  <a:ext cx="18252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11418" name="Freihand 211417">
                  <a:extLst>
                    <a:ext uri="{FF2B5EF4-FFF2-40B4-BE49-F238E27FC236}">
                      <a16:creationId xmlns:a16="http://schemas.microsoft.com/office/drawing/2014/main" id="{02134C07-4FB8-4423-32FB-53E4E1DB345C}"/>
                    </a:ext>
                  </a:extLst>
                </p14:cNvPr>
                <p14:cNvContentPartPr/>
                <p14:nvPr/>
              </p14:nvContentPartPr>
              <p14:xfrm>
                <a:off x="602675" y="4313188"/>
                <a:ext cx="2891880" cy="147960"/>
              </p14:xfrm>
            </p:contentPart>
          </mc:Choice>
          <mc:Fallback>
            <p:pic>
              <p:nvPicPr>
                <p:cNvPr id="211418" name="Freihand 211417">
                  <a:extLst>
                    <a:ext uri="{FF2B5EF4-FFF2-40B4-BE49-F238E27FC236}">
                      <a16:creationId xmlns:a16="http://schemas.microsoft.com/office/drawing/2014/main" id="{02134C07-4FB8-4423-32FB-53E4E1DB345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93675" y="4304188"/>
                  <a:ext cx="2909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11421" name="Freihand 211420">
                  <a:extLst>
                    <a:ext uri="{FF2B5EF4-FFF2-40B4-BE49-F238E27FC236}">
                      <a16:creationId xmlns:a16="http://schemas.microsoft.com/office/drawing/2014/main" id="{743C0FD5-A85B-5F40-E41C-89664A4473B4}"/>
                    </a:ext>
                  </a:extLst>
                </p14:cNvPr>
                <p14:cNvContentPartPr/>
                <p14:nvPr/>
              </p14:nvContentPartPr>
              <p14:xfrm>
                <a:off x="263195" y="4719268"/>
                <a:ext cx="101880" cy="266760"/>
              </p14:xfrm>
            </p:contentPart>
          </mc:Choice>
          <mc:Fallback>
            <p:pic>
              <p:nvPicPr>
                <p:cNvPr id="211421" name="Freihand 211420">
                  <a:extLst>
                    <a:ext uri="{FF2B5EF4-FFF2-40B4-BE49-F238E27FC236}">
                      <a16:creationId xmlns:a16="http://schemas.microsoft.com/office/drawing/2014/main" id="{743C0FD5-A85B-5F40-E41C-89664A4473B4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54195" y="4710268"/>
                  <a:ext cx="11952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11422" name="Freihand 211421">
                  <a:extLst>
                    <a:ext uri="{FF2B5EF4-FFF2-40B4-BE49-F238E27FC236}">
                      <a16:creationId xmlns:a16="http://schemas.microsoft.com/office/drawing/2014/main" id="{14EBD69E-7323-BD81-11C3-E7F7A8E96384}"/>
                    </a:ext>
                  </a:extLst>
                </p14:cNvPr>
                <p14:cNvContentPartPr/>
                <p14:nvPr/>
              </p14:nvContentPartPr>
              <p14:xfrm>
                <a:off x="447515" y="4703068"/>
                <a:ext cx="87480" cy="102960"/>
              </p14:xfrm>
            </p:contentPart>
          </mc:Choice>
          <mc:Fallback>
            <p:pic>
              <p:nvPicPr>
                <p:cNvPr id="211422" name="Freihand 211421">
                  <a:extLst>
                    <a:ext uri="{FF2B5EF4-FFF2-40B4-BE49-F238E27FC236}">
                      <a16:creationId xmlns:a16="http://schemas.microsoft.com/office/drawing/2014/main" id="{14EBD69E-7323-BD81-11C3-E7F7A8E9638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38515" y="4694428"/>
                  <a:ext cx="1051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11423" name="Freihand 211422">
                  <a:extLst>
                    <a:ext uri="{FF2B5EF4-FFF2-40B4-BE49-F238E27FC236}">
                      <a16:creationId xmlns:a16="http://schemas.microsoft.com/office/drawing/2014/main" id="{0FB2A72B-441D-02FE-C72B-7A97E96E054F}"/>
                    </a:ext>
                  </a:extLst>
                </p14:cNvPr>
                <p14:cNvContentPartPr/>
                <p14:nvPr/>
              </p14:nvContentPartPr>
              <p14:xfrm>
                <a:off x="572435" y="4690108"/>
                <a:ext cx="313200" cy="92880"/>
              </p14:xfrm>
            </p:contentPart>
          </mc:Choice>
          <mc:Fallback>
            <p:pic>
              <p:nvPicPr>
                <p:cNvPr id="211423" name="Freihand 211422">
                  <a:extLst>
                    <a:ext uri="{FF2B5EF4-FFF2-40B4-BE49-F238E27FC236}">
                      <a16:creationId xmlns:a16="http://schemas.microsoft.com/office/drawing/2014/main" id="{0FB2A72B-441D-02FE-C72B-7A97E96E054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63795" y="4681108"/>
                  <a:ext cx="3308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11424" name="Freihand 211423">
                  <a:extLst>
                    <a:ext uri="{FF2B5EF4-FFF2-40B4-BE49-F238E27FC236}">
                      <a16:creationId xmlns:a16="http://schemas.microsoft.com/office/drawing/2014/main" id="{6BC344AB-7AA7-BE05-616C-2F7E132865A2}"/>
                    </a:ext>
                  </a:extLst>
                </p14:cNvPr>
                <p14:cNvContentPartPr/>
                <p14:nvPr/>
              </p14:nvContentPartPr>
              <p14:xfrm>
                <a:off x="982115" y="4574548"/>
                <a:ext cx="231840" cy="164880"/>
              </p14:xfrm>
            </p:contentPart>
          </mc:Choice>
          <mc:Fallback>
            <p:pic>
              <p:nvPicPr>
                <p:cNvPr id="211424" name="Freihand 211423">
                  <a:extLst>
                    <a:ext uri="{FF2B5EF4-FFF2-40B4-BE49-F238E27FC236}">
                      <a16:creationId xmlns:a16="http://schemas.microsoft.com/office/drawing/2014/main" id="{6BC344AB-7AA7-BE05-616C-2F7E132865A2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73115" y="4565548"/>
                  <a:ext cx="2494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11434" name="Freihand 211433">
                  <a:extLst>
                    <a:ext uri="{FF2B5EF4-FFF2-40B4-BE49-F238E27FC236}">
                      <a16:creationId xmlns:a16="http://schemas.microsoft.com/office/drawing/2014/main" id="{65C09589-28C4-B603-6AD1-B50B0AE7A4A3}"/>
                    </a:ext>
                  </a:extLst>
                </p14:cNvPr>
                <p14:cNvContentPartPr/>
                <p14:nvPr/>
              </p14:nvContentPartPr>
              <p14:xfrm>
                <a:off x="554075" y="4982428"/>
                <a:ext cx="81000" cy="199800"/>
              </p14:xfrm>
            </p:contentPart>
          </mc:Choice>
          <mc:Fallback>
            <p:pic>
              <p:nvPicPr>
                <p:cNvPr id="211434" name="Freihand 211433">
                  <a:extLst>
                    <a:ext uri="{FF2B5EF4-FFF2-40B4-BE49-F238E27FC236}">
                      <a16:creationId xmlns:a16="http://schemas.microsoft.com/office/drawing/2014/main" id="{65C09589-28C4-B603-6AD1-B50B0AE7A4A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45075" y="4973788"/>
                  <a:ext cx="986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11435" name="Freihand 211434">
                  <a:extLst>
                    <a:ext uri="{FF2B5EF4-FFF2-40B4-BE49-F238E27FC236}">
                      <a16:creationId xmlns:a16="http://schemas.microsoft.com/office/drawing/2014/main" id="{7D27A58D-9E69-92BD-1431-426AD9F1A728}"/>
                    </a:ext>
                  </a:extLst>
                </p14:cNvPr>
                <p14:cNvContentPartPr/>
                <p14:nvPr/>
              </p14:nvContentPartPr>
              <p14:xfrm>
                <a:off x="672155" y="4941748"/>
                <a:ext cx="156960" cy="79560"/>
              </p14:xfrm>
            </p:contentPart>
          </mc:Choice>
          <mc:Fallback>
            <p:pic>
              <p:nvPicPr>
                <p:cNvPr id="211435" name="Freihand 211434">
                  <a:extLst>
                    <a:ext uri="{FF2B5EF4-FFF2-40B4-BE49-F238E27FC236}">
                      <a16:creationId xmlns:a16="http://schemas.microsoft.com/office/drawing/2014/main" id="{7D27A58D-9E69-92BD-1431-426AD9F1A728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63515" y="4933108"/>
                  <a:ext cx="174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11436" name="Freihand 211435">
                  <a:extLst>
                    <a:ext uri="{FF2B5EF4-FFF2-40B4-BE49-F238E27FC236}">
                      <a16:creationId xmlns:a16="http://schemas.microsoft.com/office/drawing/2014/main" id="{9C3B8698-3DC6-35F1-7B3E-EB416A4EA2C7}"/>
                    </a:ext>
                  </a:extLst>
                </p14:cNvPr>
                <p14:cNvContentPartPr/>
                <p14:nvPr/>
              </p14:nvContentPartPr>
              <p14:xfrm>
                <a:off x="823355" y="4892068"/>
                <a:ext cx="183240" cy="120600"/>
              </p14:xfrm>
            </p:contentPart>
          </mc:Choice>
          <mc:Fallback>
            <p:pic>
              <p:nvPicPr>
                <p:cNvPr id="211436" name="Freihand 211435">
                  <a:extLst>
                    <a:ext uri="{FF2B5EF4-FFF2-40B4-BE49-F238E27FC236}">
                      <a16:creationId xmlns:a16="http://schemas.microsoft.com/office/drawing/2014/main" id="{9C3B8698-3DC6-35F1-7B3E-EB416A4EA2C7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14355" y="4883428"/>
                  <a:ext cx="2008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11437" name="Freihand 211436">
                  <a:extLst>
                    <a:ext uri="{FF2B5EF4-FFF2-40B4-BE49-F238E27FC236}">
                      <a16:creationId xmlns:a16="http://schemas.microsoft.com/office/drawing/2014/main" id="{FE1ED3B9-7372-3078-8D96-591BCD1B0869}"/>
                    </a:ext>
                  </a:extLst>
                </p14:cNvPr>
                <p14:cNvContentPartPr/>
                <p14:nvPr/>
              </p14:nvContentPartPr>
              <p14:xfrm>
                <a:off x="1047635" y="4914748"/>
                <a:ext cx="181440" cy="87480"/>
              </p14:xfrm>
            </p:contentPart>
          </mc:Choice>
          <mc:Fallback>
            <p:pic>
              <p:nvPicPr>
                <p:cNvPr id="211437" name="Freihand 211436">
                  <a:extLst>
                    <a:ext uri="{FF2B5EF4-FFF2-40B4-BE49-F238E27FC236}">
                      <a16:creationId xmlns:a16="http://schemas.microsoft.com/office/drawing/2014/main" id="{FE1ED3B9-7372-3078-8D96-591BCD1B086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38635" y="4906108"/>
                  <a:ext cx="199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11425" name="Freihand 211424">
                  <a:extLst>
                    <a:ext uri="{FF2B5EF4-FFF2-40B4-BE49-F238E27FC236}">
                      <a16:creationId xmlns:a16="http://schemas.microsoft.com/office/drawing/2014/main" id="{227627EF-1189-7175-2006-6F545472BD6A}"/>
                    </a:ext>
                  </a:extLst>
                </p14:cNvPr>
                <p14:cNvContentPartPr/>
                <p14:nvPr/>
              </p14:nvContentPartPr>
              <p14:xfrm>
                <a:off x="1494035" y="4633948"/>
                <a:ext cx="96480" cy="102600"/>
              </p14:xfrm>
            </p:contentPart>
          </mc:Choice>
          <mc:Fallback>
            <p:pic>
              <p:nvPicPr>
                <p:cNvPr id="211425" name="Freihand 211424">
                  <a:extLst>
                    <a:ext uri="{FF2B5EF4-FFF2-40B4-BE49-F238E27FC236}">
                      <a16:creationId xmlns:a16="http://schemas.microsoft.com/office/drawing/2014/main" id="{227627EF-1189-7175-2006-6F545472BD6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485395" y="4625308"/>
                  <a:ext cx="1141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11426" name="Freihand 211425">
                  <a:extLst>
                    <a:ext uri="{FF2B5EF4-FFF2-40B4-BE49-F238E27FC236}">
                      <a16:creationId xmlns:a16="http://schemas.microsoft.com/office/drawing/2014/main" id="{294075B3-2502-DED0-1548-6402134F3C99}"/>
                    </a:ext>
                  </a:extLst>
                </p14:cNvPr>
                <p14:cNvContentPartPr/>
                <p14:nvPr/>
              </p14:nvContentPartPr>
              <p14:xfrm>
                <a:off x="1614635" y="4520188"/>
                <a:ext cx="340200" cy="207720"/>
              </p14:xfrm>
            </p:contentPart>
          </mc:Choice>
          <mc:Fallback>
            <p:pic>
              <p:nvPicPr>
                <p:cNvPr id="211426" name="Freihand 211425">
                  <a:extLst>
                    <a:ext uri="{FF2B5EF4-FFF2-40B4-BE49-F238E27FC236}">
                      <a16:creationId xmlns:a16="http://schemas.microsoft.com/office/drawing/2014/main" id="{294075B3-2502-DED0-1548-6402134F3C99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605995" y="4511548"/>
                  <a:ext cx="3578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11427" name="Freihand 211426">
                  <a:extLst>
                    <a:ext uri="{FF2B5EF4-FFF2-40B4-BE49-F238E27FC236}">
                      <a16:creationId xmlns:a16="http://schemas.microsoft.com/office/drawing/2014/main" id="{CCF9D361-2B9F-0173-0A68-D98EDE16B5FB}"/>
                    </a:ext>
                  </a:extLst>
                </p14:cNvPr>
                <p14:cNvContentPartPr/>
                <p14:nvPr/>
              </p14:nvContentPartPr>
              <p14:xfrm>
                <a:off x="2275595" y="4509748"/>
                <a:ext cx="213840" cy="306360"/>
              </p14:xfrm>
            </p:contentPart>
          </mc:Choice>
          <mc:Fallback>
            <p:pic>
              <p:nvPicPr>
                <p:cNvPr id="211427" name="Freihand 211426">
                  <a:extLst>
                    <a:ext uri="{FF2B5EF4-FFF2-40B4-BE49-F238E27FC236}">
                      <a16:creationId xmlns:a16="http://schemas.microsoft.com/office/drawing/2014/main" id="{CCF9D361-2B9F-0173-0A68-D98EDE16B5F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266955" y="4501108"/>
                  <a:ext cx="2314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11428" name="Freihand 211427">
                  <a:extLst>
                    <a:ext uri="{FF2B5EF4-FFF2-40B4-BE49-F238E27FC236}">
                      <a16:creationId xmlns:a16="http://schemas.microsoft.com/office/drawing/2014/main" id="{3E64B4E4-1AF0-9D55-29F9-B54372CF015D}"/>
                    </a:ext>
                  </a:extLst>
                </p14:cNvPr>
                <p14:cNvContentPartPr/>
                <p14:nvPr/>
              </p14:nvContentPartPr>
              <p14:xfrm>
                <a:off x="2705075" y="4595068"/>
                <a:ext cx="139320" cy="106200"/>
              </p14:xfrm>
            </p:contentPart>
          </mc:Choice>
          <mc:Fallback>
            <p:pic>
              <p:nvPicPr>
                <p:cNvPr id="211428" name="Freihand 211427">
                  <a:extLst>
                    <a:ext uri="{FF2B5EF4-FFF2-40B4-BE49-F238E27FC236}">
                      <a16:creationId xmlns:a16="http://schemas.microsoft.com/office/drawing/2014/main" id="{3E64B4E4-1AF0-9D55-29F9-B54372CF015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696435" y="4586428"/>
                  <a:ext cx="156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11429" name="Freihand 211428">
                  <a:extLst>
                    <a:ext uri="{FF2B5EF4-FFF2-40B4-BE49-F238E27FC236}">
                      <a16:creationId xmlns:a16="http://schemas.microsoft.com/office/drawing/2014/main" id="{A3C8C9DA-CBB8-23A4-3922-98A3CFA6AF45}"/>
                    </a:ext>
                  </a:extLst>
                </p14:cNvPr>
                <p14:cNvContentPartPr/>
                <p14:nvPr/>
              </p14:nvContentPartPr>
              <p14:xfrm>
                <a:off x="2849435" y="4627468"/>
                <a:ext cx="267120" cy="64080"/>
              </p14:xfrm>
            </p:contentPart>
          </mc:Choice>
          <mc:Fallback>
            <p:pic>
              <p:nvPicPr>
                <p:cNvPr id="211429" name="Freihand 211428">
                  <a:extLst>
                    <a:ext uri="{FF2B5EF4-FFF2-40B4-BE49-F238E27FC236}">
                      <a16:creationId xmlns:a16="http://schemas.microsoft.com/office/drawing/2014/main" id="{A3C8C9DA-CBB8-23A4-3922-98A3CFA6AF4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840795" y="4618468"/>
                  <a:ext cx="2847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11430" name="Freihand 211429">
                  <a:extLst>
                    <a:ext uri="{FF2B5EF4-FFF2-40B4-BE49-F238E27FC236}">
                      <a16:creationId xmlns:a16="http://schemas.microsoft.com/office/drawing/2014/main" id="{14E3AA23-B92B-9B45-E9D4-EA85D65555E7}"/>
                    </a:ext>
                  </a:extLst>
                </p14:cNvPr>
                <p14:cNvContentPartPr/>
                <p14:nvPr/>
              </p14:nvContentPartPr>
              <p14:xfrm>
                <a:off x="3131315" y="4595428"/>
                <a:ext cx="68760" cy="113040"/>
              </p14:xfrm>
            </p:contentPart>
          </mc:Choice>
          <mc:Fallback>
            <p:pic>
              <p:nvPicPr>
                <p:cNvPr id="211430" name="Freihand 211429">
                  <a:extLst>
                    <a:ext uri="{FF2B5EF4-FFF2-40B4-BE49-F238E27FC236}">
                      <a16:creationId xmlns:a16="http://schemas.microsoft.com/office/drawing/2014/main" id="{14E3AA23-B92B-9B45-E9D4-EA85D65555E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122675" y="4586788"/>
                  <a:ext cx="86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11431" name="Freihand 211430">
                  <a:extLst>
                    <a:ext uri="{FF2B5EF4-FFF2-40B4-BE49-F238E27FC236}">
                      <a16:creationId xmlns:a16="http://schemas.microsoft.com/office/drawing/2014/main" id="{BD50CC40-3475-81E0-7F1E-E81F3827D64F}"/>
                    </a:ext>
                  </a:extLst>
                </p14:cNvPr>
                <p14:cNvContentPartPr/>
                <p14:nvPr/>
              </p14:nvContentPartPr>
              <p14:xfrm>
                <a:off x="3236795" y="4558348"/>
                <a:ext cx="503640" cy="133200"/>
              </p14:xfrm>
            </p:contentPart>
          </mc:Choice>
          <mc:Fallback>
            <p:pic>
              <p:nvPicPr>
                <p:cNvPr id="211431" name="Freihand 211430">
                  <a:extLst>
                    <a:ext uri="{FF2B5EF4-FFF2-40B4-BE49-F238E27FC236}">
                      <a16:creationId xmlns:a16="http://schemas.microsoft.com/office/drawing/2014/main" id="{BD50CC40-3475-81E0-7F1E-E81F3827D64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227795" y="4549348"/>
                  <a:ext cx="521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11438" name="Freihand 211437">
                  <a:extLst>
                    <a:ext uri="{FF2B5EF4-FFF2-40B4-BE49-F238E27FC236}">
                      <a16:creationId xmlns:a16="http://schemas.microsoft.com/office/drawing/2014/main" id="{E26270E9-349A-870E-0658-A61E3B4CAB20}"/>
                    </a:ext>
                  </a:extLst>
                </p14:cNvPr>
                <p14:cNvContentPartPr/>
                <p14:nvPr/>
              </p14:nvContentPartPr>
              <p14:xfrm>
                <a:off x="1495475" y="4982428"/>
                <a:ext cx="209160" cy="50400"/>
              </p14:xfrm>
            </p:contentPart>
          </mc:Choice>
          <mc:Fallback>
            <p:pic>
              <p:nvPicPr>
                <p:cNvPr id="211438" name="Freihand 211437">
                  <a:extLst>
                    <a:ext uri="{FF2B5EF4-FFF2-40B4-BE49-F238E27FC236}">
                      <a16:creationId xmlns:a16="http://schemas.microsoft.com/office/drawing/2014/main" id="{E26270E9-349A-870E-0658-A61E3B4CAB2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486835" y="4973788"/>
                  <a:ext cx="226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11439" name="Freihand 211438">
                  <a:extLst>
                    <a:ext uri="{FF2B5EF4-FFF2-40B4-BE49-F238E27FC236}">
                      <a16:creationId xmlns:a16="http://schemas.microsoft.com/office/drawing/2014/main" id="{0C5A2C43-7620-DC32-F48A-6AAD901DF0F4}"/>
                    </a:ext>
                  </a:extLst>
                </p14:cNvPr>
                <p14:cNvContentPartPr/>
                <p14:nvPr/>
              </p14:nvContentPartPr>
              <p14:xfrm>
                <a:off x="1671515" y="4901068"/>
                <a:ext cx="29160" cy="16920"/>
              </p14:xfrm>
            </p:contentPart>
          </mc:Choice>
          <mc:Fallback>
            <p:pic>
              <p:nvPicPr>
                <p:cNvPr id="211439" name="Freihand 211438">
                  <a:extLst>
                    <a:ext uri="{FF2B5EF4-FFF2-40B4-BE49-F238E27FC236}">
                      <a16:creationId xmlns:a16="http://schemas.microsoft.com/office/drawing/2014/main" id="{0C5A2C43-7620-DC32-F48A-6AAD901DF0F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662515" y="4892068"/>
                  <a:ext cx="46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11440" name="Freihand 211439">
                  <a:extLst>
                    <a:ext uri="{FF2B5EF4-FFF2-40B4-BE49-F238E27FC236}">
                      <a16:creationId xmlns:a16="http://schemas.microsoft.com/office/drawing/2014/main" id="{F65F9027-7B0A-2542-AED9-F1BA3B67A55E}"/>
                    </a:ext>
                  </a:extLst>
                </p14:cNvPr>
                <p14:cNvContentPartPr/>
                <p14:nvPr/>
              </p14:nvContentPartPr>
              <p14:xfrm>
                <a:off x="1761515" y="4890268"/>
                <a:ext cx="146880" cy="108000"/>
              </p14:xfrm>
            </p:contentPart>
          </mc:Choice>
          <mc:Fallback>
            <p:pic>
              <p:nvPicPr>
                <p:cNvPr id="211440" name="Freihand 211439">
                  <a:extLst>
                    <a:ext uri="{FF2B5EF4-FFF2-40B4-BE49-F238E27FC236}">
                      <a16:creationId xmlns:a16="http://schemas.microsoft.com/office/drawing/2014/main" id="{F65F9027-7B0A-2542-AED9-F1BA3B67A55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752515" y="4881628"/>
                  <a:ext cx="164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11441" name="Freihand 211440">
                  <a:extLst>
                    <a:ext uri="{FF2B5EF4-FFF2-40B4-BE49-F238E27FC236}">
                      <a16:creationId xmlns:a16="http://schemas.microsoft.com/office/drawing/2014/main" id="{B59029BF-E6D8-CB84-9C57-FBB013CA1FF6}"/>
                    </a:ext>
                  </a:extLst>
                </p14:cNvPr>
                <p14:cNvContentPartPr/>
                <p14:nvPr/>
              </p14:nvContentPartPr>
              <p14:xfrm>
                <a:off x="2018195" y="4912948"/>
                <a:ext cx="163080" cy="85680"/>
              </p14:xfrm>
            </p:contentPart>
          </mc:Choice>
          <mc:Fallback>
            <p:pic>
              <p:nvPicPr>
                <p:cNvPr id="211441" name="Freihand 211440">
                  <a:extLst>
                    <a:ext uri="{FF2B5EF4-FFF2-40B4-BE49-F238E27FC236}">
                      <a16:creationId xmlns:a16="http://schemas.microsoft.com/office/drawing/2014/main" id="{B59029BF-E6D8-CB84-9C57-FBB013CA1FF6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009555" y="4903948"/>
                  <a:ext cx="180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11442" name="Freihand 211441">
                  <a:extLst>
                    <a:ext uri="{FF2B5EF4-FFF2-40B4-BE49-F238E27FC236}">
                      <a16:creationId xmlns:a16="http://schemas.microsoft.com/office/drawing/2014/main" id="{C7473DD4-EFFD-3BE7-CF66-38969A0728D4}"/>
                    </a:ext>
                  </a:extLst>
                </p14:cNvPr>
                <p14:cNvContentPartPr/>
                <p14:nvPr/>
              </p14:nvContentPartPr>
              <p14:xfrm>
                <a:off x="2234915" y="4923028"/>
                <a:ext cx="85320" cy="118440"/>
              </p14:xfrm>
            </p:contentPart>
          </mc:Choice>
          <mc:Fallback>
            <p:pic>
              <p:nvPicPr>
                <p:cNvPr id="211442" name="Freihand 211441">
                  <a:extLst>
                    <a:ext uri="{FF2B5EF4-FFF2-40B4-BE49-F238E27FC236}">
                      <a16:creationId xmlns:a16="http://schemas.microsoft.com/office/drawing/2014/main" id="{C7473DD4-EFFD-3BE7-CF66-38969A0728D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226275" y="4914388"/>
                  <a:ext cx="1029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11443" name="Freihand 211442">
                  <a:extLst>
                    <a:ext uri="{FF2B5EF4-FFF2-40B4-BE49-F238E27FC236}">
                      <a16:creationId xmlns:a16="http://schemas.microsoft.com/office/drawing/2014/main" id="{F7F611DE-20D3-5883-24DA-C147BAABED14}"/>
                    </a:ext>
                  </a:extLst>
                </p14:cNvPr>
                <p14:cNvContentPartPr/>
                <p14:nvPr/>
              </p14:nvContentPartPr>
              <p14:xfrm>
                <a:off x="2540555" y="4945708"/>
                <a:ext cx="167760" cy="71280"/>
              </p14:xfrm>
            </p:contentPart>
          </mc:Choice>
          <mc:Fallback>
            <p:pic>
              <p:nvPicPr>
                <p:cNvPr id="211443" name="Freihand 211442">
                  <a:extLst>
                    <a:ext uri="{FF2B5EF4-FFF2-40B4-BE49-F238E27FC236}">
                      <a16:creationId xmlns:a16="http://schemas.microsoft.com/office/drawing/2014/main" id="{F7F611DE-20D3-5883-24DA-C147BAABED1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531555" y="4936708"/>
                  <a:ext cx="185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11444" name="Freihand 211443">
                  <a:extLst>
                    <a:ext uri="{FF2B5EF4-FFF2-40B4-BE49-F238E27FC236}">
                      <a16:creationId xmlns:a16="http://schemas.microsoft.com/office/drawing/2014/main" id="{DC37BEDD-127C-31A8-C540-48DA7E8685B3}"/>
                    </a:ext>
                  </a:extLst>
                </p14:cNvPr>
                <p14:cNvContentPartPr/>
                <p14:nvPr/>
              </p14:nvContentPartPr>
              <p14:xfrm>
                <a:off x="2521115" y="4816828"/>
                <a:ext cx="144720" cy="88920"/>
              </p14:xfrm>
            </p:contentPart>
          </mc:Choice>
          <mc:Fallback>
            <p:pic>
              <p:nvPicPr>
                <p:cNvPr id="211444" name="Freihand 211443">
                  <a:extLst>
                    <a:ext uri="{FF2B5EF4-FFF2-40B4-BE49-F238E27FC236}">
                      <a16:creationId xmlns:a16="http://schemas.microsoft.com/office/drawing/2014/main" id="{DC37BEDD-127C-31A8-C540-48DA7E8685B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512115" y="4808188"/>
                  <a:ext cx="1623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11445" name="Freihand 211444">
                  <a:extLst>
                    <a:ext uri="{FF2B5EF4-FFF2-40B4-BE49-F238E27FC236}">
                      <a16:creationId xmlns:a16="http://schemas.microsoft.com/office/drawing/2014/main" id="{7487098C-B17B-8F63-11CD-30B5AE92EBF1}"/>
                    </a:ext>
                  </a:extLst>
                </p14:cNvPr>
                <p14:cNvContentPartPr/>
                <p14:nvPr/>
              </p14:nvContentPartPr>
              <p14:xfrm>
                <a:off x="2971115" y="4894588"/>
                <a:ext cx="235440" cy="119520"/>
              </p14:xfrm>
            </p:contentPart>
          </mc:Choice>
          <mc:Fallback>
            <p:pic>
              <p:nvPicPr>
                <p:cNvPr id="211445" name="Freihand 211444">
                  <a:extLst>
                    <a:ext uri="{FF2B5EF4-FFF2-40B4-BE49-F238E27FC236}">
                      <a16:creationId xmlns:a16="http://schemas.microsoft.com/office/drawing/2014/main" id="{7487098C-B17B-8F63-11CD-30B5AE92EBF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962115" y="4885588"/>
                  <a:ext cx="253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1446" name="Freihand 211445">
                  <a:extLst>
                    <a:ext uri="{FF2B5EF4-FFF2-40B4-BE49-F238E27FC236}">
                      <a16:creationId xmlns:a16="http://schemas.microsoft.com/office/drawing/2014/main" id="{BB20D475-2F60-6F1C-165E-B23E7C40F60E}"/>
                    </a:ext>
                  </a:extLst>
                </p14:cNvPr>
                <p14:cNvContentPartPr/>
                <p14:nvPr/>
              </p14:nvContentPartPr>
              <p14:xfrm>
                <a:off x="3168755" y="4826548"/>
                <a:ext cx="30600" cy="34920"/>
              </p14:xfrm>
            </p:contentPart>
          </mc:Choice>
          <mc:Fallback>
            <p:pic>
              <p:nvPicPr>
                <p:cNvPr id="211446" name="Freihand 211445">
                  <a:extLst>
                    <a:ext uri="{FF2B5EF4-FFF2-40B4-BE49-F238E27FC236}">
                      <a16:creationId xmlns:a16="http://schemas.microsoft.com/office/drawing/2014/main" id="{BB20D475-2F60-6F1C-165E-B23E7C40F60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159755" y="4817908"/>
                  <a:ext cx="48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1447" name="Freihand 211446">
                  <a:extLst>
                    <a:ext uri="{FF2B5EF4-FFF2-40B4-BE49-F238E27FC236}">
                      <a16:creationId xmlns:a16="http://schemas.microsoft.com/office/drawing/2014/main" id="{B11FD49F-3878-019C-1228-B0BE2DDDE3F2}"/>
                    </a:ext>
                  </a:extLst>
                </p14:cNvPr>
                <p14:cNvContentPartPr/>
                <p14:nvPr/>
              </p14:nvContentPartPr>
              <p14:xfrm>
                <a:off x="3269915" y="4790188"/>
                <a:ext cx="162720" cy="319320"/>
              </p14:xfrm>
            </p:contentPart>
          </mc:Choice>
          <mc:Fallback>
            <p:pic>
              <p:nvPicPr>
                <p:cNvPr id="211447" name="Freihand 211446">
                  <a:extLst>
                    <a:ext uri="{FF2B5EF4-FFF2-40B4-BE49-F238E27FC236}">
                      <a16:creationId xmlns:a16="http://schemas.microsoft.com/office/drawing/2014/main" id="{B11FD49F-3878-019C-1228-B0BE2DDDE3F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261275" y="4781188"/>
                  <a:ext cx="1803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11448" name="Freihand 211447">
                  <a:extLst>
                    <a:ext uri="{FF2B5EF4-FFF2-40B4-BE49-F238E27FC236}">
                      <a16:creationId xmlns:a16="http://schemas.microsoft.com/office/drawing/2014/main" id="{B0A92BF1-13E2-B206-CBD2-DAFA512A324D}"/>
                    </a:ext>
                  </a:extLst>
                </p14:cNvPr>
                <p14:cNvContentPartPr/>
                <p14:nvPr/>
              </p14:nvContentPartPr>
              <p14:xfrm>
                <a:off x="3465035" y="4764628"/>
                <a:ext cx="339120" cy="209520"/>
              </p14:xfrm>
            </p:contentPart>
          </mc:Choice>
          <mc:Fallback>
            <p:pic>
              <p:nvPicPr>
                <p:cNvPr id="211448" name="Freihand 211447">
                  <a:extLst>
                    <a:ext uri="{FF2B5EF4-FFF2-40B4-BE49-F238E27FC236}">
                      <a16:creationId xmlns:a16="http://schemas.microsoft.com/office/drawing/2014/main" id="{B0A92BF1-13E2-B206-CBD2-DAFA512A324D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456395" y="4755628"/>
                  <a:ext cx="3567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1449" name="Freihand 211448">
                  <a:extLst>
                    <a:ext uri="{FF2B5EF4-FFF2-40B4-BE49-F238E27FC236}">
                      <a16:creationId xmlns:a16="http://schemas.microsoft.com/office/drawing/2014/main" id="{03A6E701-D54A-2405-A3DE-AA79FC73A8A3}"/>
                    </a:ext>
                  </a:extLst>
                </p14:cNvPr>
                <p14:cNvContentPartPr/>
                <p14:nvPr/>
              </p14:nvContentPartPr>
              <p14:xfrm>
                <a:off x="3742955" y="4750588"/>
                <a:ext cx="14040" cy="11880"/>
              </p14:xfrm>
            </p:contentPart>
          </mc:Choice>
          <mc:Fallback>
            <p:pic>
              <p:nvPicPr>
                <p:cNvPr id="211449" name="Freihand 211448">
                  <a:extLst>
                    <a:ext uri="{FF2B5EF4-FFF2-40B4-BE49-F238E27FC236}">
                      <a16:creationId xmlns:a16="http://schemas.microsoft.com/office/drawing/2014/main" id="{03A6E701-D54A-2405-A3DE-AA79FC73A8A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733955" y="4741948"/>
                  <a:ext cx="31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11450" name="Freihand 211449">
                  <a:extLst>
                    <a:ext uri="{FF2B5EF4-FFF2-40B4-BE49-F238E27FC236}">
                      <a16:creationId xmlns:a16="http://schemas.microsoft.com/office/drawing/2014/main" id="{F5EE55F8-FA06-6308-432F-02684E7A0B27}"/>
                    </a:ext>
                  </a:extLst>
                </p14:cNvPr>
                <p14:cNvContentPartPr/>
                <p14:nvPr/>
              </p14:nvContentPartPr>
              <p14:xfrm>
                <a:off x="3816755" y="4864708"/>
                <a:ext cx="209160" cy="81360"/>
              </p14:xfrm>
            </p:contentPart>
          </mc:Choice>
          <mc:Fallback>
            <p:pic>
              <p:nvPicPr>
                <p:cNvPr id="211450" name="Freihand 211449">
                  <a:extLst>
                    <a:ext uri="{FF2B5EF4-FFF2-40B4-BE49-F238E27FC236}">
                      <a16:creationId xmlns:a16="http://schemas.microsoft.com/office/drawing/2014/main" id="{F5EE55F8-FA06-6308-432F-02684E7A0B2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808115" y="4855708"/>
                  <a:ext cx="226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E06DEDE-0B80-0269-6895-8B160A735F9E}"/>
                    </a:ext>
                  </a:extLst>
                </p14:cNvPr>
                <p14:cNvContentPartPr/>
                <p14:nvPr/>
              </p14:nvContentPartPr>
              <p14:xfrm>
                <a:off x="5304635" y="4068028"/>
                <a:ext cx="116280" cy="2865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E06DEDE-0B80-0269-6895-8B160A735F9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295995" y="4059028"/>
                  <a:ext cx="13392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203C92D-7AAC-DB5E-158B-186A318DED1A}"/>
                    </a:ext>
                  </a:extLst>
                </p14:cNvPr>
                <p14:cNvContentPartPr/>
                <p14:nvPr/>
              </p14:nvContentPartPr>
              <p14:xfrm>
                <a:off x="5454035" y="4187548"/>
                <a:ext cx="389160" cy="1425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203C92D-7AAC-DB5E-158B-186A318DED1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445395" y="4178548"/>
                  <a:ext cx="406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1020" name="Freihand 211019">
                  <a:extLst>
                    <a:ext uri="{FF2B5EF4-FFF2-40B4-BE49-F238E27FC236}">
                      <a16:creationId xmlns:a16="http://schemas.microsoft.com/office/drawing/2014/main" id="{DEC81E17-8760-6262-C735-512804801414}"/>
                    </a:ext>
                  </a:extLst>
                </p14:cNvPr>
                <p14:cNvContentPartPr/>
                <p14:nvPr/>
              </p14:nvContentPartPr>
              <p14:xfrm>
                <a:off x="5999435" y="4180348"/>
                <a:ext cx="259200" cy="104040"/>
              </p14:xfrm>
            </p:contentPart>
          </mc:Choice>
          <mc:Fallback>
            <p:pic>
              <p:nvPicPr>
                <p:cNvPr id="211020" name="Freihand 211019">
                  <a:extLst>
                    <a:ext uri="{FF2B5EF4-FFF2-40B4-BE49-F238E27FC236}">
                      <a16:creationId xmlns:a16="http://schemas.microsoft.com/office/drawing/2014/main" id="{DEC81E17-8760-6262-C735-51280480141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990435" y="4171348"/>
                  <a:ext cx="276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1025" name="Freihand 211024">
                  <a:extLst>
                    <a:ext uri="{FF2B5EF4-FFF2-40B4-BE49-F238E27FC236}">
                      <a16:creationId xmlns:a16="http://schemas.microsoft.com/office/drawing/2014/main" id="{534CD810-F134-E03D-97D8-4BDEE74513AC}"/>
                    </a:ext>
                  </a:extLst>
                </p14:cNvPr>
                <p14:cNvContentPartPr/>
                <p14:nvPr/>
              </p14:nvContentPartPr>
              <p14:xfrm>
                <a:off x="6320555" y="4177108"/>
                <a:ext cx="356400" cy="99000"/>
              </p14:xfrm>
            </p:contentPart>
          </mc:Choice>
          <mc:Fallback>
            <p:pic>
              <p:nvPicPr>
                <p:cNvPr id="211025" name="Freihand 211024">
                  <a:extLst>
                    <a:ext uri="{FF2B5EF4-FFF2-40B4-BE49-F238E27FC236}">
                      <a16:creationId xmlns:a16="http://schemas.microsoft.com/office/drawing/2014/main" id="{534CD810-F134-E03D-97D8-4BDEE74513A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311915" y="4168468"/>
                  <a:ext cx="3740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1031" name="Freihand 211030">
                  <a:extLst>
                    <a:ext uri="{FF2B5EF4-FFF2-40B4-BE49-F238E27FC236}">
                      <a16:creationId xmlns:a16="http://schemas.microsoft.com/office/drawing/2014/main" id="{8F16703C-5288-5F7F-C38E-A5A7D620D171}"/>
                    </a:ext>
                  </a:extLst>
                </p14:cNvPr>
                <p14:cNvContentPartPr/>
                <p14:nvPr/>
              </p14:nvContentPartPr>
              <p14:xfrm>
                <a:off x="6714395" y="4167028"/>
                <a:ext cx="141120" cy="232200"/>
              </p14:xfrm>
            </p:contentPart>
          </mc:Choice>
          <mc:Fallback>
            <p:pic>
              <p:nvPicPr>
                <p:cNvPr id="211031" name="Freihand 211030">
                  <a:extLst>
                    <a:ext uri="{FF2B5EF4-FFF2-40B4-BE49-F238E27FC236}">
                      <a16:creationId xmlns:a16="http://schemas.microsoft.com/office/drawing/2014/main" id="{8F16703C-5288-5F7F-C38E-A5A7D620D17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705395" y="4158388"/>
                  <a:ext cx="1587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1035" name="Freihand 211034">
                  <a:extLst>
                    <a:ext uri="{FF2B5EF4-FFF2-40B4-BE49-F238E27FC236}">
                      <a16:creationId xmlns:a16="http://schemas.microsoft.com/office/drawing/2014/main" id="{BC136F46-6CA1-A81A-BB77-35B93A72C966}"/>
                    </a:ext>
                  </a:extLst>
                </p14:cNvPr>
                <p14:cNvContentPartPr/>
                <p14:nvPr/>
              </p14:nvContentPartPr>
              <p14:xfrm>
                <a:off x="6900875" y="4032748"/>
                <a:ext cx="62280" cy="205560"/>
              </p14:xfrm>
            </p:contentPart>
          </mc:Choice>
          <mc:Fallback>
            <p:pic>
              <p:nvPicPr>
                <p:cNvPr id="211035" name="Freihand 211034">
                  <a:extLst>
                    <a:ext uri="{FF2B5EF4-FFF2-40B4-BE49-F238E27FC236}">
                      <a16:creationId xmlns:a16="http://schemas.microsoft.com/office/drawing/2014/main" id="{BC136F46-6CA1-A81A-BB77-35B93A72C96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892235" y="4024108"/>
                  <a:ext cx="799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1039" name="Freihand 211038">
                  <a:extLst>
                    <a:ext uri="{FF2B5EF4-FFF2-40B4-BE49-F238E27FC236}">
                      <a16:creationId xmlns:a16="http://schemas.microsoft.com/office/drawing/2014/main" id="{850D5B6D-28C1-5874-5BAA-6DF6ACE19CE2}"/>
                    </a:ext>
                  </a:extLst>
                </p14:cNvPr>
                <p14:cNvContentPartPr/>
                <p14:nvPr/>
              </p14:nvContentPartPr>
              <p14:xfrm>
                <a:off x="6985835" y="4131748"/>
                <a:ext cx="506520" cy="242280"/>
              </p14:xfrm>
            </p:contentPart>
          </mc:Choice>
          <mc:Fallback>
            <p:pic>
              <p:nvPicPr>
                <p:cNvPr id="211039" name="Freihand 211038">
                  <a:extLst>
                    <a:ext uri="{FF2B5EF4-FFF2-40B4-BE49-F238E27FC236}">
                      <a16:creationId xmlns:a16="http://schemas.microsoft.com/office/drawing/2014/main" id="{850D5B6D-28C1-5874-5BAA-6DF6ACE19CE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977195" y="4122748"/>
                  <a:ext cx="5241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1043" name="Freihand 211042">
                  <a:extLst>
                    <a:ext uri="{FF2B5EF4-FFF2-40B4-BE49-F238E27FC236}">
                      <a16:creationId xmlns:a16="http://schemas.microsoft.com/office/drawing/2014/main" id="{4C68A002-7C6B-5686-CE9C-BFA59BDAADC6}"/>
                    </a:ext>
                  </a:extLst>
                </p14:cNvPr>
                <p14:cNvContentPartPr/>
                <p14:nvPr/>
              </p14:nvContentPartPr>
              <p14:xfrm>
                <a:off x="7537355" y="4007188"/>
                <a:ext cx="279720" cy="217800"/>
              </p14:xfrm>
            </p:contentPart>
          </mc:Choice>
          <mc:Fallback>
            <p:pic>
              <p:nvPicPr>
                <p:cNvPr id="211043" name="Freihand 211042">
                  <a:extLst>
                    <a:ext uri="{FF2B5EF4-FFF2-40B4-BE49-F238E27FC236}">
                      <a16:creationId xmlns:a16="http://schemas.microsoft.com/office/drawing/2014/main" id="{4C68A002-7C6B-5686-CE9C-BFA59BDAADC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528355" y="3998548"/>
                  <a:ext cx="2973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1532" name="Freihand 211531">
                  <a:extLst>
                    <a:ext uri="{FF2B5EF4-FFF2-40B4-BE49-F238E27FC236}">
                      <a16:creationId xmlns:a16="http://schemas.microsoft.com/office/drawing/2014/main" id="{4600E116-DC03-130A-58AA-75D5C2C6972D}"/>
                    </a:ext>
                  </a:extLst>
                </p14:cNvPr>
                <p14:cNvContentPartPr/>
                <p14:nvPr/>
              </p14:nvContentPartPr>
              <p14:xfrm>
                <a:off x="5401835" y="4912948"/>
                <a:ext cx="362880" cy="130680"/>
              </p14:xfrm>
            </p:contentPart>
          </mc:Choice>
          <mc:Fallback>
            <p:pic>
              <p:nvPicPr>
                <p:cNvPr id="211532" name="Freihand 211531">
                  <a:extLst>
                    <a:ext uri="{FF2B5EF4-FFF2-40B4-BE49-F238E27FC236}">
                      <a16:creationId xmlns:a16="http://schemas.microsoft.com/office/drawing/2014/main" id="{4600E116-DC03-130A-58AA-75D5C2C6972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393195" y="4903948"/>
                  <a:ext cx="380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1533" name="Freihand 211532">
                  <a:extLst>
                    <a:ext uri="{FF2B5EF4-FFF2-40B4-BE49-F238E27FC236}">
                      <a16:creationId xmlns:a16="http://schemas.microsoft.com/office/drawing/2014/main" id="{C26D7D31-0875-3EA2-8588-5E69C959B2BF}"/>
                    </a:ext>
                  </a:extLst>
                </p14:cNvPr>
                <p14:cNvContentPartPr/>
                <p14:nvPr/>
              </p14:nvContentPartPr>
              <p14:xfrm>
                <a:off x="5839955" y="4902148"/>
                <a:ext cx="303480" cy="78840"/>
              </p14:xfrm>
            </p:contentPart>
          </mc:Choice>
          <mc:Fallback>
            <p:pic>
              <p:nvPicPr>
                <p:cNvPr id="211533" name="Freihand 211532">
                  <a:extLst>
                    <a:ext uri="{FF2B5EF4-FFF2-40B4-BE49-F238E27FC236}">
                      <a16:creationId xmlns:a16="http://schemas.microsoft.com/office/drawing/2014/main" id="{C26D7D31-0875-3EA2-8588-5E69C959B2B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5830955" y="4893508"/>
                  <a:ext cx="321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1534" name="Freihand 211533">
                  <a:extLst>
                    <a:ext uri="{FF2B5EF4-FFF2-40B4-BE49-F238E27FC236}">
                      <a16:creationId xmlns:a16="http://schemas.microsoft.com/office/drawing/2014/main" id="{8EAB9CEB-1AB5-C1C2-C861-7F1CF97D4A60}"/>
                    </a:ext>
                  </a:extLst>
                </p14:cNvPr>
                <p14:cNvContentPartPr/>
                <p14:nvPr/>
              </p14:nvContentPartPr>
              <p14:xfrm>
                <a:off x="6222635" y="4858948"/>
                <a:ext cx="160200" cy="290160"/>
              </p14:xfrm>
            </p:contentPart>
          </mc:Choice>
          <mc:Fallback>
            <p:pic>
              <p:nvPicPr>
                <p:cNvPr id="211534" name="Freihand 211533">
                  <a:extLst>
                    <a:ext uri="{FF2B5EF4-FFF2-40B4-BE49-F238E27FC236}">
                      <a16:creationId xmlns:a16="http://schemas.microsoft.com/office/drawing/2014/main" id="{8EAB9CEB-1AB5-C1C2-C861-7F1CF97D4A6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213635" y="4850308"/>
                  <a:ext cx="17784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1535" name="Freihand 211534">
                  <a:extLst>
                    <a:ext uri="{FF2B5EF4-FFF2-40B4-BE49-F238E27FC236}">
                      <a16:creationId xmlns:a16="http://schemas.microsoft.com/office/drawing/2014/main" id="{919B13D7-5993-4A31-57D0-0A2B43787111}"/>
                    </a:ext>
                  </a:extLst>
                </p14:cNvPr>
                <p14:cNvContentPartPr/>
                <p14:nvPr/>
              </p14:nvContentPartPr>
              <p14:xfrm>
                <a:off x="6449075" y="4734028"/>
                <a:ext cx="80640" cy="208080"/>
              </p14:xfrm>
            </p:contentPart>
          </mc:Choice>
          <mc:Fallback>
            <p:pic>
              <p:nvPicPr>
                <p:cNvPr id="211535" name="Freihand 211534">
                  <a:extLst>
                    <a:ext uri="{FF2B5EF4-FFF2-40B4-BE49-F238E27FC236}">
                      <a16:creationId xmlns:a16="http://schemas.microsoft.com/office/drawing/2014/main" id="{919B13D7-5993-4A31-57D0-0A2B4378711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440075" y="4725388"/>
                  <a:ext cx="9828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1536" name="Freihand 211535">
                  <a:extLst>
                    <a:ext uri="{FF2B5EF4-FFF2-40B4-BE49-F238E27FC236}">
                      <a16:creationId xmlns:a16="http://schemas.microsoft.com/office/drawing/2014/main" id="{2EC79CAC-9315-0F3B-1A22-5C0DD55A3309}"/>
                    </a:ext>
                  </a:extLst>
                </p14:cNvPr>
                <p14:cNvContentPartPr/>
                <p14:nvPr/>
              </p14:nvContentPartPr>
              <p14:xfrm>
                <a:off x="6552035" y="4863628"/>
                <a:ext cx="88560" cy="105120"/>
              </p14:xfrm>
            </p:contentPart>
          </mc:Choice>
          <mc:Fallback>
            <p:pic>
              <p:nvPicPr>
                <p:cNvPr id="211536" name="Freihand 211535">
                  <a:extLst>
                    <a:ext uri="{FF2B5EF4-FFF2-40B4-BE49-F238E27FC236}">
                      <a16:creationId xmlns:a16="http://schemas.microsoft.com/office/drawing/2014/main" id="{2EC79CAC-9315-0F3B-1A22-5C0DD55A330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543035" y="4854628"/>
                  <a:ext cx="106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1537" name="Freihand 211536">
                  <a:extLst>
                    <a:ext uri="{FF2B5EF4-FFF2-40B4-BE49-F238E27FC236}">
                      <a16:creationId xmlns:a16="http://schemas.microsoft.com/office/drawing/2014/main" id="{6E7AA5DB-4D8D-3C5C-44DC-E96EF2A42F93}"/>
                    </a:ext>
                  </a:extLst>
                </p14:cNvPr>
                <p14:cNvContentPartPr/>
                <p14:nvPr/>
              </p14:nvContentPartPr>
              <p14:xfrm>
                <a:off x="6693515" y="4868668"/>
                <a:ext cx="448560" cy="338040"/>
              </p14:xfrm>
            </p:contentPart>
          </mc:Choice>
          <mc:Fallback>
            <p:pic>
              <p:nvPicPr>
                <p:cNvPr id="211537" name="Freihand 211536">
                  <a:extLst>
                    <a:ext uri="{FF2B5EF4-FFF2-40B4-BE49-F238E27FC236}">
                      <a16:creationId xmlns:a16="http://schemas.microsoft.com/office/drawing/2014/main" id="{6E7AA5DB-4D8D-3C5C-44DC-E96EF2A42F9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6684875" y="4860028"/>
                  <a:ext cx="4662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1538" name="Freihand 211537">
                  <a:extLst>
                    <a:ext uri="{FF2B5EF4-FFF2-40B4-BE49-F238E27FC236}">
                      <a16:creationId xmlns:a16="http://schemas.microsoft.com/office/drawing/2014/main" id="{647FCDFA-228B-1351-75B5-E81531EAF694}"/>
                    </a:ext>
                  </a:extLst>
                </p14:cNvPr>
                <p14:cNvContentPartPr/>
                <p14:nvPr/>
              </p14:nvContentPartPr>
              <p14:xfrm>
                <a:off x="7212635" y="4821508"/>
                <a:ext cx="253800" cy="91440"/>
              </p14:xfrm>
            </p:contentPart>
          </mc:Choice>
          <mc:Fallback>
            <p:pic>
              <p:nvPicPr>
                <p:cNvPr id="211538" name="Freihand 211537">
                  <a:extLst>
                    <a:ext uri="{FF2B5EF4-FFF2-40B4-BE49-F238E27FC236}">
                      <a16:creationId xmlns:a16="http://schemas.microsoft.com/office/drawing/2014/main" id="{647FCDFA-228B-1351-75B5-E81531EAF694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203995" y="4812868"/>
                  <a:ext cx="2714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1539" name="Freihand 211538">
                  <a:extLst>
                    <a:ext uri="{FF2B5EF4-FFF2-40B4-BE49-F238E27FC236}">
                      <a16:creationId xmlns:a16="http://schemas.microsoft.com/office/drawing/2014/main" id="{4C80CCD5-2D64-32F1-98F6-C5A11CF6F168}"/>
                    </a:ext>
                  </a:extLst>
                </p14:cNvPr>
                <p14:cNvContentPartPr/>
                <p14:nvPr/>
              </p14:nvContentPartPr>
              <p14:xfrm>
                <a:off x="7493075" y="4726108"/>
                <a:ext cx="95040" cy="207720"/>
              </p14:xfrm>
            </p:contentPart>
          </mc:Choice>
          <mc:Fallback>
            <p:pic>
              <p:nvPicPr>
                <p:cNvPr id="211539" name="Freihand 211538">
                  <a:extLst>
                    <a:ext uri="{FF2B5EF4-FFF2-40B4-BE49-F238E27FC236}">
                      <a16:creationId xmlns:a16="http://schemas.microsoft.com/office/drawing/2014/main" id="{4C80CCD5-2D64-32F1-98F6-C5A11CF6F168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484435" y="4717468"/>
                  <a:ext cx="112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1540" name="Freihand 211539">
                  <a:extLst>
                    <a:ext uri="{FF2B5EF4-FFF2-40B4-BE49-F238E27FC236}">
                      <a16:creationId xmlns:a16="http://schemas.microsoft.com/office/drawing/2014/main" id="{5F6483AD-736F-BA53-22D6-D92CA4A8CF7D}"/>
                    </a:ext>
                  </a:extLst>
                </p14:cNvPr>
                <p14:cNvContentPartPr/>
                <p14:nvPr/>
              </p14:nvContentPartPr>
              <p14:xfrm>
                <a:off x="7848395" y="4636828"/>
                <a:ext cx="464760" cy="234000"/>
              </p14:xfrm>
            </p:contentPart>
          </mc:Choice>
          <mc:Fallback>
            <p:pic>
              <p:nvPicPr>
                <p:cNvPr id="211540" name="Freihand 211539">
                  <a:extLst>
                    <a:ext uri="{FF2B5EF4-FFF2-40B4-BE49-F238E27FC236}">
                      <a16:creationId xmlns:a16="http://schemas.microsoft.com/office/drawing/2014/main" id="{5F6483AD-736F-BA53-22D6-D92CA4A8CF7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839395" y="4627828"/>
                  <a:ext cx="482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492DCB0-F28F-970F-585D-7E2E19D6ED6F}"/>
                    </a:ext>
                  </a:extLst>
                </p14:cNvPr>
                <p14:cNvContentPartPr/>
                <p14:nvPr/>
              </p14:nvContentPartPr>
              <p14:xfrm>
                <a:off x="2866715" y="2711908"/>
                <a:ext cx="109080" cy="6069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492DCB0-F28F-970F-585D-7E2E19D6ED6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857715" y="2702908"/>
                  <a:ext cx="126720" cy="6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F4D50A9-847E-6DC2-58F5-322F21EEBEB6}"/>
                    </a:ext>
                  </a:extLst>
                </p14:cNvPr>
                <p14:cNvContentPartPr/>
                <p14:nvPr/>
              </p14:nvContentPartPr>
              <p14:xfrm>
                <a:off x="2980835" y="2495908"/>
                <a:ext cx="1699560" cy="9050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F4D50A9-847E-6DC2-58F5-322F21EEBEB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971835" y="2487268"/>
                  <a:ext cx="1717200" cy="9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DBF648B-F825-FACB-CC86-E63EAED28132}"/>
                    </a:ext>
                  </a:extLst>
                </p14:cNvPr>
                <p14:cNvContentPartPr/>
                <p14:nvPr/>
              </p14:nvContentPartPr>
              <p14:xfrm>
                <a:off x="2864195" y="3263428"/>
                <a:ext cx="1804680" cy="1594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DBF648B-F825-FACB-CC86-E63EAED2813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855195" y="3254428"/>
                  <a:ext cx="18223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A6E98EA-AA3B-68B8-1B90-D499E4FE1729}"/>
                    </a:ext>
                  </a:extLst>
                </p14:cNvPr>
                <p14:cNvContentPartPr/>
                <p14:nvPr/>
              </p14:nvContentPartPr>
              <p14:xfrm>
                <a:off x="316115" y="276508"/>
                <a:ext cx="141120" cy="2372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A6E98EA-AA3B-68B8-1B90-D499E4FE172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07475" y="267508"/>
                  <a:ext cx="1587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7BCA129-9FA0-2EF5-285C-6EBA4BD9267E}"/>
                    </a:ext>
                  </a:extLst>
                </p14:cNvPr>
                <p14:cNvContentPartPr/>
                <p14:nvPr/>
              </p14:nvContentPartPr>
              <p14:xfrm>
                <a:off x="513755" y="169948"/>
                <a:ext cx="148680" cy="3164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7BCA129-9FA0-2EF5-285C-6EBA4BD9267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04755" y="160948"/>
                  <a:ext cx="1663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F20D467-4972-D6E9-41D7-24A4044A2F22}"/>
                    </a:ext>
                  </a:extLst>
                </p14:cNvPr>
                <p14:cNvContentPartPr/>
                <p14:nvPr/>
              </p14:nvContentPartPr>
              <p14:xfrm>
                <a:off x="678635" y="302428"/>
                <a:ext cx="118800" cy="1407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F20D467-4972-D6E9-41D7-24A4044A2F2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69995" y="293788"/>
                  <a:ext cx="1364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9D50DE5-027E-4ACD-04BF-399D1894B8A6}"/>
                    </a:ext>
                  </a:extLst>
                </p14:cNvPr>
                <p14:cNvContentPartPr/>
                <p14:nvPr/>
              </p14:nvContentPartPr>
              <p14:xfrm>
                <a:off x="840995" y="333388"/>
                <a:ext cx="165600" cy="112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9D50DE5-027E-4ACD-04BF-399D1894B8A6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31995" y="324748"/>
                  <a:ext cx="1832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DF31ADD-B5DE-FBA2-FD7E-8DCAFB6A2FA5}"/>
                    </a:ext>
                  </a:extLst>
                </p14:cNvPr>
                <p14:cNvContentPartPr/>
                <p14:nvPr/>
              </p14:nvContentPartPr>
              <p14:xfrm>
                <a:off x="1038635" y="218548"/>
                <a:ext cx="289080" cy="342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DF31ADD-B5DE-FBA2-FD7E-8DCAFB6A2FA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29995" y="209908"/>
                  <a:ext cx="3067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5084302-F217-C162-3A1E-7AFF5FCBA3FC}"/>
                    </a:ext>
                  </a:extLst>
                </p14:cNvPr>
                <p14:cNvContentPartPr/>
                <p14:nvPr/>
              </p14:nvContentPartPr>
              <p14:xfrm>
                <a:off x="1537595" y="307108"/>
                <a:ext cx="380880" cy="810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5084302-F217-C162-3A1E-7AFF5FCBA3F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528955" y="298468"/>
                  <a:ext cx="398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64CB3F6-62EF-09AF-AA44-D3150CCBB0F4}"/>
                    </a:ext>
                  </a:extLst>
                </p14:cNvPr>
                <p14:cNvContentPartPr/>
                <p14:nvPr/>
              </p14:nvContentPartPr>
              <p14:xfrm>
                <a:off x="1968155" y="263548"/>
                <a:ext cx="135360" cy="1072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64CB3F6-62EF-09AF-AA44-D3150CCBB0F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959155" y="254908"/>
                  <a:ext cx="1530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A4C7098-947B-B333-47DA-6D2AECD5A4D9}"/>
                    </a:ext>
                  </a:extLst>
                </p14:cNvPr>
                <p14:cNvContentPartPr/>
                <p14:nvPr/>
              </p14:nvContentPartPr>
              <p14:xfrm>
                <a:off x="284435" y="691948"/>
                <a:ext cx="142920" cy="1094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A4C7098-947B-B333-47DA-6D2AECD5A4D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75795" y="683308"/>
                  <a:ext cx="1605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A1CA623-F5DF-51B1-F057-EDF8A0345BEA}"/>
                    </a:ext>
                  </a:extLst>
                </p14:cNvPr>
                <p14:cNvContentPartPr/>
                <p14:nvPr/>
              </p14:nvContentPartPr>
              <p14:xfrm>
                <a:off x="427355" y="648748"/>
                <a:ext cx="138600" cy="205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A1CA623-F5DF-51B1-F057-EDF8A0345BE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18355" y="639748"/>
                  <a:ext cx="1562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A8428BA-8F67-63DE-A495-8500D90F5434}"/>
                    </a:ext>
                  </a:extLst>
                </p14:cNvPr>
                <p14:cNvContentPartPr/>
                <p14:nvPr/>
              </p14:nvContentPartPr>
              <p14:xfrm>
                <a:off x="516635" y="659548"/>
                <a:ext cx="146520" cy="2566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A8428BA-8F67-63DE-A495-8500D90F5434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07635" y="650908"/>
                  <a:ext cx="1641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2E94BDC-C891-8192-C4EE-9EF8D4D1B26E}"/>
                    </a:ext>
                  </a:extLst>
                </p14:cNvPr>
                <p14:cNvContentPartPr/>
                <p14:nvPr/>
              </p14:nvContentPartPr>
              <p14:xfrm>
                <a:off x="677195" y="625708"/>
                <a:ext cx="78120" cy="1389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2E94BDC-C891-8192-C4EE-9EF8D4D1B26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68195" y="616708"/>
                  <a:ext cx="95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26327B6-2935-398A-D87C-231802AD7831}"/>
                    </a:ext>
                  </a:extLst>
                </p14:cNvPr>
                <p14:cNvContentPartPr/>
                <p14:nvPr/>
              </p14:nvContentPartPr>
              <p14:xfrm>
                <a:off x="797075" y="635428"/>
                <a:ext cx="50040" cy="1054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26327B6-2935-398A-D87C-231802AD783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88075" y="626788"/>
                  <a:ext cx="67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AB17E75-1CBC-D4B7-EB5E-1A0A018E0C4D}"/>
                    </a:ext>
                  </a:extLst>
                </p14:cNvPr>
                <p14:cNvContentPartPr/>
                <p14:nvPr/>
              </p14:nvContentPartPr>
              <p14:xfrm>
                <a:off x="834515" y="616708"/>
                <a:ext cx="220680" cy="2595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AB17E75-1CBC-D4B7-EB5E-1A0A018E0C4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25515" y="608068"/>
                  <a:ext cx="2383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1C04C5E-5682-3B59-CD71-FB501AA4F127}"/>
                    </a:ext>
                  </a:extLst>
                </p14:cNvPr>
                <p14:cNvContentPartPr/>
                <p14:nvPr/>
              </p14:nvContentPartPr>
              <p14:xfrm>
                <a:off x="1044755" y="654868"/>
                <a:ext cx="106200" cy="1022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1C04C5E-5682-3B59-CD71-FB501AA4F12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35755" y="646228"/>
                  <a:ext cx="123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69EFC9B-0CE5-6047-F178-D15CFBA4F309}"/>
                    </a:ext>
                  </a:extLst>
                </p14:cNvPr>
                <p14:cNvContentPartPr/>
                <p14:nvPr/>
              </p14:nvContentPartPr>
              <p14:xfrm>
                <a:off x="1174355" y="591868"/>
                <a:ext cx="14760" cy="234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69EFC9B-0CE5-6047-F178-D15CFBA4F30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65355" y="583228"/>
                  <a:ext cx="32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99AD29B-2947-569E-6B0F-0703D2A8EE34}"/>
                    </a:ext>
                  </a:extLst>
                </p14:cNvPr>
                <p14:cNvContentPartPr/>
                <p14:nvPr/>
              </p14:nvContentPartPr>
              <p14:xfrm>
                <a:off x="1235195" y="543628"/>
                <a:ext cx="332640" cy="1868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99AD29B-2947-569E-6B0F-0703D2A8EE3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226555" y="534628"/>
                  <a:ext cx="3502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922D789-42EB-E368-F622-C1FF26709338}"/>
                    </a:ext>
                  </a:extLst>
                </p14:cNvPr>
                <p14:cNvContentPartPr/>
                <p14:nvPr/>
              </p14:nvContentPartPr>
              <p14:xfrm>
                <a:off x="336275" y="1000108"/>
                <a:ext cx="178920" cy="108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922D789-42EB-E368-F622-C1FF2670933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27275" y="991468"/>
                  <a:ext cx="196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C9424D6-0D2B-0F30-C675-307DA9DF6B31}"/>
                    </a:ext>
                  </a:extLst>
                </p14:cNvPr>
                <p14:cNvContentPartPr/>
                <p14:nvPr/>
              </p14:nvContentPartPr>
              <p14:xfrm>
                <a:off x="552275" y="984268"/>
                <a:ext cx="93960" cy="990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C9424D6-0D2B-0F30-C675-307DA9DF6B3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543275" y="975628"/>
                  <a:ext cx="1116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87FCE13-2F32-195C-7930-BAA23BB28778}"/>
                    </a:ext>
                  </a:extLst>
                </p14:cNvPr>
                <p14:cNvContentPartPr/>
                <p14:nvPr/>
              </p14:nvContentPartPr>
              <p14:xfrm>
                <a:off x="698435" y="988228"/>
                <a:ext cx="574200" cy="684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87FCE13-2F32-195C-7930-BAA23BB2877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89435" y="979228"/>
                  <a:ext cx="591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16A6722-39CD-4B91-C118-9E6D5C8FFD79}"/>
                    </a:ext>
                  </a:extLst>
                </p14:cNvPr>
                <p14:cNvContentPartPr/>
                <p14:nvPr/>
              </p14:nvContentPartPr>
              <p14:xfrm>
                <a:off x="1269035" y="924148"/>
                <a:ext cx="183240" cy="1062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16A6722-39CD-4B91-C118-9E6D5C8FFD7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260395" y="915508"/>
                  <a:ext cx="2008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4FAFA30-9EF2-8BF2-6738-7D56C7FF10A8}"/>
                    </a:ext>
                  </a:extLst>
                </p14:cNvPr>
                <p14:cNvContentPartPr/>
                <p14:nvPr/>
              </p14:nvContentPartPr>
              <p14:xfrm>
                <a:off x="1636595" y="852508"/>
                <a:ext cx="312840" cy="2880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4FAFA30-9EF2-8BF2-6738-7D56C7FF10A8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627955" y="843868"/>
                  <a:ext cx="3304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284ED60-4287-B004-9A6E-66D27D4BA4FF}"/>
                    </a:ext>
                  </a:extLst>
                </p14:cNvPr>
                <p14:cNvContentPartPr/>
                <p14:nvPr/>
              </p14:nvContentPartPr>
              <p14:xfrm>
                <a:off x="1974275" y="829108"/>
                <a:ext cx="326160" cy="1494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284ED60-4287-B004-9A6E-66D27D4BA4F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965635" y="820108"/>
                  <a:ext cx="3438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AE61AF0-D57F-4E3B-0031-6EA2B468BCD4}"/>
                    </a:ext>
                  </a:extLst>
                </p14:cNvPr>
                <p14:cNvContentPartPr/>
                <p14:nvPr/>
              </p14:nvContentPartPr>
              <p14:xfrm>
                <a:off x="2282795" y="752428"/>
                <a:ext cx="255240" cy="21132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AE61AF0-D57F-4E3B-0031-6EA2B468BCD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273795" y="743788"/>
                  <a:ext cx="2728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11316" name="Freihand 211315">
                  <a:extLst>
                    <a:ext uri="{FF2B5EF4-FFF2-40B4-BE49-F238E27FC236}">
                      <a16:creationId xmlns:a16="http://schemas.microsoft.com/office/drawing/2014/main" id="{353F12A3-830C-E89C-BE24-5F2217D285F2}"/>
                    </a:ext>
                  </a:extLst>
                </p14:cNvPr>
                <p14:cNvContentPartPr/>
                <p14:nvPr/>
              </p14:nvContentPartPr>
              <p14:xfrm>
                <a:off x="94355" y="1348948"/>
                <a:ext cx="3600" cy="7920"/>
              </p14:xfrm>
            </p:contentPart>
          </mc:Choice>
          <mc:Fallback>
            <p:pic>
              <p:nvPicPr>
                <p:cNvPr id="211316" name="Freihand 211315">
                  <a:extLst>
                    <a:ext uri="{FF2B5EF4-FFF2-40B4-BE49-F238E27FC236}">
                      <a16:creationId xmlns:a16="http://schemas.microsoft.com/office/drawing/2014/main" id="{353F12A3-830C-E89C-BE24-5F2217D285F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5355" y="1340308"/>
                  <a:ext cx="21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11318" name="Freihand 211317">
                  <a:extLst>
                    <a:ext uri="{FF2B5EF4-FFF2-40B4-BE49-F238E27FC236}">
                      <a16:creationId xmlns:a16="http://schemas.microsoft.com/office/drawing/2014/main" id="{06354067-DDD0-A90A-9C54-1E9014CF8194}"/>
                    </a:ext>
                  </a:extLst>
                </p14:cNvPr>
                <p14:cNvContentPartPr/>
                <p14:nvPr/>
              </p14:nvContentPartPr>
              <p14:xfrm>
                <a:off x="268235" y="1312948"/>
                <a:ext cx="290880" cy="313200"/>
              </p14:xfrm>
            </p:contentPart>
          </mc:Choice>
          <mc:Fallback>
            <p:pic>
              <p:nvPicPr>
                <p:cNvPr id="211318" name="Freihand 211317">
                  <a:extLst>
                    <a:ext uri="{FF2B5EF4-FFF2-40B4-BE49-F238E27FC236}">
                      <a16:creationId xmlns:a16="http://schemas.microsoft.com/office/drawing/2014/main" id="{06354067-DDD0-A90A-9C54-1E9014CF8194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59235" y="1304308"/>
                  <a:ext cx="30852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11349" name="Freihand 211348">
                  <a:extLst>
                    <a:ext uri="{FF2B5EF4-FFF2-40B4-BE49-F238E27FC236}">
                      <a16:creationId xmlns:a16="http://schemas.microsoft.com/office/drawing/2014/main" id="{585FC5A6-64C8-15D5-FCE6-C62484427890}"/>
                    </a:ext>
                  </a:extLst>
                </p14:cNvPr>
                <p14:cNvContentPartPr/>
                <p14:nvPr/>
              </p14:nvContentPartPr>
              <p14:xfrm>
                <a:off x="583235" y="1308628"/>
                <a:ext cx="397800" cy="132840"/>
              </p14:xfrm>
            </p:contentPart>
          </mc:Choice>
          <mc:Fallback>
            <p:pic>
              <p:nvPicPr>
                <p:cNvPr id="211349" name="Freihand 211348">
                  <a:extLst>
                    <a:ext uri="{FF2B5EF4-FFF2-40B4-BE49-F238E27FC236}">
                      <a16:creationId xmlns:a16="http://schemas.microsoft.com/office/drawing/2014/main" id="{585FC5A6-64C8-15D5-FCE6-C62484427890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74595" y="1299628"/>
                  <a:ext cx="4154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11351" name="Freihand 211350">
                  <a:extLst>
                    <a:ext uri="{FF2B5EF4-FFF2-40B4-BE49-F238E27FC236}">
                      <a16:creationId xmlns:a16="http://schemas.microsoft.com/office/drawing/2014/main" id="{20CF1DAA-48DB-A06A-6ED8-46EBC25D49E7}"/>
                    </a:ext>
                  </a:extLst>
                </p14:cNvPr>
                <p14:cNvContentPartPr/>
                <p14:nvPr/>
              </p14:nvContentPartPr>
              <p14:xfrm>
                <a:off x="1051955" y="1188748"/>
                <a:ext cx="198000" cy="171720"/>
              </p14:xfrm>
            </p:contentPart>
          </mc:Choice>
          <mc:Fallback>
            <p:pic>
              <p:nvPicPr>
                <p:cNvPr id="211351" name="Freihand 211350">
                  <a:extLst>
                    <a:ext uri="{FF2B5EF4-FFF2-40B4-BE49-F238E27FC236}">
                      <a16:creationId xmlns:a16="http://schemas.microsoft.com/office/drawing/2014/main" id="{20CF1DAA-48DB-A06A-6ED8-46EBC25D49E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42955" y="1180108"/>
                  <a:ext cx="215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11358" name="Freihand 211357">
                  <a:extLst>
                    <a:ext uri="{FF2B5EF4-FFF2-40B4-BE49-F238E27FC236}">
                      <a16:creationId xmlns:a16="http://schemas.microsoft.com/office/drawing/2014/main" id="{B1961C27-F739-87DA-283B-A22BB6F02556}"/>
                    </a:ext>
                  </a:extLst>
                </p14:cNvPr>
                <p14:cNvContentPartPr/>
                <p14:nvPr/>
              </p14:nvContentPartPr>
              <p14:xfrm>
                <a:off x="1432475" y="1184068"/>
                <a:ext cx="456120" cy="172800"/>
              </p14:xfrm>
            </p:contentPart>
          </mc:Choice>
          <mc:Fallback>
            <p:pic>
              <p:nvPicPr>
                <p:cNvPr id="211358" name="Freihand 211357">
                  <a:extLst>
                    <a:ext uri="{FF2B5EF4-FFF2-40B4-BE49-F238E27FC236}">
                      <a16:creationId xmlns:a16="http://schemas.microsoft.com/office/drawing/2014/main" id="{B1961C27-F739-87DA-283B-A22BB6F02556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423475" y="1175428"/>
                  <a:ext cx="4737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11380" name="Freihand 211379">
                  <a:extLst>
                    <a:ext uri="{FF2B5EF4-FFF2-40B4-BE49-F238E27FC236}">
                      <a16:creationId xmlns:a16="http://schemas.microsoft.com/office/drawing/2014/main" id="{B4DDD948-EB20-42AF-7E61-9F21ED31D6D0}"/>
                    </a:ext>
                  </a:extLst>
                </p14:cNvPr>
                <p14:cNvContentPartPr/>
                <p14:nvPr/>
              </p14:nvContentPartPr>
              <p14:xfrm>
                <a:off x="2104235" y="1118548"/>
                <a:ext cx="294840" cy="384120"/>
              </p14:xfrm>
            </p:contentPart>
          </mc:Choice>
          <mc:Fallback>
            <p:pic>
              <p:nvPicPr>
                <p:cNvPr id="211380" name="Freihand 211379">
                  <a:extLst>
                    <a:ext uri="{FF2B5EF4-FFF2-40B4-BE49-F238E27FC236}">
                      <a16:creationId xmlns:a16="http://schemas.microsoft.com/office/drawing/2014/main" id="{B4DDD948-EB20-42AF-7E61-9F21ED31D6D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095235" y="1109548"/>
                  <a:ext cx="3124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11381" name="Freihand 211380">
                  <a:extLst>
                    <a:ext uri="{FF2B5EF4-FFF2-40B4-BE49-F238E27FC236}">
                      <a16:creationId xmlns:a16="http://schemas.microsoft.com/office/drawing/2014/main" id="{2102B41A-38FD-66F9-0D58-FD6816FFEADC}"/>
                    </a:ext>
                  </a:extLst>
                </p14:cNvPr>
                <p14:cNvContentPartPr/>
                <p14:nvPr/>
              </p14:nvContentPartPr>
              <p14:xfrm>
                <a:off x="692675" y="1556308"/>
                <a:ext cx="131400" cy="178920"/>
              </p14:xfrm>
            </p:contentPart>
          </mc:Choice>
          <mc:Fallback>
            <p:pic>
              <p:nvPicPr>
                <p:cNvPr id="211381" name="Freihand 211380">
                  <a:extLst>
                    <a:ext uri="{FF2B5EF4-FFF2-40B4-BE49-F238E27FC236}">
                      <a16:creationId xmlns:a16="http://schemas.microsoft.com/office/drawing/2014/main" id="{2102B41A-38FD-66F9-0D58-FD6816FFEAD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684035" y="1547308"/>
                  <a:ext cx="149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11382" name="Freihand 211381">
                  <a:extLst>
                    <a:ext uri="{FF2B5EF4-FFF2-40B4-BE49-F238E27FC236}">
                      <a16:creationId xmlns:a16="http://schemas.microsoft.com/office/drawing/2014/main" id="{15E8C6F3-1729-A4FF-9018-6FAC686C9D1E}"/>
                    </a:ext>
                  </a:extLst>
                </p14:cNvPr>
                <p14:cNvContentPartPr/>
                <p14:nvPr/>
              </p14:nvContentPartPr>
              <p14:xfrm>
                <a:off x="842075" y="1559908"/>
                <a:ext cx="110880" cy="127800"/>
              </p14:xfrm>
            </p:contentPart>
          </mc:Choice>
          <mc:Fallback>
            <p:pic>
              <p:nvPicPr>
                <p:cNvPr id="211382" name="Freihand 211381">
                  <a:extLst>
                    <a:ext uri="{FF2B5EF4-FFF2-40B4-BE49-F238E27FC236}">
                      <a16:creationId xmlns:a16="http://schemas.microsoft.com/office/drawing/2014/main" id="{15E8C6F3-1729-A4FF-9018-6FAC686C9D1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33435" y="1550908"/>
                  <a:ext cx="1285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11383" name="Freihand 211382">
                  <a:extLst>
                    <a:ext uri="{FF2B5EF4-FFF2-40B4-BE49-F238E27FC236}">
                      <a16:creationId xmlns:a16="http://schemas.microsoft.com/office/drawing/2014/main" id="{FED21A5C-265A-6270-F7FA-FEBDD7C77DBB}"/>
                    </a:ext>
                  </a:extLst>
                </p14:cNvPr>
                <p14:cNvContentPartPr/>
                <p14:nvPr/>
              </p14:nvContentPartPr>
              <p14:xfrm>
                <a:off x="968795" y="1554148"/>
                <a:ext cx="130320" cy="99720"/>
              </p14:xfrm>
            </p:contentPart>
          </mc:Choice>
          <mc:Fallback>
            <p:pic>
              <p:nvPicPr>
                <p:cNvPr id="211383" name="Freihand 211382">
                  <a:extLst>
                    <a:ext uri="{FF2B5EF4-FFF2-40B4-BE49-F238E27FC236}">
                      <a16:creationId xmlns:a16="http://schemas.microsoft.com/office/drawing/2014/main" id="{FED21A5C-265A-6270-F7FA-FEBDD7C77DB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59795" y="1545148"/>
                  <a:ext cx="147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11384" name="Freihand 211383">
                  <a:extLst>
                    <a:ext uri="{FF2B5EF4-FFF2-40B4-BE49-F238E27FC236}">
                      <a16:creationId xmlns:a16="http://schemas.microsoft.com/office/drawing/2014/main" id="{628C2FBE-E09B-A5B1-9764-A5DE3077C8F8}"/>
                    </a:ext>
                  </a:extLst>
                </p14:cNvPr>
                <p14:cNvContentPartPr/>
                <p14:nvPr/>
              </p14:nvContentPartPr>
              <p14:xfrm>
                <a:off x="1204955" y="1460548"/>
                <a:ext cx="87480" cy="198000"/>
              </p14:xfrm>
            </p:contentPart>
          </mc:Choice>
          <mc:Fallback>
            <p:pic>
              <p:nvPicPr>
                <p:cNvPr id="211384" name="Freihand 211383">
                  <a:extLst>
                    <a:ext uri="{FF2B5EF4-FFF2-40B4-BE49-F238E27FC236}">
                      <a16:creationId xmlns:a16="http://schemas.microsoft.com/office/drawing/2014/main" id="{628C2FBE-E09B-A5B1-9764-A5DE3077C8F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96315" y="1451548"/>
                  <a:ext cx="1051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11385" name="Freihand 211384">
                  <a:extLst>
                    <a:ext uri="{FF2B5EF4-FFF2-40B4-BE49-F238E27FC236}">
                      <a16:creationId xmlns:a16="http://schemas.microsoft.com/office/drawing/2014/main" id="{1AFD5DE1-5811-EC95-F1F0-6D8795CCCA1B}"/>
                    </a:ext>
                  </a:extLst>
                </p14:cNvPr>
                <p14:cNvContentPartPr/>
                <p14:nvPr/>
              </p14:nvContentPartPr>
              <p14:xfrm>
                <a:off x="1452635" y="1469188"/>
                <a:ext cx="227880" cy="189720"/>
              </p14:xfrm>
            </p:contentPart>
          </mc:Choice>
          <mc:Fallback>
            <p:pic>
              <p:nvPicPr>
                <p:cNvPr id="211385" name="Freihand 211384">
                  <a:extLst>
                    <a:ext uri="{FF2B5EF4-FFF2-40B4-BE49-F238E27FC236}">
                      <a16:creationId xmlns:a16="http://schemas.microsoft.com/office/drawing/2014/main" id="{1AFD5DE1-5811-EC95-F1F0-6D8795CCCA1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443635" y="1460188"/>
                  <a:ext cx="2455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11386" name="Freihand 211385">
                  <a:extLst>
                    <a:ext uri="{FF2B5EF4-FFF2-40B4-BE49-F238E27FC236}">
                      <a16:creationId xmlns:a16="http://schemas.microsoft.com/office/drawing/2014/main" id="{759BDCB5-858B-4106-7F47-23033F528E0D}"/>
                    </a:ext>
                  </a:extLst>
                </p14:cNvPr>
                <p14:cNvContentPartPr/>
                <p14:nvPr/>
              </p14:nvContentPartPr>
              <p14:xfrm>
                <a:off x="1766555" y="1504108"/>
                <a:ext cx="38880" cy="115920"/>
              </p14:xfrm>
            </p:contentPart>
          </mc:Choice>
          <mc:Fallback>
            <p:pic>
              <p:nvPicPr>
                <p:cNvPr id="211386" name="Freihand 211385">
                  <a:extLst>
                    <a:ext uri="{FF2B5EF4-FFF2-40B4-BE49-F238E27FC236}">
                      <a16:creationId xmlns:a16="http://schemas.microsoft.com/office/drawing/2014/main" id="{759BDCB5-858B-4106-7F47-23033F528E0D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757915" y="1495108"/>
                  <a:ext cx="56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11387" name="Freihand 211386">
                  <a:extLst>
                    <a:ext uri="{FF2B5EF4-FFF2-40B4-BE49-F238E27FC236}">
                      <a16:creationId xmlns:a16="http://schemas.microsoft.com/office/drawing/2014/main" id="{71AAC515-E6B1-20C5-92CC-147A0B25B4D2}"/>
                    </a:ext>
                  </a:extLst>
                </p14:cNvPr>
                <p14:cNvContentPartPr/>
                <p14:nvPr/>
              </p14:nvContentPartPr>
              <p14:xfrm>
                <a:off x="1701395" y="1487908"/>
                <a:ext cx="357840" cy="186840"/>
              </p14:xfrm>
            </p:contentPart>
          </mc:Choice>
          <mc:Fallback>
            <p:pic>
              <p:nvPicPr>
                <p:cNvPr id="211387" name="Freihand 211386">
                  <a:extLst>
                    <a:ext uri="{FF2B5EF4-FFF2-40B4-BE49-F238E27FC236}">
                      <a16:creationId xmlns:a16="http://schemas.microsoft.com/office/drawing/2014/main" id="{71AAC515-E6B1-20C5-92CC-147A0B25B4D2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692395" y="1478908"/>
                  <a:ext cx="3754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11388" name="Freihand 211387">
                  <a:extLst>
                    <a:ext uri="{FF2B5EF4-FFF2-40B4-BE49-F238E27FC236}">
                      <a16:creationId xmlns:a16="http://schemas.microsoft.com/office/drawing/2014/main" id="{78AFA651-B188-CD8C-2D43-16083011D381}"/>
                    </a:ext>
                  </a:extLst>
                </p14:cNvPr>
                <p14:cNvContentPartPr/>
                <p14:nvPr/>
              </p14:nvContentPartPr>
              <p14:xfrm>
                <a:off x="1962035" y="1457308"/>
                <a:ext cx="169560" cy="81360"/>
              </p14:xfrm>
            </p:contentPart>
          </mc:Choice>
          <mc:Fallback>
            <p:pic>
              <p:nvPicPr>
                <p:cNvPr id="211388" name="Freihand 211387">
                  <a:extLst>
                    <a:ext uri="{FF2B5EF4-FFF2-40B4-BE49-F238E27FC236}">
                      <a16:creationId xmlns:a16="http://schemas.microsoft.com/office/drawing/2014/main" id="{78AFA651-B188-CD8C-2D43-16083011D381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953395" y="1448668"/>
                  <a:ext cx="1872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11390" name="Freihand 211389">
                  <a:extLst>
                    <a:ext uri="{FF2B5EF4-FFF2-40B4-BE49-F238E27FC236}">
                      <a16:creationId xmlns:a16="http://schemas.microsoft.com/office/drawing/2014/main" id="{875CC1BF-8FA3-046B-752F-1378AA710500}"/>
                    </a:ext>
                  </a:extLst>
                </p14:cNvPr>
                <p14:cNvContentPartPr/>
                <p14:nvPr/>
              </p14:nvContentPartPr>
              <p14:xfrm>
                <a:off x="480995" y="1875268"/>
                <a:ext cx="212040" cy="199080"/>
              </p14:xfrm>
            </p:contentPart>
          </mc:Choice>
          <mc:Fallback>
            <p:pic>
              <p:nvPicPr>
                <p:cNvPr id="211390" name="Freihand 211389">
                  <a:extLst>
                    <a:ext uri="{FF2B5EF4-FFF2-40B4-BE49-F238E27FC236}">
                      <a16:creationId xmlns:a16="http://schemas.microsoft.com/office/drawing/2014/main" id="{875CC1BF-8FA3-046B-752F-1378AA710500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71995" y="1866268"/>
                  <a:ext cx="2296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11391" name="Freihand 211390">
                  <a:extLst>
                    <a:ext uri="{FF2B5EF4-FFF2-40B4-BE49-F238E27FC236}">
                      <a16:creationId xmlns:a16="http://schemas.microsoft.com/office/drawing/2014/main" id="{E52FF0F4-760C-4EA3-FE21-DB17C4116439}"/>
                    </a:ext>
                  </a:extLst>
                </p14:cNvPr>
                <p14:cNvContentPartPr/>
                <p14:nvPr/>
              </p14:nvContentPartPr>
              <p14:xfrm>
                <a:off x="800675" y="1856908"/>
                <a:ext cx="100800" cy="196560"/>
              </p14:xfrm>
            </p:contentPart>
          </mc:Choice>
          <mc:Fallback>
            <p:pic>
              <p:nvPicPr>
                <p:cNvPr id="211391" name="Freihand 211390">
                  <a:extLst>
                    <a:ext uri="{FF2B5EF4-FFF2-40B4-BE49-F238E27FC236}">
                      <a16:creationId xmlns:a16="http://schemas.microsoft.com/office/drawing/2014/main" id="{E52FF0F4-760C-4EA3-FE21-DB17C411643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92035" y="1848268"/>
                  <a:ext cx="1184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10947" name="Freihand 210946">
                  <a:extLst>
                    <a:ext uri="{FF2B5EF4-FFF2-40B4-BE49-F238E27FC236}">
                      <a16:creationId xmlns:a16="http://schemas.microsoft.com/office/drawing/2014/main" id="{1062144D-E1E4-FFCB-5776-F125A3F21C21}"/>
                    </a:ext>
                  </a:extLst>
                </p14:cNvPr>
                <p14:cNvContentPartPr/>
                <p14:nvPr/>
              </p14:nvContentPartPr>
              <p14:xfrm>
                <a:off x="772235" y="1820188"/>
                <a:ext cx="65520" cy="179280"/>
              </p14:xfrm>
            </p:contentPart>
          </mc:Choice>
          <mc:Fallback>
            <p:pic>
              <p:nvPicPr>
                <p:cNvPr id="210947" name="Freihand 210946">
                  <a:extLst>
                    <a:ext uri="{FF2B5EF4-FFF2-40B4-BE49-F238E27FC236}">
                      <a16:creationId xmlns:a16="http://schemas.microsoft.com/office/drawing/2014/main" id="{1062144D-E1E4-FFCB-5776-F125A3F21C21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63595" y="1811548"/>
                  <a:ext cx="831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10948" name="Freihand 210947">
                  <a:extLst>
                    <a:ext uri="{FF2B5EF4-FFF2-40B4-BE49-F238E27FC236}">
                      <a16:creationId xmlns:a16="http://schemas.microsoft.com/office/drawing/2014/main" id="{17A27573-3EF8-59FF-1E83-F3BD5A4823A6}"/>
                    </a:ext>
                  </a:extLst>
                </p14:cNvPr>
                <p14:cNvContentPartPr/>
                <p14:nvPr/>
              </p14:nvContentPartPr>
              <p14:xfrm>
                <a:off x="917675" y="1927828"/>
                <a:ext cx="246960" cy="101520"/>
              </p14:xfrm>
            </p:contentPart>
          </mc:Choice>
          <mc:Fallback>
            <p:pic>
              <p:nvPicPr>
                <p:cNvPr id="210948" name="Freihand 210947">
                  <a:extLst>
                    <a:ext uri="{FF2B5EF4-FFF2-40B4-BE49-F238E27FC236}">
                      <a16:creationId xmlns:a16="http://schemas.microsoft.com/office/drawing/2014/main" id="{17A27573-3EF8-59FF-1E83-F3BD5A4823A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09035" y="1918828"/>
                  <a:ext cx="264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10951" name="Freihand 210950">
                  <a:extLst>
                    <a:ext uri="{FF2B5EF4-FFF2-40B4-BE49-F238E27FC236}">
                      <a16:creationId xmlns:a16="http://schemas.microsoft.com/office/drawing/2014/main" id="{C8EC3FE3-048D-7224-ABC7-4A4D90C7C9CF}"/>
                    </a:ext>
                  </a:extLst>
                </p14:cNvPr>
                <p14:cNvContentPartPr/>
                <p14:nvPr/>
              </p14:nvContentPartPr>
              <p14:xfrm>
                <a:off x="1315835" y="1830988"/>
                <a:ext cx="140760" cy="191160"/>
              </p14:xfrm>
            </p:contentPart>
          </mc:Choice>
          <mc:Fallback>
            <p:pic>
              <p:nvPicPr>
                <p:cNvPr id="210951" name="Freihand 210950">
                  <a:extLst>
                    <a:ext uri="{FF2B5EF4-FFF2-40B4-BE49-F238E27FC236}">
                      <a16:creationId xmlns:a16="http://schemas.microsoft.com/office/drawing/2014/main" id="{C8EC3FE3-048D-7224-ABC7-4A4D90C7C9C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307195" y="1821988"/>
                  <a:ext cx="1584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10954" name="Freihand 210953">
                  <a:extLst>
                    <a:ext uri="{FF2B5EF4-FFF2-40B4-BE49-F238E27FC236}">
                      <a16:creationId xmlns:a16="http://schemas.microsoft.com/office/drawing/2014/main" id="{F132F09E-8861-157A-689C-F002972DC3F6}"/>
                    </a:ext>
                  </a:extLst>
                </p14:cNvPr>
                <p14:cNvContentPartPr/>
                <p14:nvPr/>
              </p14:nvContentPartPr>
              <p14:xfrm>
                <a:off x="1617515" y="1861588"/>
                <a:ext cx="129960" cy="155160"/>
              </p14:xfrm>
            </p:contentPart>
          </mc:Choice>
          <mc:Fallback>
            <p:pic>
              <p:nvPicPr>
                <p:cNvPr id="210954" name="Freihand 210953">
                  <a:extLst>
                    <a:ext uri="{FF2B5EF4-FFF2-40B4-BE49-F238E27FC236}">
                      <a16:creationId xmlns:a16="http://schemas.microsoft.com/office/drawing/2014/main" id="{F132F09E-8861-157A-689C-F002972DC3F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608515" y="1852588"/>
                  <a:ext cx="147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10964" name="Freihand 210963">
                  <a:extLst>
                    <a:ext uri="{FF2B5EF4-FFF2-40B4-BE49-F238E27FC236}">
                      <a16:creationId xmlns:a16="http://schemas.microsoft.com/office/drawing/2014/main" id="{4FD580A4-D105-0063-95CC-B7886F172446}"/>
                    </a:ext>
                  </a:extLst>
                </p14:cNvPr>
                <p14:cNvContentPartPr/>
                <p14:nvPr/>
              </p14:nvContentPartPr>
              <p14:xfrm>
                <a:off x="1510235" y="1777348"/>
                <a:ext cx="80640" cy="120600"/>
              </p14:xfrm>
            </p:contentPart>
          </mc:Choice>
          <mc:Fallback>
            <p:pic>
              <p:nvPicPr>
                <p:cNvPr id="210964" name="Freihand 210963">
                  <a:extLst>
                    <a:ext uri="{FF2B5EF4-FFF2-40B4-BE49-F238E27FC236}">
                      <a16:creationId xmlns:a16="http://schemas.microsoft.com/office/drawing/2014/main" id="{4FD580A4-D105-0063-95CC-B7886F172446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501235" y="1768348"/>
                  <a:ext cx="982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10965" name="Freihand 210964">
                  <a:extLst>
                    <a:ext uri="{FF2B5EF4-FFF2-40B4-BE49-F238E27FC236}">
                      <a16:creationId xmlns:a16="http://schemas.microsoft.com/office/drawing/2014/main" id="{513D4820-BE60-51F2-8CF4-921F44F633C0}"/>
                    </a:ext>
                  </a:extLst>
                </p14:cNvPr>
                <p14:cNvContentPartPr/>
                <p14:nvPr/>
              </p14:nvContentPartPr>
              <p14:xfrm>
                <a:off x="1699595" y="1964188"/>
                <a:ext cx="94680" cy="76320"/>
              </p14:xfrm>
            </p:contentPart>
          </mc:Choice>
          <mc:Fallback>
            <p:pic>
              <p:nvPicPr>
                <p:cNvPr id="210965" name="Freihand 210964">
                  <a:extLst>
                    <a:ext uri="{FF2B5EF4-FFF2-40B4-BE49-F238E27FC236}">
                      <a16:creationId xmlns:a16="http://schemas.microsoft.com/office/drawing/2014/main" id="{513D4820-BE60-51F2-8CF4-921F44F633C0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690955" y="1955188"/>
                  <a:ext cx="112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10974" name="Freihand 210973">
                  <a:extLst>
                    <a:ext uri="{FF2B5EF4-FFF2-40B4-BE49-F238E27FC236}">
                      <a16:creationId xmlns:a16="http://schemas.microsoft.com/office/drawing/2014/main" id="{BE310752-3C9C-D55D-E52E-09F19BA3558B}"/>
                    </a:ext>
                  </a:extLst>
                </p14:cNvPr>
                <p14:cNvContentPartPr/>
                <p14:nvPr/>
              </p14:nvContentPartPr>
              <p14:xfrm>
                <a:off x="2117555" y="1843948"/>
                <a:ext cx="131760" cy="255600"/>
              </p14:xfrm>
            </p:contentPart>
          </mc:Choice>
          <mc:Fallback>
            <p:pic>
              <p:nvPicPr>
                <p:cNvPr id="210974" name="Freihand 210973">
                  <a:extLst>
                    <a:ext uri="{FF2B5EF4-FFF2-40B4-BE49-F238E27FC236}">
                      <a16:creationId xmlns:a16="http://schemas.microsoft.com/office/drawing/2014/main" id="{BE310752-3C9C-D55D-E52E-09F19BA3558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108555" y="1834948"/>
                  <a:ext cx="1494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10987" name="Freihand 210986">
                  <a:extLst>
                    <a:ext uri="{FF2B5EF4-FFF2-40B4-BE49-F238E27FC236}">
                      <a16:creationId xmlns:a16="http://schemas.microsoft.com/office/drawing/2014/main" id="{B7052450-8859-9646-C3D6-663D59B8FF26}"/>
                    </a:ext>
                  </a:extLst>
                </p14:cNvPr>
                <p14:cNvContentPartPr/>
                <p14:nvPr/>
              </p14:nvContentPartPr>
              <p14:xfrm>
                <a:off x="2322755" y="1926748"/>
                <a:ext cx="4320" cy="45720"/>
              </p14:xfrm>
            </p:contentPart>
          </mc:Choice>
          <mc:Fallback>
            <p:pic>
              <p:nvPicPr>
                <p:cNvPr id="210987" name="Freihand 210986">
                  <a:extLst>
                    <a:ext uri="{FF2B5EF4-FFF2-40B4-BE49-F238E27FC236}">
                      <a16:creationId xmlns:a16="http://schemas.microsoft.com/office/drawing/2014/main" id="{B7052450-8859-9646-C3D6-663D59B8FF2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2313755" y="1917748"/>
                  <a:ext cx="219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11001" name="Freihand 211000">
                  <a:extLst>
                    <a:ext uri="{FF2B5EF4-FFF2-40B4-BE49-F238E27FC236}">
                      <a16:creationId xmlns:a16="http://schemas.microsoft.com/office/drawing/2014/main" id="{5C030ED5-CC36-F8CE-1DFB-F84C52CC6B82}"/>
                    </a:ext>
                  </a:extLst>
                </p14:cNvPr>
                <p14:cNvContentPartPr/>
                <p14:nvPr/>
              </p14:nvContentPartPr>
              <p14:xfrm>
                <a:off x="2421755" y="1810468"/>
                <a:ext cx="155160" cy="167760"/>
              </p14:xfrm>
            </p:contentPart>
          </mc:Choice>
          <mc:Fallback>
            <p:pic>
              <p:nvPicPr>
                <p:cNvPr id="211001" name="Freihand 211000">
                  <a:extLst>
                    <a:ext uri="{FF2B5EF4-FFF2-40B4-BE49-F238E27FC236}">
                      <a16:creationId xmlns:a16="http://schemas.microsoft.com/office/drawing/2014/main" id="{5C030ED5-CC36-F8CE-1DFB-F84C52CC6B8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2413115" y="1801828"/>
                  <a:ext cx="1728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11393" name="Freihand 211392">
                  <a:extLst>
                    <a:ext uri="{FF2B5EF4-FFF2-40B4-BE49-F238E27FC236}">
                      <a16:creationId xmlns:a16="http://schemas.microsoft.com/office/drawing/2014/main" id="{17BB4A61-25DD-4865-325E-503AA1604407}"/>
                    </a:ext>
                  </a:extLst>
                </p14:cNvPr>
                <p14:cNvContentPartPr/>
                <p14:nvPr/>
              </p14:nvContentPartPr>
              <p14:xfrm>
                <a:off x="2664755" y="1971388"/>
                <a:ext cx="19080" cy="23040"/>
              </p14:xfrm>
            </p:contentPart>
          </mc:Choice>
          <mc:Fallback>
            <p:pic>
              <p:nvPicPr>
                <p:cNvPr id="211393" name="Freihand 211392">
                  <a:extLst>
                    <a:ext uri="{FF2B5EF4-FFF2-40B4-BE49-F238E27FC236}">
                      <a16:creationId xmlns:a16="http://schemas.microsoft.com/office/drawing/2014/main" id="{17BB4A61-25DD-4865-325E-503AA160440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656115" y="1962388"/>
                  <a:ext cx="36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11395" name="Freihand 211394">
                  <a:extLst>
                    <a:ext uri="{FF2B5EF4-FFF2-40B4-BE49-F238E27FC236}">
                      <a16:creationId xmlns:a16="http://schemas.microsoft.com/office/drawing/2014/main" id="{291C4412-D731-8E2C-3C8A-CD302891F0AA}"/>
                    </a:ext>
                  </a:extLst>
                </p14:cNvPr>
                <p14:cNvContentPartPr/>
                <p14:nvPr/>
              </p14:nvContentPartPr>
              <p14:xfrm>
                <a:off x="223955" y="2224468"/>
                <a:ext cx="104400" cy="269280"/>
              </p14:xfrm>
            </p:contentPart>
          </mc:Choice>
          <mc:Fallback>
            <p:pic>
              <p:nvPicPr>
                <p:cNvPr id="211395" name="Freihand 211394">
                  <a:extLst>
                    <a:ext uri="{FF2B5EF4-FFF2-40B4-BE49-F238E27FC236}">
                      <a16:creationId xmlns:a16="http://schemas.microsoft.com/office/drawing/2014/main" id="{291C4412-D731-8E2C-3C8A-CD302891F0AA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14955" y="2215828"/>
                  <a:ext cx="1220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11396" name="Freihand 211395">
                  <a:extLst>
                    <a:ext uri="{FF2B5EF4-FFF2-40B4-BE49-F238E27FC236}">
                      <a16:creationId xmlns:a16="http://schemas.microsoft.com/office/drawing/2014/main" id="{8EBBE51C-9E3B-4CF4-6BCF-E3B57E71F664}"/>
                    </a:ext>
                  </a:extLst>
                </p14:cNvPr>
                <p14:cNvContentPartPr/>
                <p14:nvPr/>
              </p14:nvContentPartPr>
              <p14:xfrm>
                <a:off x="462995" y="2294668"/>
                <a:ext cx="148680" cy="136800"/>
              </p14:xfrm>
            </p:contentPart>
          </mc:Choice>
          <mc:Fallback>
            <p:pic>
              <p:nvPicPr>
                <p:cNvPr id="211396" name="Freihand 211395">
                  <a:extLst>
                    <a:ext uri="{FF2B5EF4-FFF2-40B4-BE49-F238E27FC236}">
                      <a16:creationId xmlns:a16="http://schemas.microsoft.com/office/drawing/2014/main" id="{8EBBE51C-9E3B-4CF4-6BCF-E3B57E71F66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53995" y="2285668"/>
                  <a:ext cx="1663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11397" name="Freihand 211396">
                  <a:extLst>
                    <a:ext uri="{FF2B5EF4-FFF2-40B4-BE49-F238E27FC236}">
                      <a16:creationId xmlns:a16="http://schemas.microsoft.com/office/drawing/2014/main" id="{F7478662-8FA7-55DF-E854-DC0F3CAD3790}"/>
                    </a:ext>
                  </a:extLst>
                </p14:cNvPr>
                <p14:cNvContentPartPr/>
                <p14:nvPr/>
              </p14:nvContentPartPr>
              <p14:xfrm>
                <a:off x="593675" y="2234188"/>
                <a:ext cx="23400" cy="23400"/>
              </p14:xfrm>
            </p:contentPart>
          </mc:Choice>
          <mc:Fallback>
            <p:pic>
              <p:nvPicPr>
                <p:cNvPr id="211397" name="Freihand 211396">
                  <a:extLst>
                    <a:ext uri="{FF2B5EF4-FFF2-40B4-BE49-F238E27FC236}">
                      <a16:creationId xmlns:a16="http://schemas.microsoft.com/office/drawing/2014/main" id="{F7478662-8FA7-55DF-E854-DC0F3CAD379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84675" y="2225188"/>
                  <a:ext cx="41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11398" name="Freihand 211397">
                  <a:extLst>
                    <a:ext uri="{FF2B5EF4-FFF2-40B4-BE49-F238E27FC236}">
                      <a16:creationId xmlns:a16="http://schemas.microsoft.com/office/drawing/2014/main" id="{7F7BC139-90AE-1C32-7A86-DA54FA3C9159}"/>
                    </a:ext>
                  </a:extLst>
                </p14:cNvPr>
                <p14:cNvContentPartPr/>
                <p14:nvPr/>
              </p14:nvContentPartPr>
              <p14:xfrm>
                <a:off x="674675" y="2219068"/>
                <a:ext cx="298440" cy="158400"/>
              </p14:xfrm>
            </p:contentPart>
          </mc:Choice>
          <mc:Fallback>
            <p:pic>
              <p:nvPicPr>
                <p:cNvPr id="211398" name="Freihand 211397">
                  <a:extLst>
                    <a:ext uri="{FF2B5EF4-FFF2-40B4-BE49-F238E27FC236}">
                      <a16:creationId xmlns:a16="http://schemas.microsoft.com/office/drawing/2014/main" id="{7F7BC139-90AE-1C32-7A86-DA54FA3C9159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66035" y="2210428"/>
                  <a:ext cx="316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11399" name="Freihand 211398">
                  <a:extLst>
                    <a:ext uri="{FF2B5EF4-FFF2-40B4-BE49-F238E27FC236}">
                      <a16:creationId xmlns:a16="http://schemas.microsoft.com/office/drawing/2014/main" id="{FFA0B315-65AF-064C-6F9F-1D9AEDD93EA5}"/>
                    </a:ext>
                  </a:extLst>
                </p14:cNvPr>
                <p14:cNvContentPartPr/>
                <p14:nvPr/>
              </p14:nvContentPartPr>
              <p14:xfrm>
                <a:off x="1013435" y="2266588"/>
                <a:ext cx="65880" cy="74880"/>
              </p14:xfrm>
            </p:contentPart>
          </mc:Choice>
          <mc:Fallback>
            <p:pic>
              <p:nvPicPr>
                <p:cNvPr id="211399" name="Freihand 211398">
                  <a:extLst>
                    <a:ext uri="{FF2B5EF4-FFF2-40B4-BE49-F238E27FC236}">
                      <a16:creationId xmlns:a16="http://schemas.microsoft.com/office/drawing/2014/main" id="{FFA0B315-65AF-064C-6F9F-1D9AEDD93EA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04795" y="2257588"/>
                  <a:ext cx="835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11400" name="Freihand 211399">
                  <a:extLst>
                    <a:ext uri="{FF2B5EF4-FFF2-40B4-BE49-F238E27FC236}">
                      <a16:creationId xmlns:a16="http://schemas.microsoft.com/office/drawing/2014/main" id="{ABAEC4BF-2064-F988-EB52-CB1E3077733E}"/>
                    </a:ext>
                  </a:extLst>
                </p14:cNvPr>
                <p14:cNvContentPartPr/>
                <p14:nvPr/>
              </p14:nvContentPartPr>
              <p14:xfrm>
                <a:off x="1126835" y="2211148"/>
                <a:ext cx="227160" cy="127080"/>
              </p14:xfrm>
            </p:contentPart>
          </mc:Choice>
          <mc:Fallback>
            <p:pic>
              <p:nvPicPr>
                <p:cNvPr id="211400" name="Freihand 211399">
                  <a:extLst>
                    <a:ext uri="{FF2B5EF4-FFF2-40B4-BE49-F238E27FC236}">
                      <a16:creationId xmlns:a16="http://schemas.microsoft.com/office/drawing/2014/main" id="{ABAEC4BF-2064-F988-EB52-CB1E3077733E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118195" y="2202148"/>
                  <a:ext cx="2448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11401" name="Freihand 211400">
                  <a:extLst>
                    <a:ext uri="{FF2B5EF4-FFF2-40B4-BE49-F238E27FC236}">
                      <a16:creationId xmlns:a16="http://schemas.microsoft.com/office/drawing/2014/main" id="{F48366EA-1E69-C26B-183A-82A627ED1164}"/>
                    </a:ext>
                  </a:extLst>
                </p14:cNvPr>
                <p14:cNvContentPartPr/>
                <p14:nvPr/>
              </p14:nvContentPartPr>
              <p14:xfrm>
                <a:off x="1338155" y="2178388"/>
                <a:ext cx="7920" cy="25200"/>
              </p14:xfrm>
            </p:contentPart>
          </mc:Choice>
          <mc:Fallback>
            <p:pic>
              <p:nvPicPr>
                <p:cNvPr id="211401" name="Freihand 211400">
                  <a:extLst>
                    <a:ext uri="{FF2B5EF4-FFF2-40B4-BE49-F238E27FC236}">
                      <a16:creationId xmlns:a16="http://schemas.microsoft.com/office/drawing/2014/main" id="{F48366EA-1E69-C26B-183A-82A627ED1164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329155" y="2169748"/>
                  <a:ext cx="25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11402" name="Freihand 211401">
                  <a:extLst>
                    <a:ext uri="{FF2B5EF4-FFF2-40B4-BE49-F238E27FC236}">
                      <a16:creationId xmlns:a16="http://schemas.microsoft.com/office/drawing/2014/main" id="{31E7D8F7-E369-BF30-0CAF-B8E8B028D24D}"/>
                    </a:ext>
                  </a:extLst>
                </p14:cNvPr>
                <p14:cNvContentPartPr/>
                <p14:nvPr/>
              </p14:nvContentPartPr>
              <p14:xfrm>
                <a:off x="1387835" y="2134828"/>
                <a:ext cx="204120" cy="195120"/>
              </p14:xfrm>
            </p:contentPart>
          </mc:Choice>
          <mc:Fallback>
            <p:pic>
              <p:nvPicPr>
                <p:cNvPr id="211402" name="Freihand 211401">
                  <a:extLst>
                    <a:ext uri="{FF2B5EF4-FFF2-40B4-BE49-F238E27FC236}">
                      <a16:creationId xmlns:a16="http://schemas.microsoft.com/office/drawing/2014/main" id="{31E7D8F7-E369-BF30-0CAF-B8E8B028D24D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378835" y="2126188"/>
                  <a:ext cx="2217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11403" name="Freihand 211402">
                  <a:extLst>
                    <a:ext uri="{FF2B5EF4-FFF2-40B4-BE49-F238E27FC236}">
                      <a16:creationId xmlns:a16="http://schemas.microsoft.com/office/drawing/2014/main" id="{E4B383BD-381E-6BB4-7FEB-F49FFAFAB8D3}"/>
                    </a:ext>
                  </a:extLst>
                </p14:cNvPr>
                <p14:cNvContentPartPr/>
                <p14:nvPr/>
              </p14:nvContentPartPr>
              <p14:xfrm>
                <a:off x="1726955" y="2239948"/>
                <a:ext cx="168840" cy="75600"/>
              </p14:xfrm>
            </p:contentPart>
          </mc:Choice>
          <mc:Fallback>
            <p:pic>
              <p:nvPicPr>
                <p:cNvPr id="211403" name="Freihand 211402">
                  <a:extLst>
                    <a:ext uri="{FF2B5EF4-FFF2-40B4-BE49-F238E27FC236}">
                      <a16:creationId xmlns:a16="http://schemas.microsoft.com/office/drawing/2014/main" id="{E4B383BD-381E-6BB4-7FEB-F49FFAFAB8D3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717955" y="2230948"/>
                  <a:ext cx="1864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11404" name="Freihand 211403">
                  <a:extLst>
                    <a:ext uri="{FF2B5EF4-FFF2-40B4-BE49-F238E27FC236}">
                      <a16:creationId xmlns:a16="http://schemas.microsoft.com/office/drawing/2014/main" id="{E5FF611D-7CA3-CA9A-F0F5-821F5D10A4F9}"/>
                    </a:ext>
                  </a:extLst>
                </p14:cNvPr>
                <p14:cNvContentPartPr/>
                <p14:nvPr/>
              </p14:nvContentPartPr>
              <p14:xfrm>
                <a:off x="2044475" y="2140588"/>
                <a:ext cx="194760" cy="175680"/>
              </p14:xfrm>
            </p:contentPart>
          </mc:Choice>
          <mc:Fallback>
            <p:pic>
              <p:nvPicPr>
                <p:cNvPr id="211404" name="Freihand 211403">
                  <a:extLst>
                    <a:ext uri="{FF2B5EF4-FFF2-40B4-BE49-F238E27FC236}">
                      <a16:creationId xmlns:a16="http://schemas.microsoft.com/office/drawing/2014/main" id="{E5FF611D-7CA3-CA9A-F0F5-821F5D10A4F9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2035475" y="2131588"/>
                  <a:ext cx="2124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11405" name="Freihand 211404">
                  <a:extLst>
                    <a:ext uri="{FF2B5EF4-FFF2-40B4-BE49-F238E27FC236}">
                      <a16:creationId xmlns:a16="http://schemas.microsoft.com/office/drawing/2014/main" id="{91CF6DB1-823F-56B1-644D-AF6EB56A3E35}"/>
                    </a:ext>
                  </a:extLst>
                </p14:cNvPr>
                <p14:cNvContentPartPr/>
                <p14:nvPr/>
              </p14:nvContentPartPr>
              <p14:xfrm>
                <a:off x="2238155" y="2200348"/>
                <a:ext cx="77040" cy="110520"/>
              </p14:xfrm>
            </p:contentPart>
          </mc:Choice>
          <mc:Fallback>
            <p:pic>
              <p:nvPicPr>
                <p:cNvPr id="211405" name="Freihand 211404">
                  <a:extLst>
                    <a:ext uri="{FF2B5EF4-FFF2-40B4-BE49-F238E27FC236}">
                      <a16:creationId xmlns:a16="http://schemas.microsoft.com/office/drawing/2014/main" id="{91CF6DB1-823F-56B1-644D-AF6EB56A3E3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2229515" y="2191348"/>
                  <a:ext cx="94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11406" name="Freihand 211405">
                  <a:extLst>
                    <a:ext uri="{FF2B5EF4-FFF2-40B4-BE49-F238E27FC236}">
                      <a16:creationId xmlns:a16="http://schemas.microsoft.com/office/drawing/2014/main" id="{E6C2E0EB-DF43-B237-09FA-4A71667F38FC}"/>
                    </a:ext>
                  </a:extLst>
                </p14:cNvPr>
                <p14:cNvContentPartPr/>
                <p14:nvPr/>
              </p14:nvContentPartPr>
              <p14:xfrm>
                <a:off x="2364155" y="2199988"/>
                <a:ext cx="193320" cy="111240"/>
              </p14:xfrm>
            </p:contentPart>
          </mc:Choice>
          <mc:Fallback>
            <p:pic>
              <p:nvPicPr>
                <p:cNvPr id="211406" name="Freihand 211405">
                  <a:extLst>
                    <a:ext uri="{FF2B5EF4-FFF2-40B4-BE49-F238E27FC236}">
                      <a16:creationId xmlns:a16="http://schemas.microsoft.com/office/drawing/2014/main" id="{E6C2E0EB-DF43-B237-09FA-4A71667F38FC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355155" y="2190988"/>
                  <a:ext cx="210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11407" name="Freihand 211406">
                  <a:extLst>
                    <a:ext uri="{FF2B5EF4-FFF2-40B4-BE49-F238E27FC236}">
                      <a16:creationId xmlns:a16="http://schemas.microsoft.com/office/drawing/2014/main" id="{2EEC1E35-77E8-163D-6EEC-736ECB02FA2C}"/>
                    </a:ext>
                  </a:extLst>
                </p14:cNvPr>
                <p14:cNvContentPartPr/>
                <p14:nvPr/>
              </p14:nvContentPartPr>
              <p14:xfrm>
                <a:off x="2630915" y="2066068"/>
                <a:ext cx="218160" cy="322200"/>
              </p14:xfrm>
            </p:contentPart>
          </mc:Choice>
          <mc:Fallback>
            <p:pic>
              <p:nvPicPr>
                <p:cNvPr id="211407" name="Freihand 211406">
                  <a:extLst>
                    <a:ext uri="{FF2B5EF4-FFF2-40B4-BE49-F238E27FC236}">
                      <a16:creationId xmlns:a16="http://schemas.microsoft.com/office/drawing/2014/main" id="{2EEC1E35-77E8-163D-6EEC-736ECB02FA2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2622275" y="2057428"/>
                  <a:ext cx="23580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11408" name="Freihand 211407">
                  <a:extLst>
                    <a:ext uri="{FF2B5EF4-FFF2-40B4-BE49-F238E27FC236}">
                      <a16:creationId xmlns:a16="http://schemas.microsoft.com/office/drawing/2014/main" id="{F7224E1E-8E7E-E9B0-C3B2-54F6DB4CFDA2}"/>
                    </a:ext>
                  </a:extLst>
                </p14:cNvPr>
                <p14:cNvContentPartPr/>
                <p14:nvPr/>
              </p14:nvContentPartPr>
              <p14:xfrm>
                <a:off x="2908835" y="2171908"/>
                <a:ext cx="78120" cy="100800"/>
              </p14:xfrm>
            </p:contentPart>
          </mc:Choice>
          <mc:Fallback>
            <p:pic>
              <p:nvPicPr>
                <p:cNvPr id="211408" name="Freihand 211407">
                  <a:extLst>
                    <a:ext uri="{FF2B5EF4-FFF2-40B4-BE49-F238E27FC236}">
                      <a16:creationId xmlns:a16="http://schemas.microsoft.com/office/drawing/2014/main" id="{F7224E1E-8E7E-E9B0-C3B2-54F6DB4CFDA2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2899835" y="2163268"/>
                  <a:ext cx="95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11409" name="Freihand 211408">
                  <a:extLst>
                    <a:ext uri="{FF2B5EF4-FFF2-40B4-BE49-F238E27FC236}">
                      <a16:creationId xmlns:a16="http://schemas.microsoft.com/office/drawing/2014/main" id="{27EE4B52-92F1-6325-2EB0-DF021A44C72B}"/>
                    </a:ext>
                  </a:extLst>
                </p14:cNvPr>
                <p14:cNvContentPartPr/>
                <p14:nvPr/>
              </p14:nvContentPartPr>
              <p14:xfrm>
                <a:off x="3006395" y="2084068"/>
                <a:ext cx="198000" cy="164160"/>
              </p14:xfrm>
            </p:contentPart>
          </mc:Choice>
          <mc:Fallback>
            <p:pic>
              <p:nvPicPr>
                <p:cNvPr id="211409" name="Freihand 211408">
                  <a:extLst>
                    <a:ext uri="{FF2B5EF4-FFF2-40B4-BE49-F238E27FC236}">
                      <a16:creationId xmlns:a16="http://schemas.microsoft.com/office/drawing/2014/main" id="{27EE4B52-92F1-6325-2EB0-DF021A44C72B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2997755" y="2075428"/>
                  <a:ext cx="2156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11410" name="Freihand 211409">
                  <a:extLst>
                    <a:ext uri="{FF2B5EF4-FFF2-40B4-BE49-F238E27FC236}">
                      <a16:creationId xmlns:a16="http://schemas.microsoft.com/office/drawing/2014/main" id="{E85CB593-855E-F746-F500-3F6B077EE5A9}"/>
                    </a:ext>
                  </a:extLst>
                </p14:cNvPr>
                <p14:cNvContentPartPr/>
                <p14:nvPr/>
              </p14:nvContentPartPr>
              <p14:xfrm>
                <a:off x="829835" y="2455588"/>
                <a:ext cx="151560" cy="133200"/>
              </p14:xfrm>
            </p:contentPart>
          </mc:Choice>
          <mc:Fallback>
            <p:pic>
              <p:nvPicPr>
                <p:cNvPr id="211410" name="Freihand 211409">
                  <a:extLst>
                    <a:ext uri="{FF2B5EF4-FFF2-40B4-BE49-F238E27FC236}">
                      <a16:creationId xmlns:a16="http://schemas.microsoft.com/office/drawing/2014/main" id="{E85CB593-855E-F746-F500-3F6B077EE5A9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820835" y="2446948"/>
                  <a:ext cx="1692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11411" name="Freihand 211410">
                  <a:extLst>
                    <a:ext uri="{FF2B5EF4-FFF2-40B4-BE49-F238E27FC236}">
                      <a16:creationId xmlns:a16="http://schemas.microsoft.com/office/drawing/2014/main" id="{CBCE1B2B-A311-2B5C-558F-B9A9F1039D47}"/>
                    </a:ext>
                  </a:extLst>
                </p14:cNvPr>
                <p14:cNvContentPartPr/>
                <p14:nvPr/>
              </p14:nvContentPartPr>
              <p14:xfrm>
                <a:off x="1067435" y="2511028"/>
                <a:ext cx="310320" cy="74160"/>
              </p14:xfrm>
            </p:contentPart>
          </mc:Choice>
          <mc:Fallback>
            <p:pic>
              <p:nvPicPr>
                <p:cNvPr id="211411" name="Freihand 211410">
                  <a:extLst>
                    <a:ext uri="{FF2B5EF4-FFF2-40B4-BE49-F238E27FC236}">
                      <a16:creationId xmlns:a16="http://schemas.microsoft.com/office/drawing/2014/main" id="{CBCE1B2B-A311-2B5C-558F-B9A9F1039D47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58795" y="2502028"/>
                  <a:ext cx="3279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11412" name="Freihand 211411">
                  <a:extLst>
                    <a:ext uri="{FF2B5EF4-FFF2-40B4-BE49-F238E27FC236}">
                      <a16:creationId xmlns:a16="http://schemas.microsoft.com/office/drawing/2014/main" id="{D7A64461-CDA5-D1EE-8B65-285EAF9ADA35}"/>
                    </a:ext>
                  </a:extLst>
                </p14:cNvPr>
                <p14:cNvContentPartPr/>
                <p14:nvPr/>
              </p14:nvContentPartPr>
              <p14:xfrm>
                <a:off x="1391075" y="2443348"/>
                <a:ext cx="312120" cy="118800"/>
              </p14:xfrm>
            </p:contentPart>
          </mc:Choice>
          <mc:Fallback>
            <p:pic>
              <p:nvPicPr>
                <p:cNvPr id="211412" name="Freihand 211411">
                  <a:extLst>
                    <a:ext uri="{FF2B5EF4-FFF2-40B4-BE49-F238E27FC236}">
                      <a16:creationId xmlns:a16="http://schemas.microsoft.com/office/drawing/2014/main" id="{D7A64461-CDA5-D1EE-8B65-285EAF9ADA35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382075" y="2434708"/>
                  <a:ext cx="3297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11413" name="Freihand 211412">
                  <a:extLst>
                    <a:ext uri="{FF2B5EF4-FFF2-40B4-BE49-F238E27FC236}">
                      <a16:creationId xmlns:a16="http://schemas.microsoft.com/office/drawing/2014/main" id="{DA965BA1-EB54-4E44-0967-C041C2F9B4BA}"/>
                    </a:ext>
                  </a:extLst>
                </p14:cNvPr>
                <p14:cNvContentPartPr/>
                <p14:nvPr/>
              </p14:nvContentPartPr>
              <p14:xfrm>
                <a:off x="1643435" y="2441188"/>
                <a:ext cx="37800" cy="16200"/>
              </p14:xfrm>
            </p:contentPart>
          </mc:Choice>
          <mc:Fallback>
            <p:pic>
              <p:nvPicPr>
                <p:cNvPr id="211413" name="Freihand 211412">
                  <a:extLst>
                    <a:ext uri="{FF2B5EF4-FFF2-40B4-BE49-F238E27FC236}">
                      <a16:creationId xmlns:a16="http://schemas.microsoft.com/office/drawing/2014/main" id="{DA965BA1-EB54-4E44-0967-C041C2F9B4BA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634435" y="2432548"/>
                  <a:ext cx="55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11414" name="Freihand 211413">
                  <a:extLst>
                    <a:ext uri="{FF2B5EF4-FFF2-40B4-BE49-F238E27FC236}">
                      <a16:creationId xmlns:a16="http://schemas.microsoft.com/office/drawing/2014/main" id="{EA50F733-83F4-1A25-EC62-979F61757DC9}"/>
                    </a:ext>
                  </a:extLst>
                </p14:cNvPr>
                <p14:cNvContentPartPr/>
                <p14:nvPr/>
              </p14:nvContentPartPr>
              <p14:xfrm>
                <a:off x="1726955" y="2469268"/>
                <a:ext cx="80280" cy="78480"/>
              </p14:xfrm>
            </p:contentPart>
          </mc:Choice>
          <mc:Fallback>
            <p:pic>
              <p:nvPicPr>
                <p:cNvPr id="211414" name="Freihand 211413">
                  <a:extLst>
                    <a:ext uri="{FF2B5EF4-FFF2-40B4-BE49-F238E27FC236}">
                      <a16:creationId xmlns:a16="http://schemas.microsoft.com/office/drawing/2014/main" id="{EA50F733-83F4-1A25-EC62-979F61757DC9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717955" y="2460628"/>
                  <a:ext cx="97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11415" name="Freihand 211414">
                  <a:extLst>
                    <a:ext uri="{FF2B5EF4-FFF2-40B4-BE49-F238E27FC236}">
                      <a16:creationId xmlns:a16="http://schemas.microsoft.com/office/drawing/2014/main" id="{7D9DB669-323C-E702-0CEE-9FB6200F098B}"/>
                    </a:ext>
                  </a:extLst>
                </p14:cNvPr>
                <p14:cNvContentPartPr/>
                <p14:nvPr/>
              </p14:nvContentPartPr>
              <p14:xfrm>
                <a:off x="1808675" y="2401588"/>
                <a:ext cx="103320" cy="233280"/>
              </p14:xfrm>
            </p:contentPart>
          </mc:Choice>
          <mc:Fallback>
            <p:pic>
              <p:nvPicPr>
                <p:cNvPr id="211415" name="Freihand 211414">
                  <a:extLst>
                    <a:ext uri="{FF2B5EF4-FFF2-40B4-BE49-F238E27FC236}">
                      <a16:creationId xmlns:a16="http://schemas.microsoft.com/office/drawing/2014/main" id="{7D9DB669-323C-E702-0CEE-9FB6200F098B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799675" y="2392588"/>
                  <a:ext cx="1209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CC57A326-DED7-1EBB-5A85-54BE92405155}"/>
                    </a:ext>
                  </a:extLst>
                </p14:cNvPr>
                <p14:cNvContentPartPr/>
                <p14:nvPr/>
              </p14:nvContentPartPr>
              <p14:xfrm>
                <a:off x="10976435" y="1295668"/>
                <a:ext cx="5760" cy="2520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CC57A326-DED7-1EBB-5A85-54BE92405155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967435" y="1286668"/>
                  <a:ext cx="23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A39C9DB4-960D-D163-80F2-4E377990C9DC}"/>
                    </a:ext>
                  </a:extLst>
                </p14:cNvPr>
                <p14:cNvContentPartPr/>
                <p14:nvPr/>
              </p14:nvContentPartPr>
              <p14:xfrm>
                <a:off x="11036915" y="548308"/>
                <a:ext cx="145800" cy="1198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A39C9DB4-960D-D163-80F2-4E377990C9DC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1028275" y="539668"/>
                  <a:ext cx="163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8AFA8573-AC4A-79AA-12F2-41D730F31400}"/>
                    </a:ext>
                  </a:extLst>
                </p14:cNvPr>
                <p14:cNvContentPartPr/>
                <p14:nvPr/>
              </p14:nvContentPartPr>
              <p14:xfrm>
                <a:off x="11088755" y="541468"/>
                <a:ext cx="155880" cy="1850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8AFA8573-AC4A-79AA-12F2-41D730F31400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1080115" y="532468"/>
                  <a:ext cx="1735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7F552A9-0471-9650-7E85-D969E7996EB5}"/>
                    </a:ext>
                  </a:extLst>
                </p14:cNvPr>
                <p14:cNvContentPartPr/>
                <p14:nvPr/>
              </p14:nvContentPartPr>
              <p14:xfrm>
                <a:off x="11257595" y="547228"/>
                <a:ext cx="263880" cy="1670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7F552A9-0471-9650-7E85-D969E7996EB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1248595" y="538588"/>
                  <a:ext cx="2815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11144" name="Freihand 211143">
                  <a:extLst>
                    <a:ext uri="{FF2B5EF4-FFF2-40B4-BE49-F238E27FC236}">
                      <a16:creationId xmlns:a16="http://schemas.microsoft.com/office/drawing/2014/main" id="{5C7CBA65-277A-5E7F-FFA1-CEDFDB6F3F9A}"/>
                    </a:ext>
                  </a:extLst>
                </p14:cNvPr>
                <p14:cNvContentPartPr/>
                <p14:nvPr/>
              </p14:nvContentPartPr>
              <p14:xfrm>
                <a:off x="5339555" y="489628"/>
                <a:ext cx="18000" cy="130320"/>
              </p14:xfrm>
            </p:contentPart>
          </mc:Choice>
          <mc:Fallback>
            <p:pic>
              <p:nvPicPr>
                <p:cNvPr id="211144" name="Freihand 211143">
                  <a:extLst>
                    <a:ext uri="{FF2B5EF4-FFF2-40B4-BE49-F238E27FC236}">
                      <a16:creationId xmlns:a16="http://schemas.microsoft.com/office/drawing/2014/main" id="{5C7CBA65-277A-5E7F-FFA1-CEDFDB6F3F9A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330915" y="480628"/>
                  <a:ext cx="356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11158" name="Freihand 211157">
                  <a:extLst>
                    <a:ext uri="{FF2B5EF4-FFF2-40B4-BE49-F238E27FC236}">
                      <a16:creationId xmlns:a16="http://schemas.microsoft.com/office/drawing/2014/main" id="{6EEAF568-DE73-F6C7-925B-45974D46FAD2}"/>
                    </a:ext>
                  </a:extLst>
                </p14:cNvPr>
                <p14:cNvContentPartPr/>
                <p14:nvPr/>
              </p14:nvContentPartPr>
              <p14:xfrm>
                <a:off x="5342435" y="432748"/>
                <a:ext cx="137520" cy="88920"/>
              </p14:xfrm>
            </p:contentPart>
          </mc:Choice>
          <mc:Fallback>
            <p:pic>
              <p:nvPicPr>
                <p:cNvPr id="211158" name="Freihand 211157">
                  <a:extLst>
                    <a:ext uri="{FF2B5EF4-FFF2-40B4-BE49-F238E27FC236}">
                      <a16:creationId xmlns:a16="http://schemas.microsoft.com/office/drawing/2014/main" id="{6EEAF568-DE73-F6C7-925B-45974D46FAD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333795" y="423748"/>
                  <a:ext cx="155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11161" name="Freihand 211160">
                  <a:extLst>
                    <a:ext uri="{FF2B5EF4-FFF2-40B4-BE49-F238E27FC236}">
                      <a16:creationId xmlns:a16="http://schemas.microsoft.com/office/drawing/2014/main" id="{16677093-995A-C38F-6CE0-7A68077EFF57}"/>
                    </a:ext>
                  </a:extLst>
                </p14:cNvPr>
                <p14:cNvContentPartPr/>
                <p14:nvPr/>
              </p14:nvContentPartPr>
              <p14:xfrm>
                <a:off x="5329835" y="583228"/>
                <a:ext cx="121680" cy="22320"/>
              </p14:xfrm>
            </p:contentPart>
          </mc:Choice>
          <mc:Fallback>
            <p:pic>
              <p:nvPicPr>
                <p:cNvPr id="211161" name="Freihand 211160">
                  <a:extLst>
                    <a:ext uri="{FF2B5EF4-FFF2-40B4-BE49-F238E27FC236}">
                      <a16:creationId xmlns:a16="http://schemas.microsoft.com/office/drawing/2014/main" id="{16677093-995A-C38F-6CE0-7A68077EFF57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320835" y="574228"/>
                  <a:ext cx="1393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11176" name="Freihand 211175">
                  <a:extLst>
                    <a:ext uri="{FF2B5EF4-FFF2-40B4-BE49-F238E27FC236}">
                      <a16:creationId xmlns:a16="http://schemas.microsoft.com/office/drawing/2014/main" id="{CB8D952E-6618-14C6-B265-7BC15F5439DC}"/>
                    </a:ext>
                  </a:extLst>
                </p14:cNvPr>
                <p14:cNvContentPartPr/>
                <p14:nvPr/>
              </p14:nvContentPartPr>
              <p14:xfrm>
                <a:off x="5567075" y="500068"/>
                <a:ext cx="115200" cy="112320"/>
              </p14:xfrm>
            </p:contentPart>
          </mc:Choice>
          <mc:Fallback>
            <p:pic>
              <p:nvPicPr>
                <p:cNvPr id="211176" name="Freihand 211175">
                  <a:extLst>
                    <a:ext uri="{FF2B5EF4-FFF2-40B4-BE49-F238E27FC236}">
                      <a16:creationId xmlns:a16="http://schemas.microsoft.com/office/drawing/2014/main" id="{CB8D952E-6618-14C6-B265-7BC15F5439DC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558075" y="491068"/>
                  <a:ext cx="1328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11191" name="Freihand 211190">
                  <a:extLst>
                    <a:ext uri="{FF2B5EF4-FFF2-40B4-BE49-F238E27FC236}">
                      <a16:creationId xmlns:a16="http://schemas.microsoft.com/office/drawing/2014/main" id="{662768AA-5A82-00FA-7E9D-5187FCBBCE21}"/>
                    </a:ext>
                  </a:extLst>
                </p14:cNvPr>
                <p14:cNvContentPartPr/>
                <p14:nvPr/>
              </p14:nvContentPartPr>
              <p14:xfrm>
                <a:off x="5717555" y="363268"/>
                <a:ext cx="355320" cy="213120"/>
              </p14:xfrm>
            </p:contentPart>
          </mc:Choice>
          <mc:Fallback>
            <p:pic>
              <p:nvPicPr>
                <p:cNvPr id="211191" name="Freihand 211190">
                  <a:extLst>
                    <a:ext uri="{FF2B5EF4-FFF2-40B4-BE49-F238E27FC236}">
                      <a16:creationId xmlns:a16="http://schemas.microsoft.com/office/drawing/2014/main" id="{662768AA-5A82-00FA-7E9D-5187FCBBCE21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708915" y="354628"/>
                  <a:ext cx="3729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11192" name="Freihand 211191">
                  <a:extLst>
                    <a:ext uri="{FF2B5EF4-FFF2-40B4-BE49-F238E27FC236}">
                      <a16:creationId xmlns:a16="http://schemas.microsoft.com/office/drawing/2014/main" id="{BD1A82C6-464B-2E55-2ACF-55CA52116D29}"/>
                    </a:ext>
                  </a:extLst>
                </p14:cNvPr>
                <p14:cNvContentPartPr/>
                <p14:nvPr/>
              </p14:nvContentPartPr>
              <p14:xfrm>
                <a:off x="6087635" y="348148"/>
                <a:ext cx="223920" cy="221760"/>
              </p14:xfrm>
            </p:contentPart>
          </mc:Choice>
          <mc:Fallback>
            <p:pic>
              <p:nvPicPr>
                <p:cNvPr id="211192" name="Freihand 211191">
                  <a:extLst>
                    <a:ext uri="{FF2B5EF4-FFF2-40B4-BE49-F238E27FC236}">
                      <a16:creationId xmlns:a16="http://schemas.microsoft.com/office/drawing/2014/main" id="{BD1A82C6-464B-2E55-2ACF-55CA52116D29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078635" y="339508"/>
                  <a:ext cx="2415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11198" name="Freihand 211197">
                  <a:extLst>
                    <a:ext uri="{FF2B5EF4-FFF2-40B4-BE49-F238E27FC236}">
                      <a16:creationId xmlns:a16="http://schemas.microsoft.com/office/drawing/2014/main" id="{0CD1BEEC-B34B-1DB9-04F2-CB60A4E7EA76}"/>
                    </a:ext>
                  </a:extLst>
                </p14:cNvPr>
                <p14:cNvContentPartPr/>
                <p14:nvPr/>
              </p14:nvContentPartPr>
              <p14:xfrm>
                <a:off x="6525755" y="379828"/>
                <a:ext cx="19800" cy="146520"/>
              </p14:xfrm>
            </p:contentPart>
          </mc:Choice>
          <mc:Fallback>
            <p:pic>
              <p:nvPicPr>
                <p:cNvPr id="211198" name="Freihand 211197">
                  <a:extLst>
                    <a:ext uri="{FF2B5EF4-FFF2-40B4-BE49-F238E27FC236}">
                      <a16:creationId xmlns:a16="http://schemas.microsoft.com/office/drawing/2014/main" id="{0CD1BEEC-B34B-1DB9-04F2-CB60A4E7EA76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516755" y="371188"/>
                  <a:ext cx="374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11201" name="Freihand 211200">
                  <a:extLst>
                    <a:ext uri="{FF2B5EF4-FFF2-40B4-BE49-F238E27FC236}">
                      <a16:creationId xmlns:a16="http://schemas.microsoft.com/office/drawing/2014/main" id="{ECA4B902-29B8-E1BD-36A3-AAA9EE83BD48}"/>
                    </a:ext>
                  </a:extLst>
                </p14:cNvPr>
                <p14:cNvContentPartPr/>
                <p14:nvPr/>
              </p14:nvContentPartPr>
              <p14:xfrm>
                <a:off x="6428555" y="365428"/>
                <a:ext cx="176400" cy="200880"/>
              </p14:xfrm>
            </p:contentPart>
          </mc:Choice>
          <mc:Fallback>
            <p:pic>
              <p:nvPicPr>
                <p:cNvPr id="211201" name="Freihand 211200">
                  <a:extLst>
                    <a:ext uri="{FF2B5EF4-FFF2-40B4-BE49-F238E27FC236}">
                      <a16:creationId xmlns:a16="http://schemas.microsoft.com/office/drawing/2014/main" id="{ECA4B902-29B8-E1BD-36A3-AAA9EE83BD48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419915" y="356788"/>
                  <a:ext cx="1940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11203" name="Freihand 211202">
                  <a:extLst>
                    <a:ext uri="{FF2B5EF4-FFF2-40B4-BE49-F238E27FC236}">
                      <a16:creationId xmlns:a16="http://schemas.microsoft.com/office/drawing/2014/main" id="{834711F1-1206-AA86-847D-4887E60D1DB9}"/>
                    </a:ext>
                  </a:extLst>
                </p14:cNvPr>
                <p14:cNvContentPartPr/>
                <p14:nvPr/>
              </p14:nvContentPartPr>
              <p14:xfrm>
                <a:off x="6647435" y="505828"/>
                <a:ext cx="139680" cy="64440"/>
              </p14:xfrm>
            </p:contentPart>
          </mc:Choice>
          <mc:Fallback>
            <p:pic>
              <p:nvPicPr>
                <p:cNvPr id="211203" name="Freihand 211202">
                  <a:extLst>
                    <a:ext uri="{FF2B5EF4-FFF2-40B4-BE49-F238E27FC236}">
                      <a16:creationId xmlns:a16="http://schemas.microsoft.com/office/drawing/2014/main" id="{834711F1-1206-AA86-847D-4887E60D1DB9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638795" y="496828"/>
                  <a:ext cx="157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11205" name="Freihand 211204">
                  <a:extLst>
                    <a:ext uri="{FF2B5EF4-FFF2-40B4-BE49-F238E27FC236}">
                      <a16:creationId xmlns:a16="http://schemas.microsoft.com/office/drawing/2014/main" id="{583A0EAB-543B-E644-781C-7B00138E6F79}"/>
                    </a:ext>
                  </a:extLst>
                </p14:cNvPr>
                <p14:cNvContentPartPr/>
                <p14:nvPr/>
              </p14:nvContentPartPr>
              <p14:xfrm>
                <a:off x="6820955" y="345628"/>
                <a:ext cx="27000" cy="228960"/>
              </p14:xfrm>
            </p:contentPart>
          </mc:Choice>
          <mc:Fallback>
            <p:pic>
              <p:nvPicPr>
                <p:cNvPr id="211205" name="Freihand 211204">
                  <a:extLst>
                    <a:ext uri="{FF2B5EF4-FFF2-40B4-BE49-F238E27FC236}">
                      <a16:creationId xmlns:a16="http://schemas.microsoft.com/office/drawing/2014/main" id="{583A0EAB-543B-E644-781C-7B00138E6F79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811955" y="336988"/>
                  <a:ext cx="446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11216" name="Freihand 211215">
                  <a:extLst>
                    <a:ext uri="{FF2B5EF4-FFF2-40B4-BE49-F238E27FC236}">
                      <a16:creationId xmlns:a16="http://schemas.microsoft.com/office/drawing/2014/main" id="{D973B191-24E6-2158-0CAE-BFEFAACE16B0}"/>
                    </a:ext>
                  </a:extLst>
                </p14:cNvPr>
                <p14:cNvContentPartPr/>
                <p14:nvPr/>
              </p14:nvContentPartPr>
              <p14:xfrm>
                <a:off x="6874595" y="490348"/>
                <a:ext cx="262800" cy="81000"/>
              </p14:xfrm>
            </p:contentPart>
          </mc:Choice>
          <mc:Fallback>
            <p:pic>
              <p:nvPicPr>
                <p:cNvPr id="211216" name="Freihand 211215">
                  <a:extLst>
                    <a:ext uri="{FF2B5EF4-FFF2-40B4-BE49-F238E27FC236}">
                      <a16:creationId xmlns:a16="http://schemas.microsoft.com/office/drawing/2014/main" id="{D973B191-24E6-2158-0CAE-BFEFAACE16B0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865955" y="481708"/>
                  <a:ext cx="280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11222" name="Freihand 211221">
                  <a:extLst>
                    <a:ext uri="{FF2B5EF4-FFF2-40B4-BE49-F238E27FC236}">
                      <a16:creationId xmlns:a16="http://schemas.microsoft.com/office/drawing/2014/main" id="{6CEBC4EE-A47C-D586-B3ED-051267EEC448}"/>
                    </a:ext>
                  </a:extLst>
                </p14:cNvPr>
                <p14:cNvContentPartPr/>
                <p14:nvPr/>
              </p14:nvContentPartPr>
              <p14:xfrm>
                <a:off x="7192475" y="503308"/>
                <a:ext cx="47160" cy="64080"/>
              </p14:xfrm>
            </p:contentPart>
          </mc:Choice>
          <mc:Fallback>
            <p:pic>
              <p:nvPicPr>
                <p:cNvPr id="211222" name="Freihand 211221">
                  <a:extLst>
                    <a:ext uri="{FF2B5EF4-FFF2-40B4-BE49-F238E27FC236}">
                      <a16:creationId xmlns:a16="http://schemas.microsoft.com/office/drawing/2014/main" id="{6CEBC4EE-A47C-D586-B3ED-051267EEC448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183475" y="494308"/>
                  <a:ext cx="648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11227" name="Freihand 211226">
                  <a:extLst>
                    <a:ext uri="{FF2B5EF4-FFF2-40B4-BE49-F238E27FC236}">
                      <a16:creationId xmlns:a16="http://schemas.microsoft.com/office/drawing/2014/main" id="{0976E4E1-349E-3C2C-6E37-2EF45682332E}"/>
                    </a:ext>
                  </a:extLst>
                </p14:cNvPr>
                <p14:cNvContentPartPr/>
                <p14:nvPr/>
              </p14:nvContentPartPr>
              <p14:xfrm>
                <a:off x="7182755" y="525268"/>
                <a:ext cx="110160" cy="58320"/>
              </p14:xfrm>
            </p:contentPart>
          </mc:Choice>
          <mc:Fallback>
            <p:pic>
              <p:nvPicPr>
                <p:cNvPr id="211227" name="Freihand 211226">
                  <a:extLst>
                    <a:ext uri="{FF2B5EF4-FFF2-40B4-BE49-F238E27FC236}">
                      <a16:creationId xmlns:a16="http://schemas.microsoft.com/office/drawing/2014/main" id="{0976E4E1-349E-3C2C-6E37-2EF45682332E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174115" y="516628"/>
                  <a:ext cx="1278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11231" name="Freihand 211230">
                  <a:extLst>
                    <a:ext uri="{FF2B5EF4-FFF2-40B4-BE49-F238E27FC236}">
                      <a16:creationId xmlns:a16="http://schemas.microsoft.com/office/drawing/2014/main" id="{75878AFC-8D74-8F1F-B18D-9BE24807A7B9}"/>
                    </a:ext>
                  </a:extLst>
                </p14:cNvPr>
                <p14:cNvContentPartPr/>
                <p14:nvPr/>
              </p14:nvContentPartPr>
              <p14:xfrm>
                <a:off x="7354115" y="521668"/>
                <a:ext cx="81000" cy="73080"/>
              </p14:xfrm>
            </p:contentPart>
          </mc:Choice>
          <mc:Fallback>
            <p:pic>
              <p:nvPicPr>
                <p:cNvPr id="211231" name="Freihand 211230">
                  <a:extLst>
                    <a:ext uri="{FF2B5EF4-FFF2-40B4-BE49-F238E27FC236}">
                      <a16:creationId xmlns:a16="http://schemas.microsoft.com/office/drawing/2014/main" id="{75878AFC-8D74-8F1F-B18D-9BE24807A7B9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345475" y="513028"/>
                  <a:ext cx="986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211589" name="Freihand 211588">
                  <a:extLst>
                    <a:ext uri="{FF2B5EF4-FFF2-40B4-BE49-F238E27FC236}">
                      <a16:creationId xmlns:a16="http://schemas.microsoft.com/office/drawing/2014/main" id="{184574DD-9BD7-8173-A781-935281F9ECA9}"/>
                    </a:ext>
                  </a:extLst>
                </p14:cNvPr>
                <p14:cNvContentPartPr/>
                <p14:nvPr/>
              </p14:nvContentPartPr>
              <p14:xfrm>
                <a:off x="5113115" y="1048348"/>
                <a:ext cx="242280" cy="25560"/>
              </p14:xfrm>
            </p:contentPart>
          </mc:Choice>
          <mc:Fallback>
            <p:pic>
              <p:nvPicPr>
                <p:cNvPr id="211589" name="Freihand 211588">
                  <a:extLst>
                    <a:ext uri="{FF2B5EF4-FFF2-40B4-BE49-F238E27FC236}">
                      <a16:creationId xmlns:a16="http://schemas.microsoft.com/office/drawing/2014/main" id="{184574DD-9BD7-8173-A781-935281F9ECA9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104115" y="1039348"/>
                  <a:ext cx="259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211590" name="Freihand 211589">
                  <a:extLst>
                    <a:ext uri="{FF2B5EF4-FFF2-40B4-BE49-F238E27FC236}">
                      <a16:creationId xmlns:a16="http://schemas.microsoft.com/office/drawing/2014/main" id="{90EB95EF-371E-A2F3-B8E4-D72CE67EF6EB}"/>
                    </a:ext>
                  </a:extLst>
                </p14:cNvPr>
                <p14:cNvContentPartPr/>
                <p14:nvPr/>
              </p14:nvContentPartPr>
              <p14:xfrm>
                <a:off x="5642315" y="978868"/>
                <a:ext cx="31320" cy="163440"/>
              </p14:xfrm>
            </p:contentPart>
          </mc:Choice>
          <mc:Fallback>
            <p:pic>
              <p:nvPicPr>
                <p:cNvPr id="211590" name="Freihand 211589">
                  <a:extLst>
                    <a:ext uri="{FF2B5EF4-FFF2-40B4-BE49-F238E27FC236}">
                      <a16:creationId xmlns:a16="http://schemas.microsoft.com/office/drawing/2014/main" id="{90EB95EF-371E-A2F3-B8E4-D72CE67EF6EB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633315" y="969868"/>
                  <a:ext cx="489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211591" name="Freihand 211590">
                  <a:extLst>
                    <a:ext uri="{FF2B5EF4-FFF2-40B4-BE49-F238E27FC236}">
                      <a16:creationId xmlns:a16="http://schemas.microsoft.com/office/drawing/2014/main" id="{EF53EF48-04EB-4BDA-77CC-C6D9D033EE3A}"/>
                    </a:ext>
                  </a:extLst>
                </p14:cNvPr>
                <p14:cNvContentPartPr/>
                <p14:nvPr/>
              </p14:nvContentPartPr>
              <p14:xfrm>
                <a:off x="5585075" y="910108"/>
                <a:ext cx="183960" cy="51480"/>
              </p14:xfrm>
            </p:contentPart>
          </mc:Choice>
          <mc:Fallback>
            <p:pic>
              <p:nvPicPr>
                <p:cNvPr id="211591" name="Freihand 211590">
                  <a:extLst>
                    <a:ext uri="{FF2B5EF4-FFF2-40B4-BE49-F238E27FC236}">
                      <a16:creationId xmlns:a16="http://schemas.microsoft.com/office/drawing/2014/main" id="{EF53EF48-04EB-4BDA-77CC-C6D9D033EE3A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576075" y="901108"/>
                  <a:ext cx="2016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211592" name="Freihand 211591">
                  <a:extLst>
                    <a:ext uri="{FF2B5EF4-FFF2-40B4-BE49-F238E27FC236}">
                      <a16:creationId xmlns:a16="http://schemas.microsoft.com/office/drawing/2014/main" id="{84BB7CA6-FC24-9A8C-64D1-3D9584992D98}"/>
                    </a:ext>
                  </a:extLst>
                </p14:cNvPr>
                <p14:cNvContentPartPr/>
                <p14:nvPr/>
              </p14:nvContentPartPr>
              <p14:xfrm>
                <a:off x="5759675" y="1018108"/>
                <a:ext cx="86760" cy="104400"/>
              </p14:xfrm>
            </p:contentPart>
          </mc:Choice>
          <mc:Fallback>
            <p:pic>
              <p:nvPicPr>
                <p:cNvPr id="211592" name="Freihand 211591">
                  <a:extLst>
                    <a:ext uri="{FF2B5EF4-FFF2-40B4-BE49-F238E27FC236}">
                      <a16:creationId xmlns:a16="http://schemas.microsoft.com/office/drawing/2014/main" id="{84BB7CA6-FC24-9A8C-64D1-3D9584992D98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751035" y="1009108"/>
                  <a:ext cx="1044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211593" name="Freihand 211592">
                  <a:extLst>
                    <a:ext uri="{FF2B5EF4-FFF2-40B4-BE49-F238E27FC236}">
                      <a16:creationId xmlns:a16="http://schemas.microsoft.com/office/drawing/2014/main" id="{0DC0B7F7-ECC3-5C3F-B10E-07CDA6DCCBBA}"/>
                    </a:ext>
                  </a:extLst>
                </p14:cNvPr>
                <p14:cNvContentPartPr/>
                <p14:nvPr/>
              </p14:nvContentPartPr>
              <p14:xfrm>
                <a:off x="5865875" y="1007668"/>
                <a:ext cx="107640" cy="83520"/>
              </p14:xfrm>
            </p:contentPart>
          </mc:Choice>
          <mc:Fallback>
            <p:pic>
              <p:nvPicPr>
                <p:cNvPr id="211593" name="Freihand 211592">
                  <a:extLst>
                    <a:ext uri="{FF2B5EF4-FFF2-40B4-BE49-F238E27FC236}">
                      <a16:creationId xmlns:a16="http://schemas.microsoft.com/office/drawing/2014/main" id="{0DC0B7F7-ECC3-5C3F-B10E-07CDA6DCCBBA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856875" y="998668"/>
                  <a:ext cx="1252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211594" name="Freihand 211593">
                  <a:extLst>
                    <a:ext uri="{FF2B5EF4-FFF2-40B4-BE49-F238E27FC236}">
                      <a16:creationId xmlns:a16="http://schemas.microsoft.com/office/drawing/2014/main" id="{1989A8E7-CF62-D77C-91BE-A37CA1FCAF80}"/>
                    </a:ext>
                  </a:extLst>
                </p14:cNvPr>
                <p14:cNvContentPartPr/>
                <p14:nvPr/>
              </p14:nvContentPartPr>
              <p14:xfrm>
                <a:off x="6040835" y="900388"/>
                <a:ext cx="129240" cy="201240"/>
              </p14:xfrm>
            </p:contentPart>
          </mc:Choice>
          <mc:Fallback>
            <p:pic>
              <p:nvPicPr>
                <p:cNvPr id="211594" name="Freihand 211593">
                  <a:extLst>
                    <a:ext uri="{FF2B5EF4-FFF2-40B4-BE49-F238E27FC236}">
                      <a16:creationId xmlns:a16="http://schemas.microsoft.com/office/drawing/2014/main" id="{1989A8E7-CF62-D77C-91BE-A37CA1FCAF80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031835" y="891748"/>
                  <a:ext cx="1468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211595" name="Freihand 211594">
                  <a:extLst>
                    <a:ext uri="{FF2B5EF4-FFF2-40B4-BE49-F238E27FC236}">
                      <a16:creationId xmlns:a16="http://schemas.microsoft.com/office/drawing/2014/main" id="{4A497340-0CF4-2E28-432D-216258849963}"/>
                    </a:ext>
                  </a:extLst>
                </p14:cNvPr>
                <p14:cNvContentPartPr/>
                <p14:nvPr/>
              </p14:nvContentPartPr>
              <p14:xfrm>
                <a:off x="6283115" y="1004788"/>
                <a:ext cx="113760" cy="64440"/>
              </p14:xfrm>
            </p:contentPart>
          </mc:Choice>
          <mc:Fallback>
            <p:pic>
              <p:nvPicPr>
                <p:cNvPr id="211595" name="Freihand 211594">
                  <a:extLst>
                    <a:ext uri="{FF2B5EF4-FFF2-40B4-BE49-F238E27FC236}">
                      <a16:creationId xmlns:a16="http://schemas.microsoft.com/office/drawing/2014/main" id="{4A497340-0CF4-2E28-432D-216258849963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274475" y="996148"/>
                  <a:ext cx="1314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211596" name="Freihand 211595">
                  <a:extLst>
                    <a:ext uri="{FF2B5EF4-FFF2-40B4-BE49-F238E27FC236}">
                      <a16:creationId xmlns:a16="http://schemas.microsoft.com/office/drawing/2014/main" id="{7B514A30-301C-2DBA-7F5A-9CFCAB23FDE2}"/>
                    </a:ext>
                  </a:extLst>
                </p14:cNvPr>
                <p14:cNvContentPartPr/>
                <p14:nvPr/>
              </p14:nvContentPartPr>
              <p14:xfrm>
                <a:off x="6608195" y="910108"/>
                <a:ext cx="9720" cy="134640"/>
              </p14:xfrm>
            </p:contentPart>
          </mc:Choice>
          <mc:Fallback>
            <p:pic>
              <p:nvPicPr>
                <p:cNvPr id="211596" name="Freihand 211595">
                  <a:extLst>
                    <a:ext uri="{FF2B5EF4-FFF2-40B4-BE49-F238E27FC236}">
                      <a16:creationId xmlns:a16="http://schemas.microsoft.com/office/drawing/2014/main" id="{7B514A30-301C-2DBA-7F5A-9CFCAB23FDE2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599555" y="901108"/>
                  <a:ext cx="27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211597" name="Freihand 211596">
                  <a:extLst>
                    <a:ext uri="{FF2B5EF4-FFF2-40B4-BE49-F238E27FC236}">
                      <a16:creationId xmlns:a16="http://schemas.microsoft.com/office/drawing/2014/main" id="{2360BD80-AEF9-B9F5-4255-90BCEF20DD7C}"/>
                    </a:ext>
                  </a:extLst>
                </p14:cNvPr>
                <p14:cNvContentPartPr/>
                <p14:nvPr/>
              </p14:nvContentPartPr>
              <p14:xfrm>
                <a:off x="6517835" y="853588"/>
                <a:ext cx="177840" cy="205920"/>
              </p14:xfrm>
            </p:contentPart>
          </mc:Choice>
          <mc:Fallback>
            <p:pic>
              <p:nvPicPr>
                <p:cNvPr id="211597" name="Freihand 211596">
                  <a:extLst>
                    <a:ext uri="{FF2B5EF4-FFF2-40B4-BE49-F238E27FC236}">
                      <a16:creationId xmlns:a16="http://schemas.microsoft.com/office/drawing/2014/main" id="{2360BD80-AEF9-B9F5-4255-90BCEF20DD7C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509195" y="844588"/>
                  <a:ext cx="1954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211598" name="Freihand 211597">
                  <a:extLst>
                    <a:ext uri="{FF2B5EF4-FFF2-40B4-BE49-F238E27FC236}">
                      <a16:creationId xmlns:a16="http://schemas.microsoft.com/office/drawing/2014/main" id="{31B426A2-A2A5-ED57-90AC-4137DE467586}"/>
                    </a:ext>
                  </a:extLst>
                </p14:cNvPr>
                <p14:cNvContentPartPr/>
                <p14:nvPr/>
              </p14:nvContentPartPr>
              <p14:xfrm>
                <a:off x="6716195" y="949348"/>
                <a:ext cx="133560" cy="115920"/>
              </p14:xfrm>
            </p:contentPart>
          </mc:Choice>
          <mc:Fallback>
            <p:pic>
              <p:nvPicPr>
                <p:cNvPr id="211598" name="Freihand 211597">
                  <a:extLst>
                    <a:ext uri="{FF2B5EF4-FFF2-40B4-BE49-F238E27FC236}">
                      <a16:creationId xmlns:a16="http://schemas.microsoft.com/office/drawing/2014/main" id="{31B426A2-A2A5-ED57-90AC-4137DE467586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707555" y="940708"/>
                  <a:ext cx="151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211599" name="Freihand 211598">
                  <a:extLst>
                    <a:ext uri="{FF2B5EF4-FFF2-40B4-BE49-F238E27FC236}">
                      <a16:creationId xmlns:a16="http://schemas.microsoft.com/office/drawing/2014/main" id="{5CFC067B-0EEC-388F-CA7C-A3EE8FFEB280}"/>
                    </a:ext>
                  </a:extLst>
                </p14:cNvPr>
                <p14:cNvContentPartPr/>
                <p14:nvPr/>
              </p14:nvContentPartPr>
              <p14:xfrm>
                <a:off x="6963155" y="815068"/>
                <a:ext cx="62640" cy="252000"/>
              </p14:xfrm>
            </p:contentPart>
          </mc:Choice>
          <mc:Fallback>
            <p:pic>
              <p:nvPicPr>
                <p:cNvPr id="211599" name="Freihand 211598">
                  <a:extLst>
                    <a:ext uri="{FF2B5EF4-FFF2-40B4-BE49-F238E27FC236}">
                      <a16:creationId xmlns:a16="http://schemas.microsoft.com/office/drawing/2014/main" id="{5CFC067B-0EEC-388F-CA7C-A3EE8FFEB280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954155" y="806428"/>
                  <a:ext cx="802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211600" name="Freihand 211599">
                  <a:extLst>
                    <a:ext uri="{FF2B5EF4-FFF2-40B4-BE49-F238E27FC236}">
                      <a16:creationId xmlns:a16="http://schemas.microsoft.com/office/drawing/2014/main" id="{A3116774-37E8-4F62-C510-F0868AC28A99}"/>
                    </a:ext>
                  </a:extLst>
                </p14:cNvPr>
                <p14:cNvContentPartPr/>
                <p14:nvPr/>
              </p14:nvContentPartPr>
              <p14:xfrm>
                <a:off x="7075115" y="931348"/>
                <a:ext cx="256680" cy="83880"/>
              </p14:xfrm>
            </p:contentPart>
          </mc:Choice>
          <mc:Fallback>
            <p:pic>
              <p:nvPicPr>
                <p:cNvPr id="211600" name="Freihand 211599">
                  <a:extLst>
                    <a:ext uri="{FF2B5EF4-FFF2-40B4-BE49-F238E27FC236}">
                      <a16:creationId xmlns:a16="http://schemas.microsoft.com/office/drawing/2014/main" id="{A3116774-37E8-4F62-C510-F0868AC28A99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066115" y="922708"/>
                  <a:ext cx="2743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211601" name="Freihand 211600">
                  <a:extLst>
                    <a:ext uri="{FF2B5EF4-FFF2-40B4-BE49-F238E27FC236}">
                      <a16:creationId xmlns:a16="http://schemas.microsoft.com/office/drawing/2014/main" id="{AF724858-AC20-11E0-C77A-D294A04FF20C}"/>
                    </a:ext>
                  </a:extLst>
                </p14:cNvPr>
                <p14:cNvContentPartPr/>
                <p14:nvPr/>
              </p14:nvContentPartPr>
              <p14:xfrm>
                <a:off x="7405955" y="900028"/>
                <a:ext cx="303120" cy="109440"/>
              </p14:xfrm>
            </p:contentPart>
          </mc:Choice>
          <mc:Fallback>
            <p:pic>
              <p:nvPicPr>
                <p:cNvPr id="211601" name="Freihand 211600">
                  <a:extLst>
                    <a:ext uri="{FF2B5EF4-FFF2-40B4-BE49-F238E27FC236}">
                      <a16:creationId xmlns:a16="http://schemas.microsoft.com/office/drawing/2014/main" id="{AF724858-AC20-11E0-C77A-D294A04FF20C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396955" y="891388"/>
                  <a:ext cx="3207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211602" name="Freihand 211601">
                  <a:extLst>
                    <a:ext uri="{FF2B5EF4-FFF2-40B4-BE49-F238E27FC236}">
                      <a16:creationId xmlns:a16="http://schemas.microsoft.com/office/drawing/2014/main" id="{9F7F0BE9-9D7E-F396-7666-149B4F72CDA0}"/>
                    </a:ext>
                  </a:extLst>
                </p14:cNvPr>
                <p14:cNvContentPartPr/>
                <p14:nvPr/>
              </p14:nvContentPartPr>
              <p14:xfrm>
                <a:off x="8008955" y="915508"/>
                <a:ext cx="169560" cy="4680"/>
              </p14:xfrm>
            </p:contentPart>
          </mc:Choice>
          <mc:Fallback>
            <p:pic>
              <p:nvPicPr>
                <p:cNvPr id="211602" name="Freihand 211601">
                  <a:extLst>
                    <a:ext uri="{FF2B5EF4-FFF2-40B4-BE49-F238E27FC236}">
                      <a16:creationId xmlns:a16="http://schemas.microsoft.com/office/drawing/2014/main" id="{9F7F0BE9-9D7E-F396-7666-149B4F72CDA0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8000315" y="906508"/>
                  <a:ext cx="187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211603" name="Freihand 211602">
                  <a:extLst>
                    <a:ext uri="{FF2B5EF4-FFF2-40B4-BE49-F238E27FC236}">
                      <a16:creationId xmlns:a16="http://schemas.microsoft.com/office/drawing/2014/main" id="{2F78E38E-A27A-6754-D0B6-D84C60C09168}"/>
                    </a:ext>
                  </a:extLst>
                </p14:cNvPr>
                <p14:cNvContentPartPr/>
                <p14:nvPr/>
              </p14:nvContentPartPr>
              <p14:xfrm>
                <a:off x="8019035" y="969868"/>
                <a:ext cx="143640" cy="21240"/>
              </p14:xfrm>
            </p:contentPart>
          </mc:Choice>
          <mc:Fallback>
            <p:pic>
              <p:nvPicPr>
                <p:cNvPr id="211603" name="Freihand 211602">
                  <a:extLst>
                    <a:ext uri="{FF2B5EF4-FFF2-40B4-BE49-F238E27FC236}">
                      <a16:creationId xmlns:a16="http://schemas.microsoft.com/office/drawing/2014/main" id="{2F78E38E-A27A-6754-D0B6-D84C60C09168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010035" y="961228"/>
                  <a:ext cx="161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211605" name="Freihand 211604">
                  <a:extLst>
                    <a:ext uri="{FF2B5EF4-FFF2-40B4-BE49-F238E27FC236}">
                      <a16:creationId xmlns:a16="http://schemas.microsoft.com/office/drawing/2014/main" id="{CC0D4ECA-DC81-378D-6C68-D12EFCDFC977}"/>
                    </a:ext>
                  </a:extLst>
                </p14:cNvPr>
                <p14:cNvContentPartPr/>
                <p14:nvPr/>
              </p14:nvContentPartPr>
              <p14:xfrm>
                <a:off x="8407115" y="857908"/>
                <a:ext cx="185040" cy="137880"/>
              </p14:xfrm>
            </p:contentPart>
          </mc:Choice>
          <mc:Fallback>
            <p:pic>
              <p:nvPicPr>
                <p:cNvPr id="211605" name="Freihand 211604">
                  <a:extLst>
                    <a:ext uri="{FF2B5EF4-FFF2-40B4-BE49-F238E27FC236}">
                      <a16:creationId xmlns:a16="http://schemas.microsoft.com/office/drawing/2014/main" id="{CC0D4ECA-DC81-378D-6C68-D12EFCDFC977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398475" y="849268"/>
                  <a:ext cx="202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211633" name="Freihand 211632">
                  <a:extLst>
                    <a:ext uri="{FF2B5EF4-FFF2-40B4-BE49-F238E27FC236}">
                      <a16:creationId xmlns:a16="http://schemas.microsoft.com/office/drawing/2014/main" id="{B9D21DE7-68A6-CF7E-E3EB-86E230594359}"/>
                    </a:ext>
                  </a:extLst>
                </p14:cNvPr>
                <p14:cNvContentPartPr/>
                <p14:nvPr/>
              </p14:nvContentPartPr>
              <p14:xfrm>
                <a:off x="9518435" y="1703908"/>
                <a:ext cx="342000" cy="84240"/>
              </p14:xfrm>
            </p:contentPart>
          </mc:Choice>
          <mc:Fallback>
            <p:pic>
              <p:nvPicPr>
                <p:cNvPr id="211633" name="Freihand 211632">
                  <a:extLst>
                    <a:ext uri="{FF2B5EF4-FFF2-40B4-BE49-F238E27FC236}">
                      <a16:creationId xmlns:a16="http://schemas.microsoft.com/office/drawing/2014/main" id="{B9D21DE7-68A6-CF7E-E3EB-86E230594359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9509435" y="1694908"/>
                  <a:ext cx="359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211634" name="Freihand 211633">
                  <a:extLst>
                    <a:ext uri="{FF2B5EF4-FFF2-40B4-BE49-F238E27FC236}">
                      <a16:creationId xmlns:a16="http://schemas.microsoft.com/office/drawing/2014/main" id="{F2DA6E20-FE80-51C3-35A3-10886C916DA7}"/>
                    </a:ext>
                  </a:extLst>
                </p14:cNvPr>
                <p14:cNvContentPartPr/>
                <p14:nvPr/>
              </p14:nvContentPartPr>
              <p14:xfrm>
                <a:off x="10038995" y="1562068"/>
                <a:ext cx="165600" cy="262440"/>
              </p14:xfrm>
            </p:contentPart>
          </mc:Choice>
          <mc:Fallback>
            <p:pic>
              <p:nvPicPr>
                <p:cNvPr id="211634" name="Freihand 211633">
                  <a:extLst>
                    <a:ext uri="{FF2B5EF4-FFF2-40B4-BE49-F238E27FC236}">
                      <a16:creationId xmlns:a16="http://schemas.microsoft.com/office/drawing/2014/main" id="{F2DA6E20-FE80-51C3-35A3-10886C916DA7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0030355" y="1553068"/>
                  <a:ext cx="1832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211635" name="Freihand 211634">
                  <a:extLst>
                    <a:ext uri="{FF2B5EF4-FFF2-40B4-BE49-F238E27FC236}">
                      <a16:creationId xmlns:a16="http://schemas.microsoft.com/office/drawing/2014/main" id="{963E8FE6-FC09-DBD6-E206-ACFAC6CBD2F4}"/>
                    </a:ext>
                  </a:extLst>
                </p14:cNvPr>
                <p14:cNvContentPartPr/>
                <p14:nvPr/>
              </p14:nvContentPartPr>
              <p14:xfrm>
                <a:off x="10204955" y="1667548"/>
                <a:ext cx="288360" cy="81000"/>
              </p14:xfrm>
            </p:contentPart>
          </mc:Choice>
          <mc:Fallback>
            <p:pic>
              <p:nvPicPr>
                <p:cNvPr id="211635" name="Freihand 211634">
                  <a:extLst>
                    <a:ext uri="{FF2B5EF4-FFF2-40B4-BE49-F238E27FC236}">
                      <a16:creationId xmlns:a16="http://schemas.microsoft.com/office/drawing/2014/main" id="{963E8FE6-FC09-DBD6-E206-ACFAC6CBD2F4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0195955" y="1658908"/>
                  <a:ext cx="3060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211637" name="Freihand 211636">
                  <a:extLst>
                    <a:ext uri="{FF2B5EF4-FFF2-40B4-BE49-F238E27FC236}">
                      <a16:creationId xmlns:a16="http://schemas.microsoft.com/office/drawing/2014/main" id="{CD9404E1-AE9B-F69B-8823-AAB265DE0223}"/>
                    </a:ext>
                  </a:extLst>
                </p14:cNvPr>
                <p14:cNvContentPartPr/>
                <p14:nvPr/>
              </p14:nvContentPartPr>
              <p14:xfrm>
                <a:off x="10582595" y="1662508"/>
                <a:ext cx="187920" cy="100440"/>
              </p14:xfrm>
            </p:contentPart>
          </mc:Choice>
          <mc:Fallback>
            <p:pic>
              <p:nvPicPr>
                <p:cNvPr id="211637" name="Freihand 211636">
                  <a:extLst>
                    <a:ext uri="{FF2B5EF4-FFF2-40B4-BE49-F238E27FC236}">
                      <a16:creationId xmlns:a16="http://schemas.microsoft.com/office/drawing/2014/main" id="{CD9404E1-AE9B-F69B-8823-AAB265DE0223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0573955" y="1653868"/>
                  <a:ext cx="205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211638" name="Freihand 211637">
                  <a:extLst>
                    <a:ext uri="{FF2B5EF4-FFF2-40B4-BE49-F238E27FC236}">
                      <a16:creationId xmlns:a16="http://schemas.microsoft.com/office/drawing/2014/main" id="{636DB2B2-E3A7-E495-CC5B-E804CB0D59C4}"/>
                    </a:ext>
                  </a:extLst>
                </p14:cNvPr>
                <p14:cNvContentPartPr/>
                <p14:nvPr/>
              </p14:nvContentPartPr>
              <p14:xfrm>
                <a:off x="10781675" y="1520308"/>
                <a:ext cx="399960" cy="239040"/>
              </p14:xfrm>
            </p:contentPart>
          </mc:Choice>
          <mc:Fallback>
            <p:pic>
              <p:nvPicPr>
                <p:cNvPr id="211638" name="Freihand 211637">
                  <a:extLst>
                    <a:ext uri="{FF2B5EF4-FFF2-40B4-BE49-F238E27FC236}">
                      <a16:creationId xmlns:a16="http://schemas.microsoft.com/office/drawing/2014/main" id="{636DB2B2-E3A7-E495-CC5B-E804CB0D59C4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10773035" y="1511668"/>
                  <a:ext cx="4176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211639" name="Freihand 211638">
                  <a:extLst>
                    <a:ext uri="{FF2B5EF4-FFF2-40B4-BE49-F238E27FC236}">
                      <a16:creationId xmlns:a16="http://schemas.microsoft.com/office/drawing/2014/main" id="{3D107231-9879-AA6A-8AB8-F52CA88C4BAE}"/>
                    </a:ext>
                  </a:extLst>
                </p14:cNvPr>
                <p14:cNvContentPartPr/>
                <p14:nvPr/>
              </p14:nvContentPartPr>
              <p14:xfrm>
                <a:off x="11210435" y="1508068"/>
                <a:ext cx="352800" cy="199080"/>
              </p14:xfrm>
            </p:contentPart>
          </mc:Choice>
          <mc:Fallback>
            <p:pic>
              <p:nvPicPr>
                <p:cNvPr id="211639" name="Freihand 211638">
                  <a:extLst>
                    <a:ext uri="{FF2B5EF4-FFF2-40B4-BE49-F238E27FC236}">
                      <a16:creationId xmlns:a16="http://schemas.microsoft.com/office/drawing/2014/main" id="{3D107231-9879-AA6A-8AB8-F52CA88C4BAE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11201435" y="1499428"/>
                  <a:ext cx="3704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211606" name="Freihand 211605">
                  <a:extLst>
                    <a:ext uri="{FF2B5EF4-FFF2-40B4-BE49-F238E27FC236}">
                      <a16:creationId xmlns:a16="http://schemas.microsoft.com/office/drawing/2014/main" id="{4262220B-1EBE-CD4D-C535-CA2E9D84D109}"/>
                    </a:ext>
                  </a:extLst>
                </p14:cNvPr>
                <p14:cNvContentPartPr/>
                <p14:nvPr/>
              </p14:nvContentPartPr>
              <p14:xfrm>
                <a:off x="5144075" y="1488628"/>
                <a:ext cx="241200" cy="33480"/>
              </p14:xfrm>
            </p:contentPart>
          </mc:Choice>
          <mc:Fallback>
            <p:pic>
              <p:nvPicPr>
                <p:cNvPr id="211606" name="Freihand 211605">
                  <a:extLst>
                    <a:ext uri="{FF2B5EF4-FFF2-40B4-BE49-F238E27FC236}">
                      <a16:creationId xmlns:a16="http://schemas.microsoft.com/office/drawing/2014/main" id="{4262220B-1EBE-CD4D-C535-CA2E9D84D109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5135435" y="1479628"/>
                  <a:ext cx="2588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211607" name="Freihand 211606">
                  <a:extLst>
                    <a:ext uri="{FF2B5EF4-FFF2-40B4-BE49-F238E27FC236}">
                      <a16:creationId xmlns:a16="http://schemas.microsoft.com/office/drawing/2014/main" id="{644CA590-C96D-D5B6-B95D-B53E0C5352A9}"/>
                    </a:ext>
                  </a:extLst>
                </p14:cNvPr>
                <p14:cNvContentPartPr/>
                <p14:nvPr/>
              </p14:nvContentPartPr>
              <p14:xfrm>
                <a:off x="5628635" y="1387108"/>
                <a:ext cx="140400" cy="167760"/>
              </p14:xfrm>
            </p:contentPart>
          </mc:Choice>
          <mc:Fallback>
            <p:pic>
              <p:nvPicPr>
                <p:cNvPr id="211607" name="Freihand 211606">
                  <a:extLst>
                    <a:ext uri="{FF2B5EF4-FFF2-40B4-BE49-F238E27FC236}">
                      <a16:creationId xmlns:a16="http://schemas.microsoft.com/office/drawing/2014/main" id="{644CA590-C96D-D5B6-B95D-B53E0C5352A9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5619995" y="1378108"/>
                  <a:ext cx="158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211608" name="Freihand 211607">
                  <a:extLst>
                    <a:ext uri="{FF2B5EF4-FFF2-40B4-BE49-F238E27FC236}">
                      <a16:creationId xmlns:a16="http://schemas.microsoft.com/office/drawing/2014/main" id="{FB4802D8-1D24-482D-8DCD-65443EDB5FEA}"/>
                    </a:ext>
                  </a:extLst>
                </p14:cNvPr>
                <p14:cNvContentPartPr/>
                <p14:nvPr/>
              </p14:nvContentPartPr>
              <p14:xfrm>
                <a:off x="5759675" y="1325548"/>
                <a:ext cx="744120" cy="216360"/>
              </p14:xfrm>
            </p:contentPart>
          </mc:Choice>
          <mc:Fallback>
            <p:pic>
              <p:nvPicPr>
                <p:cNvPr id="211608" name="Freihand 211607">
                  <a:extLst>
                    <a:ext uri="{FF2B5EF4-FFF2-40B4-BE49-F238E27FC236}">
                      <a16:creationId xmlns:a16="http://schemas.microsoft.com/office/drawing/2014/main" id="{FB4802D8-1D24-482D-8DCD-65443EDB5FEA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5750675" y="1316548"/>
                  <a:ext cx="7617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211609" name="Freihand 211608">
                  <a:extLst>
                    <a:ext uri="{FF2B5EF4-FFF2-40B4-BE49-F238E27FC236}">
                      <a16:creationId xmlns:a16="http://schemas.microsoft.com/office/drawing/2014/main" id="{575CBA4C-812E-F603-4C87-D9E555804311}"/>
                    </a:ext>
                  </a:extLst>
                </p14:cNvPr>
                <p14:cNvContentPartPr/>
                <p14:nvPr/>
              </p14:nvContentPartPr>
              <p14:xfrm>
                <a:off x="6737075" y="1283068"/>
                <a:ext cx="196560" cy="181800"/>
              </p14:xfrm>
            </p:contentPart>
          </mc:Choice>
          <mc:Fallback>
            <p:pic>
              <p:nvPicPr>
                <p:cNvPr id="211609" name="Freihand 211608">
                  <a:extLst>
                    <a:ext uri="{FF2B5EF4-FFF2-40B4-BE49-F238E27FC236}">
                      <a16:creationId xmlns:a16="http://schemas.microsoft.com/office/drawing/2014/main" id="{575CBA4C-812E-F603-4C87-D9E555804311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6728435" y="1274428"/>
                  <a:ext cx="2142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211610" name="Freihand 211609">
                  <a:extLst>
                    <a:ext uri="{FF2B5EF4-FFF2-40B4-BE49-F238E27FC236}">
                      <a16:creationId xmlns:a16="http://schemas.microsoft.com/office/drawing/2014/main" id="{31A99453-A531-A5AB-F3AC-75E6CA601E37}"/>
                    </a:ext>
                  </a:extLst>
                </p14:cNvPr>
                <p14:cNvContentPartPr/>
                <p14:nvPr/>
              </p14:nvContentPartPr>
              <p14:xfrm>
                <a:off x="6949115" y="1324108"/>
                <a:ext cx="97200" cy="117000"/>
              </p14:xfrm>
            </p:contentPart>
          </mc:Choice>
          <mc:Fallback>
            <p:pic>
              <p:nvPicPr>
                <p:cNvPr id="211610" name="Freihand 211609">
                  <a:extLst>
                    <a:ext uri="{FF2B5EF4-FFF2-40B4-BE49-F238E27FC236}">
                      <a16:creationId xmlns:a16="http://schemas.microsoft.com/office/drawing/2014/main" id="{31A99453-A531-A5AB-F3AC-75E6CA601E37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6940115" y="1315468"/>
                  <a:ext cx="114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211611" name="Freihand 211610">
                  <a:extLst>
                    <a:ext uri="{FF2B5EF4-FFF2-40B4-BE49-F238E27FC236}">
                      <a16:creationId xmlns:a16="http://schemas.microsoft.com/office/drawing/2014/main" id="{E82582BF-C623-384C-1AE3-7EFCF4185D76}"/>
                    </a:ext>
                  </a:extLst>
                </p14:cNvPr>
                <p14:cNvContentPartPr/>
                <p14:nvPr/>
              </p14:nvContentPartPr>
              <p14:xfrm>
                <a:off x="7090235" y="1337788"/>
                <a:ext cx="78120" cy="102600"/>
              </p14:xfrm>
            </p:contentPart>
          </mc:Choice>
          <mc:Fallback>
            <p:pic>
              <p:nvPicPr>
                <p:cNvPr id="211611" name="Freihand 211610">
                  <a:extLst>
                    <a:ext uri="{FF2B5EF4-FFF2-40B4-BE49-F238E27FC236}">
                      <a16:creationId xmlns:a16="http://schemas.microsoft.com/office/drawing/2014/main" id="{E82582BF-C623-384C-1AE3-7EFCF4185D76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7081595" y="1328788"/>
                  <a:ext cx="95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211612" name="Freihand 211611">
                  <a:extLst>
                    <a:ext uri="{FF2B5EF4-FFF2-40B4-BE49-F238E27FC236}">
                      <a16:creationId xmlns:a16="http://schemas.microsoft.com/office/drawing/2014/main" id="{D27979F6-2B06-8571-5B97-3284E8F52708}"/>
                    </a:ext>
                  </a:extLst>
                </p14:cNvPr>
                <p14:cNvContentPartPr/>
                <p14:nvPr/>
              </p14:nvContentPartPr>
              <p14:xfrm>
                <a:off x="7229915" y="1254268"/>
                <a:ext cx="483480" cy="161280"/>
              </p14:xfrm>
            </p:contentPart>
          </mc:Choice>
          <mc:Fallback>
            <p:pic>
              <p:nvPicPr>
                <p:cNvPr id="211612" name="Freihand 211611">
                  <a:extLst>
                    <a:ext uri="{FF2B5EF4-FFF2-40B4-BE49-F238E27FC236}">
                      <a16:creationId xmlns:a16="http://schemas.microsoft.com/office/drawing/2014/main" id="{D27979F6-2B06-8571-5B97-3284E8F52708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7221275" y="1245268"/>
                  <a:ext cx="501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211613" name="Freihand 211612">
                  <a:extLst>
                    <a:ext uri="{FF2B5EF4-FFF2-40B4-BE49-F238E27FC236}">
                      <a16:creationId xmlns:a16="http://schemas.microsoft.com/office/drawing/2014/main" id="{9285A668-5D59-9422-9C78-33F6E3AC9534}"/>
                    </a:ext>
                  </a:extLst>
                </p14:cNvPr>
                <p14:cNvContentPartPr/>
                <p14:nvPr/>
              </p14:nvContentPartPr>
              <p14:xfrm>
                <a:off x="8011115" y="1281988"/>
                <a:ext cx="219240" cy="75960"/>
              </p14:xfrm>
            </p:contentPart>
          </mc:Choice>
          <mc:Fallback>
            <p:pic>
              <p:nvPicPr>
                <p:cNvPr id="211613" name="Freihand 211612">
                  <a:extLst>
                    <a:ext uri="{FF2B5EF4-FFF2-40B4-BE49-F238E27FC236}">
                      <a16:creationId xmlns:a16="http://schemas.microsoft.com/office/drawing/2014/main" id="{9285A668-5D59-9422-9C78-33F6E3AC9534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8002475" y="1272988"/>
                  <a:ext cx="2368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211614" name="Freihand 211613">
                  <a:extLst>
                    <a:ext uri="{FF2B5EF4-FFF2-40B4-BE49-F238E27FC236}">
                      <a16:creationId xmlns:a16="http://schemas.microsoft.com/office/drawing/2014/main" id="{D49C9C15-C4BC-3DD3-3CF1-3F28DB9B5FF9}"/>
                    </a:ext>
                  </a:extLst>
                </p14:cNvPr>
                <p14:cNvContentPartPr/>
                <p14:nvPr/>
              </p14:nvContentPartPr>
              <p14:xfrm>
                <a:off x="8394515" y="1285588"/>
                <a:ext cx="141840" cy="102960"/>
              </p14:xfrm>
            </p:contentPart>
          </mc:Choice>
          <mc:Fallback>
            <p:pic>
              <p:nvPicPr>
                <p:cNvPr id="211614" name="Freihand 211613">
                  <a:extLst>
                    <a:ext uri="{FF2B5EF4-FFF2-40B4-BE49-F238E27FC236}">
                      <a16:creationId xmlns:a16="http://schemas.microsoft.com/office/drawing/2014/main" id="{D49C9C15-C4BC-3DD3-3CF1-3F28DB9B5FF9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8385875" y="1276588"/>
                  <a:ext cx="159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211618" name="Freihand 211617">
                  <a:extLst>
                    <a:ext uri="{FF2B5EF4-FFF2-40B4-BE49-F238E27FC236}">
                      <a16:creationId xmlns:a16="http://schemas.microsoft.com/office/drawing/2014/main" id="{55E4F01A-E092-3CD1-EBA9-23AF594EF39F}"/>
                    </a:ext>
                  </a:extLst>
                </p14:cNvPr>
                <p14:cNvContentPartPr/>
                <p14:nvPr/>
              </p14:nvContentPartPr>
              <p14:xfrm>
                <a:off x="5564195" y="1588708"/>
                <a:ext cx="1780560" cy="227520"/>
              </p14:xfrm>
            </p:contentPart>
          </mc:Choice>
          <mc:Fallback>
            <p:pic>
              <p:nvPicPr>
                <p:cNvPr id="211618" name="Freihand 211617">
                  <a:extLst>
                    <a:ext uri="{FF2B5EF4-FFF2-40B4-BE49-F238E27FC236}">
                      <a16:creationId xmlns:a16="http://schemas.microsoft.com/office/drawing/2014/main" id="{55E4F01A-E092-3CD1-EBA9-23AF594EF39F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555555" y="1580068"/>
                  <a:ext cx="17982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211619" name="Freihand 211618">
                  <a:extLst>
                    <a:ext uri="{FF2B5EF4-FFF2-40B4-BE49-F238E27FC236}">
                      <a16:creationId xmlns:a16="http://schemas.microsoft.com/office/drawing/2014/main" id="{396F1FAF-1FE0-F17D-026B-097CC424F8A0}"/>
                    </a:ext>
                  </a:extLst>
                </p14:cNvPr>
                <p14:cNvContentPartPr/>
                <p14:nvPr/>
              </p14:nvContentPartPr>
              <p14:xfrm>
                <a:off x="7375355" y="1510588"/>
                <a:ext cx="1554840" cy="258480"/>
              </p14:xfrm>
            </p:contentPart>
          </mc:Choice>
          <mc:Fallback>
            <p:pic>
              <p:nvPicPr>
                <p:cNvPr id="211619" name="Freihand 211618">
                  <a:extLst>
                    <a:ext uri="{FF2B5EF4-FFF2-40B4-BE49-F238E27FC236}">
                      <a16:creationId xmlns:a16="http://schemas.microsoft.com/office/drawing/2014/main" id="{396F1FAF-1FE0-F17D-026B-097CC424F8A0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7366355" y="1501588"/>
                  <a:ext cx="15724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211620" name="Freihand 211619">
                  <a:extLst>
                    <a:ext uri="{FF2B5EF4-FFF2-40B4-BE49-F238E27FC236}">
                      <a16:creationId xmlns:a16="http://schemas.microsoft.com/office/drawing/2014/main" id="{3C01D3BA-5A2F-FB9D-B54E-6CFD1B5E2C3D}"/>
                    </a:ext>
                  </a:extLst>
                </p14:cNvPr>
                <p14:cNvContentPartPr/>
                <p14:nvPr/>
              </p14:nvContentPartPr>
              <p14:xfrm>
                <a:off x="7041275" y="1868068"/>
                <a:ext cx="139680" cy="195480"/>
              </p14:xfrm>
            </p:contentPart>
          </mc:Choice>
          <mc:Fallback>
            <p:pic>
              <p:nvPicPr>
                <p:cNvPr id="211620" name="Freihand 211619">
                  <a:extLst>
                    <a:ext uri="{FF2B5EF4-FFF2-40B4-BE49-F238E27FC236}">
                      <a16:creationId xmlns:a16="http://schemas.microsoft.com/office/drawing/2014/main" id="{3C01D3BA-5A2F-FB9D-B54E-6CFD1B5E2C3D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7032275" y="1859428"/>
                  <a:ext cx="157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211621" name="Freihand 211620">
                  <a:extLst>
                    <a:ext uri="{FF2B5EF4-FFF2-40B4-BE49-F238E27FC236}">
                      <a16:creationId xmlns:a16="http://schemas.microsoft.com/office/drawing/2014/main" id="{2D28F574-64A8-53E6-F52C-7CCEDC86CB0C}"/>
                    </a:ext>
                  </a:extLst>
                </p14:cNvPr>
                <p14:cNvContentPartPr/>
                <p14:nvPr/>
              </p14:nvContentPartPr>
              <p14:xfrm>
                <a:off x="7241795" y="1811908"/>
                <a:ext cx="290160" cy="226080"/>
              </p14:xfrm>
            </p:contentPart>
          </mc:Choice>
          <mc:Fallback>
            <p:pic>
              <p:nvPicPr>
                <p:cNvPr id="211621" name="Freihand 211620">
                  <a:extLst>
                    <a:ext uri="{FF2B5EF4-FFF2-40B4-BE49-F238E27FC236}">
                      <a16:creationId xmlns:a16="http://schemas.microsoft.com/office/drawing/2014/main" id="{2D28F574-64A8-53E6-F52C-7CCEDC86CB0C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7232795" y="1802908"/>
                  <a:ext cx="3078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211623" name="Freihand 211622">
                  <a:extLst>
                    <a:ext uri="{FF2B5EF4-FFF2-40B4-BE49-F238E27FC236}">
                      <a16:creationId xmlns:a16="http://schemas.microsoft.com/office/drawing/2014/main" id="{E8F01AF6-D4ED-3257-233E-D7E212F5FB8B}"/>
                    </a:ext>
                  </a:extLst>
                </p14:cNvPr>
                <p14:cNvContentPartPr/>
                <p14:nvPr/>
              </p14:nvContentPartPr>
              <p14:xfrm>
                <a:off x="7782875" y="1797508"/>
                <a:ext cx="167760" cy="201240"/>
              </p14:xfrm>
            </p:contentPart>
          </mc:Choice>
          <mc:Fallback>
            <p:pic>
              <p:nvPicPr>
                <p:cNvPr id="211623" name="Freihand 211622">
                  <a:extLst>
                    <a:ext uri="{FF2B5EF4-FFF2-40B4-BE49-F238E27FC236}">
                      <a16:creationId xmlns:a16="http://schemas.microsoft.com/office/drawing/2014/main" id="{E8F01AF6-D4ED-3257-233E-D7E212F5FB8B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7773875" y="1788508"/>
                  <a:ext cx="1854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211624" name="Freihand 211623">
                  <a:extLst>
                    <a:ext uri="{FF2B5EF4-FFF2-40B4-BE49-F238E27FC236}">
                      <a16:creationId xmlns:a16="http://schemas.microsoft.com/office/drawing/2014/main" id="{165011A2-D17F-4D2D-FA9C-5F44BEDE818F}"/>
                    </a:ext>
                  </a:extLst>
                </p14:cNvPr>
                <p14:cNvContentPartPr/>
                <p14:nvPr/>
              </p14:nvContentPartPr>
              <p14:xfrm>
                <a:off x="7971875" y="1856188"/>
                <a:ext cx="86760" cy="118800"/>
              </p14:xfrm>
            </p:contentPart>
          </mc:Choice>
          <mc:Fallback>
            <p:pic>
              <p:nvPicPr>
                <p:cNvPr id="211624" name="Freihand 211623">
                  <a:extLst>
                    <a:ext uri="{FF2B5EF4-FFF2-40B4-BE49-F238E27FC236}">
                      <a16:creationId xmlns:a16="http://schemas.microsoft.com/office/drawing/2014/main" id="{165011A2-D17F-4D2D-FA9C-5F44BEDE818F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7962875" y="1847548"/>
                  <a:ext cx="104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211625" name="Freihand 211624">
                  <a:extLst>
                    <a:ext uri="{FF2B5EF4-FFF2-40B4-BE49-F238E27FC236}">
                      <a16:creationId xmlns:a16="http://schemas.microsoft.com/office/drawing/2014/main" id="{09F31BCA-9A95-F3A3-BA8B-E8BF1BADDA98}"/>
                    </a:ext>
                  </a:extLst>
                </p14:cNvPr>
                <p14:cNvContentPartPr/>
                <p14:nvPr/>
              </p14:nvContentPartPr>
              <p14:xfrm>
                <a:off x="8075195" y="1855108"/>
                <a:ext cx="104400" cy="139320"/>
              </p14:xfrm>
            </p:contentPart>
          </mc:Choice>
          <mc:Fallback>
            <p:pic>
              <p:nvPicPr>
                <p:cNvPr id="211625" name="Freihand 211624">
                  <a:extLst>
                    <a:ext uri="{FF2B5EF4-FFF2-40B4-BE49-F238E27FC236}">
                      <a16:creationId xmlns:a16="http://schemas.microsoft.com/office/drawing/2014/main" id="{09F31BCA-9A95-F3A3-BA8B-E8BF1BADDA98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8066195" y="1846108"/>
                  <a:ext cx="122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211626" name="Freihand 211625">
                  <a:extLst>
                    <a:ext uri="{FF2B5EF4-FFF2-40B4-BE49-F238E27FC236}">
                      <a16:creationId xmlns:a16="http://schemas.microsoft.com/office/drawing/2014/main" id="{4DC3CCF1-BA32-1AAD-BABB-EF4C613AB7EC}"/>
                    </a:ext>
                  </a:extLst>
                </p14:cNvPr>
                <p14:cNvContentPartPr/>
                <p14:nvPr/>
              </p14:nvContentPartPr>
              <p14:xfrm>
                <a:off x="8246915" y="1848268"/>
                <a:ext cx="67320" cy="118080"/>
              </p14:xfrm>
            </p:contentPart>
          </mc:Choice>
          <mc:Fallback>
            <p:pic>
              <p:nvPicPr>
                <p:cNvPr id="211626" name="Freihand 211625">
                  <a:extLst>
                    <a:ext uri="{FF2B5EF4-FFF2-40B4-BE49-F238E27FC236}">
                      <a16:creationId xmlns:a16="http://schemas.microsoft.com/office/drawing/2014/main" id="{4DC3CCF1-BA32-1AAD-BABB-EF4C613AB7EC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8238275" y="1839268"/>
                  <a:ext cx="84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211627" name="Freihand 211626">
                  <a:extLst>
                    <a:ext uri="{FF2B5EF4-FFF2-40B4-BE49-F238E27FC236}">
                      <a16:creationId xmlns:a16="http://schemas.microsoft.com/office/drawing/2014/main" id="{B27713E6-E6D9-80AF-004E-11AA74618066}"/>
                    </a:ext>
                  </a:extLst>
                </p14:cNvPr>
                <p14:cNvContentPartPr/>
                <p14:nvPr/>
              </p14:nvContentPartPr>
              <p14:xfrm>
                <a:off x="8516555" y="1733788"/>
                <a:ext cx="164520" cy="207720"/>
              </p14:xfrm>
            </p:contentPart>
          </mc:Choice>
          <mc:Fallback>
            <p:pic>
              <p:nvPicPr>
                <p:cNvPr id="211627" name="Freihand 211626">
                  <a:extLst>
                    <a:ext uri="{FF2B5EF4-FFF2-40B4-BE49-F238E27FC236}">
                      <a16:creationId xmlns:a16="http://schemas.microsoft.com/office/drawing/2014/main" id="{B27713E6-E6D9-80AF-004E-11AA74618066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8507915" y="1724788"/>
                  <a:ext cx="1821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211628" name="Freihand 211627">
                  <a:extLst>
                    <a:ext uri="{FF2B5EF4-FFF2-40B4-BE49-F238E27FC236}">
                      <a16:creationId xmlns:a16="http://schemas.microsoft.com/office/drawing/2014/main" id="{E9D8BBC2-F21E-223D-7FB3-2DC3A2DCF0FE}"/>
                    </a:ext>
                  </a:extLst>
                </p14:cNvPr>
                <p14:cNvContentPartPr/>
                <p14:nvPr/>
              </p14:nvContentPartPr>
              <p14:xfrm>
                <a:off x="8643995" y="1783108"/>
                <a:ext cx="207000" cy="84240"/>
              </p14:xfrm>
            </p:contentPart>
          </mc:Choice>
          <mc:Fallback>
            <p:pic>
              <p:nvPicPr>
                <p:cNvPr id="211628" name="Freihand 211627">
                  <a:extLst>
                    <a:ext uri="{FF2B5EF4-FFF2-40B4-BE49-F238E27FC236}">
                      <a16:creationId xmlns:a16="http://schemas.microsoft.com/office/drawing/2014/main" id="{E9D8BBC2-F21E-223D-7FB3-2DC3A2DCF0FE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8634995" y="1774468"/>
                  <a:ext cx="224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211629" name="Freihand 211628">
                  <a:extLst>
                    <a:ext uri="{FF2B5EF4-FFF2-40B4-BE49-F238E27FC236}">
                      <a16:creationId xmlns:a16="http://schemas.microsoft.com/office/drawing/2014/main" id="{51B3DA4F-4633-0D63-B09E-307762B8E4D2}"/>
                    </a:ext>
                  </a:extLst>
                </p14:cNvPr>
                <p14:cNvContentPartPr/>
                <p14:nvPr/>
              </p14:nvContentPartPr>
              <p14:xfrm>
                <a:off x="8913995" y="1762588"/>
                <a:ext cx="204120" cy="251280"/>
              </p14:xfrm>
            </p:contentPart>
          </mc:Choice>
          <mc:Fallback>
            <p:pic>
              <p:nvPicPr>
                <p:cNvPr id="211629" name="Freihand 211628">
                  <a:extLst>
                    <a:ext uri="{FF2B5EF4-FFF2-40B4-BE49-F238E27FC236}">
                      <a16:creationId xmlns:a16="http://schemas.microsoft.com/office/drawing/2014/main" id="{51B3DA4F-4633-0D63-B09E-307762B8E4D2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8904995" y="1753948"/>
                  <a:ext cx="2217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211630" name="Freihand 211629">
                  <a:extLst>
                    <a:ext uri="{FF2B5EF4-FFF2-40B4-BE49-F238E27FC236}">
                      <a16:creationId xmlns:a16="http://schemas.microsoft.com/office/drawing/2014/main" id="{AB52E7E0-696F-875F-2F74-02CDD0FC06BB}"/>
                    </a:ext>
                  </a:extLst>
                </p14:cNvPr>
                <p14:cNvContentPartPr/>
                <p14:nvPr/>
              </p14:nvContentPartPr>
              <p14:xfrm>
                <a:off x="9133235" y="1641628"/>
                <a:ext cx="105120" cy="193680"/>
              </p14:xfrm>
            </p:contentPart>
          </mc:Choice>
          <mc:Fallback>
            <p:pic>
              <p:nvPicPr>
                <p:cNvPr id="211630" name="Freihand 211629">
                  <a:extLst>
                    <a:ext uri="{FF2B5EF4-FFF2-40B4-BE49-F238E27FC236}">
                      <a16:creationId xmlns:a16="http://schemas.microsoft.com/office/drawing/2014/main" id="{AB52E7E0-696F-875F-2F74-02CDD0FC06BB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9124235" y="1632988"/>
                  <a:ext cx="1227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211631" name="Freihand 211630">
                  <a:extLst>
                    <a:ext uri="{FF2B5EF4-FFF2-40B4-BE49-F238E27FC236}">
                      <a16:creationId xmlns:a16="http://schemas.microsoft.com/office/drawing/2014/main" id="{21BAFA7F-EE5F-9A05-49CB-A15AAA73453D}"/>
                    </a:ext>
                  </a:extLst>
                </p14:cNvPr>
                <p14:cNvContentPartPr/>
                <p14:nvPr/>
              </p14:nvContentPartPr>
              <p14:xfrm>
                <a:off x="9235475" y="1721548"/>
                <a:ext cx="101880" cy="111600"/>
              </p14:xfrm>
            </p:contentPart>
          </mc:Choice>
          <mc:Fallback>
            <p:pic>
              <p:nvPicPr>
                <p:cNvPr id="211631" name="Freihand 211630">
                  <a:extLst>
                    <a:ext uri="{FF2B5EF4-FFF2-40B4-BE49-F238E27FC236}">
                      <a16:creationId xmlns:a16="http://schemas.microsoft.com/office/drawing/2014/main" id="{21BAFA7F-EE5F-9A05-49CB-A15AAA73453D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9226835" y="1712908"/>
                  <a:ext cx="119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211641" name="Freihand 211640">
                  <a:extLst>
                    <a:ext uri="{FF2B5EF4-FFF2-40B4-BE49-F238E27FC236}">
                      <a16:creationId xmlns:a16="http://schemas.microsoft.com/office/drawing/2014/main" id="{3E8EACED-AE84-A466-7A16-159222A6A158}"/>
                    </a:ext>
                  </a:extLst>
                </p14:cNvPr>
                <p14:cNvContentPartPr/>
                <p14:nvPr/>
              </p14:nvContentPartPr>
              <p14:xfrm>
                <a:off x="7109315" y="2174428"/>
                <a:ext cx="596160" cy="233640"/>
              </p14:xfrm>
            </p:contentPart>
          </mc:Choice>
          <mc:Fallback>
            <p:pic>
              <p:nvPicPr>
                <p:cNvPr id="211641" name="Freihand 211640">
                  <a:extLst>
                    <a:ext uri="{FF2B5EF4-FFF2-40B4-BE49-F238E27FC236}">
                      <a16:creationId xmlns:a16="http://schemas.microsoft.com/office/drawing/2014/main" id="{3E8EACED-AE84-A466-7A16-159222A6A158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7100675" y="2165428"/>
                  <a:ext cx="6138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211642" name="Freihand 211641">
                  <a:extLst>
                    <a:ext uri="{FF2B5EF4-FFF2-40B4-BE49-F238E27FC236}">
                      <a16:creationId xmlns:a16="http://schemas.microsoft.com/office/drawing/2014/main" id="{0EF8F0D9-27BB-D236-63C7-A5FD3EFAEE53}"/>
                    </a:ext>
                  </a:extLst>
                </p14:cNvPr>
                <p14:cNvContentPartPr/>
                <p14:nvPr/>
              </p14:nvContentPartPr>
              <p14:xfrm>
                <a:off x="8011115" y="2218348"/>
                <a:ext cx="150480" cy="90360"/>
              </p14:xfrm>
            </p:contentPart>
          </mc:Choice>
          <mc:Fallback>
            <p:pic>
              <p:nvPicPr>
                <p:cNvPr id="211642" name="Freihand 211641">
                  <a:extLst>
                    <a:ext uri="{FF2B5EF4-FFF2-40B4-BE49-F238E27FC236}">
                      <a16:creationId xmlns:a16="http://schemas.microsoft.com/office/drawing/2014/main" id="{0EF8F0D9-27BB-D236-63C7-A5FD3EFAEE53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8002115" y="2209708"/>
                  <a:ext cx="1681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211643" name="Freihand 211642">
                  <a:extLst>
                    <a:ext uri="{FF2B5EF4-FFF2-40B4-BE49-F238E27FC236}">
                      <a16:creationId xmlns:a16="http://schemas.microsoft.com/office/drawing/2014/main" id="{65B37CB3-BD6F-7C04-FD5D-EDFAB3A4CE41}"/>
                    </a:ext>
                  </a:extLst>
                </p14:cNvPr>
                <p14:cNvContentPartPr/>
                <p14:nvPr/>
              </p14:nvContentPartPr>
              <p14:xfrm>
                <a:off x="8310635" y="2114308"/>
                <a:ext cx="221760" cy="173160"/>
              </p14:xfrm>
            </p:contentPart>
          </mc:Choice>
          <mc:Fallback>
            <p:pic>
              <p:nvPicPr>
                <p:cNvPr id="211643" name="Freihand 211642">
                  <a:extLst>
                    <a:ext uri="{FF2B5EF4-FFF2-40B4-BE49-F238E27FC236}">
                      <a16:creationId xmlns:a16="http://schemas.microsoft.com/office/drawing/2014/main" id="{65B37CB3-BD6F-7C04-FD5D-EDFAB3A4CE41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8301995" y="2105668"/>
                  <a:ext cx="2394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211644" name="Freihand 211643">
                  <a:extLst>
                    <a:ext uri="{FF2B5EF4-FFF2-40B4-BE49-F238E27FC236}">
                      <a16:creationId xmlns:a16="http://schemas.microsoft.com/office/drawing/2014/main" id="{7939A6CB-80A0-4579-A704-702404CF2C9C}"/>
                    </a:ext>
                  </a:extLst>
                </p14:cNvPr>
                <p14:cNvContentPartPr/>
                <p14:nvPr/>
              </p14:nvContentPartPr>
              <p14:xfrm>
                <a:off x="8546435" y="2112868"/>
                <a:ext cx="64800" cy="68040"/>
              </p14:xfrm>
            </p:contentPart>
          </mc:Choice>
          <mc:Fallback>
            <p:pic>
              <p:nvPicPr>
                <p:cNvPr id="211644" name="Freihand 211643">
                  <a:extLst>
                    <a:ext uri="{FF2B5EF4-FFF2-40B4-BE49-F238E27FC236}">
                      <a16:creationId xmlns:a16="http://schemas.microsoft.com/office/drawing/2014/main" id="{7939A6CB-80A0-4579-A704-702404CF2C9C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8537435" y="2103868"/>
                  <a:ext cx="82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211645" name="Freihand 211644">
                  <a:extLst>
                    <a:ext uri="{FF2B5EF4-FFF2-40B4-BE49-F238E27FC236}">
                      <a16:creationId xmlns:a16="http://schemas.microsoft.com/office/drawing/2014/main" id="{AB89D93B-AD78-ACEE-64ED-7B79B06B9F54}"/>
                    </a:ext>
                  </a:extLst>
                </p14:cNvPr>
                <p14:cNvContentPartPr/>
                <p14:nvPr/>
              </p14:nvContentPartPr>
              <p14:xfrm>
                <a:off x="8585315" y="2074708"/>
                <a:ext cx="270360" cy="206640"/>
              </p14:xfrm>
            </p:contentPart>
          </mc:Choice>
          <mc:Fallback>
            <p:pic>
              <p:nvPicPr>
                <p:cNvPr id="211645" name="Freihand 211644">
                  <a:extLst>
                    <a:ext uri="{FF2B5EF4-FFF2-40B4-BE49-F238E27FC236}">
                      <a16:creationId xmlns:a16="http://schemas.microsoft.com/office/drawing/2014/main" id="{AB89D93B-AD78-ACEE-64ED-7B79B06B9F54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8576315" y="2066068"/>
                  <a:ext cx="2880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211646" name="Freihand 211645">
                  <a:extLst>
                    <a:ext uri="{FF2B5EF4-FFF2-40B4-BE49-F238E27FC236}">
                      <a16:creationId xmlns:a16="http://schemas.microsoft.com/office/drawing/2014/main" id="{3A9A2BE2-10ED-003B-B1A7-4297A7377E79}"/>
                    </a:ext>
                  </a:extLst>
                </p14:cNvPr>
                <p14:cNvContentPartPr/>
                <p14:nvPr/>
              </p14:nvContentPartPr>
              <p14:xfrm>
                <a:off x="8854955" y="2157508"/>
                <a:ext cx="304920" cy="88920"/>
              </p14:xfrm>
            </p:contentPart>
          </mc:Choice>
          <mc:Fallback>
            <p:pic>
              <p:nvPicPr>
                <p:cNvPr id="211646" name="Freihand 211645">
                  <a:extLst>
                    <a:ext uri="{FF2B5EF4-FFF2-40B4-BE49-F238E27FC236}">
                      <a16:creationId xmlns:a16="http://schemas.microsoft.com/office/drawing/2014/main" id="{3A9A2BE2-10ED-003B-B1A7-4297A7377E79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8845955" y="2148508"/>
                  <a:ext cx="3225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211647" name="Freihand 211646">
                  <a:extLst>
                    <a:ext uri="{FF2B5EF4-FFF2-40B4-BE49-F238E27FC236}">
                      <a16:creationId xmlns:a16="http://schemas.microsoft.com/office/drawing/2014/main" id="{C5F18A6C-2C81-70CB-C455-41F65CB05143}"/>
                    </a:ext>
                  </a:extLst>
                </p14:cNvPr>
                <p14:cNvContentPartPr/>
                <p14:nvPr/>
              </p14:nvContentPartPr>
              <p14:xfrm>
                <a:off x="9184355" y="2067148"/>
                <a:ext cx="163440" cy="166320"/>
              </p14:xfrm>
            </p:contentPart>
          </mc:Choice>
          <mc:Fallback>
            <p:pic>
              <p:nvPicPr>
                <p:cNvPr id="211647" name="Freihand 211646">
                  <a:extLst>
                    <a:ext uri="{FF2B5EF4-FFF2-40B4-BE49-F238E27FC236}">
                      <a16:creationId xmlns:a16="http://schemas.microsoft.com/office/drawing/2014/main" id="{C5F18A6C-2C81-70CB-C455-41F65CB05143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9175715" y="2058148"/>
                  <a:ext cx="181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211648" name="Freihand 211647">
                  <a:extLst>
                    <a:ext uri="{FF2B5EF4-FFF2-40B4-BE49-F238E27FC236}">
                      <a16:creationId xmlns:a16="http://schemas.microsoft.com/office/drawing/2014/main" id="{A2057B35-12FD-77EC-C46D-83679389C8D3}"/>
                    </a:ext>
                  </a:extLst>
                </p14:cNvPr>
                <p14:cNvContentPartPr/>
                <p14:nvPr/>
              </p14:nvContentPartPr>
              <p14:xfrm>
                <a:off x="9375155" y="2041948"/>
                <a:ext cx="300600" cy="170280"/>
              </p14:xfrm>
            </p:contentPart>
          </mc:Choice>
          <mc:Fallback>
            <p:pic>
              <p:nvPicPr>
                <p:cNvPr id="211648" name="Freihand 211647">
                  <a:extLst>
                    <a:ext uri="{FF2B5EF4-FFF2-40B4-BE49-F238E27FC236}">
                      <a16:creationId xmlns:a16="http://schemas.microsoft.com/office/drawing/2014/main" id="{A2057B35-12FD-77EC-C46D-83679389C8D3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9366515" y="2032948"/>
                  <a:ext cx="318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211649" name="Freihand 211648">
                  <a:extLst>
                    <a:ext uri="{FF2B5EF4-FFF2-40B4-BE49-F238E27FC236}">
                      <a16:creationId xmlns:a16="http://schemas.microsoft.com/office/drawing/2014/main" id="{49E91325-6524-D0A2-6CEC-1587848DCF6F}"/>
                    </a:ext>
                  </a:extLst>
                </p14:cNvPr>
                <p14:cNvContentPartPr/>
                <p14:nvPr/>
              </p14:nvContentPartPr>
              <p14:xfrm>
                <a:off x="9905075" y="2068228"/>
                <a:ext cx="83520" cy="223920"/>
              </p14:xfrm>
            </p:contentPart>
          </mc:Choice>
          <mc:Fallback>
            <p:pic>
              <p:nvPicPr>
                <p:cNvPr id="211649" name="Freihand 211648">
                  <a:extLst>
                    <a:ext uri="{FF2B5EF4-FFF2-40B4-BE49-F238E27FC236}">
                      <a16:creationId xmlns:a16="http://schemas.microsoft.com/office/drawing/2014/main" id="{49E91325-6524-D0A2-6CEC-1587848DCF6F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9896075" y="2059228"/>
                  <a:ext cx="1011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211650" name="Freihand 211649">
                  <a:extLst>
                    <a:ext uri="{FF2B5EF4-FFF2-40B4-BE49-F238E27FC236}">
                      <a16:creationId xmlns:a16="http://schemas.microsoft.com/office/drawing/2014/main" id="{B353515A-D1D2-D12D-F269-197491F5B44A}"/>
                    </a:ext>
                  </a:extLst>
                </p14:cNvPr>
                <p14:cNvContentPartPr/>
                <p14:nvPr/>
              </p14:nvContentPartPr>
              <p14:xfrm>
                <a:off x="10031075" y="2048428"/>
                <a:ext cx="220680" cy="109080"/>
              </p14:xfrm>
            </p:contentPart>
          </mc:Choice>
          <mc:Fallback>
            <p:pic>
              <p:nvPicPr>
                <p:cNvPr id="211650" name="Freihand 211649">
                  <a:extLst>
                    <a:ext uri="{FF2B5EF4-FFF2-40B4-BE49-F238E27FC236}">
                      <a16:creationId xmlns:a16="http://schemas.microsoft.com/office/drawing/2014/main" id="{B353515A-D1D2-D12D-F269-197491F5B44A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10022075" y="2039788"/>
                  <a:ext cx="2383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211651" name="Freihand 211650">
                  <a:extLst>
                    <a:ext uri="{FF2B5EF4-FFF2-40B4-BE49-F238E27FC236}">
                      <a16:creationId xmlns:a16="http://schemas.microsoft.com/office/drawing/2014/main" id="{5D73C436-5216-93A4-182E-2F892686D8B7}"/>
                    </a:ext>
                  </a:extLst>
                </p14:cNvPr>
                <p14:cNvContentPartPr/>
                <p14:nvPr/>
              </p14:nvContentPartPr>
              <p14:xfrm>
                <a:off x="10315115" y="2043388"/>
                <a:ext cx="111600" cy="148680"/>
              </p14:xfrm>
            </p:contentPart>
          </mc:Choice>
          <mc:Fallback>
            <p:pic>
              <p:nvPicPr>
                <p:cNvPr id="211651" name="Freihand 211650">
                  <a:extLst>
                    <a:ext uri="{FF2B5EF4-FFF2-40B4-BE49-F238E27FC236}">
                      <a16:creationId xmlns:a16="http://schemas.microsoft.com/office/drawing/2014/main" id="{5D73C436-5216-93A4-182E-2F892686D8B7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10306115" y="2034748"/>
                  <a:ext cx="129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211652" name="Freihand 211651">
                  <a:extLst>
                    <a:ext uri="{FF2B5EF4-FFF2-40B4-BE49-F238E27FC236}">
                      <a16:creationId xmlns:a16="http://schemas.microsoft.com/office/drawing/2014/main" id="{1E67E57F-31C4-8FCC-962D-38D5AE75BD48}"/>
                    </a:ext>
                  </a:extLst>
                </p14:cNvPr>
                <p14:cNvContentPartPr/>
                <p14:nvPr/>
              </p14:nvContentPartPr>
              <p14:xfrm>
                <a:off x="10410155" y="2044468"/>
                <a:ext cx="164880" cy="249120"/>
              </p14:xfrm>
            </p:contentPart>
          </mc:Choice>
          <mc:Fallback>
            <p:pic>
              <p:nvPicPr>
                <p:cNvPr id="211652" name="Freihand 211651">
                  <a:extLst>
                    <a:ext uri="{FF2B5EF4-FFF2-40B4-BE49-F238E27FC236}">
                      <a16:creationId xmlns:a16="http://schemas.microsoft.com/office/drawing/2014/main" id="{1E67E57F-31C4-8FCC-962D-38D5AE75BD48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0401515" y="2035468"/>
                  <a:ext cx="1825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211653" name="Freihand 211652">
                  <a:extLst>
                    <a:ext uri="{FF2B5EF4-FFF2-40B4-BE49-F238E27FC236}">
                      <a16:creationId xmlns:a16="http://schemas.microsoft.com/office/drawing/2014/main" id="{81655F52-533A-A7A7-3AE5-425607958A9A}"/>
                    </a:ext>
                  </a:extLst>
                </p14:cNvPr>
                <p14:cNvContentPartPr/>
                <p14:nvPr/>
              </p14:nvContentPartPr>
              <p14:xfrm>
                <a:off x="10650995" y="2017468"/>
                <a:ext cx="124560" cy="111240"/>
              </p14:xfrm>
            </p:contentPart>
          </mc:Choice>
          <mc:Fallback>
            <p:pic>
              <p:nvPicPr>
                <p:cNvPr id="211653" name="Freihand 211652">
                  <a:extLst>
                    <a:ext uri="{FF2B5EF4-FFF2-40B4-BE49-F238E27FC236}">
                      <a16:creationId xmlns:a16="http://schemas.microsoft.com/office/drawing/2014/main" id="{81655F52-533A-A7A7-3AE5-425607958A9A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0642355" y="2008468"/>
                  <a:ext cx="142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211654" name="Freihand 211653">
                  <a:extLst>
                    <a:ext uri="{FF2B5EF4-FFF2-40B4-BE49-F238E27FC236}">
                      <a16:creationId xmlns:a16="http://schemas.microsoft.com/office/drawing/2014/main" id="{B7579C9D-2F77-D5D5-8BB1-CEB492F7E2F3}"/>
                    </a:ext>
                  </a:extLst>
                </p14:cNvPr>
                <p14:cNvContentPartPr/>
                <p14:nvPr/>
              </p14:nvContentPartPr>
              <p14:xfrm>
                <a:off x="10826675" y="2034028"/>
                <a:ext cx="156240" cy="93240"/>
              </p14:xfrm>
            </p:contentPart>
          </mc:Choice>
          <mc:Fallback>
            <p:pic>
              <p:nvPicPr>
                <p:cNvPr id="211654" name="Freihand 211653">
                  <a:extLst>
                    <a:ext uri="{FF2B5EF4-FFF2-40B4-BE49-F238E27FC236}">
                      <a16:creationId xmlns:a16="http://schemas.microsoft.com/office/drawing/2014/main" id="{B7579C9D-2F77-D5D5-8BB1-CEB492F7E2F3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0818035" y="2025388"/>
                  <a:ext cx="173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211655" name="Freihand 211654">
                  <a:extLst>
                    <a:ext uri="{FF2B5EF4-FFF2-40B4-BE49-F238E27FC236}">
                      <a16:creationId xmlns:a16="http://schemas.microsoft.com/office/drawing/2014/main" id="{FEAC2D68-EF34-34AF-D941-BCDC60384BEA}"/>
                    </a:ext>
                  </a:extLst>
                </p14:cNvPr>
                <p14:cNvContentPartPr/>
                <p14:nvPr/>
              </p14:nvContentPartPr>
              <p14:xfrm>
                <a:off x="10995155" y="1955188"/>
                <a:ext cx="447120" cy="157320"/>
              </p14:xfrm>
            </p:contentPart>
          </mc:Choice>
          <mc:Fallback>
            <p:pic>
              <p:nvPicPr>
                <p:cNvPr id="211655" name="Freihand 211654">
                  <a:extLst>
                    <a:ext uri="{FF2B5EF4-FFF2-40B4-BE49-F238E27FC236}">
                      <a16:creationId xmlns:a16="http://schemas.microsoft.com/office/drawing/2014/main" id="{FEAC2D68-EF34-34AF-D941-BCDC60384BEA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0986515" y="1946548"/>
                  <a:ext cx="4647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211658" name="Freihand 211657">
                  <a:extLst>
                    <a:ext uri="{FF2B5EF4-FFF2-40B4-BE49-F238E27FC236}">
                      <a16:creationId xmlns:a16="http://schemas.microsoft.com/office/drawing/2014/main" id="{56282852-ADD1-AC11-B866-83C7B064D532}"/>
                    </a:ext>
                  </a:extLst>
                </p14:cNvPr>
                <p14:cNvContentPartPr/>
                <p14:nvPr/>
              </p14:nvContentPartPr>
              <p14:xfrm>
                <a:off x="11592035" y="2054908"/>
                <a:ext cx="51480" cy="164160"/>
              </p14:xfrm>
            </p:contentPart>
          </mc:Choice>
          <mc:Fallback>
            <p:pic>
              <p:nvPicPr>
                <p:cNvPr id="211658" name="Freihand 211657">
                  <a:extLst>
                    <a:ext uri="{FF2B5EF4-FFF2-40B4-BE49-F238E27FC236}">
                      <a16:creationId xmlns:a16="http://schemas.microsoft.com/office/drawing/2014/main" id="{56282852-ADD1-AC11-B866-83C7B064D532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1583035" y="2046268"/>
                  <a:ext cx="69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211659" name="Freihand 211658">
                  <a:extLst>
                    <a:ext uri="{FF2B5EF4-FFF2-40B4-BE49-F238E27FC236}">
                      <a16:creationId xmlns:a16="http://schemas.microsoft.com/office/drawing/2014/main" id="{1ABD0EB9-A0DC-2697-5A8F-78F17235F350}"/>
                    </a:ext>
                  </a:extLst>
                </p14:cNvPr>
                <p14:cNvContentPartPr/>
                <p14:nvPr/>
              </p14:nvContentPartPr>
              <p14:xfrm>
                <a:off x="7083755" y="2520748"/>
                <a:ext cx="138960" cy="223920"/>
              </p14:xfrm>
            </p:contentPart>
          </mc:Choice>
          <mc:Fallback>
            <p:pic>
              <p:nvPicPr>
                <p:cNvPr id="211659" name="Freihand 211658">
                  <a:extLst>
                    <a:ext uri="{FF2B5EF4-FFF2-40B4-BE49-F238E27FC236}">
                      <a16:creationId xmlns:a16="http://schemas.microsoft.com/office/drawing/2014/main" id="{1ABD0EB9-A0DC-2697-5A8F-78F17235F350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074755" y="2511748"/>
                  <a:ext cx="1566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211660" name="Freihand 211659">
                  <a:extLst>
                    <a:ext uri="{FF2B5EF4-FFF2-40B4-BE49-F238E27FC236}">
                      <a16:creationId xmlns:a16="http://schemas.microsoft.com/office/drawing/2014/main" id="{E0885A47-B254-EA40-AFB9-18E763BC473C}"/>
                    </a:ext>
                  </a:extLst>
                </p14:cNvPr>
                <p14:cNvContentPartPr/>
                <p14:nvPr/>
              </p14:nvContentPartPr>
              <p14:xfrm>
                <a:off x="7291835" y="2603548"/>
                <a:ext cx="79200" cy="120960"/>
              </p14:xfrm>
            </p:contentPart>
          </mc:Choice>
          <mc:Fallback>
            <p:pic>
              <p:nvPicPr>
                <p:cNvPr id="211660" name="Freihand 211659">
                  <a:extLst>
                    <a:ext uri="{FF2B5EF4-FFF2-40B4-BE49-F238E27FC236}">
                      <a16:creationId xmlns:a16="http://schemas.microsoft.com/office/drawing/2014/main" id="{E0885A47-B254-EA40-AFB9-18E763BC473C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283195" y="2594908"/>
                  <a:ext cx="96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211661" name="Freihand 211660">
                  <a:extLst>
                    <a:ext uri="{FF2B5EF4-FFF2-40B4-BE49-F238E27FC236}">
                      <a16:creationId xmlns:a16="http://schemas.microsoft.com/office/drawing/2014/main" id="{ABFE5676-A8E3-01CC-3BC2-D7E0272BEB41}"/>
                    </a:ext>
                  </a:extLst>
                </p14:cNvPr>
                <p14:cNvContentPartPr/>
                <p14:nvPr/>
              </p14:nvContentPartPr>
              <p14:xfrm>
                <a:off x="7482275" y="2588428"/>
                <a:ext cx="97920" cy="117000"/>
              </p14:xfrm>
            </p:contentPart>
          </mc:Choice>
          <mc:Fallback>
            <p:pic>
              <p:nvPicPr>
                <p:cNvPr id="211661" name="Freihand 211660">
                  <a:extLst>
                    <a:ext uri="{FF2B5EF4-FFF2-40B4-BE49-F238E27FC236}">
                      <a16:creationId xmlns:a16="http://schemas.microsoft.com/office/drawing/2014/main" id="{ABFE5676-A8E3-01CC-3BC2-D7E0272BEB41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473275" y="2579428"/>
                  <a:ext cx="115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211662" name="Freihand 211661">
                  <a:extLst>
                    <a:ext uri="{FF2B5EF4-FFF2-40B4-BE49-F238E27FC236}">
                      <a16:creationId xmlns:a16="http://schemas.microsoft.com/office/drawing/2014/main" id="{7B04E360-BBEA-A5F4-9700-6D50C89D80B1}"/>
                    </a:ext>
                  </a:extLst>
                </p14:cNvPr>
                <p14:cNvContentPartPr/>
                <p14:nvPr/>
              </p14:nvContentPartPr>
              <p14:xfrm>
                <a:off x="7600355" y="2587708"/>
                <a:ext cx="319680" cy="108000"/>
              </p14:xfrm>
            </p:contentPart>
          </mc:Choice>
          <mc:Fallback>
            <p:pic>
              <p:nvPicPr>
                <p:cNvPr id="211662" name="Freihand 211661">
                  <a:extLst>
                    <a:ext uri="{FF2B5EF4-FFF2-40B4-BE49-F238E27FC236}">
                      <a16:creationId xmlns:a16="http://schemas.microsoft.com/office/drawing/2014/main" id="{7B04E360-BBEA-A5F4-9700-6D50C89D80B1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591355" y="2579068"/>
                  <a:ext cx="337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211663" name="Freihand 211662">
                  <a:extLst>
                    <a:ext uri="{FF2B5EF4-FFF2-40B4-BE49-F238E27FC236}">
                      <a16:creationId xmlns:a16="http://schemas.microsoft.com/office/drawing/2014/main" id="{ADF29909-1571-6F93-0CF9-0EF55699A8F9}"/>
                    </a:ext>
                  </a:extLst>
                </p14:cNvPr>
                <p14:cNvContentPartPr/>
                <p14:nvPr/>
              </p14:nvContentPartPr>
              <p14:xfrm>
                <a:off x="7973315" y="2574028"/>
                <a:ext cx="99000" cy="121320"/>
              </p14:xfrm>
            </p:contentPart>
          </mc:Choice>
          <mc:Fallback>
            <p:pic>
              <p:nvPicPr>
                <p:cNvPr id="211663" name="Freihand 211662">
                  <a:extLst>
                    <a:ext uri="{FF2B5EF4-FFF2-40B4-BE49-F238E27FC236}">
                      <a16:creationId xmlns:a16="http://schemas.microsoft.com/office/drawing/2014/main" id="{ADF29909-1571-6F93-0CF9-0EF55699A8F9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964315" y="2565028"/>
                  <a:ext cx="116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211664" name="Freihand 211663">
                  <a:extLst>
                    <a:ext uri="{FF2B5EF4-FFF2-40B4-BE49-F238E27FC236}">
                      <a16:creationId xmlns:a16="http://schemas.microsoft.com/office/drawing/2014/main" id="{6BAE5297-3CD6-4DB3-FCA1-8EABA8A2FBBA}"/>
                    </a:ext>
                  </a:extLst>
                </p14:cNvPr>
                <p14:cNvContentPartPr/>
                <p14:nvPr/>
              </p14:nvContentPartPr>
              <p14:xfrm>
                <a:off x="8127755" y="2575828"/>
                <a:ext cx="76680" cy="100800"/>
              </p14:xfrm>
            </p:contentPart>
          </mc:Choice>
          <mc:Fallback>
            <p:pic>
              <p:nvPicPr>
                <p:cNvPr id="211664" name="Freihand 211663">
                  <a:extLst>
                    <a:ext uri="{FF2B5EF4-FFF2-40B4-BE49-F238E27FC236}">
                      <a16:creationId xmlns:a16="http://schemas.microsoft.com/office/drawing/2014/main" id="{6BAE5297-3CD6-4DB3-FCA1-8EABA8A2FBBA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8119115" y="2567188"/>
                  <a:ext cx="943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211665" name="Freihand 211664">
                  <a:extLst>
                    <a:ext uri="{FF2B5EF4-FFF2-40B4-BE49-F238E27FC236}">
                      <a16:creationId xmlns:a16="http://schemas.microsoft.com/office/drawing/2014/main" id="{86E34EB1-9B7C-7FD7-8E76-40F9CD146DAE}"/>
                    </a:ext>
                  </a:extLst>
                </p14:cNvPr>
                <p14:cNvContentPartPr/>
                <p14:nvPr/>
              </p14:nvContentPartPr>
              <p14:xfrm>
                <a:off x="8494235" y="2467468"/>
                <a:ext cx="604080" cy="193320"/>
              </p14:xfrm>
            </p:contentPart>
          </mc:Choice>
          <mc:Fallback>
            <p:pic>
              <p:nvPicPr>
                <p:cNvPr id="211665" name="Freihand 211664">
                  <a:extLst>
                    <a:ext uri="{FF2B5EF4-FFF2-40B4-BE49-F238E27FC236}">
                      <a16:creationId xmlns:a16="http://schemas.microsoft.com/office/drawing/2014/main" id="{86E34EB1-9B7C-7FD7-8E76-40F9CD146DAE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8485235" y="2458468"/>
                  <a:ext cx="6217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211666" name="Freihand 211665">
                  <a:extLst>
                    <a:ext uri="{FF2B5EF4-FFF2-40B4-BE49-F238E27FC236}">
                      <a16:creationId xmlns:a16="http://schemas.microsoft.com/office/drawing/2014/main" id="{7D176549-CFCC-3307-C060-0EA99091EBB1}"/>
                    </a:ext>
                  </a:extLst>
                </p14:cNvPr>
                <p14:cNvContentPartPr/>
                <p14:nvPr/>
              </p14:nvContentPartPr>
              <p14:xfrm>
                <a:off x="9102275" y="2466028"/>
                <a:ext cx="5400" cy="22320"/>
              </p14:xfrm>
            </p:contentPart>
          </mc:Choice>
          <mc:Fallback>
            <p:pic>
              <p:nvPicPr>
                <p:cNvPr id="211666" name="Freihand 211665">
                  <a:extLst>
                    <a:ext uri="{FF2B5EF4-FFF2-40B4-BE49-F238E27FC236}">
                      <a16:creationId xmlns:a16="http://schemas.microsoft.com/office/drawing/2014/main" id="{7D176549-CFCC-3307-C060-0EA99091EBB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9093635" y="2457388"/>
                  <a:ext cx="23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211667" name="Freihand 211666">
                  <a:extLst>
                    <a:ext uri="{FF2B5EF4-FFF2-40B4-BE49-F238E27FC236}">
                      <a16:creationId xmlns:a16="http://schemas.microsoft.com/office/drawing/2014/main" id="{0EB7BBA4-DA58-65BB-B938-37AE98626852}"/>
                    </a:ext>
                  </a:extLst>
                </p14:cNvPr>
                <p14:cNvContentPartPr/>
                <p14:nvPr/>
              </p14:nvContentPartPr>
              <p14:xfrm>
                <a:off x="9212435" y="2460988"/>
                <a:ext cx="77040" cy="176040"/>
              </p14:xfrm>
            </p:contentPart>
          </mc:Choice>
          <mc:Fallback>
            <p:pic>
              <p:nvPicPr>
                <p:cNvPr id="211667" name="Freihand 211666">
                  <a:extLst>
                    <a:ext uri="{FF2B5EF4-FFF2-40B4-BE49-F238E27FC236}">
                      <a16:creationId xmlns:a16="http://schemas.microsoft.com/office/drawing/2014/main" id="{0EB7BBA4-DA58-65BB-B938-37AE98626852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9203795" y="2452348"/>
                  <a:ext cx="946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211668" name="Freihand 211667">
                  <a:extLst>
                    <a:ext uri="{FF2B5EF4-FFF2-40B4-BE49-F238E27FC236}">
                      <a16:creationId xmlns:a16="http://schemas.microsoft.com/office/drawing/2014/main" id="{18900575-18A7-7E26-0F89-E8EBE2B14A2D}"/>
                    </a:ext>
                  </a:extLst>
                </p14:cNvPr>
                <p14:cNvContentPartPr/>
                <p14:nvPr/>
              </p14:nvContentPartPr>
              <p14:xfrm>
                <a:off x="9473075" y="2414908"/>
                <a:ext cx="286200" cy="155520"/>
              </p14:xfrm>
            </p:contentPart>
          </mc:Choice>
          <mc:Fallback>
            <p:pic>
              <p:nvPicPr>
                <p:cNvPr id="211668" name="Freihand 211667">
                  <a:extLst>
                    <a:ext uri="{FF2B5EF4-FFF2-40B4-BE49-F238E27FC236}">
                      <a16:creationId xmlns:a16="http://schemas.microsoft.com/office/drawing/2014/main" id="{18900575-18A7-7E26-0F89-E8EBE2B14A2D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9464435" y="2406268"/>
                  <a:ext cx="303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211669" name="Freihand 211668">
                  <a:extLst>
                    <a:ext uri="{FF2B5EF4-FFF2-40B4-BE49-F238E27FC236}">
                      <a16:creationId xmlns:a16="http://schemas.microsoft.com/office/drawing/2014/main" id="{C50A46B4-12A4-A265-F58A-0FCAA3F7A014}"/>
                    </a:ext>
                  </a:extLst>
                </p14:cNvPr>
                <p14:cNvContentPartPr/>
                <p14:nvPr/>
              </p14:nvContentPartPr>
              <p14:xfrm>
                <a:off x="9848555" y="2405188"/>
                <a:ext cx="136080" cy="201600"/>
              </p14:xfrm>
            </p:contentPart>
          </mc:Choice>
          <mc:Fallback>
            <p:pic>
              <p:nvPicPr>
                <p:cNvPr id="211669" name="Freihand 211668">
                  <a:extLst>
                    <a:ext uri="{FF2B5EF4-FFF2-40B4-BE49-F238E27FC236}">
                      <a16:creationId xmlns:a16="http://schemas.microsoft.com/office/drawing/2014/main" id="{C50A46B4-12A4-A265-F58A-0FCAA3F7A014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9839915" y="2396188"/>
                  <a:ext cx="153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211670" name="Freihand 211669">
                  <a:extLst>
                    <a:ext uri="{FF2B5EF4-FFF2-40B4-BE49-F238E27FC236}">
                      <a16:creationId xmlns:a16="http://schemas.microsoft.com/office/drawing/2014/main" id="{02DC7C02-2DB4-C7EC-C09E-E98C25327262}"/>
                    </a:ext>
                  </a:extLst>
                </p14:cNvPr>
                <p14:cNvContentPartPr/>
                <p14:nvPr/>
              </p14:nvContentPartPr>
              <p14:xfrm>
                <a:off x="10077515" y="2378908"/>
                <a:ext cx="165960" cy="191520"/>
              </p14:xfrm>
            </p:contentPart>
          </mc:Choice>
          <mc:Fallback>
            <p:pic>
              <p:nvPicPr>
                <p:cNvPr id="211670" name="Freihand 211669">
                  <a:extLst>
                    <a:ext uri="{FF2B5EF4-FFF2-40B4-BE49-F238E27FC236}">
                      <a16:creationId xmlns:a16="http://schemas.microsoft.com/office/drawing/2014/main" id="{02DC7C02-2DB4-C7EC-C09E-E98C25327262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0068875" y="2369908"/>
                  <a:ext cx="1836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211671" name="Freihand 211670">
                  <a:extLst>
                    <a:ext uri="{FF2B5EF4-FFF2-40B4-BE49-F238E27FC236}">
                      <a16:creationId xmlns:a16="http://schemas.microsoft.com/office/drawing/2014/main" id="{F0F30A64-BBE6-4917-5112-0D1DE3E4BBB9}"/>
                    </a:ext>
                  </a:extLst>
                </p14:cNvPr>
                <p14:cNvContentPartPr/>
                <p14:nvPr/>
              </p14:nvContentPartPr>
              <p14:xfrm>
                <a:off x="10264355" y="2408068"/>
                <a:ext cx="177840" cy="163440"/>
              </p14:xfrm>
            </p:contentPart>
          </mc:Choice>
          <mc:Fallback>
            <p:pic>
              <p:nvPicPr>
                <p:cNvPr id="211671" name="Freihand 211670">
                  <a:extLst>
                    <a:ext uri="{FF2B5EF4-FFF2-40B4-BE49-F238E27FC236}">
                      <a16:creationId xmlns:a16="http://schemas.microsoft.com/office/drawing/2014/main" id="{F0F30A64-BBE6-4917-5112-0D1DE3E4BBB9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0255715" y="2399068"/>
                  <a:ext cx="195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211672" name="Freihand 211671">
                  <a:extLst>
                    <a:ext uri="{FF2B5EF4-FFF2-40B4-BE49-F238E27FC236}">
                      <a16:creationId xmlns:a16="http://schemas.microsoft.com/office/drawing/2014/main" id="{CD478532-8E8D-9B01-071E-5817EDFDA5A7}"/>
                    </a:ext>
                  </a:extLst>
                </p14:cNvPr>
                <p14:cNvContentPartPr/>
                <p14:nvPr/>
              </p14:nvContentPartPr>
              <p14:xfrm>
                <a:off x="10701035" y="2379268"/>
                <a:ext cx="387000" cy="143640"/>
              </p14:xfrm>
            </p:contentPart>
          </mc:Choice>
          <mc:Fallback>
            <p:pic>
              <p:nvPicPr>
                <p:cNvPr id="211672" name="Freihand 211671">
                  <a:extLst>
                    <a:ext uri="{FF2B5EF4-FFF2-40B4-BE49-F238E27FC236}">
                      <a16:creationId xmlns:a16="http://schemas.microsoft.com/office/drawing/2014/main" id="{CD478532-8E8D-9B01-071E-5817EDFDA5A7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0692395" y="2370268"/>
                  <a:ext cx="4046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211673" name="Freihand 211672">
                  <a:extLst>
                    <a:ext uri="{FF2B5EF4-FFF2-40B4-BE49-F238E27FC236}">
                      <a16:creationId xmlns:a16="http://schemas.microsoft.com/office/drawing/2014/main" id="{DCFBD6B8-3FC7-218E-FECD-E4612F646326}"/>
                    </a:ext>
                  </a:extLst>
                </p14:cNvPr>
                <p14:cNvContentPartPr/>
                <p14:nvPr/>
              </p14:nvContentPartPr>
              <p14:xfrm>
                <a:off x="11198915" y="2315548"/>
                <a:ext cx="119520" cy="179280"/>
              </p14:xfrm>
            </p:contentPart>
          </mc:Choice>
          <mc:Fallback>
            <p:pic>
              <p:nvPicPr>
                <p:cNvPr id="211673" name="Freihand 211672">
                  <a:extLst>
                    <a:ext uri="{FF2B5EF4-FFF2-40B4-BE49-F238E27FC236}">
                      <a16:creationId xmlns:a16="http://schemas.microsoft.com/office/drawing/2014/main" id="{DCFBD6B8-3FC7-218E-FECD-E4612F646326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1189915" y="2306908"/>
                  <a:ext cx="1371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211674" name="Freihand 211673">
                  <a:extLst>
                    <a:ext uri="{FF2B5EF4-FFF2-40B4-BE49-F238E27FC236}">
                      <a16:creationId xmlns:a16="http://schemas.microsoft.com/office/drawing/2014/main" id="{7CDA08FB-64AC-3519-1F5F-5DC98EB29C25}"/>
                    </a:ext>
                  </a:extLst>
                </p14:cNvPr>
                <p14:cNvContentPartPr/>
                <p14:nvPr/>
              </p14:nvContentPartPr>
              <p14:xfrm>
                <a:off x="11351915" y="2398348"/>
                <a:ext cx="142920" cy="88560"/>
              </p14:xfrm>
            </p:contentPart>
          </mc:Choice>
          <mc:Fallback>
            <p:pic>
              <p:nvPicPr>
                <p:cNvPr id="211674" name="Freihand 211673">
                  <a:extLst>
                    <a:ext uri="{FF2B5EF4-FFF2-40B4-BE49-F238E27FC236}">
                      <a16:creationId xmlns:a16="http://schemas.microsoft.com/office/drawing/2014/main" id="{7CDA08FB-64AC-3519-1F5F-5DC98EB29C25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1342915" y="2389348"/>
                  <a:ext cx="1605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211675" name="Freihand 211674">
                  <a:extLst>
                    <a:ext uri="{FF2B5EF4-FFF2-40B4-BE49-F238E27FC236}">
                      <a16:creationId xmlns:a16="http://schemas.microsoft.com/office/drawing/2014/main" id="{13FA83AF-F3D9-C1C6-03CA-E09F970A1024}"/>
                    </a:ext>
                  </a:extLst>
                </p14:cNvPr>
                <p14:cNvContentPartPr/>
                <p14:nvPr/>
              </p14:nvContentPartPr>
              <p14:xfrm>
                <a:off x="11518955" y="2293948"/>
                <a:ext cx="177480" cy="209520"/>
              </p14:xfrm>
            </p:contentPart>
          </mc:Choice>
          <mc:Fallback>
            <p:pic>
              <p:nvPicPr>
                <p:cNvPr id="211675" name="Freihand 211674">
                  <a:extLst>
                    <a:ext uri="{FF2B5EF4-FFF2-40B4-BE49-F238E27FC236}">
                      <a16:creationId xmlns:a16="http://schemas.microsoft.com/office/drawing/2014/main" id="{13FA83AF-F3D9-C1C6-03CA-E09F970A1024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1510315" y="2284948"/>
                  <a:ext cx="1951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211678" name="Freihand 211677">
                  <a:extLst>
                    <a:ext uri="{FF2B5EF4-FFF2-40B4-BE49-F238E27FC236}">
                      <a16:creationId xmlns:a16="http://schemas.microsoft.com/office/drawing/2014/main" id="{65DFB96B-11E8-E3A8-726A-7B0492C63789}"/>
                    </a:ext>
                  </a:extLst>
                </p14:cNvPr>
                <p14:cNvContentPartPr/>
                <p14:nvPr/>
              </p14:nvContentPartPr>
              <p14:xfrm>
                <a:off x="7093475" y="2968948"/>
                <a:ext cx="146160" cy="78840"/>
              </p14:xfrm>
            </p:contentPart>
          </mc:Choice>
          <mc:Fallback>
            <p:pic>
              <p:nvPicPr>
                <p:cNvPr id="211678" name="Freihand 211677">
                  <a:extLst>
                    <a:ext uri="{FF2B5EF4-FFF2-40B4-BE49-F238E27FC236}">
                      <a16:creationId xmlns:a16="http://schemas.microsoft.com/office/drawing/2014/main" id="{65DFB96B-11E8-E3A8-726A-7B0492C63789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7084475" y="2960308"/>
                  <a:ext cx="1638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211679" name="Freihand 211678">
                  <a:extLst>
                    <a:ext uri="{FF2B5EF4-FFF2-40B4-BE49-F238E27FC236}">
                      <a16:creationId xmlns:a16="http://schemas.microsoft.com/office/drawing/2014/main" id="{5159AD99-C9A2-3BAF-5192-6808E293F76F}"/>
                    </a:ext>
                  </a:extLst>
                </p14:cNvPr>
                <p14:cNvContentPartPr/>
                <p14:nvPr/>
              </p14:nvContentPartPr>
              <p14:xfrm>
                <a:off x="7353755" y="2961388"/>
                <a:ext cx="115200" cy="91440"/>
              </p14:xfrm>
            </p:contentPart>
          </mc:Choice>
          <mc:Fallback>
            <p:pic>
              <p:nvPicPr>
                <p:cNvPr id="211679" name="Freihand 211678">
                  <a:extLst>
                    <a:ext uri="{FF2B5EF4-FFF2-40B4-BE49-F238E27FC236}">
                      <a16:creationId xmlns:a16="http://schemas.microsoft.com/office/drawing/2014/main" id="{5159AD99-C9A2-3BAF-5192-6808E293F76F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7345115" y="2952748"/>
                  <a:ext cx="1328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211680" name="Freihand 211679">
                  <a:extLst>
                    <a:ext uri="{FF2B5EF4-FFF2-40B4-BE49-F238E27FC236}">
                      <a16:creationId xmlns:a16="http://schemas.microsoft.com/office/drawing/2014/main" id="{309B41DB-9FB7-A1AF-CE5D-CEF7CFF2AE50}"/>
                    </a:ext>
                  </a:extLst>
                </p14:cNvPr>
                <p14:cNvContentPartPr/>
                <p14:nvPr/>
              </p14:nvContentPartPr>
              <p14:xfrm>
                <a:off x="7527995" y="2975068"/>
                <a:ext cx="83520" cy="215280"/>
              </p14:xfrm>
            </p:contentPart>
          </mc:Choice>
          <mc:Fallback>
            <p:pic>
              <p:nvPicPr>
                <p:cNvPr id="211680" name="Freihand 211679">
                  <a:extLst>
                    <a:ext uri="{FF2B5EF4-FFF2-40B4-BE49-F238E27FC236}">
                      <a16:creationId xmlns:a16="http://schemas.microsoft.com/office/drawing/2014/main" id="{309B41DB-9FB7-A1AF-CE5D-CEF7CFF2AE50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7519355" y="2966428"/>
                  <a:ext cx="1011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211681" name="Freihand 211680">
                  <a:extLst>
                    <a:ext uri="{FF2B5EF4-FFF2-40B4-BE49-F238E27FC236}">
                      <a16:creationId xmlns:a16="http://schemas.microsoft.com/office/drawing/2014/main" id="{A10C6423-0159-4334-5F05-8A239064E922}"/>
                    </a:ext>
                  </a:extLst>
                </p14:cNvPr>
                <p14:cNvContentPartPr/>
                <p14:nvPr/>
              </p14:nvContentPartPr>
              <p14:xfrm>
                <a:off x="7696835" y="2837188"/>
                <a:ext cx="522360" cy="186480"/>
              </p14:xfrm>
            </p:contentPart>
          </mc:Choice>
          <mc:Fallback>
            <p:pic>
              <p:nvPicPr>
                <p:cNvPr id="211681" name="Freihand 211680">
                  <a:extLst>
                    <a:ext uri="{FF2B5EF4-FFF2-40B4-BE49-F238E27FC236}">
                      <a16:creationId xmlns:a16="http://schemas.microsoft.com/office/drawing/2014/main" id="{A10C6423-0159-4334-5F05-8A239064E922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7687835" y="2828548"/>
                  <a:ext cx="5400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211682" name="Freihand 211681">
                  <a:extLst>
                    <a:ext uri="{FF2B5EF4-FFF2-40B4-BE49-F238E27FC236}">
                      <a16:creationId xmlns:a16="http://schemas.microsoft.com/office/drawing/2014/main" id="{539B2DB1-3CFD-44F1-152E-E525EDD8804D}"/>
                    </a:ext>
                  </a:extLst>
                </p14:cNvPr>
                <p14:cNvContentPartPr/>
                <p14:nvPr/>
              </p14:nvContentPartPr>
              <p14:xfrm>
                <a:off x="8510795" y="2800108"/>
                <a:ext cx="272160" cy="383040"/>
              </p14:xfrm>
            </p:contentPart>
          </mc:Choice>
          <mc:Fallback>
            <p:pic>
              <p:nvPicPr>
                <p:cNvPr id="211682" name="Freihand 211681">
                  <a:extLst>
                    <a:ext uri="{FF2B5EF4-FFF2-40B4-BE49-F238E27FC236}">
                      <a16:creationId xmlns:a16="http://schemas.microsoft.com/office/drawing/2014/main" id="{539B2DB1-3CFD-44F1-152E-E525EDD8804D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8502155" y="2791108"/>
                  <a:ext cx="28980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211683" name="Freihand 211682">
                  <a:extLst>
                    <a:ext uri="{FF2B5EF4-FFF2-40B4-BE49-F238E27FC236}">
                      <a16:creationId xmlns:a16="http://schemas.microsoft.com/office/drawing/2014/main" id="{1D3FD99D-5CBF-4D9B-9367-371029D5087C}"/>
                    </a:ext>
                  </a:extLst>
                </p14:cNvPr>
                <p14:cNvContentPartPr/>
                <p14:nvPr/>
              </p14:nvContentPartPr>
              <p14:xfrm>
                <a:off x="9054755" y="2759068"/>
                <a:ext cx="194400" cy="344520"/>
              </p14:xfrm>
            </p:contentPart>
          </mc:Choice>
          <mc:Fallback>
            <p:pic>
              <p:nvPicPr>
                <p:cNvPr id="211683" name="Freihand 211682">
                  <a:extLst>
                    <a:ext uri="{FF2B5EF4-FFF2-40B4-BE49-F238E27FC236}">
                      <a16:creationId xmlns:a16="http://schemas.microsoft.com/office/drawing/2014/main" id="{1D3FD99D-5CBF-4D9B-9367-371029D5087C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9046115" y="2750428"/>
                  <a:ext cx="2120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211684" name="Freihand 211683">
                  <a:extLst>
                    <a:ext uri="{FF2B5EF4-FFF2-40B4-BE49-F238E27FC236}">
                      <a16:creationId xmlns:a16="http://schemas.microsoft.com/office/drawing/2014/main" id="{9A283252-0138-33AA-050E-9CAF558DE9ED}"/>
                    </a:ext>
                  </a:extLst>
                </p14:cNvPr>
                <p14:cNvContentPartPr/>
                <p14:nvPr/>
              </p14:nvContentPartPr>
              <p14:xfrm>
                <a:off x="9179315" y="2823868"/>
                <a:ext cx="198720" cy="177120"/>
              </p14:xfrm>
            </p:contentPart>
          </mc:Choice>
          <mc:Fallback>
            <p:pic>
              <p:nvPicPr>
                <p:cNvPr id="211684" name="Freihand 211683">
                  <a:extLst>
                    <a:ext uri="{FF2B5EF4-FFF2-40B4-BE49-F238E27FC236}">
                      <a16:creationId xmlns:a16="http://schemas.microsoft.com/office/drawing/2014/main" id="{9A283252-0138-33AA-050E-9CAF558DE9ED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9170675" y="2814868"/>
                  <a:ext cx="216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211685" name="Freihand 211684">
                  <a:extLst>
                    <a:ext uri="{FF2B5EF4-FFF2-40B4-BE49-F238E27FC236}">
                      <a16:creationId xmlns:a16="http://schemas.microsoft.com/office/drawing/2014/main" id="{52B8B07A-CEF7-F2F3-76A1-05CB28375AB7}"/>
                    </a:ext>
                  </a:extLst>
                </p14:cNvPr>
                <p14:cNvContentPartPr/>
                <p14:nvPr/>
              </p14:nvContentPartPr>
              <p14:xfrm>
                <a:off x="9382715" y="2725948"/>
                <a:ext cx="182160" cy="219240"/>
              </p14:xfrm>
            </p:contentPart>
          </mc:Choice>
          <mc:Fallback>
            <p:pic>
              <p:nvPicPr>
                <p:cNvPr id="211685" name="Freihand 211684">
                  <a:extLst>
                    <a:ext uri="{FF2B5EF4-FFF2-40B4-BE49-F238E27FC236}">
                      <a16:creationId xmlns:a16="http://schemas.microsoft.com/office/drawing/2014/main" id="{52B8B07A-CEF7-F2F3-76A1-05CB28375AB7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9374075" y="2717308"/>
                  <a:ext cx="1998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211686" name="Freihand 211685">
                  <a:extLst>
                    <a:ext uri="{FF2B5EF4-FFF2-40B4-BE49-F238E27FC236}">
                      <a16:creationId xmlns:a16="http://schemas.microsoft.com/office/drawing/2014/main" id="{C50F6243-B02C-3EB5-CE16-0898E19CBAD8}"/>
                    </a:ext>
                  </a:extLst>
                </p14:cNvPr>
                <p14:cNvContentPartPr/>
                <p14:nvPr/>
              </p14:nvContentPartPr>
              <p14:xfrm>
                <a:off x="9443915" y="2839708"/>
                <a:ext cx="105480" cy="104400"/>
              </p14:xfrm>
            </p:contentPart>
          </mc:Choice>
          <mc:Fallback>
            <p:pic>
              <p:nvPicPr>
                <p:cNvPr id="211686" name="Freihand 211685">
                  <a:extLst>
                    <a:ext uri="{FF2B5EF4-FFF2-40B4-BE49-F238E27FC236}">
                      <a16:creationId xmlns:a16="http://schemas.microsoft.com/office/drawing/2014/main" id="{C50F6243-B02C-3EB5-CE16-0898E19CBAD8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9435275" y="2830708"/>
                  <a:ext cx="1231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211687" name="Freihand 211686">
                  <a:extLst>
                    <a:ext uri="{FF2B5EF4-FFF2-40B4-BE49-F238E27FC236}">
                      <a16:creationId xmlns:a16="http://schemas.microsoft.com/office/drawing/2014/main" id="{9B362CF9-6E70-FA89-EE95-436A6492E030}"/>
                    </a:ext>
                  </a:extLst>
                </p14:cNvPr>
                <p14:cNvContentPartPr/>
                <p14:nvPr/>
              </p14:nvContentPartPr>
              <p14:xfrm>
                <a:off x="9628955" y="2741068"/>
                <a:ext cx="371160" cy="193320"/>
              </p14:xfrm>
            </p:contentPart>
          </mc:Choice>
          <mc:Fallback>
            <p:pic>
              <p:nvPicPr>
                <p:cNvPr id="211687" name="Freihand 211686">
                  <a:extLst>
                    <a:ext uri="{FF2B5EF4-FFF2-40B4-BE49-F238E27FC236}">
                      <a16:creationId xmlns:a16="http://schemas.microsoft.com/office/drawing/2014/main" id="{9B362CF9-6E70-FA89-EE95-436A6492E030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9619955" y="2732068"/>
                  <a:ext cx="3888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211688" name="Freihand 211687">
                  <a:extLst>
                    <a:ext uri="{FF2B5EF4-FFF2-40B4-BE49-F238E27FC236}">
                      <a16:creationId xmlns:a16="http://schemas.microsoft.com/office/drawing/2014/main" id="{B38719DD-FC95-DCB2-B101-48A374037610}"/>
                    </a:ext>
                  </a:extLst>
                </p14:cNvPr>
                <p14:cNvContentPartPr/>
                <p14:nvPr/>
              </p14:nvContentPartPr>
              <p14:xfrm>
                <a:off x="9077435" y="2986228"/>
                <a:ext cx="847440" cy="76320"/>
              </p14:xfrm>
            </p:contentPart>
          </mc:Choice>
          <mc:Fallback>
            <p:pic>
              <p:nvPicPr>
                <p:cNvPr id="211688" name="Freihand 211687">
                  <a:extLst>
                    <a:ext uri="{FF2B5EF4-FFF2-40B4-BE49-F238E27FC236}">
                      <a16:creationId xmlns:a16="http://schemas.microsoft.com/office/drawing/2014/main" id="{B38719DD-FC95-DCB2-B101-48A374037610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9068795" y="2977228"/>
                  <a:ext cx="865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211689" name="Freihand 211688">
                  <a:extLst>
                    <a:ext uri="{FF2B5EF4-FFF2-40B4-BE49-F238E27FC236}">
                      <a16:creationId xmlns:a16="http://schemas.microsoft.com/office/drawing/2014/main" id="{54D42181-1D52-ED4F-D3BE-46A9E4C9BB01}"/>
                    </a:ext>
                  </a:extLst>
                </p14:cNvPr>
                <p14:cNvContentPartPr/>
                <p14:nvPr/>
              </p14:nvContentPartPr>
              <p14:xfrm>
                <a:off x="10258955" y="2811628"/>
                <a:ext cx="138600" cy="157320"/>
              </p14:xfrm>
            </p:contentPart>
          </mc:Choice>
          <mc:Fallback>
            <p:pic>
              <p:nvPicPr>
                <p:cNvPr id="211689" name="Freihand 211688">
                  <a:extLst>
                    <a:ext uri="{FF2B5EF4-FFF2-40B4-BE49-F238E27FC236}">
                      <a16:creationId xmlns:a16="http://schemas.microsoft.com/office/drawing/2014/main" id="{54D42181-1D52-ED4F-D3BE-46A9E4C9BB01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0249955" y="2802628"/>
                  <a:ext cx="156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211690" name="Freihand 211689">
                  <a:extLst>
                    <a:ext uri="{FF2B5EF4-FFF2-40B4-BE49-F238E27FC236}">
                      <a16:creationId xmlns:a16="http://schemas.microsoft.com/office/drawing/2014/main" id="{12DC2411-65BB-6079-620C-232FA9894D04}"/>
                    </a:ext>
                  </a:extLst>
                </p14:cNvPr>
                <p14:cNvContentPartPr/>
                <p14:nvPr/>
              </p14:nvContentPartPr>
              <p14:xfrm>
                <a:off x="10469915" y="2791108"/>
                <a:ext cx="119880" cy="177120"/>
              </p14:xfrm>
            </p:contentPart>
          </mc:Choice>
          <mc:Fallback>
            <p:pic>
              <p:nvPicPr>
                <p:cNvPr id="211690" name="Freihand 211689">
                  <a:extLst>
                    <a:ext uri="{FF2B5EF4-FFF2-40B4-BE49-F238E27FC236}">
                      <a16:creationId xmlns:a16="http://schemas.microsoft.com/office/drawing/2014/main" id="{12DC2411-65BB-6079-620C-232FA9894D04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0461275" y="2782468"/>
                  <a:ext cx="1375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211691" name="Freihand 211690">
                  <a:extLst>
                    <a:ext uri="{FF2B5EF4-FFF2-40B4-BE49-F238E27FC236}">
                      <a16:creationId xmlns:a16="http://schemas.microsoft.com/office/drawing/2014/main" id="{FA2AB84B-B239-213E-19C5-223141B6C2A5}"/>
                    </a:ext>
                  </a:extLst>
                </p14:cNvPr>
                <p14:cNvContentPartPr/>
                <p14:nvPr/>
              </p14:nvContentPartPr>
              <p14:xfrm>
                <a:off x="10695995" y="2714428"/>
                <a:ext cx="358560" cy="200520"/>
              </p14:xfrm>
            </p:contentPart>
          </mc:Choice>
          <mc:Fallback>
            <p:pic>
              <p:nvPicPr>
                <p:cNvPr id="211691" name="Freihand 211690">
                  <a:extLst>
                    <a:ext uri="{FF2B5EF4-FFF2-40B4-BE49-F238E27FC236}">
                      <a16:creationId xmlns:a16="http://schemas.microsoft.com/office/drawing/2014/main" id="{FA2AB84B-B239-213E-19C5-223141B6C2A5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0687355" y="2705428"/>
                  <a:ext cx="3762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211692" name="Freihand 211691">
                  <a:extLst>
                    <a:ext uri="{FF2B5EF4-FFF2-40B4-BE49-F238E27FC236}">
                      <a16:creationId xmlns:a16="http://schemas.microsoft.com/office/drawing/2014/main" id="{817B3598-CFE7-6EC2-B1E9-1FC0B8CFA15B}"/>
                    </a:ext>
                  </a:extLst>
                </p14:cNvPr>
                <p14:cNvContentPartPr/>
                <p14:nvPr/>
              </p14:nvContentPartPr>
              <p14:xfrm>
                <a:off x="11086955" y="2766988"/>
                <a:ext cx="424080" cy="226080"/>
              </p14:xfrm>
            </p:contentPart>
          </mc:Choice>
          <mc:Fallback>
            <p:pic>
              <p:nvPicPr>
                <p:cNvPr id="211692" name="Freihand 211691">
                  <a:extLst>
                    <a:ext uri="{FF2B5EF4-FFF2-40B4-BE49-F238E27FC236}">
                      <a16:creationId xmlns:a16="http://schemas.microsoft.com/office/drawing/2014/main" id="{817B3598-CFE7-6EC2-B1E9-1FC0B8CFA15B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1077955" y="2757988"/>
                  <a:ext cx="4417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211693" name="Freihand 211692">
                  <a:extLst>
                    <a:ext uri="{FF2B5EF4-FFF2-40B4-BE49-F238E27FC236}">
                      <a16:creationId xmlns:a16="http://schemas.microsoft.com/office/drawing/2014/main" id="{E36A9BF1-4E8E-002A-8422-C9FC259310CC}"/>
                    </a:ext>
                  </a:extLst>
                </p14:cNvPr>
                <p14:cNvContentPartPr/>
                <p14:nvPr/>
              </p14:nvContentPartPr>
              <p14:xfrm>
                <a:off x="11583755" y="2778508"/>
                <a:ext cx="136080" cy="14040"/>
              </p14:xfrm>
            </p:contentPart>
          </mc:Choice>
          <mc:Fallback>
            <p:pic>
              <p:nvPicPr>
                <p:cNvPr id="211693" name="Freihand 211692">
                  <a:extLst>
                    <a:ext uri="{FF2B5EF4-FFF2-40B4-BE49-F238E27FC236}">
                      <a16:creationId xmlns:a16="http://schemas.microsoft.com/office/drawing/2014/main" id="{E36A9BF1-4E8E-002A-8422-C9FC259310CC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1574755" y="2769508"/>
                  <a:ext cx="153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211694" name="Freihand 211693">
                  <a:extLst>
                    <a:ext uri="{FF2B5EF4-FFF2-40B4-BE49-F238E27FC236}">
                      <a16:creationId xmlns:a16="http://schemas.microsoft.com/office/drawing/2014/main" id="{80E7688A-6611-8889-DB28-42476C87533B}"/>
                    </a:ext>
                  </a:extLst>
                </p14:cNvPr>
                <p14:cNvContentPartPr/>
                <p14:nvPr/>
              </p14:nvContentPartPr>
              <p14:xfrm>
                <a:off x="10735955" y="3074788"/>
                <a:ext cx="110160" cy="155160"/>
              </p14:xfrm>
            </p:contentPart>
          </mc:Choice>
          <mc:Fallback>
            <p:pic>
              <p:nvPicPr>
                <p:cNvPr id="211694" name="Freihand 211693">
                  <a:extLst>
                    <a:ext uri="{FF2B5EF4-FFF2-40B4-BE49-F238E27FC236}">
                      <a16:creationId xmlns:a16="http://schemas.microsoft.com/office/drawing/2014/main" id="{80E7688A-6611-8889-DB28-42476C87533B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0726955" y="3065788"/>
                  <a:ext cx="1278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211695" name="Freihand 211694">
                  <a:extLst>
                    <a:ext uri="{FF2B5EF4-FFF2-40B4-BE49-F238E27FC236}">
                      <a16:creationId xmlns:a16="http://schemas.microsoft.com/office/drawing/2014/main" id="{F54CE06F-A629-9EC8-9F3E-383661E2127A}"/>
                    </a:ext>
                  </a:extLst>
                </p14:cNvPr>
                <p14:cNvContentPartPr/>
                <p14:nvPr/>
              </p14:nvContentPartPr>
              <p14:xfrm>
                <a:off x="10860515" y="2984428"/>
                <a:ext cx="407160" cy="215640"/>
              </p14:xfrm>
            </p:contentPart>
          </mc:Choice>
          <mc:Fallback>
            <p:pic>
              <p:nvPicPr>
                <p:cNvPr id="211695" name="Freihand 211694">
                  <a:extLst>
                    <a:ext uri="{FF2B5EF4-FFF2-40B4-BE49-F238E27FC236}">
                      <a16:creationId xmlns:a16="http://schemas.microsoft.com/office/drawing/2014/main" id="{F54CE06F-A629-9EC8-9F3E-383661E2127A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0851875" y="2975788"/>
                  <a:ext cx="4248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211696" name="Freihand 211695">
                  <a:extLst>
                    <a:ext uri="{FF2B5EF4-FFF2-40B4-BE49-F238E27FC236}">
                      <a16:creationId xmlns:a16="http://schemas.microsoft.com/office/drawing/2014/main" id="{726BEC43-241F-7DED-5CAF-AA3C23B84FD9}"/>
                    </a:ext>
                  </a:extLst>
                </p14:cNvPr>
                <p14:cNvContentPartPr/>
                <p14:nvPr/>
              </p14:nvContentPartPr>
              <p14:xfrm>
                <a:off x="11344715" y="3022948"/>
                <a:ext cx="174240" cy="190800"/>
              </p14:xfrm>
            </p:contentPart>
          </mc:Choice>
          <mc:Fallback>
            <p:pic>
              <p:nvPicPr>
                <p:cNvPr id="211696" name="Freihand 211695">
                  <a:extLst>
                    <a:ext uri="{FF2B5EF4-FFF2-40B4-BE49-F238E27FC236}">
                      <a16:creationId xmlns:a16="http://schemas.microsoft.com/office/drawing/2014/main" id="{726BEC43-241F-7DED-5CAF-AA3C23B84FD9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1335715" y="3013948"/>
                  <a:ext cx="1918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211703" name="Freihand 211702">
                  <a:extLst>
                    <a:ext uri="{FF2B5EF4-FFF2-40B4-BE49-F238E27FC236}">
                      <a16:creationId xmlns:a16="http://schemas.microsoft.com/office/drawing/2014/main" id="{8AB9B062-FF01-F33F-D6A0-8323344E0ED1}"/>
                    </a:ext>
                  </a:extLst>
                </p14:cNvPr>
                <p14:cNvContentPartPr/>
                <p14:nvPr/>
              </p14:nvContentPartPr>
              <p14:xfrm>
                <a:off x="6537635" y="3325348"/>
                <a:ext cx="146160" cy="144720"/>
              </p14:xfrm>
            </p:contentPart>
          </mc:Choice>
          <mc:Fallback>
            <p:pic>
              <p:nvPicPr>
                <p:cNvPr id="211703" name="Freihand 211702">
                  <a:extLst>
                    <a:ext uri="{FF2B5EF4-FFF2-40B4-BE49-F238E27FC236}">
                      <a16:creationId xmlns:a16="http://schemas.microsoft.com/office/drawing/2014/main" id="{8AB9B062-FF01-F33F-D6A0-8323344E0ED1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6528635" y="3316348"/>
                  <a:ext cx="163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211704" name="Freihand 211703">
                  <a:extLst>
                    <a:ext uri="{FF2B5EF4-FFF2-40B4-BE49-F238E27FC236}">
                      <a16:creationId xmlns:a16="http://schemas.microsoft.com/office/drawing/2014/main" id="{B104AB47-38B3-F569-A0A8-1920A19B0FF9}"/>
                    </a:ext>
                  </a:extLst>
                </p14:cNvPr>
                <p14:cNvContentPartPr/>
                <p14:nvPr/>
              </p14:nvContentPartPr>
              <p14:xfrm>
                <a:off x="6738155" y="3353428"/>
                <a:ext cx="357120" cy="115560"/>
              </p14:xfrm>
            </p:contentPart>
          </mc:Choice>
          <mc:Fallback>
            <p:pic>
              <p:nvPicPr>
                <p:cNvPr id="211704" name="Freihand 211703">
                  <a:extLst>
                    <a:ext uri="{FF2B5EF4-FFF2-40B4-BE49-F238E27FC236}">
                      <a16:creationId xmlns:a16="http://schemas.microsoft.com/office/drawing/2014/main" id="{B104AB47-38B3-F569-A0A8-1920A19B0FF9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6729515" y="3344788"/>
                  <a:ext cx="374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211705" name="Freihand 211704">
                  <a:extLst>
                    <a:ext uri="{FF2B5EF4-FFF2-40B4-BE49-F238E27FC236}">
                      <a16:creationId xmlns:a16="http://schemas.microsoft.com/office/drawing/2014/main" id="{32333B13-F404-0BD7-DC79-E2ACE53217EF}"/>
                    </a:ext>
                  </a:extLst>
                </p14:cNvPr>
                <p14:cNvContentPartPr/>
                <p14:nvPr/>
              </p14:nvContentPartPr>
              <p14:xfrm>
                <a:off x="7291475" y="3284668"/>
                <a:ext cx="360000" cy="149760"/>
              </p14:xfrm>
            </p:contentPart>
          </mc:Choice>
          <mc:Fallback>
            <p:pic>
              <p:nvPicPr>
                <p:cNvPr id="211705" name="Freihand 211704">
                  <a:extLst>
                    <a:ext uri="{FF2B5EF4-FFF2-40B4-BE49-F238E27FC236}">
                      <a16:creationId xmlns:a16="http://schemas.microsoft.com/office/drawing/2014/main" id="{32333B13-F404-0BD7-DC79-E2ACE53217EF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7282475" y="3275668"/>
                  <a:ext cx="3776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211706" name="Freihand 211705">
                  <a:extLst>
                    <a:ext uri="{FF2B5EF4-FFF2-40B4-BE49-F238E27FC236}">
                      <a16:creationId xmlns:a16="http://schemas.microsoft.com/office/drawing/2014/main" id="{EB14B082-8844-6052-CF29-E07EE2592F27}"/>
                    </a:ext>
                  </a:extLst>
                </p14:cNvPr>
                <p14:cNvContentPartPr/>
                <p14:nvPr/>
              </p14:nvContentPartPr>
              <p14:xfrm>
                <a:off x="7836155" y="3225988"/>
                <a:ext cx="131760" cy="158400"/>
              </p14:xfrm>
            </p:contentPart>
          </mc:Choice>
          <mc:Fallback>
            <p:pic>
              <p:nvPicPr>
                <p:cNvPr id="211706" name="Freihand 211705">
                  <a:extLst>
                    <a:ext uri="{FF2B5EF4-FFF2-40B4-BE49-F238E27FC236}">
                      <a16:creationId xmlns:a16="http://schemas.microsoft.com/office/drawing/2014/main" id="{EB14B082-8844-6052-CF29-E07EE2592F27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7827515" y="3217348"/>
                  <a:ext cx="1494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211707" name="Freihand 211706">
                  <a:extLst>
                    <a:ext uri="{FF2B5EF4-FFF2-40B4-BE49-F238E27FC236}">
                      <a16:creationId xmlns:a16="http://schemas.microsoft.com/office/drawing/2014/main" id="{3F032CDF-0CD3-8E61-BEC9-6124E6CB1085}"/>
                    </a:ext>
                  </a:extLst>
                </p14:cNvPr>
                <p14:cNvContentPartPr/>
                <p14:nvPr/>
              </p14:nvContentPartPr>
              <p14:xfrm>
                <a:off x="7992395" y="3297988"/>
                <a:ext cx="397800" cy="109440"/>
              </p14:xfrm>
            </p:contentPart>
          </mc:Choice>
          <mc:Fallback>
            <p:pic>
              <p:nvPicPr>
                <p:cNvPr id="211707" name="Freihand 211706">
                  <a:extLst>
                    <a:ext uri="{FF2B5EF4-FFF2-40B4-BE49-F238E27FC236}">
                      <a16:creationId xmlns:a16="http://schemas.microsoft.com/office/drawing/2014/main" id="{3F032CDF-0CD3-8E61-BEC9-6124E6CB1085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7983755" y="3289348"/>
                  <a:ext cx="415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211709" name="Freihand 211708">
                  <a:extLst>
                    <a:ext uri="{FF2B5EF4-FFF2-40B4-BE49-F238E27FC236}">
                      <a16:creationId xmlns:a16="http://schemas.microsoft.com/office/drawing/2014/main" id="{D8EF0112-48C6-2374-1209-6FB6204C8E44}"/>
                    </a:ext>
                  </a:extLst>
                </p14:cNvPr>
                <p14:cNvContentPartPr/>
                <p14:nvPr/>
              </p14:nvContentPartPr>
              <p14:xfrm>
                <a:off x="8623475" y="3183868"/>
                <a:ext cx="416520" cy="440640"/>
              </p14:xfrm>
            </p:contentPart>
          </mc:Choice>
          <mc:Fallback>
            <p:pic>
              <p:nvPicPr>
                <p:cNvPr id="211709" name="Freihand 211708">
                  <a:extLst>
                    <a:ext uri="{FF2B5EF4-FFF2-40B4-BE49-F238E27FC236}">
                      <a16:creationId xmlns:a16="http://schemas.microsoft.com/office/drawing/2014/main" id="{D8EF0112-48C6-2374-1209-6FB6204C8E44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8614475" y="3175228"/>
                  <a:ext cx="43416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211710" name="Freihand 211709">
                  <a:extLst>
                    <a:ext uri="{FF2B5EF4-FFF2-40B4-BE49-F238E27FC236}">
                      <a16:creationId xmlns:a16="http://schemas.microsoft.com/office/drawing/2014/main" id="{48CA7AAD-A285-313D-78FC-EB96C9B57712}"/>
                    </a:ext>
                  </a:extLst>
                </p14:cNvPr>
                <p14:cNvContentPartPr/>
                <p14:nvPr/>
              </p14:nvContentPartPr>
              <p14:xfrm>
                <a:off x="9047915" y="3319228"/>
                <a:ext cx="132120" cy="156600"/>
              </p14:xfrm>
            </p:contentPart>
          </mc:Choice>
          <mc:Fallback>
            <p:pic>
              <p:nvPicPr>
                <p:cNvPr id="211710" name="Freihand 211709">
                  <a:extLst>
                    <a:ext uri="{FF2B5EF4-FFF2-40B4-BE49-F238E27FC236}">
                      <a16:creationId xmlns:a16="http://schemas.microsoft.com/office/drawing/2014/main" id="{48CA7AAD-A285-313D-78FC-EB96C9B57712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9038915" y="3310588"/>
                  <a:ext cx="1497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211711" name="Freihand 211710">
                  <a:extLst>
                    <a:ext uri="{FF2B5EF4-FFF2-40B4-BE49-F238E27FC236}">
                      <a16:creationId xmlns:a16="http://schemas.microsoft.com/office/drawing/2014/main" id="{CE290948-1322-8BDA-A7D4-D4F10659867F}"/>
                    </a:ext>
                  </a:extLst>
                </p14:cNvPr>
                <p14:cNvContentPartPr/>
                <p14:nvPr/>
              </p14:nvContentPartPr>
              <p14:xfrm>
                <a:off x="9240515" y="3394468"/>
                <a:ext cx="14760" cy="75240"/>
              </p14:xfrm>
            </p:contentPart>
          </mc:Choice>
          <mc:Fallback>
            <p:pic>
              <p:nvPicPr>
                <p:cNvPr id="211711" name="Freihand 211710">
                  <a:extLst>
                    <a:ext uri="{FF2B5EF4-FFF2-40B4-BE49-F238E27FC236}">
                      <a16:creationId xmlns:a16="http://schemas.microsoft.com/office/drawing/2014/main" id="{CE290948-1322-8BDA-A7D4-D4F10659867F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9231875" y="3385828"/>
                  <a:ext cx="32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211712" name="Freihand 211711">
                  <a:extLst>
                    <a:ext uri="{FF2B5EF4-FFF2-40B4-BE49-F238E27FC236}">
                      <a16:creationId xmlns:a16="http://schemas.microsoft.com/office/drawing/2014/main" id="{806B7249-587E-4DF2-F414-B248EB5F64E9}"/>
                    </a:ext>
                  </a:extLst>
                </p14:cNvPr>
                <p14:cNvContentPartPr/>
                <p14:nvPr/>
              </p14:nvContentPartPr>
              <p14:xfrm>
                <a:off x="9281555" y="3240748"/>
                <a:ext cx="204840" cy="224280"/>
              </p14:xfrm>
            </p:contentPart>
          </mc:Choice>
          <mc:Fallback>
            <p:pic>
              <p:nvPicPr>
                <p:cNvPr id="211712" name="Freihand 211711">
                  <a:extLst>
                    <a:ext uri="{FF2B5EF4-FFF2-40B4-BE49-F238E27FC236}">
                      <a16:creationId xmlns:a16="http://schemas.microsoft.com/office/drawing/2014/main" id="{806B7249-587E-4DF2-F414-B248EB5F64E9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9272555" y="3232108"/>
                  <a:ext cx="2224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211713" name="Freihand 211712">
                  <a:extLst>
                    <a:ext uri="{FF2B5EF4-FFF2-40B4-BE49-F238E27FC236}">
                      <a16:creationId xmlns:a16="http://schemas.microsoft.com/office/drawing/2014/main" id="{3EC1BC5B-D622-F23F-3F20-6EE5F558A12A}"/>
                    </a:ext>
                  </a:extLst>
                </p14:cNvPr>
                <p14:cNvContentPartPr/>
                <p14:nvPr/>
              </p14:nvContentPartPr>
              <p14:xfrm>
                <a:off x="9510155" y="3332908"/>
                <a:ext cx="133200" cy="104400"/>
              </p14:xfrm>
            </p:contentPart>
          </mc:Choice>
          <mc:Fallback>
            <p:pic>
              <p:nvPicPr>
                <p:cNvPr id="211713" name="Freihand 211712">
                  <a:extLst>
                    <a:ext uri="{FF2B5EF4-FFF2-40B4-BE49-F238E27FC236}">
                      <a16:creationId xmlns:a16="http://schemas.microsoft.com/office/drawing/2014/main" id="{3EC1BC5B-D622-F23F-3F20-6EE5F558A12A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9501155" y="3323908"/>
                  <a:ext cx="150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211714" name="Freihand 211713">
                  <a:extLst>
                    <a:ext uri="{FF2B5EF4-FFF2-40B4-BE49-F238E27FC236}">
                      <a16:creationId xmlns:a16="http://schemas.microsoft.com/office/drawing/2014/main" id="{125D5A5E-FD2E-D235-6CB1-658AF95AB022}"/>
                    </a:ext>
                  </a:extLst>
                </p14:cNvPr>
                <p14:cNvContentPartPr/>
                <p14:nvPr/>
              </p14:nvContentPartPr>
              <p14:xfrm>
                <a:off x="9837035" y="3401308"/>
                <a:ext cx="134640" cy="97560"/>
              </p14:xfrm>
            </p:contentPart>
          </mc:Choice>
          <mc:Fallback>
            <p:pic>
              <p:nvPicPr>
                <p:cNvPr id="211714" name="Freihand 211713">
                  <a:extLst>
                    <a:ext uri="{FF2B5EF4-FFF2-40B4-BE49-F238E27FC236}">
                      <a16:creationId xmlns:a16="http://schemas.microsoft.com/office/drawing/2014/main" id="{125D5A5E-FD2E-D235-6CB1-658AF95AB022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9828395" y="3392668"/>
                  <a:ext cx="152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211715" name="Freihand 211714">
                  <a:extLst>
                    <a:ext uri="{FF2B5EF4-FFF2-40B4-BE49-F238E27FC236}">
                      <a16:creationId xmlns:a16="http://schemas.microsoft.com/office/drawing/2014/main" id="{63E3CAC4-1A77-62A7-A911-9049FA963266}"/>
                    </a:ext>
                  </a:extLst>
                </p14:cNvPr>
                <p14:cNvContentPartPr/>
                <p14:nvPr/>
              </p14:nvContentPartPr>
              <p14:xfrm>
                <a:off x="10008755" y="3402388"/>
                <a:ext cx="91080" cy="108720"/>
              </p14:xfrm>
            </p:contentPart>
          </mc:Choice>
          <mc:Fallback>
            <p:pic>
              <p:nvPicPr>
                <p:cNvPr id="211715" name="Freihand 211714">
                  <a:extLst>
                    <a:ext uri="{FF2B5EF4-FFF2-40B4-BE49-F238E27FC236}">
                      <a16:creationId xmlns:a16="http://schemas.microsoft.com/office/drawing/2014/main" id="{63E3CAC4-1A77-62A7-A911-9049FA963266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0000115" y="3393388"/>
                  <a:ext cx="1087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211716" name="Freihand 211715">
                  <a:extLst>
                    <a:ext uri="{FF2B5EF4-FFF2-40B4-BE49-F238E27FC236}">
                      <a16:creationId xmlns:a16="http://schemas.microsoft.com/office/drawing/2014/main" id="{00342CC1-1844-D6A2-7D74-D21D6524D3C6}"/>
                    </a:ext>
                  </a:extLst>
                </p14:cNvPr>
                <p14:cNvContentPartPr/>
                <p14:nvPr/>
              </p14:nvContentPartPr>
              <p14:xfrm>
                <a:off x="10006595" y="3447028"/>
                <a:ext cx="115920" cy="65880"/>
              </p14:xfrm>
            </p:contentPart>
          </mc:Choice>
          <mc:Fallback>
            <p:pic>
              <p:nvPicPr>
                <p:cNvPr id="211716" name="Freihand 211715">
                  <a:extLst>
                    <a:ext uri="{FF2B5EF4-FFF2-40B4-BE49-F238E27FC236}">
                      <a16:creationId xmlns:a16="http://schemas.microsoft.com/office/drawing/2014/main" id="{00342CC1-1844-D6A2-7D74-D21D6524D3C6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9997595" y="3438028"/>
                  <a:ext cx="1335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211717" name="Freihand 211716">
                  <a:extLst>
                    <a:ext uri="{FF2B5EF4-FFF2-40B4-BE49-F238E27FC236}">
                      <a16:creationId xmlns:a16="http://schemas.microsoft.com/office/drawing/2014/main" id="{9B4DA9E1-A473-2C2B-CF8C-9FCA4D3F1183}"/>
                    </a:ext>
                  </a:extLst>
                </p14:cNvPr>
                <p14:cNvContentPartPr/>
                <p14:nvPr/>
              </p14:nvContentPartPr>
              <p14:xfrm>
                <a:off x="10193075" y="3315628"/>
                <a:ext cx="572400" cy="261720"/>
              </p14:xfrm>
            </p:contentPart>
          </mc:Choice>
          <mc:Fallback>
            <p:pic>
              <p:nvPicPr>
                <p:cNvPr id="211717" name="Freihand 211716">
                  <a:extLst>
                    <a:ext uri="{FF2B5EF4-FFF2-40B4-BE49-F238E27FC236}">
                      <a16:creationId xmlns:a16="http://schemas.microsoft.com/office/drawing/2014/main" id="{9B4DA9E1-A473-2C2B-CF8C-9FCA4D3F1183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0184075" y="3306988"/>
                  <a:ext cx="5900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211718" name="Freihand 211717">
                  <a:extLst>
                    <a:ext uri="{FF2B5EF4-FFF2-40B4-BE49-F238E27FC236}">
                      <a16:creationId xmlns:a16="http://schemas.microsoft.com/office/drawing/2014/main" id="{A7809EBA-460B-EE8E-4873-E11723603DFE}"/>
                    </a:ext>
                  </a:extLst>
                </p14:cNvPr>
                <p14:cNvContentPartPr/>
                <p14:nvPr/>
              </p14:nvContentPartPr>
              <p14:xfrm>
                <a:off x="10954115" y="3407788"/>
                <a:ext cx="113760" cy="124200"/>
              </p14:xfrm>
            </p:contentPart>
          </mc:Choice>
          <mc:Fallback>
            <p:pic>
              <p:nvPicPr>
                <p:cNvPr id="211718" name="Freihand 211717">
                  <a:extLst>
                    <a:ext uri="{FF2B5EF4-FFF2-40B4-BE49-F238E27FC236}">
                      <a16:creationId xmlns:a16="http://schemas.microsoft.com/office/drawing/2014/main" id="{A7809EBA-460B-EE8E-4873-E11723603DFE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10945115" y="3398788"/>
                  <a:ext cx="1314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211719" name="Freihand 211718">
                  <a:extLst>
                    <a:ext uri="{FF2B5EF4-FFF2-40B4-BE49-F238E27FC236}">
                      <a16:creationId xmlns:a16="http://schemas.microsoft.com/office/drawing/2014/main" id="{D20E187F-F86B-6D5C-8AA7-188F403690F7}"/>
                    </a:ext>
                  </a:extLst>
                </p14:cNvPr>
                <p14:cNvContentPartPr/>
                <p14:nvPr/>
              </p14:nvContentPartPr>
              <p14:xfrm>
                <a:off x="11102435" y="3304108"/>
                <a:ext cx="370800" cy="233640"/>
              </p14:xfrm>
            </p:contentPart>
          </mc:Choice>
          <mc:Fallback>
            <p:pic>
              <p:nvPicPr>
                <p:cNvPr id="211719" name="Freihand 211718">
                  <a:extLst>
                    <a:ext uri="{FF2B5EF4-FFF2-40B4-BE49-F238E27FC236}">
                      <a16:creationId xmlns:a16="http://schemas.microsoft.com/office/drawing/2014/main" id="{D20E187F-F86B-6D5C-8AA7-188F403690F7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11093795" y="3295468"/>
                  <a:ext cx="3884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211720" name="Freihand 211719">
                  <a:extLst>
                    <a:ext uri="{FF2B5EF4-FFF2-40B4-BE49-F238E27FC236}">
                      <a16:creationId xmlns:a16="http://schemas.microsoft.com/office/drawing/2014/main" id="{806FF776-0A99-F6AC-A34E-7C55719B59F8}"/>
                    </a:ext>
                  </a:extLst>
                </p14:cNvPr>
                <p14:cNvContentPartPr/>
                <p14:nvPr/>
              </p14:nvContentPartPr>
              <p14:xfrm>
                <a:off x="11512115" y="3400588"/>
                <a:ext cx="136440" cy="157680"/>
              </p14:xfrm>
            </p:contentPart>
          </mc:Choice>
          <mc:Fallback>
            <p:pic>
              <p:nvPicPr>
                <p:cNvPr id="211720" name="Freihand 211719">
                  <a:extLst>
                    <a:ext uri="{FF2B5EF4-FFF2-40B4-BE49-F238E27FC236}">
                      <a16:creationId xmlns:a16="http://schemas.microsoft.com/office/drawing/2014/main" id="{806FF776-0A99-F6AC-A34E-7C55719B59F8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11503115" y="3391948"/>
                  <a:ext cx="1540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211722" name="Freihand 211721">
                  <a:extLst>
                    <a:ext uri="{FF2B5EF4-FFF2-40B4-BE49-F238E27FC236}">
                      <a16:creationId xmlns:a16="http://schemas.microsoft.com/office/drawing/2014/main" id="{CB6C7CCB-2D7C-D5AC-3BCC-FB32DBAB2CF3}"/>
                    </a:ext>
                  </a:extLst>
                </p14:cNvPr>
                <p14:cNvContentPartPr/>
                <p14:nvPr/>
              </p14:nvContentPartPr>
              <p14:xfrm>
                <a:off x="6109595" y="3353788"/>
                <a:ext cx="159480" cy="60480"/>
              </p14:xfrm>
            </p:contentPart>
          </mc:Choice>
          <mc:Fallback>
            <p:pic>
              <p:nvPicPr>
                <p:cNvPr id="211722" name="Freihand 211721">
                  <a:extLst>
                    <a:ext uri="{FF2B5EF4-FFF2-40B4-BE49-F238E27FC236}">
                      <a16:creationId xmlns:a16="http://schemas.microsoft.com/office/drawing/2014/main" id="{CB6C7CCB-2D7C-D5AC-3BCC-FB32DBAB2CF3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6100955" y="3344788"/>
                  <a:ext cx="1771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211723" name="Freihand 211722">
                  <a:extLst>
                    <a:ext uri="{FF2B5EF4-FFF2-40B4-BE49-F238E27FC236}">
                      <a16:creationId xmlns:a16="http://schemas.microsoft.com/office/drawing/2014/main" id="{40B7EBD1-DC76-BE55-1992-47ED67EAE00C}"/>
                    </a:ext>
                  </a:extLst>
                </p14:cNvPr>
                <p14:cNvContentPartPr/>
                <p14:nvPr/>
              </p14:nvContentPartPr>
              <p14:xfrm>
                <a:off x="6233435" y="3285028"/>
                <a:ext cx="119880" cy="242640"/>
              </p14:xfrm>
            </p:contentPart>
          </mc:Choice>
          <mc:Fallback>
            <p:pic>
              <p:nvPicPr>
                <p:cNvPr id="211723" name="Freihand 211722">
                  <a:extLst>
                    <a:ext uri="{FF2B5EF4-FFF2-40B4-BE49-F238E27FC236}">
                      <a16:creationId xmlns:a16="http://schemas.microsoft.com/office/drawing/2014/main" id="{40B7EBD1-DC76-BE55-1992-47ED67EAE00C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6224795" y="3276028"/>
                  <a:ext cx="1375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211725" name="Freihand 211724">
                  <a:extLst>
                    <a:ext uri="{FF2B5EF4-FFF2-40B4-BE49-F238E27FC236}">
                      <a16:creationId xmlns:a16="http://schemas.microsoft.com/office/drawing/2014/main" id="{138EDF39-46F3-E162-864B-CED69D9CDB21}"/>
                    </a:ext>
                  </a:extLst>
                </p14:cNvPr>
                <p14:cNvContentPartPr/>
                <p14:nvPr/>
              </p14:nvContentPartPr>
              <p14:xfrm>
                <a:off x="4331195" y="3674548"/>
                <a:ext cx="275400" cy="54360"/>
              </p14:xfrm>
            </p:contentPart>
          </mc:Choice>
          <mc:Fallback>
            <p:pic>
              <p:nvPicPr>
                <p:cNvPr id="211725" name="Freihand 211724">
                  <a:extLst>
                    <a:ext uri="{FF2B5EF4-FFF2-40B4-BE49-F238E27FC236}">
                      <a16:creationId xmlns:a16="http://schemas.microsoft.com/office/drawing/2014/main" id="{138EDF39-46F3-E162-864B-CED69D9CDB21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4322555" y="3665548"/>
                  <a:ext cx="2930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211726" name="Freihand 211725">
                  <a:extLst>
                    <a:ext uri="{FF2B5EF4-FFF2-40B4-BE49-F238E27FC236}">
                      <a16:creationId xmlns:a16="http://schemas.microsoft.com/office/drawing/2014/main" id="{67223733-049F-9DBB-F7F0-213F32131E10}"/>
                    </a:ext>
                  </a:extLst>
                </p14:cNvPr>
                <p14:cNvContentPartPr/>
                <p14:nvPr/>
              </p14:nvContentPartPr>
              <p14:xfrm>
                <a:off x="4313195" y="3750868"/>
                <a:ext cx="240480" cy="28440"/>
              </p14:xfrm>
            </p:contentPart>
          </mc:Choice>
          <mc:Fallback>
            <p:pic>
              <p:nvPicPr>
                <p:cNvPr id="211726" name="Freihand 211725">
                  <a:extLst>
                    <a:ext uri="{FF2B5EF4-FFF2-40B4-BE49-F238E27FC236}">
                      <a16:creationId xmlns:a16="http://schemas.microsoft.com/office/drawing/2014/main" id="{67223733-049F-9DBB-F7F0-213F32131E10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4304195" y="3742228"/>
                  <a:ext cx="258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211727" name="Freihand 211726">
                  <a:extLst>
                    <a:ext uri="{FF2B5EF4-FFF2-40B4-BE49-F238E27FC236}">
                      <a16:creationId xmlns:a16="http://schemas.microsoft.com/office/drawing/2014/main" id="{A9276EE6-3C94-97CD-6754-C9FBB077EC90}"/>
                    </a:ext>
                  </a:extLst>
                </p14:cNvPr>
                <p14:cNvContentPartPr/>
                <p14:nvPr/>
              </p14:nvContentPartPr>
              <p14:xfrm>
                <a:off x="4610195" y="3596068"/>
                <a:ext cx="101520" cy="267480"/>
              </p14:xfrm>
            </p:contentPart>
          </mc:Choice>
          <mc:Fallback>
            <p:pic>
              <p:nvPicPr>
                <p:cNvPr id="211727" name="Freihand 211726">
                  <a:extLst>
                    <a:ext uri="{FF2B5EF4-FFF2-40B4-BE49-F238E27FC236}">
                      <a16:creationId xmlns:a16="http://schemas.microsoft.com/office/drawing/2014/main" id="{A9276EE6-3C94-97CD-6754-C9FBB077EC90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4601195" y="3587428"/>
                  <a:ext cx="1191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211729" name="Freihand 211728">
                  <a:extLst>
                    <a:ext uri="{FF2B5EF4-FFF2-40B4-BE49-F238E27FC236}">
                      <a16:creationId xmlns:a16="http://schemas.microsoft.com/office/drawing/2014/main" id="{ADD60C64-6157-5F72-A9A0-19B628C95801}"/>
                    </a:ext>
                  </a:extLst>
                </p14:cNvPr>
                <p14:cNvContentPartPr/>
                <p14:nvPr/>
              </p14:nvContentPartPr>
              <p14:xfrm>
                <a:off x="4891715" y="3507148"/>
                <a:ext cx="295200" cy="203400"/>
              </p14:xfrm>
            </p:contentPart>
          </mc:Choice>
          <mc:Fallback>
            <p:pic>
              <p:nvPicPr>
                <p:cNvPr id="211729" name="Freihand 211728">
                  <a:extLst>
                    <a:ext uri="{FF2B5EF4-FFF2-40B4-BE49-F238E27FC236}">
                      <a16:creationId xmlns:a16="http://schemas.microsoft.com/office/drawing/2014/main" id="{ADD60C64-6157-5F72-A9A0-19B628C95801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4882715" y="3498508"/>
                  <a:ext cx="3128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211730" name="Freihand 211729">
                  <a:extLst>
                    <a:ext uri="{FF2B5EF4-FFF2-40B4-BE49-F238E27FC236}">
                      <a16:creationId xmlns:a16="http://schemas.microsoft.com/office/drawing/2014/main" id="{DE8C35FD-769F-65AB-DFE4-6855693D2311}"/>
                    </a:ext>
                  </a:extLst>
                </p14:cNvPr>
                <p14:cNvContentPartPr/>
                <p14:nvPr/>
              </p14:nvContentPartPr>
              <p14:xfrm>
                <a:off x="5254235" y="3551788"/>
                <a:ext cx="108000" cy="125280"/>
              </p14:xfrm>
            </p:contentPart>
          </mc:Choice>
          <mc:Fallback>
            <p:pic>
              <p:nvPicPr>
                <p:cNvPr id="211730" name="Freihand 211729">
                  <a:extLst>
                    <a:ext uri="{FF2B5EF4-FFF2-40B4-BE49-F238E27FC236}">
                      <a16:creationId xmlns:a16="http://schemas.microsoft.com/office/drawing/2014/main" id="{DE8C35FD-769F-65AB-DFE4-6855693D2311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5245595" y="3542788"/>
                  <a:ext cx="1256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211731" name="Freihand 211730">
                  <a:extLst>
                    <a:ext uri="{FF2B5EF4-FFF2-40B4-BE49-F238E27FC236}">
                      <a16:creationId xmlns:a16="http://schemas.microsoft.com/office/drawing/2014/main" id="{884070B6-ECD7-A00A-6782-18194E06D93C}"/>
                    </a:ext>
                  </a:extLst>
                </p14:cNvPr>
                <p14:cNvContentPartPr/>
                <p14:nvPr/>
              </p14:nvContentPartPr>
              <p14:xfrm>
                <a:off x="5537195" y="3467188"/>
                <a:ext cx="106560" cy="256320"/>
              </p14:xfrm>
            </p:contentPart>
          </mc:Choice>
          <mc:Fallback>
            <p:pic>
              <p:nvPicPr>
                <p:cNvPr id="211731" name="Freihand 211730">
                  <a:extLst>
                    <a:ext uri="{FF2B5EF4-FFF2-40B4-BE49-F238E27FC236}">
                      <a16:creationId xmlns:a16="http://schemas.microsoft.com/office/drawing/2014/main" id="{884070B6-ECD7-A00A-6782-18194E06D93C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5528555" y="3458548"/>
                  <a:ext cx="1242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211732" name="Freihand 211731">
                  <a:extLst>
                    <a:ext uri="{FF2B5EF4-FFF2-40B4-BE49-F238E27FC236}">
                      <a16:creationId xmlns:a16="http://schemas.microsoft.com/office/drawing/2014/main" id="{DC915859-44C9-B030-F6D4-F6D477ADD868}"/>
                    </a:ext>
                  </a:extLst>
                </p14:cNvPr>
                <p14:cNvContentPartPr/>
                <p14:nvPr/>
              </p14:nvContentPartPr>
              <p14:xfrm>
                <a:off x="5639075" y="3596068"/>
                <a:ext cx="136440" cy="105480"/>
              </p14:xfrm>
            </p:contentPart>
          </mc:Choice>
          <mc:Fallback>
            <p:pic>
              <p:nvPicPr>
                <p:cNvPr id="211732" name="Freihand 211731">
                  <a:extLst>
                    <a:ext uri="{FF2B5EF4-FFF2-40B4-BE49-F238E27FC236}">
                      <a16:creationId xmlns:a16="http://schemas.microsoft.com/office/drawing/2014/main" id="{DC915859-44C9-B030-F6D4-F6D477ADD868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5630435" y="3587428"/>
                  <a:ext cx="154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211733" name="Freihand 211732">
                  <a:extLst>
                    <a:ext uri="{FF2B5EF4-FFF2-40B4-BE49-F238E27FC236}">
                      <a16:creationId xmlns:a16="http://schemas.microsoft.com/office/drawing/2014/main" id="{CE9A6198-7FF6-8883-DC8F-BEC750B34C06}"/>
                    </a:ext>
                  </a:extLst>
                </p14:cNvPr>
                <p14:cNvContentPartPr/>
                <p14:nvPr/>
              </p14:nvContentPartPr>
              <p14:xfrm>
                <a:off x="6011315" y="3578428"/>
                <a:ext cx="360360" cy="118440"/>
              </p14:xfrm>
            </p:contentPart>
          </mc:Choice>
          <mc:Fallback>
            <p:pic>
              <p:nvPicPr>
                <p:cNvPr id="211733" name="Freihand 211732">
                  <a:extLst>
                    <a:ext uri="{FF2B5EF4-FFF2-40B4-BE49-F238E27FC236}">
                      <a16:creationId xmlns:a16="http://schemas.microsoft.com/office/drawing/2014/main" id="{CE9A6198-7FF6-8883-DC8F-BEC750B34C06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6002675" y="3569788"/>
                  <a:ext cx="378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211734" name="Freihand 211733">
                  <a:extLst>
                    <a:ext uri="{FF2B5EF4-FFF2-40B4-BE49-F238E27FC236}">
                      <a16:creationId xmlns:a16="http://schemas.microsoft.com/office/drawing/2014/main" id="{1B4AA72B-0B9F-8F38-0E80-F22B6CE15A31}"/>
                    </a:ext>
                  </a:extLst>
                </p14:cNvPr>
                <p14:cNvContentPartPr/>
                <p14:nvPr/>
              </p14:nvContentPartPr>
              <p14:xfrm>
                <a:off x="6146315" y="3483748"/>
                <a:ext cx="29520" cy="12600"/>
              </p14:xfrm>
            </p:contentPart>
          </mc:Choice>
          <mc:Fallback>
            <p:pic>
              <p:nvPicPr>
                <p:cNvPr id="211734" name="Freihand 211733">
                  <a:extLst>
                    <a:ext uri="{FF2B5EF4-FFF2-40B4-BE49-F238E27FC236}">
                      <a16:creationId xmlns:a16="http://schemas.microsoft.com/office/drawing/2014/main" id="{1B4AA72B-0B9F-8F38-0E80-F22B6CE15A31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6137675" y="3475108"/>
                  <a:ext cx="47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211735" name="Freihand 211734">
                  <a:extLst>
                    <a:ext uri="{FF2B5EF4-FFF2-40B4-BE49-F238E27FC236}">
                      <a16:creationId xmlns:a16="http://schemas.microsoft.com/office/drawing/2014/main" id="{86A627F8-DC13-7288-1F9A-75664F8C8A54}"/>
                    </a:ext>
                  </a:extLst>
                </p14:cNvPr>
                <p14:cNvContentPartPr/>
                <p14:nvPr/>
              </p14:nvContentPartPr>
              <p14:xfrm>
                <a:off x="6441515" y="3495988"/>
                <a:ext cx="108720" cy="226440"/>
              </p14:xfrm>
            </p:contentPart>
          </mc:Choice>
          <mc:Fallback>
            <p:pic>
              <p:nvPicPr>
                <p:cNvPr id="211735" name="Freihand 211734">
                  <a:extLst>
                    <a:ext uri="{FF2B5EF4-FFF2-40B4-BE49-F238E27FC236}">
                      <a16:creationId xmlns:a16="http://schemas.microsoft.com/office/drawing/2014/main" id="{86A627F8-DC13-7288-1F9A-75664F8C8A54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6432875" y="3486988"/>
                  <a:ext cx="1263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211736" name="Freihand 211735">
                  <a:extLst>
                    <a:ext uri="{FF2B5EF4-FFF2-40B4-BE49-F238E27FC236}">
                      <a16:creationId xmlns:a16="http://schemas.microsoft.com/office/drawing/2014/main" id="{14EF3B35-0626-BF5F-7056-869F5DCA6235}"/>
                    </a:ext>
                  </a:extLst>
                </p14:cNvPr>
                <p14:cNvContentPartPr/>
                <p14:nvPr/>
              </p14:nvContentPartPr>
              <p14:xfrm>
                <a:off x="6583355" y="3506068"/>
                <a:ext cx="214200" cy="213120"/>
              </p14:xfrm>
            </p:contentPart>
          </mc:Choice>
          <mc:Fallback>
            <p:pic>
              <p:nvPicPr>
                <p:cNvPr id="211736" name="Freihand 211735">
                  <a:extLst>
                    <a:ext uri="{FF2B5EF4-FFF2-40B4-BE49-F238E27FC236}">
                      <a16:creationId xmlns:a16="http://schemas.microsoft.com/office/drawing/2014/main" id="{14EF3B35-0626-BF5F-7056-869F5DCA6235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6574355" y="3497428"/>
                  <a:ext cx="2318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211737" name="Freihand 211736">
                  <a:extLst>
                    <a:ext uri="{FF2B5EF4-FFF2-40B4-BE49-F238E27FC236}">
                      <a16:creationId xmlns:a16="http://schemas.microsoft.com/office/drawing/2014/main" id="{AB7311A1-956F-B5DD-65F2-E018C1A8395F}"/>
                    </a:ext>
                  </a:extLst>
                </p14:cNvPr>
                <p14:cNvContentPartPr/>
                <p14:nvPr/>
              </p14:nvContentPartPr>
              <p14:xfrm>
                <a:off x="6814835" y="3632068"/>
                <a:ext cx="286560" cy="82440"/>
              </p14:xfrm>
            </p:contentPart>
          </mc:Choice>
          <mc:Fallback>
            <p:pic>
              <p:nvPicPr>
                <p:cNvPr id="211737" name="Freihand 211736">
                  <a:extLst>
                    <a:ext uri="{FF2B5EF4-FFF2-40B4-BE49-F238E27FC236}">
                      <a16:creationId xmlns:a16="http://schemas.microsoft.com/office/drawing/2014/main" id="{AB7311A1-956F-B5DD-65F2-E018C1A8395F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6806195" y="3623068"/>
                  <a:ext cx="304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211738" name="Freihand 211737">
                  <a:extLst>
                    <a:ext uri="{FF2B5EF4-FFF2-40B4-BE49-F238E27FC236}">
                      <a16:creationId xmlns:a16="http://schemas.microsoft.com/office/drawing/2014/main" id="{CFC05834-741B-28E8-00A6-D5E660EE4C52}"/>
                    </a:ext>
                  </a:extLst>
                </p14:cNvPr>
                <p14:cNvContentPartPr/>
                <p14:nvPr/>
              </p14:nvContentPartPr>
              <p14:xfrm>
                <a:off x="7148195" y="3624508"/>
                <a:ext cx="60480" cy="93960"/>
              </p14:xfrm>
            </p:contentPart>
          </mc:Choice>
          <mc:Fallback>
            <p:pic>
              <p:nvPicPr>
                <p:cNvPr id="211738" name="Freihand 211737">
                  <a:extLst>
                    <a:ext uri="{FF2B5EF4-FFF2-40B4-BE49-F238E27FC236}">
                      <a16:creationId xmlns:a16="http://schemas.microsoft.com/office/drawing/2014/main" id="{CFC05834-741B-28E8-00A6-D5E660EE4C52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7139555" y="3615508"/>
                  <a:ext cx="78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211739" name="Freihand 211738">
                  <a:extLst>
                    <a:ext uri="{FF2B5EF4-FFF2-40B4-BE49-F238E27FC236}">
                      <a16:creationId xmlns:a16="http://schemas.microsoft.com/office/drawing/2014/main" id="{BB964B69-AD77-6799-D55D-E9E30E3EF01F}"/>
                    </a:ext>
                  </a:extLst>
                </p14:cNvPr>
                <p14:cNvContentPartPr/>
                <p14:nvPr/>
              </p14:nvContentPartPr>
              <p14:xfrm>
                <a:off x="7238555" y="3623788"/>
                <a:ext cx="140040" cy="96840"/>
              </p14:xfrm>
            </p:contentPart>
          </mc:Choice>
          <mc:Fallback>
            <p:pic>
              <p:nvPicPr>
                <p:cNvPr id="211739" name="Freihand 211738">
                  <a:extLst>
                    <a:ext uri="{FF2B5EF4-FFF2-40B4-BE49-F238E27FC236}">
                      <a16:creationId xmlns:a16="http://schemas.microsoft.com/office/drawing/2014/main" id="{BB964B69-AD77-6799-D55D-E9E30E3EF01F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7229915" y="3615148"/>
                  <a:ext cx="1576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211740" name="Freihand 211739">
                  <a:extLst>
                    <a:ext uri="{FF2B5EF4-FFF2-40B4-BE49-F238E27FC236}">
                      <a16:creationId xmlns:a16="http://schemas.microsoft.com/office/drawing/2014/main" id="{57D9AD0F-0838-D7A5-FF50-3A463E2CCDE3}"/>
                    </a:ext>
                  </a:extLst>
                </p14:cNvPr>
                <p14:cNvContentPartPr/>
                <p14:nvPr/>
              </p14:nvContentPartPr>
              <p14:xfrm>
                <a:off x="7437635" y="3587788"/>
                <a:ext cx="119520" cy="152640"/>
              </p14:xfrm>
            </p:contentPart>
          </mc:Choice>
          <mc:Fallback>
            <p:pic>
              <p:nvPicPr>
                <p:cNvPr id="211740" name="Freihand 211739">
                  <a:extLst>
                    <a:ext uri="{FF2B5EF4-FFF2-40B4-BE49-F238E27FC236}">
                      <a16:creationId xmlns:a16="http://schemas.microsoft.com/office/drawing/2014/main" id="{57D9AD0F-0838-D7A5-FF50-3A463E2CCDE3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7428635" y="3578788"/>
                  <a:ext cx="137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211742" name="Freihand 211741">
                  <a:extLst>
                    <a:ext uri="{FF2B5EF4-FFF2-40B4-BE49-F238E27FC236}">
                      <a16:creationId xmlns:a16="http://schemas.microsoft.com/office/drawing/2014/main" id="{C8DE3FAA-6748-8618-2AD1-8D70801F1632}"/>
                    </a:ext>
                  </a:extLst>
                </p14:cNvPr>
                <p14:cNvContentPartPr/>
                <p14:nvPr/>
              </p14:nvContentPartPr>
              <p14:xfrm>
                <a:off x="7777115" y="3548188"/>
                <a:ext cx="252000" cy="174600"/>
              </p14:xfrm>
            </p:contentPart>
          </mc:Choice>
          <mc:Fallback>
            <p:pic>
              <p:nvPicPr>
                <p:cNvPr id="211742" name="Freihand 211741">
                  <a:extLst>
                    <a:ext uri="{FF2B5EF4-FFF2-40B4-BE49-F238E27FC236}">
                      <a16:creationId xmlns:a16="http://schemas.microsoft.com/office/drawing/2014/main" id="{C8DE3FAA-6748-8618-2AD1-8D70801F1632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7768475" y="3539548"/>
                  <a:ext cx="269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211743" name="Freihand 211742">
                  <a:extLst>
                    <a:ext uri="{FF2B5EF4-FFF2-40B4-BE49-F238E27FC236}">
                      <a16:creationId xmlns:a16="http://schemas.microsoft.com/office/drawing/2014/main" id="{C68A7F1F-75C2-7481-A1DC-7023BDCEE8D5}"/>
                    </a:ext>
                  </a:extLst>
                </p14:cNvPr>
                <p14:cNvContentPartPr/>
                <p14:nvPr/>
              </p14:nvContentPartPr>
              <p14:xfrm>
                <a:off x="8235395" y="3653668"/>
                <a:ext cx="280440" cy="141120"/>
              </p14:xfrm>
            </p:contentPart>
          </mc:Choice>
          <mc:Fallback>
            <p:pic>
              <p:nvPicPr>
                <p:cNvPr id="211743" name="Freihand 211742">
                  <a:extLst>
                    <a:ext uri="{FF2B5EF4-FFF2-40B4-BE49-F238E27FC236}">
                      <a16:creationId xmlns:a16="http://schemas.microsoft.com/office/drawing/2014/main" id="{C68A7F1F-75C2-7481-A1DC-7023BDCEE8D5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8226755" y="3645028"/>
                  <a:ext cx="2980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211744" name="Freihand 211743">
                  <a:extLst>
                    <a:ext uri="{FF2B5EF4-FFF2-40B4-BE49-F238E27FC236}">
                      <a16:creationId xmlns:a16="http://schemas.microsoft.com/office/drawing/2014/main" id="{16F6A9D8-2B10-882E-DFF8-8B9137DE99BB}"/>
                    </a:ext>
                  </a:extLst>
                </p14:cNvPr>
                <p14:cNvContentPartPr/>
                <p14:nvPr/>
              </p14:nvContentPartPr>
              <p14:xfrm>
                <a:off x="8604755" y="3669868"/>
                <a:ext cx="164520" cy="118080"/>
              </p14:xfrm>
            </p:contentPart>
          </mc:Choice>
          <mc:Fallback>
            <p:pic>
              <p:nvPicPr>
                <p:cNvPr id="211744" name="Freihand 211743">
                  <a:extLst>
                    <a:ext uri="{FF2B5EF4-FFF2-40B4-BE49-F238E27FC236}">
                      <a16:creationId xmlns:a16="http://schemas.microsoft.com/office/drawing/2014/main" id="{16F6A9D8-2B10-882E-DFF8-8B9137DE99BB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8595755" y="3661228"/>
                  <a:ext cx="1821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211745" name="Freihand 211744">
                  <a:extLst>
                    <a:ext uri="{FF2B5EF4-FFF2-40B4-BE49-F238E27FC236}">
                      <a16:creationId xmlns:a16="http://schemas.microsoft.com/office/drawing/2014/main" id="{89D16CFB-BFC8-7CF8-6338-97615B03DE58}"/>
                    </a:ext>
                  </a:extLst>
                </p14:cNvPr>
                <p14:cNvContentPartPr/>
                <p14:nvPr/>
              </p14:nvContentPartPr>
              <p14:xfrm>
                <a:off x="8725355" y="3570148"/>
                <a:ext cx="169560" cy="173520"/>
              </p14:xfrm>
            </p:contentPart>
          </mc:Choice>
          <mc:Fallback>
            <p:pic>
              <p:nvPicPr>
                <p:cNvPr id="211745" name="Freihand 211744">
                  <a:extLst>
                    <a:ext uri="{FF2B5EF4-FFF2-40B4-BE49-F238E27FC236}">
                      <a16:creationId xmlns:a16="http://schemas.microsoft.com/office/drawing/2014/main" id="{89D16CFB-BFC8-7CF8-6338-97615B03DE58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8716355" y="3561508"/>
                  <a:ext cx="1872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211746" name="Freihand 211745">
                  <a:extLst>
                    <a:ext uri="{FF2B5EF4-FFF2-40B4-BE49-F238E27FC236}">
                      <a16:creationId xmlns:a16="http://schemas.microsoft.com/office/drawing/2014/main" id="{DFE84FE9-1C11-3719-845D-04A8D678516C}"/>
                    </a:ext>
                  </a:extLst>
                </p14:cNvPr>
                <p14:cNvContentPartPr/>
                <p14:nvPr/>
              </p14:nvContentPartPr>
              <p14:xfrm>
                <a:off x="8885915" y="3682828"/>
                <a:ext cx="404280" cy="170280"/>
              </p14:xfrm>
            </p:contentPart>
          </mc:Choice>
          <mc:Fallback>
            <p:pic>
              <p:nvPicPr>
                <p:cNvPr id="211746" name="Freihand 211745">
                  <a:extLst>
                    <a:ext uri="{FF2B5EF4-FFF2-40B4-BE49-F238E27FC236}">
                      <a16:creationId xmlns:a16="http://schemas.microsoft.com/office/drawing/2014/main" id="{DFE84FE9-1C11-3719-845D-04A8D678516C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8876915" y="3673828"/>
                  <a:ext cx="4219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211747" name="Freihand 211746">
                  <a:extLst>
                    <a:ext uri="{FF2B5EF4-FFF2-40B4-BE49-F238E27FC236}">
                      <a16:creationId xmlns:a16="http://schemas.microsoft.com/office/drawing/2014/main" id="{6C91EE8C-44DD-98AF-A037-0F7615558232}"/>
                    </a:ext>
                  </a:extLst>
                </p14:cNvPr>
                <p14:cNvContentPartPr/>
                <p14:nvPr/>
              </p14:nvContentPartPr>
              <p14:xfrm>
                <a:off x="9513035" y="3622348"/>
                <a:ext cx="491040" cy="165240"/>
              </p14:xfrm>
            </p:contentPart>
          </mc:Choice>
          <mc:Fallback>
            <p:pic>
              <p:nvPicPr>
                <p:cNvPr id="211747" name="Freihand 211746">
                  <a:extLst>
                    <a:ext uri="{FF2B5EF4-FFF2-40B4-BE49-F238E27FC236}">
                      <a16:creationId xmlns:a16="http://schemas.microsoft.com/office/drawing/2014/main" id="{6C91EE8C-44DD-98AF-A037-0F7615558232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9504035" y="3613708"/>
                  <a:ext cx="5086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211748" name="Freihand 211747">
                  <a:extLst>
                    <a:ext uri="{FF2B5EF4-FFF2-40B4-BE49-F238E27FC236}">
                      <a16:creationId xmlns:a16="http://schemas.microsoft.com/office/drawing/2014/main" id="{34D1CAC0-E8E4-21DE-CF0E-89533DC9A8CE}"/>
                    </a:ext>
                  </a:extLst>
                </p14:cNvPr>
                <p14:cNvContentPartPr/>
                <p14:nvPr/>
              </p14:nvContentPartPr>
              <p14:xfrm>
                <a:off x="10156355" y="3726388"/>
                <a:ext cx="239760" cy="109800"/>
              </p14:xfrm>
            </p:contentPart>
          </mc:Choice>
          <mc:Fallback>
            <p:pic>
              <p:nvPicPr>
                <p:cNvPr id="211748" name="Freihand 211747">
                  <a:extLst>
                    <a:ext uri="{FF2B5EF4-FFF2-40B4-BE49-F238E27FC236}">
                      <a16:creationId xmlns:a16="http://schemas.microsoft.com/office/drawing/2014/main" id="{34D1CAC0-E8E4-21DE-CF0E-89533DC9A8CE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10147715" y="3717388"/>
                  <a:ext cx="257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211749" name="Freihand 211748">
                  <a:extLst>
                    <a:ext uri="{FF2B5EF4-FFF2-40B4-BE49-F238E27FC236}">
                      <a16:creationId xmlns:a16="http://schemas.microsoft.com/office/drawing/2014/main" id="{E865D33C-7455-4B30-0514-466E076DF4A5}"/>
                    </a:ext>
                  </a:extLst>
                </p14:cNvPr>
                <p14:cNvContentPartPr/>
                <p14:nvPr/>
              </p14:nvContentPartPr>
              <p14:xfrm>
                <a:off x="10424195" y="3653308"/>
                <a:ext cx="532080" cy="157320"/>
              </p14:xfrm>
            </p:contentPart>
          </mc:Choice>
          <mc:Fallback>
            <p:pic>
              <p:nvPicPr>
                <p:cNvPr id="211749" name="Freihand 211748">
                  <a:extLst>
                    <a:ext uri="{FF2B5EF4-FFF2-40B4-BE49-F238E27FC236}">
                      <a16:creationId xmlns:a16="http://schemas.microsoft.com/office/drawing/2014/main" id="{E865D33C-7455-4B30-0514-466E076DF4A5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10415195" y="3644668"/>
                  <a:ext cx="5497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211751" name="Freihand 211750">
                  <a:extLst>
                    <a:ext uri="{FF2B5EF4-FFF2-40B4-BE49-F238E27FC236}">
                      <a16:creationId xmlns:a16="http://schemas.microsoft.com/office/drawing/2014/main" id="{348B1610-877C-D196-98E7-2E38A9DF78BC}"/>
                    </a:ext>
                  </a:extLst>
                </p14:cNvPr>
                <p14:cNvContentPartPr/>
                <p14:nvPr/>
              </p14:nvContentPartPr>
              <p14:xfrm>
                <a:off x="10652795" y="3922228"/>
                <a:ext cx="184320" cy="101160"/>
              </p14:xfrm>
            </p:contentPart>
          </mc:Choice>
          <mc:Fallback>
            <p:pic>
              <p:nvPicPr>
                <p:cNvPr id="211751" name="Freihand 211750">
                  <a:extLst>
                    <a:ext uri="{FF2B5EF4-FFF2-40B4-BE49-F238E27FC236}">
                      <a16:creationId xmlns:a16="http://schemas.microsoft.com/office/drawing/2014/main" id="{348B1610-877C-D196-98E7-2E38A9DF78BC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0644155" y="3913228"/>
                  <a:ext cx="201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211752" name="Freihand 211751">
                  <a:extLst>
                    <a:ext uri="{FF2B5EF4-FFF2-40B4-BE49-F238E27FC236}">
                      <a16:creationId xmlns:a16="http://schemas.microsoft.com/office/drawing/2014/main" id="{B9B04128-3A12-B9F5-D52B-4110585E9B7E}"/>
                    </a:ext>
                  </a:extLst>
                </p14:cNvPr>
                <p14:cNvContentPartPr/>
                <p14:nvPr/>
              </p14:nvContentPartPr>
              <p14:xfrm>
                <a:off x="10884995" y="3821788"/>
                <a:ext cx="253440" cy="178200"/>
              </p14:xfrm>
            </p:contentPart>
          </mc:Choice>
          <mc:Fallback>
            <p:pic>
              <p:nvPicPr>
                <p:cNvPr id="211752" name="Freihand 211751">
                  <a:extLst>
                    <a:ext uri="{FF2B5EF4-FFF2-40B4-BE49-F238E27FC236}">
                      <a16:creationId xmlns:a16="http://schemas.microsoft.com/office/drawing/2014/main" id="{B9B04128-3A12-B9F5-D52B-4110585E9B7E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10876355" y="3812788"/>
                  <a:ext cx="271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211753" name="Freihand 211752">
                  <a:extLst>
                    <a:ext uri="{FF2B5EF4-FFF2-40B4-BE49-F238E27FC236}">
                      <a16:creationId xmlns:a16="http://schemas.microsoft.com/office/drawing/2014/main" id="{9DFF9272-7467-9684-E193-44C2699B7ED4}"/>
                    </a:ext>
                  </a:extLst>
                </p14:cNvPr>
                <p14:cNvContentPartPr/>
                <p14:nvPr/>
              </p14:nvContentPartPr>
              <p14:xfrm>
                <a:off x="11073995" y="3914668"/>
                <a:ext cx="482760" cy="224280"/>
              </p14:xfrm>
            </p:contentPart>
          </mc:Choice>
          <mc:Fallback>
            <p:pic>
              <p:nvPicPr>
                <p:cNvPr id="211753" name="Freihand 211752">
                  <a:extLst>
                    <a:ext uri="{FF2B5EF4-FFF2-40B4-BE49-F238E27FC236}">
                      <a16:creationId xmlns:a16="http://schemas.microsoft.com/office/drawing/2014/main" id="{9DFF9272-7467-9684-E193-44C2699B7ED4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11064995" y="3906028"/>
                  <a:ext cx="5004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211754" name="Freihand 211753">
                  <a:extLst>
                    <a:ext uri="{FF2B5EF4-FFF2-40B4-BE49-F238E27FC236}">
                      <a16:creationId xmlns:a16="http://schemas.microsoft.com/office/drawing/2014/main" id="{81691DAE-F697-E823-EAD2-C781C5524835}"/>
                    </a:ext>
                  </a:extLst>
                </p14:cNvPr>
                <p14:cNvContentPartPr/>
                <p14:nvPr/>
              </p14:nvContentPartPr>
              <p14:xfrm>
                <a:off x="11520395" y="3755908"/>
                <a:ext cx="266400" cy="264240"/>
              </p14:xfrm>
            </p:contentPart>
          </mc:Choice>
          <mc:Fallback>
            <p:pic>
              <p:nvPicPr>
                <p:cNvPr id="211754" name="Freihand 211753">
                  <a:extLst>
                    <a:ext uri="{FF2B5EF4-FFF2-40B4-BE49-F238E27FC236}">
                      <a16:creationId xmlns:a16="http://schemas.microsoft.com/office/drawing/2014/main" id="{81691DAE-F697-E823-EAD2-C781C5524835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11511395" y="3747268"/>
                  <a:ext cx="284040" cy="281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5257812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65E66477-4EA5-4E1E-982C-4A89596B2C6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57D8C9F-D911-26A4-D53E-F8E175798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228" y="126259"/>
            <a:ext cx="5633738" cy="13659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9438390C-94B8-DBFC-B8C8-1364BD7EE072}"/>
                  </a:ext>
                </a:extLst>
              </p14:cNvPr>
              <p14:cNvContentPartPr/>
              <p14:nvPr/>
            </p14:nvContentPartPr>
            <p14:xfrm>
              <a:off x="9519875" y="511948"/>
              <a:ext cx="341640" cy="7092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9438390C-94B8-DBFC-B8C8-1364BD7EE07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11235" y="503308"/>
                <a:ext cx="3592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F0FCB85B-DF24-F1AC-68DF-BE869F91CA0B}"/>
                  </a:ext>
                </a:extLst>
              </p14:cNvPr>
              <p14:cNvContentPartPr/>
              <p14:nvPr/>
            </p14:nvContentPartPr>
            <p14:xfrm>
              <a:off x="2012795" y="180748"/>
              <a:ext cx="177480" cy="26028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F0FCB85B-DF24-F1AC-68DF-BE869F91CA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03795" y="171748"/>
                <a:ext cx="19512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D7D69A8A-B128-4C83-2C53-2AD9034FCF82}"/>
                  </a:ext>
                </a:extLst>
              </p14:cNvPr>
              <p14:cNvContentPartPr/>
              <p14:nvPr/>
            </p14:nvContentPartPr>
            <p14:xfrm>
              <a:off x="2325995" y="361108"/>
              <a:ext cx="7920" cy="2124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D7D69A8A-B128-4C83-2C53-2AD9034FCF8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17355" y="352468"/>
                <a:ext cx="255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BF658583-D568-2D7C-0131-D94FDDC38349}"/>
                  </a:ext>
                </a:extLst>
              </p14:cNvPr>
              <p14:cNvContentPartPr/>
              <p14:nvPr/>
            </p14:nvContentPartPr>
            <p14:xfrm>
              <a:off x="2459195" y="224308"/>
              <a:ext cx="275760" cy="23004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BF658583-D568-2D7C-0131-D94FDDC3834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50195" y="215668"/>
                <a:ext cx="2934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1277" name="Freihand 211276">
                <a:extLst>
                  <a:ext uri="{FF2B5EF4-FFF2-40B4-BE49-F238E27FC236}">
                    <a16:creationId xmlns:a16="http://schemas.microsoft.com/office/drawing/2014/main" id="{980AAC53-FDD3-7A0F-C261-756131B445EB}"/>
                  </a:ext>
                </a:extLst>
              </p14:cNvPr>
              <p14:cNvContentPartPr/>
              <p14:nvPr/>
            </p14:nvContentPartPr>
            <p14:xfrm>
              <a:off x="7187075" y="-3932"/>
              <a:ext cx="4850640" cy="577440"/>
            </p14:xfrm>
          </p:contentPart>
        </mc:Choice>
        <mc:Fallback>
          <p:pic>
            <p:nvPicPr>
              <p:cNvPr id="211277" name="Freihand 211276">
                <a:extLst>
                  <a:ext uri="{FF2B5EF4-FFF2-40B4-BE49-F238E27FC236}">
                    <a16:creationId xmlns:a16="http://schemas.microsoft.com/office/drawing/2014/main" id="{980AAC53-FDD3-7A0F-C261-756131B445E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78075" y="-12932"/>
                <a:ext cx="4868280" cy="59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1335" name="Freihand 211334">
                <a:extLst>
                  <a:ext uri="{FF2B5EF4-FFF2-40B4-BE49-F238E27FC236}">
                    <a16:creationId xmlns:a16="http://schemas.microsoft.com/office/drawing/2014/main" id="{F03DF6AE-7EFE-92BF-C657-39BCD1C09CC9}"/>
                  </a:ext>
                </a:extLst>
              </p14:cNvPr>
              <p14:cNvContentPartPr/>
              <p14:nvPr/>
            </p14:nvContentPartPr>
            <p14:xfrm>
              <a:off x="10336355" y="350553"/>
              <a:ext cx="554400" cy="36360"/>
            </p14:xfrm>
          </p:contentPart>
        </mc:Choice>
        <mc:Fallback>
          <p:pic>
            <p:nvPicPr>
              <p:cNvPr id="211335" name="Freihand 211334">
                <a:extLst>
                  <a:ext uri="{FF2B5EF4-FFF2-40B4-BE49-F238E27FC236}">
                    <a16:creationId xmlns:a16="http://schemas.microsoft.com/office/drawing/2014/main" id="{F03DF6AE-7EFE-92BF-C657-39BCD1C09CC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327355" y="341553"/>
                <a:ext cx="5720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1350" name="Freihand 211349">
                <a:extLst>
                  <a:ext uri="{FF2B5EF4-FFF2-40B4-BE49-F238E27FC236}">
                    <a16:creationId xmlns:a16="http://schemas.microsoft.com/office/drawing/2014/main" id="{4783944C-63F0-5D84-DF78-7387D6866FAF}"/>
                  </a:ext>
                </a:extLst>
              </p14:cNvPr>
              <p14:cNvContentPartPr/>
              <p14:nvPr/>
            </p14:nvContentPartPr>
            <p14:xfrm>
              <a:off x="6774515" y="519033"/>
              <a:ext cx="3138120" cy="55080"/>
            </p14:xfrm>
          </p:contentPart>
        </mc:Choice>
        <mc:Fallback>
          <p:pic>
            <p:nvPicPr>
              <p:cNvPr id="211350" name="Freihand 211349">
                <a:extLst>
                  <a:ext uri="{FF2B5EF4-FFF2-40B4-BE49-F238E27FC236}">
                    <a16:creationId xmlns:a16="http://schemas.microsoft.com/office/drawing/2014/main" id="{4783944C-63F0-5D84-DF78-7387D6866FA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765875" y="510393"/>
                <a:ext cx="31557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11274" name="Freihand 211273">
                <a:extLst>
                  <a:ext uri="{FF2B5EF4-FFF2-40B4-BE49-F238E27FC236}">
                    <a16:creationId xmlns:a16="http://schemas.microsoft.com/office/drawing/2014/main" id="{269C4D3C-2FA6-23B1-186A-BE5E1366EB0F}"/>
                  </a:ext>
                </a:extLst>
              </p14:cNvPr>
              <p14:cNvContentPartPr/>
              <p14:nvPr/>
            </p14:nvContentPartPr>
            <p14:xfrm>
              <a:off x="141515" y="4766068"/>
              <a:ext cx="148680" cy="214560"/>
            </p14:xfrm>
          </p:contentPart>
        </mc:Choice>
        <mc:Fallback>
          <p:pic>
            <p:nvPicPr>
              <p:cNvPr id="211274" name="Freihand 211273">
                <a:extLst>
                  <a:ext uri="{FF2B5EF4-FFF2-40B4-BE49-F238E27FC236}">
                    <a16:creationId xmlns:a16="http://schemas.microsoft.com/office/drawing/2014/main" id="{269C4D3C-2FA6-23B1-186A-BE5E1366EB0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32875" y="4757068"/>
                <a:ext cx="1663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1275" name="Freihand 211274">
                <a:extLst>
                  <a:ext uri="{FF2B5EF4-FFF2-40B4-BE49-F238E27FC236}">
                    <a16:creationId xmlns:a16="http://schemas.microsoft.com/office/drawing/2014/main" id="{A001226C-0710-E81A-2709-3527DD4CF3C3}"/>
                  </a:ext>
                </a:extLst>
              </p14:cNvPr>
              <p14:cNvContentPartPr/>
              <p14:nvPr/>
            </p14:nvContentPartPr>
            <p14:xfrm>
              <a:off x="284435" y="4699108"/>
              <a:ext cx="106200" cy="414360"/>
            </p14:xfrm>
          </p:contentPart>
        </mc:Choice>
        <mc:Fallback>
          <p:pic>
            <p:nvPicPr>
              <p:cNvPr id="211275" name="Freihand 211274">
                <a:extLst>
                  <a:ext uri="{FF2B5EF4-FFF2-40B4-BE49-F238E27FC236}">
                    <a16:creationId xmlns:a16="http://schemas.microsoft.com/office/drawing/2014/main" id="{A001226C-0710-E81A-2709-3527DD4CF3C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5435" y="4690468"/>
                <a:ext cx="12384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471CFB0-5A52-B3FA-197A-1AEEBD32BCC9}"/>
                  </a:ext>
                </a:extLst>
              </p14:cNvPr>
              <p14:cNvContentPartPr/>
              <p14:nvPr/>
            </p14:nvContentPartPr>
            <p14:xfrm>
              <a:off x="11100275" y="1552348"/>
              <a:ext cx="18720" cy="54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471CFB0-5A52-B3FA-197A-1AEEBD32BCC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091635" y="1543708"/>
                <a:ext cx="363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A6500956-480B-2EAA-115A-112D8C58A70A}"/>
                  </a:ext>
                </a:extLst>
              </p14:cNvPr>
              <p14:cNvContentPartPr/>
              <p14:nvPr/>
            </p14:nvContentPartPr>
            <p14:xfrm>
              <a:off x="11037635" y="1400788"/>
              <a:ext cx="255960" cy="2559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A6500956-480B-2EAA-115A-112D8C58A70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028995" y="1392148"/>
                <a:ext cx="27360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6D5706F8-5EAA-4E65-633C-3A979DCB284F}"/>
                  </a:ext>
                </a:extLst>
              </p14:cNvPr>
              <p14:cNvContentPartPr/>
              <p14:nvPr/>
            </p14:nvContentPartPr>
            <p14:xfrm>
              <a:off x="11133035" y="1423108"/>
              <a:ext cx="166320" cy="23148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6D5706F8-5EAA-4E65-633C-3A979DCB284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1124035" y="1414108"/>
                <a:ext cx="18396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88A0274D-4269-91B9-8CA9-66217E422711}"/>
                  </a:ext>
                </a:extLst>
              </p14:cNvPr>
              <p14:cNvContentPartPr/>
              <p14:nvPr/>
            </p14:nvContentPartPr>
            <p14:xfrm>
              <a:off x="11377475" y="1373068"/>
              <a:ext cx="116280" cy="29376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88A0274D-4269-91B9-8CA9-66217E42271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368835" y="1364068"/>
                <a:ext cx="13392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7F82A10D-E760-F98E-0C73-4F606514572D}"/>
                  </a:ext>
                </a:extLst>
              </p14:cNvPr>
              <p14:cNvContentPartPr/>
              <p14:nvPr/>
            </p14:nvContentPartPr>
            <p14:xfrm>
              <a:off x="11395835" y="1530388"/>
              <a:ext cx="117360" cy="104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7F82A10D-E760-F98E-0C73-4F606514572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386835" y="1521748"/>
                <a:ext cx="1350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AA8724F8-8A3D-93F8-83E2-CF31242325A2}"/>
                  </a:ext>
                </a:extLst>
              </p14:cNvPr>
              <p14:cNvContentPartPr/>
              <p14:nvPr/>
            </p14:nvContentPartPr>
            <p14:xfrm>
              <a:off x="10927115" y="1228348"/>
              <a:ext cx="757440" cy="64656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AA8724F8-8A3D-93F8-83E2-CF31242325A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918115" y="1219708"/>
                <a:ext cx="775080" cy="66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1757" name="Freihand 211756">
                <a:extLst>
                  <a:ext uri="{FF2B5EF4-FFF2-40B4-BE49-F238E27FC236}">
                    <a16:creationId xmlns:a16="http://schemas.microsoft.com/office/drawing/2014/main" id="{A206898A-7854-AC7A-A605-1869C6C786F3}"/>
                  </a:ext>
                </a:extLst>
              </p14:cNvPr>
              <p14:cNvContentPartPr/>
              <p14:nvPr/>
            </p14:nvContentPartPr>
            <p14:xfrm>
              <a:off x="3201515" y="460468"/>
              <a:ext cx="347760" cy="211320"/>
            </p14:xfrm>
          </p:contentPart>
        </mc:Choice>
        <mc:Fallback>
          <p:pic>
            <p:nvPicPr>
              <p:cNvPr id="211757" name="Freihand 211756">
                <a:extLst>
                  <a:ext uri="{FF2B5EF4-FFF2-40B4-BE49-F238E27FC236}">
                    <a16:creationId xmlns:a16="http://schemas.microsoft.com/office/drawing/2014/main" id="{A206898A-7854-AC7A-A605-1869C6C786F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92515" y="451468"/>
                <a:ext cx="3654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1758" name="Freihand 211757">
                <a:extLst>
                  <a:ext uri="{FF2B5EF4-FFF2-40B4-BE49-F238E27FC236}">
                    <a16:creationId xmlns:a16="http://schemas.microsoft.com/office/drawing/2014/main" id="{518943A2-A55C-D899-4812-A7992733BA9F}"/>
                  </a:ext>
                </a:extLst>
              </p14:cNvPr>
              <p14:cNvContentPartPr/>
              <p14:nvPr/>
            </p14:nvContentPartPr>
            <p14:xfrm>
              <a:off x="3576275" y="550108"/>
              <a:ext cx="72000" cy="65160"/>
            </p14:xfrm>
          </p:contentPart>
        </mc:Choice>
        <mc:Fallback>
          <p:pic>
            <p:nvPicPr>
              <p:cNvPr id="211758" name="Freihand 211757">
                <a:extLst>
                  <a:ext uri="{FF2B5EF4-FFF2-40B4-BE49-F238E27FC236}">
                    <a16:creationId xmlns:a16="http://schemas.microsoft.com/office/drawing/2014/main" id="{518943A2-A55C-D899-4812-A7992733BA9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567275" y="541468"/>
                <a:ext cx="8964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11759" name="Freihand 211758">
                <a:extLst>
                  <a:ext uri="{FF2B5EF4-FFF2-40B4-BE49-F238E27FC236}">
                    <a16:creationId xmlns:a16="http://schemas.microsoft.com/office/drawing/2014/main" id="{F734E099-15FF-2EA2-5C0A-53F517434F1D}"/>
                  </a:ext>
                </a:extLst>
              </p14:cNvPr>
              <p14:cNvContentPartPr/>
              <p14:nvPr/>
            </p14:nvContentPartPr>
            <p14:xfrm>
              <a:off x="3715235" y="541828"/>
              <a:ext cx="97920" cy="75960"/>
            </p14:xfrm>
          </p:contentPart>
        </mc:Choice>
        <mc:Fallback>
          <p:pic>
            <p:nvPicPr>
              <p:cNvPr id="211759" name="Freihand 211758">
                <a:extLst>
                  <a:ext uri="{FF2B5EF4-FFF2-40B4-BE49-F238E27FC236}">
                    <a16:creationId xmlns:a16="http://schemas.microsoft.com/office/drawing/2014/main" id="{F734E099-15FF-2EA2-5C0A-53F517434F1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706595" y="532828"/>
                <a:ext cx="11556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11760" name="Freihand 211759">
                <a:extLst>
                  <a:ext uri="{FF2B5EF4-FFF2-40B4-BE49-F238E27FC236}">
                    <a16:creationId xmlns:a16="http://schemas.microsoft.com/office/drawing/2014/main" id="{1D250606-5343-A5F6-C0C1-7F2C15E9E42B}"/>
                  </a:ext>
                </a:extLst>
              </p14:cNvPr>
              <p14:cNvContentPartPr/>
              <p14:nvPr/>
            </p14:nvContentPartPr>
            <p14:xfrm>
              <a:off x="3867875" y="535348"/>
              <a:ext cx="20880" cy="38880"/>
            </p14:xfrm>
          </p:contentPart>
        </mc:Choice>
        <mc:Fallback>
          <p:pic>
            <p:nvPicPr>
              <p:cNvPr id="211760" name="Freihand 211759">
                <a:extLst>
                  <a:ext uri="{FF2B5EF4-FFF2-40B4-BE49-F238E27FC236}">
                    <a16:creationId xmlns:a16="http://schemas.microsoft.com/office/drawing/2014/main" id="{1D250606-5343-A5F6-C0C1-7F2C15E9E42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58875" y="526348"/>
                <a:ext cx="38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11761" name="Freihand 211760">
                <a:extLst>
                  <a:ext uri="{FF2B5EF4-FFF2-40B4-BE49-F238E27FC236}">
                    <a16:creationId xmlns:a16="http://schemas.microsoft.com/office/drawing/2014/main" id="{3C0B5AC5-05BE-7F25-7A55-9F566E9E034D}"/>
                  </a:ext>
                </a:extLst>
              </p14:cNvPr>
              <p14:cNvContentPartPr/>
              <p14:nvPr/>
            </p14:nvContentPartPr>
            <p14:xfrm>
              <a:off x="3913595" y="406828"/>
              <a:ext cx="174240" cy="355320"/>
            </p14:xfrm>
          </p:contentPart>
        </mc:Choice>
        <mc:Fallback>
          <p:pic>
            <p:nvPicPr>
              <p:cNvPr id="211761" name="Freihand 211760">
                <a:extLst>
                  <a:ext uri="{FF2B5EF4-FFF2-40B4-BE49-F238E27FC236}">
                    <a16:creationId xmlns:a16="http://schemas.microsoft.com/office/drawing/2014/main" id="{3C0B5AC5-05BE-7F25-7A55-9F566E9E034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04955" y="398188"/>
                <a:ext cx="19188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11762" name="Freihand 211761">
                <a:extLst>
                  <a:ext uri="{FF2B5EF4-FFF2-40B4-BE49-F238E27FC236}">
                    <a16:creationId xmlns:a16="http://schemas.microsoft.com/office/drawing/2014/main" id="{5D7A3F53-3EC4-5B39-0FF9-44689928F735}"/>
                  </a:ext>
                </a:extLst>
              </p14:cNvPr>
              <p14:cNvContentPartPr/>
              <p14:nvPr/>
            </p14:nvContentPartPr>
            <p14:xfrm>
              <a:off x="3873995" y="306028"/>
              <a:ext cx="41040" cy="6840"/>
            </p14:xfrm>
          </p:contentPart>
        </mc:Choice>
        <mc:Fallback>
          <p:pic>
            <p:nvPicPr>
              <p:cNvPr id="211762" name="Freihand 211761">
                <a:extLst>
                  <a:ext uri="{FF2B5EF4-FFF2-40B4-BE49-F238E27FC236}">
                    <a16:creationId xmlns:a16="http://schemas.microsoft.com/office/drawing/2014/main" id="{5D7A3F53-3EC4-5B39-0FF9-44689928F73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864995" y="297028"/>
                <a:ext cx="586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11763" name="Freihand 211762">
                <a:extLst>
                  <a:ext uri="{FF2B5EF4-FFF2-40B4-BE49-F238E27FC236}">
                    <a16:creationId xmlns:a16="http://schemas.microsoft.com/office/drawing/2014/main" id="{297B0294-9A9A-92EB-C9E7-286817EFA75C}"/>
                  </a:ext>
                </a:extLst>
              </p14:cNvPr>
              <p14:cNvContentPartPr/>
              <p14:nvPr/>
            </p14:nvContentPartPr>
            <p14:xfrm>
              <a:off x="4247675" y="390628"/>
              <a:ext cx="227160" cy="416160"/>
            </p14:xfrm>
          </p:contentPart>
        </mc:Choice>
        <mc:Fallback>
          <p:pic>
            <p:nvPicPr>
              <p:cNvPr id="211763" name="Freihand 211762">
                <a:extLst>
                  <a:ext uri="{FF2B5EF4-FFF2-40B4-BE49-F238E27FC236}">
                    <a16:creationId xmlns:a16="http://schemas.microsoft.com/office/drawing/2014/main" id="{297B0294-9A9A-92EB-C9E7-286817EFA75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39035" y="381628"/>
                <a:ext cx="24480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11764" name="Freihand 211763">
                <a:extLst>
                  <a:ext uri="{FF2B5EF4-FFF2-40B4-BE49-F238E27FC236}">
                    <a16:creationId xmlns:a16="http://schemas.microsoft.com/office/drawing/2014/main" id="{82903224-8A63-2129-2DB6-7DE96CDF8614}"/>
                  </a:ext>
                </a:extLst>
              </p14:cNvPr>
              <p14:cNvContentPartPr/>
              <p14:nvPr/>
            </p14:nvContentPartPr>
            <p14:xfrm>
              <a:off x="4674275" y="527068"/>
              <a:ext cx="240120" cy="83880"/>
            </p14:xfrm>
          </p:contentPart>
        </mc:Choice>
        <mc:Fallback>
          <p:pic>
            <p:nvPicPr>
              <p:cNvPr id="211764" name="Freihand 211763">
                <a:extLst>
                  <a:ext uri="{FF2B5EF4-FFF2-40B4-BE49-F238E27FC236}">
                    <a16:creationId xmlns:a16="http://schemas.microsoft.com/office/drawing/2014/main" id="{82903224-8A63-2129-2DB6-7DE96CDF8614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665635" y="518068"/>
                <a:ext cx="2577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11765" name="Freihand 211764">
                <a:extLst>
                  <a:ext uri="{FF2B5EF4-FFF2-40B4-BE49-F238E27FC236}">
                    <a16:creationId xmlns:a16="http://schemas.microsoft.com/office/drawing/2014/main" id="{D67106B2-A46F-F31F-2042-C88DCC3AB7F2}"/>
                  </a:ext>
                </a:extLst>
              </p14:cNvPr>
              <p14:cNvContentPartPr/>
              <p14:nvPr/>
            </p14:nvContentPartPr>
            <p14:xfrm>
              <a:off x="4962995" y="516628"/>
              <a:ext cx="480240" cy="238320"/>
            </p14:xfrm>
          </p:contentPart>
        </mc:Choice>
        <mc:Fallback>
          <p:pic>
            <p:nvPicPr>
              <p:cNvPr id="211765" name="Freihand 211764">
                <a:extLst>
                  <a:ext uri="{FF2B5EF4-FFF2-40B4-BE49-F238E27FC236}">
                    <a16:creationId xmlns:a16="http://schemas.microsoft.com/office/drawing/2014/main" id="{D67106B2-A46F-F31F-2042-C88DCC3AB7F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953995" y="507628"/>
                <a:ext cx="4978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B7953214-0B6B-6716-FD95-62038F2DA2E9}"/>
                  </a:ext>
                </a:extLst>
              </p14:cNvPr>
              <p14:cNvContentPartPr/>
              <p14:nvPr/>
            </p14:nvContentPartPr>
            <p14:xfrm>
              <a:off x="569195" y="257068"/>
              <a:ext cx="27360" cy="25740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B7953214-0B6B-6716-FD95-62038F2DA2E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0555" y="248068"/>
                <a:ext cx="4500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14DE528E-6061-8D17-0A6E-23F0698AF041}"/>
                  </a:ext>
                </a:extLst>
              </p14:cNvPr>
              <p14:cNvContentPartPr/>
              <p14:nvPr/>
            </p14:nvContentPartPr>
            <p14:xfrm>
              <a:off x="413315" y="149068"/>
              <a:ext cx="270360" cy="20196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14DE528E-6061-8D17-0A6E-23F0698AF04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04675" y="140068"/>
                <a:ext cx="2880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D9CB1590-DB0F-1AD3-B202-EFC2CD08B016}"/>
                  </a:ext>
                </a:extLst>
              </p14:cNvPr>
              <p14:cNvContentPartPr/>
              <p14:nvPr/>
            </p14:nvContentPartPr>
            <p14:xfrm>
              <a:off x="806075" y="398548"/>
              <a:ext cx="4680" cy="1692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D9CB1590-DB0F-1AD3-B202-EFC2CD08B01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97435" y="389908"/>
                <a:ext cx="223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37906C18-1EBF-7485-0E4F-430DBA5FFD9B}"/>
                  </a:ext>
                </a:extLst>
              </p14:cNvPr>
              <p14:cNvContentPartPr/>
              <p14:nvPr/>
            </p14:nvContentPartPr>
            <p14:xfrm>
              <a:off x="985355" y="299908"/>
              <a:ext cx="147960" cy="5436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37906C18-1EBF-7485-0E4F-430DBA5FFD9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976355" y="291268"/>
                <a:ext cx="1656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917C26E7-03CD-7B77-FCDA-7867A006E127}"/>
                  </a:ext>
                </a:extLst>
              </p14:cNvPr>
              <p14:cNvContentPartPr/>
              <p14:nvPr/>
            </p14:nvContentPartPr>
            <p14:xfrm>
              <a:off x="1029275" y="258508"/>
              <a:ext cx="186120" cy="33048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917C26E7-03CD-7B77-FCDA-7867A006E12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20635" y="249868"/>
                <a:ext cx="20376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5AAE0759-22CC-1E50-8281-583A76CB0BE0}"/>
                  </a:ext>
                </a:extLst>
              </p14:cNvPr>
              <p14:cNvContentPartPr/>
              <p14:nvPr/>
            </p14:nvContentPartPr>
            <p14:xfrm>
              <a:off x="1490795" y="331948"/>
              <a:ext cx="290160" cy="2844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5AAE0759-22CC-1E50-8281-583A76CB0BE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481795" y="322948"/>
                <a:ext cx="3078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87355BEF-F492-73E9-7DB4-8D56BEBB324B}"/>
                  </a:ext>
                </a:extLst>
              </p14:cNvPr>
              <p14:cNvContentPartPr/>
              <p14:nvPr/>
            </p14:nvContentPartPr>
            <p14:xfrm>
              <a:off x="1558475" y="390988"/>
              <a:ext cx="163440" cy="1800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87355BEF-F492-73E9-7DB4-8D56BEBB324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549475" y="381988"/>
                <a:ext cx="1810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4DD8595B-AFCC-509C-5DDF-77C2F53D96A8}"/>
                  </a:ext>
                </a:extLst>
              </p14:cNvPr>
              <p14:cNvContentPartPr/>
              <p14:nvPr/>
            </p14:nvContentPartPr>
            <p14:xfrm>
              <a:off x="393515" y="707788"/>
              <a:ext cx="67680" cy="15912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4DD8595B-AFCC-509C-5DDF-77C2F53D96A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84515" y="698788"/>
                <a:ext cx="853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E841175C-F6DF-50AB-7927-089C0A889A40}"/>
                  </a:ext>
                </a:extLst>
              </p14:cNvPr>
              <p14:cNvContentPartPr/>
              <p14:nvPr/>
            </p14:nvContentPartPr>
            <p14:xfrm>
              <a:off x="352835" y="596548"/>
              <a:ext cx="139680" cy="10872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E841175C-F6DF-50AB-7927-089C0A889A4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44195" y="587908"/>
                <a:ext cx="1573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71D1C8DE-AECE-9696-334B-CDF4D93F3929}"/>
                  </a:ext>
                </a:extLst>
              </p14:cNvPr>
              <p14:cNvContentPartPr/>
              <p14:nvPr/>
            </p14:nvContentPartPr>
            <p14:xfrm>
              <a:off x="158435" y="1015588"/>
              <a:ext cx="102960" cy="25308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71D1C8DE-AECE-9696-334B-CDF4D93F392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49795" y="1006588"/>
                <a:ext cx="12060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BAA367DC-0F77-48A0-EDC2-B2200FE47802}"/>
                  </a:ext>
                </a:extLst>
              </p14:cNvPr>
              <p14:cNvContentPartPr/>
              <p14:nvPr/>
            </p14:nvContentPartPr>
            <p14:xfrm>
              <a:off x="267875" y="1022428"/>
              <a:ext cx="164520" cy="921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BAA367DC-0F77-48A0-EDC2-B2200FE4780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58875" y="1013428"/>
                <a:ext cx="1821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11584" name="Freihand 211583">
                <a:extLst>
                  <a:ext uri="{FF2B5EF4-FFF2-40B4-BE49-F238E27FC236}">
                    <a16:creationId xmlns:a16="http://schemas.microsoft.com/office/drawing/2014/main" id="{86CDD91C-6C69-C222-2FAB-C6E61F9B74C5}"/>
                  </a:ext>
                </a:extLst>
              </p14:cNvPr>
              <p14:cNvContentPartPr/>
              <p14:nvPr/>
            </p14:nvContentPartPr>
            <p14:xfrm>
              <a:off x="480635" y="994348"/>
              <a:ext cx="81000" cy="77760"/>
            </p14:xfrm>
          </p:contentPart>
        </mc:Choice>
        <mc:Fallback>
          <p:pic>
            <p:nvPicPr>
              <p:cNvPr id="211584" name="Freihand 211583">
                <a:extLst>
                  <a:ext uri="{FF2B5EF4-FFF2-40B4-BE49-F238E27FC236}">
                    <a16:creationId xmlns:a16="http://schemas.microsoft.com/office/drawing/2014/main" id="{86CDD91C-6C69-C222-2FAB-C6E61F9B74C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71635" y="985348"/>
                <a:ext cx="986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11586" name="Freihand 211585">
                <a:extLst>
                  <a:ext uri="{FF2B5EF4-FFF2-40B4-BE49-F238E27FC236}">
                    <a16:creationId xmlns:a16="http://schemas.microsoft.com/office/drawing/2014/main" id="{EC61B160-8E72-3BBA-9719-DD3DD9A1DFA4}"/>
                  </a:ext>
                </a:extLst>
              </p14:cNvPr>
              <p14:cNvContentPartPr/>
              <p14:nvPr/>
            </p14:nvContentPartPr>
            <p14:xfrm>
              <a:off x="602315" y="972028"/>
              <a:ext cx="90000" cy="100440"/>
            </p14:xfrm>
          </p:contentPart>
        </mc:Choice>
        <mc:Fallback>
          <p:pic>
            <p:nvPicPr>
              <p:cNvPr id="211586" name="Freihand 211585">
                <a:extLst>
                  <a:ext uri="{FF2B5EF4-FFF2-40B4-BE49-F238E27FC236}">
                    <a16:creationId xmlns:a16="http://schemas.microsoft.com/office/drawing/2014/main" id="{EC61B160-8E72-3BBA-9719-DD3DD9A1DFA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93315" y="963028"/>
                <a:ext cx="10764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11588" name="Freihand 211587">
                <a:extLst>
                  <a:ext uri="{FF2B5EF4-FFF2-40B4-BE49-F238E27FC236}">
                    <a16:creationId xmlns:a16="http://schemas.microsoft.com/office/drawing/2014/main" id="{7DEB5D4A-207B-4627-E346-FBBFC1451975}"/>
                  </a:ext>
                </a:extLst>
              </p14:cNvPr>
              <p14:cNvContentPartPr/>
              <p14:nvPr/>
            </p14:nvContentPartPr>
            <p14:xfrm>
              <a:off x="191195" y="1233388"/>
              <a:ext cx="96120" cy="212400"/>
            </p14:xfrm>
          </p:contentPart>
        </mc:Choice>
        <mc:Fallback>
          <p:pic>
            <p:nvPicPr>
              <p:cNvPr id="211588" name="Freihand 211587">
                <a:extLst>
                  <a:ext uri="{FF2B5EF4-FFF2-40B4-BE49-F238E27FC236}">
                    <a16:creationId xmlns:a16="http://schemas.microsoft.com/office/drawing/2014/main" id="{7DEB5D4A-207B-4627-E346-FBBFC145197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82555" y="1224388"/>
                <a:ext cx="1137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11604" name="Freihand 211603">
                <a:extLst>
                  <a:ext uri="{FF2B5EF4-FFF2-40B4-BE49-F238E27FC236}">
                    <a16:creationId xmlns:a16="http://schemas.microsoft.com/office/drawing/2014/main" id="{64A79255-0A9A-C108-E0F5-E7597E257485}"/>
                  </a:ext>
                </a:extLst>
              </p14:cNvPr>
              <p14:cNvContentPartPr/>
              <p14:nvPr/>
            </p14:nvContentPartPr>
            <p14:xfrm>
              <a:off x="302795" y="1307908"/>
              <a:ext cx="60480" cy="113400"/>
            </p14:xfrm>
          </p:contentPart>
        </mc:Choice>
        <mc:Fallback>
          <p:pic>
            <p:nvPicPr>
              <p:cNvPr id="211604" name="Freihand 211603">
                <a:extLst>
                  <a:ext uri="{FF2B5EF4-FFF2-40B4-BE49-F238E27FC236}">
                    <a16:creationId xmlns:a16="http://schemas.microsoft.com/office/drawing/2014/main" id="{64A79255-0A9A-C108-E0F5-E7597E25748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93795" y="1298908"/>
                <a:ext cx="781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11615" name="Freihand 211614">
                <a:extLst>
                  <a:ext uri="{FF2B5EF4-FFF2-40B4-BE49-F238E27FC236}">
                    <a16:creationId xmlns:a16="http://schemas.microsoft.com/office/drawing/2014/main" id="{3CBC8AC8-56CC-9187-B7B1-5511BBA298BC}"/>
                  </a:ext>
                </a:extLst>
              </p14:cNvPr>
              <p14:cNvContentPartPr/>
              <p14:nvPr/>
            </p14:nvContentPartPr>
            <p14:xfrm>
              <a:off x="427355" y="1289548"/>
              <a:ext cx="207720" cy="122400"/>
            </p14:xfrm>
          </p:contentPart>
        </mc:Choice>
        <mc:Fallback>
          <p:pic>
            <p:nvPicPr>
              <p:cNvPr id="211615" name="Freihand 211614">
                <a:extLst>
                  <a:ext uri="{FF2B5EF4-FFF2-40B4-BE49-F238E27FC236}">
                    <a16:creationId xmlns:a16="http://schemas.microsoft.com/office/drawing/2014/main" id="{3CBC8AC8-56CC-9187-B7B1-5511BBA298B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18715" y="1280548"/>
                <a:ext cx="2253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11616" name="Freihand 211615">
                <a:extLst>
                  <a:ext uri="{FF2B5EF4-FFF2-40B4-BE49-F238E27FC236}">
                    <a16:creationId xmlns:a16="http://schemas.microsoft.com/office/drawing/2014/main" id="{AABB29C1-587F-806B-42D9-F5DD3FE36A16}"/>
                  </a:ext>
                </a:extLst>
              </p14:cNvPr>
              <p14:cNvContentPartPr/>
              <p14:nvPr/>
            </p14:nvContentPartPr>
            <p14:xfrm>
              <a:off x="675755" y="1203508"/>
              <a:ext cx="32400" cy="176760"/>
            </p14:xfrm>
          </p:contentPart>
        </mc:Choice>
        <mc:Fallback>
          <p:pic>
            <p:nvPicPr>
              <p:cNvPr id="211616" name="Freihand 211615">
                <a:extLst>
                  <a:ext uri="{FF2B5EF4-FFF2-40B4-BE49-F238E27FC236}">
                    <a16:creationId xmlns:a16="http://schemas.microsoft.com/office/drawing/2014/main" id="{AABB29C1-587F-806B-42D9-F5DD3FE36A1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66755" y="1194868"/>
                <a:ext cx="5004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11617" name="Freihand 211616">
                <a:extLst>
                  <a:ext uri="{FF2B5EF4-FFF2-40B4-BE49-F238E27FC236}">
                    <a16:creationId xmlns:a16="http://schemas.microsoft.com/office/drawing/2014/main" id="{DA9E8B36-DED7-512D-2E20-56997F4627DB}"/>
                  </a:ext>
                </a:extLst>
              </p14:cNvPr>
              <p14:cNvContentPartPr/>
              <p14:nvPr/>
            </p14:nvContentPartPr>
            <p14:xfrm>
              <a:off x="1147355" y="659188"/>
              <a:ext cx="73080" cy="149760"/>
            </p14:xfrm>
          </p:contentPart>
        </mc:Choice>
        <mc:Fallback>
          <p:pic>
            <p:nvPicPr>
              <p:cNvPr id="211617" name="Freihand 211616">
                <a:extLst>
                  <a:ext uri="{FF2B5EF4-FFF2-40B4-BE49-F238E27FC236}">
                    <a16:creationId xmlns:a16="http://schemas.microsoft.com/office/drawing/2014/main" id="{DA9E8B36-DED7-512D-2E20-56997F4627D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138355" y="650548"/>
                <a:ext cx="9072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11622" name="Freihand 211621">
                <a:extLst>
                  <a:ext uri="{FF2B5EF4-FFF2-40B4-BE49-F238E27FC236}">
                    <a16:creationId xmlns:a16="http://schemas.microsoft.com/office/drawing/2014/main" id="{9B6C1D33-386B-6E18-C17B-C5AE4912BA97}"/>
                  </a:ext>
                </a:extLst>
              </p14:cNvPr>
              <p14:cNvContentPartPr/>
              <p14:nvPr/>
            </p14:nvContentPartPr>
            <p14:xfrm>
              <a:off x="1020275" y="556948"/>
              <a:ext cx="209880" cy="181440"/>
            </p14:xfrm>
          </p:contentPart>
        </mc:Choice>
        <mc:Fallback>
          <p:pic>
            <p:nvPicPr>
              <p:cNvPr id="211622" name="Freihand 211621">
                <a:extLst>
                  <a:ext uri="{FF2B5EF4-FFF2-40B4-BE49-F238E27FC236}">
                    <a16:creationId xmlns:a16="http://schemas.microsoft.com/office/drawing/2014/main" id="{9B6C1D33-386B-6E18-C17B-C5AE4912BA97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11635" y="547948"/>
                <a:ext cx="2275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11632" name="Freihand 211631">
                <a:extLst>
                  <a:ext uri="{FF2B5EF4-FFF2-40B4-BE49-F238E27FC236}">
                    <a16:creationId xmlns:a16="http://schemas.microsoft.com/office/drawing/2014/main" id="{158BC7AC-DF4E-3540-64CE-AA931DAA63B4}"/>
                  </a:ext>
                </a:extLst>
              </p14:cNvPr>
              <p14:cNvContentPartPr/>
              <p14:nvPr/>
            </p14:nvContentPartPr>
            <p14:xfrm>
              <a:off x="967715" y="877348"/>
              <a:ext cx="114480" cy="210960"/>
            </p14:xfrm>
          </p:contentPart>
        </mc:Choice>
        <mc:Fallback>
          <p:pic>
            <p:nvPicPr>
              <p:cNvPr id="211632" name="Freihand 211631">
                <a:extLst>
                  <a:ext uri="{FF2B5EF4-FFF2-40B4-BE49-F238E27FC236}">
                    <a16:creationId xmlns:a16="http://schemas.microsoft.com/office/drawing/2014/main" id="{158BC7AC-DF4E-3540-64CE-AA931DAA63B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959075" y="868348"/>
                <a:ext cx="1321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11636" name="Freihand 211635">
                <a:extLst>
                  <a:ext uri="{FF2B5EF4-FFF2-40B4-BE49-F238E27FC236}">
                    <a16:creationId xmlns:a16="http://schemas.microsoft.com/office/drawing/2014/main" id="{170660CB-6FFA-A566-7F48-17C12C6CF749}"/>
                  </a:ext>
                </a:extLst>
              </p14:cNvPr>
              <p14:cNvContentPartPr/>
              <p14:nvPr/>
            </p14:nvContentPartPr>
            <p14:xfrm>
              <a:off x="1111715" y="966628"/>
              <a:ext cx="82440" cy="104040"/>
            </p14:xfrm>
          </p:contentPart>
        </mc:Choice>
        <mc:Fallback>
          <p:pic>
            <p:nvPicPr>
              <p:cNvPr id="211636" name="Freihand 211635">
                <a:extLst>
                  <a:ext uri="{FF2B5EF4-FFF2-40B4-BE49-F238E27FC236}">
                    <a16:creationId xmlns:a16="http://schemas.microsoft.com/office/drawing/2014/main" id="{170660CB-6FFA-A566-7F48-17C12C6CF74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02715" y="957628"/>
                <a:ext cx="1000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211640" name="Freihand 211639">
                <a:extLst>
                  <a:ext uri="{FF2B5EF4-FFF2-40B4-BE49-F238E27FC236}">
                    <a16:creationId xmlns:a16="http://schemas.microsoft.com/office/drawing/2014/main" id="{4B33966F-2E1A-500F-12AD-BAFD46E7501B}"/>
                  </a:ext>
                </a:extLst>
              </p14:cNvPr>
              <p14:cNvContentPartPr/>
              <p14:nvPr/>
            </p14:nvContentPartPr>
            <p14:xfrm>
              <a:off x="1217915" y="966628"/>
              <a:ext cx="39960" cy="74160"/>
            </p14:xfrm>
          </p:contentPart>
        </mc:Choice>
        <mc:Fallback>
          <p:pic>
            <p:nvPicPr>
              <p:cNvPr id="211640" name="Freihand 211639">
                <a:extLst>
                  <a:ext uri="{FF2B5EF4-FFF2-40B4-BE49-F238E27FC236}">
                    <a16:creationId xmlns:a16="http://schemas.microsoft.com/office/drawing/2014/main" id="{4B33966F-2E1A-500F-12AD-BAFD46E7501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208915" y="957988"/>
                <a:ext cx="576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211656" name="Freihand 211655">
                <a:extLst>
                  <a:ext uri="{FF2B5EF4-FFF2-40B4-BE49-F238E27FC236}">
                    <a16:creationId xmlns:a16="http://schemas.microsoft.com/office/drawing/2014/main" id="{93C9C650-D269-ECD3-D47A-D91473052963}"/>
                  </a:ext>
                </a:extLst>
              </p14:cNvPr>
              <p14:cNvContentPartPr/>
              <p14:nvPr/>
            </p14:nvContentPartPr>
            <p14:xfrm>
              <a:off x="1294595" y="855748"/>
              <a:ext cx="189360" cy="181800"/>
            </p14:xfrm>
          </p:contentPart>
        </mc:Choice>
        <mc:Fallback>
          <p:pic>
            <p:nvPicPr>
              <p:cNvPr id="211656" name="Freihand 211655">
                <a:extLst>
                  <a:ext uri="{FF2B5EF4-FFF2-40B4-BE49-F238E27FC236}">
                    <a16:creationId xmlns:a16="http://schemas.microsoft.com/office/drawing/2014/main" id="{93C9C650-D269-ECD3-D47A-D91473052963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285595" y="846748"/>
                <a:ext cx="2070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11657" name="Freihand 211656">
                <a:extLst>
                  <a:ext uri="{FF2B5EF4-FFF2-40B4-BE49-F238E27FC236}">
                    <a16:creationId xmlns:a16="http://schemas.microsoft.com/office/drawing/2014/main" id="{E02C49AE-D739-96C9-ACD3-7D17246F9DC0}"/>
                  </a:ext>
                </a:extLst>
              </p14:cNvPr>
              <p14:cNvContentPartPr/>
              <p14:nvPr/>
            </p14:nvContentPartPr>
            <p14:xfrm>
              <a:off x="1510595" y="929908"/>
              <a:ext cx="44280" cy="82440"/>
            </p14:xfrm>
          </p:contentPart>
        </mc:Choice>
        <mc:Fallback>
          <p:pic>
            <p:nvPicPr>
              <p:cNvPr id="211657" name="Freihand 211656">
                <a:extLst>
                  <a:ext uri="{FF2B5EF4-FFF2-40B4-BE49-F238E27FC236}">
                    <a16:creationId xmlns:a16="http://schemas.microsoft.com/office/drawing/2014/main" id="{E02C49AE-D739-96C9-ACD3-7D17246F9DC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501595" y="920908"/>
                <a:ext cx="619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211676" name="Freihand 211675">
                <a:extLst>
                  <a:ext uri="{FF2B5EF4-FFF2-40B4-BE49-F238E27FC236}">
                    <a16:creationId xmlns:a16="http://schemas.microsoft.com/office/drawing/2014/main" id="{0097C086-245E-D69B-EE3C-AB9D4BDE9D08}"/>
                  </a:ext>
                </a:extLst>
              </p14:cNvPr>
              <p14:cNvContentPartPr/>
              <p14:nvPr/>
            </p14:nvContentPartPr>
            <p14:xfrm>
              <a:off x="1590875" y="788068"/>
              <a:ext cx="135000" cy="225720"/>
            </p14:xfrm>
          </p:contentPart>
        </mc:Choice>
        <mc:Fallback>
          <p:pic>
            <p:nvPicPr>
              <p:cNvPr id="211676" name="Freihand 211675">
                <a:extLst>
                  <a:ext uri="{FF2B5EF4-FFF2-40B4-BE49-F238E27FC236}">
                    <a16:creationId xmlns:a16="http://schemas.microsoft.com/office/drawing/2014/main" id="{0097C086-245E-D69B-EE3C-AB9D4BDE9D0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581875" y="779428"/>
                <a:ext cx="1526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211677" name="Freihand 211676">
                <a:extLst>
                  <a:ext uri="{FF2B5EF4-FFF2-40B4-BE49-F238E27FC236}">
                    <a16:creationId xmlns:a16="http://schemas.microsoft.com/office/drawing/2014/main" id="{E079B077-0453-A03E-685A-0638460937CE}"/>
                  </a:ext>
                </a:extLst>
              </p14:cNvPr>
              <p14:cNvContentPartPr/>
              <p14:nvPr/>
            </p14:nvContentPartPr>
            <p14:xfrm>
              <a:off x="1765835" y="928828"/>
              <a:ext cx="156960" cy="70200"/>
            </p14:xfrm>
          </p:contentPart>
        </mc:Choice>
        <mc:Fallback>
          <p:pic>
            <p:nvPicPr>
              <p:cNvPr id="211677" name="Freihand 211676">
                <a:extLst>
                  <a:ext uri="{FF2B5EF4-FFF2-40B4-BE49-F238E27FC236}">
                    <a16:creationId xmlns:a16="http://schemas.microsoft.com/office/drawing/2014/main" id="{E079B077-0453-A03E-685A-0638460937C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757195" y="919828"/>
                <a:ext cx="17460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211697" name="Freihand 211696">
                <a:extLst>
                  <a:ext uri="{FF2B5EF4-FFF2-40B4-BE49-F238E27FC236}">
                    <a16:creationId xmlns:a16="http://schemas.microsoft.com/office/drawing/2014/main" id="{02EED3EB-A7E4-9AE4-B182-695E1C81E1D7}"/>
                  </a:ext>
                </a:extLst>
              </p14:cNvPr>
              <p14:cNvContentPartPr/>
              <p14:nvPr/>
            </p14:nvContentPartPr>
            <p14:xfrm>
              <a:off x="2215835" y="662068"/>
              <a:ext cx="30600" cy="203760"/>
            </p14:xfrm>
          </p:contentPart>
        </mc:Choice>
        <mc:Fallback>
          <p:pic>
            <p:nvPicPr>
              <p:cNvPr id="211697" name="Freihand 211696">
                <a:extLst>
                  <a:ext uri="{FF2B5EF4-FFF2-40B4-BE49-F238E27FC236}">
                    <a16:creationId xmlns:a16="http://schemas.microsoft.com/office/drawing/2014/main" id="{02EED3EB-A7E4-9AE4-B182-695E1C81E1D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206835" y="653068"/>
                <a:ext cx="4824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11698" name="Freihand 211697">
                <a:extLst>
                  <a:ext uri="{FF2B5EF4-FFF2-40B4-BE49-F238E27FC236}">
                    <a16:creationId xmlns:a16="http://schemas.microsoft.com/office/drawing/2014/main" id="{C80C413D-895B-1362-504A-17D02C6FCECB}"/>
                  </a:ext>
                </a:extLst>
              </p14:cNvPr>
              <p14:cNvContentPartPr/>
              <p14:nvPr/>
            </p14:nvContentPartPr>
            <p14:xfrm>
              <a:off x="2062115" y="542548"/>
              <a:ext cx="211680" cy="204120"/>
            </p14:xfrm>
          </p:contentPart>
        </mc:Choice>
        <mc:Fallback>
          <p:pic>
            <p:nvPicPr>
              <p:cNvPr id="211698" name="Freihand 211697">
                <a:extLst>
                  <a:ext uri="{FF2B5EF4-FFF2-40B4-BE49-F238E27FC236}">
                    <a16:creationId xmlns:a16="http://schemas.microsoft.com/office/drawing/2014/main" id="{C80C413D-895B-1362-504A-17D02C6FCEC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053475" y="533908"/>
                <a:ext cx="2293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11708" name="Freihand 211707">
                <a:extLst>
                  <a:ext uri="{FF2B5EF4-FFF2-40B4-BE49-F238E27FC236}">
                    <a16:creationId xmlns:a16="http://schemas.microsoft.com/office/drawing/2014/main" id="{8CFA2F1F-4E41-6F35-C7C0-E9CA541DE9DB}"/>
                  </a:ext>
                </a:extLst>
              </p14:cNvPr>
              <p14:cNvContentPartPr/>
              <p14:nvPr/>
            </p14:nvContentPartPr>
            <p14:xfrm>
              <a:off x="2106755" y="986428"/>
              <a:ext cx="107640" cy="223200"/>
            </p14:xfrm>
          </p:contentPart>
        </mc:Choice>
        <mc:Fallback>
          <p:pic>
            <p:nvPicPr>
              <p:cNvPr id="211708" name="Freihand 211707">
                <a:extLst>
                  <a:ext uri="{FF2B5EF4-FFF2-40B4-BE49-F238E27FC236}">
                    <a16:creationId xmlns:a16="http://schemas.microsoft.com/office/drawing/2014/main" id="{8CFA2F1F-4E41-6F35-C7C0-E9CA541DE9D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098115" y="977428"/>
                <a:ext cx="12528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211721" name="Freihand 211720">
                <a:extLst>
                  <a:ext uri="{FF2B5EF4-FFF2-40B4-BE49-F238E27FC236}">
                    <a16:creationId xmlns:a16="http://schemas.microsoft.com/office/drawing/2014/main" id="{2720366A-F5D2-0415-4E40-3C80E3ACCB36}"/>
                  </a:ext>
                </a:extLst>
              </p14:cNvPr>
              <p14:cNvContentPartPr/>
              <p14:nvPr/>
            </p14:nvContentPartPr>
            <p14:xfrm>
              <a:off x="2233475" y="1051948"/>
              <a:ext cx="82440" cy="40320"/>
            </p14:xfrm>
          </p:contentPart>
        </mc:Choice>
        <mc:Fallback>
          <p:pic>
            <p:nvPicPr>
              <p:cNvPr id="211721" name="Freihand 211720">
                <a:extLst>
                  <a:ext uri="{FF2B5EF4-FFF2-40B4-BE49-F238E27FC236}">
                    <a16:creationId xmlns:a16="http://schemas.microsoft.com/office/drawing/2014/main" id="{2720366A-F5D2-0415-4E40-3C80E3ACCB3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224835" y="1043308"/>
                <a:ext cx="1000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211728" name="Freihand 211727">
                <a:extLst>
                  <a:ext uri="{FF2B5EF4-FFF2-40B4-BE49-F238E27FC236}">
                    <a16:creationId xmlns:a16="http://schemas.microsoft.com/office/drawing/2014/main" id="{49A13D5F-CD3E-12D7-70DB-2B013E4AD4A5}"/>
                  </a:ext>
                </a:extLst>
              </p14:cNvPr>
              <p14:cNvContentPartPr/>
              <p14:nvPr/>
            </p14:nvContentPartPr>
            <p14:xfrm>
              <a:off x="2343275" y="1004068"/>
              <a:ext cx="84240" cy="84600"/>
            </p14:xfrm>
          </p:contentPart>
        </mc:Choice>
        <mc:Fallback>
          <p:pic>
            <p:nvPicPr>
              <p:cNvPr id="211728" name="Freihand 211727">
                <a:extLst>
                  <a:ext uri="{FF2B5EF4-FFF2-40B4-BE49-F238E27FC236}">
                    <a16:creationId xmlns:a16="http://schemas.microsoft.com/office/drawing/2014/main" id="{49A13D5F-CD3E-12D7-70DB-2B013E4AD4A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334275" y="995428"/>
                <a:ext cx="1018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211741" name="Freihand 211740">
                <a:extLst>
                  <a:ext uri="{FF2B5EF4-FFF2-40B4-BE49-F238E27FC236}">
                    <a16:creationId xmlns:a16="http://schemas.microsoft.com/office/drawing/2014/main" id="{E5B895FE-0DBC-D4C6-9326-0E70FB1C5D59}"/>
                  </a:ext>
                </a:extLst>
              </p14:cNvPr>
              <p14:cNvContentPartPr/>
              <p14:nvPr/>
            </p14:nvContentPartPr>
            <p14:xfrm>
              <a:off x="2462795" y="1017388"/>
              <a:ext cx="91080" cy="189000"/>
            </p14:xfrm>
          </p:contentPart>
        </mc:Choice>
        <mc:Fallback>
          <p:pic>
            <p:nvPicPr>
              <p:cNvPr id="211741" name="Freihand 211740">
                <a:extLst>
                  <a:ext uri="{FF2B5EF4-FFF2-40B4-BE49-F238E27FC236}">
                    <a16:creationId xmlns:a16="http://schemas.microsoft.com/office/drawing/2014/main" id="{E5B895FE-0DBC-D4C6-9326-0E70FB1C5D5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454155" y="1008388"/>
                <a:ext cx="10872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211750" name="Freihand 211749">
                <a:extLst>
                  <a:ext uri="{FF2B5EF4-FFF2-40B4-BE49-F238E27FC236}">
                    <a16:creationId xmlns:a16="http://schemas.microsoft.com/office/drawing/2014/main" id="{A359E261-10B1-11BB-E68C-774E42E70C6B}"/>
                  </a:ext>
                </a:extLst>
              </p14:cNvPr>
              <p14:cNvContentPartPr/>
              <p14:nvPr/>
            </p14:nvContentPartPr>
            <p14:xfrm>
              <a:off x="2758715" y="540748"/>
              <a:ext cx="227520" cy="44280"/>
            </p14:xfrm>
          </p:contentPart>
        </mc:Choice>
        <mc:Fallback>
          <p:pic>
            <p:nvPicPr>
              <p:cNvPr id="211750" name="Freihand 211749">
                <a:extLst>
                  <a:ext uri="{FF2B5EF4-FFF2-40B4-BE49-F238E27FC236}">
                    <a16:creationId xmlns:a16="http://schemas.microsoft.com/office/drawing/2014/main" id="{A359E261-10B1-11BB-E68C-774E42E70C6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749715" y="531748"/>
                <a:ext cx="2451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211756" name="Freihand 211755">
                <a:extLst>
                  <a:ext uri="{FF2B5EF4-FFF2-40B4-BE49-F238E27FC236}">
                    <a16:creationId xmlns:a16="http://schemas.microsoft.com/office/drawing/2014/main" id="{718D0126-9E84-2224-D01E-FDE8699533C2}"/>
                  </a:ext>
                </a:extLst>
              </p14:cNvPr>
              <p14:cNvContentPartPr/>
              <p14:nvPr/>
            </p14:nvContentPartPr>
            <p14:xfrm>
              <a:off x="2673755" y="474508"/>
              <a:ext cx="136800" cy="217080"/>
            </p14:xfrm>
          </p:contentPart>
        </mc:Choice>
        <mc:Fallback>
          <p:pic>
            <p:nvPicPr>
              <p:cNvPr id="211756" name="Freihand 211755">
                <a:extLst>
                  <a:ext uri="{FF2B5EF4-FFF2-40B4-BE49-F238E27FC236}">
                    <a16:creationId xmlns:a16="http://schemas.microsoft.com/office/drawing/2014/main" id="{718D0126-9E84-2224-D01E-FDE8699533C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2665115" y="465508"/>
                <a:ext cx="1544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211770" name="Freihand 211769">
                <a:extLst>
                  <a:ext uri="{FF2B5EF4-FFF2-40B4-BE49-F238E27FC236}">
                    <a16:creationId xmlns:a16="http://schemas.microsoft.com/office/drawing/2014/main" id="{D7FB4039-547B-A1DD-8795-A9A42B198DEB}"/>
                  </a:ext>
                </a:extLst>
              </p14:cNvPr>
              <p14:cNvContentPartPr/>
              <p14:nvPr/>
            </p14:nvContentPartPr>
            <p14:xfrm>
              <a:off x="483875" y="569908"/>
              <a:ext cx="1019520" cy="54720"/>
            </p14:xfrm>
          </p:contentPart>
        </mc:Choice>
        <mc:Fallback>
          <p:pic>
            <p:nvPicPr>
              <p:cNvPr id="211770" name="Freihand 211769">
                <a:extLst>
                  <a:ext uri="{FF2B5EF4-FFF2-40B4-BE49-F238E27FC236}">
                    <a16:creationId xmlns:a16="http://schemas.microsoft.com/office/drawing/2014/main" id="{D7FB4039-547B-A1DD-8795-A9A42B198DEB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4875" y="561268"/>
                <a:ext cx="10371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211771" name="Freihand 211770">
                <a:extLst>
                  <a:ext uri="{FF2B5EF4-FFF2-40B4-BE49-F238E27FC236}">
                    <a16:creationId xmlns:a16="http://schemas.microsoft.com/office/drawing/2014/main" id="{C04F6D45-300E-6B13-22BF-CAA709F502A7}"/>
                  </a:ext>
                </a:extLst>
              </p14:cNvPr>
              <p14:cNvContentPartPr/>
              <p14:nvPr/>
            </p14:nvContentPartPr>
            <p14:xfrm>
              <a:off x="2075435" y="460828"/>
              <a:ext cx="677520" cy="104400"/>
            </p14:xfrm>
          </p:contentPart>
        </mc:Choice>
        <mc:Fallback>
          <p:pic>
            <p:nvPicPr>
              <p:cNvPr id="211771" name="Freihand 211770">
                <a:extLst>
                  <a:ext uri="{FF2B5EF4-FFF2-40B4-BE49-F238E27FC236}">
                    <a16:creationId xmlns:a16="http://schemas.microsoft.com/office/drawing/2014/main" id="{C04F6D45-300E-6B13-22BF-CAA709F502A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2066435" y="452188"/>
                <a:ext cx="69516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211773" name="Freihand 211772">
                <a:extLst>
                  <a:ext uri="{FF2B5EF4-FFF2-40B4-BE49-F238E27FC236}">
                    <a16:creationId xmlns:a16="http://schemas.microsoft.com/office/drawing/2014/main" id="{481629BD-EEDE-661B-4F07-8C0A6943B23A}"/>
                  </a:ext>
                </a:extLst>
              </p14:cNvPr>
              <p14:cNvContentPartPr/>
              <p14:nvPr/>
            </p14:nvContentPartPr>
            <p14:xfrm>
              <a:off x="3664475" y="1194148"/>
              <a:ext cx="158040" cy="188280"/>
            </p14:xfrm>
          </p:contentPart>
        </mc:Choice>
        <mc:Fallback>
          <p:pic>
            <p:nvPicPr>
              <p:cNvPr id="211773" name="Freihand 211772">
                <a:extLst>
                  <a:ext uri="{FF2B5EF4-FFF2-40B4-BE49-F238E27FC236}">
                    <a16:creationId xmlns:a16="http://schemas.microsoft.com/office/drawing/2014/main" id="{481629BD-EEDE-661B-4F07-8C0A6943B23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655835" y="1185508"/>
                <a:ext cx="1756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211774" name="Freihand 211773">
                <a:extLst>
                  <a:ext uri="{FF2B5EF4-FFF2-40B4-BE49-F238E27FC236}">
                    <a16:creationId xmlns:a16="http://schemas.microsoft.com/office/drawing/2014/main" id="{A7B6E44C-56A4-0AE4-B70F-DD867BB86785}"/>
                  </a:ext>
                </a:extLst>
              </p14:cNvPr>
              <p14:cNvContentPartPr/>
              <p14:nvPr/>
            </p14:nvContentPartPr>
            <p14:xfrm>
              <a:off x="3904595" y="1279828"/>
              <a:ext cx="140040" cy="90000"/>
            </p14:xfrm>
          </p:contentPart>
        </mc:Choice>
        <mc:Fallback>
          <p:pic>
            <p:nvPicPr>
              <p:cNvPr id="211774" name="Freihand 211773">
                <a:extLst>
                  <a:ext uri="{FF2B5EF4-FFF2-40B4-BE49-F238E27FC236}">
                    <a16:creationId xmlns:a16="http://schemas.microsoft.com/office/drawing/2014/main" id="{A7B6E44C-56A4-0AE4-B70F-DD867BB8678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895595" y="1270828"/>
                <a:ext cx="1576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211775" name="Freihand 211774">
                <a:extLst>
                  <a:ext uri="{FF2B5EF4-FFF2-40B4-BE49-F238E27FC236}">
                    <a16:creationId xmlns:a16="http://schemas.microsoft.com/office/drawing/2014/main" id="{6CD4D022-31A9-6B1F-CB0A-4A5CE019F1D9}"/>
                  </a:ext>
                </a:extLst>
              </p14:cNvPr>
              <p14:cNvContentPartPr/>
              <p14:nvPr/>
            </p14:nvContentPartPr>
            <p14:xfrm>
              <a:off x="4114475" y="1152388"/>
              <a:ext cx="150840" cy="171000"/>
            </p14:xfrm>
          </p:contentPart>
        </mc:Choice>
        <mc:Fallback>
          <p:pic>
            <p:nvPicPr>
              <p:cNvPr id="211775" name="Freihand 211774">
                <a:extLst>
                  <a:ext uri="{FF2B5EF4-FFF2-40B4-BE49-F238E27FC236}">
                    <a16:creationId xmlns:a16="http://schemas.microsoft.com/office/drawing/2014/main" id="{6CD4D022-31A9-6B1F-CB0A-4A5CE019F1D9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105475" y="1143388"/>
                <a:ext cx="1684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210944" name="Freihand 210943">
                <a:extLst>
                  <a:ext uri="{FF2B5EF4-FFF2-40B4-BE49-F238E27FC236}">
                    <a16:creationId xmlns:a16="http://schemas.microsoft.com/office/drawing/2014/main" id="{70DD05B5-DA4A-189A-098B-45B5C027D7C9}"/>
                  </a:ext>
                </a:extLst>
              </p14:cNvPr>
              <p14:cNvContentPartPr/>
              <p14:nvPr/>
            </p14:nvContentPartPr>
            <p14:xfrm>
              <a:off x="4219595" y="1264708"/>
              <a:ext cx="179280" cy="85680"/>
            </p14:xfrm>
          </p:contentPart>
        </mc:Choice>
        <mc:Fallback>
          <p:pic>
            <p:nvPicPr>
              <p:cNvPr id="210944" name="Freihand 210943">
                <a:extLst>
                  <a:ext uri="{FF2B5EF4-FFF2-40B4-BE49-F238E27FC236}">
                    <a16:creationId xmlns:a16="http://schemas.microsoft.com/office/drawing/2014/main" id="{70DD05B5-DA4A-189A-098B-45B5C027D7C9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210595" y="1256068"/>
                <a:ext cx="1969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210945" name="Freihand 210944">
                <a:extLst>
                  <a:ext uri="{FF2B5EF4-FFF2-40B4-BE49-F238E27FC236}">
                    <a16:creationId xmlns:a16="http://schemas.microsoft.com/office/drawing/2014/main" id="{D5A04A65-08C7-A852-8B29-87E604B37776}"/>
                  </a:ext>
                </a:extLst>
              </p14:cNvPr>
              <p14:cNvContentPartPr/>
              <p14:nvPr/>
            </p14:nvContentPartPr>
            <p14:xfrm>
              <a:off x="4397435" y="1092268"/>
              <a:ext cx="31680" cy="5760"/>
            </p14:xfrm>
          </p:contentPart>
        </mc:Choice>
        <mc:Fallback>
          <p:pic>
            <p:nvPicPr>
              <p:cNvPr id="210945" name="Freihand 210944">
                <a:extLst>
                  <a:ext uri="{FF2B5EF4-FFF2-40B4-BE49-F238E27FC236}">
                    <a16:creationId xmlns:a16="http://schemas.microsoft.com/office/drawing/2014/main" id="{D5A04A65-08C7-A852-8B29-87E604B37776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388435" y="1083628"/>
                <a:ext cx="493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210946" name="Freihand 210945">
                <a:extLst>
                  <a:ext uri="{FF2B5EF4-FFF2-40B4-BE49-F238E27FC236}">
                    <a16:creationId xmlns:a16="http://schemas.microsoft.com/office/drawing/2014/main" id="{CA388E4A-5BB8-4D98-1850-B65D86EAF769}"/>
                  </a:ext>
                </a:extLst>
              </p14:cNvPr>
              <p14:cNvContentPartPr/>
              <p14:nvPr/>
            </p14:nvContentPartPr>
            <p14:xfrm>
              <a:off x="4463675" y="1279108"/>
              <a:ext cx="159480" cy="71640"/>
            </p14:xfrm>
          </p:contentPart>
        </mc:Choice>
        <mc:Fallback>
          <p:pic>
            <p:nvPicPr>
              <p:cNvPr id="210946" name="Freihand 210945">
                <a:extLst>
                  <a:ext uri="{FF2B5EF4-FFF2-40B4-BE49-F238E27FC236}">
                    <a16:creationId xmlns:a16="http://schemas.microsoft.com/office/drawing/2014/main" id="{CA388E4A-5BB8-4D98-1850-B65D86EAF76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455035" y="1270468"/>
                <a:ext cx="1771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210949" name="Freihand 210948">
                <a:extLst>
                  <a:ext uri="{FF2B5EF4-FFF2-40B4-BE49-F238E27FC236}">
                    <a16:creationId xmlns:a16="http://schemas.microsoft.com/office/drawing/2014/main" id="{947286F2-7A22-B5ED-3D9F-17CFF2AB0963}"/>
                  </a:ext>
                </a:extLst>
              </p14:cNvPr>
              <p14:cNvContentPartPr/>
              <p14:nvPr/>
            </p14:nvContentPartPr>
            <p14:xfrm>
              <a:off x="4663475" y="1276228"/>
              <a:ext cx="140040" cy="252720"/>
            </p14:xfrm>
          </p:contentPart>
        </mc:Choice>
        <mc:Fallback>
          <p:pic>
            <p:nvPicPr>
              <p:cNvPr id="210949" name="Freihand 210948">
                <a:extLst>
                  <a:ext uri="{FF2B5EF4-FFF2-40B4-BE49-F238E27FC236}">
                    <a16:creationId xmlns:a16="http://schemas.microsoft.com/office/drawing/2014/main" id="{947286F2-7A22-B5ED-3D9F-17CFF2AB096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654475" y="1267228"/>
                <a:ext cx="1576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210950" name="Freihand 210949">
                <a:extLst>
                  <a:ext uri="{FF2B5EF4-FFF2-40B4-BE49-F238E27FC236}">
                    <a16:creationId xmlns:a16="http://schemas.microsoft.com/office/drawing/2014/main" id="{DC461D78-FBC5-5364-F26E-F74B42318990}"/>
                  </a:ext>
                </a:extLst>
              </p14:cNvPr>
              <p14:cNvContentPartPr/>
              <p14:nvPr/>
            </p14:nvContentPartPr>
            <p14:xfrm>
              <a:off x="5075675" y="1131868"/>
              <a:ext cx="209160" cy="211320"/>
            </p14:xfrm>
          </p:contentPart>
        </mc:Choice>
        <mc:Fallback>
          <p:pic>
            <p:nvPicPr>
              <p:cNvPr id="210950" name="Freihand 210949">
                <a:extLst>
                  <a:ext uri="{FF2B5EF4-FFF2-40B4-BE49-F238E27FC236}">
                    <a16:creationId xmlns:a16="http://schemas.microsoft.com/office/drawing/2014/main" id="{DC461D78-FBC5-5364-F26E-F74B42318990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067035" y="1122868"/>
                <a:ext cx="2268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210952" name="Freihand 210951">
                <a:extLst>
                  <a:ext uri="{FF2B5EF4-FFF2-40B4-BE49-F238E27FC236}">
                    <a16:creationId xmlns:a16="http://schemas.microsoft.com/office/drawing/2014/main" id="{8E849913-0B55-C315-FA03-A02BCA03BAE1}"/>
                  </a:ext>
                </a:extLst>
              </p14:cNvPr>
              <p14:cNvContentPartPr/>
              <p14:nvPr/>
            </p14:nvContentPartPr>
            <p14:xfrm>
              <a:off x="5169635" y="1230508"/>
              <a:ext cx="144720" cy="93600"/>
            </p14:xfrm>
          </p:contentPart>
        </mc:Choice>
        <mc:Fallback>
          <p:pic>
            <p:nvPicPr>
              <p:cNvPr id="210952" name="Freihand 210951">
                <a:extLst>
                  <a:ext uri="{FF2B5EF4-FFF2-40B4-BE49-F238E27FC236}">
                    <a16:creationId xmlns:a16="http://schemas.microsoft.com/office/drawing/2014/main" id="{8E849913-0B55-C315-FA03-A02BCA03BAE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160995" y="1221868"/>
                <a:ext cx="1623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210956" name="Freihand 210955">
                <a:extLst>
                  <a:ext uri="{FF2B5EF4-FFF2-40B4-BE49-F238E27FC236}">
                    <a16:creationId xmlns:a16="http://schemas.microsoft.com/office/drawing/2014/main" id="{91CC4F6A-DFE7-B80B-BF60-2CE399D53693}"/>
                  </a:ext>
                </a:extLst>
              </p14:cNvPr>
              <p14:cNvContentPartPr/>
              <p14:nvPr/>
            </p14:nvContentPartPr>
            <p14:xfrm>
              <a:off x="5088635" y="1118548"/>
              <a:ext cx="340920" cy="258120"/>
            </p14:xfrm>
          </p:contentPart>
        </mc:Choice>
        <mc:Fallback>
          <p:pic>
            <p:nvPicPr>
              <p:cNvPr id="210956" name="Freihand 210955">
                <a:extLst>
                  <a:ext uri="{FF2B5EF4-FFF2-40B4-BE49-F238E27FC236}">
                    <a16:creationId xmlns:a16="http://schemas.microsoft.com/office/drawing/2014/main" id="{91CC4F6A-DFE7-B80B-BF60-2CE399D5369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079995" y="1109908"/>
                <a:ext cx="35856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210957" name="Freihand 210956">
                <a:extLst>
                  <a:ext uri="{FF2B5EF4-FFF2-40B4-BE49-F238E27FC236}">
                    <a16:creationId xmlns:a16="http://schemas.microsoft.com/office/drawing/2014/main" id="{224ACA47-5EBD-3B21-94E0-869584198D31}"/>
                  </a:ext>
                </a:extLst>
              </p14:cNvPr>
              <p14:cNvContentPartPr/>
              <p14:nvPr/>
            </p14:nvContentPartPr>
            <p14:xfrm>
              <a:off x="5624315" y="1077868"/>
              <a:ext cx="147240" cy="213120"/>
            </p14:xfrm>
          </p:contentPart>
        </mc:Choice>
        <mc:Fallback>
          <p:pic>
            <p:nvPicPr>
              <p:cNvPr id="210957" name="Freihand 210956">
                <a:extLst>
                  <a:ext uri="{FF2B5EF4-FFF2-40B4-BE49-F238E27FC236}">
                    <a16:creationId xmlns:a16="http://schemas.microsoft.com/office/drawing/2014/main" id="{224ACA47-5EBD-3B21-94E0-869584198D3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615315" y="1069228"/>
                <a:ext cx="16488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210958" name="Freihand 210957">
                <a:extLst>
                  <a:ext uri="{FF2B5EF4-FFF2-40B4-BE49-F238E27FC236}">
                    <a16:creationId xmlns:a16="http://schemas.microsoft.com/office/drawing/2014/main" id="{5537468A-F81B-76C3-1EC4-D4B445CC9CC7}"/>
                  </a:ext>
                </a:extLst>
              </p14:cNvPr>
              <p14:cNvContentPartPr/>
              <p14:nvPr/>
            </p14:nvContentPartPr>
            <p14:xfrm>
              <a:off x="5766875" y="1205668"/>
              <a:ext cx="92880" cy="292680"/>
            </p14:xfrm>
          </p:contentPart>
        </mc:Choice>
        <mc:Fallback>
          <p:pic>
            <p:nvPicPr>
              <p:cNvPr id="210958" name="Freihand 210957">
                <a:extLst>
                  <a:ext uri="{FF2B5EF4-FFF2-40B4-BE49-F238E27FC236}">
                    <a16:creationId xmlns:a16="http://schemas.microsoft.com/office/drawing/2014/main" id="{5537468A-F81B-76C3-1EC4-D4B445CC9CC7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757875" y="1197028"/>
                <a:ext cx="11052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210959" name="Freihand 210958">
                <a:extLst>
                  <a:ext uri="{FF2B5EF4-FFF2-40B4-BE49-F238E27FC236}">
                    <a16:creationId xmlns:a16="http://schemas.microsoft.com/office/drawing/2014/main" id="{9B1D97DA-7F76-D02A-782A-447C0FB44FE1}"/>
                  </a:ext>
                </a:extLst>
              </p14:cNvPr>
              <p14:cNvContentPartPr/>
              <p14:nvPr/>
            </p14:nvContentPartPr>
            <p14:xfrm>
              <a:off x="5897915" y="1056988"/>
              <a:ext cx="167400" cy="241200"/>
            </p14:xfrm>
          </p:contentPart>
        </mc:Choice>
        <mc:Fallback>
          <p:pic>
            <p:nvPicPr>
              <p:cNvPr id="210959" name="Freihand 210958">
                <a:extLst>
                  <a:ext uri="{FF2B5EF4-FFF2-40B4-BE49-F238E27FC236}">
                    <a16:creationId xmlns:a16="http://schemas.microsoft.com/office/drawing/2014/main" id="{9B1D97DA-7F76-D02A-782A-447C0FB44FE1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889275" y="1048348"/>
                <a:ext cx="1850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210960" name="Freihand 210959">
                <a:extLst>
                  <a:ext uri="{FF2B5EF4-FFF2-40B4-BE49-F238E27FC236}">
                    <a16:creationId xmlns:a16="http://schemas.microsoft.com/office/drawing/2014/main" id="{69B50BB2-2071-B8FC-8952-AF7C2FF27166}"/>
                  </a:ext>
                </a:extLst>
              </p14:cNvPr>
              <p14:cNvContentPartPr/>
              <p14:nvPr/>
            </p14:nvContentPartPr>
            <p14:xfrm>
              <a:off x="6075395" y="1185508"/>
              <a:ext cx="117720" cy="117720"/>
            </p14:xfrm>
          </p:contentPart>
        </mc:Choice>
        <mc:Fallback>
          <p:pic>
            <p:nvPicPr>
              <p:cNvPr id="210960" name="Freihand 210959">
                <a:extLst>
                  <a:ext uri="{FF2B5EF4-FFF2-40B4-BE49-F238E27FC236}">
                    <a16:creationId xmlns:a16="http://schemas.microsoft.com/office/drawing/2014/main" id="{69B50BB2-2071-B8FC-8952-AF7C2FF27166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066395" y="1176508"/>
                <a:ext cx="1353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210961" name="Freihand 210960">
                <a:extLst>
                  <a:ext uri="{FF2B5EF4-FFF2-40B4-BE49-F238E27FC236}">
                    <a16:creationId xmlns:a16="http://schemas.microsoft.com/office/drawing/2014/main" id="{CAE9D786-55F6-16B6-D90E-B9AEAA848CDB}"/>
                  </a:ext>
                </a:extLst>
              </p14:cNvPr>
              <p14:cNvContentPartPr/>
              <p14:nvPr/>
            </p14:nvContentPartPr>
            <p14:xfrm>
              <a:off x="6172955" y="1038988"/>
              <a:ext cx="478080" cy="240120"/>
            </p14:xfrm>
          </p:contentPart>
        </mc:Choice>
        <mc:Fallback>
          <p:pic>
            <p:nvPicPr>
              <p:cNvPr id="210961" name="Freihand 210960">
                <a:extLst>
                  <a:ext uri="{FF2B5EF4-FFF2-40B4-BE49-F238E27FC236}">
                    <a16:creationId xmlns:a16="http://schemas.microsoft.com/office/drawing/2014/main" id="{CAE9D786-55F6-16B6-D90E-B9AEAA848CD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163955" y="1030348"/>
                <a:ext cx="49572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210962" name="Freihand 210961">
                <a:extLst>
                  <a:ext uri="{FF2B5EF4-FFF2-40B4-BE49-F238E27FC236}">
                    <a16:creationId xmlns:a16="http://schemas.microsoft.com/office/drawing/2014/main" id="{7772BD10-CC0D-0160-06DE-C81861242B83}"/>
                  </a:ext>
                </a:extLst>
              </p14:cNvPr>
              <p14:cNvContentPartPr/>
              <p14:nvPr/>
            </p14:nvContentPartPr>
            <p14:xfrm>
              <a:off x="6162515" y="855388"/>
              <a:ext cx="20880" cy="13680"/>
            </p14:xfrm>
          </p:contentPart>
        </mc:Choice>
        <mc:Fallback>
          <p:pic>
            <p:nvPicPr>
              <p:cNvPr id="210962" name="Freihand 210961">
                <a:extLst>
                  <a:ext uri="{FF2B5EF4-FFF2-40B4-BE49-F238E27FC236}">
                    <a16:creationId xmlns:a16="http://schemas.microsoft.com/office/drawing/2014/main" id="{7772BD10-CC0D-0160-06DE-C81861242B83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153515" y="846388"/>
                <a:ext cx="385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210966" name="Freihand 210965">
                <a:extLst>
                  <a:ext uri="{FF2B5EF4-FFF2-40B4-BE49-F238E27FC236}">
                    <a16:creationId xmlns:a16="http://schemas.microsoft.com/office/drawing/2014/main" id="{F4C0F4AC-356E-9234-2F15-84F6B6DE0E0B}"/>
                  </a:ext>
                </a:extLst>
              </p14:cNvPr>
              <p14:cNvContentPartPr/>
              <p14:nvPr/>
            </p14:nvContentPartPr>
            <p14:xfrm>
              <a:off x="196595" y="1908388"/>
              <a:ext cx="173880" cy="39600"/>
            </p14:xfrm>
          </p:contentPart>
        </mc:Choice>
        <mc:Fallback>
          <p:pic>
            <p:nvPicPr>
              <p:cNvPr id="210966" name="Freihand 210965">
                <a:extLst>
                  <a:ext uri="{FF2B5EF4-FFF2-40B4-BE49-F238E27FC236}">
                    <a16:creationId xmlns:a16="http://schemas.microsoft.com/office/drawing/2014/main" id="{F4C0F4AC-356E-9234-2F15-84F6B6DE0E0B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87955" y="1899748"/>
                <a:ext cx="1915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210967" name="Freihand 210966">
                <a:extLst>
                  <a:ext uri="{FF2B5EF4-FFF2-40B4-BE49-F238E27FC236}">
                    <a16:creationId xmlns:a16="http://schemas.microsoft.com/office/drawing/2014/main" id="{4389AA92-B90C-70B8-848A-9602CD033447}"/>
                  </a:ext>
                </a:extLst>
              </p14:cNvPr>
              <p14:cNvContentPartPr/>
              <p14:nvPr/>
            </p14:nvContentPartPr>
            <p14:xfrm>
              <a:off x="175715" y="1863388"/>
              <a:ext cx="333720" cy="201600"/>
            </p14:xfrm>
          </p:contentPart>
        </mc:Choice>
        <mc:Fallback>
          <p:pic>
            <p:nvPicPr>
              <p:cNvPr id="210967" name="Freihand 210966">
                <a:extLst>
                  <a:ext uri="{FF2B5EF4-FFF2-40B4-BE49-F238E27FC236}">
                    <a16:creationId xmlns:a16="http://schemas.microsoft.com/office/drawing/2014/main" id="{4389AA92-B90C-70B8-848A-9602CD03344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67075" y="1854388"/>
                <a:ext cx="35136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210968" name="Freihand 210967">
                <a:extLst>
                  <a:ext uri="{FF2B5EF4-FFF2-40B4-BE49-F238E27FC236}">
                    <a16:creationId xmlns:a16="http://schemas.microsoft.com/office/drawing/2014/main" id="{51CD5987-8CF3-0110-AAFB-8D4695D1DCE2}"/>
                  </a:ext>
                </a:extLst>
              </p14:cNvPr>
              <p14:cNvContentPartPr/>
              <p14:nvPr/>
            </p14:nvContentPartPr>
            <p14:xfrm>
              <a:off x="857555" y="1747108"/>
              <a:ext cx="298800" cy="247680"/>
            </p14:xfrm>
          </p:contentPart>
        </mc:Choice>
        <mc:Fallback>
          <p:pic>
            <p:nvPicPr>
              <p:cNvPr id="210968" name="Freihand 210967">
                <a:extLst>
                  <a:ext uri="{FF2B5EF4-FFF2-40B4-BE49-F238E27FC236}">
                    <a16:creationId xmlns:a16="http://schemas.microsoft.com/office/drawing/2014/main" id="{51CD5987-8CF3-0110-AAFB-8D4695D1DCE2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48555" y="1738468"/>
                <a:ext cx="31644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210969" name="Freihand 210968">
                <a:extLst>
                  <a:ext uri="{FF2B5EF4-FFF2-40B4-BE49-F238E27FC236}">
                    <a16:creationId xmlns:a16="http://schemas.microsoft.com/office/drawing/2014/main" id="{C5F65CE4-E6AF-A0DC-5125-9E77D69D2E82}"/>
                  </a:ext>
                </a:extLst>
              </p14:cNvPr>
              <p14:cNvContentPartPr/>
              <p14:nvPr/>
            </p14:nvContentPartPr>
            <p14:xfrm>
              <a:off x="1319795" y="1739908"/>
              <a:ext cx="107280" cy="285840"/>
            </p14:xfrm>
          </p:contentPart>
        </mc:Choice>
        <mc:Fallback>
          <p:pic>
            <p:nvPicPr>
              <p:cNvPr id="210969" name="Freihand 210968">
                <a:extLst>
                  <a:ext uri="{FF2B5EF4-FFF2-40B4-BE49-F238E27FC236}">
                    <a16:creationId xmlns:a16="http://schemas.microsoft.com/office/drawing/2014/main" id="{C5F65CE4-E6AF-A0DC-5125-9E77D69D2E82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311155" y="1730908"/>
                <a:ext cx="12492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210970" name="Freihand 210969">
                <a:extLst>
                  <a:ext uri="{FF2B5EF4-FFF2-40B4-BE49-F238E27FC236}">
                    <a16:creationId xmlns:a16="http://schemas.microsoft.com/office/drawing/2014/main" id="{4C75AECC-212B-3EC4-1327-F1BC9467A64B}"/>
                  </a:ext>
                </a:extLst>
              </p14:cNvPr>
              <p14:cNvContentPartPr/>
              <p14:nvPr/>
            </p14:nvContentPartPr>
            <p14:xfrm>
              <a:off x="1591955" y="1755748"/>
              <a:ext cx="68040" cy="172440"/>
            </p14:xfrm>
          </p:contentPart>
        </mc:Choice>
        <mc:Fallback>
          <p:pic>
            <p:nvPicPr>
              <p:cNvPr id="210970" name="Freihand 210969">
                <a:extLst>
                  <a:ext uri="{FF2B5EF4-FFF2-40B4-BE49-F238E27FC236}">
                    <a16:creationId xmlns:a16="http://schemas.microsoft.com/office/drawing/2014/main" id="{4C75AECC-212B-3EC4-1327-F1BC9467A64B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583315" y="1747108"/>
                <a:ext cx="856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210971" name="Freihand 210970">
                <a:extLst>
                  <a:ext uri="{FF2B5EF4-FFF2-40B4-BE49-F238E27FC236}">
                    <a16:creationId xmlns:a16="http://schemas.microsoft.com/office/drawing/2014/main" id="{D7B9BE7D-D909-AF05-549C-74476DA706AE}"/>
                  </a:ext>
                </a:extLst>
              </p14:cNvPr>
              <p14:cNvContentPartPr/>
              <p14:nvPr/>
            </p14:nvContentPartPr>
            <p14:xfrm>
              <a:off x="1558835" y="1720468"/>
              <a:ext cx="253440" cy="145440"/>
            </p14:xfrm>
          </p:contentPart>
        </mc:Choice>
        <mc:Fallback>
          <p:pic>
            <p:nvPicPr>
              <p:cNvPr id="210971" name="Freihand 210970">
                <a:extLst>
                  <a:ext uri="{FF2B5EF4-FFF2-40B4-BE49-F238E27FC236}">
                    <a16:creationId xmlns:a16="http://schemas.microsoft.com/office/drawing/2014/main" id="{D7B9BE7D-D909-AF05-549C-74476DA706A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550195" y="1711468"/>
                <a:ext cx="2710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210972" name="Freihand 210971">
                <a:extLst>
                  <a:ext uri="{FF2B5EF4-FFF2-40B4-BE49-F238E27FC236}">
                    <a16:creationId xmlns:a16="http://schemas.microsoft.com/office/drawing/2014/main" id="{1FF89688-9F4C-D0F3-F01F-F0456FA3892A}"/>
                  </a:ext>
                </a:extLst>
              </p14:cNvPr>
              <p14:cNvContentPartPr/>
              <p14:nvPr/>
            </p14:nvContentPartPr>
            <p14:xfrm>
              <a:off x="1917035" y="1789948"/>
              <a:ext cx="125280" cy="193320"/>
            </p14:xfrm>
          </p:contentPart>
        </mc:Choice>
        <mc:Fallback>
          <p:pic>
            <p:nvPicPr>
              <p:cNvPr id="210972" name="Freihand 210971">
                <a:extLst>
                  <a:ext uri="{FF2B5EF4-FFF2-40B4-BE49-F238E27FC236}">
                    <a16:creationId xmlns:a16="http://schemas.microsoft.com/office/drawing/2014/main" id="{1FF89688-9F4C-D0F3-F01F-F0456FA3892A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908395" y="1780948"/>
                <a:ext cx="1429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210973" name="Freihand 210972">
                <a:extLst>
                  <a:ext uri="{FF2B5EF4-FFF2-40B4-BE49-F238E27FC236}">
                    <a16:creationId xmlns:a16="http://schemas.microsoft.com/office/drawing/2014/main" id="{C7F14064-F6E5-6433-5120-AB86D6C2D51B}"/>
                  </a:ext>
                </a:extLst>
              </p14:cNvPr>
              <p14:cNvContentPartPr/>
              <p14:nvPr/>
            </p14:nvContentPartPr>
            <p14:xfrm>
              <a:off x="2067155" y="1729468"/>
              <a:ext cx="104400" cy="278640"/>
            </p14:xfrm>
          </p:contentPart>
        </mc:Choice>
        <mc:Fallback>
          <p:pic>
            <p:nvPicPr>
              <p:cNvPr id="210973" name="Freihand 210972">
                <a:extLst>
                  <a:ext uri="{FF2B5EF4-FFF2-40B4-BE49-F238E27FC236}">
                    <a16:creationId xmlns:a16="http://schemas.microsoft.com/office/drawing/2014/main" id="{C7F14064-F6E5-6433-5120-AB86D6C2D51B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058155" y="1720468"/>
                <a:ext cx="12204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210975" name="Freihand 210974">
                <a:extLst>
                  <a:ext uri="{FF2B5EF4-FFF2-40B4-BE49-F238E27FC236}">
                    <a16:creationId xmlns:a16="http://schemas.microsoft.com/office/drawing/2014/main" id="{DD670DA1-9955-F7CA-A73B-C6F17EB56690}"/>
                  </a:ext>
                </a:extLst>
              </p14:cNvPr>
              <p14:cNvContentPartPr/>
              <p14:nvPr/>
            </p14:nvContentPartPr>
            <p14:xfrm>
              <a:off x="2329955" y="1820188"/>
              <a:ext cx="210240" cy="42120"/>
            </p14:xfrm>
          </p:contentPart>
        </mc:Choice>
        <mc:Fallback>
          <p:pic>
            <p:nvPicPr>
              <p:cNvPr id="210975" name="Freihand 210974">
                <a:extLst>
                  <a:ext uri="{FF2B5EF4-FFF2-40B4-BE49-F238E27FC236}">
                    <a16:creationId xmlns:a16="http://schemas.microsoft.com/office/drawing/2014/main" id="{DD670DA1-9955-F7CA-A73B-C6F17EB5669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320955" y="1811548"/>
                <a:ext cx="2278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210976" name="Freihand 210975">
                <a:extLst>
                  <a:ext uri="{FF2B5EF4-FFF2-40B4-BE49-F238E27FC236}">
                    <a16:creationId xmlns:a16="http://schemas.microsoft.com/office/drawing/2014/main" id="{1FB874CC-21D4-D1F9-89BF-623302C6E68C}"/>
                  </a:ext>
                </a:extLst>
              </p14:cNvPr>
              <p14:cNvContentPartPr/>
              <p14:nvPr/>
            </p14:nvContentPartPr>
            <p14:xfrm>
              <a:off x="2401595" y="1883548"/>
              <a:ext cx="136440" cy="21240"/>
            </p14:xfrm>
          </p:contentPart>
        </mc:Choice>
        <mc:Fallback>
          <p:pic>
            <p:nvPicPr>
              <p:cNvPr id="210976" name="Freihand 210975">
                <a:extLst>
                  <a:ext uri="{FF2B5EF4-FFF2-40B4-BE49-F238E27FC236}">
                    <a16:creationId xmlns:a16="http://schemas.microsoft.com/office/drawing/2014/main" id="{1FB874CC-21D4-D1F9-89BF-623302C6E68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392595" y="1874908"/>
                <a:ext cx="1540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210977" name="Freihand 210976">
                <a:extLst>
                  <a:ext uri="{FF2B5EF4-FFF2-40B4-BE49-F238E27FC236}">
                    <a16:creationId xmlns:a16="http://schemas.microsoft.com/office/drawing/2014/main" id="{B16DD7E6-9303-AB48-E096-B4DD88385797}"/>
                  </a:ext>
                </a:extLst>
              </p14:cNvPr>
              <p14:cNvContentPartPr/>
              <p14:nvPr/>
            </p14:nvContentPartPr>
            <p14:xfrm>
              <a:off x="2691755" y="1706788"/>
              <a:ext cx="281880" cy="172440"/>
            </p14:xfrm>
          </p:contentPart>
        </mc:Choice>
        <mc:Fallback>
          <p:pic>
            <p:nvPicPr>
              <p:cNvPr id="210977" name="Freihand 210976">
                <a:extLst>
                  <a:ext uri="{FF2B5EF4-FFF2-40B4-BE49-F238E27FC236}">
                    <a16:creationId xmlns:a16="http://schemas.microsoft.com/office/drawing/2014/main" id="{B16DD7E6-9303-AB48-E096-B4DD8838579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682755" y="1697788"/>
                <a:ext cx="2995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210978" name="Freihand 210977">
                <a:extLst>
                  <a:ext uri="{FF2B5EF4-FFF2-40B4-BE49-F238E27FC236}">
                    <a16:creationId xmlns:a16="http://schemas.microsoft.com/office/drawing/2014/main" id="{3F1F4E5F-40DF-242B-9E7D-033A0787372F}"/>
                  </a:ext>
                </a:extLst>
              </p14:cNvPr>
              <p14:cNvContentPartPr/>
              <p14:nvPr/>
            </p14:nvContentPartPr>
            <p14:xfrm>
              <a:off x="3080555" y="1688428"/>
              <a:ext cx="94680" cy="215280"/>
            </p14:xfrm>
          </p:contentPart>
        </mc:Choice>
        <mc:Fallback>
          <p:pic>
            <p:nvPicPr>
              <p:cNvPr id="210978" name="Freihand 210977">
                <a:extLst>
                  <a:ext uri="{FF2B5EF4-FFF2-40B4-BE49-F238E27FC236}">
                    <a16:creationId xmlns:a16="http://schemas.microsoft.com/office/drawing/2014/main" id="{3F1F4E5F-40DF-242B-9E7D-033A0787372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071555" y="1679788"/>
                <a:ext cx="11232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210979" name="Freihand 210978">
                <a:extLst>
                  <a:ext uri="{FF2B5EF4-FFF2-40B4-BE49-F238E27FC236}">
                    <a16:creationId xmlns:a16="http://schemas.microsoft.com/office/drawing/2014/main" id="{B45061D3-F4C6-65A6-AD89-502DEF8FB32F}"/>
                  </a:ext>
                </a:extLst>
              </p14:cNvPr>
              <p14:cNvContentPartPr/>
              <p14:nvPr/>
            </p14:nvContentPartPr>
            <p14:xfrm>
              <a:off x="3271715" y="1699948"/>
              <a:ext cx="180360" cy="175680"/>
            </p14:xfrm>
          </p:contentPart>
        </mc:Choice>
        <mc:Fallback>
          <p:pic>
            <p:nvPicPr>
              <p:cNvPr id="210979" name="Freihand 210978">
                <a:extLst>
                  <a:ext uri="{FF2B5EF4-FFF2-40B4-BE49-F238E27FC236}">
                    <a16:creationId xmlns:a16="http://schemas.microsoft.com/office/drawing/2014/main" id="{B45061D3-F4C6-65A6-AD89-502DEF8FB32F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263075" y="1690948"/>
                <a:ext cx="1980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210980" name="Freihand 210979">
                <a:extLst>
                  <a:ext uri="{FF2B5EF4-FFF2-40B4-BE49-F238E27FC236}">
                    <a16:creationId xmlns:a16="http://schemas.microsoft.com/office/drawing/2014/main" id="{68E54AA6-33A6-3367-E804-7C47C58073BA}"/>
                  </a:ext>
                </a:extLst>
              </p14:cNvPr>
              <p14:cNvContentPartPr/>
              <p14:nvPr/>
            </p14:nvContentPartPr>
            <p14:xfrm>
              <a:off x="3581315" y="1791748"/>
              <a:ext cx="2520" cy="2160"/>
            </p14:xfrm>
          </p:contentPart>
        </mc:Choice>
        <mc:Fallback>
          <p:pic>
            <p:nvPicPr>
              <p:cNvPr id="210980" name="Freihand 210979">
                <a:extLst>
                  <a:ext uri="{FF2B5EF4-FFF2-40B4-BE49-F238E27FC236}">
                    <a16:creationId xmlns:a16="http://schemas.microsoft.com/office/drawing/2014/main" id="{68E54AA6-33A6-3367-E804-7C47C58073BA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572675" y="1782748"/>
                <a:ext cx="201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210981" name="Freihand 210980">
                <a:extLst>
                  <a:ext uri="{FF2B5EF4-FFF2-40B4-BE49-F238E27FC236}">
                    <a16:creationId xmlns:a16="http://schemas.microsoft.com/office/drawing/2014/main" id="{0EE97C32-357A-BD7A-3E22-36328EE4D19F}"/>
                  </a:ext>
                </a:extLst>
              </p14:cNvPr>
              <p14:cNvContentPartPr/>
              <p14:nvPr/>
            </p14:nvContentPartPr>
            <p14:xfrm>
              <a:off x="3690035" y="1722628"/>
              <a:ext cx="189360" cy="146880"/>
            </p14:xfrm>
          </p:contentPart>
        </mc:Choice>
        <mc:Fallback>
          <p:pic>
            <p:nvPicPr>
              <p:cNvPr id="210981" name="Freihand 210980">
                <a:extLst>
                  <a:ext uri="{FF2B5EF4-FFF2-40B4-BE49-F238E27FC236}">
                    <a16:creationId xmlns:a16="http://schemas.microsoft.com/office/drawing/2014/main" id="{0EE97C32-357A-BD7A-3E22-36328EE4D19F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3681035" y="1713988"/>
                <a:ext cx="2070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210982" name="Freihand 210981">
                <a:extLst>
                  <a:ext uri="{FF2B5EF4-FFF2-40B4-BE49-F238E27FC236}">
                    <a16:creationId xmlns:a16="http://schemas.microsoft.com/office/drawing/2014/main" id="{E3F01E05-C68C-D862-66F8-A999874D2FF5}"/>
                  </a:ext>
                </a:extLst>
              </p14:cNvPr>
              <p14:cNvContentPartPr/>
              <p14:nvPr/>
            </p14:nvContentPartPr>
            <p14:xfrm>
              <a:off x="3814955" y="1649548"/>
              <a:ext cx="172440" cy="358560"/>
            </p14:xfrm>
          </p:contentPart>
        </mc:Choice>
        <mc:Fallback>
          <p:pic>
            <p:nvPicPr>
              <p:cNvPr id="210982" name="Freihand 210981">
                <a:extLst>
                  <a:ext uri="{FF2B5EF4-FFF2-40B4-BE49-F238E27FC236}">
                    <a16:creationId xmlns:a16="http://schemas.microsoft.com/office/drawing/2014/main" id="{E3F01E05-C68C-D862-66F8-A999874D2FF5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806315" y="1640548"/>
                <a:ext cx="19008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210985" name="Freihand 210984">
                <a:extLst>
                  <a:ext uri="{FF2B5EF4-FFF2-40B4-BE49-F238E27FC236}">
                    <a16:creationId xmlns:a16="http://schemas.microsoft.com/office/drawing/2014/main" id="{1BE345FC-62A4-5180-512E-581BCD10434E}"/>
                  </a:ext>
                </a:extLst>
              </p14:cNvPr>
              <p14:cNvContentPartPr/>
              <p14:nvPr/>
            </p14:nvContentPartPr>
            <p14:xfrm>
              <a:off x="7576955" y="1410868"/>
              <a:ext cx="222840" cy="169200"/>
            </p14:xfrm>
          </p:contentPart>
        </mc:Choice>
        <mc:Fallback>
          <p:pic>
            <p:nvPicPr>
              <p:cNvPr id="210985" name="Freihand 210984">
                <a:extLst>
                  <a:ext uri="{FF2B5EF4-FFF2-40B4-BE49-F238E27FC236}">
                    <a16:creationId xmlns:a16="http://schemas.microsoft.com/office/drawing/2014/main" id="{1BE345FC-62A4-5180-512E-581BCD10434E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7568315" y="1401868"/>
                <a:ext cx="2404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210986" name="Freihand 210985">
                <a:extLst>
                  <a:ext uri="{FF2B5EF4-FFF2-40B4-BE49-F238E27FC236}">
                    <a16:creationId xmlns:a16="http://schemas.microsoft.com/office/drawing/2014/main" id="{642D7B68-675F-7B25-5A57-18E1A065249A}"/>
                  </a:ext>
                </a:extLst>
              </p14:cNvPr>
              <p14:cNvContentPartPr/>
              <p14:nvPr/>
            </p14:nvContentPartPr>
            <p14:xfrm>
              <a:off x="7883675" y="1421308"/>
              <a:ext cx="101160" cy="200880"/>
            </p14:xfrm>
          </p:contentPart>
        </mc:Choice>
        <mc:Fallback>
          <p:pic>
            <p:nvPicPr>
              <p:cNvPr id="210986" name="Freihand 210985">
                <a:extLst>
                  <a:ext uri="{FF2B5EF4-FFF2-40B4-BE49-F238E27FC236}">
                    <a16:creationId xmlns:a16="http://schemas.microsoft.com/office/drawing/2014/main" id="{642D7B68-675F-7B25-5A57-18E1A065249A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7875035" y="1412308"/>
                <a:ext cx="1188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210988" name="Freihand 210987">
                <a:extLst>
                  <a:ext uri="{FF2B5EF4-FFF2-40B4-BE49-F238E27FC236}">
                    <a16:creationId xmlns:a16="http://schemas.microsoft.com/office/drawing/2014/main" id="{F9C77B87-7492-D8DC-21A0-3231B52C0C5B}"/>
                  </a:ext>
                </a:extLst>
              </p14:cNvPr>
              <p14:cNvContentPartPr/>
              <p14:nvPr/>
            </p14:nvContentPartPr>
            <p14:xfrm>
              <a:off x="8012915" y="1483948"/>
              <a:ext cx="120960" cy="138240"/>
            </p14:xfrm>
          </p:contentPart>
        </mc:Choice>
        <mc:Fallback>
          <p:pic>
            <p:nvPicPr>
              <p:cNvPr id="210988" name="Freihand 210987">
                <a:extLst>
                  <a:ext uri="{FF2B5EF4-FFF2-40B4-BE49-F238E27FC236}">
                    <a16:creationId xmlns:a16="http://schemas.microsoft.com/office/drawing/2014/main" id="{F9C77B87-7492-D8DC-21A0-3231B52C0C5B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8003915" y="1475308"/>
                <a:ext cx="1386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210989" name="Freihand 210988">
                <a:extLst>
                  <a:ext uri="{FF2B5EF4-FFF2-40B4-BE49-F238E27FC236}">
                    <a16:creationId xmlns:a16="http://schemas.microsoft.com/office/drawing/2014/main" id="{4DD442D6-940C-7EEF-0260-4C8C14C5A7FA}"/>
                  </a:ext>
                </a:extLst>
              </p14:cNvPr>
              <p14:cNvContentPartPr/>
              <p14:nvPr/>
            </p14:nvContentPartPr>
            <p14:xfrm>
              <a:off x="8220995" y="1534348"/>
              <a:ext cx="42840" cy="4320"/>
            </p14:xfrm>
          </p:contentPart>
        </mc:Choice>
        <mc:Fallback>
          <p:pic>
            <p:nvPicPr>
              <p:cNvPr id="210989" name="Freihand 210988">
                <a:extLst>
                  <a:ext uri="{FF2B5EF4-FFF2-40B4-BE49-F238E27FC236}">
                    <a16:creationId xmlns:a16="http://schemas.microsoft.com/office/drawing/2014/main" id="{4DD442D6-940C-7EEF-0260-4C8C14C5A7FA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212355" y="1525348"/>
                <a:ext cx="604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210990" name="Freihand 210989">
                <a:extLst>
                  <a:ext uri="{FF2B5EF4-FFF2-40B4-BE49-F238E27FC236}">
                    <a16:creationId xmlns:a16="http://schemas.microsoft.com/office/drawing/2014/main" id="{49AC29B2-F57A-2EF2-4563-EBBBA5C72907}"/>
                  </a:ext>
                </a:extLst>
              </p14:cNvPr>
              <p14:cNvContentPartPr/>
              <p14:nvPr/>
            </p14:nvContentPartPr>
            <p14:xfrm>
              <a:off x="8307755" y="1428508"/>
              <a:ext cx="193320" cy="263160"/>
            </p14:xfrm>
          </p:contentPart>
        </mc:Choice>
        <mc:Fallback>
          <p:pic>
            <p:nvPicPr>
              <p:cNvPr id="210990" name="Freihand 210989">
                <a:extLst>
                  <a:ext uri="{FF2B5EF4-FFF2-40B4-BE49-F238E27FC236}">
                    <a16:creationId xmlns:a16="http://schemas.microsoft.com/office/drawing/2014/main" id="{49AC29B2-F57A-2EF2-4563-EBBBA5C72907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8298755" y="1419508"/>
                <a:ext cx="21096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210991" name="Freihand 210990">
                <a:extLst>
                  <a:ext uri="{FF2B5EF4-FFF2-40B4-BE49-F238E27FC236}">
                    <a16:creationId xmlns:a16="http://schemas.microsoft.com/office/drawing/2014/main" id="{5B7A62DB-50C7-0355-4B04-6BA0A4F6F530}"/>
                  </a:ext>
                </a:extLst>
              </p14:cNvPr>
              <p14:cNvContentPartPr/>
              <p14:nvPr/>
            </p14:nvContentPartPr>
            <p14:xfrm>
              <a:off x="8559035" y="1531108"/>
              <a:ext cx="187560" cy="12600"/>
            </p14:xfrm>
          </p:contentPart>
        </mc:Choice>
        <mc:Fallback>
          <p:pic>
            <p:nvPicPr>
              <p:cNvPr id="210991" name="Freihand 210990">
                <a:extLst>
                  <a:ext uri="{FF2B5EF4-FFF2-40B4-BE49-F238E27FC236}">
                    <a16:creationId xmlns:a16="http://schemas.microsoft.com/office/drawing/2014/main" id="{5B7A62DB-50C7-0355-4B04-6BA0A4F6F530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550035" y="1522108"/>
                <a:ext cx="2052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210992" name="Freihand 210991">
                <a:extLst>
                  <a:ext uri="{FF2B5EF4-FFF2-40B4-BE49-F238E27FC236}">
                    <a16:creationId xmlns:a16="http://schemas.microsoft.com/office/drawing/2014/main" id="{BC95E0B8-8ED9-B683-2406-01D50392C77C}"/>
                  </a:ext>
                </a:extLst>
              </p14:cNvPr>
              <p14:cNvContentPartPr/>
              <p14:nvPr/>
            </p14:nvContentPartPr>
            <p14:xfrm>
              <a:off x="8584235" y="1577908"/>
              <a:ext cx="142920" cy="11880"/>
            </p14:xfrm>
          </p:contentPart>
        </mc:Choice>
        <mc:Fallback>
          <p:pic>
            <p:nvPicPr>
              <p:cNvPr id="210992" name="Freihand 210991">
                <a:extLst>
                  <a:ext uri="{FF2B5EF4-FFF2-40B4-BE49-F238E27FC236}">
                    <a16:creationId xmlns:a16="http://schemas.microsoft.com/office/drawing/2014/main" id="{BC95E0B8-8ED9-B683-2406-01D50392C77C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8575595" y="1568908"/>
                <a:ext cx="1605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210993" name="Freihand 210992">
                <a:extLst>
                  <a:ext uri="{FF2B5EF4-FFF2-40B4-BE49-F238E27FC236}">
                    <a16:creationId xmlns:a16="http://schemas.microsoft.com/office/drawing/2014/main" id="{3095A626-A3A3-01EE-8E52-B8EE6B1A2233}"/>
                  </a:ext>
                </a:extLst>
              </p14:cNvPr>
              <p14:cNvContentPartPr/>
              <p14:nvPr/>
            </p14:nvContentPartPr>
            <p14:xfrm>
              <a:off x="8914715" y="1379908"/>
              <a:ext cx="192600" cy="176760"/>
            </p14:xfrm>
          </p:contentPart>
        </mc:Choice>
        <mc:Fallback>
          <p:pic>
            <p:nvPicPr>
              <p:cNvPr id="210993" name="Freihand 210992">
                <a:extLst>
                  <a:ext uri="{FF2B5EF4-FFF2-40B4-BE49-F238E27FC236}">
                    <a16:creationId xmlns:a16="http://schemas.microsoft.com/office/drawing/2014/main" id="{3095A626-A3A3-01EE-8E52-B8EE6B1A2233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8905715" y="1371268"/>
                <a:ext cx="21024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210994" name="Freihand 210993">
                <a:extLst>
                  <a:ext uri="{FF2B5EF4-FFF2-40B4-BE49-F238E27FC236}">
                    <a16:creationId xmlns:a16="http://schemas.microsoft.com/office/drawing/2014/main" id="{BBFCAC27-5165-4C5B-8A80-D48EEEE282D9}"/>
                  </a:ext>
                </a:extLst>
              </p14:cNvPr>
              <p14:cNvContentPartPr/>
              <p14:nvPr/>
            </p14:nvContentPartPr>
            <p14:xfrm>
              <a:off x="9183995" y="1431748"/>
              <a:ext cx="100800" cy="133200"/>
            </p14:xfrm>
          </p:contentPart>
        </mc:Choice>
        <mc:Fallback>
          <p:pic>
            <p:nvPicPr>
              <p:cNvPr id="210994" name="Freihand 210993">
                <a:extLst>
                  <a:ext uri="{FF2B5EF4-FFF2-40B4-BE49-F238E27FC236}">
                    <a16:creationId xmlns:a16="http://schemas.microsoft.com/office/drawing/2014/main" id="{BBFCAC27-5165-4C5B-8A80-D48EEEE282D9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9174995" y="1423108"/>
                <a:ext cx="11844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210995" name="Freihand 210994">
                <a:extLst>
                  <a:ext uri="{FF2B5EF4-FFF2-40B4-BE49-F238E27FC236}">
                    <a16:creationId xmlns:a16="http://schemas.microsoft.com/office/drawing/2014/main" id="{174D360C-EB2B-584F-A832-7C30DF3E2731}"/>
                  </a:ext>
                </a:extLst>
              </p14:cNvPr>
              <p14:cNvContentPartPr/>
              <p14:nvPr/>
            </p14:nvContentPartPr>
            <p14:xfrm>
              <a:off x="9389555" y="1456588"/>
              <a:ext cx="83160" cy="123120"/>
            </p14:xfrm>
          </p:contentPart>
        </mc:Choice>
        <mc:Fallback>
          <p:pic>
            <p:nvPicPr>
              <p:cNvPr id="210995" name="Freihand 210994">
                <a:extLst>
                  <a:ext uri="{FF2B5EF4-FFF2-40B4-BE49-F238E27FC236}">
                    <a16:creationId xmlns:a16="http://schemas.microsoft.com/office/drawing/2014/main" id="{174D360C-EB2B-584F-A832-7C30DF3E2731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9380555" y="1447588"/>
                <a:ext cx="1008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210996" name="Freihand 210995">
                <a:extLst>
                  <a:ext uri="{FF2B5EF4-FFF2-40B4-BE49-F238E27FC236}">
                    <a16:creationId xmlns:a16="http://schemas.microsoft.com/office/drawing/2014/main" id="{2907C5EA-3753-6DDA-6114-9D984AC7E2C2}"/>
                  </a:ext>
                </a:extLst>
              </p14:cNvPr>
              <p14:cNvContentPartPr/>
              <p14:nvPr/>
            </p14:nvContentPartPr>
            <p14:xfrm>
              <a:off x="9552275" y="1399348"/>
              <a:ext cx="227520" cy="138600"/>
            </p14:xfrm>
          </p:contentPart>
        </mc:Choice>
        <mc:Fallback>
          <p:pic>
            <p:nvPicPr>
              <p:cNvPr id="210996" name="Freihand 210995">
                <a:extLst>
                  <a:ext uri="{FF2B5EF4-FFF2-40B4-BE49-F238E27FC236}">
                    <a16:creationId xmlns:a16="http://schemas.microsoft.com/office/drawing/2014/main" id="{2907C5EA-3753-6DDA-6114-9D984AC7E2C2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9543275" y="1390348"/>
                <a:ext cx="2451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210997" name="Freihand 210996">
                <a:extLst>
                  <a:ext uri="{FF2B5EF4-FFF2-40B4-BE49-F238E27FC236}">
                    <a16:creationId xmlns:a16="http://schemas.microsoft.com/office/drawing/2014/main" id="{BD698C81-9F81-BF23-A18A-B12F775099B7}"/>
                  </a:ext>
                </a:extLst>
              </p14:cNvPr>
              <p14:cNvContentPartPr/>
              <p14:nvPr/>
            </p14:nvContentPartPr>
            <p14:xfrm>
              <a:off x="9833435" y="1464148"/>
              <a:ext cx="129960" cy="226800"/>
            </p14:xfrm>
          </p:contentPart>
        </mc:Choice>
        <mc:Fallback>
          <p:pic>
            <p:nvPicPr>
              <p:cNvPr id="210997" name="Freihand 210996">
                <a:extLst>
                  <a:ext uri="{FF2B5EF4-FFF2-40B4-BE49-F238E27FC236}">
                    <a16:creationId xmlns:a16="http://schemas.microsoft.com/office/drawing/2014/main" id="{BD698C81-9F81-BF23-A18A-B12F775099B7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9824795" y="1455508"/>
                <a:ext cx="14760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210999" name="Freihand 210998">
                <a:extLst>
                  <a:ext uri="{FF2B5EF4-FFF2-40B4-BE49-F238E27FC236}">
                    <a16:creationId xmlns:a16="http://schemas.microsoft.com/office/drawing/2014/main" id="{10A18190-6EC9-F650-E9E1-52A751A50B77}"/>
                  </a:ext>
                </a:extLst>
              </p14:cNvPr>
              <p14:cNvContentPartPr/>
              <p14:nvPr/>
            </p14:nvContentPartPr>
            <p14:xfrm>
              <a:off x="198035" y="2291788"/>
              <a:ext cx="201600" cy="216000"/>
            </p14:xfrm>
          </p:contentPart>
        </mc:Choice>
        <mc:Fallback>
          <p:pic>
            <p:nvPicPr>
              <p:cNvPr id="210999" name="Freihand 210998">
                <a:extLst>
                  <a:ext uri="{FF2B5EF4-FFF2-40B4-BE49-F238E27FC236}">
                    <a16:creationId xmlns:a16="http://schemas.microsoft.com/office/drawing/2014/main" id="{10A18190-6EC9-F650-E9E1-52A751A50B77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89035" y="2282788"/>
                <a:ext cx="2192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211000" name="Freihand 210999">
                <a:extLst>
                  <a:ext uri="{FF2B5EF4-FFF2-40B4-BE49-F238E27FC236}">
                    <a16:creationId xmlns:a16="http://schemas.microsoft.com/office/drawing/2014/main" id="{351D6CF3-8204-C887-B6B7-6096144E64F4}"/>
                  </a:ext>
                </a:extLst>
              </p14:cNvPr>
              <p14:cNvContentPartPr/>
              <p14:nvPr/>
            </p14:nvContentPartPr>
            <p14:xfrm>
              <a:off x="580355" y="2314108"/>
              <a:ext cx="13680" cy="183960"/>
            </p14:xfrm>
          </p:contentPart>
        </mc:Choice>
        <mc:Fallback>
          <p:pic>
            <p:nvPicPr>
              <p:cNvPr id="211000" name="Freihand 210999">
                <a:extLst>
                  <a:ext uri="{FF2B5EF4-FFF2-40B4-BE49-F238E27FC236}">
                    <a16:creationId xmlns:a16="http://schemas.microsoft.com/office/drawing/2014/main" id="{351D6CF3-8204-C887-B6B7-6096144E64F4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71355" y="2305108"/>
                <a:ext cx="313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211002" name="Freihand 211001">
                <a:extLst>
                  <a:ext uri="{FF2B5EF4-FFF2-40B4-BE49-F238E27FC236}">
                    <a16:creationId xmlns:a16="http://schemas.microsoft.com/office/drawing/2014/main" id="{CB8481E2-83CC-5AAB-D2EF-BB7AC035CE2F}"/>
                  </a:ext>
                </a:extLst>
              </p14:cNvPr>
              <p14:cNvContentPartPr/>
              <p14:nvPr/>
            </p14:nvContentPartPr>
            <p14:xfrm>
              <a:off x="502595" y="2288548"/>
              <a:ext cx="164520" cy="101160"/>
            </p14:xfrm>
          </p:contentPart>
        </mc:Choice>
        <mc:Fallback>
          <p:pic>
            <p:nvPicPr>
              <p:cNvPr id="211002" name="Freihand 211001">
                <a:extLst>
                  <a:ext uri="{FF2B5EF4-FFF2-40B4-BE49-F238E27FC236}">
                    <a16:creationId xmlns:a16="http://schemas.microsoft.com/office/drawing/2014/main" id="{CB8481E2-83CC-5AAB-D2EF-BB7AC035CE2F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493955" y="2279908"/>
                <a:ext cx="1821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211004" name="Freihand 211003">
                <a:extLst>
                  <a:ext uri="{FF2B5EF4-FFF2-40B4-BE49-F238E27FC236}">
                    <a16:creationId xmlns:a16="http://schemas.microsoft.com/office/drawing/2014/main" id="{874B7120-6CD2-B05B-DDD5-483B045F5FAB}"/>
                  </a:ext>
                </a:extLst>
              </p14:cNvPr>
              <p14:cNvContentPartPr/>
              <p14:nvPr/>
            </p14:nvContentPartPr>
            <p14:xfrm>
              <a:off x="831635" y="2360188"/>
              <a:ext cx="125280" cy="137160"/>
            </p14:xfrm>
          </p:contentPart>
        </mc:Choice>
        <mc:Fallback>
          <p:pic>
            <p:nvPicPr>
              <p:cNvPr id="211004" name="Freihand 211003">
                <a:extLst>
                  <a:ext uri="{FF2B5EF4-FFF2-40B4-BE49-F238E27FC236}">
                    <a16:creationId xmlns:a16="http://schemas.microsoft.com/office/drawing/2014/main" id="{874B7120-6CD2-B05B-DDD5-483B045F5FAB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22995" y="2351548"/>
                <a:ext cx="1429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211005" name="Freihand 211004">
                <a:extLst>
                  <a:ext uri="{FF2B5EF4-FFF2-40B4-BE49-F238E27FC236}">
                    <a16:creationId xmlns:a16="http://schemas.microsoft.com/office/drawing/2014/main" id="{2219A0B6-28A1-A01A-1F0D-4B07940D27E1}"/>
                  </a:ext>
                </a:extLst>
              </p14:cNvPr>
              <p14:cNvContentPartPr/>
              <p14:nvPr/>
            </p14:nvContentPartPr>
            <p14:xfrm>
              <a:off x="1065275" y="2284228"/>
              <a:ext cx="232200" cy="171360"/>
            </p14:xfrm>
          </p:contentPart>
        </mc:Choice>
        <mc:Fallback>
          <p:pic>
            <p:nvPicPr>
              <p:cNvPr id="211005" name="Freihand 211004">
                <a:extLst>
                  <a:ext uri="{FF2B5EF4-FFF2-40B4-BE49-F238E27FC236}">
                    <a16:creationId xmlns:a16="http://schemas.microsoft.com/office/drawing/2014/main" id="{2219A0B6-28A1-A01A-1F0D-4B07940D27E1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056635" y="2275228"/>
                <a:ext cx="2498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211006" name="Freihand 211005">
                <a:extLst>
                  <a:ext uri="{FF2B5EF4-FFF2-40B4-BE49-F238E27FC236}">
                    <a16:creationId xmlns:a16="http://schemas.microsoft.com/office/drawing/2014/main" id="{91054C4D-3104-CEA5-B47E-ED4B9CFDFDFE}"/>
                  </a:ext>
                </a:extLst>
              </p14:cNvPr>
              <p14:cNvContentPartPr/>
              <p14:nvPr/>
            </p14:nvContentPartPr>
            <p14:xfrm>
              <a:off x="1386035" y="2343268"/>
              <a:ext cx="140400" cy="215280"/>
            </p14:xfrm>
          </p:contentPart>
        </mc:Choice>
        <mc:Fallback>
          <p:pic>
            <p:nvPicPr>
              <p:cNvPr id="211006" name="Freihand 211005">
                <a:extLst>
                  <a:ext uri="{FF2B5EF4-FFF2-40B4-BE49-F238E27FC236}">
                    <a16:creationId xmlns:a16="http://schemas.microsoft.com/office/drawing/2014/main" id="{91054C4D-3104-CEA5-B47E-ED4B9CFDFDFE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377395" y="2334268"/>
                <a:ext cx="15804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211007" name="Freihand 211006">
                <a:extLst>
                  <a:ext uri="{FF2B5EF4-FFF2-40B4-BE49-F238E27FC236}">
                    <a16:creationId xmlns:a16="http://schemas.microsoft.com/office/drawing/2014/main" id="{90A6A258-6423-0C98-17C8-820584036BFF}"/>
                  </a:ext>
                </a:extLst>
              </p14:cNvPr>
              <p14:cNvContentPartPr/>
              <p14:nvPr/>
            </p14:nvContentPartPr>
            <p14:xfrm>
              <a:off x="2259755" y="2365588"/>
              <a:ext cx="211320" cy="42840"/>
            </p14:xfrm>
          </p:contentPart>
        </mc:Choice>
        <mc:Fallback>
          <p:pic>
            <p:nvPicPr>
              <p:cNvPr id="211007" name="Freihand 211006">
                <a:extLst>
                  <a:ext uri="{FF2B5EF4-FFF2-40B4-BE49-F238E27FC236}">
                    <a16:creationId xmlns:a16="http://schemas.microsoft.com/office/drawing/2014/main" id="{90A6A258-6423-0C98-17C8-820584036BFF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2251115" y="2356948"/>
                <a:ext cx="2289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211008" name="Freihand 211007">
                <a:extLst>
                  <a:ext uri="{FF2B5EF4-FFF2-40B4-BE49-F238E27FC236}">
                    <a16:creationId xmlns:a16="http://schemas.microsoft.com/office/drawing/2014/main" id="{5F3CE1C2-0A4E-E129-335F-A9537A7BC246}"/>
                  </a:ext>
                </a:extLst>
              </p14:cNvPr>
              <p14:cNvContentPartPr/>
              <p14:nvPr/>
            </p14:nvContentPartPr>
            <p14:xfrm>
              <a:off x="2271995" y="2457388"/>
              <a:ext cx="171720" cy="12600"/>
            </p14:xfrm>
          </p:contentPart>
        </mc:Choice>
        <mc:Fallback>
          <p:pic>
            <p:nvPicPr>
              <p:cNvPr id="211008" name="Freihand 211007">
                <a:extLst>
                  <a:ext uri="{FF2B5EF4-FFF2-40B4-BE49-F238E27FC236}">
                    <a16:creationId xmlns:a16="http://schemas.microsoft.com/office/drawing/2014/main" id="{5F3CE1C2-0A4E-E129-335F-A9537A7BC246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2263355" y="2448388"/>
                <a:ext cx="1893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8">
            <p14:nvContentPartPr>
              <p14:cNvPr id="211009" name="Freihand 211008">
                <a:extLst>
                  <a:ext uri="{FF2B5EF4-FFF2-40B4-BE49-F238E27FC236}">
                    <a16:creationId xmlns:a16="http://schemas.microsoft.com/office/drawing/2014/main" id="{B716B747-4176-1DE5-2B0C-FCE06CCA9E8B}"/>
                  </a:ext>
                </a:extLst>
              </p14:cNvPr>
              <p14:cNvContentPartPr/>
              <p14:nvPr/>
            </p14:nvContentPartPr>
            <p14:xfrm>
              <a:off x="2713355" y="2256508"/>
              <a:ext cx="231840" cy="177840"/>
            </p14:xfrm>
          </p:contentPart>
        </mc:Choice>
        <mc:Fallback>
          <p:pic>
            <p:nvPicPr>
              <p:cNvPr id="211009" name="Freihand 211008">
                <a:extLst>
                  <a:ext uri="{FF2B5EF4-FFF2-40B4-BE49-F238E27FC236}">
                    <a16:creationId xmlns:a16="http://schemas.microsoft.com/office/drawing/2014/main" id="{B716B747-4176-1DE5-2B0C-FCE06CCA9E8B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704715" y="2247868"/>
                <a:ext cx="24948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0">
            <p14:nvContentPartPr>
              <p14:cNvPr id="211010" name="Freihand 211009">
                <a:extLst>
                  <a:ext uri="{FF2B5EF4-FFF2-40B4-BE49-F238E27FC236}">
                    <a16:creationId xmlns:a16="http://schemas.microsoft.com/office/drawing/2014/main" id="{95B6124A-10FC-E103-A9D3-527E9F424EE9}"/>
                  </a:ext>
                </a:extLst>
              </p14:cNvPr>
              <p14:cNvContentPartPr/>
              <p14:nvPr/>
            </p14:nvContentPartPr>
            <p14:xfrm>
              <a:off x="3179915" y="2240308"/>
              <a:ext cx="131400" cy="183600"/>
            </p14:xfrm>
          </p:contentPart>
        </mc:Choice>
        <mc:Fallback>
          <p:pic>
            <p:nvPicPr>
              <p:cNvPr id="211010" name="Freihand 211009">
                <a:extLst>
                  <a:ext uri="{FF2B5EF4-FFF2-40B4-BE49-F238E27FC236}">
                    <a16:creationId xmlns:a16="http://schemas.microsoft.com/office/drawing/2014/main" id="{95B6124A-10FC-E103-A9D3-527E9F424EE9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3170915" y="2231308"/>
                <a:ext cx="14904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2">
            <p14:nvContentPartPr>
              <p14:cNvPr id="211011" name="Freihand 211010">
                <a:extLst>
                  <a:ext uri="{FF2B5EF4-FFF2-40B4-BE49-F238E27FC236}">
                    <a16:creationId xmlns:a16="http://schemas.microsoft.com/office/drawing/2014/main" id="{E49B8958-932A-68D0-0404-C5C55CB58C5F}"/>
                  </a:ext>
                </a:extLst>
              </p14:cNvPr>
              <p14:cNvContentPartPr/>
              <p14:nvPr/>
            </p14:nvContentPartPr>
            <p14:xfrm>
              <a:off x="3463955" y="2304028"/>
              <a:ext cx="12960" cy="19080"/>
            </p14:xfrm>
          </p:contentPart>
        </mc:Choice>
        <mc:Fallback>
          <p:pic>
            <p:nvPicPr>
              <p:cNvPr id="211011" name="Freihand 211010">
                <a:extLst>
                  <a:ext uri="{FF2B5EF4-FFF2-40B4-BE49-F238E27FC236}">
                    <a16:creationId xmlns:a16="http://schemas.microsoft.com/office/drawing/2014/main" id="{E49B8958-932A-68D0-0404-C5C55CB58C5F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3454955" y="2295388"/>
                <a:ext cx="306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4">
            <p14:nvContentPartPr>
              <p14:cNvPr id="211012" name="Freihand 211011">
                <a:extLst>
                  <a:ext uri="{FF2B5EF4-FFF2-40B4-BE49-F238E27FC236}">
                    <a16:creationId xmlns:a16="http://schemas.microsoft.com/office/drawing/2014/main" id="{2F04A46E-50F5-D649-F0CC-4BAF6A6DFD30}"/>
                  </a:ext>
                </a:extLst>
              </p14:cNvPr>
              <p14:cNvContentPartPr/>
              <p14:nvPr/>
            </p14:nvContentPartPr>
            <p14:xfrm>
              <a:off x="3472235" y="2268388"/>
              <a:ext cx="9360" cy="160560"/>
            </p14:xfrm>
          </p:contentPart>
        </mc:Choice>
        <mc:Fallback>
          <p:pic>
            <p:nvPicPr>
              <p:cNvPr id="211012" name="Freihand 211011">
                <a:extLst>
                  <a:ext uri="{FF2B5EF4-FFF2-40B4-BE49-F238E27FC236}">
                    <a16:creationId xmlns:a16="http://schemas.microsoft.com/office/drawing/2014/main" id="{2F04A46E-50F5-D649-F0CC-4BAF6A6DFD30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3463235" y="2259748"/>
                <a:ext cx="2700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6">
            <p14:nvContentPartPr>
              <p14:cNvPr id="211013" name="Freihand 211012">
                <a:extLst>
                  <a:ext uri="{FF2B5EF4-FFF2-40B4-BE49-F238E27FC236}">
                    <a16:creationId xmlns:a16="http://schemas.microsoft.com/office/drawing/2014/main" id="{4D69B796-668A-3E1A-4740-FE5EADFF9E3F}"/>
                  </a:ext>
                </a:extLst>
              </p14:cNvPr>
              <p14:cNvContentPartPr/>
              <p14:nvPr/>
            </p14:nvContentPartPr>
            <p14:xfrm>
              <a:off x="3416435" y="2312308"/>
              <a:ext cx="142560" cy="4320"/>
            </p14:xfrm>
          </p:contentPart>
        </mc:Choice>
        <mc:Fallback>
          <p:pic>
            <p:nvPicPr>
              <p:cNvPr id="211013" name="Freihand 211012">
                <a:extLst>
                  <a:ext uri="{FF2B5EF4-FFF2-40B4-BE49-F238E27FC236}">
                    <a16:creationId xmlns:a16="http://schemas.microsoft.com/office/drawing/2014/main" id="{4D69B796-668A-3E1A-4740-FE5EADFF9E3F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407795" y="2303308"/>
                <a:ext cx="1602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211014" name="Freihand 211013">
                <a:extLst>
                  <a:ext uri="{FF2B5EF4-FFF2-40B4-BE49-F238E27FC236}">
                    <a16:creationId xmlns:a16="http://schemas.microsoft.com/office/drawing/2014/main" id="{07638663-4FD4-8B0B-F08B-E6C536C5AE86}"/>
                  </a:ext>
                </a:extLst>
              </p14:cNvPr>
              <p14:cNvContentPartPr/>
              <p14:nvPr/>
            </p14:nvContentPartPr>
            <p14:xfrm>
              <a:off x="3777515" y="2181268"/>
              <a:ext cx="263520" cy="164880"/>
            </p14:xfrm>
          </p:contentPart>
        </mc:Choice>
        <mc:Fallback>
          <p:pic>
            <p:nvPicPr>
              <p:cNvPr id="211014" name="Freihand 211013">
                <a:extLst>
                  <a:ext uri="{FF2B5EF4-FFF2-40B4-BE49-F238E27FC236}">
                    <a16:creationId xmlns:a16="http://schemas.microsoft.com/office/drawing/2014/main" id="{07638663-4FD4-8B0B-F08B-E6C536C5AE86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3768515" y="2172268"/>
                <a:ext cx="28116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211015" name="Freihand 211014">
                <a:extLst>
                  <a:ext uri="{FF2B5EF4-FFF2-40B4-BE49-F238E27FC236}">
                    <a16:creationId xmlns:a16="http://schemas.microsoft.com/office/drawing/2014/main" id="{00F0AD4A-BE04-6C9D-760A-0F334E636342}"/>
                  </a:ext>
                </a:extLst>
              </p14:cNvPr>
              <p14:cNvContentPartPr/>
              <p14:nvPr/>
            </p14:nvContentPartPr>
            <p14:xfrm>
              <a:off x="4161995" y="2224468"/>
              <a:ext cx="196920" cy="97920"/>
            </p14:xfrm>
          </p:contentPart>
        </mc:Choice>
        <mc:Fallback>
          <p:pic>
            <p:nvPicPr>
              <p:cNvPr id="211015" name="Freihand 211014">
                <a:extLst>
                  <a:ext uri="{FF2B5EF4-FFF2-40B4-BE49-F238E27FC236}">
                    <a16:creationId xmlns:a16="http://schemas.microsoft.com/office/drawing/2014/main" id="{00F0AD4A-BE04-6C9D-760A-0F334E636342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152995" y="2215468"/>
                <a:ext cx="2145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211021" name="Freihand 211020">
                <a:extLst>
                  <a:ext uri="{FF2B5EF4-FFF2-40B4-BE49-F238E27FC236}">
                    <a16:creationId xmlns:a16="http://schemas.microsoft.com/office/drawing/2014/main" id="{D89C53FF-7BD6-5C7A-F933-4C2341D74EE9}"/>
                  </a:ext>
                </a:extLst>
              </p14:cNvPr>
              <p14:cNvContentPartPr/>
              <p14:nvPr/>
            </p14:nvContentPartPr>
            <p14:xfrm>
              <a:off x="4671755" y="2237428"/>
              <a:ext cx="267120" cy="38880"/>
            </p14:xfrm>
          </p:contentPart>
        </mc:Choice>
        <mc:Fallback>
          <p:pic>
            <p:nvPicPr>
              <p:cNvPr id="211021" name="Freihand 211020">
                <a:extLst>
                  <a:ext uri="{FF2B5EF4-FFF2-40B4-BE49-F238E27FC236}">
                    <a16:creationId xmlns:a16="http://schemas.microsoft.com/office/drawing/2014/main" id="{D89C53FF-7BD6-5C7A-F933-4C2341D74EE9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663115" y="2228428"/>
                <a:ext cx="2847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211022" name="Freihand 211021">
                <a:extLst>
                  <a:ext uri="{FF2B5EF4-FFF2-40B4-BE49-F238E27FC236}">
                    <a16:creationId xmlns:a16="http://schemas.microsoft.com/office/drawing/2014/main" id="{EE4101A6-ABA5-0679-7709-9251EC729CFF}"/>
                  </a:ext>
                </a:extLst>
              </p14:cNvPr>
              <p14:cNvContentPartPr/>
              <p14:nvPr/>
            </p14:nvContentPartPr>
            <p14:xfrm>
              <a:off x="4525595" y="2121508"/>
              <a:ext cx="223200" cy="199800"/>
            </p14:xfrm>
          </p:contentPart>
        </mc:Choice>
        <mc:Fallback>
          <p:pic>
            <p:nvPicPr>
              <p:cNvPr id="211022" name="Freihand 211021">
                <a:extLst>
                  <a:ext uri="{FF2B5EF4-FFF2-40B4-BE49-F238E27FC236}">
                    <a16:creationId xmlns:a16="http://schemas.microsoft.com/office/drawing/2014/main" id="{EE4101A6-ABA5-0679-7709-9251EC729CFF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4516955" y="2112868"/>
                <a:ext cx="24084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211023" name="Freihand 211022">
                <a:extLst>
                  <a:ext uri="{FF2B5EF4-FFF2-40B4-BE49-F238E27FC236}">
                    <a16:creationId xmlns:a16="http://schemas.microsoft.com/office/drawing/2014/main" id="{5048E070-147A-676E-64CB-F96AF280DE5D}"/>
                  </a:ext>
                </a:extLst>
              </p14:cNvPr>
              <p14:cNvContentPartPr/>
              <p14:nvPr/>
            </p14:nvContentPartPr>
            <p14:xfrm>
              <a:off x="5129315" y="2071108"/>
              <a:ext cx="303120" cy="214920"/>
            </p14:xfrm>
          </p:contentPart>
        </mc:Choice>
        <mc:Fallback>
          <p:pic>
            <p:nvPicPr>
              <p:cNvPr id="211023" name="Freihand 211022">
                <a:extLst>
                  <a:ext uri="{FF2B5EF4-FFF2-40B4-BE49-F238E27FC236}">
                    <a16:creationId xmlns:a16="http://schemas.microsoft.com/office/drawing/2014/main" id="{5048E070-147A-676E-64CB-F96AF280DE5D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5120675" y="2062108"/>
                <a:ext cx="32076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211026" name="Freihand 211025">
                <a:extLst>
                  <a:ext uri="{FF2B5EF4-FFF2-40B4-BE49-F238E27FC236}">
                    <a16:creationId xmlns:a16="http://schemas.microsoft.com/office/drawing/2014/main" id="{EDEF45B9-438F-5FDC-156D-AC9BF42A4AA2}"/>
                  </a:ext>
                </a:extLst>
              </p14:cNvPr>
              <p14:cNvContentPartPr/>
              <p14:nvPr/>
            </p14:nvContentPartPr>
            <p14:xfrm>
              <a:off x="5548355" y="2035468"/>
              <a:ext cx="136800" cy="213840"/>
            </p14:xfrm>
          </p:contentPart>
        </mc:Choice>
        <mc:Fallback>
          <p:pic>
            <p:nvPicPr>
              <p:cNvPr id="211026" name="Freihand 211025">
                <a:extLst>
                  <a:ext uri="{FF2B5EF4-FFF2-40B4-BE49-F238E27FC236}">
                    <a16:creationId xmlns:a16="http://schemas.microsoft.com/office/drawing/2014/main" id="{EDEF45B9-438F-5FDC-156D-AC9BF42A4AA2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539355" y="2026828"/>
                <a:ext cx="15444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211027" name="Freihand 211026">
                <a:extLst>
                  <a:ext uri="{FF2B5EF4-FFF2-40B4-BE49-F238E27FC236}">
                    <a16:creationId xmlns:a16="http://schemas.microsoft.com/office/drawing/2014/main" id="{3486659A-C7CC-EE8E-2A4E-EFD782870261}"/>
                  </a:ext>
                </a:extLst>
              </p14:cNvPr>
              <p14:cNvContentPartPr/>
              <p14:nvPr/>
            </p14:nvContentPartPr>
            <p14:xfrm>
              <a:off x="5611355" y="2130868"/>
              <a:ext cx="239040" cy="113760"/>
            </p14:xfrm>
          </p:contentPart>
        </mc:Choice>
        <mc:Fallback>
          <p:pic>
            <p:nvPicPr>
              <p:cNvPr id="211027" name="Freihand 211026">
                <a:extLst>
                  <a:ext uri="{FF2B5EF4-FFF2-40B4-BE49-F238E27FC236}">
                    <a16:creationId xmlns:a16="http://schemas.microsoft.com/office/drawing/2014/main" id="{3486659A-C7CC-EE8E-2A4E-EFD782870261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602715" y="2122228"/>
                <a:ext cx="2566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2">
            <p14:nvContentPartPr>
              <p14:cNvPr id="211028" name="Freihand 211027">
                <a:extLst>
                  <a:ext uri="{FF2B5EF4-FFF2-40B4-BE49-F238E27FC236}">
                    <a16:creationId xmlns:a16="http://schemas.microsoft.com/office/drawing/2014/main" id="{88194235-AFFD-D1A6-2FC8-B795CD29B106}"/>
                  </a:ext>
                </a:extLst>
              </p14:cNvPr>
              <p14:cNvContentPartPr/>
              <p14:nvPr/>
            </p14:nvContentPartPr>
            <p14:xfrm>
              <a:off x="6074675" y="2048428"/>
              <a:ext cx="278280" cy="197640"/>
            </p14:xfrm>
          </p:contentPart>
        </mc:Choice>
        <mc:Fallback>
          <p:pic>
            <p:nvPicPr>
              <p:cNvPr id="211028" name="Freihand 211027">
                <a:extLst>
                  <a:ext uri="{FF2B5EF4-FFF2-40B4-BE49-F238E27FC236}">
                    <a16:creationId xmlns:a16="http://schemas.microsoft.com/office/drawing/2014/main" id="{88194235-AFFD-D1A6-2FC8-B795CD29B106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6066035" y="2039428"/>
                <a:ext cx="2959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4">
            <p14:nvContentPartPr>
              <p14:cNvPr id="211044" name="Freihand 211043">
                <a:extLst>
                  <a:ext uri="{FF2B5EF4-FFF2-40B4-BE49-F238E27FC236}">
                    <a16:creationId xmlns:a16="http://schemas.microsoft.com/office/drawing/2014/main" id="{C363197C-CBE9-F013-C96A-31203918EDE8}"/>
                  </a:ext>
                </a:extLst>
              </p14:cNvPr>
              <p14:cNvContentPartPr/>
              <p14:nvPr/>
            </p14:nvContentPartPr>
            <p14:xfrm>
              <a:off x="10119635" y="1802548"/>
              <a:ext cx="153000" cy="361800"/>
            </p14:xfrm>
          </p:contentPart>
        </mc:Choice>
        <mc:Fallback>
          <p:pic>
            <p:nvPicPr>
              <p:cNvPr id="211044" name="Freihand 211043">
                <a:extLst>
                  <a:ext uri="{FF2B5EF4-FFF2-40B4-BE49-F238E27FC236}">
                    <a16:creationId xmlns:a16="http://schemas.microsoft.com/office/drawing/2014/main" id="{C363197C-CBE9-F013-C96A-31203918EDE8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10110635" y="1793548"/>
                <a:ext cx="17064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6">
            <p14:nvContentPartPr>
              <p14:cNvPr id="211045" name="Freihand 211044">
                <a:extLst>
                  <a:ext uri="{FF2B5EF4-FFF2-40B4-BE49-F238E27FC236}">
                    <a16:creationId xmlns:a16="http://schemas.microsoft.com/office/drawing/2014/main" id="{6142A57B-D0EF-145E-97BB-770D77E58EA9}"/>
                  </a:ext>
                </a:extLst>
              </p14:cNvPr>
              <p14:cNvContentPartPr/>
              <p14:nvPr/>
            </p14:nvContentPartPr>
            <p14:xfrm>
              <a:off x="10329875" y="1851148"/>
              <a:ext cx="131400" cy="173880"/>
            </p14:xfrm>
          </p:contentPart>
        </mc:Choice>
        <mc:Fallback>
          <p:pic>
            <p:nvPicPr>
              <p:cNvPr id="211045" name="Freihand 211044">
                <a:extLst>
                  <a:ext uri="{FF2B5EF4-FFF2-40B4-BE49-F238E27FC236}">
                    <a16:creationId xmlns:a16="http://schemas.microsoft.com/office/drawing/2014/main" id="{6142A57B-D0EF-145E-97BB-770D77E58EA9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10321235" y="1842148"/>
                <a:ext cx="1490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211046" name="Freihand 211045">
                <a:extLst>
                  <a:ext uri="{FF2B5EF4-FFF2-40B4-BE49-F238E27FC236}">
                    <a16:creationId xmlns:a16="http://schemas.microsoft.com/office/drawing/2014/main" id="{AF4602AB-1421-DEAB-5A2E-F601C727A032}"/>
                  </a:ext>
                </a:extLst>
              </p14:cNvPr>
              <p14:cNvContentPartPr/>
              <p14:nvPr/>
            </p14:nvContentPartPr>
            <p14:xfrm>
              <a:off x="10476035" y="1892908"/>
              <a:ext cx="268560" cy="282600"/>
            </p14:xfrm>
          </p:contentPart>
        </mc:Choice>
        <mc:Fallback>
          <p:pic>
            <p:nvPicPr>
              <p:cNvPr id="211046" name="Freihand 211045">
                <a:extLst>
                  <a:ext uri="{FF2B5EF4-FFF2-40B4-BE49-F238E27FC236}">
                    <a16:creationId xmlns:a16="http://schemas.microsoft.com/office/drawing/2014/main" id="{AF4602AB-1421-DEAB-5A2E-F601C727A032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10467395" y="1884268"/>
                <a:ext cx="28620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0">
            <p14:nvContentPartPr>
              <p14:cNvPr id="211047" name="Freihand 211046">
                <a:extLst>
                  <a:ext uri="{FF2B5EF4-FFF2-40B4-BE49-F238E27FC236}">
                    <a16:creationId xmlns:a16="http://schemas.microsoft.com/office/drawing/2014/main" id="{EFDCC79F-89F2-659A-B763-8E13AA2AAF3E}"/>
                  </a:ext>
                </a:extLst>
              </p14:cNvPr>
              <p14:cNvContentPartPr/>
              <p14:nvPr/>
            </p14:nvContentPartPr>
            <p14:xfrm>
              <a:off x="10182995" y="2371708"/>
              <a:ext cx="117720" cy="280800"/>
            </p14:xfrm>
          </p:contentPart>
        </mc:Choice>
        <mc:Fallback>
          <p:pic>
            <p:nvPicPr>
              <p:cNvPr id="211047" name="Freihand 211046">
                <a:extLst>
                  <a:ext uri="{FF2B5EF4-FFF2-40B4-BE49-F238E27FC236}">
                    <a16:creationId xmlns:a16="http://schemas.microsoft.com/office/drawing/2014/main" id="{EFDCC79F-89F2-659A-B763-8E13AA2AAF3E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10174355" y="2363068"/>
                <a:ext cx="13536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2">
            <p14:nvContentPartPr>
              <p14:cNvPr id="211048" name="Freihand 211047">
                <a:extLst>
                  <a:ext uri="{FF2B5EF4-FFF2-40B4-BE49-F238E27FC236}">
                    <a16:creationId xmlns:a16="http://schemas.microsoft.com/office/drawing/2014/main" id="{439CC1F6-21B1-9262-A7C9-D367D76485B7}"/>
                  </a:ext>
                </a:extLst>
              </p14:cNvPr>
              <p14:cNvContentPartPr/>
              <p14:nvPr/>
            </p14:nvContentPartPr>
            <p14:xfrm>
              <a:off x="10305395" y="2314108"/>
              <a:ext cx="209880" cy="227520"/>
            </p14:xfrm>
          </p:contentPart>
        </mc:Choice>
        <mc:Fallback>
          <p:pic>
            <p:nvPicPr>
              <p:cNvPr id="211048" name="Freihand 211047">
                <a:extLst>
                  <a:ext uri="{FF2B5EF4-FFF2-40B4-BE49-F238E27FC236}">
                    <a16:creationId xmlns:a16="http://schemas.microsoft.com/office/drawing/2014/main" id="{439CC1F6-21B1-9262-A7C9-D367D76485B7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10296395" y="2305108"/>
                <a:ext cx="22752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4">
            <p14:nvContentPartPr>
              <p14:cNvPr id="211049" name="Freihand 211048">
                <a:extLst>
                  <a:ext uri="{FF2B5EF4-FFF2-40B4-BE49-F238E27FC236}">
                    <a16:creationId xmlns:a16="http://schemas.microsoft.com/office/drawing/2014/main" id="{6F2D41D3-7272-821F-41C1-75D4417C7660}"/>
                  </a:ext>
                </a:extLst>
              </p14:cNvPr>
              <p14:cNvContentPartPr/>
              <p14:nvPr/>
            </p14:nvContentPartPr>
            <p14:xfrm>
              <a:off x="10557035" y="2439028"/>
              <a:ext cx="165240" cy="118440"/>
            </p14:xfrm>
          </p:contentPart>
        </mc:Choice>
        <mc:Fallback>
          <p:pic>
            <p:nvPicPr>
              <p:cNvPr id="211049" name="Freihand 211048">
                <a:extLst>
                  <a:ext uri="{FF2B5EF4-FFF2-40B4-BE49-F238E27FC236}">
                    <a16:creationId xmlns:a16="http://schemas.microsoft.com/office/drawing/2014/main" id="{6F2D41D3-7272-821F-41C1-75D4417C7660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0548395" y="2430388"/>
                <a:ext cx="1828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6">
            <p14:nvContentPartPr>
              <p14:cNvPr id="211050" name="Freihand 211049">
                <a:extLst>
                  <a:ext uri="{FF2B5EF4-FFF2-40B4-BE49-F238E27FC236}">
                    <a16:creationId xmlns:a16="http://schemas.microsoft.com/office/drawing/2014/main" id="{D59F4357-9E7B-3683-B3F6-877033E91142}"/>
                  </a:ext>
                </a:extLst>
              </p14:cNvPr>
              <p14:cNvContentPartPr/>
              <p14:nvPr/>
            </p14:nvContentPartPr>
            <p14:xfrm>
              <a:off x="10755395" y="2335348"/>
              <a:ext cx="65520" cy="275400"/>
            </p14:xfrm>
          </p:contentPart>
        </mc:Choice>
        <mc:Fallback>
          <p:pic>
            <p:nvPicPr>
              <p:cNvPr id="211050" name="Freihand 211049">
                <a:extLst>
                  <a:ext uri="{FF2B5EF4-FFF2-40B4-BE49-F238E27FC236}">
                    <a16:creationId xmlns:a16="http://schemas.microsoft.com/office/drawing/2014/main" id="{D59F4357-9E7B-3683-B3F6-877033E91142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10746755" y="2326708"/>
                <a:ext cx="8316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211029" name="Freihand 211028">
                <a:extLst>
                  <a:ext uri="{FF2B5EF4-FFF2-40B4-BE49-F238E27FC236}">
                    <a16:creationId xmlns:a16="http://schemas.microsoft.com/office/drawing/2014/main" id="{7CE6A2C9-2887-883C-B454-5D556C0C2813}"/>
                  </a:ext>
                </a:extLst>
              </p14:cNvPr>
              <p14:cNvContentPartPr/>
              <p14:nvPr/>
            </p14:nvContentPartPr>
            <p14:xfrm>
              <a:off x="6599555" y="2018188"/>
              <a:ext cx="675000" cy="239400"/>
            </p14:xfrm>
          </p:contentPart>
        </mc:Choice>
        <mc:Fallback>
          <p:pic>
            <p:nvPicPr>
              <p:cNvPr id="211029" name="Freihand 211028">
                <a:extLst>
                  <a:ext uri="{FF2B5EF4-FFF2-40B4-BE49-F238E27FC236}">
                    <a16:creationId xmlns:a16="http://schemas.microsoft.com/office/drawing/2014/main" id="{7CE6A2C9-2887-883C-B454-5D556C0C2813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6590915" y="2009548"/>
                <a:ext cx="6926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211030" name="Freihand 211029">
                <a:extLst>
                  <a:ext uri="{FF2B5EF4-FFF2-40B4-BE49-F238E27FC236}">
                    <a16:creationId xmlns:a16="http://schemas.microsoft.com/office/drawing/2014/main" id="{09D39EEB-CB4F-554A-6B8E-F89F9F55BFE6}"/>
                  </a:ext>
                </a:extLst>
              </p14:cNvPr>
              <p14:cNvContentPartPr/>
              <p14:nvPr/>
            </p14:nvContentPartPr>
            <p14:xfrm>
              <a:off x="7556075" y="2027188"/>
              <a:ext cx="236880" cy="154800"/>
            </p14:xfrm>
          </p:contentPart>
        </mc:Choice>
        <mc:Fallback>
          <p:pic>
            <p:nvPicPr>
              <p:cNvPr id="211030" name="Freihand 211029">
                <a:extLst>
                  <a:ext uri="{FF2B5EF4-FFF2-40B4-BE49-F238E27FC236}">
                    <a16:creationId xmlns:a16="http://schemas.microsoft.com/office/drawing/2014/main" id="{09D39EEB-CB4F-554A-6B8E-F89F9F55BFE6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7547435" y="2018548"/>
                <a:ext cx="25452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211032" name="Freihand 211031">
                <a:extLst>
                  <a:ext uri="{FF2B5EF4-FFF2-40B4-BE49-F238E27FC236}">
                    <a16:creationId xmlns:a16="http://schemas.microsoft.com/office/drawing/2014/main" id="{B1561D5D-1E32-72B9-D58F-1E02B28E3956}"/>
                  </a:ext>
                </a:extLst>
              </p14:cNvPr>
              <p14:cNvContentPartPr/>
              <p14:nvPr/>
            </p14:nvContentPartPr>
            <p14:xfrm>
              <a:off x="7831115" y="2066068"/>
              <a:ext cx="63360" cy="79200"/>
            </p14:xfrm>
          </p:contentPart>
        </mc:Choice>
        <mc:Fallback>
          <p:pic>
            <p:nvPicPr>
              <p:cNvPr id="211032" name="Freihand 211031">
                <a:extLst>
                  <a:ext uri="{FF2B5EF4-FFF2-40B4-BE49-F238E27FC236}">
                    <a16:creationId xmlns:a16="http://schemas.microsoft.com/office/drawing/2014/main" id="{B1561D5D-1E32-72B9-D58F-1E02B28E3956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7822115" y="2057068"/>
                <a:ext cx="8100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4">
            <p14:nvContentPartPr>
              <p14:cNvPr id="211033" name="Freihand 211032">
                <a:extLst>
                  <a:ext uri="{FF2B5EF4-FFF2-40B4-BE49-F238E27FC236}">
                    <a16:creationId xmlns:a16="http://schemas.microsoft.com/office/drawing/2014/main" id="{7A237AE8-075A-6D62-5C35-CD43063720F5}"/>
                  </a:ext>
                </a:extLst>
              </p14:cNvPr>
              <p14:cNvContentPartPr/>
              <p14:nvPr/>
            </p14:nvContentPartPr>
            <p14:xfrm>
              <a:off x="7945235" y="1943308"/>
              <a:ext cx="537840" cy="295920"/>
            </p14:xfrm>
          </p:contentPart>
        </mc:Choice>
        <mc:Fallback>
          <p:pic>
            <p:nvPicPr>
              <p:cNvPr id="211033" name="Freihand 211032">
                <a:extLst>
                  <a:ext uri="{FF2B5EF4-FFF2-40B4-BE49-F238E27FC236}">
                    <a16:creationId xmlns:a16="http://schemas.microsoft.com/office/drawing/2014/main" id="{7A237AE8-075A-6D62-5C35-CD43063720F5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7936235" y="1934668"/>
                <a:ext cx="55548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211034" name="Freihand 211033">
                <a:extLst>
                  <a:ext uri="{FF2B5EF4-FFF2-40B4-BE49-F238E27FC236}">
                    <a16:creationId xmlns:a16="http://schemas.microsoft.com/office/drawing/2014/main" id="{42117658-CB0E-F1E1-4F43-290D63388D0F}"/>
                  </a:ext>
                </a:extLst>
              </p14:cNvPr>
              <p14:cNvContentPartPr/>
              <p14:nvPr/>
            </p14:nvContentPartPr>
            <p14:xfrm>
              <a:off x="7872515" y="1820188"/>
              <a:ext cx="23040" cy="6840"/>
            </p14:xfrm>
          </p:contentPart>
        </mc:Choice>
        <mc:Fallback>
          <p:pic>
            <p:nvPicPr>
              <p:cNvPr id="211034" name="Freihand 211033">
                <a:extLst>
                  <a:ext uri="{FF2B5EF4-FFF2-40B4-BE49-F238E27FC236}">
                    <a16:creationId xmlns:a16="http://schemas.microsoft.com/office/drawing/2014/main" id="{42117658-CB0E-F1E1-4F43-290D63388D0F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7863515" y="1811548"/>
                <a:ext cx="4068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211036" name="Freihand 211035">
                <a:extLst>
                  <a:ext uri="{FF2B5EF4-FFF2-40B4-BE49-F238E27FC236}">
                    <a16:creationId xmlns:a16="http://schemas.microsoft.com/office/drawing/2014/main" id="{CCF8E94E-459C-506E-2894-36C95064BEB0}"/>
                  </a:ext>
                </a:extLst>
              </p14:cNvPr>
              <p14:cNvContentPartPr/>
              <p14:nvPr/>
            </p14:nvContentPartPr>
            <p14:xfrm>
              <a:off x="8421875" y="2023228"/>
              <a:ext cx="284040" cy="75240"/>
            </p14:xfrm>
          </p:contentPart>
        </mc:Choice>
        <mc:Fallback>
          <p:pic>
            <p:nvPicPr>
              <p:cNvPr id="211036" name="Freihand 211035">
                <a:extLst>
                  <a:ext uri="{FF2B5EF4-FFF2-40B4-BE49-F238E27FC236}">
                    <a16:creationId xmlns:a16="http://schemas.microsoft.com/office/drawing/2014/main" id="{CCF8E94E-459C-506E-2894-36C95064BEB0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8413235" y="2014228"/>
                <a:ext cx="3016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0">
            <p14:nvContentPartPr>
              <p14:cNvPr id="211037" name="Freihand 211036">
                <a:extLst>
                  <a:ext uri="{FF2B5EF4-FFF2-40B4-BE49-F238E27FC236}">
                    <a16:creationId xmlns:a16="http://schemas.microsoft.com/office/drawing/2014/main" id="{5158BF8D-DC5D-5E3A-F8C1-D93589444C7E}"/>
                  </a:ext>
                </a:extLst>
              </p14:cNvPr>
              <p14:cNvContentPartPr/>
              <p14:nvPr/>
            </p14:nvContentPartPr>
            <p14:xfrm>
              <a:off x="8721755" y="1862668"/>
              <a:ext cx="222120" cy="208800"/>
            </p14:xfrm>
          </p:contentPart>
        </mc:Choice>
        <mc:Fallback>
          <p:pic>
            <p:nvPicPr>
              <p:cNvPr id="211037" name="Freihand 211036">
                <a:extLst>
                  <a:ext uri="{FF2B5EF4-FFF2-40B4-BE49-F238E27FC236}">
                    <a16:creationId xmlns:a16="http://schemas.microsoft.com/office/drawing/2014/main" id="{5158BF8D-DC5D-5E3A-F8C1-D93589444C7E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8713115" y="1853668"/>
                <a:ext cx="23976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2">
            <p14:nvContentPartPr>
              <p14:cNvPr id="211038" name="Freihand 211037">
                <a:extLst>
                  <a:ext uri="{FF2B5EF4-FFF2-40B4-BE49-F238E27FC236}">
                    <a16:creationId xmlns:a16="http://schemas.microsoft.com/office/drawing/2014/main" id="{7A8AC35C-87D3-42BE-8C60-AC0E655D42B1}"/>
                  </a:ext>
                </a:extLst>
              </p14:cNvPr>
              <p14:cNvContentPartPr/>
              <p14:nvPr/>
            </p14:nvContentPartPr>
            <p14:xfrm>
              <a:off x="8958995" y="1917388"/>
              <a:ext cx="25200" cy="75960"/>
            </p14:xfrm>
          </p:contentPart>
        </mc:Choice>
        <mc:Fallback>
          <p:pic>
            <p:nvPicPr>
              <p:cNvPr id="211038" name="Freihand 211037">
                <a:extLst>
                  <a:ext uri="{FF2B5EF4-FFF2-40B4-BE49-F238E27FC236}">
                    <a16:creationId xmlns:a16="http://schemas.microsoft.com/office/drawing/2014/main" id="{7A8AC35C-87D3-42BE-8C60-AC0E655D42B1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8950355" y="1908388"/>
                <a:ext cx="4284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4">
            <p14:nvContentPartPr>
              <p14:cNvPr id="211040" name="Freihand 211039">
                <a:extLst>
                  <a:ext uri="{FF2B5EF4-FFF2-40B4-BE49-F238E27FC236}">
                    <a16:creationId xmlns:a16="http://schemas.microsoft.com/office/drawing/2014/main" id="{0E63874F-11DF-EA4B-50B9-DE882A2874B5}"/>
                  </a:ext>
                </a:extLst>
              </p14:cNvPr>
              <p14:cNvContentPartPr/>
              <p14:nvPr/>
            </p14:nvContentPartPr>
            <p14:xfrm>
              <a:off x="9023435" y="1854028"/>
              <a:ext cx="294120" cy="205920"/>
            </p14:xfrm>
          </p:contentPart>
        </mc:Choice>
        <mc:Fallback>
          <p:pic>
            <p:nvPicPr>
              <p:cNvPr id="211040" name="Freihand 211039">
                <a:extLst>
                  <a:ext uri="{FF2B5EF4-FFF2-40B4-BE49-F238E27FC236}">
                    <a16:creationId xmlns:a16="http://schemas.microsoft.com/office/drawing/2014/main" id="{0E63874F-11DF-EA4B-50B9-DE882A2874B5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9014795" y="1845028"/>
                <a:ext cx="3117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6">
            <p14:nvContentPartPr>
              <p14:cNvPr id="211054" name="Freihand 211053">
                <a:extLst>
                  <a:ext uri="{FF2B5EF4-FFF2-40B4-BE49-F238E27FC236}">
                    <a16:creationId xmlns:a16="http://schemas.microsoft.com/office/drawing/2014/main" id="{ED81E24B-C487-2ECC-3FE2-BABF006F1771}"/>
                  </a:ext>
                </a:extLst>
              </p14:cNvPr>
              <p14:cNvContentPartPr/>
              <p14:nvPr/>
            </p14:nvContentPartPr>
            <p14:xfrm>
              <a:off x="6648515" y="2274868"/>
              <a:ext cx="2855520" cy="172080"/>
            </p14:xfrm>
          </p:contentPart>
        </mc:Choice>
        <mc:Fallback>
          <p:pic>
            <p:nvPicPr>
              <p:cNvPr id="211054" name="Freihand 211053">
                <a:extLst>
                  <a:ext uri="{FF2B5EF4-FFF2-40B4-BE49-F238E27FC236}">
                    <a16:creationId xmlns:a16="http://schemas.microsoft.com/office/drawing/2014/main" id="{ED81E24B-C487-2ECC-3FE2-BABF006F1771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6639515" y="2266228"/>
                <a:ext cx="28731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8">
            <p14:nvContentPartPr>
              <p14:cNvPr id="211055" name="Freihand 211054">
                <a:extLst>
                  <a:ext uri="{FF2B5EF4-FFF2-40B4-BE49-F238E27FC236}">
                    <a16:creationId xmlns:a16="http://schemas.microsoft.com/office/drawing/2014/main" id="{A4D4436C-4A61-F872-025A-BE9C104A2743}"/>
                  </a:ext>
                </a:extLst>
              </p14:cNvPr>
              <p14:cNvContentPartPr/>
              <p14:nvPr/>
            </p14:nvContentPartPr>
            <p14:xfrm>
              <a:off x="8421155" y="2514988"/>
              <a:ext cx="123480" cy="262440"/>
            </p14:xfrm>
          </p:contentPart>
        </mc:Choice>
        <mc:Fallback>
          <p:pic>
            <p:nvPicPr>
              <p:cNvPr id="211055" name="Freihand 211054">
                <a:extLst>
                  <a:ext uri="{FF2B5EF4-FFF2-40B4-BE49-F238E27FC236}">
                    <a16:creationId xmlns:a16="http://schemas.microsoft.com/office/drawing/2014/main" id="{A4D4436C-4A61-F872-025A-BE9C104A2743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8412515" y="2506348"/>
                <a:ext cx="14112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0">
            <p14:nvContentPartPr>
              <p14:cNvPr id="211056" name="Freihand 211055">
                <a:extLst>
                  <a:ext uri="{FF2B5EF4-FFF2-40B4-BE49-F238E27FC236}">
                    <a16:creationId xmlns:a16="http://schemas.microsoft.com/office/drawing/2014/main" id="{8D1E53A7-32A9-14E0-C739-8EA3C8E57C58}"/>
                  </a:ext>
                </a:extLst>
              </p14:cNvPr>
              <p14:cNvContentPartPr/>
              <p14:nvPr/>
            </p14:nvContentPartPr>
            <p14:xfrm>
              <a:off x="8267075" y="2405548"/>
              <a:ext cx="300240" cy="190800"/>
            </p14:xfrm>
          </p:contentPart>
        </mc:Choice>
        <mc:Fallback>
          <p:pic>
            <p:nvPicPr>
              <p:cNvPr id="211056" name="Freihand 211055">
                <a:extLst>
                  <a:ext uri="{FF2B5EF4-FFF2-40B4-BE49-F238E27FC236}">
                    <a16:creationId xmlns:a16="http://schemas.microsoft.com/office/drawing/2014/main" id="{8D1E53A7-32A9-14E0-C739-8EA3C8E57C58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8258435" y="2396908"/>
                <a:ext cx="31788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2">
            <p14:nvContentPartPr>
              <p14:cNvPr id="211059" name="Freihand 211058">
                <a:extLst>
                  <a:ext uri="{FF2B5EF4-FFF2-40B4-BE49-F238E27FC236}">
                    <a16:creationId xmlns:a16="http://schemas.microsoft.com/office/drawing/2014/main" id="{0FF7B2AF-CFAB-512C-97CB-D2C27DE3E51B}"/>
                  </a:ext>
                </a:extLst>
              </p14:cNvPr>
              <p14:cNvContentPartPr/>
              <p14:nvPr/>
            </p14:nvContentPartPr>
            <p14:xfrm>
              <a:off x="8627075" y="2926468"/>
              <a:ext cx="202320" cy="87840"/>
            </p14:xfrm>
          </p:contentPart>
        </mc:Choice>
        <mc:Fallback>
          <p:pic>
            <p:nvPicPr>
              <p:cNvPr id="211059" name="Freihand 211058">
                <a:extLst>
                  <a:ext uri="{FF2B5EF4-FFF2-40B4-BE49-F238E27FC236}">
                    <a16:creationId xmlns:a16="http://schemas.microsoft.com/office/drawing/2014/main" id="{0FF7B2AF-CFAB-512C-97CB-D2C27DE3E51B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618435" y="2917468"/>
                <a:ext cx="2199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4">
            <p14:nvContentPartPr>
              <p14:cNvPr id="211060" name="Freihand 211059">
                <a:extLst>
                  <a:ext uri="{FF2B5EF4-FFF2-40B4-BE49-F238E27FC236}">
                    <a16:creationId xmlns:a16="http://schemas.microsoft.com/office/drawing/2014/main" id="{A1405199-943A-ABAB-D93B-CBA5B2EB4F68}"/>
                  </a:ext>
                </a:extLst>
              </p14:cNvPr>
              <p14:cNvContentPartPr/>
              <p14:nvPr/>
            </p14:nvContentPartPr>
            <p14:xfrm>
              <a:off x="9043595" y="2868508"/>
              <a:ext cx="384120" cy="281520"/>
            </p14:xfrm>
          </p:contentPart>
        </mc:Choice>
        <mc:Fallback>
          <p:pic>
            <p:nvPicPr>
              <p:cNvPr id="211060" name="Freihand 211059">
                <a:extLst>
                  <a:ext uri="{FF2B5EF4-FFF2-40B4-BE49-F238E27FC236}">
                    <a16:creationId xmlns:a16="http://schemas.microsoft.com/office/drawing/2014/main" id="{A1405199-943A-ABAB-D93B-CBA5B2EB4F68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9034595" y="2859868"/>
                <a:ext cx="40176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6">
            <p14:nvContentPartPr>
              <p14:cNvPr id="211061" name="Freihand 211060">
                <a:extLst>
                  <a:ext uri="{FF2B5EF4-FFF2-40B4-BE49-F238E27FC236}">
                    <a16:creationId xmlns:a16="http://schemas.microsoft.com/office/drawing/2014/main" id="{752F85D8-18C6-50DE-5072-5494255F3D86}"/>
                  </a:ext>
                </a:extLst>
              </p14:cNvPr>
              <p14:cNvContentPartPr/>
              <p14:nvPr/>
            </p14:nvContentPartPr>
            <p14:xfrm>
              <a:off x="9491075" y="2806588"/>
              <a:ext cx="504000" cy="194400"/>
            </p14:xfrm>
          </p:contentPart>
        </mc:Choice>
        <mc:Fallback>
          <p:pic>
            <p:nvPicPr>
              <p:cNvPr id="211061" name="Freihand 211060">
                <a:extLst>
                  <a:ext uri="{FF2B5EF4-FFF2-40B4-BE49-F238E27FC236}">
                    <a16:creationId xmlns:a16="http://schemas.microsoft.com/office/drawing/2014/main" id="{752F85D8-18C6-50DE-5072-5494255F3D86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9482075" y="2797948"/>
                <a:ext cx="52164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211062" name="Freihand 211061">
                <a:extLst>
                  <a:ext uri="{FF2B5EF4-FFF2-40B4-BE49-F238E27FC236}">
                    <a16:creationId xmlns:a16="http://schemas.microsoft.com/office/drawing/2014/main" id="{0C79D300-7DC7-48DC-D51B-548A8FAF0B6C}"/>
                  </a:ext>
                </a:extLst>
              </p14:cNvPr>
              <p14:cNvContentPartPr/>
              <p14:nvPr/>
            </p14:nvContentPartPr>
            <p14:xfrm>
              <a:off x="10281275" y="2848348"/>
              <a:ext cx="230760" cy="157320"/>
            </p14:xfrm>
          </p:contentPart>
        </mc:Choice>
        <mc:Fallback>
          <p:pic>
            <p:nvPicPr>
              <p:cNvPr id="211062" name="Freihand 211061">
                <a:extLst>
                  <a:ext uri="{FF2B5EF4-FFF2-40B4-BE49-F238E27FC236}">
                    <a16:creationId xmlns:a16="http://schemas.microsoft.com/office/drawing/2014/main" id="{0C79D300-7DC7-48DC-D51B-548A8FAF0B6C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10272635" y="2839348"/>
                <a:ext cx="2484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211063" name="Freihand 211062">
                <a:extLst>
                  <a:ext uri="{FF2B5EF4-FFF2-40B4-BE49-F238E27FC236}">
                    <a16:creationId xmlns:a16="http://schemas.microsoft.com/office/drawing/2014/main" id="{0A4D0651-92CA-9529-8260-D4D4E181F8A5}"/>
                  </a:ext>
                </a:extLst>
              </p14:cNvPr>
              <p14:cNvContentPartPr/>
              <p14:nvPr/>
            </p14:nvContentPartPr>
            <p14:xfrm>
              <a:off x="10452275" y="2890828"/>
              <a:ext cx="296280" cy="103680"/>
            </p14:xfrm>
          </p:contentPart>
        </mc:Choice>
        <mc:Fallback>
          <p:pic>
            <p:nvPicPr>
              <p:cNvPr id="211063" name="Freihand 211062">
                <a:extLst>
                  <a:ext uri="{FF2B5EF4-FFF2-40B4-BE49-F238E27FC236}">
                    <a16:creationId xmlns:a16="http://schemas.microsoft.com/office/drawing/2014/main" id="{0A4D0651-92CA-9529-8260-D4D4E181F8A5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0443275" y="2881828"/>
                <a:ext cx="3139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2">
            <p14:nvContentPartPr>
              <p14:cNvPr id="211064" name="Freihand 211063">
                <a:extLst>
                  <a:ext uri="{FF2B5EF4-FFF2-40B4-BE49-F238E27FC236}">
                    <a16:creationId xmlns:a16="http://schemas.microsoft.com/office/drawing/2014/main" id="{683FFCD7-3E2A-7D2F-B2EB-A1145C9A2197}"/>
                  </a:ext>
                </a:extLst>
              </p14:cNvPr>
              <p14:cNvContentPartPr/>
              <p14:nvPr/>
            </p14:nvContentPartPr>
            <p14:xfrm>
              <a:off x="10738835" y="2792188"/>
              <a:ext cx="23400" cy="34560"/>
            </p14:xfrm>
          </p:contentPart>
        </mc:Choice>
        <mc:Fallback>
          <p:pic>
            <p:nvPicPr>
              <p:cNvPr id="211064" name="Freihand 211063">
                <a:extLst>
                  <a:ext uri="{FF2B5EF4-FFF2-40B4-BE49-F238E27FC236}">
                    <a16:creationId xmlns:a16="http://schemas.microsoft.com/office/drawing/2014/main" id="{683FFCD7-3E2A-7D2F-B2EB-A1145C9A2197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10730195" y="2783548"/>
                <a:ext cx="410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4">
            <p14:nvContentPartPr>
              <p14:cNvPr id="211065" name="Freihand 211064">
                <a:extLst>
                  <a:ext uri="{FF2B5EF4-FFF2-40B4-BE49-F238E27FC236}">
                    <a16:creationId xmlns:a16="http://schemas.microsoft.com/office/drawing/2014/main" id="{3BFC181B-0EFD-970A-0F0A-0FA02A3942DD}"/>
                  </a:ext>
                </a:extLst>
              </p14:cNvPr>
              <p14:cNvContentPartPr/>
              <p14:nvPr/>
            </p14:nvContentPartPr>
            <p14:xfrm>
              <a:off x="10857995" y="2866708"/>
              <a:ext cx="120960" cy="103320"/>
            </p14:xfrm>
          </p:contentPart>
        </mc:Choice>
        <mc:Fallback>
          <p:pic>
            <p:nvPicPr>
              <p:cNvPr id="211065" name="Freihand 211064">
                <a:extLst>
                  <a:ext uri="{FF2B5EF4-FFF2-40B4-BE49-F238E27FC236}">
                    <a16:creationId xmlns:a16="http://schemas.microsoft.com/office/drawing/2014/main" id="{3BFC181B-0EFD-970A-0F0A-0FA02A3942DD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10848995" y="2857708"/>
                <a:ext cx="1386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6">
            <p14:nvContentPartPr>
              <p14:cNvPr id="211066" name="Freihand 211065">
                <a:extLst>
                  <a:ext uri="{FF2B5EF4-FFF2-40B4-BE49-F238E27FC236}">
                    <a16:creationId xmlns:a16="http://schemas.microsoft.com/office/drawing/2014/main" id="{1C053BBF-FB70-4CD2-286E-6C94D2A5348E}"/>
                  </a:ext>
                </a:extLst>
              </p14:cNvPr>
              <p14:cNvContentPartPr/>
              <p14:nvPr/>
            </p14:nvContentPartPr>
            <p14:xfrm>
              <a:off x="11012795" y="2752588"/>
              <a:ext cx="344520" cy="193680"/>
            </p14:xfrm>
          </p:contentPart>
        </mc:Choice>
        <mc:Fallback>
          <p:pic>
            <p:nvPicPr>
              <p:cNvPr id="211066" name="Freihand 211065">
                <a:extLst>
                  <a:ext uri="{FF2B5EF4-FFF2-40B4-BE49-F238E27FC236}">
                    <a16:creationId xmlns:a16="http://schemas.microsoft.com/office/drawing/2014/main" id="{1C053BBF-FB70-4CD2-286E-6C94D2A5348E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11004155" y="2743588"/>
                <a:ext cx="3621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8">
            <p14:nvContentPartPr>
              <p14:cNvPr id="211067" name="Freihand 211066">
                <a:extLst>
                  <a:ext uri="{FF2B5EF4-FFF2-40B4-BE49-F238E27FC236}">
                    <a16:creationId xmlns:a16="http://schemas.microsoft.com/office/drawing/2014/main" id="{E93F8AB7-FDE4-0F1C-E5A3-3960B29275CC}"/>
                  </a:ext>
                </a:extLst>
              </p14:cNvPr>
              <p14:cNvContentPartPr/>
              <p14:nvPr/>
            </p14:nvContentPartPr>
            <p14:xfrm>
              <a:off x="11359475" y="2750428"/>
              <a:ext cx="32400" cy="33840"/>
            </p14:xfrm>
          </p:contentPart>
        </mc:Choice>
        <mc:Fallback>
          <p:pic>
            <p:nvPicPr>
              <p:cNvPr id="211067" name="Freihand 211066">
                <a:extLst>
                  <a:ext uri="{FF2B5EF4-FFF2-40B4-BE49-F238E27FC236}">
                    <a16:creationId xmlns:a16="http://schemas.microsoft.com/office/drawing/2014/main" id="{E93F8AB7-FDE4-0F1C-E5A3-3960B29275CC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1350475" y="2741428"/>
                <a:ext cx="500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211070" name="Freihand 211069">
                <a:extLst>
                  <a:ext uri="{FF2B5EF4-FFF2-40B4-BE49-F238E27FC236}">
                    <a16:creationId xmlns:a16="http://schemas.microsoft.com/office/drawing/2014/main" id="{D5AE26F5-F204-1AD0-707D-581F315851AC}"/>
                  </a:ext>
                </a:extLst>
              </p14:cNvPr>
              <p14:cNvContentPartPr/>
              <p14:nvPr/>
            </p14:nvContentPartPr>
            <p14:xfrm>
              <a:off x="11410595" y="2827828"/>
              <a:ext cx="279720" cy="143280"/>
            </p14:xfrm>
          </p:contentPart>
        </mc:Choice>
        <mc:Fallback>
          <p:pic>
            <p:nvPicPr>
              <p:cNvPr id="211070" name="Freihand 211069">
                <a:extLst>
                  <a:ext uri="{FF2B5EF4-FFF2-40B4-BE49-F238E27FC236}">
                    <a16:creationId xmlns:a16="http://schemas.microsoft.com/office/drawing/2014/main" id="{D5AE26F5-F204-1AD0-707D-581F315851AC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1401955" y="2818828"/>
                <a:ext cx="2973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211105" name="Freihand 211104">
                <a:extLst>
                  <a:ext uri="{FF2B5EF4-FFF2-40B4-BE49-F238E27FC236}">
                    <a16:creationId xmlns:a16="http://schemas.microsoft.com/office/drawing/2014/main" id="{0F13659F-38C6-447A-F1DA-0E8D515C8775}"/>
                  </a:ext>
                </a:extLst>
              </p14:cNvPr>
              <p14:cNvContentPartPr/>
              <p14:nvPr/>
            </p14:nvContentPartPr>
            <p14:xfrm>
              <a:off x="9177515" y="3168388"/>
              <a:ext cx="124560" cy="281880"/>
            </p14:xfrm>
          </p:contentPart>
        </mc:Choice>
        <mc:Fallback>
          <p:pic>
            <p:nvPicPr>
              <p:cNvPr id="211105" name="Freihand 211104">
                <a:extLst>
                  <a:ext uri="{FF2B5EF4-FFF2-40B4-BE49-F238E27FC236}">
                    <a16:creationId xmlns:a16="http://schemas.microsoft.com/office/drawing/2014/main" id="{0F13659F-38C6-447A-F1DA-0E8D515C8775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9168875" y="3159748"/>
                <a:ext cx="14220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11106" name="Freihand 211105">
                <a:extLst>
                  <a:ext uri="{FF2B5EF4-FFF2-40B4-BE49-F238E27FC236}">
                    <a16:creationId xmlns:a16="http://schemas.microsoft.com/office/drawing/2014/main" id="{98B7C53E-CEB7-8103-1960-DAD7407832FB}"/>
                  </a:ext>
                </a:extLst>
              </p14:cNvPr>
              <p14:cNvContentPartPr/>
              <p14:nvPr/>
            </p14:nvContentPartPr>
            <p14:xfrm>
              <a:off x="9350675" y="3146428"/>
              <a:ext cx="75960" cy="198720"/>
            </p14:xfrm>
          </p:contentPart>
        </mc:Choice>
        <mc:Fallback>
          <p:pic>
            <p:nvPicPr>
              <p:cNvPr id="211106" name="Freihand 211105">
                <a:extLst>
                  <a:ext uri="{FF2B5EF4-FFF2-40B4-BE49-F238E27FC236}">
                    <a16:creationId xmlns:a16="http://schemas.microsoft.com/office/drawing/2014/main" id="{98B7C53E-CEB7-8103-1960-DAD7407832FB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9342035" y="3137788"/>
                <a:ext cx="9360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11107" name="Freihand 211106">
                <a:extLst>
                  <a:ext uri="{FF2B5EF4-FFF2-40B4-BE49-F238E27FC236}">
                    <a16:creationId xmlns:a16="http://schemas.microsoft.com/office/drawing/2014/main" id="{FFC207A9-4D72-90A1-94DC-42F771FF2E88}"/>
                  </a:ext>
                </a:extLst>
              </p14:cNvPr>
              <p14:cNvContentPartPr/>
              <p14:nvPr/>
            </p14:nvContentPartPr>
            <p14:xfrm>
              <a:off x="9469475" y="3170188"/>
              <a:ext cx="219600" cy="196920"/>
            </p14:xfrm>
          </p:contentPart>
        </mc:Choice>
        <mc:Fallback>
          <p:pic>
            <p:nvPicPr>
              <p:cNvPr id="211107" name="Freihand 211106">
                <a:extLst>
                  <a:ext uri="{FF2B5EF4-FFF2-40B4-BE49-F238E27FC236}">
                    <a16:creationId xmlns:a16="http://schemas.microsoft.com/office/drawing/2014/main" id="{FFC207A9-4D72-90A1-94DC-42F771FF2E88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9460475" y="3161548"/>
                <a:ext cx="2372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11109" name="Freihand 211108">
                <a:extLst>
                  <a:ext uri="{FF2B5EF4-FFF2-40B4-BE49-F238E27FC236}">
                    <a16:creationId xmlns:a16="http://schemas.microsoft.com/office/drawing/2014/main" id="{3FC5CA55-DA29-C341-9DBC-4F0A7332A99C}"/>
                  </a:ext>
                </a:extLst>
              </p14:cNvPr>
              <p14:cNvContentPartPr/>
              <p14:nvPr/>
            </p14:nvContentPartPr>
            <p14:xfrm>
              <a:off x="8916515" y="3182788"/>
              <a:ext cx="149040" cy="231840"/>
            </p14:xfrm>
          </p:contentPart>
        </mc:Choice>
        <mc:Fallback>
          <p:pic>
            <p:nvPicPr>
              <p:cNvPr id="211109" name="Freihand 211108">
                <a:extLst>
                  <a:ext uri="{FF2B5EF4-FFF2-40B4-BE49-F238E27FC236}">
                    <a16:creationId xmlns:a16="http://schemas.microsoft.com/office/drawing/2014/main" id="{3FC5CA55-DA29-C341-9DBC-4F0A7332A99C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8907515" y="3174148"/>
                <a:ext cx="1666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11111" name="Freihand 211110">
                <a:extLst>
                  <a:ext uri="{FF2B5EF4-FFF2-40B4-BE49-F238E27FC236}">
                    <a16:creationId xmlns:a16="http://schemas.microsoft.com/office/drawing/2014/main" id="{162AE323-63BA-D6FA-782A-7F54A628B6C2}"/>
                  </a:ext>
                </a:extLst>
              </p14:cNvPr>
              <p14:cNvContentPartPr/>
              <p14:nvPr/>
            </p14:nvContentPartPr>
            <p14:xfrm>
              <a:off x="9872675" y="3256228"/>
              <a:ext cx="202680" cy="9720"/>
            </p14:xfrm>
          </p:contentPart>
        </mc:Choice>
        <mc:Fallback>
          <p:pic>
            <p:nvPicPr>
              <p:cNvPr id="211111" name="Freihand 211110">
                <a:extLst>
                  <a:ext uri="{FF2B5EF4-FFF2-40B4-BE49-F238E27FC236}">
                    <a16:creationId xmlns:a16="http://schemas.microsoft.com/office/drawing/2014/main" id="{162AE323-63BA-D6FA-782A-7F54A628B6C2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9863675" y="3247228"/>
                <a:ext cx="2203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11112" name="Freihand 211111">
                <a:extLst>
                  <a:ext uri="{FF2B5EF4-FFF2-40B4-BE49-F238E27FC236}">
                    <a16:creationId xmlns:a16="http://schemas.microsoft.com/office/drawing/2014/main" id="{FB76E149-6333-CBAF-10AA-D63FD9019738}"/>
                  </a:ext>
                </a:extLst>
              </p14:cNvPr>
              <p14:cNvContentPartPr/>
              <p14:nvPr/>
            </p14:nvContentPartPr>
            <p14:xfrm>
              <a:off x="9883115" y="3314548"/>
              <a:ext cx="176040" cy="7920"/>
            </p14:xfrm>
          </p:contentPart>
        </mc:Choice>
        <mc:Fallback>
          <p:pic>
            <p:nvPicPr>
              <p:cNvPr id="211112" name="Freihand 211111">
                <a:extLst>
                  <a:ext uri="{FF2B5EF4-FFF2-40B4-BE49-F238E27FC236}">
                    <a16:creationId xmlns:a16="http://schemas.microsoft.com/office/drawing/2014/main" id="{FB76E149-6333-CBAF-10AA-D63FD9019738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9874475" y="3305908"/>
                <a:ext cx="19368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11113" name="Freihand 211112">
                <a:extLst>
                  <a:ext uri="{FF2B5EF4-FFF2-40B4-BE49-F238E27FC236}">
                    <a16:creationId xmlns:a16="http://schemas.microsoft.com/office/drawing/2014/main" id="{952C9CAF-2399-AEDE-B64D-654FA749CA69}"/>
                  </a:ext>
                </a:extLst>
              </p14:cNvPr>
              <p14:cNvContentPartPr/>
              <p14:nvPr/>
            </p14:nvContentPartPr>
            <p14:xfrm>
              <a:off x="10215035" y="3102868"/>
              <a:ext cx="186840" cy="144360"/>
            </p14:xfrm>
          </p:contentPart>
        </mc:Choice>
        <mc:Fallback>
          <p:pic>
            <p:nvPicPr>
              <p:cNvPr id="211113" name="Freihand 211112">
                <a:extLst>
                  <a:ext uri="{FF2B5EF4-FFF2-40B4-BE49-F238E27FC236}">
                    <a16:creationId xmlns:a16="http://schemas.microsoft.com/office/drawing/2014/main" id="{952C9CAF-2399-AEDE-B64D-654FA749CA69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10206395" y="3093868"/>
                <a:ext cx="20448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11114" name="Freihand 211113">
                <a:extLst>
                  <a:ext uri="{FF2B5EF4-FFF2-40B4-BE49-F238E27FC236}">
                    <a16:creationId xmlns:a16="http://schemas.microsoft.com/office/drawing/2014/main" id="{2CCCF957-2AAA-1DBC-5C4C-C152ACCE3F70}"/>
                  </a:ext>
                </a:extLst>
              </p14:cNvPr>
              <p14:cNvContentPartPr/>
              <p14:nvPr/>
            </p14:nvContentPartPr>
            <p14:xfrm>
              <a:off x="10421315" y="3093868"/>
              <a:ext cx="118080" cy="198720"/>
            </p14:xfrm>
          </p:contentPart>
        </mc:Choice>
        <mc:Fallback>
          <p:pic>
            <p:nvPicPr>
              <p:cNvPr id="211114" name="Freihand 211113">
                <a:extLst>
                  <a:ext uri="{FF2B5EF4-FFF2-40B4-BE49-F238E27FC236}">
                    <a16:creationId xmlns:a16="http://schemas.microsoft.com/office/drawing/2014/main" id="{2CCCF957-2AAA-1DBC-5C4C-C152ACCE3F70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10412315" y="3085228"/>
                <a:ext cx="1357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11115" name="Freihand 211114">
                <a:extLst>
                  <a:ext uri="{FF2B5EF4-FFF2-40B4-BE49-F238E27FC236}">
                    <a16:creationId xmlns:a16="http://schemas.microsoft.com/office/drawing/2014/main" id="{E9A734EC-7780-0FB3-A0F4-27F8E6E02BF0}"/>
                  </a:ext>
                </a:extLst>
              </p14:cNvPr>
              <p14:cNvContentPartPr/>
              <p14:nvPr/>
            </p14:nvContentPartPr>
            <p14:xfrm>
              <a:off x="10164995" y="3285028"/>
              <a:ext cx="418680" cy="50760"/>
            </p14:xfrm>
          </p:contentPart>
        </mc:Choice>
        <mc:Fallback>
          <p:pic>
            <p:nvPicPr>
              <p:cNvPr id="211115" name="Freihand 211114">
                <a:extLst>
                  <a:ext uri="{FF2B5EF4-FFF2-40B4-BE49-F238E27FC236}">
                    <a16:creationId xmlns:a16="http://schemas.microsoft.com/office/drawing/2014/main" id="{E9A734EC-7780-0FB3-A0F4-27F8E6E02BF0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0156355" y="3276028"/>
                <a:ext cx="4363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11116" name="Freihand 211115">
                <a:extLst>
                  <a:ext uri="{FF2B5EF4-FFF2-40B4-BE49-F238E27FC236}">
                    <a16:creationId xmlns:a16="http://schemas.microsoft.com/office/drawing/2014/main" id="{187FB840-0FB8-AAFF-1C31-760E59480F18}"/>
                  </a:ext>
                </a:extLst>
              </p14:cNvPr>
              <p14:cNvContentPartPr/>
              <p14:nvPr/>
            </p14:nvContentPartPr>
            <p14:xfrm>
              <a:off x="10185155" y="3368188"/>
              <a:ext cx="163440" cy="226080"/>
            </p14:xfrm>
          </p:contentPart>
        </mc:Choice>
        <mc:Fallback>
          <p:pic>
            <p:nvPicPr>
              <p:cNvPr id="211116" name="Freihand 211115">
                <a:extLst>
                  <a:ext uri="{FF2B5EF4-FFF2-40B4-BE49-F238E27FC236}">
                    <a16:creationId xmlns:a16="http://schemas.microsoft.com/office/drawing/2014/main" id="{187FB840-0FB8-AAFF-1C31-760E59480F18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0176515" y="3359548"/>
                <a:ext cx="18108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11117" name="Freihand 211116">
                <a:extLst>
                  <a:ext uri="{FF2B5EF4-FFF2-40B4-BE49-F238E27FC236}">
                    <a16:creationId xmlns:a16="http://schemas.microsoft.com/office/drawing/2014/main" id="{B55A1853-3F78-7C2A-6311-F6335E92E242}"/>
                  </a:ext>
                </a:extLst>
              </p14:cNvPr>
              <p14:cNvContentPartPr/>
              <p14:nvPr/>
            </p14:nvContentPartPr>
            <p14:xfrm>
              <a:off x="10408355" y="3431908"/>
              <a:ext cx="130680" cy="194760"/>
            </p14:xfrm>
          </p:contentPart>
        </mc:Choice>
        <mc:Fallback>
          <p:pic>
            <p:nvPicPr>
              <p:cNvPr id="211117" name="Freihand 211116">
                <a:extLst>
                  <a:ext uri="{FF2B5EF4-FFF2-40B4-BE49-F238E27FC236}">
                    <a16:creationId xmlns:a16="http://schemas.microsoft.com/office/drawing/2014/main" id="{B55A1853-3F78-7C2A-6311-F6335E92E242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0399355" y="3422908"/>
                <a:ext cx="14832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11118" name="Freihand 211117">
                <a:extLst>
                  <a:ext uri="{FF2B5EF4-FFF2-40B4-BE49-F238E27FC236}">
                    <a16:creationId xmlns:a16="http://schemas.microsoft.com/office/drawing/2014/main" id="{A7AD79AF-BDC5-9E30-BA22-8D5124998FB5}"/>
                  </a:ext>
                </a:extLst>
              </p14:cNvPr>
              <p14:cNvContentPartPr/>
              <p14:nvPr/>
            </p14:nvContentPartPr>
            <p14:xfrm>
              <a:off x="10736315" y="3316708"/>
              <a:ext cx="28080" cy="35640"/>
            </p14:xfrm>
          </p:contentPart>
        </mc:Choice>
        <mc:Fallback>
          <p:pic>
            <p:nvPicPr>
              <p:cNvPr id="211118" name="Freihand 211117">
                <a:extLst>
                  <a:ext uri="{FF2B5EF4-FFF2-40B4-BE49-F238E27FC236}">
                    <a16:creationId xmlns:a16="http://schemas.microsoft.com/office/drawing/2014/main" id="{A7AD79AF-BDC5-9E30-BA22-8D5124998FB5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0727315" y="3308068"/>
                <a:ext cx="457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211125" name="Freihand 211124">
                <a:extLst>
                  <a:ext uri="{FF2B5EF4-FFF2-40B4-BE49-F238E27FC236}">
                    <a16:creationId xmlns:a16="http://schemas.microsoft.com/office/drawing/2014/main" id="{B56B1C3C-E4E1-D373-FF8C-352CF769E316}"/>
                  </a:ext>
                </a:extLst>
              </p14:cNvPr>
              <p14:cNvContentPartPr/>
              <p14:nvPr/>
            </p14:nvContentPartPr>
            <p14:xfrm>
              <a:off x="10850795" y="3184948"/>
              <a:ext cx="213840" cy="166320"/>
            </p14:xfrm>
          </p:contentPart>
        </mc:Choice>
        <mc:Fallback>
          <p:pic>
            <p:nvPicPr>
              <p:cNvPr id="211125" name="Freihand 211124">
                <a:extLst>
                  <a:ext uri="{FF2B5EF4-FFF2-40B4-BE49-F238E27FC236}">
                    <a16:creationId xmlns:a16="http://schemas.microsoft.com/office/drawing/2014/main" id="{B56B1C3C-E4E1-D373-FF8C-352CF769E316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10841795" y="3176308"/>
                <a:ext cx="23148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11127" name="Freihand 211126">
                <a:extLst>
                  <a:ext uri="{FF2B5EF4-FFF2-40B4-BE49-F238E27FC236}">
                    <a16:creationId xmlns:a16="http://schemas.microsoft.com/office/drawing/2014/main" id="{D51092D8-6B41-4CFC-D575-71B5B5696AA6}"/>
                  </a:ext>
                </a:extLst>
              </p14:cNvPr>
              <p14:cNvContentPartPr/>
              <p14:nvPr/>
            </p14:nvContentPartPr>
            <p14:xfrm>
              <a:off x="11146715" y="3218068"/>
              <a:ext cx="123840" cy="167760"/>
            </p14:xfrm>
          </p:contentPart>
        </mc:Choice>
        <mc:Fallback>
          <p:pic>
            <p:nvPicPr>
              <p:cNvPr id="211127" name="Freihand 211126">
                <a:extLst>
                  <a:ext uri="{FF2B5EF4-FFF2-40B4-BE49-F238E27FC236}">
                    <a16:creationId xmlns:a16="http://schemas.microsoft.com/office/drawing/2014/main" id="{D51092D8-6B41-4CFC-D575-71B5B5696AA6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11137715" y="3209428"/>
                <a:ext cx="14148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211129" name="Freihand 211128">
                <a:extLst>
                  <a:ext uri="{FF2B5EF4-FFF2-40B4-BE49-F238E27FC236}">
                    <a16:creationId xmlns:a16="http://schemas.microsoft.com/office/drawing/2014/main" id="{AD27E815-2B45-88F0-A6C9-F047D1A4BE81}"/>
                  </a:ext>
                </a:extLst>
              </p14:cNvPr>
              <p14:cNvContentPartPr/>
              <p14:nvPr/>
            </p14:nvContentPartPr>
            <p14:xfrm>
              <a:off x="10128995" y="3667348"/>
              <a:ext cx="450000" cy="104760"/>
            </p14:xfrm>
          </p:contentPart>
        </mc:Choice>
        <mc:Fallback>
          <p:pic>
            <p:nvPicPr>
              <p:cNvPr id="211129" name="Freihand 211128">
                <a:extLst>
                  <a:ext uri="{FF2B5EF4-FFF2-40B4-BE49-F238E27FC236}">
                    <a16:creationId xmlns:a16="http://schemas.microsoft.com/office/drawing/2014/main" id="{AD27E815-2B45-88F0-A6C9-F047D1A4BE81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10120355" y="3658348"/>
                <a:ext cx="4676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11130" name="Freihand 211129">
                <a:extLst>
                  <a:ext uri="{FF2B5EF4-FFF2-40B4-BE49-F238E27FC236}">
                    <a16:creationId xmlns:a16="http://schemas.microsoft.com/office/drawing/2014/main" id="{8F38013D-0081-81B8-AAEE-D4708510850C}"/>
                  </a:ext>
                </a:extLst>
              </p14:cNvPr>
              <p14:cNvContentPartPr/>
              <p14:nvPr/>
            </p14:nvContentPartPr>
            <p14:xfrm>
              <a:off x="10224755" y="3896668"/>
              <a:ext cx="126720" cy="253080"/>
            </p14:xfrm>
          </p:contentPart>
        </mc:Choice>
        <mc:Fallback>
          <p:pic>
            <p:nvPicPr>
              <p:cNvPr id="211130" name="Freihand 211129">
                <a:extLst>
                  <a:ext uri="{FF2B5EF4-FFF2-40B4-BE49-F238E27FC236}">
                    <a16:creationId xmlns:a16="http://schemas.microsoft.com/office/drawing/2014/main" id="{8F38013D-0081-81B8-AAEE-D4708510850C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0215755" y="3888028"/>
                <a:ext cx="14436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11132" name="Freihand 211131">
                <a:extLst>
                  <a:ext uri="{FF2B5EF4-FFF2-40B4-BE49-F238E27FC236}">
                    <a16:creationId xmlns:a16="http://schemas.microsoft.com/office/drawing/2014/main" id="{7BE9C5B4-6BA2-1B6A-85CE-8E7FFDC4ADF3}"/>
                  </a:ext>
                </a:extLst>
              </p14:cNvPr>
              <p14:cNvContentPartPr/>
              <p14:nvPr/>
            </p14:nvContentPartPr>
            <p14:xfrm>
              <a:off x="10413755" y="3818908"/>
              <a:ext cx="12600" cy="163080"/>
            </p14:xfrm>
          </p:contentPart>
        </mc:Choice>
        <mc:Fallback>
          <p:pic>
            <p:nvPicPr>
              <p:cNvPr id="211132" name="Freihand 211131">
                <a:extLst>
                  <a:ext uri="{FF2B5EF4-FFF2-40B4-BE49-F238E27FC236}">
                    <a16:creationId xmlns:a16="http://schemas.microsoft.com/office/drawing/2014/main" id="{7BE9C5B4-6BA2-1B6A-85CE-8E7FFDC4ADF3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10405115" y="3809908"/>
                <a:ext cx="302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11133" name="Freihand 211132">
                <a:extLst>
                  <a:ext uri="{FF2B5EF4-FFF2-40B4-BE49-F238E27FC236}">
                    <a16:creationId xmlns:a16="http://schemas.microsoft.com/office/drawing/2014/main" id="{BCD4EFEE-34D0-3CD8-2765-6B07473D2D2D}"/>
                  </a:ext>
                </a:extLst>
              </p14:cNvPr>
              <p14:cNvContentPartPr/>
              <p14:nvPr/>
            </p14:nvContentPartPr>
            <p14:xfrm>
              <a:off x="10460915" y="3895228"/>
              <a:ext cx="65160" cy="164160"/>
            </p14:xfrm>
          </p:contentPart>
        </mc:Choice>
        <mc:Fallback>
          <p:pic>
            <p:nvPicPr>
              <p:cNvPr id="211133" name="Freihand 211132">
                <a:extLst>
                  <a:ext uri="{FF2B5EF4-FFF2-40B4-BE49-F238E27FC236}">
                    <a16:creationId xmlns:a16="http://schemas.microsoft.com/office/drawing/2014/main" id="{BCD4EFEE-34D0-3CD8-2765-6B07473D2D2D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10452275" y="3886588"/>
                <a:ext cx="82800" cy="18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11134" name="Freihand 211133">
                <a:extLst>
                  <a:ext uri="{FF2B5EF4-FFF2-40B4-BE49-F238E27FC236}">
                    <a16:creationId xmlns:a16="http://schemas.microsoft.com/office/drawing/2014/main" id="{C5FB9F4B-C2EA-3697-BDFD-17F306B9A5B7}"/>
                  </a:ext>
                </a:extLst>
              </p14:cNvPr>
              <p14:cNvContentPartPr/>
              <p14:nvPr/>
            </p14:nvContentPartPr>
            <p14:xfrm>
              <a:off x="10534355" y="3915748"/>
              <a:ext cx="154080" cy="183960"/>
            </p14:xfrm>
          </p:contentPart>
        </mc:Choice>
        <mc:Fallback>
          <p:pic>
            <p:nvPicPr>
              <p:cNvPr id="211134" name="Freihand 211133">
                <a:extLst>
                  <a:ext uri="{FF2B5EF4-FFF2-40B4-BE49-F238E27FC236}">
                    <a16:creationId xmlns:a16="http://schemas.microsoft.com/office/drawing/2014/main" id="{C5FB9F4B-C2EA-3697-BDFD-17F306B9A5B7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10525715" y="3907108"/>
                <a:ext cx="17172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11135" name="Freihand 211134">
                <a:extLst>
                  <a:ext uri="{FF2B5EF4-FFF2-40B4-BE49-F238E27FC236}">
                    <a16:creationId xmlns:a16="http://schemas.microsoft.com/office/drawing/2014/main" id="{8C9E500D-EA67-FEAA-353D-D7C1500C7598}"/>
                  </a:ext>
                </a:extLst>
              </p14:cNvPr>
              <p14:cNvContentPartPr/>
              <p14:nvPr/>
            </p14:nvContentPartPr>
            <p14:xfrm>
              <a:off x="10639115" y="3892708"/>
              <a:ext cx="112320" cy="267480"/>
            </p14:xfrm>
          </p:contentPart>
        </mc:Choice>
        <mc:Fallback>
          <p:pic>
            <p:nvPicPr>
              <p:cNvPr id="211135" name="Freihand 211134">
                <a:extLst>
                  <a:ext uri="{FF2B5EF4-FFF2-40B4-BE49-F238E27FC236}">
                    <a16:creationId xmlns:a16="http://schemas.microsoft.com/office/drawing/2014/main" id="{8C9E500D-EA67-FEAA-353D-D7C1500C7598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10630475" y="3883708"/>
                <a:ext cx="12996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11137" name="Freihand 211136">
                <a:extLst>
                  <a:ext uri="{FF2B5EF4-FFF2-40B4-BE49-F238E27FC236}">
                    <a16:creationId xmlns:a16="http://schemas.microsoft.com/office/drawing/2014/main" id="{D08CBF88-5E8A-632B-60C3-7CFCEF3CA5EE}"/>
                  </a:ext>
                </a:extLst>
              </p14:cNvPr>
              <p14:cNvContentPartPr/>
              <p14:nvPr/>
            </p14:nvContentPartPr>
            <p14:xfrm>
              <a:off x="8426195" y="3596428"/>
              <a:ext cx="102240" cy="297360"/>
            </p14:xfrm>
          </p:contentPart>
        </mc:Choice>
        <mc:Fallback>
          <p:pic>
            <p:nvPicPr>
              <p:cNvPr id="211137" name="Freihand 211136">
                <a:extLst>
                  <a:ext uri="{FF2B5EF4-FFF2-40B4-BE49-F238E27FC236}">
                    <a16:creationId xmlns:a16="http://schemas.microsoft.com/office/drawing/2014/main" id="{D08CBF88-5E8A-632B-60C3-7CFCEF3CA5EE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8417195" y="3587788"/>
                <a:ext cx="11988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11138" name="Freihand 211137">
                <a:extLst>
                  <a:ext uri="{FF2B5EF4-FFF2-40B4-BE49-F238E27FC236}">
                    <a16:creationId xmlns:a16="http://schemas.microsoft.com/office/drawing/2014/main" id="{E416C7E1-691C-429F-024D-82D2C157FF0F}"/>
                  </a:ext>
                </a:extLst>
              </p14:cNvPr>
              <p14:cNvContentPartPr/>
              <p14:nvPr/>
            </p14:nvContentPartPr>
            <p14:xfrm>
              <a:off x="8348075" y="3549268"/>
              <a:ext cx="342000" cy="202680"/>
            </p14:xfrm>
          </p:contentPart>
        </mc:Choice>
        <mc:Fallback>
          <p:pic>
            <p:nvPicPr>
              <p:cNvPr id="211138" name="Freihand 211137">
                <a:extLst>
                  <a:ext uri="{FF2B5EF4-FFF2-40B4-BE49-F238E27FC236}">
                    <a16:creationId xmlns:a16="http://schemas.microsoft.com/office/drawing/2014/main" id="{E416C7E1-691C-429F-024D-82D2C157FF0F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8339075" y="3540628"/>
                <a:ext cx="3596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11139" name="Freihand 211138">
                <a:extLst>
                  <a:ext uri="{FF2B5EF4-FFF2-40B4-BE49-F238E27FC236}">
                    <a16:creationId xmlns:a16="http://schemas.microsoft.com/office/drawing/2014/main" id="{C80D89D7-B56D-E567-D5CF-F577F27C20E6}"/>
                  </a:ext>
                </a:extLst>
              </p14:cNvPr>
              <p14:cNvContentPartPr/>
              <p14:nvPr/>
            </p14:nvContentPartPr>
            <p14:xfrm>
              <a:off x="8686835" y="3639628"/>
              <a:ext cx="134640" cy="136440"/>
            </p14:xfrm>
          </p:contentPart>
        </mc:Choice>
        <mc:Fallback>
          <p:pic>
            <p:nvPicPr>
              <p:cNvPr id="211139" name="Freihand 211138">
                <a:extLst>
                  <a:ext uri="{FF2B5EF4-FFF2-40B4-BE49-F238E27FC236}">
                    <a16:creationId xmlns:a16="http://schemas.microsoft.com/office/drawing/2014/main" id="{C80D89D7-B56D-E567-D5CF-F577F27C20E6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8677835" y="3630988"/>
                <a:ext cx="1522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11140" name="Freihand 211139">
                <a:extLst>
                  <a:ext uri="{FF2B5EF4-FFF2-40B4-BE49-F238E27FC236}">
                    <a16:creationId xmlns:a16="http://schemas.microsoft.com/office/drawing/2014/main" id="{F0AFE395-2CF4-BE00-9831-B9EABA3CBF73}"/>
                  </a:ext>
                </a:extLst>
              </p14:cNvPr>
              <p14:cNvContentPartPr/>
              <p14:nvPr/>
            </p14:nvContentPartPr>
            <p14:xfrm>
              <a:off x="8864315" y="3551428"/>
              <a:ext cx="341280" cy="194760"/>
            </p14:xfrm>
          </p:contentPart>
        </mc:Choice>
        <mc:Fallback>
          <p:pic>
            <p:nvPicPr>
              <p:cNvPr id="211140" name="Freihand 211139">
                <a:extLst>
                  <a:ext uri="{FF2B5EF4-FFF2-40B4-BE49-F238E27FC236}">
                    <a16:creationId xmlns:a16="http://schemas.microsoft.com/office/drawing/2014/main" id="{F0AFE395-2CF4-BE00-9831-B9EABA3CBF73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8855315" y="3542788"/>
                <a:ext cx="35892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11141" name="Freihand 211140">
                <a:extLst>
                  <a:ext uri="{FF2B5EF4-FFF2-40B4-BE49-F238E27FC236}">
                    <a16:creationId xmlns:a16="http://schemas.microsoft.com/office/drawing/2014/main" id="{85A85CFB-6560-EABB-9A3B-27660D9734F7}"/>
                  </a:ext>
                </a:extLst>
              </p14:cNvPr>
              <p14:cNvContentPartPr/>
              <p14:nvPr/>
            </p14:nvContentPartPr>
            <p14:xfrm>
              <a:off x="9042155" y="3709108"/>
              <a:ext cx="183240" cy="19080"/>
            </p14:xfrm>
          </p:contentPart>
        </mc:Choice>
        <mc:Fallback>
          <p:pic>
            <p:nvPicPr>
              <p:cNvPr id="211141" name="Freihand 211140">
                <a:extLst>
                  <a:ext uri="{FF2B5EF4-FFF2-40B4-BE49-F238E27FC236}">
                    <a16:creationId xmlns:a16="http://schemas.microsoft.com/office/drawing/2014/main" id="{85A85CFB-6560-EABB-9A3B-27660D9734F7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9033515" y="3700468"/>
                <a:ext cx="2008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11142" name="Freihand 211141">
                <a:extLst>
                  <a:ext uri="{FF2B5EF4-FFF2-40B4-BE49-F238E27FC236}">
                    <a16:creationId xmlns:a16="http://schemas.microsoft.com/office/drawing/2014/main" id="{5D45DC85-35F8-A63E-7493-0E89F98BAFCF}"/>
                  </a:ext>
                </a:extLst>
              </p14:cNvPr>
              <p14:cNvContentPartPr/>
              <p14:nvPr/>
            </p14:nvContentPartPr>
            <p14:xfrm>
              <a:off x="9363635" y="3526228"/>
              <a:ext cx="266760" cy="178200"/>
            </p14:xfrm>
          </p:contentPart>
        </mc:Choice>
        <mc:Fallback>
          <p:pic>
            <p:nvPicPr>
              <p:cNvPr id="211142" name="Freihand 211141">
                <a:extLst>
                  <a:ext uri="{FF2B5EF4-FFF2-40B4-BE49-F238E27FC236}">
                    <a16:creationId xmlns:a16="http://schemas.microsoft.com/office/drawing/2014/main" id="{5D45DC85-35F8-A63E-7493-0E89F98BAFCF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9354995" y="3517588"/>
                <a:ext cx="2844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11143" name="Freihand 211142">
                <a:extLst>
                  <a:ext uri="{FF2B5EF4-FFF2-40B4-BE49-F238E27FC236}">
                    <a16:creationId xmlns:a16="http://schemas.microsoft.com/office/drawing/2014/main" id="{F6C08709-6994-72F5-79BC-189E1429C75B}"/>
                  </a:ext>
                </a:extLst>
              </p14:cNvPr>
              <p14:cNvContentPartPr/>
              <p14:nvPr/>
            </p14:nvContentPartPr>
            <p14:xfrm>
              <a:off x="9706355" y="3556468"/>
              <a:ext cx="141480" cy="171720"/>
            </p14:xfrm>
          </p:contentPart>
        </mc:Choice>
        <mc:Fallback>
          <p:pic>
            <p:nvPicPr>
              <p:cNvPr id="211143" name="Freihand 211142">
                <a:extLst>
                  <a:ext uri="{FF2B5EF4-FFF2-40B4-BE49-F238E27FC236}">
                    <a16:creationId xmlns:a16="http://schemas.microsoft.com/office/drawing/2014/main" id="{F6C08709-6994-72F5-79BC-189E1429C75B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9697355" y="3547828"/>
                <a:ext cx="1591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11145" name="Freihand 211144">
                <a:extLst>
                  <a:ext uri="{FF2B5EF4-FFF2-40B4-BE49-F238E27FC236}">
                    <a16:creationId xmlns:a16="http://schemas.microsoft.com/office/drawing/2014/main" id="{4EE9F349-D8C7-5E34-0708-A1CEEBE4B490}"/>
                  </a:ext>
                </a:extLst>
              </p14:cNvPr>
              <p14:cNvContentPartPr/>
              <p14:nvPr/>
            </p14:nvContentPartPr>
            <p14:xfrm>
              <a:off x="8540315" y="3923668"/>
              <a:ext cx="129600" cy="247320"/>
            </p14:xfrm>
          </p:contentPart>
        </mc:Choice>
        <mc:Fallback>
          <p:pic>
            <p:nvPicPr>
              <p:cNvPr id="211145" name="Freihand 211144">
                <a:extLst>
                  <a:ext uri="{FF2B5EF4-FFF2-40B4-BE49-F238E27FC236}">
                    <a16:creationId xmlns:a16="http://schemas.microsoft.com/office/drawing/2014/main" id="{4EE9F349-D8C7-5E34-0708-A1CEEBE4B490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8531675" y="3914668"/>
                <a:ext cx="14724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11146" name="Freihand 211145">
                <a:extLst>
                  <a:ext uri="{FF2B5EF4-FFF2-40B4-BE49-F238E27FC236}">
                    <a16:creationId xmlns:a16="http://schemas.microsoft.com/office/drawing/2014/main" id="{6B55F914-01BF-E6E8-0047-009E3E1A0EEC}"/>
                  </a:ext>
                </a:extLst>
              </p14:cNvPr>
              <p14:cNvContentPartPr/>
              <p14:nvPr/>
            </p14:nvContentPartPr>
            <p14:xfrm>
              <a:off x="8723555" y="3881188"/>
              <a:ext cx="19080" cy="105120"/>
            </p14:xfrm>
          </p:contentPart>
        </mc:Choice>
        <mc:Fallback>
          <p:pic>
            <p:nvPicPr>
              <p:cNvPr id="211146" name="Freihand 211145">
                <a:extLst>
                  <a:ext uri="{FF2B5EF4-FFF2-40B4-BE49-F238E27FC236}">
                    <a16:creationId xmlns:a16="http://schemas.microsoft.com/office/drawing/2014/main" id="{6B55F914-01BF-E6E8-0047-009E3E1A0EEC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8714915" y="3872188"/>
                <a:ext cx="367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11147" name="Freihand 211146">
                <a:extLst>
                  <a:ext uri="{FF2B5EF4-FFF2-40B4-BE49-F238E27FC236}">
                    <a16:creationId xmlns:a16="http://schemas.microsoft.com/office/drawing/2014/main" id="{ABE9CA61-34DA-647F-36DA-318AB8E37379}"/>
                  </a:ext>
                </a:extLst>
              </p14:cNvPr>
              <p14:cNvContentPartPr/>
              <p14:nvPr/>
            </p14:nvContentPartPr>
            <p14:xfrm>
              <a:off x="8794475" y="3904948"/>
              <a:ext cx="204120" cy="183960"/>
            </p14:xfrm>
          </p:contentPart>
        </mc:Choice>
        <mc:Fallback>
          <p:pic>
            <p:nvPicPr>
              <p:cNvPr id="211147" name="Freihand 211146">
                <a:extLst>
                  <a:ext uri="{FF2B5EF4-FFF2-40B4-BE49-F238E27FC236}">
                    <a16:creationId xmlns:a16="http://schemas.microsoft.com/office/drawing/2014/main" id="{ABE9CA61-34DA-647F-36DA-318AB8E37379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8785475" y="3895948"/>
                <a:ext cx="22176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211148" name="Freihand 211147">
                <a:extLst>
                  <a:ext uri="{FF2B5EF4-FFF2-40B4-BE49-F238E27FC236}">
                    <a16:creationId xmlns:a16="http://schemas.microsoft.com/office/drawing/2014/main" id="{597FAB0F-776F-C742-95BE-2FBA88EF8775}"/>
                  </a:ext>
                </a:extLst>
              </p14:cNvPr>
              <p14:cNvContentPartPr/>
              <p14:nvPr/>
            </p14:nvContentPartPr>
            <p14:xfrm>
              <a:off x="8923355" y="3995668"/>
              <a:ext cx="115560" cy="39960"/>
            </p14:xfrm>
          </p:contentPart>
        </mc:Choice>
        <mc:Fallback>
          <p:pic>
            <p:nvPicPr>
              <p:cNvPr id="211148" name="Freihand 211147">
                <a:extLst>
                  <a:ext uri="{FF2B5EF4-FFF2-40B4-BE49-F238E27FC236}">
                    <a16:creationId xmlns:a16="http://schemas.microsoft.com/office/drawing/2014/main" id="{597FAB0F-776F-C742-95BE-2FBA88EF8775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8914355" y="3987028"/>
                <a:ext cx="1332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11149" name="Freihand 211148">
                <a:extLst>
                  <a:ext uri="{FF2B5EF4-FFF2-40B4-BE49-F238E27FC236}">
                    <a16:creationId xmlns:a16="http://schemas.microsoft.com/office/drawing/2014/main" id="{6C296FD4-AA3D-EE08-9E0D-203739280137}"/>
                  </a:ext>
                </a:extLst>
              </p14:cNvPr>
              <p14:cNvContentPartPr/>
              <p14:nvPr/>
            </p14:nvContentPartPr>
            <p14:xfrm>
              <a:off x="9068075" y="3889468"/>
              <a:ext cx="70920" cy="219240"/>
            </p14:xfrm>
          </p:contentPart>
        </mc:Choice>
        <mc:Fallback>
          <p:pic>
            <p:nvPicPr>
              <p:cNvPr id="211149" name="Freihand 211148">
                <a:extLst>
                  <a:ext uri="{FF2B5EF4-FFF2-40B4-BE49-F238E27FC236}">
                    <a16:creationId xmlns:a16="http://schemas.microsoft.com/office/drawing/2014/main" id="{6C296FD4-AA3D-EE08-9E0D-203739280137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9059435" y="3880468"/>
                <a:ext cx="8856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11150" name="Freihand 211149">
                <a:extLst>
                  <a:ext uri="{FF2B5EF4-FFF2-40B4-BE49-F238E27FC236}">
                    <a16:creationId xmlns:a16="http://schemas.microsoft.com/office/drawing/2014/main" id="{91659D5A-6421-0915-F809-72482FB42F08}"/>
                  </a:ext>
                </a:extLst>
              </p14:cNvPr>
              <p14:cNvContentPartPr/>
              <p14:nvPr/>
            </p14:nvContentPartPr>
            <p14:xfrm>
              <a:off x="9225035" y="3961468"/>
              <a:ext cx="202680" cy="57600"/>
            </p14:xfrm>
          </p:contentPart>
        </mc:Choice>
        <mc:Fallback>
          <p:pic>
            <p:nvPicPr>
              <p:cNvPr id="211150" name="Freihand 211149">
                <a:extLst>
                  <a:ext uri="{FF2B5EF4-FFF2-40B4-BE49-F238E27FC236}">
                    <a16:creationId xmlns:a16="http://schemas.microsoft.com/office/drawing/2014/main" id="{91659D5A-6421-0915-F809-72482FB42F08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9216395" y="3952828"/>
                <a:ext cx="22032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11153" name="Freihand 211152">
                <a:extLst>
                  <a:ext uri="{FF2B5EF4-FFF2-40B4-BE49-F238E27FC236}">
                    <a16:creationId xmlns:a16="http://schemas.microsoft.com/office/drawing/2014/main" id="{96DC90EE-AFFF-5555-853D-64D05FF490C9}"/>
                  </a:ext>
                </a:extLst>
              </p14:cNvPr>
              <p14:cNvContentPartPr/>
              <p14:nvPr/>
            </p14:nvContentPartPr>
            <p14:xfrm>
              <a:off x="9563075" y="3728188"/>
              <a:ext cx="134640" cy="203760"/>
            </p14:xfrm>
          </p:contentPart>
        </mc:Choice>
        <mc:Fallback>
          <p:pic>
            <p:nvPicPr>
              <p:cNvPr id="211153" name="Freihand 211152">
                <a:extLst>
                  <a:ext uri="{FF2B5EF4-FFF2-40B4-BE49-F238E27FC236}">
                    <a16:creationId xmlns:a16="http://schemas.microsoft.com/office/drawing/2014/main" id="{96DC90EE-AFFF-5555-853D-64D05FF490C9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9554075" y="3719548"/>
                <a:ext cx="15228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11154" name="Freihand 211153">
                <a:extLst>
                  <a:ext uri="{FF2B5EF4-FFF2-40B4-BE49-F238E27FC236}">
                    <a16:creationId xmlns:a16="http://schemas.microsoft.com/office/drawing/2014/main" id="{BFC686D1-429B-D363-DF11-64A35213E9D2}"/>
                  </a:ext>
                </a:extLst>
              </p14:cNvPr>
              <p14:cNvContentPartPr/>
              <p14:nvPr/>
            </p14:nvContentPartPr>
            <p14:xfrm>
              <a:off x="9546875" y="3885868"/>
              <a:ext cx="212040" cy="67680"/>
            </p14:xfrm>
          </p:contentPart>
        </mc:Choice>
        <mc:Fallback>
          <p:pic>
            <p:nvPicPr>
              <p:cNvPr id="211154" name="Freihand 211153">
                <a:extLst>
                  <a:ext uri="{FF2B5EF4-FFF2-40B4-BE49-F238E27FC236}">
                    <a16:creationId xmlns:a16="http://schemas.microsoft.com/office/drawing/2014/main" id="{BFC686D1-429B-D363-DF11-64A35213E9D2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9538235" y="3877228"/>
                <a:ext cx="2296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211155" name="Freihand 211154">
                <a:extLst>
                  <a:ext uri="{FF2B5EF4-FFF2-40B4-BE49-F238E27FC236}">
                    <a16:creationId xmlns:a16="http://schemas.microsoft.com/office/drawing/2014/main" id="{02A74A76-1678-5EB7-FD0B-D941B4CCB743}"/>
                  </a:ext>
                </a:extLst>
              </p14:cNvPr>
              <p14:cNvContentPartPr/>
              <p14:nvPr/>
            </p14:nvContentPartPr>
            <p14:xfrm>
              <a:off x="9654875" y="3942028"/>
              <a:ext cx="108720" cy="198720"/>
            </p14:xfrm>
          </p:contentPart>
        </mc:Choice>
        <mc:Fallback>
          <p:pic>
            <p:nvPicPr>
              <p:cNvPr id="211155" name="Freihand 211154">
                <a:extLst>
                  <a:ext uri="{FF2B5EF4-FFF2-40B4-BE49-F238E27FC236}">
                    <a16:creationId xmlns:a16="http://schemas.microsoft.com/office/drawing/2014/main" id="{02A74A76-1678-5EB7-FD0B-D941B4CCB743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9646235" y="3933028"/>
                <a:ext cx="1263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11164" name="Freihand 211163">
                <a:extLst>
                  <a:ext uri="{FF2B5EF4-FFF2-40B4-BE49-F238E27FC236}">
                    <a16:creationId xmlns:a16="http://schemas.microsoft.com/office/drawing/2014/main" id="{952507AB-1A23-0727-9878-EBADE273B226}"/>
                  </a:ext>
                </a:extLst>
              </p14:cNvPr>
              <p14:cNvContentPartPr/>
              <p14:nvPr/>
            </p14:nvContentPartPr>
            <p14:xfrm>
              <a:off x="10789595" y="3412468"/>
              <a:ext cx="604800" cy="70200"/>
            </p14:xfrm>
          </p:contentPart>
        </mc:Choice>
        <mc:Fallback>
          <p:pic>
            <p:nvPicPr>
              <p:cNvPr id="211164" name="Freihand 211163">
                <a:extLst>
                  <a:ext uri="{FF2B5EF4-FFF2-40B4-BE49-F238E27FC236}">
                    <a16:creationId xmlns:a16="http://schemas.microsoft.com/office/drawing/2014/main" id="{952507AB-1A23-0727-9878-EBADE273B226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0780955" y="3403468"/>
                <a:ext cx="62244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11074" name="Freihand 211073">
                <a:extLst>
                  <a:ext uri="{FF2B5EF4-FFF2-40B4-BE49-F238E27FC236}">
                    <a16:creationId xmlns:a16="http://schemas.microsoft.com/office/drawing/2014/main" id="{C1DD578E-79E5-ECC2-E93F-11FB63EAA368}"/>
                  </a:ext>
                </a:extLst>
              </p14:cNvPr>
              <p14:cNvContentPartPr/>
              <p14:nvPr/>
            </p14:nvContentPartPr>
            <p14:xfrm>
              <a:off x="117395" y="2908468"/>
              <a:ext cx="166320" cy="205200"/>
            </p14:xfrm>
          </p:contentPart>
        </mc:Choice>
        <mc:Fallback>
          <p:pic>
            <p:nvPicPr>
              <p:cNvPr id="211074" name="Freihand 211073">
                <a:extLst>
                  <a:ext uri="{FF2B5EF4-FFF2-40B4-BE49-F238E27FC236}">
                    <a16:creationId xmlns:a16="http://schemas.microsoft.com/office/drawing/2014/main" id="{C1DD578E-79E5-ECC2-E93F-11FB63EAA368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108395" y="2899828"/>
                <a:ext cx="1839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211075" name="Freihand 211074">
                <a:extLst>
                  <a:ext uri="{FF2B5EF4-FFF2-40B4-BE49-F238E27FC236}">
                    <a16:creationId xmlns:a16="http://schemas.microsoft.com/office/drawing/2014/main" id="{84C2C778-9BA7-8EF6-8069-2A0A3965E755}"/>
                  </a:ext>
                </a:extLst>
              </p14:cNvPr>
              <p14:cNvContentPartPr/>
              <p14:nvPr/>
            </p14:nvContentPartPr>
            <p14:xfrm>
              <a:off x="417995" y="2903428"/>
              <a:ext cx="198360" cy="189000"/>
            </p14:xfrm>
          </p:contentPart>
        </mc:Choice>
        <mc:Fallback>
          <p:pic>
            <p:nvPicPr>
              <p:cNvPr id="211075" name="Freihand 211074">
                <a:extLst>
                  <a:ext uri="{FF2B5EF4-FFF2-40B4-BE49-F238E27FC236}">
                    <a16:creationId xmlns:a16="http://schemas.microsoft.com/office/drawing/2014/main" id="{84C2C778-9BA7-8EF6-8069-2A0A3965E755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408995" y="2894788"/>
                <a:ext cx="21600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211076" name="Freihand 211075">
                <a:extLst>
                  <a:ext uri="{FF2B5EF4-FFF2-40B4-BE49-F238E27FC236}">
                    <a16:creationId xmlns:a16="http://schemas.microsoft.com/office/drawing/2014/main" id="{EE1C51AD-B543-890A-76DA-F7814343F061}"/>
                  </a:ext>
                </a:extLst>
              </p14:cNvPr>
              <p14:cNvContentPartPr/>
              <p14:nvPr/>
            </p14:nvContentPartPr>
            <p14:xfrm>
              <a:off x="753875" y="2937628"/>
              <a:ext cx="11520" cy="129240"/>
            </p14:xfrm>
          </p:contentPart>
        </mc:Choice>
        <mc:Fallback>
          <p:pic>
            <p:nvPicPr>
              <p:cNvPr id="211076" name="Freihand 211075">
                <a:extLst>
                  <a:ext uri="{FF2B5EF4-FFF2-40B4-BE49-F238E27FC236}">
                    <a16:creationId xmlns:a16="http://schemas.microsoft.com/office/drawing/2014/main" id="{EE1C51AD-B543-890A-76DA-F7814343F061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744875" y="2928988"/>
                <a:ext cx="2916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211077" name="Freihand 211076">
                <a:extLst>
                  <a:ext uri="{FF2B5EF4-FFF2-40B4-BE49-F238E27FC236}">
                    <a16:creationId xmlns:a16="http://schemas.microsoft.com/office/drawing/2014/main" id="{E24E6287-8FA7-50A0-0F24-0C049661A52A}"/>
                  </a:ext>
                </a:extLst>
              </p14:cNvPr>
              <p14:cNvContentPartPr/>
              <p14:nvPr/>
            </p14:nvContentPartPr>
            <p14:xfrm>
              <a:off x="646955" y="2891908"/>
              <a:ext cx="192960" cy="97560"/>
            </p14:xfrm>
          </p:contentPart>
        </mc:Choice>
        <mc:Fallback>
          <p:pic>
            <p:nvPicPr>
              <p:cNvPr id="211077" name="Freihand 211076">
                <a:extLst>
                  <a:ext uri="{FF2B5EF4-FFF2-40B4-BE49-F238E27FC236}">
                    <a16:creationId xmlns:a16="http://schemas.microsoft.com/office/drawing/2014/main" id="{E24E6287-8FA7-50A0-0F24-0C049661A52A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637955" y="2882908"/>
                <a:ext cx="21060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211078" name="Freihand 211077">
                <a:extLst>
                  <a:ext uri="{FF2B5EF4-FFF2-40B4-BE49-F238E27FC236}">
                    <a16:creationId xmlns:a16="http://schemas.microsoft.com/office/drawing/2014/main" id="{350B2973-590F-8BFD-ACEF-77DFA214CF97}"/>
                  </a:ext>
                </a:extLst>
              </p14:cNvPr>
              <p14:cNvContentPartPr/>
              <p14:nvPr/>
            </p14:nvContentPartPr>
            <p14:xfrm>
              <a:off x="987515" y="2939428"/>
              <a:ext cx="146520" cy="84600"/>
            </p14:xfrm>
          </p:contentPart>
        </mc:Choice>
        <mc:Fallback>
          <p:pic>
            <p:nvPicPr>
              <p:cNvPr id="211078" name="Freihand 211077">
                <a:extLst>
                  <a:ext uri="{FF2B5EF4-FFF2-40B4-BE49-F238E27FC236}">
                    <a16:creationId xmlns:a16="http://schemas.microsoft.com/office/drawing/2014/main" id="{350B2973-590F-8BFD-ACEF-77DFA214CF97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978875" y="2930428"/>
                <a:ext cx="1641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211079" name="Freihand 211078">
                <a:extLst>
                  <a:ext uri="{FF2B5EF4-FFF2-40B4-BE49-F238E27FC236}">
                    <a16:creationId xmlns:a16="http://schemas.microsoft.com/office/drawing/2014/main" id="{881991FE-298C-DD5B-BEB1-DE5ABC14F637}"/>
                  </a:ext>
                </a:extLst>
              </p14:cNvPr>
              <p14:cNvContentPartPr/>
              <p14:nvPr/>
            </p14:nvContentPartPr>
            <p14:xfrm>
              <a:off x="1303235" y="2834668"/>
              <a:ext cx="173160" cy="180000"/>
            </p14:xfrm>
          </p:contentPart>
        </mc:Choice>
        <mc:Fallback>
          <p:pic>
            <p:nvPicPr>
              <p:cNvPr id="211079" name="Freihand 211078">
                <a:extLst>
                  <a:ext uri="{FF2B5EF4-FFF2-40B4-BE49-F238E27FC236}">
                    <a16:creationId xmlns:a16="http://schemas.microsoft.com/office/drawing/2014/main" id="{881991FE-298C-DD5B-BEB1-DE5ABC14F637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1294595" y="2826028"/>
                <a:ext cx="19080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211080" name="Freihand 211079">
                <a:extLst>
                  <a:ext uri="{FF2B5EF4-FFF2-40B4-BE49-F238E27FC236}">
                    <a16:creationId xmlns:a16="http://schemas.microsoft.com/office/drawing/2014/main" id="{4F9B8FDA-FE86-C3A8-3977-E02EC4467485}"/>
                  </a:ext>
                </a:extLst>
              </p14:cNvPr>
              <p14:cNvContentPartPr/>
              <p14:nvPr/>
            </p14:nvContentPartPr>
            <p14:xfrm>
              <a:off x="1544435" y="2804788"/>
              <a:ext cx="218880" cy="192600"/>
            </p14:xfrm>
          </p:contentPart>
        </mc:Choice>
        <mc:Fallback>
          <p:pic>
            <p:nvPicPr>
              <p:cNvPr id="211080" name="Freihand 211079">
                <a:extLst>
                  <a:ext uri="{FF2B5EF4-FFF2-40B4-BE49-F238E27FC236}">
                    <a16:creationId xmlns:a16="http://schemas.microsoft.com/office/drawing/2014/main" id="{4F9B8FDA-FE86-C3A8-3977-E02EC4467485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1535435" y="2796148"/>
                <a:ext cx="23652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211081" name="Freihand 211080">
                <a:extLst>
                  <a:ext uri="{FF2B5EF4-FFF2-40B4-BE49-F238E27FC236}">
                    <a16:creationId xmlns:a16="http://schemas.microsoft.com/office/drawing/2014/main" id="{8A05DF2F-38E9-E13B-E13F-BBA02E5132A7}"/>
                  </a:ext>
                </a:extLst>
              </p14:cNvPr>
              <p14:cNvContentPartPr/>
              <p14:nvPr/>
            </p14:nvContentPartPr>
            <p14:xfrm>
              <a:off x="1868795" y="2939788"/>
              <a:ext cx="122760" cy="173520"/>
            </p14:xfrm>
          </p:contentPart>
        </mc:Choice>
        <mc:Fallback>
          <p:pic>
            <p:nvPicPr>
              <p:cNvPr id="211081" name="Freihand 211080">
                <a:extLst>
                  <a:ext uri="{FF2B5EF4-FFF2-40B4-BE49-F238E27FC236}">
                    <a16:creationId xmlns:a16="http://schemas.microsoft.com/office/drawing/2014/main" id="{8A05DF2F-38E9-E13B-E13F-BBA02E5132A7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1860155" y="2930788"/>
                <a:ext cx="1404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211082" name="Freihand 211081">
                <a:extLst>
                  <a:ext uri="{FF2B5EF4-FFF2-40B4-BE49-F238E27FC236}">
                    <a16:creationId xmlns:a16="http://schemas.microsoft.com/office/drawing/2014/main" id="{63CDF914-250C-60AE-EDF9-FD4CABDF41C5}"/>
                  </a:ext>
                </a:extLst>
              </p14:cNvPr>
              <p14:cNvContentPartPr/>
              <p14:nvPr/>
            </p14:nvContentPartPr>
            <p14:xfrm>
              <a:off x="2316275" y="2940508"/>
              <a:ext cx="195480" cy="15120"/>
            </p14:xfrm>
          </p:contentPart>
        </mc:Choice>
        <mc:Fallback>
          <p:pic>
            <p:nvPicPr>
              <p:cNvPr id="211082" name="Freihand 211081">
                <a:extLst>
                  <a:ext uri="{FF2B5EF4-FFF2-40B4-BE49-F238E27FC236}">
                    <a16:creationId xmlns:a16="http://schemas.microsoft.com/office/drawing/2014/main" id="{63CDF914-250C-60AE-EDF9-FD4CABDF41C5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2307275" y="2931508"/>
                <a:ext cx="2131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211083" name="Freihand 211082">
                <a:extLst>
                  <a:ext uri="{FF2B5EF4-FFF2-40B4-BE49-F238E27FC236}">
                    <a16:creationId xmlns:a16="http://schemas.microsoft.com/office/drawing/2014/main" id="{F6B0E165-AACC-1962-0713-5F02DFBF2628}"/>
                  </a:ext>
                </a:extLst>
              </p14:cNvPr>
              <p14:cNvContentPartPr/>
              <p14:nvPr/>
            </p14:nvContentPartPr>
            <p14:xfrm>
              <a:off x="2305475" y="3003868"/>
              <a:ext cx="193320" cy="8640"/>
            </p14:xfrm>
          </p:contentPart>
        </mc:Choice>
        <mc:Fallback>
          <p:pic>
            <p:nvPicPr>
              <p:cNvPr id="211083" name="Freihand 211082">
                <a:extLst>
                  <a:ext uri="{FF2B5EF4-FFF2-40B4-BE49-F238E27FC236}">
                    <a16:creationId xmlns:a16="http://schemas.microsoft.com/office/drawing/2014/main" id="{F6B0E165-AACC-1962-0713-5F02DFBF2628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2296835" y="2994868"/>
                <a:ext cx="21096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11084" name="Freihand 211083">
                <a:extLst>
                  <a:ext uri="{FF2B5EF4-FFF2-40B4-BE49-F238E27FC236}">
                    <a16:creationId xmlns:a16="http://schemas.microsoft.com/office/drawing/2014/main" id="{E4B2F973-7BB9-61EE-BA26-D72D16689839}"/>
                  </a:ext>
                </a:extLst>
              </p14:cNvPr>
              <p14:cNvContentPartPr/>
              <p14:nvPr/>
            </p14:nvContentPartPr>
            <p14:xfrm>
              <a:off x="2718755" y="2815588"/>
              <a:ext cx="196200" cy="186120"/>
            </p14:xfrm>
          </p:contentPart>
        </mc:Choice>
        <mc:Fallback>
          <p:pic>
            <p:nvPicPr>
              <p:cNvPr id="211084" name="Freihand 211083">
                <a:extLst>
                  <a:ext uri="{FF2B5EF4-FFF2-40B4-BE49-F238E27FC236}">
                    <a16:creationId xmlns:a16="http://schemas.microsoft.com/office/drawing/2014/main" id="{E4B2F973-7BB9-61EE-BA26-D72D16689839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2709755" y="2806948"/>
                <a:ext cx="21384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11085" name="Freihand 211084">
                <a:extLst>
                  <a:ext uri="{FF2B5EF4-FFF2-40B4-BE49-F238E27FC236}">
                    <a16:creationId xmlns:a16="http://schemas.microsoft.com/office/drawing/2014/main" id="{21F7B255-73C0-BEBA-CF39-0DFE01DC4B8D}"/>
                  </a:ext>
                </a:extLst>
              </p14:cNvPr>
              <p14:cNvContentPartPr/>
              <p14:nvPr/>
            </p14:nvContentPartPr>
            <p14:xfrm>
              <a:off x="2979755" y="2782468"/>
              <a:ext cx="248040" cy="196200"/>
            </p14:xfrm>
          </p:contentPart>
        </mc:Choice>
        <mc:Fallback>
          <p:pic>
            <p:nvPicPr>
              <p:cNvPr id="211085" name="Freihand 211084">
                <a:extLst>
                  <a:ext uri="{FF2B5EF4-FFF2-40B4-BE49-F238E27FC236}">
                    <a16:creationId xmlns:a16="http://schemas.microsoft.com/office/drawing/2014/main" id="{21F7B255-73C0-BEBA-CF39-0DFE01DC4B8D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2971115" y="2773468"/>
                <a:ext cx="2656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211087" name="Freihand 211086">
                <a:extLst>
                  <a:ext uri="{FF2B5EF4-FFF2-40B4-BE49-F238E27FC236}">
                    <a16:creationId xmlns:a16="http://schemas.microsoft.com/office/drawing/2014/main" id="{D7AC765D-9756-B131-093E-767BAFD5186D}"/>
                  </a:ext>
                </a:extLst>
              </p14:cNvPr>
              <p14:cNvContentPartPr/>
              <p14:nvPr/>
            </p14:nvContentPartPr>
            <p14:xfrm>
              <a:off x="3344075" y="2794348"/>
              <a:ext cx="178200" cy="168480"/>
            </p14:xfrm>
          </p:contentPart>
        </mc:Choice>
        <mc:Fallback>
          <p:pic>
            <p:nvPicPr>
              <p:cNvPr id="211087" name="Freihand 211086">
                <a:extLst>
                  <a:ext uri="{FF2B5EF4-FFF2-40B4-BE49-F238E27FC236}">
                    <a16:creationId xmlns:a16="http://schemas.microsoft.com/office/drawing/2014/main" id="{D7AC765D-9756-B131-093E-767BAFD5186D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3335075" y="2785348"/>
                <a:ext cx="19584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11088" name="Freihand 211087">
                <a:extLst>
                  <a:ext uri="{FF2B5EF4-FFF2-40B4-BE49-F238E27FC236}">
                    <a16:creationId xmlns:a16="http://schemas.microsoft.com/office/drawing/2014/main" id="{A4CB095D-F9B4-5F3A-0E8C-8EC7F4DD9FF4}"/>
                  </a:ext>
                </a:extLst>
              </p14:cNvPr>
              <p14:cNvContentPartPr/>
              <p14:nvPr/>
            </p14:nvContentPartPr>
            <p14:xfrm>
              <a:off x="3741515" y="2829268"/>
              <a:ext cx="20160" cy="159120"/>
            </p14:xfrm>
          </p:contentPart>
        </mc:Choice>
        <mc:Fallback>
          <p:pic>
            <p:nvPicPr>
              <p:cNvPr id="211088" name="Freihand 211087">
                <a:extLst>
                  <a:ext uri="{FF2B5EF4-FFF2-40B4-BE49-F238E27FC236}">
                    <a16:creationId xmlns:a16="http://schemas.microsoft.com/office/drawing/2014/main" id="{A4CB095D-F9B4-5F3A-0E8C-8EC7F4DD9FF4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3732875" y="2820268"/>
                <a:ext cx="3780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11090" name="Freihand 211089">
                <a:extLst>
                  <a:ext uri="{FF2B5EF4-FFF2-40B4-BE49-F238E27FC236}">
                    <a16:creationId xmlns:a16="http://schemas.microsoft.com/office/drawing/2014/main" id="{8140449B-8C42-0A59-D642-CC9C4CF4B7E6}"/>
                  </a:ext>
                </a:extLst>
              </p14:cNvPr>
              <p14:cNvContentPartPr/>
              <p14:nvPr/>
            </p14:nvContentPartPr>
            <p14:xfrm>
              <a:off x="3695435" y="2859868"/>
              <a:ext cx="149040" cy="48240"/>
            </p14:xfrm>
          </p:contentPart>
        </mc:Choice>
        <mc:Fallback>
          <p:pic>
            <p:nvPicPr>
              <p:cNvPr id="211090" name="Freihand 211089">
                <a:extLst>
                  <a:ext uri="{FF2B5EF4-FFF2-40B4-BE49-F238E27FC236}">
                    <a16:creationId xmlns:a16="http://schemas.microsoft.com/office/drawing/2014/main" id="{8140449B-8C42-0A59-D642-CC9C4CF4B7E6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3686435" y="2851228"/>
                <a:ext cx="1666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11091" name="Freihand 211090">
                <a:extLst>
                  <a:ext uri="{FF2B5EF4-FFF2-40B4-BE49-F238E27FC236}">
                    <a16:creationId xmlns:a16="http://schemas.microsoft.com/office/drawing/2014/main" id="{A860E83B-0994-9C6E-C545-D36352FF7C46}"/>
                  </a:ext>
                </a:extLst>
              </p14:cNvPr>
              <p14:cNvContentPartPr/>
              <p14:nvPr/>
            </p14:nvContentPartPr>
            <p14:xfrm>
              <a:off x="4003595" y="2739268"/>
              <a:ext cx="186120" cy="200160"/>
            </p14:xfrm>
          </p:contentPart>
        </mc:Choice>
        <mc:Fallback>
          <p:pic>
            <p:nvPicPr>
              <p:cNvPr id="211091" name="Freihand 211090">
                <a:extLst>
                  <a:ext uri="{FF2B5EF4-FFF2-40B4-BE49-F238E27FC236}">
                    <a16:creationId xmlns:a16="http://schemas.microsoft.com/office/drawing/2014/main" id="{A860E83B-0994-9C6E-C545-D36352FF7C46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3994955" y="2730628"/>
                <a:ext cx="2037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11096" name="Freihand 211095">
                <a:extLst>
                  <a:ext uri="{FF2B5EF4-FFF2-40B4-BE49-F238E27FC236}">
                    <a16:creationId xmlns:a16="http://schemas.microsoft.com/office/drawing/2014/main" id="{04524092-FCF7-4775-6CED-354BE6CAD290}"/>
                  </a:ext>
                </a:extLst>
              </p14:cNvPr>
              <p14:cNvContentPartPr/>
              <p14:nvPr/>
            </p14:nvContentPartPr>
            <p14:xfrm>
              <a:off x="4333715" y="2743588"/>
              <a:ext cx="247680" cy="221760"/>
            </p14:xfrm>
          </p:contentPart>
        </mc:Choice>
        <mc:Fallback>
          <p:pic>
            <p:nvPicPr>
              <p:cNvPr id="211096" name="Freihand 211095">
                <a:extLst>
                  <a:ext uri="{FF2B5EF4-FFF2-40B4-BE49-F238E27FC236}">
                    <a16:creationId xmlns:a16="http://schemas.microsoft.com/office/drawing/2014/main" id="{04524092-FCF7-4775-6CED-354BE6CAD290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4324715" y="2734948"/>
                <a:ext cx="2653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211098" name="Freihand 211097">
                <a:extLst>
                  <a:ext uri="{FF2B5EF4-FFF2-40B4-BE49-F238E27FC236}">
                    <a16:creationId xmlns:a16="http://schemas.microsoft.com/office/drawing/2014/main" id="{4BBA7FCA-3B01-CBD5-644A-FF302E03F735}"/>
                  </a:ext>
                </a:extLst>
              </p14:cNvPr>
              <p14:cNvContentPartPr/>
              <p14:nvPr/>
            </p14:nvContentPartPr>
            <p14:xfrm>
              <a:off x="4669595" y="2787148"/>
              <a:ext cx="229680" cy="147960"/>
            </p14:xfrm>
          </p:contentPart>
        </mc:Choice>
        <mc:Fallback>
          <p:pic>
            <p:nvPicPr>
              <p:cNvPr id="211098" name="Freihand 211097">
                <a:extLst>
                  <a:ext uri="{FF2B5EF4-FFF2-40B4-BE49-F238E27FC236}">
                    <a16:creationId xmlns:a16="http://schemas.microsoft.com/office/drawing/2014/main" id="{4BBA7FCA-3B01-CBD5-644A-FF302E03F735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4660955" y="2778148"/>
                <a:ext cx="2473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11190" name="Freihand 211189">
                <a:extLst>
                  <a:ext uri="{FF2B5EF4-FFF2-40B4-BE49-F238E27FC236}">
                    <a16:creationId xmlns:a16="http://schemas.microsoft.com/office/drawing/2014/main" id="{FFBDB542-C427-0475-C1A3-72621DFD9985}"/>
                  </a:ext>
                </a:extLst>
              </p14:cNvPr>
              <p14:cNvContentPartPr/>
              <p14:nvPr/>
            </p14:nvContentPartPr>
            <p14:xfrm>
              <a:off x="3785795" y="3309508"/>
              <a:ext cx="24480" cy="147960"/>
            </p14:xfrm>
          </p:contentPart>
        </mc:Choice>
        <mc:Fallback>
          <p:pic>
            <p:nvPicPr>
              <p:cNvPr id="211190" name="Freihand 211189">
                <a:extLst>
                  <a:ext uri="{FF2B5EF4-FFF2-40B4-BE49-F238E27FC236}">
                    <a16:creationId xmlns:a16="http://schemas.microsoft.com/office/drawing/2014/main" id="{FFBDB542-C427-0475-C1A3-72621DFD9985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3776795" y="3300868"/>
                <a:ext cx="4212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11193" name="Freihand 211192">
                <a:extLst>
                  <a:ext uri="{FF2B5EF4-FFF2-40B4-BE49-F238E27FC236}">
                    <a16:creationId xmlns:a16="http://schemas.microsoft.com/office/drawing/2014/main" id="{7E20BFA8-4C0A-13FD-8AEF-4225A7BB8E69}"/>
                  </a:ext>
                </a:extLst>
              </p14:cNvPr>
              <p14:cNvContentPartPr/>
              <p14:nvPr/>
            </p14:nvContentPartPr>
            <p14:xfrm>
              <a:off x="3739355" y="3346588"/>
              <a:ext cx="142920" cy="24120"/>
            </p14:xfrm>
          </p:contentPart>
        </mc:Choice>
        <mc:Fallback>
          <p:pic>
            <p:nvPicPr>
              <p:cNvPr id="211193" name="Freihand 211192">
                <a:extLst>
                  <a:ext uri="{FF2B5EF4-FFF2-40B4-BE49-F238E27FC236}">
                    <a16:creationId xmlns:a16="http://schemas.microsoft.com/office/drawing/2014/main" id="{7E20BFA8-4C0A-13FD-8AEF-4225A7BB8E69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3730715" y="3337588"/>
                <a:ext cx="16056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11194" name="Freihand 211193">
                <a:extLst>
                  <a:ext uri="{FF2B5EF4-FFF2-40B4-BE49-F238E27FC236}">
                    <a16:creationId xmlns:a16="http://schemas.microsoft.com/office/drawing/2014/main" id="{30CE088D-31F9-EF5D-503B-80B072A72BBB}"/>
                  </a:ext>
                </a:extLst>
              </p14:cNvPr>
              <p14:cNvContentPartPr/>
              <p14:nvPr/>
            </p14:nvContentPartPr>
            <p14:xfrm>
              <a:off x="4208795" y="3144628"/>
              <a:ext cx="131400" cy="195840"/>
            </p14:xfrm>
          </p:contentPart>
        </mc:Choice>
        <mc:Fallback>
          <p:pic>
            <p:nvPicPr>
              <p:cNvPr id="211194" name="Freihand 211193">
                <a:extLst>
                  <a:ext uri="{FF2B5EF4-FFF2-40B4-BE49-F238E27FC236}">
                    <a16:creationId xmlns:a16="http://schemas.microsoft.com/office/drawing/2014/main" id="{30CE088D-31F9-EF5D-503B-80B072A72BBB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4200155" y="3135628"/>
                <a:ext cx="14904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11195" name="Freihand 211194">
                <a:extLst>
                  <a:ext uri="{FF2B5EF4-FFF2-40B4-BE49-F238E27FC236}">
                    <a16:creationId xmlns:a16="http://schemas.microsoft.com/office/drawing/2014/main" id="{39C7E2A9-F1A4-8BC1-FE94-D4E0F24FD2EC}"/>
                  </a:ext>
                </a:extLst>
              </p14:cNvPr>
              <p14:cNvContentPartPr/>
              <p14:nvPr/>
            </p14:nvContentPartPr>
            <p14:xfrm>
              <a:off x="4218875" y="3323908"/>
              <a:ext cx="172440" cy="21960"/>
            </p14:xfrm>
          </p:contentPart>
        </mc:Choice>
        <mc:Fallback>
          <p:pic>
            <p:nvPicPr>
              <p:cNvPr id="211195" name="Freihand 211194">
                <a:extLst>
                  <a:ext uri="{FF2B5EF4-FFF2-40B4-BE49-F238E27FC236}">
                    <a16:creationId xmlns:a16="http://schemas.microsoft.com/office/drawing/2014/main" id="{39C7E2A9-F1A4-8BC1-FE94-D4E0F24FD2EC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4210235" y="3315268"/>
                <a:ext cx="1900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11196" name="Freihand 211195">
                <a:extLst>
                  <a:ext uri="{FF2B5EF4-FFF2-40B4-BE49-F238E27FC236}">
                    <a16:creationId xmlns:a16="http://schemas.microsoft.com/office/drawing/2014/main" id="{01013206-539B-E917-5DC9-269260A4241C}"/>
                  </a:ext>
                </a:extLst>
              </p14:cNvPr>
              <p14:cNvContentPartPr/>
              <p14:nvPr/>
            </p14:nvContentPartPr>
            <p14:xfrm>
              <a:off x="4194035" y="3421828"/>
              <a:ext cx="176760" cy="133200"/>
            </p14:xfrm>
          </p:contentPart>
        </mc:Choice>
        <mc:Fallback>
          <p:pic>
            <p:nvPicPr>
              <p:cNvPr id="211196" name="Freihand 211195">
                <a:extLst>
                  <a:ext uri="{FF2B5EF4-FFF2-40B4-BE49-F238E27FC236}">
                    <a16:creationId xmlns:a16="http://schemas.microsoft.com/office/drawing/2014/main" id="{01013206-539B-E917-5DC9-269260A4241C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4185395" y="3412828"/>
                <a:ext cx="1944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11197" name="Freihand 211196">
                <a:extLst>
                  <a:ext uri="{FF2B5EF4-FFF2-40B4-BE49-F238E27FC236}">
                    <a16:creationId xmlns:a16="http://schemas.microsoft.com/office/drawing/2014/main" id="{41AF08FD-18A7-8F87-A146-416D5DA84101}"/>
                  </a:ext>
                </a:extLst>
              </p14:cNvPr>
              <p14:cNvContentPartPr/>
              <p14:nvPr/>
            </p14:nvContentPartPr>
            <p14:xfrm>
              <a:off x="4466195" y="3209068"/>
              <a:ext cx="180000" cy="173160"/>
            </p14:xfrm>
          </p:contentPart>
        </mc:Choice>
        <mc:Fallback>
          <p:pic>
            <p:nvPicPr>
              <p:cNvPr id="211197" name="Freihand 211196">
                <a:extLst>
                  <a:ext uri="{FF2B5EF4-FFF2-40B4-BE49-F238E27FC236}">
                    <a16:creationId xmlns:a16="http://schemas.microsoft.com/office/drawing/2014/main" id="{41AF08FD-18A7-8F87-A146-416D5DA84101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4457555" y="3200428"/>
                <a:ext cx="19764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211199" name="Freihand 211198">
                <a:extLst>
                  <a:ext uri="{FF2B5EF4-FFF2-40B4-BE49-F238E27FC236}">
                    <a16:creationId xmlns:a16="http://schemas.microsoft.com/office/drawing/2014/main" id="{95B5261C-339B-F3A6-5F25-4C069071B769}"/>
                  </a:ext>
                </a:extLst>
              </p14:cNvPr>
              <p14:cNvContentPartPr/>
              <p14:nvPr/>
            </p14:nvContentPartPr>
            <p14:xfrm>
              <a:off x="4669595" y="3247228"/>
              <a:ext cx="216000" cy="124920"/>
            </p14:xfrm>
          </p:contentPart>
        </mc:Choice>
        <mc:Fallback>
          <p:pic>
            <p:nvPicPr>
              <p:cNvPr id="211199" name="Freihand 211198">
                <a:extLst>
                  <a:ext uri="{FF2B5EF4-FFF2-40B4-BE49-F238E27FC236}">
                    <a16:creationId xmlns:a16="http://schemas.microsoft.com/office/drawing/2014/main" id="{95B5261C-339B-F3A6-5F25-4C069071B769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4660955" y="3238228"/>
                <a:ext cx="2336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211206" name="Freihand 211205">
                <a:extLst>
                  <a:ext uri="{FF2B5EF4-FFF2-40B4-BE49-F238E27FC236}">
                    <a16:creationId xmlns:a16="http://schemas.microsoft.com/office/drawing/2014/main" id="{9D635855-0C07-95CF-434B-74C82FFA6BD2}"/>
                  </a:ext>
                </a:extLst>
              </p14:cNvPr>
              <p14:cNvContentPartPr/>
              <p14:nvPr/>
            </p14:nvContentPartPr>
            <p14:xfrm>
              <a:off x="4074155" y="3033028"/>
              <a:ext cx="883800" cy="693720"/>
            </p14:xfrm>
          </p:contentPart>
        </mc:Choice>
        <mc:Fallback>
          <p:pic>
            <p:nvPicPr>
              <p:cNvPr id="211206" name="Freihand 211205">
                <a:extLst>
                  <a:ext uri="{FF2B5EF4-FFF2-40B4-BE49-F238E27FC236}">
                    <a16:creationId xmlns:a16="http://schemas.microsoft.com/office/drawing/2014/main" id="{9D635855-0C07-95CF-434B-74C82FFA6BD2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4065155" y="3024388"/>
                <a:ext cx="901440" cy="71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211184" name="Freihand 211183">
                <a:extLst>
                  <a:ext uri="{FF2B5EF4-FFF2-40B4-BE49-F238E27FC236}">
                    <a16:creationId xmlns:a16="http://schemas.microsoft.com/office/drawing/2014/main" id="{B7F8DEDF-E8CA-101C-FD38-B9A89535B284}"/>
                  </a:ext>
                </a:extLst>
              </p14:cNvPr>
              <p14:cNvContentPartPr/>
              <p14:nvPr/>
            </p14:nvContentPartPr>
            <p14:xfrm>
              <a:off x="2793635" y="3247588"/>
              <a:ext cx="160920" cy="163440"/>
            </p14:xfrm>
          </p:contentPart>
        </mc:Choice>
        <mc:Fallback>
          <p:pic>
            <p:nvPicPr>
              <p:cNvPr id="211184" name="Freihand 211183">
                <a:extLst>
                  <a:ext uri="{FF2B5EF4-FFF2-40B4-BE49-F238E27FC236}">
                    <a16:creationId xmlns:a16="http://schemas.microsoft.com/office/drawing/2014/main" id="{B7F8DEDF-E8CA-101C-FD38-B9A89535B284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2784995" y="3238948"/>
                <a:ext cx="1785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211185" name="Freihand 211184">
                <a:extLst>
                  <a:ext uri="{FF2B5EF4-FFF2-40B4-BE49-F238E27FC236}">
                    <a16:creationId xmlns:a16="http://schemas.microsoft.com/office/drawing/2014/main" id="{6604CD7F-1108-210A-34A0-D23160ED1937}"/>
                  </a:ext>
                </a:extLst>
              </p14:cNvPr>
              <p14:cNvContentPartPr/>
              <p14:nvPr/>
            </p14:nvContentPartPr>
            <p14:xfrm>
              <a:off x="2779595" y="3416068"/>
              <a:ext cx="231120" cy="26280"/>
            </p14:xfrm>
          </p:contentPart>
        </mc:Choice>
        <mc:Fallback>
          <p:pic>
            <p:nvPicPr>
              <p:cNvPr id="211185" name="Freihand 211184">
                <a:extLst>
                  <a:ext uri="{FF2B5EF4-FFF2-40B4-BE49-F238E27FC236}">
                    <a16:creationId xmlns:a16="http://schemas.microsoft.com/office/drawing/2014/main" id="{6604CD7F-1108-210A-34A0-D23160ED1937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2770595" y="3407068"/>
                <a:ext cx="2487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211186" name="Freihand 211185">
                <a:extLst>
                  <a:ext uri="{FF2B5EF4-FFF2-40B4-BE49-F238E27FC236}">
                    <a16:creationId xmlns:a16="http://schemas.microsoft.com/office/drawing/2014/main" id="{973BF10A-88F3-ECB4-BD56-699A184A0786}"/>
                  </a:ext>
                </a:extLst>
              </p14:cNvPr>
              <p14:cNvContentPartPr/>
              <p14:nvPr/>
            </p14:nvContentPartPr>
            <p14:xfrm>
              <a:off x="2751875" y="3491668"/>
              <a:ext cx="196920" cy="175680"/>
            </p14:xfrm>
          </p:contentPart>
        </mc:Choice>
        <mc:Fallback>
          <p:pic>
            <p:nvPicPr>
              <p:cNvPr id="211186" name="Freihand 211185">
                <a:extLst>
                  <a:ext uri="{FF2B5EF4-FFF2-40B4-BE49-F238E27FC236}">
                    <a16:creationId xmlns:a16="http://schemas.microsoft.com/office/drawing/2014/main" id="{973BF10A-88F3-ECB4-BD56-699A184A0786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2742875" y="3482668"/>
                <a:ext cx="2145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211187" name="Freihand 211186">
                <a:extLst>
                  <a:ext uri="{FF2B5EF4-FFF2-40B4-BE49-F238E27FC236}">
                    <a16:creationId xmlns:a16="http://schemas.microsoft.com/office/drawing/2014/main" id="{345CC614-6E40-3FA5-5B5C-405276CED8D5}"/>
                  </a:ext>
                </a:extLst>
              </p14:cNvPr>
              <p14:cNvContentPartPr/>
              <p14:nvPr/>
            </p14:nvContentPartPr>
            <p14:xfrm>
              <a:off x="3161915" y="3307708"/>
              <a:ext cx="109080" cy="190440"/>
            </p14:xfrm>
          </p:contentPart>
        </mc:Choice>
        <mc:Fallback>
          <p:pic>
            <p:nvPicPr>
              <p:cNvPr id="211187" name="Freihand 211186">
                <a:extLst>
                  <a:ext uri="{FF2B5EF4-FFF2-40B4-BE49-F238E27FC236}">
                    <a16:creationId xmlns:a16="http://schemas.microsoft.com/office/drawing/2014/main" id="{345CC614-6E40-3FA5-5B5C-405276CED8D5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3153275" y="3299068"/>
                <a:ext cx="1267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211189" name="Freihand 211188">
                <a:extLst>
                  <a:ext uri="{FF2B5EF4-FFF2-40B4-BE49-F238E27FC236}">
                    <a16:creationId xmlns:a16="http://schemas.microsoft.com/office/drawing/2014/main" id="{197E9232-BE45-6AD7-D103-0398FD35A33F}"/>
                  </a:ext>
                </a:extLst>
              </p14:cNvPr>
              <p14:cNvContentPartPr/>
              <p14:nvPr/>
            </p14:nvContentPartPr>
            <p14:xfrm>
              <a:off x="3344075" y="3295468"/>
              <a:ext cx="141120" cy="159480"/>
            </p14:xfrm>
          </p:contentPart>
        </mc:Choice>
        <mc:Fallback>
          <p:pic>
            <p:nvPicPr>
              <p:cNvPr id="211189" name="Freihand 211188">
                <a:extLst>
                  <a:ext uri="{FF2B5EF4-FFF2-40B4-BE49-F238E27FC236}">
                    <a16:creationId xmlns:a16="http://schemas.microsoft.com/office/drawing/2014/main" id="{197E9232-BE45-6AD7-D103-0398FD35A33F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3335435" y="3286828"/>
                <a:ext cx="15876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211207" name="Freihand 211206">
                <a:extLst>
                  <a:ext uri="{FF2B5EF4-FFF2-40B4-BE49-F238E27FC236}">
                    <a16:creationId xmlns:a16="http://schemas.microsoft.com/office/drawing/2014/main" id="{2AFE7A6A-BD56-C048-15C4-A3617D2CA8BE}"/>
                  </a:ext>
                </a:extLst>
              </p14:cNvPr>
              <p14:cNvContentPartPr/>
              <p14:nvPr/>
            </p14:nvContentPartPr>
            <p14:xfrm>
              <a:off x="2503835" y="3121588"/>
              <a:ext cx="957240" cy="665280"/>
            </p14:xfrm>
          </p:contentPart>
        </mc:Choice>
        <mc:Fallback>
          <p:pic>
            <p:nvPicPr>
              <p:cNvPr id="211207" name="Freihand 211206">
                <a:extLst>
                  <a:ext uri="{FF2B5EF4-FFF2-40B4-BE49-F238E27FC236}">
                    <a16:creationId xmlns:a16="http://schemas.microsoft.com/office/drawing/2014/main" id="{2AFE7A6A-BD56-C048-15C4-A3617D2CA8BE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2494835" y="3112588"/>
                <a:ext cx="974880" cy="68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211171" name="Freihand 211170">
                <a:extLst>
                  <a:ext uri="{FF2B5EF4-FFF2-40B4-BE49-F238E27FC236}">
                    <a16:creationId xmlns:a16="http://schemas.microsoft.com/office/drawing/2014/main" id="{FF61111F-08FE-E783-9D36-D77AE2097175}"/>
                  </a:ext>
                </a:extLst>
              </p14:cNvPr>
              <p14:cNvContentPartPr/>
              <p14:nvPr/>
            </p14:nvContentPartPr>
            <p14:xfrm>
              <a:off x="1449755" y="3283948"/>
              <a:ext cx="110880" cy="208440"/>
            </p14:xfrm>
          </p:contentPart>
        </mc:Choice>
        <mc:Fallback>
          <p:pic>
            <p:nvPicPr>
              <p:cNvPr id="211171" name="Freihand 211170">
                <a:extLst>
                  <a:ext uri="{FF2B5EF4-FFF2-40B4-BE49-F238E27FC236}">
                    <a16:creationId xmlns:a16="http://schemas.microsoft.com/office/drawing/2014/main" id="{FF61111F-08FE-E783-9D36-D77AE2097175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1441115" y="3274948"/>
                <a:ext cx="12852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211172" name="Freihand 211171">
                <a:extLst>
                  <a:ext uri="{FF2B5EF4-FFF2-40B4-BE49-F238E27FC236}">
                    <a16:creationId xmlns:a16="http://schemas.microsoft.com/office/drawing/2014/main" id="{5DAC2C42-6EA4-B9E2-B623-49F027902046}"/>
                  </a:ext>
                </a:extLst>
              </p14:cNvPr>
              <p14:cNvContentPartPr/>
              <p14:nvPr/>
            </p14:nvContentPartPr>
            <p14:xfrm>
              <a:off x="1442195" y="3497428"/>
              <a:ext cx="142560" cy="13680"/>
            </p14:xfrm>
          </p:contentPart>
        </mc:Choice>
        <mc:Fallback>
          <p:pic>
            <p:nvPicPr>
              <p:cNvPr id="211172" name="Freihand 211171">
                <a:extLst>
                  <a:ext uri="{FF2B5EF4-FFF2-40B4-BE49-F238E27FC236}">
                    <a16:creationId xmlns:a16="http://schemas.microsoft.com/office/drawing/2014/main" id="{5DAC2C42-6EA4-B9E2-B623-49F027902046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1433195" y="3488788"/>
                <a:ext cx="1602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211173" name="Freihand 211172">
                <a:extLst>
                  <a:ext uri="{FF2B5EF4-FFF2-40B4-BE49-F238E27FC236}">
                    <a16:creationId xmlns:a16="http://schemas.microsoft.com/office/drawing/2014/main" id="{31D05746-6D84-4233-3954-20FE5B5E204F}"/>
                  </a:ext>
                </a:extLst>
              </p14:cNvPr>
              <p14:cNvContentPartPr/>
              <p14:nvPr/>
            </p14:nvContentPartPr>
            <p14:xfrm>
              <a:off x="1468115" y="3573748"/>
              <a:ext cx="86400" cy="212040"/>
            </p14:xfrm>
          </p:contentPart>
        </mc:Choice>
        <mc:Fallback>
          <p:pic>
            <p:nvPicPr>
              <p:cNvPr id="211173" name="Freihand 211172">
                <a:extLst>
                  <a:ext uri="{FF2B5EF4-FFF2-40B4-BE49-F238E27FC236}">
                    <a16:creationId xmlns:a16="http://schemas.microsoft.com/office/drawing/2014/main" id="{31D05746-6D84-4233-3954-20FE5B5E204F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1459115" y="3564748"/>
                <a:ext cx="10404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211178" name="Freihand 211177">
                <a:extLst>
                  <a:ext uri="{FF2B5EF4-FFF2-40B4-BE49-F238E27FC236}">
                    <a16:creationId xmlns:a16="http://schemas.microsoft.com/office/drawing/2014/main" id="{9FD6E15C-9ABC-11CE-1995-1DE8A849CB3B}"/>
                  </a:ext>
                </a:extLst>
              </p14:cNvPr>
              <p14:cNvContentPartPr/>
              <p14:nvPr/>
            </p14:nvContentPartPr>
            <p14:xfrm>
              <a:off x="1754675" y="3307708"/>
              <a:ext cx="144000" cy="194040"/>
            </p14:xfrm>
          </p:contentPart>
        </mc:Choice>
        <mc:Fallback>
          <p:pic>
            <p:nvPicPr>
              <p:cNvPr id="211178" name="Freihand 211177">
                <a:extLst>
                  <a:ext uri="{FF2B5EF4-FFF2-40B4-BE49-F238E27FC236}">
                    <a16:creationId xmlns:a16="http://schemas.microsoft.com/office/drawing/2014/main" id="{9FD6E15C-9ABC-11CE-1995-1DE8A849CB3B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1746035" y="3299068"/>
                <a:ext cx="16164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211179" name="Freihand 211178">
                <a:extLst>
                  <a:ext uri="{FF2B5EF4-FFF2-40B4-BE49-F238E27FC236}">
                    <a16:creationId xmlns:a16="http://schemas.microsoft.com/office/drawing/2014/main" id="{87CFAD28-823F-18CA-BDD0-97FDB9FAD7F3}"/>
                  </a:ext>
                </a:extLst>
              </p14:cNvPr>
              <p14:cNvContentPartPr/>
              <p14:nvPr/>
            </p14:nvContentPartPr>
            <p14:xfrm>
              <a:off x="1940435" y="3375388"/>
              <a:ext cx="109800" cy="175320"/>
            </p14:xfrm>
          </p:contentPart>
        </mc:Choice>
        <mc:Fallback>
          <p:pic>
            <p:nvPicPr>
              <p:cNvPr id="211179" name="Freihand 211178">
                <a:extLst>
                  <a:ext uri="{FF2B5EF4-FFF2-40B4-BE49-F238E27FC236}">
                    <a16:creationId xmlns:a16="http://schemas.microsoft.com/office/drawing/2014/main" id="{87CFAD28-823F-18CA-BDD0-97FDB9FAD7F3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1931795" y="3366388"/>
                <a:ext cx="12744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211180" name="Freihand 211179">
                <a:extLst>
                  <a:ext uri="{FF2B5EF4-FFF2-40B4-BE49-F238E27FC236}">
                    <a16:creationId xmlns:a16="http://schemas.microsoft.com/office/drawing/2014/main" id="{61D926E3-26FB-EE0F-27AA-3EA7E260694E}"/>
                  </a:ext>
                </a:extLst>
              </p14:cNvPr>
              <p14:cNvContentPartPr/>
              <p14:nvPr/>
            </p14:nvContentPartPr>
            <p14:xfrm>
              <a:off x="2360915" y="3428668"/>
              <a:ext cx="176760" cy="9000"/>
            </p14:xfrm>
          </p:contentPart>
        </mc:Choice>
        <mc:Fallback>
          <p:pic>
            <p:nvPicPr>
              <p:cNvPr id="211180" name="Freihand 211179">
                <a:extLst>
                  <a:ext uri="{FF2B5EF4-FFF2-40B4-BE49-F238E27FC236}">
                    <a16:creationId xmlns:a16="http://schemas.microsoft.com/office/drawing/2014/main" id="{61D926E3-26FB-EE0F-27AA-3EA7E260694E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2351915" y="3420028"/>
                <a:ext cx="1944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211181" name="Freihand 211180">
                <a:extLst>
                  <a:ext uri="{FF2B5EF4-FFF2-40B4-BE49-F238E27FC236}">
                    <a16:creationId xmlns:a16="http://schemas.microsoft.com/office/drawing/2014/main" id="{4E8358C1-E7FB-9D8F-1845-CC109CE698A9}"/>
                  </a:ext>
                </a:extLst>
              </p14:cNvPr>
              <p14:cNvContentPartPr/>
              <p14:nvPr/>
            </p14:nvContentPartPr>
            <p14:xfrm>
              <a:off x="2363075" y="3488068"/>
              <a:ext cx="141480" cy="15120"/>
            </p14:xfrm>
          </p:contentPart>
        </mc:Choice>
        <mc:Fallback>
          <p:pic>
            <p:nvPicPr>
              <p:cNvPr id="211181" name="Freihand 211180">
                <a:extLst>
                  <a:ext uri="{FF2B5EF4-FFF2-40B4-BE49-F238E27FC236}">
                    <a16:creationId xmlns:a16="http://schemas.microsoft.com/office/drawing/2014/main" id="{4E8358C1-E7FB-9D8F-1845-CC109CE698A9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2354075" y="3479428"/>
                <a:ext cx="1591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211210" name="Freihand 211209">
                <a:extLst>
                  <a:ext uri="{FF2B5EF4-FFF2-40B4-BE49-F238E27FC236}">
                    <a16:creationId xmlns:a16="http://schemas.microsoft.com/office/drawing/2014/main" id="{10049AD4-D5A7-62BD-BB46-CF1513275226}"/>
                  </a:ext>
                </a:extLst>
              </p14:cNvPr>
              <p14:cNvContentPartPr/>
              <p14:nvPr/>
            </p14:nvContentPartPr>
            <p14:xfrm>
              <a:off x="1334555" y="3202228"/>
              <a:ext cx="848880" cy="673200"/>
            </p14:xfrm>
          </p:contentPart>
        </mc:Choice>
        <mc:Fallback>
          <p:pic>
            <p:nvPicPr>
              <p:cNvPr id="211210" name="Freihand 211209">
                <a:extLst>
                  <a:ext uri="{FF2B5EF4-FFF2-40B4-BE49-F238E27FC236}">
                    <a16:creationId xmlns:a16="http://schemas.microsoft.com/office/drawing/2014/main" id="{10049AD4-D5A7-62BD-BB46-CF1513275226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1325915" y="3193228"/>
                <a:ext cx="866520" cy="69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211157" name="Freihand 211156">
                <a:extLst>
                  <a:ext uri="{FF2B5EF4-FFF2-40B4-BE49-F238E27FC236}">
                    <a16:creationId xmlns:a16="http://schemas.microsoft.com/office/drawing/2014/main" id="{A2118BF6-8B5F-C8C8-62CD-1EE56A0BFDD2}"/>
                  </a:ext>
                </a:extLst>
              </p14:cNvPr>
              <p14:cNvContentPartPr/>
              <p14:nvPr/>
            </p14:nvContentPartPr>
            <p14:xfrm>
              <a:off x="230435" y="3366388"/>
              <a:ext cx="118800" cy="157320"/>
            </p14:xfrm>
          </p:contentPart>
        </mc:Choice>
        <mc:Fallback>
          <p:pic>
            <p:nvPicPr>
              <p:cNvPr id="211157" name="Freihand 211156">
                <a:extLst>
                  <a:ext uri="{FF2B5EF4-FFF2-40B4-BE49-F238E27FC236}">
                    <a16:creationId xmlns:a16="http://schemas.microsoft.com/office/drawing/2014/main" id="{A2118BF6-8B5F-C8C8-62CD-1EE56A0BFDD2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221795" y="3357748"/>
                <a:ext cx="1364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211159" name="Freihand 211158">
                <a:extLst>
                  <a:ext uri="{FF2B5EF4-FFF2-40B4-BE49-F238E27FC236}">
                    <a16:creationId xmlns:a16="http://schemas.microsoft.com/office/drawing/2014/main" id="{02F2A5DE-6075-A4C9-AF4F-ECAD4A70680E}"/>
                  </a:ext>
                </a:extLst>
              </p14:cNvPr>
              <p14:cNvContentPartPr/>
              <p14:nvPr/>
            </p14:nvContentPartPr>
            <p14:xfrm>
              <a:off x="201635" y="3548908"/>
              <a:ext cx="203400" cy="57600"/>
            </p14:xfrm>
          </p:contentPart>
        </mc:Choice>
        <mc:Fallback>
          <p:pic>
            <p:nvPicPr>
              <p:cNvPr id="211159" name="Freihand 211158">
                <a:extLst>
                  <a:ext uri="{FF2B5EF4-FFF2-40B4-BE49-F238E27FC236}">
                    <a16:creationId xmlns:a16="http://schemas.microsoft.com/office/drawing/2014/main" id="{02F2A5DE-6075-A4C9-AF4F-ECAD4A70680E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192635" y="3539908"/>
                <a:ext cx="2210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211160" name="Freihand 211159">
                <a:extLst>
                  <a:ext uri="{FF2B5EF4-FFF2-40B4-BE49-F238E27FC236}">
                    <a16:creationId xmlns:a16="http://schemas.microsoft.com/office/drawing/2014/main" id="{3285F2F2-7BC5-A697-D73B-FF18E29CAB1B}"/>
                  </a:ext>
                </a:extLst>
              </p14:cNvPr>
              <p14:cNvContentPartPr/>
              <p14:nvPr/>
            </p14:nvContentPartPr>
            <p14:xfrm>
              <a:off x="262475" y="3649708"/>
              <a:ext cx="28080" cy="211320"/>
            </p14:xfrm>
          </p:contentPart>
        </mc:Choice>
        <mc:Fallback>
          <p:pic>
            <p:nvPicPr>
              <p:cNvPr id="211160" name="Freihand 211159">
                <a:extLst>
                  <a:ext uri="{FF2B5EF4-FFF2-40B4-BE49-F238E27FC236}">
                    <a16:creationId xmlns:a16="http://schemas.microsoft.com/office/drawing/2014/main" id="{3285F2F2-7BC5-A697-D73B-FF18E29CAB1B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253475" y="3640708"/>
                <a:ext cx="4572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211162" name="Freihand 211161">
                <a:extLst>
                  <a:ext uri="{FF2B5EF4-FFF2-40B4-BE49-F238E27FC236}">
                    <a16:creationId xmlns:a16="http://schemas.microsoft.com/office/drawing/2014/main" id="{485D19F8-606F-612D-725D-273BA583F623}"/>
                  </a:ext>
                </a:extLst>
              </p14:cNvPr>
              <p14:cNvContentPartPr/>
              <p14:nvPr/>
            </p14:nvContentPartPr>
            <p14:xfrm>
              <a:off x="235475" y="3631348"/>
              <a:ext cx="150480" cy="102240"/>
            </p14:xfrm>
          </p:contentPart>
        </mc:Choice>
        <mc:Fallback>
          <p:pic>
            <p:nvPicPr>
              <p:cNvPr id="211162" name="Freihand 211161">
                <a:extLst>
                  <a:ext uri="{FF2B5EF4-FFF2-40B4-BE49-F238E27FC236}">
                    <a16:creationId xmlns:a16="http://schemas.microsoft.com/office/drawing/2014/main" id="{485D19F8-606F-612D-725D-273BA583F623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226475" y="3622708"/>
                <a:ext cx="16812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211166" name="Freihand 211165">
                <a:extLst>
                  <a:ext uri="{FF2B5EF4-FFF2-40B4-BE49-F238E27FC236}">
                    <a16:creationId xmlns:a16="http://schemas.microsoft.com/office/drawing/2014/main" id="{4805941C-BE03-DA8B-1840-3165C5988A73}"/>
                  </a:ext>
                </a:extLst>
              </p14:cNvPr>
              <p14:cNvContentPartPr/>
              <p14:nvPr/>
            </p14:nvContentPartPr>
            <p14:xfrm>
              <a:off x="471275" y="3430828"/>
              <a:ext cx="120600" cy="154080"/>
            </p14:xfrm>
          </p:contentPart>
        </mc:Choice>
        <mc:Fallback>
          <p:pic>
            <p:nvPicPr>
              <p:cNvPr id="211166" name="Freihand 211165">
                <a:extLst>
                  <a:ext uri="{FF2B5EF4-FFF2-40B4-BE49-F238E27FC236}">
                    <a16:creationId xmlns:a16="http://schemas.microsoft.com/office/drawing/2014/main" id="{4805941C-BE03-DA8B-1840-3165C5988A73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462275" y="3421828"/>
                <a:ext cx="1382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211167" name="Freihand 211166">
                <a:extLst>
                  <a:ext uri="{FF2B5EF4-FFF2-40B4-BE49-F238E27FC236}">
                    <a16:creationId xmlns:a16="http://schemas.microsoft.com/office/drawing/2014/main" id="{0B3C0936-E1CA-8841-DFF0-EC9E554A0307}"/>
                  </a:ext>
                </a:extLst>
              </p14:cNvPr>
              <p14:cNvContentPartPr/>
              <p14:nvPr/>
            </p14:nvContentPartPr>
            <p14:xfrm>
              <a:off x="659555" y="3440908"/>
              <a:ext cx="39240" cy="112320"/>
            </p14:xfrm>
          </p:contentPart>
        </mc:Choice>
        <mc:Fallback>
          <p:pic>
            <p:nvPicPr>
              <p:cNvPr id="211167" name="Freihand 211166">
                <a:extLst>
                  <a:ext uri="{FF2B5EF4-FFF2-40B4-BE49-F238E27FC236}">
                    <a16:creationId xmlns:a16="http://schemas.microsoft.com/office/drawing/2014/main" id="{0B3C0936-E1CA-8841-DFF0-EC9E554A0307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650915" y="3432268"/>
                <a:ext cx="5688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211168" name="Freihand 211167">
                <a:extLst>
                  <a:ext uri="{FF2B5EF4-FFF2-40B4-BE49-F238E27FC236}">
                    <a16:creationId xmlns:a16="http://schemas.microsoft.com/office/drawing/2014/main" id="{8AA71D85-ABC7-C74A-26C2-888AFFC4905D}"/>
                  </a:ext>
                </a:extLst>
              </p14:cNvPr>
              <p14:cNvContentPartPr/>
              <p14:nvPr/>
            </p14:nvContentPartPr>
            <p14:xfrm>
              <a:off x="625355" y="3395548"/>
              <a:ext cx="145800" cy="92520"/>
            </p14:xfrm>
          </p:contentPart>
        </mc:Choice>
        <mc:Fallback>
          <p:pic>
            <p:nvPicPr>
              <p:cNvPr id="211168" name="Freihand 211167">
                <a:extLst>
                  <a:ext uri="{FF2B5EF4-FFF2-40B4-BE49-F238E27FC236}">
                    <a16:creationId xmlns:a16="http://schemas.microsoft.com/office/drawing/2014/main" id="{8AA71D85-ABC7-C74A-26C2-888AFFC4905D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616715" y="3386908"/>
                <a:ext cx="1634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211169" name="Freihand 211168">
                <a:extLst>
                  <a:ext uri="{FF2B5EF4-FFF2-40B4-BE49-F238E27FC236}">
                    <a16:creationId xmlns:a16="http://schemas.microsoft.com/office/drawing/2014/main" id="{09E53EBD-B411-3DE0-DAA7-F75970CF5EAF}"/>
                  </a:ext>
                </a:extLst>
              </p14:cNvPr>
              <p14:cNvContentPartPr/>
              <p14:nvPr/>
            </p14:nvContentPartPr>
            <p14:xfrm>
              <a:off x="1058075" y="3470068"/>
              <a:ext cx="23760" cy="102240"/>
            </p14:xfrm>
          </p:contentPart>
        </mc:Choice>
        <mc:Fallback>
          <p:pic>
            <p:nvPicPr>
              <p:cNvPr id="211169" name="Freihand 211168">
                <a:extLst>
                  <a:ext uri="{FF2B5EF4-FFF2-40B4-BE49-F238E27FC236}">
                    <a16:creationId xmlns:a16="http://schemas.microsoft.com/office/drawing/2014/main" id="{09E53EBD-B411-3DE0-DAA7-F75970CF5EAF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1049075" y="3461428"/>
                <a:ext cx="414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211170" name="Freihand 211169">
                <a:extLst>
                  <a:ext uri="{FF2B5EF4-FFF2-40B4-BE49-F238E27FC236}">
                    <a16:creationId xmlns:a16="http://schemas.microsoft.com/office/drawing/2014/main" id="{35128AE9-E7A4-8E37-79BE-4A148C978E91}"/>
                  </a:ext>
                </a:extLst>
              </p14:cNvPr>
              <p14:cNvContentPartPr/>
              <p14:nvPr/>
            </p14:nvContentPartPr>
            <p14:xfrm>
              <a:off x="1021715" y="3503548"/>
              <a:ext cx="110520" cy="18720"/>
            </p14:xfrm>
          </p:contentPart>
        </mc:Choice>
        <mc:Fallback>
          <p:pic>
            <p:nvPicPr>
              <p:cNvPr id="211170" name="Freihand 211169">
                <a:extLst>
                  <a:ext uri="{FF2B5EF4-FFF2-40B4-BE49-F238E27FC236}">
                    <a16:creationId xmlns:a16="http://schemas.microsoft.com/office/drawing/2014/main" id="{35128AE9-E7A4-8E37-79BE-4A148C978E91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1012715" y="3494908"/>
                <a:ext cx="1281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211211" name="Freihand 211210">
                <a:extLst>
                  <a:ext uri="{FF2B5EF4-FFF2-40B4-BE49-F238E27FC236}">
                    <a16:creationId xmlns:a16="http://schemas.microsoft.com/office/drawing/2014/main" id="{26366166-F442-58A3-4267-7C7B943A3511}"/>
                  </a:ext>
                </a:extLst>
              </p14:cNvPr>
              <p14:cNvContentPartPr/>
              <p14:nvPr/>
            </p14:nvContentPartPr>
            <p14:xfrm>
              <a:off x="80315" y="3199348"/>
              <a:ext cx="767880" cy="780120"/>
            </p14:xfrm>
          </p:contentPart>
        </mc:Choice>
        <mc:Fallback>
          <p:pic>
            <p:nvPicPr>
              <p:cNvPr id="211211" name="Freihand 211210">
                <a:extLst>
                  <a:ext uri="{FF2B5EF4-FFF2-40B4-BE49-F238E27FC236}">
                    <a16:creationId xmlns:a16="http://schemas.microsoft.com/office/drawing/2014/main" id="{26366166-F442-58A3-4267-7C7B943A3511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71675" y="3190708"/>
                <a:ext cx="785520" cy="79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211214" name="Freihand 211213">
                <a:extLst>
                  <a:ext uri="{FF2B5EF4-FFF2-40B4-BE49-F238E27FC236}">
                    <a16:creationId xmlns:a16="http://schemas.microsoft.com/office/drawing/2014/main" id="{F74D7AC2-E02C-F439-9185-7BCFA7E73E3F}"/>
                  </a:ext>
                </a:extLst>
              </p14:cNvPr>
              <p14:cNvContentPartPr/>
              <p14:nvPr/>
            </p14:nvContentPartPr>
            <p14:xfrm>
              <a:off x="3367475" y="3677788"/>
              <a:ext cx="695880" cy="150480"/>
            </p14:xfrm>
          </p:contentPart>
        </mc:Choice>
        <mc:Fallback>
          <p:pic>
            <p:nvPicPr>
              <p:cNvPr id="211214" name="Freihand 211213">
                <a:extLst>
                  <a:ext uri="{FF2B5EF4-FFF2-40B4-BE49-F238E27FC236}">
                    <a16:creationId xmlns:a16="http://schemas.microsoft.com/office/drawing/2014/main" id="{F74D7AC2-E02C-F439-9185-7BCFA7E73E3F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3358835" y="3668788"/>
                <a:ext cx="71352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211215" name="Freihand 211214">
                <a:extLst>
                  <a:ext uri="{FF2B5EF4-FFF2-40B4-BE49-F238E27FC236}">
                    <a16:creationId xmlns:a16="http://schemas.microsoft.com/office/drawing/2014/main" id="{2C50EBC0-7903-B912-1B40-008B8A6BBCA9}"/>
                  </a:ext>
                </a:extLst>
              </p14:cNvPr>
              <p14:cNvContentPartPr/>
              <p14:nvPr/>
            </p14:nvContentPartPr>
            <p14:xfrm>
              <a:off x="2025755" y="3777868"/>
              <a:ext cx="574560" cy="105840"/>
            </p14:xfrm>
          </p:contentPart>
        </mc:Choice>
        <mc:Fallback>
          <p:pic>
            <p:nvPicPr>
              <p:cNvPr id="211215" name="Freihand 211214">
                <a:extLst>
                  <a:ext uri="{FF2B5EF4-FFF2-40B4-BE49-F238E27FC236}">
                    <a16:creationId xmlns:a16="http://schemas.microsoft.com/office/drawing/2014/main" id="{2C50EBC0-7903-B912-1B40-008B8A6BBCA9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2016755" y="3769228"/>
                <a:ext cx="5922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211217" name="Freihand 211216">
                <a:extLst>
                  <a:ext uri="{FF2B5EF4-FFF2-40B4-BE49-F238E27FC236}">
                    <a16:creationId xmlns:a16="http://schemas.microsoft.com/office/drawing/2014/main" id="{7ECCCF48-284F-CD65-9BEE-283B92CC9C6A}"/>
                  </a:ext>
                </a:extLst>
              </p14:cNvPr>
              <p14:cNvContentPartPr/>
              <p14:nvPr/>
            </p14:nvContentPartPr>
            <p14:xfrm>
              <a:off x="706355" y="3857788"/>
              <a:ext cx="875520" cy="177480"/>
            </p14:xfrm>
          </p:contentPart>
        </mc:Choice>
        <mc:Fallback>
          <p:pic>
            <p:nvPicPr>
              <p:cNvPr id="211217" name="Freihand 211216">
                <a:extLst>
                  <a:ext uri="{FF2B5EF4-FFF2-40B4-BE49-F238E27FC236}">
                    <a16:creationId xmlns:a16="http://schemas.microsoft.com/office/drawing/2014/main" id="{7ECCCF48-284F-CD65-9BEE-283B92CC9C6A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697715" y="3849148"/>
                <a:ext cx="89316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211219" name="Freihand 211218">
                <a:extLst>
                  <a:ext uri="{FF2B5EF4-FFF2-40B4-BE49-F238E27FC236}">
                    <a16:creationId xmlns:a16="http://schemas.microsoft.com/office/drawing/2014/main" id="{FF0BFD2E-A676-72D2-8727-690555A52BCC}"/>
                  </a:ext>
                </a:extLst>
              </p14:cNvPr>
              <p14:cNvContentPartPr/>
              <p14:nvPr/>
            </p14:nvContentPartPr>
            <p14:xfrm>
              <a:off x="1496195" y="3321388"/>
              <a:ext cx="4437360" cy="879120"/>
            </p14:xfrm>
          </p:contentPart>
        </mc:Choice>
        <mc:Fallback>
          <p:pic>
            <p:nvPicPr>
              <p:cNvPr id="211219" name="Freihand 211218">
                <a:extLst>
                  <a:ext uri="{FF2B5EF4-FFF2-40B4-BE49-F238E27FC236}">
                    <a16:creationId xmlns:a16="http://schemas.microsoft.com/office/drawing/2014/main" id="{FF0BFD2E-A676-72D2-8727-690555A52BCC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1487195" y="3312388"/>
                <a:ext cx="4455000" cy="89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211221" name="Freihand 211220">
                <a:extLst>
                  <a:ext uri="{FF2B5EF4-FFF2-40B4-BE49-F238E27FC236}">
                    <a16:creationId xmlns:a16="http://schemas.microsoft.com/office/drawing/2014/main" id="{E3BFCE5B-C119-3A72-007F-4401DC41BEB3}"/>
                  </a:ext>
                </a:extLst>
              </p14:cNvPr>
              <p14:cNvContentPartPr/>
              <p14:nvPr/>
            </p14:nvContentPartPr>
            <p14:xfrm>
              <a:off x="5727995" y="2804068"/>
              <a:ext cx="132840" cy="149400"/>
            </p14:xfrm>
          </p:contentPart>
        </mc:Choice>
        <mc:Fallback>
          <p:pic>
            <p:nvPicPr>
              <p:cNvPr id="211221" name="Freihand 211220">
                <a:extLst>
                  <a:ext uri="{FF2B5EF4-FFF2-40B4-BE49-F238E27FC236}">
                    <a16:creationId xmlns:a16="http://schemas.microsoft.com/office/drawing/2014/main" id="{E3BFCE5B-C119-3A72-007F-4401DC41BEB3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5719355" y="2795068"/>
                <a:ext cx="1504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211223" name="Freihand 211222">
                <a:extLst>
                  <a:ext uri="{FF2B5EF4-FFF2-40B4-BE49-F238E27FC236}">
                    <a16:creationId xmlns:a16="http://schemas.microsoft.com/office/drawing/2014/main" id="{7CA38274-E8F0-C4CE-784F-3B289991E5E9}"/>
                  </a:ext>
                </a:extLst>
              </p14:cNvPr>
              <p14:cNvContentPartPr/>
              <p14:nvPr/>
            </p14:nvContentPartPr>
            <p14:xfrm>
              <a:off x="5917355" y="2666548"/>
              <a:ext cx="165960" cy="198000"/>
            </p14:xfrm>
          </p:contentPart>
        </mc:Choice>
        <mc:Fallback>
          <p:pic>
            <p:nvPicPr>
              <p:cNvPr id="211223" name="Freihand 211222">
                <a:extLst>
                  <a:ext uri="{FF2B5EF4-FFF2-40B4-BE49-F238E27FC236}">
                    <a16:creationId xmlns:a16="http://schemas.microsoft.com/office/drawing/2014/main" id="{7CA38274-E8F0-C4CE-784F-3B289991E5E9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5908715" y="2657908"/>
                <a:ext cx="18360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211225" name="Freihand 211224">
                <a:extLst>
                  <a:ext uri="{FF2B5EF4-FFF2-40B4-BE49-F238E27FC236}">
                    <a16:creationId xmlns:a16="http://schemas.microsoft.com/office/drawing/2014/main" id="{A0221B6A-7E44-AC33-A8FD-83E160065A79}"/>
                  </a:ext>
                </a:extLst>
              </p14:cNvPr>
              <p14:cNvContentPartPr/>
              <p14:nvPr/>
            </p14:nvContentPartPr>
            <p14:xfrm>
              <a:off x="6127595" y="2687428"/>
              <a:ext cx="421200" cy="227880"/>
            </p14:xfrm>
          </p:contentPart>
        </mc:Choice>
        <mc:Fallback>
          <p:pic>
            <p:nvPicPr>
              <p:cNvPr id="211225" name="Freihand 211224">
                <a:extLst>
                  <a:ext uri="{FF2B5EF4-FFF2-40B4-BE49-F238E27FC236}">
                    <a16:creationId xmlns:a16="http://schemas.microsoft.com/office/drawing/2014/main" id="{A0221B6A-7E44-AC33-A8FD-83E160065A79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6118595" y="2678428"/>
                <a:ext cx="43884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211228" name="Freihand 211227">
                <a:extLst>
                  <a:ext uri="{FF2B5EF4-FFF2-40B4-BE49-F238E27FC236}">
                    <a16:creationId xmlns:a16="http://schemas.microsoft.com/office/drawing/2014/main" id="{2B5933D9-9816-B426-7BAC-791FC943BB41}"/>
                  </a:ext>
                </a:extLst>
              </p14:cNvPr>
              <p14:cNvContentPartPr/>
              <p14:nvPr/>
            </p14:nvContentPartPr>
            <p14:xfrm>
              <a:off x="6686315" y="2528308"/>
              <a:ext cx="207720" cy="326880"/>
            </p14:xfrm>
          </p:contentPart>
        </mc:Choice>
        <mc:Fallback>
          <p:pic>
            <p:nvPicPr>
              <p:cNvPr id="211228" name="Freihand 211227">
                <a:extLst>
                  <a:ext uri="{FF2B5EF4-FFF2-40B4-BE49-F238E27FC236}">
                    <a16:creationId xmlns:a16="http://schemas.microsoft.com/office/drawing/2014/main" id="{2B5933D9-9816-B426-7BAC-791FC943BB41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6677315" y="2519308"/>
                <a:ext cx="22536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211229" name="Freihand 211228">
                <a:extLst>
                  <a:ext uri="{FF2B5EF4-FFF2-40B4-BE49-F238E27FC236}">
                    <a16:creationId xmlns:a16="http://schemas.microsoft.com/office/drawing/2014/main" id="{63DB2AAF-A39B-1D8C-E136-2E7787AD872E}"/>
                  </a:ext>
                </a:extLst>
              </p14:cNvPr>
              <p14:cNvContentPartPr/>
              <p14:nvPr/>
            </p14:nvContentPartPr>
            <p14:xfrm>
              <a:off x="6962795" y="2499868"/>
              <a:ext cx="199440" cy="209520"/>
            </p14:xfrm>
          </p:contentPart>
        </mc:Choice>
        <mc:Fallback>
          <p:pic>
            <p:nvPicPr>
              <p:cNvPr id="211229" name="Freihand 211228">
                <a:extLst>
                  <a:ext uri="{FF2B5EF4-FFF2-40B4-BE49-F238E27FC236}">
                    <a16:creationId xmlns:a16="http://schemas.microsoft.com/office/drawing/2014/main" id="{63DB2AAF-A39B-1D8C-E136-2E7787AD872E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6954155" y="2490868"/>
                <a:ext cx="2170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211230" name="Freihand 211229">
                <a:extLst>
                  <a:ext uri="{FF2B5EF4-FFF2-40B4-BE49-F238E27FC236}">
                    <a16:creationId xmlns:a16="http://schemas.microsoft.com/office/drawing/2014/main" id="{44B4F042-9C6C-3306-F546-850828BD6575}"/>
                  </a:ext>
                </a:extLst>
              </p14:cNvPr>
              <p14:cNvContentPartPr/>
              <p14:nvPr/>
            </p14:nvContentPartPr>
            <p14:xfrm>
              <a:off x="7238555" y="2532628"/>
              <a:ext cx="81000" cy="89640"/>
            </p14:xfrm>
          </p:contentPart>
        </mc:Choice>
        <mc:Fallback>
          <p:pic>
            <p:nvPicPr>
              <p:cNvPr id="211230" name="Freihand 211229">
                <a:extLst>
                  <a:ext uri="{FF2B5EF4-FFF2-40B4-BE49-F238E27FC236}">
                    <a16:creationId xmlns:a16="http://schemas.microsoft.com/office/drawing/2014/main" id="{44B4F042-9C6C-3306-F546-850828BD6575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7229915" y="2523988"/>
                <a:ext cx="986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211232" name="Freihand 211231">
                <a:extLst>
                  <a:ext uri="{FF2B5EF4-FFF2-40B4-BE49-F238E27FC236}">
                    <a16:creationId xmlns:a16="http://schemas.microsoft.com/office/drawing/2014/main" id="{AF1E8C46-FD61-416F-FB1D-3C240B76D1D6}"/>
                  </a:ext>
                </a:extLst>
              </p14:cNvPr>
              <p14:cNvContentPartPr/>
              <p14:nvPr/>
            </p14:nvContentPartPr>
            <p14:xfrm>
              <a:off x="7425395" y="2513548"/>
              <a:ext cx="143640" cy="136080"/>
            </p14:xfrm>
          </p:contentPart>
        </mc:Choice>
        <mc:Fallback>
          <p:pic>
            <p:nvPicPr>
              <p:cNvPr id="211232" name="Freihand 211231">
                <a:extLst>
                  <a:ext uri="{FF2B5EF4-FFF2-40B4-BE49-F238E27FC236}">
                    <a16:creationId xmlns:a16="http://schemas.microsoft.com/office/drawing/2014/main" id="{AF1E8C46-FD61-416F-FB1D-3C240B76D1D6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7416755" y="2504548"/>
                <a:ext cx="16128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211234" name="Freihand 211233">
                <a:extLst>
                  <a:ext uri="{FF2B5EF4-FFF2-40B4-BE49-F238E27FC236}">
                    <a16:creationId xmlns:a16="http://schemas.microsoft.com/office/drawing/2014/main" id="{BADF8245-2732-B630-6129-F1990999CC5D}"/>
                  </a:ext>
                </a:extLst>
              </p14:cNvPr>
              <p14:cNvContentPartPr/>
              <p14:nvPr/>
            </p14:nvContentPartPr>
            <p14:xfrm>
              <a:off x="7575155" y="2454508"/>
              <a:ext cx="261000" cy="93600"/>
            </p14:xfrm>
          </p:contentPart>
        </mc:Choice>
        <mc:Fallback>
          <p:pic>
            <p:nvPicPr>
              <p:cNvPr id="211234" name="Freihand 211233">
                <a:extLst>
                  <a:ext uri="{FF2B5EF4-FFF2-40B4-BE49-F238E27FC236}">
                    <a16:creationId xmlns:a16="http://schemas.microsoft.com/office/drawing/2014/main" id="{BADF8245-2732-B630-6129-F1990999CC5D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7566515" y="2445868"/>
                <a:ext cx="27864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211235" name="Freihand 211234">
                <a:extLst>
                  <a:ext uri="{FF2B5EF4-FFF2-40B4-BE49-F238E27FC236}">
                    <a16:creationId xmlns:a16="http://schemas.microsoft.com/office/drawing/2014/main" id="{F5EBBDAB-756A-6267-87B5-F61DFB54C158}"/>
                  </a:ext>
                </a:extLst>
              </p14:cNvPr>
              <p14:cNvContentPartPr/>
              <p14:nvPr/>
            </p14:nvContentPartPr>
            <p14:xfrm>
              <a:off x="7818875" y="2390428"/>
              <a:ext cx="171360" cy="146160"/>
            </p14:xfrm>
          </p:contentPart>
        </mc:Choice>
        <mc:Fallback>
          <p:pic>
            <p:nvPicPr>
              <p:cNvPr id="211235" name="Freihand 211234">
                <a:extLst>
                  <a:ext uri="{FF2B5EF4-FFF2-40B4-BE49-F238E27FC236}">
                    <a16:creationId xmlns:a16="http://schemas.microsoft.com/office/drawing/2014/main" id="{F5EBBDAB-756A-6267-87B5-F61DFB54C158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7810235" y="2381788"/>
                <a:ext cx="1890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211236" name="Freihand 211235">
                <a:extLst>
                  <a:ext uri="{FF2B5EF4-FFF2-40B4-BE49-F238E27FC236}">
                    <a16:creationId xmlns:a16="http://schemas.microsoft.com/office/drawing/2014/main" id="{C341525E-07D7-BD01-A907-555C3DC659EF}"/>
                  </a:ext>
                </a:extLst>
              </p14:cNvPr>
              <p14:cNvContentPartPr/>
              <p14:nvPr/>
            </p14:nvContentPartPr>
            <p14:xfrm>
              <a:off x="8009675" y="2346508"/>
              <a:ext cx="79560" cy="163440"/>
            </p14:xfrm>
          </p:contentPart>
        </mc:Choice>
        <mc:Fallback>
          <p:pic>
            <p:nvPicPr>
              <p:cNvPr id="211236" name="Freihand 211235">
                <a:extLst>
                  <a:ext uri="{FF2B5EF4-FFF2-40B4-BE49-F238E27FC236}">
                    <a16:creationId xmlns:a16="http://schemas.microsoft.com/office/drawing/2014/main" id="{C341525E-07D7-BD01-A907-555C3DC659EF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8000675" y="2337508"/>
                <a:ext cx="972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211237" name="Freihand 211236">
                <a:extLst>
                  <a:ext uri="{FF2B5EF4-FFF2-40B4-BE49-F238E27FC236}">
                    <a16:creationId xmlns:a16="http://schemas.microsoft.com/office/drawing/2014/main" id="{1BDFB5E6-7839-C842-774E-841C9C7D0CA7}"/>
                  </a:ext>
                </a:extLst>
              </p14:cNvPr>
              <p14:cNvContentPartPr/>
              <p14:nvPr/>
            </p14:nvContentPartPr>
            <p14:xfrm>
              <a:off x="8105435" y="2288188"/>
              <a:ext cx="225360" cy="192960"/>
            </p14:xfrm>
          </p:contentPart>
        </mc:Choice>
        <mc:Fallback>
          <p:pic>
            <p:nvPicPr>
              <p:cNvPr id="211237" name="Freihand 211236">
                <a:extLst>
                  <a:ext uri="{FF2B5EF4-FFF2-40B4-BE49-F238E27FC236}">
                    <a16:creationId xmlns:a16="http://schemas.microsoft.com/office/drawing/2014/main" id="{1BDFB5E6-7839-C842-774E-841C9C7D0CA7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8096795" y="2279548"/>
                <a:ext cx="24300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211238" name="Freihand 211237">
                <a:extLst>
                  <a:ext uri="{FF2B5EF4-FFF2-40B4-BE49-F238E27FC236}">
                    <a16:creationId xmlns:a16="http://schemas.microsoft.com/office/drawing/2014/main" id="{9CD09E7E-E192-6395-50EA-D7682A440C7E}"/>
                  </a:ext>
                </a:extLst>
              </p14:cNvPr>
              <p14:cNvContentPartPr/>
              <p14:nvPr/>
            </p14:nvContentPartPr>
            <p14:xfrm>
              <a:off x="5751395" y="2680228"/>
              <a:ext cx="2330640" cy="384840"/>
            </p14:xfrm>
          </p:contentPart>
        </mc:Choice>
        <mc:Fallback>
          <p:pic>
            <p:nvPicPr>
              <p:cNvPr id="211238" name="Freihand 211237">
                <a:extLst>
                  <a:ext uri="{FF2B5EF4-FFF2-40B4-BE49-F238E27FC236}">
                    <a16:creationId xmlns:a16="http://schemas.microsoft.com/office/drawing/2014/main" id="{9CD09E7E-E192-6395-50EA-D7682A440C7E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5742755" y="2671588"/>
                <a:ext cx="234828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211240" name="Freihand 211239">
                <a:extLst>
                  <a:ext uri="{FF2B5EF4-FFF2-40B4-BE49-F238E27FC236}">
                    <a16:creationId xmlns:a16="http://schemas.microsoft.com/office/drawing/2014/main" id="{E12C79E7-AA22-2BDE-5A48-FB1D1B055BD5}"/>
                  </a:ext>
                </a:extLst>
              </p14:cNvPr>
              <p14:cNvContentPartPr/>
              <p14:nvPr/>
            </p14:nvContentPartPr>
            <p14:xfrm>
              <a:off x="6273755" y="3093868"/>
              <a:ext cx="145800" cy="210960"/>
            </p14:xfrm>
          </p:contentPart>
        </mc:Choice>
        <mc:Fallback>
          <p:pic>
            <p:nvPicPr>
              <p:cNvPr id="211240" name="Freihand 211239">
                <a:extLst>
                  <a:ext uri="{FF2B5EF4-FFF2-40B4-BE49-F238E27FC236}">
                    <a16:creationId xmlns:a16="http://schemas.microsoft.com/office/drawing/2014/main" id="{E12C79E7-AA22-2BDE-5A48-FB1D1B055BD5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6265115" y="3084868"/>
                <a:ext cx="16344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211241" name="Freihand 211240">
                <a:extLst>
                  <a:ext uri="{FF2B5EF4-FFF2-40B4-BE49-F238E27FC236}">
                    <a16:creationId xmlns:a16="http://schemas.microsoft.com/office/drawing/2014/main" id="{DE1A2CF7-DF59-E1CA-DADD-572872051FF8}"/>
                  </a:ext>
                </a:extLst>
              </p14:cNvPr>
              <p14:cNvContentPartPr/>
              <p14:nvPr/>
            </p14:nvContentPartPr>
            <p14:xfrm>
              <a:off x="6465995" y="3167668"/>
              <a:ext cx="218520" cy="101160"/>
            </p14:xfrm>
          </p:contentPart>
        </mc:Choice>
        <mc:Fallback>
          <p:pic>
            <p:nvPicPr>
              <p:cNvPr id="211241" name="Freihand 211240">
                <a:extLst>
                  <a:ext uri="{FF2B5EF4-FFF2-40B4-BE49-F238E27FC236}">
                    <a16:creationId xmlns:a16="http://schemas.microsoft.com/office/drawing/2014/main" id="{DE1A2CF7-DF59-E1CA-DADD-572872051FF8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6457355" y="3158668"/>
                <a:ext cx="23616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211242" name="Freihand 211241">
                <a:extLst>
                  <a:ext uri="{FF2B5EF4-FFF2-40B4-BE49-F238E27FC236}">
                    <a16:creationId xmlns:a16="http://schemas.microsoft.com/office/drawing/2014/main" id="{E9AE62BE-8EF3-B369-1710-A5C470CC8E36}"/>
                  </a:ext>
                </a:extLst>
              </p14:cNvPr>
              <p14:cNvContentPartPr/>
              <p14:nvPr/>
            </p14:nvContentPartPr>
            <p14:xfrm>
              <a:off x="6732395" y="3101788"/>
              <a:ext cx="16200" cy="147600"/>
            </p14:xfrm>
          </p:contentPart>
        </mc:Choice>
        <mc:Fallback>
          <p:pic>
            <p:nvPicPr>
              <p:cNvPr id="211242" name="Freihand 211241">
                <a:extLst>
                  <a:ext uri="{FF2B5EF4-FFF2-40B4-BE49-F238E27FC236}">
                    <a16:creationId xmlns:a16="http://schemas.microsoft.com/office/drawing/2014/main" id="{E9AE62BE-8EF3-B369-1710-A5C470CC8E36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6723395" y="3093148"/>
                <a:ext cx="338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211243" name="Freihand 211242">
                <a:extLst>
                  <a:ext uri="{FF2B5EF4-FFF2-40B4-BE49-F238E27FC236}">
                    <a16:creationId xmlns:a16="http://schemas.microsoft.com/office/drawing/2014/main" id="{2FEDA140-BB69-2D0B-616F-50CD1491CD6B}"/>
                  </a:ext>
                </a:extLst>
              </p14:cNvPr>
              <p14:cNvContentPartPr/>
              <p14:nvPr/>
            </p14:nvContentPartPr>
            <p14:xfrm>
              <a:off x="6815195" y="3110068"/>
              <a:ext cx="173880" cy="110160"/>
            </p14:xfrm>
          </p:contentPart>
        </mc:Choice>
        <mc:Fallback>
          <p:pic>
            <p:nvPicPr>
              <p:cNvPr id="211243" name="Freihand 211242">
                <a:extLst>
                  <a:ext uri="{FF2B5EF4-FFF2-40B4-BE49-F238E27FC236}">
                    <a16:creationId xmlns:a16="http://schemas.microsoft.com/office/drawing/2014/main" id="{2FEDA140-BB69-2D0B-616F-50CD1491CD6B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6806195" y="3101068"/>
                <a:ext cx="1915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211244" name="Freihand 211243">
                <a:extLst>
                  <a:ext uri="{FF2B5EF4-FFF2-40B4-BE49-F238E27FC236}">
                    <a16:creationId xmlns:a16="http://schemas.microsoft.com/office/drawing/2014/main" id="{D525AB59-2CDC-3DF9-24B2-026349CB30A5}"/>
                  </a:ext>
                </a:extLst>
              </p14:cNvPr>
              <p14:cNvContentPartPr/>
              <p14:nvPr/>
            </p14:nvContentPartPr>
            <p14:xfrm>
              <a:off x="6993035" y="2990188"/>
              <a:ext cx="98280" cy="206640"/>
            </p14:xfrm>
          </p:contentPart>
        </mc:Choice>
        <mc:Fallback>
          <p:pic>
            <p:nvPicPr>
              <p:cNvPr id="211244" name="Freihand 211243">
                <a:extLst>
                  <a:ext uri="{FF2B5EF4-FFF2-40B4-BE49-F238E27FC236}">
                    <a16:creationId xmlns:a16="http://schemas.microsoft.com/office/drawing/2014/main" id="{D525AB59-2CDC-3DF9-24B2-026349CB30A5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6984035" y="2981188"/>
                <a:ext cx="1159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211245" name="Freihand 211244">
                <a:extLst>
                  <a:ext uri="{FF2B5EF4-FFF2-40B4-BE49-F238E27FC236}">
                    <a16:creationId xmlns:a16="http://schemas.microsoft.com/office/drawing/2014/main" id="{905C8456-6CB5-C5BC-9533-1853E6DDDFA0}"/>
                  </a:ext>
                </a:extLst>
              </p14:cNvPr>
              <p14:cNvContentPartPr/>
              <p14:nvPr/>
            </p14:nvContentPartPr>
            <p14:xfrm>
              <a:off x="7139555" y="2943748"/>
              <a:ext cx="258480" cy="206640"/>
            </p14:xfrm>
          </p:contentPart>
        </mc:Choice>
        <mc:Fallback>
          <p:pic>
            <p:nvPicPr>
              <p:cNvPr id="211245" name="Freihand 211244">
                <a:extLst>
                  <a:ext uri="{FF2B5EF4-FFF2-40B4-BE49-F238E27FC236}">
                    <a16:creationId xmlns:a16="http://schemas.microsoft.com/office/drawing/2014/main" id="{905C8456-6CB5-C5BC-9533-1853E6DDDFA0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7130555" y="2934748"/>
                <a:ext cx="27612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211246" name="Freihand 211245">
                <a:extLst>
                  <a:ext uri="{FF2B5EF4-FFF2-40B4-BE49-F238E27FC236}">
                    <a16:creationId xmlns:a16="http://schemas.microsoft.com/office/drawing/2014/main" id="{D6D7F081-12E2-22B9-D8A5-C8CAD3550FBB}"/>
                  </a:ext>
                </a:extLst>
              </p14:cNvPr>
              <p14:cNvContentPartPr/>
              <p14:nvPr/>
            </p14:nvContentPartPr>
            <p14:xfrm>
              <a:off x="6939395" y="2919628"/>
              <a:ext cx="37440" cy="5400"/>
            </p14:xfrm>
          </p:contentPart>
        </mc:Choice>
        <mc:Fallback>
          <p:pic>
            <p:nvPicPr>
              <p:cNvPr id="211246" name="Freihand 211245">
                <a:extLst>
                  <a:ext uri="{FF2B5EF4-FFF2-40B4-BE49-F238E27FC236}">
                    <a16:creationId xmlns:a16="http://schemas.microsoft.com/office/drawing/2014/main" id="{D6D7F081-12E2-22B9-D8A5-C8CAD3550FBB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6930755" y="2910628"/>
                <a:ext cx="550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211247" name="Freihand 211246">
                <a:extLst>
                  <a:ext uri="{FF2B5EF4-FFF2-40B4-BE49-F238E27FC236}">
                    <a16:creationId xmlns:a16="http://schemas.microsoft.com/office/drawing/2014/main" id="{96EDF4BC-9389-957F-9F77-6AF7B66129B9}"/>
                  </a:ext>
                </a:extLst>
              </p14:cNvPr>
              <p14:cNvContentPartPr/>
              <p14:nvPr/>
            </p14:nvContentPartPr>
            <p14:xfrm>
              <a:off x="6190595" y="3571948"/>
              <a:ext cx="282960" cy="76320"/>
            </p14:xfrm>
          </p:contentPart>
        </mc:Choice>
        <mc:Fallback>
          <p:pic>
            <p:nvPicPr>
              <p:cNvPr id="211247" name="Freihand 211246">
                <a:extLst>
                  <a:ext uri="{FF2B5EF4-FFF2-40B4-BE49-F238E27FC236}">
                    <a16:creationId xmlns:a16="http://schemas.microsoft.com/office/drawing/2014/main" id="{96EDF4BC-9389-957F-9F77-6AF7B66129B9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6181595" y="3563308"/>
                <a:ext cx="30060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4">
            <p14:nvContentPartPr>
              <p14:cNvPr id="211248" name="Freihand 211247">
                <a:extLst>
                  <a:ext uri="{FF2B5EF4-FFF2-40B4-BE49-F238E27FC236}">
                    <a16:creationId xmlns:a16="http://schemas.microsoft.com/office/drawing/2014/main" id="{D6D607BA-0D71-9C9D-73CD-0F9DD63FF4AB}"/>
                  </a:ext>
                </a:extLst>
              </p14:cNvPr>
              <p14:cNvContentPartPr/>
              <p14:nvPr/>
            </p14:nvContentPartPr>
            <p14:xfrm>
              <a:off x="6217595" y="3665188"/>
              <a:ext cx="290880" cy="59400"/>
            </p14:xfrm>
          </p:contentPart>
        </mc:Choice>
        <mc:Fallback>
          <p:pic>
            <p:nvPicPr>
              <p:cNvPr id="211248" name="Freihand 211247">
                <a:extLst>
                  <a:ext uri="{FF2B5EF4-FFF2-40B4-BE49-F238E27FC236}">
                    <a16:creationId xmlns:a16="http://schemas.microsoft.com/office/drawing/2014/main" id="{D6D607BA-0D71-9C9D-73CD-0F9DD63FF4AB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6208595" y="3656188"/>
                <a:ext cx="3085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6">
            <p14:nvContentPartPr>
              <p14:cNvPr id="211249" name="Freihand 211248">
                <a:extLst>
                  <a:ext uri="{FF2B5EF4-FFF2-40B4-BE49-F238E27FC236}">
                    <a16:creationId xmlns:a16="http://schemas.microsoft.com/office/drawing/2014/main" id="{7E3DDB0E-B0A4-8E58-C328-9865CEA9BFED}"/>
                  </a:ext>
                </a:extLst>
              </p14:cNvPr>
              <p14:cNvContentPartPr/>
              <p14:nvPr/>
            </p14:nvContentPartPr>
            <p14:xfrm>
              <a:off x="6154955" y="3397708"/>
              <a:ext cx="216360" cy="179640"/>
            </p14:xfrm>
          </p:contentPart>
        </mc:Choice>
        <mc:Fallback>
          <p:pic>
            <p:nvPicPr>
              <p:cNvPr id="211249" name="Freihand 211248">
                <a:extLst>
                  <a:ext uri="{FF2B5EF4-FFF2-40B4-BE49-F238E27FC236}">
                    <a16:creationId xmlns:a16="http://schemas.microsoft.com/office/drawing/2014/main" id="{7E3DDB0E-B0A4-8E58-C328-9865CEA9BFED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6145955" y="3388708"/>
                <a:ext cx="23400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211250" name="Freihand 211249">
                <a:extLst>
                  <a:ext uri="{FF2B5EF4-FFF2-40B4-BE49-F238E27FC236}">
                    <a16:creationId xmlns:a16="http://schemas.microsoft.com/office/drawing/2014/main" id="{08FFD10A-133C-9370-550F-BE111BE22497}"/>
                  </a:ext>
                </a:extLst>
              </p14:cNvPr>
              <p14:cNvContentPartPr/>
              <p14:nvPr/>
            </p14:nvContentPartPr>
            <p14:xfrm>
              <a:off x="6762275" y="3468268"/>
              <a:ext cx="345600" cy="306720"/>
            </p14:xfrm>
          </p:contentPart>
        </mc:Choice>
        <mc:Fallback>
          <p:pic>
            <p:nvPicPr>
              <p:cNvPr id="211250" name="Freihand 211249">
                <a:extLst>
                  <a:ext uri="{FF2B5EF4-FFF2-40B4-BE49-F238E27FC236}">
                    <a16:creationId xmlns:a16="http://schemas.microsoft.com/office/drawing/2014/main" id="{08FFD10A-133C-9370-550F-BE111BE22497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6753275" y="3459628"/>
                <a:ext cx="36324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211253" name="Freihand 211252">
                <a:extLst>
                  <a:ext uri="{FF2B5EF4-FFF2-40B4-BE49-F238E27FC236}">
                    <a16:creationId xmlns:a16="http://schemas.microsoft.com/office/drawing/2014/main" id="{921CE96D-B90D-34F1-2FD5-BF22CA6DAB1B}"/>
                  </a:ext>
                </a:extLst>
              </p14:cNvPr>
              <p14:cNvContentPartPr/>
              <p14:nvPr/>
            </p14:nvContentPartPr>
            <p14:xfrm>
              <a:off x="7168715" y="3404908"/>
              <a:ext cx="340200" cy="131760"/>
            </p14:xfrm>
          </p:contentPart>
        </mc:Choice>
        <mc:Fallback>
          <p:pic>
            <p:nvPicPr>
              <p:cNvPr id="211253" name="Freihand 211252">
                <a:extLst>
                  <a:ext uri="{FF2B5EF4-FFF2-40B4-BE49-F238E27FC236}">
                    <a16:creationId xmlns:a16="http://schemas.microsoft.com/office/drawing/2014/main" id="{921CE96D-B90D-34F1-2FD5-BF22CA6DAB1B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7160075" y="3395908"/>
                <a:ext cx="3578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211254" name="Freihand 211253">
                <a:extLst>
                  <a:ext uri="{FF2B5EF4-FFF2-40B4-BE49-F238E27FC236}">
                    <a16:creationId xmlns:a16="http://schemas.microsoft.com/office/drawing/2014/main" id="{F1233CCA-50E6-1482-6BDD-F7448CD918D6}"/>
                  </a:ext>
                </a:extLst>
              </p14:cNvPr>
              <p14:cNvContentPartPr/>
              <p14:nvPr/>
            </p14:nvContentPartPr>
            <p14:xfrm>
              <a:off x="7582355" y="3226348"/>
              <a:ext cx="161280" cy="238680"/>
            </p14:xfrm>
          </p:contentPart>
        </mc:Choice>
        <mc:Fallback>
          <p:pic>
            <p:nvPicPr>
              <p:cNvPr id="211254" name="Freihand 211253">
                <a:extLst>
                  <a:ext uri="{FF2B5EF4-FFF2-40B4-BE49-F238E27FC236}">
                    <a16:creationId xmlns:a16="http://schemas.microsoft.com/office/drawing/2014/main" id="{F1233CCA-50E6-1482-6BDD-F7448CD918D6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7573715" y="3217708"/>
                <a:ext cx="1789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4">
            <p14:nvContentPartPr>
              <p14:cNvPr id="211256" name="Freihand 211255">
                <a:extLst>
                  <a:ext uri="{FF2B5EF4-FFF2-40B4-BE49-F238E27FC236}">
                    <a16:creationId xmlns:a16="http://schemas.microsoft.com/office/drawing/2014/main" id="{2B9BACC9-2C82-7557-D4BC-200FE720E550}"/>
                  </a:ext>
                </a:extLst>
              </p14:cNvPr>
              <p14:cNvContentPartPr/>
              <p14:nvPr/>
            </p14:nvContentPartPr>
            <p14:xfrm>
              <a:off x="7923995" y="3125908"/>
              <a:ext cx="505080" cy="300960"/>
            </p14:xfrm>
          </p:contentPart>
        </mc:Choice>
        <mc:Fallback>
          <p:pic>
            <p:nvPicPr>
              <p:cNvPr id="211256" name="Freihand 211255">
                <a:extLst>
                  <a:ext uri="{FF2B5EF4-FFF2-40B4-BE49-F238E27FC236}">
                    <a16:creationId xmlns:a16="http://schemas.microsoft.com/office/drawing/2014/main" id="{2B9BACC9-2C82-7557-D4BC-200FE720E550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7915355" y="3117268"/>
                <a:ext cx="52272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6">
            <p14:nvContentPartPr>
              <p14:cNvPr id="211258" name="Freihand 211257">
                <a:extLst>
                  <a:ext uri="{FF2B5EF4-FFF2-40B4-BE49-F238E27FC236}">
                    <a16:creationId xmlns:a16="http://schemas.microsoft.com/office/drawing/2014/main" id="{E1A43AD2-0BF0-D0F9-C766-C5ADEB762510}"/>
                  </a:ext>
                </a:extLst>
              </p14:cNvPr>
              <p14:cNvContentPartPr/>
              <p14:nvPr/>
            </p14:nvContentPartPr>
            <p14:xfrm>
              <a:off x="130355" y="49348"/>
              <a:ext cx="2783520" cy="762480"/>
            </p14:xfrm>
          </p:contentPart>
        </mc:Choice>
        <mc:Fallback>
          <p:pic>
            <p:nvPicPr>
              <p:cNvPr id="211258" name="Freihand 211257">
                <a:extLst>
                  <a:ext uri="{FF2B5EF4-FFF2-40B4-BE49-F238E27FC236}">
                    <a16:creationId xmlns:a16="http://schemas.microsoft.com/office/drawing/2014/main" id="{E1A43AD2-0BF0-D0F9-C766-C5ADEB762510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121715" y="40348"/>
                <a:ext cx="2801160" cy="78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8">
            <p14:nvContentPartPr>
              <p14:cNvPr id="211259" name="Freihand 211258">
                <a:extLst>
                  <a:ext uri="{FF2B5EF4-FFF2-40B4-BE49-F238E27FC236}">
                    <a16:creationId xmlns:a16="http://schemas.microsoft.com/office/drawing/2014/main" id="{28C9AA40-DC3E-63D9-82E7-743263ED518C}"/>
                  </a:ext>
                </a:extLst>
              </p14:cNvPr>
              <p14:cNvContentPartPr/>
              <p14:nvPr/>
            </p14:nvContentPartPr>
            <p14:xfrm>
              <a:off x="150155" y="603388"/>
              <a:ext cx="303480" cy="2670120"/>
            </p14:xfrm>
          </p:contentPart>
        </mc:Choice>
        <mc:Fallback>
          <p:pic>
            <p:nvPicPr>
              <p:cNvPr id="211259" name="Freihand 211258">
                <a:extLst>
                  <a:ext uri="{FF2B5EF4-FFF2-40B4-BE49-F238E27FC236}">
                    <a16:creationId xmlns:a16="http://schemas.microsoft.com/office/drawing/2014/main" id="{28C9AA40-DC3E-63D9-82E7-743263ED518C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141155" y="594748"/>
                <a:ext cx="321120" cy="268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0">
            <p14:nvContentPartPr>
              <p14:cNvPr id="211260" name="Freihand 211259">
                <a:extLst>
                  <a:ext uri="{FF2B5EF4-FFF2-40B4-BE49-F238E27FC236}">
                    <a16:creationId xmlns:a16="http://schemas.microsoft.com/office/drawing/2014/main" id="{D5CAAFAA-23A3-8E5F-52DE-599AD00E4334}"/>
                  </a:ext>
                </a:extLst>
              </p14:cNvPr>
              <p14:cNvContentPartPr/>
              <p14:nvPr/>
            </p14:nvContentPartPr>
            <p14:xfrm>
              <a:off x="96515" y="3102868"/>
              <a:ext cx="225720" cy="300240"/>
            </p14:xfrm>
          </p:contentPart>
        </mc:Choice>
        <mc:Fallback>
          <p:pic>
            <p:nvPicPr>
              <p:cNvPr id="211260" name="Freihand 211259">
                <a:extLst>
                  <a:ext uri="{FF2B5EF4-FFF2-40B4-BE49-F238E27FC236}">
                    <a16:creationId xmlns:a16="http://schemas.microsoft.com/office/drawing/2014/main" id="{D5CAAFAA-23A3-8E5F-52DE-599AD00E4334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87875" y="3094228"/>
                <a:ext cx="24336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2">
            <p14:nvContentPartPr>
              <p14:cNvPr id="211262" name="Freihand 211261">
                <a:extLst>
                  <a:ext uri="{FF2B5EF4-FFF2-40B4-BE49-F238E27FC236}">
                    <a16:creationId xmlns:a16="http://schemas.microsoft.com/office/drawing/2014/main" id="{FCB6A037-3CE7-3CE1-995F-01E742160D64}"/>
                  </a:ext>
                </a:extLst>
              </p14:cNvPr>
              <p14:cNvContentPartPr/>
              <p14:nvPr/>
            </p14:nvContentPartPr>
            <p14:xfrm>
              <a:off x="439235" y="3970468"/>
              <a:ext cx="30960" cy="174600"/>
            </p14:xfrm>
          </p:contentPart>
        </mc:Choice>
        <mc:Fallback>
          <p:pic>
            <p:nvPicPr>
              <p:cNvPr id="211262" name="Freihand 211261">
                <a:extLst>
                  <a:ext uri="{FF2B5EF4-FFF2-40B4-BE49-F238E27FC236}">
                    <a16:creationId xmlns:a16="http://schemas.microsoft.com/office/drawing/2014/main" id="{FCB6A037-3CE7-3CE1-995F-01E742160D64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430235" y="3961468"/>
                <a:ext cx="4860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4">
            <p14:nvContentPartPr>
              <p14:cNvPr id="211263" name="Freihand 211262">
                <a:extLst>
                  <a:ext uri="{FF2B5EF4-FFF2-40B4-BE49-F238E27FC236}">
                    <a16:creationId xmlns:a16="http://schemas.microsoft.com/office/drawing/2014/main" id="{63F8ED33-1D1B-F548-7DA1-3C135C8A6995}"/>
                  </a:ext>
                </a:extLst>
              </p14:cNvPr>
              <p14:cNvContentPartPr/>
              <p14:nvPr/>
            </p14:nvContentPartPr>
            <p14:xfrm>
              <a:off x="378755" y="3926908"/>
              <a:ext cx="142920" cy="153720"/>
            </p14:xfrm>
          </p:contentPart>
        </mc:Choice>
        <mc:Fallback>
          <p:pic>
            <p:nvPicPr>
              <p:cNvPr id="211263" name="Freihand 211262">
                <a:extLst>
                  <a:ext uri="{FF2B5EF4-FFF2-40B4-BE49-F238E27FC236}">
                    <a16:creationId xmlns:a16="http://schemas.microsoft.com/office/drawing/2014/main" id="{63F8ED33-1D1B-F548-7DA1-3C135C8A6995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369755" y="3917908"/>
                <a:ext cx="1605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6">
            <p14:nvContentPartPr>
              <p14:cNvPr id="211265" name="Freihand 211264">
                <a:extLst>
                  <a:ext uri="{FF2B5EF4-FFF2-40B4-BE49-F238E27FC236}">
                    <a16:creationId xmlns:a16="http://schemas.microsoft.com/office/drawing/2014/main" id="{AE357AA0-7005-9DB2-B65D-FBEF104C920C}"/>
                  </a:ext>
                </a:extLst>
              </p14:cNvPr>
              <p14:cNvContentPartPr/>
              <p14:nvPr/>
            </p14:nvContentPartPr>
            <p14:xfrm>
              <a:off x="258875" y="4249828"/>
              <a:ext cx="18360" cy="231840"/>
            </p14:xfrm>
          </p:contentPart>
        </mc:Choice>
        <mc:Fallback>
          <p:pic>
            <p:nvPicPr>
              <p:cNvPr id="211265" name="Freihand 211264">
                <a:extLst>
                  <a:ext uri="{FF2B5EF4-FFF2-40B4-BE49-F238E27FC236}">
                    <a16:creationId xmlns:a16="http://schemas.microsoft.com/office/drawing/2014/main" id="{AE357AA0-7005-9DB2-B65D-FBEF104C920C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250235" y="4240828"/>
                <a:ext cx="3600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8">
            <p14:nvContentPartPr>
              <p14:cNvPr id="211266" name="Freihand 211265">
                <a:extLst>
                  <a:ext uri="{FF2B5EF4-FFF2-40B4-BE49-F238E27FC236}">
                    <a16:creationId xmlns:a16="http://schemas.microsoft.com/office/drawing/2014/main" id="{0ABD46DB-0DB0-CC58-C12E-7D9E00DA6B4A}"/>
                  </a:ext>
                </a:extLst>
              </p14:cNvPr>
              <p14:cNvContentPartPr/>
              <p14:nvPr/>
            </p14:nvContentPartPr>
            <p14:xfrm>
              <a:off x="178955" y="4267468"/>
              <a:ext cx="126720" cy="209880"/>
            </p14:xfrm>
          </p:contentPart>
        </mc:Choice>
        <mc:Fallback>
          <p:pic>
            <p:nvPicPr>
              <p:cNvPr id="211266" name="Freihand 211265">
                <a:extLst>
                  <a:ext uri="{FF2B5EF4-FFF2-40B4-BE49-F238E27FC236}">
                    <a16:creationId xmlns:a16="http://schemas.microsoft.com/office/drawing/2014/main" id="{0ABD46DB-0DB0-CC58-C12E-7D9E00DA6B4A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170315" y="4258468"/>
                <a:ext cx="14436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0">
            <p14:nvContentPartPr>
              <p14:cNvPr id="211267" name="Freihand 211266">
                <a:extLst>
                  <a:ext uri="{FF2B5EF4-FFF2-40B4-BE49-F238E27FC236}">
                    <a16:creationId xmlns:a16="http://schemas.microsoft.com/office/drawing/2014/main" id="{10C25729-65E0-8CE6-D358-A254C656C70B}"/>
                  </a:ext>
                </a:extLst>
              </p14:cNvPr>
              <p14:cNvContentPartPr/>
              <p14:nvPr/>
            </p14:nvContentPartPr>
            <p14:xfrm>
              <a:off x="306395" y="4309228"/>
              <a:ext cx="103320" cy="124920"/>
            </p14:xfrm>
          </p:contentPart>
        </mc:Choice>
        <mc:Fallback>
          <p:pic>
            <p:nvPicPr>
              <p:cNvPr id="211267" name="Freihand 211266">
                <a:extLst>
                  <a:ext uri="{FF2B5EF4-FFF2-40B4-BE49-F238E27FC236}">
                    <a16:creationId xmlns:a16="http://schemas.microsoft.com/office/drawing/2014/main" id="{10C25729-65E0-8CE6-D358-A254C656C70B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297755" y="4300228"/>
                <a:ext cx="120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2">
            <p14:nvContentPartPr>
              <p14:cNvPr id="211268" name="Freihand 211267">
                <a:extLst>
                  <a:ext uri="{FF2B5EF4-FFF2-40B4-BE49-F238E27FC236}">
                    <a16:creationId xmlns:a16="http://schemas.microsoft.com/office/drawing/2014/main" id="{7964FFD8-A6BC-64B4-860E-0181EAAC91E7}"/>
                  </a:ext>
                </a:extLst>
              </p14:cNvPr>
              <p14:cNvContentPartPr/>
              <p14:nvPr/>
            </p14:nvContentPartPr>
            <p14:xfrm>
              <a:off x="460115" y="4177468"/>
              <a:ext cx="118800" cy="266760"/>
            </p14:xfrm>
          </p:contentPart>
        </mc:Choice>
        <mc:Fallback>
          <p:pic>
            <p:nvPicPr>
              <p:cNvPr id="211268" name="Freihand 211267">
                <a:extLst>
                  <a:ext uri="{FF2B5EF4-FFF2-40B4-BE49-F238E27FC236}">
                    <a16:creationId xmlns:a16="http://schemas.microsoft.com/office/drawing/2014/main" id="{7964FFD8-A6BC-64B4-860E-0181EAAC91E7}"/>
                  </a:ext>
                </a:extLst>
              </p:cNvPr>
              <p:cNvPicPr/>
              <p:nvPr/>
            </p:nvPicPr>
            <p:blipFill>
              <a:blip r:embed="rId563"/>
              <a:stretch>
                <a:fillRect/>
              </a:stretch>
            </p:blipFill>
            <p:spPr>
              <a:xfrm>
                <a:off x="451475" y="4168468"/>
                <a:ext cx="1364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4">
            <p14:nvContentPartPr>
              <p14:cNvPr id="211269" name="Freihand 211268">
                <a:extLst>
                  <a:ext uri="{FF2B5EF4-FFF2-40B4-BE49-F238E27FC236}">
                    <a16:creationId xmlns:a16="http://schemas.microsoft.com/office/drawing/2014/main" id="{D1A8A3CA-150B-28EC-B354-6E1299A14145}"/>
                  </a:ext>
                </a:extLst>
              </p14:cNvPr>
              <p14:cNvContentPartPr/>
              <p14:nvPr/>
            </p14:nvContentPartPr>
            <p14:xfrm>
              <a:off x="614195" y="4240468"/>
              <a:ext cx="101880" cy="75960"/>
            </p14:xfrm>
          </p:contentPart>
        </mc:Choice>
        <mc:Fallback>
          <p:pic>
            <p:nvPicPr>
              <p:cNvPr id="211269" name="Freihand 211268">
                <a:extLst>
                  <a:ext uri="{FF2B5EF4-FFF2-40B4-BE49-F238E27FC236}">
                    <a16:creationId xmlns:a16="http://schemas.microsoft.com/office/drawing/2014/main" id="{D1A8A3CA-150B-28EC-B354-6E1299A14145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605555" y="4231468"/>
                <a:ext cx="1195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6">
            <p14:nvContentPartPr>
              <p14:cNvPr id="211270" name="Freihand 211269">
                <a:extLst>
                  <a:ext uri="{FF2B5EF4-FFF2-40B4-BE49-F238E27FC236}">
                    <a16:creationId xmlns:a16="http://schemas.microsoft.com/office/drawing/2014/main" id="{29C61ED5-0BB1-B240-760D-D9700857DD9B}"/>
                  </a:ext>
                </a:extLst>
              </p14:cNvPr>
              <p14:cNvContentPartPr/>
              <p14:nvPr/>
            </p14:nvContentPartPr>
            <p14:xfrm>
              <a:off x="756035" y="4108708"/>
              <a:ext cx="108360" cy="185400"/>
            </p14:xfrm>
          </p:contentPart>
        </mc:Choice>
        <mc:Fallback>
          <p:pic>
            <p:nvPicPr>
              <p:cNvPr id="211270" name="Freihand 211269">
                <a:extLst>
                  <a:ext uri="{FF2B5EF4-FFF2-40B4-BE49-F238E27FC236}">
                    <a16:creationId xmlns:a16="http://schemas.microsoft.com/office/drawing/2014/main" id="{29C61ED5-0BB1-B240-760D-D9700857DD9B}"/>
                  </a:ext>
                </a:extLst>
              </p:cNvPr>
              <p:cNvPicPr/>
              <p:nvPr/>
            </p:nvPicPr>
            <p:blipFill>
              <a:blip r:embed="rId567"/>
              <a:stretch>
                <a:fillRect/>
              </a:stretch>
            </p:blipFill>
            <p:spPr>
              <a:xfrm>
                <a:off x="747035" y="4099708"/>
                <a:ext cx="12600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8">
            <p14:nvContentPartPr>
              <p14:cNvPr id="211271" name="Freihand 211270">
                <a:extLst>
                  <a:ext uri="{FF2B5EF4-FFF2-40B4-BE49-F238E27FC236}">
                    <a16:creationId xmlns:a16="http://schemas.microsoft.com/office/drawing/2014/main" id="{A82A5309-D39D-91B0-1E37-4A9B4A6320CC}"/>
                  </a:ext>
                </a:extLst>
              </p14:cNvPr>
              <p14:cNvContentPartPr/>
              <p14:nvPr/>
            </p14:nvContentPartPr>
            <p14:xfrm>
              <a:off x="850355" y="4128508"/>
              <a:ext cx="18720" cy="40680"/>
            </p14:xfrm>
          </p:contentPart>
        </mc:Choice>
        <mc:Fallback>
          <p:pic>
            <p:nvPicPr>
              <p:cNvPr id="211271" name="Freihand 211270">
                <a:extLst>
                  <a:ext uri="{FF2B5EF4-FFF2-40B4-BE49-F238E27FC236}">
                    <a16:creationId xmlns:a16="http://schemas.microsoft.com/office/drawing/2014/main" id="{A82A5309-D39D-91B0-1E37-4A9B4A6320CC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841355" y="4119508"/>
                <a:ext cx="363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0">
            <p14:nvContentPartPr>
              <p14:cNvPr id="211272" name="Freihand 211271">
                <a:extLst>
                  <a:ext uri="{FF2B5EF4-FFF2-40B4-BE49-F238E27FC236}">
                    <a16:creationId xmlns:a16="http://schemas.microsoft.com/office/drawing/2014/main" id="{F4A09299-F028-B9D2-717E-E5B93E7150D1}"/>
                  </a:ext>
                </a:extLst>
              </p14:cNvPr>
              <p14:cNvContentPartPr/>
              <p14:nvPr/>
            </p14:nvContentPartPr>
            <p14:xfrm>
              <a:off x="905435" y="4207348"/>
              <a:ext cx="147600" cy="59400"/>
            </p14:xfrm>
          </p:contentPart>
        </mc:Choice>
        <mc:Fallback>
          <p:pic>
            <p:nvPicPr>
              <p:cNvPr id="211272" name="Freihand 211271">
                <a:extLst>
                  <a:ext uri="{FF2B5EF4-FFF2-40B4-BE49-F238E27FC236}">
                    <a16:creationId xmlns:a16="http://schemas.microsoft.com/office/drawing/2014/main" id="{F4A09299-F028-B9D2-717E-E5B93E7150D1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896435" y="4198348"/>
                <a:ext cx="1652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2">
            <p14:nvContentPartPr>
              <p14:cNvPr id="211278" name="Freihand 211277">
                <a:extLst>
                  <a:ext uri="{FF2B5EF4-FFF2-40B4-BE49-F238E27FC236}">
                    <a16:creationId xmlns:a16="http://schemas.microsoft.com/office/drawing/2014/main" id="{420DA03C-9099-1397-9B79-8F3482F40334}"/>
                  </a:ext>
                </a:extLst>
              </p14:cNvPr>
              <p14:cNvContentPartPr/>
              <p14:nvPr/>
            </p14:nvContentPartPr>
            <p14:xfrm>
              <a:off x="1825595" y="3968553"/>
              <a:ext cx="126000" cy="182160"/>
            </p14:xfrm>
          </p:contentPart>
        </mc:Choice>
        <mc:Fallback>
          <p:pic>
            <p:nvPicPr>
              <p:cNvPr id="211278" name="Freihand 211277">
                <a:extLst>
                  <a:ext uri="{FF2B5EF4-FFF2-40B4-BE49-F238E27FC236}">
                    <a16:creationId xmlns:a16="http://schemas.microsoft.com/office/drawing/2014/main" id="{420DA03C-9099-1397-9B79-8F3482F40334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1816955" y="3959913"/>
                <a:ext cx="14364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4">
            <p14:nvContentPartPr>
              <p14:cNvPr id="211280" name="Freihand 211279">
                <a:extLst>
                  <a:ext uri="{FF2B5EF4-FFF2-40B4-BE49-F238E27FC236}">
                    <a16:creationId xmlns:a16="http://schemas.microsoft.com/office/drawing/2014/main" id="{52C3F279-B9EC-2D64-86A1-ED463FA1D6C8}"/>
                  </a:ext>
                </a:extLst>
              </p14:cNvPr>
              <p14:cNvContentPartPr/>
              <p14:nvPr/>
            </p14:nvContentPartPr>
            <p14:xfrm>
              <a:off x="1740635" y="3867393"/>
              <a:ext cx="236880" cy="179280"/>
            </p14:xfrm>
          </p:contentPart>
        </mc:Choice>
        <mc:Fallback>
          <p:pic>
            <p:nvPicPr>
              <p:cNvPr id="211280" name="Freihand 211279">
                <a:extLst>
                  <a:ext uri="{FF2B5EF4-FFF2-40B4-BE49-F238E27FC236}">
                    <a16:creationId xmlns:a16="http://schemas.microsoft.com/office/drawing/2014/main" id="{52C3F279-B9EC-2D64-86A1-ED463FA1D6C8}"/>
                  </a:ext>
                </a:extLst>
              </p:cNvPr>
              <p:cNvPicPr/>
              <p:nvPr/>
            </p:nvPicPr>
            <p:blipFill>
              <a:blip r:embed="rId575"/>
              <a:stretch>
                <a:fillRect/>
              </a:stretch>
            </p:blipFill>
            <p:spPr>
              <a:xfrm>
                <a:off x="1731995" y="3858753"/>
                <a:ext cx="25452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6">
            <p14:nvContentPartPr>
              <p14:cNvPr id="211282" name="Freihand 211281">
                <a:extLst>
                  <a:ext uri="{FF2B5EF4-FFF2-40B4-BE49-F238E27FC236}">
                    <a16:creationId xmlns:a16="http://schemas.microsoft.com/office/drawing/2014/main" id="{1C38CF5C-9776-8A89-0346-AB9863C45F50}"/>
                  </a:ext>
                </a:extLst>
              </p14:cNvPr>
              <p14:cNvContentPartPr/>
              <p14:nvPr/>
            </p14:nvContentPartPr>
            <p14:xfrm>
              <a:off x="1699595" y="4295433"/>
              <a:ext cx="229680" cy="145800"/>
            </p14:xfrm>
          </p:contentPart>
        </mc:Choice>
        <mc:Fallback>
          <p:pic>
            <p:nvPicPr>
              <p:cNvPr id="211282" name="Freihand 211281">
                <a:extLst>
                  <a:ext uri="{FF2B5EF4-FFF2-40B4-BE49-F238E27FC236}">
                    <a16:creationId xmlns:a16="http://schemas.microsoft.com/office/drawing/2014/main" id="{1C38CF5C-9776-8A89-0346-AB9863C45F50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1690595" y="4286793"/>
                <a:ext cx="2473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8">
            <p14:nvContentPartPr>
              <p14:cNvPr id="211283" name="Freihand 211282">
                <a:extLst>
                  <a:ext uri="{FF2B5EF4-FFF2-40B4-BE49-F238E27FC236}">
                    <a16:creationId xmlns:a16="http://schemas.microsoft.com/office/drawing/2014/main" id="{6369B9BD-34B8-3A33-6077-6F4063BA1C4C}"/>
                  </a:ext>
                </a:extLst>
              </p14:cNvPr>
              <p14:cNvContentPartPr/>
              <p14:nvPr/>
            </p14:nvContentPartPr>
            <p14:xfrm>
              <a:off x="1955915" y="4172313"/>
              <a:ext cx="196200" cy="199080"/>
            </p14:xfrm>
          </p:contentPart>
        </mc:Choice>
        <mc:Fallback>
          <p:pic>
            <p:nvPicPr>
              <p:cNvPr id="211283" name="Freihand 211282">
                <a:extLst>
                  <a:ext uri="{FF2B5EF4-FFF2-40B4-BE49-F238E27FC236}">
                    <a16:creationId xmlns:a16="http://schemas.microsoft.com/office/drawing/2014/main" id="{6369B9BD-34B8-3A33-6077-6F4063BA1C4C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1947275" y="4163673"/>
                <a:ext cx="21384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0">
            <p14:nvContentPartPr>
              <p14:cNvPr id="211284" name="Freihand 211283">
                <a:extLst>
                  <a:ext uri="{FF2B5EF4-FFF2-40B4-BE49-F238E27FC236}">
                    <a16:creationId xmlns:a16="http://schemas.microsoft.com/office/drawing/2014/main" id="{6300F7CA-B8EB-53DE-A3F4-DA85D89A9980}"/>
                  </a:ext>
                </a:extLst>
              </p14:cNvPr>
              <p14:cNvContentPartPr/>
              <p14:nvPr/>
            </p14:nvContentPartPr>
            <p14:xfrm>
              <a:off x="2261555" y="4158273"/>
              <a:ext cx="188640" cy="147240"/>
            </p14:xfrm>
          </p:contentPart>
        </mc:Choice>
        <mc:Fallback>
          <p:pic>
            <p:nvPicPr>
              <p:cNvPr id="211284" name="Freihand 211283">
                <a:extLst>
                  <a:ext uri="{FF2B5EF4-FFF2-40B4-BE49-F238E27FC236}">
                    <a16:creationId xmlns:a16="http://schemas.microsoft.com/office/drawing/2014/main" id="{6300F7CA-B8EB-53DE-A3F4-DA85D89A9980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2252915" y="4149633"/>
                <a:ext cx="2062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2">
            <p14:nvContentPartPr>
              <p14:cNvPr id="211285" name="Freihand 211284">
                <a:extLst>
                  <a:ext uri="{FF2B5EF4-FFF2-40B4-BE49-F238E27FC236}">
                    <a16:creationId xmlns:a16="http://schemas.microsoft.com/office/drawing/2014/main" id="{287DDE97-8F62-8327-F528-93D2B0738DCA}"/>
                  </a:ext>
                </a:extLst>
              </p14:cNvPr>
              <p14:cNvContentPartPr/>
              <p14:nvPr/>
            </p14:nvContentPartPr>
            <p14:xfrm>
              <a:off x="2511755" y="4140993"/>
              <a:ext cx="9000" cy="132480"/>
            </p14:xfrm>
          </p:contentPart>
        </mc:Choice>
        <mc:Fallback>
          <p:pic>
            <p:nvPicPr>
              <p:cNvPr id="211285" name="Freihand 211284">
                <a:extLst>
                  <a:ext uri="{FF2B5EF4-FFF2-40B4-BE49-F238E27FC236}">
                    <a16:creationId xmlns:a16="http://schemas.microsoft.com/office/drawing/2014/main" id="{287DDE97-8F62-8327-F528-93D2B0738DCA}"/>
                  </a:ext>
                </a:extLst>
              </p:cNvPr>
              <p:cNvPicPr/>
              <p:nvPr/>
            </p:nvPicPr>
            <p:blipFill>
              <a:blip r:embed="rId583"/>
              <a:stretch>
                <a:fillRect/>
              </a:stretch>
            </p:blipFill>
            <p:spPr>
              <a:xfrm>
                <a:off x="2502755" y="4132353"/>
                <a:ext cx="2664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4">
            <p14:nvContentPartPr>
              <p14:cNvPr id="211286" name="Freihand 211285">
                <a:extLst>
                  <a:ext uri="{FF2B5EF4-FFF2-40B4-BE49-F238E27FC236}">
                    <a16:creationId xmlns:a16="http://schemas.microsoft.com/office/drawing/2014/main" id="{49E50655-BE77-8086-AB23-DDD9DCA73BC5}"/>
                  </a:ext>
                </a:extLst>
              </p14:cNvPr>
              <p14:cNvContentPartPr/>
              <p14:nvPr/>
            </p14:nvContentPartPr>
            <p14:xfrm>
              <a:off x="2446955" y="4123353"/>
              <a:ext cx="255600" cy="154800"/>
            </p14:xfrm>
          </p:contentPart>
        </mc:Choice>
        <mc:Fallback>
          <p:pic>
            <p:nvPicPr>
              <p:cNvPr id="211286" name="Freihand 211285">
                <a:extLst>
                  <a:ext uri="{FF2B5EF4-FFF2-40B4-BE49-F238E27FC236}">
                    <a16:creationId xmlns:a16="http://schemas.microsoft.com/office/drawing/2014/main" id="{49E50655-BE77-8086-AB23-DDD9DCA73BC5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2438315" y="4114713"/>
                <a:ext cx="27324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6">
            <p14:nvContentPartPr>
              <p14:cNvPr id="211287" name="Freihand 211286">
                <a:extLst>
                  <a:ext uri="{FF2B5EF4-FFF2-40B4-BE49-F238E27FC236}">
                    <a16:creationId xmlns:a16="http://schemas.microsoft.com/office/drawing/2014/main" id="{6AA6B05F-E12E-6F59-5667-3EAD294115BB}"/>
                  </a:ext>
                </a:extLst>
              </p14:cNvPr>
              <p14:cNvContentPartPr/>
              <p14:nvPr/>
            </p14:nvContentPartPr>
            <p14:xfrm>
              <a:off x="2631995" y="4031553"/>
              <a:ext cx="159120" cy="151560"/>
            </p14:xfrm>
          </p:contentPart>
        </mc:Choice>
        <mc:Fallback>
          <p:pic>
            <p:nvPicPr>
              <p:cNvPr id="211287" name="Freihand 211286">
                <a:extLst>
                  <a:ext uri="{FF2B5EF4-FFF2-40B4-BE49-F238E27FC236}">
                    <a16:creationId xmlns:a16="http://schemas.microsoft.com/office/drawing/2014/main" id="{6AA6B05F-E12E-6F59-5667-3EAD294115BB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2622995" y="4022913"/>
                <a:ext cx="17676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211288" name="Freihand 211287">
                <a:extLst>
                  <a:ext uri="{FF2B5EF4-FFF2-40B4-BE49-F238E27FC236}">
                    <a16:creationId xmlns:a16="http://schemas.microsoft.com/office/drawing/2014/main" id="{9BA82DDE-10CE-31D5-4E02-3B54C07659B5}"/>
                  </a:ext>
                </a:extLst>
              </p14:cNvPr>
              <p14:cNvContentPartPr/>
              <p14:nvPr/>
            </p14:nvContentPartPr>
            <p14:xfrm>
              <a:off x="2900555" y="4199673"/>
              <a:ext cx="204840" cy="241920"/>
            </p14:xfrm>
          </p:contentPart>
        </mc:Choice>
        <mc:Fallback>
          <p:pic>
            <p:nvPicPr>
              <p:cNvPr id="211288" name="Freihand 211287">
                <a:extLst>
                  <a:ext uri="{FF2B5EF4-FFF2-40B4-BE49-F238E27FC236}">
                    <a16:creationId xmlns:a16="http://schemas.microsoft.com/office/drawing/2014/main" id="{9BA82DDE-10CE-31D5-4E02-3B54C07659B5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2891915" y="4191033"/>
                <a:ext cx="22248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0">
            <p14:nvContentPartPr>
              <p14:cNvPr id="211289" name="Freihand 211288">
                <a:extLst>
                  <a:ext uri="{FF2B5EF4-FFF2-40B4-BE49-F238E27FC236}">
                    <a16:creationId xmlns:a16="http://schemas.microsoft.com/office/drawing/2014/main" id="{215DD573-1C13-1992-CE7E-C229E5930EFA}"/>
                  </a:ext>
                </a:extLst>
              </p14:cNvPr>
              <p14:cNvContentPartPr/>
              <p14:nvPr/>
            </p14:nvContentPartPr>
            <p14:xfrm>
              <a:off x="3143195" y="4146393"/>
              <a:ext cx="286560" cy="107280"/>
            </p14:xfrm>
          </p:contentPart>
        </mc:Choice>
        <mc:Fallback>
          <p:pic>
            <p:nvPicPr>
              <p:cNvPr id="211289" name="Freihand 211288">
                <a:extLst>
                  <a:ext uri="{FF2B5EF4-FFF2-40B4-BE49-F238E27FC236}">
                    <a16:creationId xmlns:a16="http://schemas.microsoft.com/office/drawing/2014/main" id="{215DD573-1C13-1992-CE7E-C229E5930EFA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3134195" y="4137753"/>
                <a:ext cx="30420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2">
            <p14:nvContentPartPr>
              <p14:cNvPr id="211290" name="Freihand 211289">
                <a:extLst>
                  <a:ext uri="{FF2B5EF4-FFF2-40B4-BE49-F238E27FC236}">
                    <a16:creationId xmlns:a16="http://schemas.microsoft.com/office/drawing/2014/main" id="{5B7246BF-D4F0-5CBB-4198-6D0CD056EF00}"/>
                  </a:ext>
                </a:extLst>
              </p14:cNvPr>
              <p14:cNvContentPartPr/>
              <p14:nvPr/>
            </p14:nvContentPartPr>
            <p14:xfrm>
              <a:off x="3460355" y="4031553"/>
              <a:ext cx="218880" cy="187560"/>
            </p14:xfrm>
          </p:contentPart>
        </mc:Choice>
        <mc:Fallback>
          <p:pic>
            <p:nvPicPr>
              <p:cNvPr id="211290" name="Freihand 211289">
                <a:extLst>
                  <a:ext uri="{FF2B5EF4-FFF2-40B4-BE49-F238E27FC236}">
                    <a16:creationId xmlns:a16="http://schemas.microsoft.com/office/drawing/2014/main" id="{5B7246BF-D4F0-5CBB-4198-6D0CD056EF00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3451715" y="4022913"/>
                <a:ext cx="2365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4">
            <p14:nvContentPartPr>
              <p14:cNvPr id="211292" name="Freihand 211291">
                <a:extLst>
                  <a:ext uri="{FF2B5EF4-FFF2-40B4-BE49-F238E27FC236}">
                    <a16:creationId xmlns:a16="http://schemas.microsoft.com/office/drawing/2014/main" id="{DC33E806-62FB-AD1C-2841-C74FCD89FDE9}"/>
                  </a:ext>
                </a:extLst>
              </p14:cNvPr>
              <p14:cNvContentPartPr/>
              <p14:nvPr/>
            </p14:nvContentPartPr>
            <p14:xfrm>
              <a:off x="2517515" y="3069633"/>
              <a:ext cx="979920" cy="855000"/>
            </p14:xfrm>
          </p:contentPart>
        </mc:Choice>
        <mc:Fallback>
          <p:pic>
            <p:nvPicPr>
              <p:cNvPr id="211292" name="Freihand 211291">
                <a:extLst>
                  <a:ext uri="{FF2B5EF4-FFF2-40B4-BE49-F238E27FC236}">
                    <a16:creationId xmlns:a16="http://schemas.microsoft.com/office/drawing/2014/main" id="{DC33E806-62FB-AD1C-2841-C74FCD89FDE9}"/>
                  </a:ext>
                </a:extLst>
              </p:cNvPr>
              <p:cNvPicPr/>
              <p:nvPr/>
            </p:nvPicPr>
            <p:blipFill>
              <a:blip r:embed="rId595"/>
              <a:stretch>
                <a:fillRect/>
              </a:stretch>
            </p:blipFill>
            <p:spPr>
              <a:xfrm>
                <a:off x="2508875" y="3060633"/>
                <a:ext cx="997560" cy="87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6">
            <p14:nvContentPartPr>
              <p14:cNvPr id="211293" name="Freihand 211292">
                <a:extLst>
                  <a:ext uri="{FF2B5EF4-FFF2-40B4-BE49-F238E27FC236}">
                    <a16:creationId xmlns:a16="http://schemas.microsoft.com/office/drawing/2014/main" id="{6D77E1E3-1A7F-CE3F-0537-6EE1AB5A9287}"/>
                  </a:ext>
                </a:extLst>
              </p14:cNvPr>
              <p14:cNvContentPartPr/>
              <p14:nvPr/>
            </p14:nvContentPartPr>
            <p14:xfrm>
              <a:off x="3240395" y="3725553"/>
              <a:ext cx="784440" cy="474480"/>
            </p14:xfrm>
          </p:contentPart>
        </mc:Choice>
        <mc:Fallback>
          <p:pic>
            <p:nvPicPr>
              <p:cNvPr id="211293" name="Freihand 211292">
                <a:extLst>
                  <a:ext uri="{FF2B5EF4-FFF2-40B4-BE49-F238E27FC236}">
                    <a16:creationId xmlns:a16="http://schemas.microsoft.com/office/drawing/2014/main" id="{6D77E1E3-1A7F-CE3F-0537-6EE1AB5A9287}"/>
                  </a:ext>
                </a:extLst>
              </p:cNvPr>
              <p:cNvPicPr/>
              <p:nvPr/>
            </p:nvPicPr>
            <p:blipFill>
              <a:blip r:embed="rId597"/>
              <a:stretch>
                <a:fillRect/>
              </a:stretch>
            </p:blipFill>
            <p:spPr>
              <a:xfrm>
                <a:off x="3231395" y="3716913"/>
                <a:ext cx="802080" cy="4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8">
            <p14:nvContentPartPr>
              <p14:cNvPr id="211294" name="Freihand 211293">
                <a:extLst>
                  <a:ext uri="{FF2B5EF4-FFF2-40B4-BE49-F238E27FC236}">
                    <a16:creationId xmlns:a16="http://schemas.microsoft.com/office/drawing/2014/main" id="{8594420C-0D71-F13F-56EF-CC82873B50DB}"/>
                  </a:ext>
                </a:extLst>
              </p14:cNvPr>
              <p14:cNvContentPartPr/>
              <p14:nvPr/>
            </p14:nvContentPartPr>
            <p14:xfrm>
              <a:off x="3219875" y="3671913"/>
              <a:ext cx="216000" cy="223560"/>
            </p14:xfrm>
          </p:contentPart>
        </mc:Choice>
        <mc:Fallback>
          <p:pic>
            <p:nvPicPr>
              <p:cNvPr id="211294" name="Freihand 211293">
                <a:extLst>
                  <a:ext uri="{FF2B5EF4-FFF2-40B4-BE49-F238E27FC236}">
                    <a16:creationId xmlns:a16="http://schemas.microsoft.com/office/drawing/2014/main" id="{8594420C-0D71-F13F-56EF-CC82873B50DB}"/>
                  </a:ext>
                </a:extLst>
              </p:cNvPr>
              <p:cNvPicPr/>
              <p:nvPr/>
            </p:nvPicPr>
            <p:blipFill>
              <a:blip r:embed="rId599"/>
              <a:stretch>
                <a:fillRect/>
              </a:stretch>
            </p:blipFill>
            <p:spPr>
              <a:xfrm>
                <a:off x="3210875" y="3663273"/>
                <a:ext cx="2336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0">
            <p14:nvContentPartPr>
              <p14:cNvPr id="211296" name="Freihand 211295">
                <a:extLst>
                  <a:ext uri="{FF2B5EF4-FFF2-40B4-BE49-F238E27FC236}">
                    <a16:creationId xmlns:a16="http://schemas.microsoft.com/office/drawing/2014/main" id="{674B8AD8-AA09-5B75-1A09-88E954C738BF}"/>
                  </a:ext>
                </a:extLst>
              </p14:cNvPr>
              <p14:cNvContentPartPr/>
              <p14:nvPr/>
            </p14:nvContentPartPr>
            <p14:xfrm>
              <a:off x="4156235" y="4109313"/>
              <a:ext cx="181440" cy="204120"/>
            </p14:xfrm>
          </p:contentPart>
        </mc:Choice>
        <mc:Fallback>
          <p:pic>
            <p:nvPicPr>
              <p:cNvPr id="211296" name="Freihand 211295">
                <a:extLst>
                  <a:ext uri="{FF2B5EF4-FFF2-40B4-BE49-F238E27FC236}">
                    <a16:creationId xmlns:a16="http://schemas.microsoft.com/office/drawing/2014/main" id="{674B8AD8-AA09-5B75-1A09-88E954C738BF}"/>
                  </a:ext>
                </a:extLst>
              </p:cNvPr>
              <p:cNvPicPr/>
              <p:nvPr/>
            </p:nvPicPr>
            <p:blipFill>
              <a:blip r:embed="rId601"/>
              <a:stretch>
                <a:fillRect/>
              </a:stretch>
            </p:blipFill>
            <p:spPr>
              <a:xfrm>
                <a:off x="4147595" y="4100673"/>
                <a:ext cx="1990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2">
            <p14:nvContentPartPr>
              <p14:cNvPr id="211297" name="Freihand 211296">
                <a:extLst>
                  <a:ext uri="{FF2B5EF4-FFF2-40B4-BE49-F238E27FC236}">
                    <a16:creationId xmlns:a16="http://schemas.microsoft.com/office/drawing/2014/main" id="{59468C3A-D0B0-6655-73D3-557DB30D359A}"/>
                  </a:ext>
                </a:extLst>
              </p14:cNvPr>
              <p14:cNvContentPartPr/>
              <p14:nvPr/>
            </p14:nvContentPartPr>
            <p14:xfrm>
              <a:off x="4377635" y="4084833"/>
              <a:ext cx="267480" cy="81000"/>
            </p14:xfrm>
          </p:contentPart>
        </mc:Choice>
        <mc:Fallback>
          <p:pic>
            <p:nvPicPr>
              <p:cNvPr id="211297" name="Freihand 211296">
                <a:extLst>
                  <a:ext uri="{FF2B5EF4-FFF2-40B4-BE49-F238E27FC236}">
                    <a16:creationId xmlns:a16="http://schemas.microsoft.com/office/drawing/2014/main" id="{59468C3A-D0B0-6655-73D3-557DB30D359A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4368635" y="4076193"/>
                <a:ext cx="2851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4">
            <p14:nvContentPartPr>
              <p14:cNvPr id="211298" name="Freihand 211297">
                <a:extLst>
                  <a:ext uri="{FF2B5EF4-FFF2-40B4-BE49-F238E27FC236}">
                    <a16:creationId xmlns:a16="http://schemas.microsoft.com/office/drawing/2014/main" id="{C11874E2-9D5B-D4C3-34F3-ACF4FD1945C6}"/>
                  </a:ext>
                </a:extLst>
              </p14:cNvPr>
              <p14:cNvContentPartPr/>
              <p14:nvPr/>
            </p14:nvContentPartPr>
            <p14:xfrm>
              <a:off x="4685435" y="3960273"/>
              <a:ext cx="205200" cy="200520"/>
            </p14:xfrm>
          </p:contentPart>
        </mc:Choice>
        <mc:Fallback>
          <p:pic>
            <p:nvPicPr>
              <p:cNvPr id="211298" name="Freihand 211297">
                <a:extLst>
                  <a:ext uri="{FF2B5EF4-FFF2-40B4-BE49-F238E27FC236}">
                    <a16:creationId xmlns:a16="http://schemas.microsoft.com/office/drawing/2014/main" id="{C11874E2-9D5B-D4C3-34F3-ACF4FD1945C6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4676435" y="3951273"/>
                <a:ext cx="2228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6">
            <p14:nvContentPartPr>
              <p14:cNvPr id="211299" name="Freihand 211298">
                <a:extLst>
                  <a:ext uri="{FF2B5EF4-FFF2-40B4-BE49-F238E27FC236}">
                    <a16:creationId xmlns:a16="http://schemas.microsoft.com/office/drawing/2014/main" id="{BEADD022-E31F-C3A2-81AC-A58D175CF9B2}"/>
                  </a:ext>
                </a:extLst>
              </p14:cNvPr>
              <p14:cNvContentPartPr/>
              <p14:nvPr/>
            </p14:nvContentPartPr>
            <p14:xfrm>
              <a:off x="4989275" y="4026513"/>
              <a:ext cx="56160" cy="95040"/>
            </p14:xfrm>
          </p:contentPart>
        </mc:Choice>
        <mc:Fallback>
          <p:pic>
            <p:nvPicPr>
              <p:cNvPr id="211299" name="Freihand 211298">
                <a:extLst>
                  <a:ext uri="{FF2B5EF4-FFF2-40B4-BE49-F238E27FC236}">
                    <a16:creationId xmlns:a16="http://schemas.microsoft.com/office/drawing/2014/main" id="{BEADD022-E31F-C3A2-81AC-A58D175CF9B2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4980275" y="4017873"/>
                <a:ext cx="738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211300" name="Freihand 211299">
                <a:extLst>
                  <a:ext uri="{FF2B5EF4-FFF2-40B4-BE49-F238E27FC236}">
                    <a16:creationId xmlns:a16="http://schemas.microsoft.com/office/drawing/2014/main" id="{67D0D014-8B2C-C9E4-440D-F94F1E686713}"/>
                  </a:ext>
                </a:extLst>
              </p14:cNvPr>
              <p14:cNvContentPartPr/>
              <p14:nvPr/>
            </p14:nvContentPartPr>
            <p14:xfrm>
              <a:off x="5059115" y="3917433"/>
              <a:ext cx="235800" cy="196560"/>
            </p14:xfrm>
          </p:contentPart>
        </mc:Choice>
        <mc:Fallback>
          <p:pic>
            <p:nvPicPr>
              <p:cNvPr id="211300" name="Freihand 211299">
                <a:extLst>
                  <a:ext uri="{FF2B5EF4-FFF2-40B4-BE49-F238E27FC236}">
                    <a16:creationId xmlns:a16="http://schemas.microsoft.com/office/drawing/2014/main" id="{67D0D014-8B2C-C9E4-440D-F94F1E686713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5050475" y="3908793"/>
                <a:ext cx="25344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211301" name="Freihand 211300">
                <a:extLst>
                  <a:ext uri="{FF2B5EF4-FFF2-40B4-BE49-F238E27FC236}">
                    <a16:creationId xmlns:a16="http://schemas.microsoft.com/office/drawing/2014/main" id="{8CCE32BE-07D4-2A25-64D4-6CEFFBA9560F}"/>
                  </a:ext>
                </a:extLst>
              </p14:cNvPr>
              <p14:cNvContentPartPr/>
              <p14:nvPr/>
            </p14:nvContentPartPr>
            <p14:xfrm>
              <a:off x="5492555" y="3869913"/>
              <a:ext cx="209880" cy="359640"/>
            </p14:xfrm>
          </p:contentPart>
        </mc:Choice>
        <mc:Fallback>
          <p:pic>
            <p:nvPicPr>
              <p:cNvPr id="211301" name="Freihand 211300">
                <a:extLst>
                  <a:ext uri="{FF2B5EF4-FFF2-40B4-BE49-F238E27FC236}">
                    <a16:creationId xmlns:a16="http://schemas.microsoft.com/office/drawing/2014/main" id="{8CCE32BE-07D4-2A25-64D4-6CEFFBA9560F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5483555" y="3861273"/>
                <a:ext cx="22752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2">
            <p14:nvContentPartPr>
              <p14:cNvPr id="211303" name="Freihand 211302">
                <a:extLst>
                  <a:ext uri="{FF2B5EF4-FFF2-40B4-BE49-F238E27FC236}">
                    <a16:creationId xmlns:a16="http://schemas.microsoft.com/office/drawing/2014/main" id="{C2887B53-3A9D-8235-C194-C588E5B557C6}"/>
                  </a:ext>
                </a:extLst>
              </p14:cNvPr>
              <p14:cNvContentPartPr/>
              <p14:nvPr/>
            </p14:nvContentPartPr>
            <p14:xfrm>
              <a:off x="5851475" y="3979353"/>
              <a:ext cx="221040" cy="67320"/>
            </p14:xfrm>
          </p:contentPart>
        </mc:Choice>
        <mc:Fallback>
          <p:pic>
            <p:nvPicPr>
              <p:cNvPr id="211303" name="Freihand 211302">
                <a:extLst>
                  <a:ext uri="{FF2B5EF4-FFF2-40B4-BE49-F238E27FC236}">
                    <a16:creationId xmlns:a16="http://schemas.microsoft.com/office/drawing/2014/main" id="{C2887B53-3A9D-8235-C194-C588E5B557C6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5842475" y="3970713"/>
                <a:ext cx="2386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4">
            <p14:nvContentPartPr>
              <p14:cNvPr id="211304" name="Freihand 211303">
                <a:extLst>
                  <a:ext uri="{FF2B5EF4-FFF2-40B4-BE49-F238E27FC236}">
                    <a16:creationId xmlns:a16="http://schemas.microsoft.com/office/drawing/2014/main" id="{A8E82F02-199B-603A-79BC-11393119630D}"/>
                  </a:ext>
                </a:extLst>
              </p14:cNvPr>
              <p14:cNvContentPartPr/>
              <p14:nvPr/>
            </p14:nvContentPartPr>
            <p14:xfrm>
              <a:off x="6131195" y="3933633"/>
              <a:ext cx="446400" cy="99360"/>
            </p14:xfrm>
          </p:contentPart>
        </mc:Choice>
        <mc:Fallback>
          <p:pic>
            <p:nvPicPr>
              <p:cNvPr id="211304" name="Freihand 211303">
                <a:extLst>
                  <a:ext uri="{FF2B5EF4-FFF2-40B4-BE49-F238E27FC236}">
                    <a16:creationId xmlns:a16="http://schemas.microsoft.com/office/drawing/2014/main" id="{A8E82F02-199B-603A-79BC-11393119630D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6122555" y="3924993"/>
                <a:ext cx="4640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6">
            <p14:nvContentPartPr>
              <p14:cNvPr id="211306" name="Freihand 211305">
                <a:extLst>
                  <a:ext uri="{FF2B5EF4-FFF2-40B4-BE49-F238E27FC236}">
                    <a16:creationId xmlns:a16="http://schemas.microsoft.com/office/drawing/2014/main" id="{0920A417-2D08-FE1D-5E12-956B0587B632}"/>
                  </a:ext>
                </a:extLst>
              </p14:cNvPr>
              <p14:cNvContentPartPr/>
              <p14:nvPr/>
            </p14:nvContentPartPr>
            <p14:xfrm>
              <a:off x="4836635" y="3517833"/>
              <a:ext cx="2435040" cy="426960"/>
            </p14:xfrm>
          </p:contentPart>
        </mc:Choice>
        <mc:Fallback>
          <p:pic>
            <p:nvPicPr>
              <p:cNvPr id="211306" name="Freihand 211305">
                <a:extLst>
                  <a:ext uri="{FF2B5EF4-FFF2-40B4-BE49-F238E27FC236}">
                    <a16:creationId xmlns:a16="http://schemas.microsoft.com/office/drawing/2014/main" id="{0920A417-2D08-FE1D-5E12-956B0587B632}"/>
                  </a:ext>
                </a:extLst>
              </p:cNvPr>
              <p:cNvPicPr/>
              <p:nvPr/>
            </p:nvPicPr>
            <p:blipFill>
              <a:blip r:embed="rId617"/>
              <a:stretch>
                <a:fillRect/>
              </a:stretch>
            </p:blipFill>
            <p:spPr>
              <a:xfrm>
                <a:off x="4827995" y="3508833"/>
                <a:ext cx="245268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8">
            <p14:nvContentPartPr>
              <p14:cNvPr id="211307" name="Freihand 211306">
                <a:extLst>
                  <a:ext uri="{FF2B5EF4-FFF2-40B4-BE49-F238E27FC236}">
                    <a16:creationId xmlns:a16="http://schemas.microsoft.com/office/drawing/2014/main" id="{1D174061-1E52-7E75-2C3A-E18F348A0180}"/>
                  </a:ext>
                </a:extLst>
              </p14:cNvPr>
              <p14:cNvContentPartPr/>
              <p14:nvPr/>
            </p14:nvContentPartPr>
            <p14:xfrm>
              <a:off x="4836995" y="3406593"/>
              <a:ext cx="281520" cy="279360"/>
            </p14:xfrm>
          </p:contentPart>
        </mc:Choice>
        <mc:Fallback>
          <p:pic>
            <p:nvPicPr>
              <p:cNvPr id="211307" name="Freihand 211306">
                <a:extLst>
                  <a:ext uri="{FF2B5EF4-FFF2-40B4-BE49-F238E27FC236}">
                    <a16:creationId xmlns:a16="http://schemas.microsoft.com/office/drawing/2014/main" id="{1D174061-1E52-7E75-2C3A-E18F348A0180}"/>
                  </a:ext>
                </a:extLst>
              </p:cNvPr>
              <p:cNvPicPr/>
              <p:nvPr/>
            </p:nvPicPr>
            <p:blipFill>
              <a:blip r:embed="rId619"/>
              <a:stretch>
                <a:fillRect/>
              </a:stretch>
            </p:blipFill>
            <p:spPr>
              <a:xfrm>
                <a:off x="4827995" y="3397593"/>
                <a:ext cx="29916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0">
            <p14:nvContentPartPr>
              <p14:cNvPr id="211309" name="Freihand 211308">
                <a:extLst>
                  <a:ext uri="{FF2B5EF4-FFF2-40B4-BE49-F238E27FC236}">
                    <a16:creationId xmlns:a16="http://schemas.microsoft.com/office/drawing/2014/main" id="{C9400322-C0AE-F537-F88A-4A82DFCC7C6F}"/>
                  </a:ext>
                </a:extLst>
              </p14:cNvPr>
              <p14:cNvContentPartPr/>
              <p14:nvPr/>
            </p14:nvContentPartPr>
            <p14:xfrm>
              <a:off x="7287515" y="3832833"/>
              <a:ext cx="84240" cy="183960"/>
            </p14:xfrm>
          </p:contentPart>
        </mc:Choice>
        <mc:Fallback>
          <p:pic>
            <p:nvPicPr>
              <p:cNvPr id="211309" name="Freihand 211308">
                <a:extLst>
                  <a:ext uri="{FF2B5EF4-FFF2-40B4-BE49-F238E27FC236}">
                    <a16:creationId xmlns:a16="http://schemas.microsoft.com/office/drawing/2014/main" id="{C9400322-C0AE-F537-F88A-4A82DFCC7C6F}"/>
                  </a:ext>
                </a:extLst>
              </p:cNvPr>
              <p:cNvPicPr/>
              <p:nvPr/>
            </p:nvPicPr>
            <p:blipFill>
              <a:blip r:embed="rId621"/>
              <a:stretch>
                <a:fillRect/>
              </a:stretch>
            </p:blipFill>
            <p:spPr>
              <a:xfrm>
                <a:off x="7278515" y="3824193"/>
                <a:ext cx="1018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2">
            <p14:nvContentPartPr>
              <p14:cNvPr id="211310" name="Freihand 211309">
                <a:extLst>
                  <a:ext uri="{FF2B5EF4-FFF2-40B4-BE49-F238E27FC236}">
                    <a16:creationId xmlns:a16="http://schemas.microsoft.com/office/drawing/2014/main" id="{612D5181-9A58-1E7F-C2DB-C1448C515452}"/>
                  </a:ext>
                </a:extLst>
              </p14:cNvPr>
              <p14:cNvContentPartPr/>
              <p14:nvPr/>
            </p14:nvContentPartPr>
            <p14:xfrm>
              <a:off x="7393355" y="3739233"/>
              <a:ext cx="167040" cy="224280"/>
            </p14:xfrm>
          </p:contentPart>
        </mc:Choice>
        <mc:Fallback>
          <p:pic>
            <p:nvPicPr>
              <p:cNvPr id="211310" name="Freihand 211309">
                <a:extLst>
                  <a:ext uri="{FF2B5EF4-FFF2-40B4-BE49-F238E27FC236}">
                    <a16:creationId xmlns:a16="http://schemas.microsoft.com/office/drawing/2014/main" id="{612D5181-9A58-1E7F-C2DB-C1448C515452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7384355" y="3730593"/>
                <a:ext cx="1846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4">
            <p14:nvContentPartPr>
              <p14:cNvPr id="211311" name="Freihand 211310">
                <a:extLst>
                  <a:ext uri="{FF2B5EF4-FFF2-40B4-BE49-F238E27FC236}">
                    <a16:creationId xmlns:a16="http://schemas.microsoft.com/office/drawing/2014/main" id="{3D01565D-76B2-4BF5-3B99-0B11AF82E8A2}"/>
                  </a:ext>
                </a:extLst>
              </p14:cNvPr>
              <p14:cNvContentPartPr/>
              <p14:nvPr/>
            </p14:nvContentPartPr>
            <p14:xfrm>
              <a:off x="7574075" y="3832113"/>
              <a:ext cx="363600" cy="233280"/>
            </p14:xfrm>
          </p:contentPart>
        </mc:Choice>
        <mc:Fallback>
          <p:pic>
            <p:nvPicPr>
              <p:cNvPr id="211311" name="Freihand 211310">
                <a:extLst>
                  <a:ext uri="{FF2B5EF4-FFF2-40B4-BE49-F238E27FC236}">
                    <a16:creationId xmlns:a16="http://schemas.microsoft.com/office/drawing/2014/main" id="{3D01565D-76B2-4BF5-3B99-0B11AF82E8A2}"/>
                  </a:ext>
                </a:extLst>
              </p:cNvPr>
              <p:cNvPicPr/>
              <p:nvPr/>
            </p:nvPicPr>
            <p:blipFill>
              <a:blip r:embed="rId625"/>
              <a:stretch>
                <a:fillRect/>
              </a:stretch>
            </p:blipFill>
            <p:spPr>
              <a:xfrm>
                <a:off x="7565075" y="3823113"/>
                <a:ext cx="38124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6">
            <p14:nvContentPartPr>
              <p14:cNvPr id="211312" name="Freihand 211311">
                <a:extLst>
                  <a:ext uri="{FF2B5EF4-FFF2-40B4-BE49-F238E27FC236}">
                    <a16:creationId xmlns:a16="http://schemas.microsoft.com/office/drawing/2014/main" id="{72A7B525-271F-FACA-5DF3-D4FA90F0F9F4}"/>
                  </a:ext>
                </a:extLst>
              </p14:cNvPr>
              <p14:cNvContentPartPr/>
              <p14:nvPr/>
            </p14:nvContentPartPr>
            <p14:xfrm>
              <a:off x="7981235" y="3828153"/>
              <a:ext cx="168480" cy="101880"/>
            </p14:xfrm>
          </p:contentPart>
        </mc:Choice>
        <mc:Fallback>
          <p:pic>
            <p:nvPicPr>
              <p:cNvPr id="211312" name="Freihand 211311">
                <a:extLst>
                  <a:ext uri="{FF2B5EF4-FFF2-40B4-BE49-F238E27FC236}">
                    <a16:creationId xmlns:a16="http://schemas.microsoft.com/office/drawing/2014/main" id="{72A7B525-271F-FACA-5DF3-D4FA90F0F9F4}"/>
                  </a:ext>
                </a:extLst>
              </p:cNvPr>
              <p:cNvPicPr/>
              <p:nvPr/>
            </p:nvPicPr>
            <p:blipFill>
              <a:blip r:embed="rId627"/>
              <a:stretch>
                <a:fillRect/>
              </a:stretch>
            </p:blipFill>
            <p:spPr>
              <a:xfrm>
                <a:off x="7972595" y="3819153"/>
                <a:ext cx="1861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8">
            <p14:nvContentPartPr>
              <p14:cNvPr id="211313" name="Freihand 211312">
                <a:extLst>
                  <a:ext uri="{FF2B5EF4-FFF2-40B4-BE49-F238E27FC236}">
                    <a16:creationId xmlns:a16="http://schemas.microsoft.com/office/drawing/2014/main" id="{A43748EB-02E9-2C4F-3DF2-7DB2FF5239DA}"/>
                  </a:ext>
                </a:extLst>
              </p14:cNvPr>
              <p14:cNvContentPartPr/>
              <p14:nvPr/>
            </p14:nvContentPartPr>
            <p14:xfrm>
              <a:off x="8112995" y="3752553"/>
              <a:ext cx="6480" cy="27360"/>
            </p14:xfrm>
          </p:contentPart>
        </mc:Choice>
        <mc:Fallback>
          <p:pic>
            <p:nvPicPr>
              <p:cNvPr id="211313" name="Freihand 211312">
                <a:extLst>
                  <a:ext uri="{FF2B5EF4-FFF2-40B4-BE49-F238E27FC236}">
                    <a16:creationId xmlns:a16="http://schemas.microsoft.com/office/drawing/2014/main" id="{A43748EB-02E9-2C4F-3DF2-7DB2FF5239DA}"/>
                  </a:ext>
                </a:extLst>
              </p:cNvPr>
              <p:cNvPicPr/>
              <p:nvPr/>
            </p:nvPicPr>
            <p:blipFill>
              <a:blip r:embed="rId629"/>
              <a:stretch>
                <a:fillRect/>
              </a:stretch>
            </p:blipFill>
            <p:spPr>
              <a:xfrm>
                <a:off x="8104355" y="3743913"/>
                <a:ext cx="241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0">
            <p14:nvContentPartPr>
              <p14:cNvPr id="211314" name="Freihand 211313">
                <a:extLst>
                  <a:ext uri="{FF2B5EF4-FFF2-40B4-BE49-F238E27FC236}">
                    <a16:creationId xmlns:a16="http://schemas.microsoft.com/office/drawing/2014/main" id="{035124C7-EBAC-DCB3-3756-CBBC7DA81E55}"/>
                  </a:ext>
                </a:extLst>
              </p14:cNvPr>
              <p14:cNvContentPartPr/>
              <p14:nvPr/>
            </p14:nvContentPartPr>
            <p14:xfrm>
              <a:off x="7008155" y="4207953"/>
              <a:ext cx="190800" cy="155160"/>
            </p14:xfrm>
          </p:contentPart>
        </mc:Choice>
        <mc:Fallback>
          <p:pic>
            <p:nvPicPr>
              <p:cNvPr id="211314" name="Freihand 211313">
                <a:extLst>
                  <a:ext uri="{FF2B5EF4-FFF2-40B4-BE49-F238E27FC236}">
                    <a16:creationId xmlns:a16="http://schemas.microsoft.com/office/drawing/2014/main" id="{035124C7-EBAC-DCB3-3756-CBBC7DA81E55}"/>
                  </a:ext>
                </a:extLst>
              </p:cNvPr>
              <p:cNvPicPr/>
              <p:nvPr/>
            </p:nvPicPr>
            <p:blipFill>
              <a:blip r:embed="rId631"/>
              <a:stretch>
                <a:fillRect/>
              </a:stretch>
            </p:blipFill>
            <p:spPr>
              <a:xfrm>
                <a:off x="6999515" y="4198953"/>
                <a:ext cx="2084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2">
            <p14:nvContentPartPr>
              <p14:cNvPr id="211315" name="Freihand 211314">
                <a:extLst>
                  <a:ext uri="{FF2B5EF4-FFF2-40B4-BE49-F238E27FC236}">
                    <a16:creationId xmlns:a16="http://schemas.microsoft.com/office/drawing/2014/main" id="{538999C7-D4FF-9242-21DF-22356F54708C}"/>
                  </a:ext>
                </a:extLst>
              </p14:cNvPr>
              <p14:cNvContentPartPr/>
              <p14:nvPr/>
            </p14:nvContentPartPr>
            <p14:xfrm>
              <a:off x="7260875" y="4197153"/>
              <a:ext cx="85320" cy="151200"/>
            </p14:xfrm>
          </p:contentPart>
        </mc:Choice>
        <mc:Fallback>
          <p:pic>
            <p:nvPicPr>
              <p:cNvPr id="211315" name="Freihand 211314">
                <a:extLst>
                  <a:ext uri="{FF2B5EF4-FFF2-40B4-BE49-F238E27FC236}">
                    <a16:creationId xmlns:a16="http://schemas.microsoft.com/office/drawing/2014/main" id="{538999C7-D4FF-9242-21DF-22356F54708C}"/>
                  </a:ext>
                </a:extLst>
              </p:cNvPr>
              <p:cNvPicPr/>
              <p:nvPr/>
            </p:nvPicPr>
            <p:blipFill>
              <a:blip r:embed="rId633"/>
              <a:stretch>
                <a:fillRect/>
              </a:stretch>
            </p:blipFill>
            <p:spPr>
              <a:xfrm>
                <a:off x="7251875" y="4188153"/>
                <a:ext cx="1029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4">
            <p14:nvContentPartPr>
              <p14:cNvPr id="211317" name="Freihand 211316">
                <a:extLst>
                  <a:ext uri="{FF2B5EF4-FFF2-40B4-BE49-F238E27FC236}">
                    <a16:creationId xmlns:a16="http://schemas.microsoft.com/office/drawing/2014/main" id="{0CBC7FAD-03D6-E0A2-B018-8238E041EF17}"/>
                  </a:ext>
                </a:extLst>
              </p14:cNvPr>
              <p14:cNvContentPartPr/>
              <p14:nvPr/>
            </p14:nvContentPartPr>
            <p14:xfrm>
              <a:off x="7382555" y="4113993"/>
              <a:ext cx="171360" cy="201960"/>
            </p14:xfrm>
          </p:contentPart>
        </mc:Choice>
        <mc:Fallback>
          <p:pic>
            <p:nvPicPr>
              <p:cNvPr id="211317" name="Freihand 211316">
                <a:extLst>
                  <a:ext uri="{FF2B5EF4-FFF2-40B4-BE49-F238E27FC236}">
                    <a16:creationId xmlns:a16="http://schemas.microsoft.com/office/drawing/2014/main" id="{0CBC7FAD-03D6-E0A2-B018-8238E041EF17}"/>
                  </a:ext>
                </a:extLst>
              </p:cNvPr>
              <p:cNvPicPr/>
              <p:nvPr/>
            </p:nvPicPr>
            <p:blipFill>
              <a:blip r:embed="rId635"/>
              <a:stretch>
                <a:fillRect/>
              </a:stretch>
            </p:blipFill>
            <p:spPr>
              <a:xfrm>
                <a:off x="7373555" y="4105353"/>
                <a:ext cx="1890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6">
            <p14:nvContentPartPr>
              <p14:cNvPr id="211319" name="Freihand 211318">
                <a:extLst>
                  <a:ext uri="{FF2B5EF4-FFF2-40B4-BE49-F238E27FC236}">
                    <a16:creationId xmlns:a16="http://schemas.microsoft.com/office/drawing/2014/main" id="{760AD488-F4DF-8F0D-0888-AB0DBD0E8A63}"/>
                  </a:ext>
                </a:extLst>
              </p14:cNvPr>
              <p14:cNvContentPartPr/>
              <p14:nvPr/>
            </p14:nvContentPartPr>
            <p14:xfrm>
              <a:off x="7603955" y="4201473"/>
              <a:ext cx="155880" cy="92880"/>
            </p14:xfrm>
          </p:contentPart>
        </mc:Choice>
        <mc:Fallback>
          <p:pic>
            <p:nvPicPr>
              <p:cNvPr id="211319" name="Freihand 211318">
                <a:extLst>
                  <a:ext uri="{FF2B5EF4-FFF2-40B4-BE49-F238E27FC236}">
                    <a16:creationId xmlns:a16="http://schemas.microsoft.com/office/drawing/2014/main" id="{760AD488-F4DF-8F0D-0888-AB0DBD0E8A63}"/>
                  </a:ext>
                </a:extLst>
              </p:cNvPr>
              <p:cNvPicPr/>
              <p:nvPr/>
            </p:nvPicPr>
            <p:blipFill>
              <a:blip r:embed="rId637"/>
              <a:stretch>
                <a:fillRect/>
              </a:stretch>
            </p:blipFill>
            <p:spPr>
              <a:xfrm>
                <a:off x="7595315" y="4192833"/>
                <a:ext cx="17352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8">
            <p14:nvContentPartPr>
              <p14:cNvPr id="211320" name="Freihand 211319">
                <a:extLst>
                  <a:ext uri="{FF2B5EF4-FFF2-40B4-BE49-F238E27FC236}">
                    <a16:creationId xmlns:a16="http://schemas.microsoft.com/office/drawing/2014/main" id="{FEDD1516-E322-9781-6850-298422FB7FCD}"/>
                  </a:ext>
                </a:extLst>
              </p14:cNvPr>
              <p14:cNvContentPartPr/>
              <p14:nvPr/>
            </p14:nvContentPartPr>
            <p14:xfrm>
              <a:off x="7792955" y="4106793"/>
              <a:ext cx="158760" cy="306720"/>
            </p14:xfrm>
          </p:contentPart>
        </mc:Choice>
        <mc:Fallback>
          <p:pic>
            <p:nvPicPr>
              <p:cNvPr id="211320" name="Freihand 211319">
                <a:extLst>
                  <a:ext uri="{FF2B5EF4-FFF2-40B4-BE49-F238E27FC236}">
                    <a16:creationId xmlns:a16="http://schemas.microsoft.com/office/drawing/2014/main" id="{FEDD1516-E322-9781-6850-298422FB7FCD}"/>
                  </a:ext>
                </a:extLst>
              </p:cNvPr>
              <p:cNvPicPr/>
              <p:nvPr/>
            </p:nvPicPr>
            <p:blipFill>
              <a:blip r:embed="rId639"/>
              <a:stretch>
                <a:fillRect/>
              </a:stretch>
            </p:blipFill>
            <p:spPr>
              <a:xfrm>
                <a:off x="7784315" y="4098153"/>
                <a:ext cx="17640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0">
            <p14:nvContentPartPr>
              <p14:cNvPr id="211321" name="Freihand 211320">
                <a:extLst>
                  <a:ext uri="{FF2B5EF4-FFF2-40B4-BE49-F238E27FC236}">
                    <a16:creationId xmlns:a16="http://schemas.microsoft.com/office/drawing/2014/main" id="{4FC86203-CC06-792A-7C1F-9A945FE9481A}"/>
                  </a:ext>
                </a:extLst>
              </p14:cNvPr>
              <p14:cNvContentPartPr/>
              <p14:nvPr/>
            </p14:nvContentPartPr>
            <p14:xfrm>
              <a:off x="7662995" y="4037313"/>
              <a:ext cx="21240" cy="33840"/>
            </p14:xfrm>
          </p:contentPart>
        </mc:Choice>
        <mc:Fallback>
          <p:pic>
            <p:nvPicPr>
              <p:cNvPr id="211321" name="Freihand 211320">
                <a:extLst>
                  <a:ext uri="{FF2B5EF4-FFF2-40B4-BE49-F238E27FC236}">
                    <a16:creationId xmlns:a16="http://schemas.microsoft.com/office/drawing/2014/main" id="{4FC86203-CC06-792A-7C1F-9A945FE9481A}"/>
                  </a:ext>
                </a:extLst>
              </p:cNvPr>
              <p:cNvPicPr/>
              <p:nvPr/>
            </p:nvPicPr>
            <p:blipFill>
              <a:blip r:embed="rId641"/>
              <a:stretch>
                <a:fillRect/>
              </a:stretch>
            </p:blipFill>
            <p:spPr>
              <a:xfrm>
                <a:off x="7653995" y="4028673"/>
                <a:ext cx="388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2">
            <p14:nvContentPartPr>
              <p14:cNvPr id="211322" name="Freihand 211321">
                <a:extLst>
                  <a:ext uri="{FF2B5EF4-FFF2-40B4-BE49-F238E27FC236}">
                    <a16:creationId xmlns:a16="http://schemas.microsoft.com/office/drawing/2014/main" id="{143BF121-6142-9980-1775-E82132B65BC3}"/>
                  </a:ext>
                </a:extLst>
              </p14:cNvPr>
              <p14:cNvContentPartPr/>
              <p14:nvPr/>
            </p14:nvContentPartPr>
            <p14:xfrm>
              <a:off x="8054315" y="4070433"/>
              <a:ext cx="241920" cy="365400"/>
            </p14:xfrm>
          </p:contentPart>
        </mc:Choice>
        <mc:Fallback>
          <p:pic>
            <p:nvPicPr>
              <p:cNvPr id="211322" name="Freihand 211321">
                <a:extLst>
                  <a:ext uri="{FF2B5EF4-FFF2-40B4-BE49-F238E27FC236}">
                    <a16:creationId xmlns:a16="http://schemas.microsoft.com/office/drawing/2014/main" id="{143BF121-6142-9980-1775-E82132B65BC3}"/>
                  </a:ext>
                </a:extLst>
              </p:cNvPr>
              <p:cNvPicPr/>
              <p:nvPr/>
            </p:nvPicPr>
            <p:blipFill>
              <a:blip r:embed="rId643"/>
              <a:stretch>
                <a:fillRect/>
              </a:stretch>
            </p:blipFill>
            <p:spPr>
              <a:xfrm>
                <a:off x="8045675" y="4061793"/>
                <a:ext cx="25956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4">
            <p14:nvContentPartPr>
              <p14:cNvPr id="211323" name="Freihand 211322">
                <a:extLst>
                  <a:ext uri="{FF2B5EF4-FFF2-40B4-BE49-F238E27FC236}">
                    <a16:creationId xmlns:a16="http://schemas.microsoft.com/office/drawing/2014/main" id="{2BF9C3C0-26F7-8758-4ED3-ACEAABDFE314}"/>
                  </a:ext>
                </a:extLst>
              </p14:cNvPr>
              <p14:cNvContentPartPr/>
              <p14:nvPr/>
            </p14:nvContentPartPr>
            <p14:xfrm>
              <a:off x="7403795" y="4488753"/>
              <a:ext cx="194760" cy="150480"/>
            </p14:xfrm>
          </p:contentPart>
        </mc:Choice>
        <mc:Fallback>
          <p:pic>
            <p:nvPicPr>
              <p:cNvPr id="211323" name="Freihand 211322">
                <a:extLst>
                  <a:ext uri="{FF2B5EF4-FFF2-40B4-BE49-F238E27FC236}">
                    <a16:creationId xmlns:a16="http://schemas.microsoft.com/office/drawing/2014/main" id="{2BF9C3C0-26F7-8758-4ED3-ACEAABDFE314}"/>
                  </a:ext>
                </a:extLst>
              </p:cNvPr>
              <p:cNvPicPr/>
              <p:nvPr/>
            </p:nvPicPr>
            <p:blipFill>
              <a:blip r:embed="rId645"/>
              <a:stretch>
                <a:fillRect/>
              </a:stretch>
            </p:blipFill>
            <p:spPr>
              <a:xfrm>
                <a:off x="7395155" y="4479753"/>
                <a:ext cx="21240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6">
            <p14:nvContentPartPr>
              <p14:cNvPr id="211324" name="Freihand 211323">
                <a:extLst>
                  <a:ext uri="{FF2B5EF4-FFF2-40B4-BE49-F238E27FC236}">
                    <a16:creationId xmlns:a16="http://schemas.microsoft.com/office/drawing/2014/main" id="{543989DE-228C-7B25-9795-0C60349B90B3}"/>
                  </a:ext>
                </a:extLst>
              </p14:cNvPr>
              <p14:cNvContentPartPr/>
              <p14:nvPr/>
            </p14:nvContentPartPr>
            <p14:xfrm>
              <a:off x="7622675" y="4464633"/>
              <a:ext cx="513360" cy="330480"/>
            </p14:xfrm>
          </p:contentPart>
        </mc:Choice>
        <mc:Fallback>
          <p:pic>
            <p:nvPicPr>
              <p:cNvPr id="211324" name="Freihand 211323">
                <a:extLst>
                  <a:ext uri="{FF2B5EF4-FFF2-40B4-BE49-F238E27FC236}">
                    <a16:creationId xmlns:a16="http://schemas.microsoft.com/office/drawing/2014/main" id="{543989DE-228C-7B25-9795-0C60349B90B3}"/>
                  </a:ext>
                </a:extLst>
              </p:cNvPr>
              <p:cNvPicPr/>
              <p:nvPr/>
            </p:nvPicPr>
            <p:blipFill>
              <a:blip r:embed="rId647"/>
              <a:stretch>
                <a:fillRect/>
              </a:stretch>
            </p:blipFill>
            <p:spPr>
              <a:xfrm>
                <a:off x="7614035" y="4455993"/>
                <a:ext cx="53100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8">
            <p14:nvContentPartPr>
              <p14:cNvPr id="211326" name="Freihand 211325">
                <a:extLst>
                  <a:ext uri="{FF2B5EF4-FFF2-40B4-BE49-F238E27FC236}">
                    <a16:creationId xmlns:a16="http://schemas.microsoft.com/office/drawing/2014/main" id="{11E9092F-A06E-015A-D991-48C9BF0D3FD2}"/>
                  </a:ext>
                </a:extLst>
              </p14:cNvPr>
              <p14:cNvContentPartPr/>
              <p14:nvPr/>
            </p14:nvContentPartPr>
            <p14:xfrm>
              <a:off x="717875" y="4435473"/>
              <a:ext cx="83160" cy="379080"/>
            </p14:xfrm>
          </p:contentPart>
        </mc:Choice>
        <mc:Fallback>
          <p:pic>
            <p:nvPicPr>
              <p:cNvPr id="211326" name="Freihand 211325">
                <a:extLst>
                  <a:ext uri="{FF2B5EF4-FFF2-40B4-BE49-F238E27FC236}">
                    <a16:creationId xmlns:a16="http://schemas.microsoft.com/office/drawing/2014/main" id="{11E9092F-A06E-015A-D991-48C9BF0D3FD2}"/>
                  </a:ext>
                </a:extLst>
              </p:cNvPr>
              <p:cNvPicPr/>
              <p:nvPr/>
            </p:nvPicPr>
            <p:blipFill>
              <a:blip r:embed="rId649"/>
              <a:stretch>
                <a:fillRect/>
              </a:stretch>
            </p:blipFill>
            <p:spPr>
              <a:xfrm>
                <a:off x="708875" y="4426833"/>
                <a:ext cx="10080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0">
            <p14:nvContentPartPr>
              <p14:cNvPr id="211327" name="Freihand 211326">
                <a:extLst>
                  <a:ext uri="{FF2B5EF4-FFF2-40B4-BE49-F238E27FC236}">
                    <a16:creationId xmlns:a16="http://schemas.microsoft.com/office/drawing/2014/main" id="{1F77E0C8-68F5-71F3-F8E5-74192353FDF0}"/>
                  </a:ext>
                </a:extLst>
              </p14:cNvPr>
              <p14:cNvContentPartPr/>
              <p14:nvPr/>
            </p14:nvContentPartPr>
            <p14:xfrm>
              <a:off x="693395" y="4721313"/>
              <a:ext cx="198720" cy="198720"/>
            </p14:xfrm>
          </p:contentPart>
        </mc:Choice>
        <mc:Fallback>
          <p:pic>
            <p:nvPicPr>
              <p:cNvPr id="211327" name="Freihand 211326">
                <a:extLst>
                  <a:ext uri="{FF2B5EF4-FFF2-40B4-BE49-F238E27FC236}">
                    <a16:creationId xmlns:a16="http://schemas.microsoft.com/office/drawing/2014/main" id="{1F77E0C8-68F5-71F3-F8E5-74192353FDF0}"/>
                  </a:ext>
                </a:extLst>
              </p:cNvPr>
              <p:cNvPicPr/>
              <p:nvPr/>
            </p:nvPicPr>
            <p:blipFill>
              <a:blip r:embed="rId651"/>
              <a:stretch>
                <a:fillRect/>
              </a:stretch>
            </p:blipFill>
            <p:spPr>
              <a:xfrm>
                <a:off x="684395" y="4712673"/>
                <a:ext cx="21636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2">
            <p14:nvContentPartPr>
              <p14:cNvPr id="211329" name="Freihand 211328">
                <a:extLst>
                  <a:ext uri="{FF2B5EF4-FFF2-40B4-BE49-F238E27FC236}">
                    <a16:creationId xmlns:a16="http://schemas.microsoft.com/office/drawing/2014/main" id="{4CD4CEDE-693F-0193-D13D-2AB73000887D}"/>
                  </a:ext>
                </a:extLst>
              </p14:cNvPr>
              <p14:cNvContentPartPr/>
              <p14:nvPr/>
            </p14:nvContentPartPr>
            <p14:xfrm>
              <a:off x="949355" y="4930833"/>
              <a:ext cx="50040" cy="204840"/>
            </p14:xfrm>
          </p:contentPart>
        </mc:Choice>
        <mc:Fallback>
          <p:pic>
            <p:nvPicPr>
              <p:cNvPr id="211329" name="Freihand 211328">
                <a:extLst>
                  <a:ext uri="{FF2B5EF4-FFF2-40B4-BE49-F238E27FC236}">
                    <a16:creationId xmlns:a16="http://schemas.microsoft.com/office/drawing/2014/main" id="{4CD4CEDE-693F-0193-D13D-2AB73000887D}"/>
                  </a:ext>
                </a:extLst>
              </p:cNvPr>
              <p:cNvPicPr/>
              <p:nvPr/>
            </p:nvPicPr>
            <p:blipFill>
              <a:blip r:embed="rId653"/>
              <a:stretch>
                <a:fillRect/>
              </a:stretch>
            </p:blipFill>
            <p:spPr>
              <a:xfrm>
                <a:off x="940715" y="4921833"/>
                <a:ext cx="676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4">
            <p14:nvContentPartPr>
              <p14:cNvPr id="211330" name="Freihand 211329">
                <a:extLst>
                  <a:ext uri="{FF2B5EF4-FFF2-40B4-BE49-F238E27FC236}">
                    <a16:creationId xmlns:a16="http://schemas.microsoft.com/office/drawing/2014/main" id="{F0B64705-5CEE-2907-C8B7-96D03465428B}"/>
                  </a:ext>
                </a:extLst>
              </p14:cNvPr>
              <p14:cNvContentPartPr/>
              <p14:nvPr/>
            </p14:nvContentPartPr>
            <p14:xfrm>
              <a:off x="841715" y="4875393"/>
              <a:ext cx="243000" cy="248040"/>
            </p14:xfrm>
          </p:contentPart>
        </mc:Choice>
        <mc:Fallback>
          <p:pic>
            <p:nvPicPr>
              <p:cNvPr id="211330" name="Freihand 211329">
                <a:extLst>
                  <a:ext uri="{FF2B5EF4-FFF2-40B4-BE49-F238E27FC236}">
                    <a16:creationId xmlns:a16="http://schemas.microsoft.com/office/drawing/2014/main" id="{F0B64705-5CEE-2907-C8B7-96D03465428B}"/>
                  </a:ext>
                </a:extLst>
              </p:cNvPr>
              <p:cNvPicPr/>
              <p:nvPr/>
            </p:nvPicPr>
            <p:blipFill>
              <a:blip r:embed="rId655"/>
              <a:stretch>
                <a:fillRect/>
              </a:stretch>
            </p:blipFill>
            <p:spPr>
              <a:xfrm>
                <a:off x="833075" y="4866753"/>
                <a:ext cx="260640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6">
            <p14:nvContentPartPr>
              <p14:cNvPr id="211342" name="Freihand 211341">
                <a:extLst>
                  <a:ext uri="{FF2B5EF4-FFF2-40B4-BE49-F238E27FC236}">
                    <a16:creationId xmlns:a16="http://schemas.microsoft.com/office/drawing/2014/main" id="{6AE50865-9352-A057-BB2A-F64F4053A7E0}"/>
                  </a:ext>
                </a:extLst>
              </p14:cNvPr>
              <p14:cNvContentPartPr/>
              <p14:nvPr/>
            </p14:nvContentPartPr>
            <p14:xfrm>
              <a:off x="9133595" y="373593"/>
              <a:ext cx="430920" cy="71280"/>
            </p14:xfrm>
          </p:contentPart>
        </mc:Choice>
        <mc:Fallback>
          <p:pic>
            <p:nvPicPr>
              <p:cNvPr id="211342" name="Freihand 211341">
                <a:extLst>
                  <a:ext uri="{FF2B5EF4-FFF2-40B4-BE49-F238E27FC236}">
                    <a16:creationId xmlns:a16="http://schemas.microsoft.com/office/drawing/2014/main" id="{6AE50865-9352-A057-BB2A-F64F4053A7E0}"/>
                  </a:ext>
                </a:extLst>
              </p:cNvPr>
              <p:cNvPicPr/>
              <p:nvPr/>
            </p:nvPicPr>
            <p:blipFill>
              <a:blip r:embed="rId657"/>
              <a:stretch>
                <a:fillRect/>
              </a:stretch>
            </p:blipFill>
            <p:spPr>
              <a:xfrm>
                <a:off x="9124595" y="364953"/>
                <a:ext cx="4485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8">
            <p14:nvContentPartPr>
              <p14:cNvPr id="211352" name="Freihand 211351">
                <a:extLst>
                  <a:ext uri="{FF2B5EF4-FFF2-40B4-BE49-F238E27FC236}">
                    <a16:creationId xmlns:a16="http://schemas.microsoft.com/office/drawing/2014/main" id="{74BDEAE2-E36E-DD10-4D87-E6485C638AC4}"/>
                  </a:ext>
                </a:extLst>
              </p14:cNvPr>
              <p14:cNvContentPartPr/>
              <p14:nvPr/>
            </p14:nvContentPartPr>
            <p14:xfrm>
              <a:off x="4055075" y="5444193"/>
              <a:ext cx="10800" cy="7920"/>
            </p14:xfrm>
          </p:contentPart>
        </mc:Choice>
        <mc:Fallback>
          <p:pic>
            <p:nvPicPr>
              <p:cNvPr id="211352" name="Freihand 211351">
                <a:extLst>
                  <a:ext uri="{FF2B5EF4-FFF2-40B4-BE49-F238E27FC236}">
                    <a16:creationId xmlns:a16="http://schemas.microsoft.com/office/drawing/2014/main" id="{74BDEAE2-E36E-DD10-4D87-E6485C638AC4}"/>
                  </a:ext>
                </a:extLst>
              </p:cNvPr>
              <p:cNvPicPr/>
              <p:nvPr/>
            </p:nvPicPr>
            <p:blipFill>
              <a:blip r:embed="rId659"/>
              <a:stretch>
                <a:fillRect/>
              </a:stretch>
            </p:blipFill>
            <p:spPr>
              <a:xfrm>
                <a:off x="4046435" y="5435553"/>
                <a:ext cx="284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0">
            <p14:nvContentPartPr>
              <p14:cNvPr id="211332" name="Freihand 211331">
                <a:extLst>
                  <a:ext uri="{FF2B5EF4-FFF2-40B4-BE49-F238E27FC236}">
                    <a16:creationId xmlns:a16="http://schemas.microsoft.com/office/drawing/2014/main" id="{FF607602-69DA-80E2-0188-4A4E711DB391}"/>
                  </a:ext>
                </a:extLst>
              </p14:cNvPr>
              <p14:cNvContentPartPr/>
              <p14:nvPr/>
            </p14:nvContentPartPr>
            <p14:xfrm>
              <a:off x="1486115" y="4887273"/>
              <a:ext cx="18720" cy="220680"/>
            </p14:xfrm>
          </p:contentPart>
        </mc:Choice>
        <mc:Fallback>
          <p:pic>
            <p:nvPicPr>
              <p:cNvPr id="211332" name="Freihand 211331">
                <a:extLst>
                  <a:ext uri="{FF2B5EF4-FFF2-40B4-BE49-F238E27FC236}">
                    <a16:creationId xmlns:a16="http://schemas.microsoft.com/office/drawing/2014/main" id="{FF607602-69DA-80E2-0188-4A4E711DB391}"/>
                  </a:ext>
                </a:extLst>
              </p:cNvPr>
              <p:cNvPicPr/>
              <p:nvPr/>
            </p:nvPicPr>
            <p:blipFill>
              <a:blip r:embed="rId661"/>
              <a:stretch>
                <a:fillRect/>
              </a:stretch>
            </p:blipFill>
            <p:spPr>
              <a:xfrm>
                <a:off x="1477475" y="4878273"/>
                <a:ext cx="363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2">
            <p14:nvContentPartPr>
              <p14:cNvPr id="211333" name="Freihand 211332">
                <a:extLst>
                  <a:ext uri="{FF2B5EF4-FFF2-40B4-BE49-F238E27FC236}">
                    <a16:creationId xmlns:a16="http://schemas.microsoft.com/office/drawing/2014/main" id="{E8A7D2E5-E039-8387-BB78-DFE07C453CB4}"/>
                  </a:ext>
                </a:extLst>
              </p14:cNvPr>
              <p14:cNvContentPartPr/>
              <p14:nvPr/>
            </p14:nvContentPartPr>
            <p14:xfrm>
              <a:off x="1408355" y="4964313"/>
              <a:ext cx="183240" cy="21240"/>
            </p14:xfrm>
          </p:contentPart>
        </mc:Choice>
        <mc:Fallback>
          <p:pic>
            <p:nvPicPr>
              <p:cNvPr id="211333" name="Freihand 211332">
                <a:extLst>
                  <a:ext uri="{FF2B5EF4-FFF2-40B4-BE49-F238E27FC236}">
                    <a16:creationId xmlns:a16="http://schemas.microsoft.com/office/drawing/2014/main" id="{E8A7D2E5-E039-8387-BB78-DFE07C453CB4}"/>
                  </a:ext>
                </a:extLst>
              </p:cNvPr>
              <p:cNvPicPr/>
              <p:nvPr/>
            </p:nvPicPr>
            <p:blipFill>
              <a:blip r:embed="rId663"/>
              <a:stretch>
                <a:fillRect/>
              </a:stretch>
            </p:blipFill>
            <p:spPr>
              <a:xfrm>
                <a:off x="1399715" y="4955313"/>
                <a:ext cx="2008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4">
            <p14:nvContentPartPr>
              <p14:cNvPr id="211336" name="Freihand 211335">
                <a:extLst>
                  <a:ext uri="{FF2B5EF4-FFF2-40B4-BE49-F238E27FC236}">
                    <a16:creationId xmlns:a16="http://schemas.microsoft.com/office/drawing/2014/main" id="{A6A72E9E-9F0F-E5A4-F666-93C4E116AC2A}"/>
                  </a:ext>
                </a:extLst>
              </p14:cNvPr>
              <p14:cNvContentPartPr/>
              <p14:nvPr/>
            </p14:nvContentPartPr>
            <p14:xfrm>
              <a:off x="1763675" y="4774593"/>
              <a:ext cx="132480" cy="305280"/>
            </p14:xfrm>
          </p:contentPart>
        </mc:Choice>
        <mc:Fallback>
          <p:pic>
            <p:nvPicPr>
              <p:cNvPr id="211336" name="Freihand 211335">
                <a:extLst>
                  <a:ext uri="{FF2B5EF4-FFF2-40B4-BE49-F238E27FC236}">
                    <a16:creationId xmlns:a16="http://schemas.microsoft.com/office/drawing/2014/main" id="{A6A72E9E-9F0F-E5A4-F666-93C4E116AC2A}"/>
                  </a:ext>
                </a:extLst>
              </p:cNvPr>
              <p:cNvPicPr/>
              <p:nvPr/>
            </p:nvPicPr>
            <p:blipFill>
              <a:blip r:embed="rId665"/>
              <a:stretch>
                <a:fillRect/>
              </a:stretch>
            </p:blipFill>
            <p:spPr>
              <a:xfrm>
                <a:off x="1754675" y="4765953"/>
                <a:ext cx="1501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6">
            <p14:nvContentPartPr>
              <p14:cNvPr id="211337" name="Freihand 211336">
                <a:extLst>
                  <a:ext uri="{FF2B5EF4-FFF2-40B4-BE49-F238E27FC236}">
                    <a16:creationId xmlns:a16="http://schemas.microsoft.com/office/drawing/2014/main" id="{129A9299-987C-938F-C76D-D9CD22A81667}"/>
                  </a:ext>
                </a:extLst>
              </p14:cNvPr>
              <p14:cNvContentPartPr/>
              <p14:nvPr/>
            </p14:nvContentPartPr>
            <p14:xfrm>
              <a:off x="2071475" y="4835433"/>
              <a:ext cx="147960" cy="223560"/>
            </p14:xfrm>
          </p:contentPart>
        </mc:Choice>
        <mc:Fallback>
          <p:pic>
            <p:nvPicPr>
              <p:cNvPr id="211337" name="Freihand 211336">
                <a:extLst>
                  <a:ext uri="{FF2B5EF4-FFF2-40B4-BE49-F238E27FC236}">
                    <a16:creationId xmlns:a16="http://schemas.microsoft.com/office/drawing/2014/main" id="{129A9299-987C-938F-C76D-D9CD22A81667}"/>
                  </a:ext>
                </a:extLst>
              </p:cNvPr>
              <p:cNvPicPr/>
              <p:nvPr/>
            </p:nvPicPr>
            <p:blipFill>
              <a:blip r:embed="rId667"/>
              <a:stretch>
                <a:fillRect/>
              </a:stretch>
            </p:blipFill>
            <p:spPr>
              <a:xfrm>
                <a:off x="2062475" y="4826433"/>
                <a:ext cx="16560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8">
            <p14:nvContentPartPr>
              <p14:cNvPr id="211338" name="Freihand 211337">
                <a:extLst>
                  <a:ext uri="{FF2B5EF4-FFF2-40B4-BE49-F238E27FC236}">
                    <a16:creationId xmlns:a16="http://schemas.microsoft.com/office/drawing/2014/main" id="{A55E3473-7EE3-39B8-09EC-DA77C036F5E5}"/>
                  </a:ext>
                </a:extLst>
              </p14:cNvPr>
              <p14:cNvContentPartPr/>
              <p14:nvPr/>
            </p14:nvContentPartPr>
            <p14:xfrm>
              <a:off x="1962395" y="4755153"/>
              <a:ext cx="110520" cy="139320"/>
            </p14:xfrm>
          </p:contentPart>
        </mc:Choice>
        <mc:Fallback>
          <p:pic>
            <p:nvPicPr>
              <p:cNvPr id="211338" name="Freihand 211337">
                <a:extLst>
                  <a:ext uri="{FF2B5EF4-FFF2-40B4-BE49-F238E27FC236}">
                    <a16:creationId xmlns:a16="http://schemas.microsoft.com/office/drawing/2014/main" id="{A55E3473-7EE3-39B8-09EC-DA77C036F5E5}"/>
                  </a:ext>
                </a:extLst>
              </p:cNvPr>
              <p:cNvPicPr/>
              <p:nvPr/>
            </p:nvPicPr>
            <p:blipFill>
              <a:blip r:embed="rId669"/>
              <a:stretch>
                <a:fillRect/>
              </a:stretch>
            </p:blipFill>
            <p:spPr>
              <a:xfrm>
                <a:off x="1953755" y="4746513"/>
                <a:ext cx="12816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0">
            <p14:nvContentPartPr>
              <p14:cNvPr id="211339" name="Freihand 211338">
                <a:extLst>
                  <a:ext uri="{FF2B5EF4-FFF2-40B4-BE49-F238E27FC236}">
                    <a16:creationId xmlns:a16="http://schemas.microsoft.com/office/drawing/2014/main" id="{E41ED167-3D93-316C-5DCA-4226BB3D3938}"/>
                  </a:ext>
                </a:extLst>
              </p14:cNvPr>
              <p14:cNvContentPartPr/>
              <p14:nvPr/>
            </p14:nvContentPartPr>
            <p14:xfrm>
              <a:off x="2241035" y="4898073"/>
              <a:ext cx="515880" cy="208800"/>
            </p14:xfrm>
          </p:contentPart>
        </mc:Choice>
        <mc:Fallback>
          <p:pic>
            <p:nvPicPr>
              <p:cNvPr id="211339" name="Freihand 211338">
                <a:extLst>
                  <a:ext uri="{FF2B5EF4-FFF2-40B4-BE49-F238E27FC236}">
                    <a16:creationId xmlns:a16="http://schemas.microsoft.com/office/drawing/2014/main" id="{E41ED167-3D93-316C-5DCA-4226BB3D3938}"/>
                  </a:ext>
                </a:extLst>
              </p:cNvPr>
              <p:cNvPicPr/>
              <p:nvPr/>
            </p:nvPicPr>
            <p:blipFill>
              <a:blip r:embed="rId671"/>
              <a:stretch>
                <a:fillRect/>
              </a:stretch>
            </p:blipFill>
            <p:spPr>
              <a:xfrm>
                <a:off x="2232395" y="4889433"/>
                <a:ext cx="53352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2">
            <p14:nvContentPartPr>
              <p14:cNvPr id="211340" name="Freihand 211339">
                <a:extLst>
                  <a:ext uri="{FF2B5EF4-FFF2-40B4-BE49-F238E27FC236}">
                    <a16:creationId xmlns:a16="http://schemas.microsoft.com/office/drawing/2014/main" id="{B4B398A2-1289-8F5F-E448-555ACFA42D7A}"/>
                  </a:ext>
                </a:extLst>
              </p14:cNvPr>
              <p14:cNvContentPartPr/>
              <p14:nvPr/>
            </p14:nvContentPartPr>
            <p14:xfrm>
              <a:off x="2516795" y="4967193"/>
              <a:ext cx="228600" cy="22320"/>
            </p14:xfrm>
          </p:contentPart>
        </mc:Choice>
        <mc:Fallback>
          <p:pic>
            <p:nvPicPr>
              <p:cNvPr id="211340" name="Freihand 211339">
                <a:extLst>
                  <a:ext uri="{FF2B5EF4-FFF2-40B4-BE49-F238E27FC236}">
                    <a16:creationId xmlns:a16="http://schemas.microsoft.com/office/drawing/2014/main" id="{B4B398A2-1289-8F5F-E448-555ACFA42D7A}"/>
                  </a:ext>
                </a:extLst>
              </p:cNvPr>
              <p:cNvPicPr/>
              <p:nvPr/>
            </p:nvPicPr>
            <p:blipFill>
              <a:blip r:embed="rId673"/>
              <a:stretch>
                <a:fillRect/>
              </a:stretch>
            </p:blipFill>
            <p:spPr>
              <a:xfrm>
                <a:off x="2507795" y="4958193"/>
                <a:ext cx="2462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4">
            <p14:nvContentPartPr>
              <p14:cNvPr id="211343" name="Freihand 211342">
                <a:extLst>
                  <a:ext uri="{FF2B5EF4-FFF2-40B4-BE49-F238E27FC236}">
                    <a16:creationId xmlns:a16="http://schemas.microsoft.com/office/drawing/2014/main" id="{DC5A02B6-9D2E-857D-CAC5-0753FBB5DB87}"/>
                  </a:ext>
                </a:extLst>
              </p14:cNvPr>
              <p14:cNvContentPartPr/>
              <p14:nvPr/>
            </p14:nvContentPartPr>
            <p14:xfrm>
              <a:off x="2982635" y="4729233"/>
              <a:ext cx="185760" cy="290160"/>
            </p14:xfrm>
          </p:contentPart>
        </mc:Choice>
        <mc:Fallback>
          <p:pic>
            <p:nvPicPr>
              <p:cNvPr id="211343" name="Freihand 211342">
                <a:extLst>
                  <a:ext uri="{FF2B5EF4-FFF2-40B4-BE49-F238E27FC236}">
                    <a16:creationId xmlns:a16="http://schemas.microsoft.com/office/drawing/2014/main" id="{DC5A02B6-9D2E-857D-CAC5-0753FBB5DB87}"/>
                  </a:ext>
                </a:extLst>
              </p:cNvPr>
              <p:cNvPicPr/>
              <p:nvPr/>
            </p:nvPicPr>
            <p:blipFill>
              <a:blip r:embed="rId675"/>
              <a:stretch>
                <a:fillRect/>
              </a:stretch>
            </p:blipFill>
            <p:spPr>
              <a:xfrm>
                <a:off x="2973635" y="4720593"/>
                <a:ext cx="20340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6">
            <p14:nvContentPartPr>
              <p14:cNvPr id="211344" name="Freihand 211343">
                <a:extLst>
                  <a:ext uri="{FF2B5EF4-FFF2-40B4-BE49-F238E27FC236}">
                    <a16:creationId xmlns:a16="http://schemas.microsoft.com/office/drawing/2014/main" id="{33681178-A7DB-566A-273B-83C3C6557DEC}"/>
                  </a:ext>
                </a:extLst>
              </p14:cNvPr>
              <p14:cNvContentPartPr/>
              <p14:nvPr/>
            </p14:nvContentPartPr>
            <p14:xfrm>
              <a:off x="3275315" y="4736793"/>
              <a:ext cx="158400" cy="253800"/>
            </p14:xfrm>
          </p:contentPart>
        </mc:Choice>
        <mc:Fallback>
          <p:pic>
            <p:nvPicPr>
              <p:cNvPr id="211344" name="Freihand 211343">
                <a:extLst>
                  <a:ext uri="{FF2B5EF4-FFF2-40B4-BE49-F238E27FC236}">
                    <a16:creationId xmlns:a16="http://schemas.microsoft.com/office/drawing/2014/main" id="{33681178-A7DB-566A-273B-83C3C6557DEC}"/>
                  </a:ext>
                </a:extLst>
              </p:cNvPr>
              <p:cNvPicPr/>
              <p:nvPr/>
            </p:nvPicPr>
            <p:blipFill>
              <a:blip r:embed="rId677"/>
              <a:stretch>
                <a:fillRect/>
              </a:stretch>
            </p:blipFill>
            <p:spPr>
              <a:xfrm>
                <a:off x="3266675" y="4727793"/>
                <a:ext cx="17604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8">
            <p14:nvContentPartPr>
              <p14:cNvPr id="211345" name="Freihand 211344">
                <a:extLst>
                  <a:ext uri="{FF2B5EF4-FFF2-40B4-BE49-F238E27FC236}">
                    <a16:creationId xmlns:a16="http://schemas.microsoft.com/office/drawing/2014/main" id="{51BEE961-0FF0-1186-A02D-8788652BD558}"/>
                  </a:ext>
                </a:extLst>
              </p14:cNvPr>
              <p14:cNvContentPartPr/>
              <p14:nvPr/>
            </p14:nvContentPartPr>
            <p14:xfrm>
              <a:off x="3220595" y="4693233"/>
              <a:ext cx="347400" cy="369000"/>
            </p14:xfrm>
          </p:contentPart>
        </mc:Choice>
        <mc:Fallback>
          <p:pic>
            <p:nvPicPr>
              <p:cNvPr id="211345" name="Freihand 211344">
                <a:extLst>
                  <a:ext uri="{FF2B5EF4-FFF2-40B4-BE49-F238E27FC236}">
                    <a16:creationId xmlns:a16="http://schemas.microsoft.com/office/drawing/2014/main" id="{51BEE961-0FF0-1186-A02D-8788652BD558}"/>
                  </a:ext>
                </a:extLst>
              </p:cNvPr>
              <p:cNvPicPr/>
              <p:nvPr/>
            </p:nvPicPr>
            <p:blipFill>
              <a:blip r:embed="rId679"/>
              <a:stretch>
                <a:fillRect/>
              </a:stretch>
            </p:blipFill>
            <p:spPr>
              <a:xfrm>
                <a:off x="3211595" y="4684233"/>
                <a:ext cx="36504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0">
            <p14:nvContentPartPr>
              <p14:cNvPr id="211346" name="Freihand 211345">
                <a:extLst>
                  <a:ext uri="{FF2B5EF4-FFF2-40B4-BE49-F238E27FC236}">
                    <a16:creationId xmlns:a16="http://schemas.microsoft.com/office/drawing/2014/main" id="{D148A099-9B0A-5A56-AD4F-2459CC0AE21C}"/>
                  </a:ext>
                </a:extLst>
              </p14:cNvPr>
              <p14:cNvContentPartPr/>
              <p14:nvPr/>
            </p14:nvContentPartPr>
            <p14:xfrm>
              <a:off x="3899915" y="4777473"/>
              <a:ext cx="23400" cy="166320"/>
            </p14:xfrm>
          </p:contentPart>
        </mc:Choice>
        <mc:Fallback>
          <p:pic>
            <p:nvPicPr>
              <p:cNvPr id="211346" name="Freihand 211345">
                <a:extLst>
                  <a:ext uri="{FF2B5EF4-FFF2-40B4-BE49-F238E27FC236}">
                    <a16:creationId xmlns:a16="http://schemas.microsoft.com/office/drawing/2014/main" id="{D148A099-9B0A-5A56-AD4F-2459CC0AE21C}"/>
                  </a:ext>
                </a:extLst>
              </p:cNvPr>
              <p:cNvPicPr/>
              <p:nvPr/>
            </p:nvPicPr>
            <p:blipFill>
              <a:blip r:embed="rId681"/>
              <a:stretch>
                <a:fillRect/>
              </a:stretch>
            </p:blipFill>
            <p:spPr>
              <a:xfrm>
                <a:off x="3890915" y="4768833"/>
                <a:ext cx="410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2">
            <p14:nvContentPartPr>
              <p14:cNvPr id="211347" name="Freihand 211346">
                <a:extLst>
                  <a:ext uri="{FF2B5EF4-FFF2-40B4-BE49-F238E27FC236}">
                    <a16:creationId xmlns:a16="http://schemas.microsoft.com/office/drawing/2014/main" id="{990BD182-3A46-8D37-2584-9D01AAABE742}"/>
                  </a:ext>
                </a:extLst>
              </p14:cNvPr>
              <p14:cNvContentPartPr/>
              <p14:nvPr/>
            </p14:nvContentPartPr>
            <p14:xfrm>
              <a:off x="3790835" y="4839753"/>
              <a:ext cx="154080" cy="18000"/>
            </p14:xfrm>
          </p:contentPart>
        </mc:Choice>
        <mc:Fallback>
          <p:pic>
            <p:nvPicPr>
              <p:cNvPr id="211347" name="Freihand 211346">
                <a:extLst>
                  <a:ext uri="{FF2B5EF4-FFF2-40B4-BE49-F238E27FC236}">
                    <a16:creationId xmlns:a16="http://schemas.microsoft.com/office/drawing/2014/main" id="{990BD182-3A46-8D37-2584-9D01AAABE742}"/>
                  </a:ext>
                </a:extLst>
              </p:cNvPr>
              <p:cNvPicPr/>
              <p:nvPr/>
            </p:nvPicPr>
            <p:blipFill>
              <a:blip r:embed="rId683"/>
              <a:stretch>
                <a:fillRect/>
              </a:stretch>
            </p:blipFill>
            <p:spPr>
              <a:xfrm>
                <a:off x="3781835" y="4830753"/>
                <a:ext cx="1717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4">
            <p14:nvContentPartPr>
              <p14:cNvPr id="211353" name="Freihand 211352">
                <a:extLst>
                  <a:ext uri="{FF2B5EF4-FFF2-40B4-BE49-F238E27FC236}">
                    <a16:creationId xmlns:a16="http://schemas.microsoft.com/office/drawing/2014/main" id="{2F82B778-DE98-0455-4478-0FB98B442A7B}"/>
                  </a:ext>
                </a:extLst>
              </p14:cNvPr>
              <p14:cNvContentPartPr/>
              <p14:nvPr/>
            </p14:nvContentPartPr>
            <p14:xfrm>
              <a:off x="4169915" y="4714473"/>
              <a:ext cx="235080" cy="214920"/>
            </p14:xfrm>
          </p:contentPart>
        </mc:Choice>
        <mc:Fallback>
          <p:pic>
            <p:nvPicPr>
              <p:cNvPr id="211353" name="Freihand 211352">
                <a:extLst>
                  <a:ext uri="{FF2B5EF4-FFF2-40B4-BE49-F238E27FC236}">
                    <a16:creationId xmlns:a16="http://schemas.microsoft.com/office/drawing/2014/main" id="{2F82B778-DE98-0455-4478-0FB98B442A7B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4160915" y="4705473"/>
                <a:ext cx="25272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6">
            <p14:nvContentPartPr>
              <p14:cNvPr id="211354" name="Freihand 211353">
                <a:extLst>
                  <a:ext uri="{FF2B5EF4-FFF2-40B4-BE49-F238E27FC236}">
                    <a16:creationId xmlns:a16="http://schemas.microsoft.com/office/drawing/2014/main" id="{36300368-5367-5150-DE7E-786B1BBD3CFD}"/>
                  </a:ext>
                </a:extLst>
              </p14:cNvPr>
              <p14:cNvContentPartPr/>
              <p14:nvPr/>
            </p14:nvContentPartPr>
            <p14:xfrm>
              <a:off x="4618835" y="4665153"/>
              <a:ext cx="134280" cy="271080"/>
            </p14:xfrm>
          </p:contentPart>
        </mc:Choice>
        <mc:Fallback>
          <p:pic>
            <p:nvPicPr>
              <p:cNvPr id="211354" name="Freihand 211353">
                <a:extLst>
                  <a:ext uri="{FF2B5EF4-FFF2-40B4-BE49-F238E27FC236}">
                    <a16:creationId xmlns:a16="http://schemas.microsoft.com/office/drawing/2014/main" id="{36300368-5367-5150-DE7E-786B1BBD3CFD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4610195" y="4656153"/>
                <a:ext cx="15192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8">
            <p14:nvContentPartPr>
              <p14:cNvPr id="211355" name="Freihand 211354">
                <a:extLst>
                  <a:ext uri="{FF2B5EF4-FFF2-40B4-BE49-F238E27FC236}">
                    <a16:creationId xmlns:a16="http://schemas.microsoft.com/office/drawing/2014/main" id="{9D9DDCF3-CA31-2917-8325-5B4FA7234CD1}"/>
                  </a:ext>
                </a:extLst>
              </p14:cNvPr>
              <p14:cNvContentPartPr/>
              <p14:nvPr/>
            </p14:nvContentPartPr>
            <p14:xfrm>
              <a:off x="4527035" y="4643913"/>
              <a:ext cx="79560" cy="100800"/>
            </p14:xfrm>
          </p:contentPart>
        </mc:Choice>
        <mc:Fallback>
          <p:pic>
            <p:nvPicPr>
              <p:cNvPr id="211355" name="Freihand 211354">
                <a:extLst>
                  <a:ext uri="{FF2B5EF4-FFF2-40B4-BE49-F238E27FC236}">
                    <a16:creationId xmlns:a16="http://schemas.microsoft.com/office/drawing/2014/main" id="{9D9DDCF3-CA31-2917-8325-5B4FA7234CD1}"/>
                  </a:ext>
                </a:extLst>
              </p:cNvPr>
              <p:cNvPicPr/>
              <p:nvPr/>
            </p:nvPicPr>
            <p:blipFill>
              <a:blip r:embed="rId689"/>
              <a:stretch>
                <a:fillRect/>
              </a:stretch>
            </p:blipFill>
            <p:spPr>
              <a:xfrm>
                <a:off x="4518395" y="4634913"/>
                <a:ext cx="9720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0">
            <p14:nvContentPartPr>
              <p14:cNvPr id="211356" name="Freihand 211355">
                <a:extLst>
                  <a:ext uri="{FF2B5EF4-FFF2-40B4-BE49-F238E27FC236}">
                    <a16:creationId xmlns:a16="http://schemas.microsoft.com/office/drawing/2014/main" id="{40F3B4FC-2236-5A9C-0541-5CE894733457}"/>
                  </a:ext>
                </a:extLst>
              </p14:cNvPr>
              <p14:cNvContentPartPr/>
              <p14:nvPr/>
            </p14:nvContentPartPr>
            <p14:xfrm>
              <a:off x="4731155" y="4832193"/>
              <a:ext cx="111240" cy="97560"/>
            </p14:xfrm>
          </p:contentPart>
        </mc:Choice>
        <mc:Fallback>
          <p:pic>
            <p:nvPicPr>
              <p:cNvPr id="211356" name="Freihand 211355">
                <a:extLst>
                  <a:ext uri="{FF2B5EF4-FFF2-40B4-BE49-F238E27FC236}">
                    <a16:creationId xmlns:a16="http://schemas.microsoft.com/office/drawing/2014/main" id="{40F3B4FC-2236-5A9C-0541-5CE894733457}"/>
                  </a:ext>
                </a:extLst>
              </p:cNvPr>
              <p:cNvPicPr/>
              <p:nvPr/>
            </p:nvPicPr>
            <p:blipFill>
              <a:blip r:embed="rId691"/>
              <a:stretch>
                <a:fillRect/>
              </a:stretch>
            </p:blipFill>
            <p:spPr>
              <a:xfrm>
                <a:off x="4722155" y="4823553"/>
                <a:ext cx="1288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2">
            <p14:nvContentPartPr>
              <p14:cNvPr id="211370" name="Freihand 211369">
                <a:extLst>
                  <a:ext uri="{FF2B5EF4-FFF2-40B4-BE49-F238E27FC236}">
                    <a16:creationId xmlns:a16="http://schemas.microsoft.com/office/drawing/2014/main" id="{25B00603-BAFF-3773-4336-281EF9B10F47}"/>
                  </a:ext>
                </a:extLst>
              </p14:cNvPr>
              <p14:cNvContentPartPr/>
              <p14:nvPr/>
            </p14:nvContentPartPr>
            <p14:xfrm>
              <a:off x="194795" y="5489913"/>
              <a:ext cx="128520" cy="194040"/>
            </p14:xfrm>
          </p:contentPart>
        </mc:Choice>
        <mc:Fallback>
          <p:pic>
            <p:nvPicPr>
              <p:cNvPr id="211370" name="Freihand 211369">
                <a:extLst>
                  <a:ext uri="{FF2B5EF4-FFF2-40B4-BE49-F238E27FC236}">
                    <a16:creationId xmlns:a16="http://schemas.microsoft.com/office/drawing/2014/main" id="{25B00603-BAFF-3773-4336-281EF9B10F47}"/>
                  </a:ext>
                </a:extLst>
              </p:cNvPr>
              <p:cNvPicPr/>
              <p:nvPr/>
            </p:nvPicPr>
            <p:blipFill>
              <a:blip r:embed="rId693"/>
              <a:stretch>
                <a:fillRect/>
              </a:stretch>
            </p:blipFill>
            <p:spPr>
              <a:xfrm>
                <a:off x="186155" y="5480913"/>
                <a:ext cx="14616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4">
            <p14:nvContentPartPr>
              <p14:cNvPr id="211371" name="Freihand 211370">
                <a:extLst>
                  <a:ext uri="{FF2B5EF4-FFF2-40B4-BE49-F238E27FC236}">
                    <a16:creationId xmlns:a16="http://schemas.microsoft.com/office/drawing/2014/main" id="{460FC25F-BCB0-D3F4-50B7-ECB0A9F7DE8C}"/>
                  </a:ext>
                </a:extLst>
              </p14:cNvPr>
              <p14:cNvContentPartPr/>
              <p14:nvPr/>
            </p14:nvContentPartPr>
            <p14:xfrm>
              <a:off x="351755" y="5417193"/>
              <a:ext cx="100080" cy="375120"/>
            </p14:xfrm>
          </p:contentPart>
        </mc:Choice>
        <mc:Fallback>
          <p:pic>
            <p:nvPicPr>
              <p:cNvPr id="211371" name="Freihand 211370">
                <a:extLst>
                  <a:ext uri="{FF2B5EF4-FFF2-40B4-BE49-F238E27FC236}">
                    <a16:creationId xmlns:a16="http://schemas.microsoft.com/office/drawing/2014/main" id="{460FC25F-BCB0-D3F4-50B7-ECB0A9F7DE8C}"/>
                  </a:ext>
                </a:extLst>
              </p:cNvPr>
              <p:cNvPicPr/>
              <p:nvPr/>
            </p:nvPicPr>
            <p:blipFill>
              <a:blip r:embed="rId695"/>
              <a:stretch>
                <a:fillRect/>
              </a:stretch>
            </p:blipFill>
            <p:spPr>
              <a:xfrm>
                <a:off x="342755" y="5408553"/>
                <a:ext cx="11772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6">
            <p14:nvContentPartPr>
              <p14:cNvPr id="211373" name="Freihand 211372">
                <a:extLst>
                  <a:ext uri="{FF2B5EF4-FFF2-40B4-BE49-F238E27FC236}">
                    <a16:creationId xmlns:a16="http://schemas.microsoft.com/office/drawing/2014/main" id="{260E711D-79F6-E251-86B0-96FB23A47615}"/>
                  </a:ext>
                </a:extLst>
              </p14:cNvPr>
              <p14:cNvContentPartPr/>
              <p14:nvPr/>
            </p14:nvContentPartPr>
            <p14:xfrm>
              <a:off x="707435" y="5447433"/>
              <a:ext cx="19440" cy="202680"/>
            </p14:xfrm>
          </p:contentPart>
        </mc:Choice>
        <mc:Fallback>
          <p:pic>
            <p:nvPicPr>
              <p:cNvPr id="211373" name="Freihand 211372">
                <a:extLst>
                  <a:ext uri="{FF2B5EF4-FFF2-40B4-BE49-F238E27FC236}">
                    <a16:creationId xmlns:a16="http://schemas.microsoft.com/office/drawing/2014/main" id="{260E711D-79F6-E251-86B0-96FB23A47615}"/>
                  </a:ext>
                </a:extLst>
              </p:cNvPr>
              <p:cNvPicPr/>
              <p:nvPr/>
            </p:nvPicPr>
            <p:blipFill>
              <a:blip r:embed="rId697"/>
              <a:stretch>
                <a:fillRect/>
              </a:stretch>
            </p:blipFill>
            <p:spPr>
              <a:xfrm>
                <a:off x="698795" y="5438793"/>
                <a:ext cx="3708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8">
            <p14:nvContentPartPr>
              <p14:cNvPr id="211374" name="Freihand 211373">
                <a:extLst>
                  <a:ext uri="{FF2B5EF4-FFF2-40B4-BE49-F238E27FC236}">
                    <a16:creationId xmlns:a16="http://schemas.microsoft.com/office/drawing/2014/main" id="{63A663D4-3109-FFFC-50BC-859196AA9CE7}"/>
                  </a:ext>
                </a:extLst>
              </p14:cNvPr>
              <p14:cNvContentPartPr/>
              <p14:nvPr/>
            </p14:nvContentPartPr>
            <p14:xfrm>
              <a:off x="613835" y="5446713"/>
              <a:ext cx="161640" cy="76680"/>
            </p14:xfrm>
          </p:contentPart>
        </mc:Choice>
        <mc:Fallback>
          <p:pic>
            <p:nvPicPr>
              <p:cNvPr id="211374" name="Freihand 211373">
                <a:extLst>
                  <a:ext uri="{FF2B5EF4-FFF2-40B4-BE49-F238E27FC236}">
                    <a16:creationId xmlns:a16="http://schemas.microsoft.com/office/drawing/2014/main" id="{63A663D4-3109-FFFC-50BC-859196AA9CE7}"/>
                  </a:ext>
                </a:extLst>
              </p:cNvPr>
              <p:cNvPicPr/>
              <p:nvPr/>
            </p:nvPicPr>
            <p:blipFill>
              <a:blip r:embed="rId699"/>
              <a:stretch>
                <a:fillRect/>
              </a:stretch>
            </p:blipFill>
            <p:spPr>
              <a:xfrm>
                <a:off x="605195" y="5438073"/>
                <a:ext cx="1792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0">
            <p14:nvContentPartPr>
              <p14:cNvPr id="211375" name="Freihand 211374">
                <a:extLst>
                  <a:ext uri="{FF2B5EF4-FFF2-40B4-BE49-F238E27FC236}">
                    <a16:creationId xmlns:a16="http://schemas.microsoft.com/office/drawing/2014/main" id="{96EE02C5-EE97-AA5C-947A-2066F2DE31B7}"/>
                  </a:ext>
                </a:extLst>
              </p14:cNvPr>
              <p14:cNvContentPartPr/>
              <p14:nvPr/>
            </p14:nvContentPartPr>
            <p14:xfrm>
              <a:off x="822275" y="5475513"/>
              <a:ext cx="16920" cy="177840"/>
            </p14:xfrm>
          </p:contentPart>
        </mc:Choice>
        <mc:Fallback>
          <p:pic>
            <p:nvPicPr>
              <p:cNvPr id="211375" name="Freihand 211374">
                <a:extLst>
                  <a:ext uri="{FF2B5EF4-FFF2-40B4-BE49-F238E27FC236}">
                    <a16:creationId xmlns:a16="http://schemas.microsoft.com/office/drawing/2014/main" id="{96EE02C5-EE97-AA5C-947A-2066F2DE31B7}"/>
                  </a:ext>
                </a:extLst>
              </p:cNvPr>
              <p:cNvPicPr/>
              <p:nvPr/>
            </p:nvPicPr>
            <p:blipFill>
              <a:blip r:embed="rId701"/>
              <a:stretch>
                <a:fillRect/>
              </a:stretch>
            </p:blipFill>
            <p:spPr>
              <a:xfrm>
                <a:off x="813275" y="5466873"/>
                <a:ext cx="3456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2">
            <p14:nvContentPartPr>
              <p14:cNvPr id="211376" name="Freihand 211375">
                <a:extLst>
                  <a:ext uri="{FF2B5EF4-FFF2-40B4-BE49-F238E27FC236}">
                    <a16:creationId xmlns:a16="http://schemas.microsoft.com/office/drawing/2014/main" id="{6725B928-B3B8-4888-D954-6511CF6A61D2}"/>
                  </a:ext>
                </a:extLst>
              </p14:cNvPr>
              <p14:cNvContentPartPr/>
              <p14:nvPr/>
            </p14:nvContentPartPr>
            <p14:xfrm>
              <a:off x="903275" y="5526273"/>
              <a:ext cx="111600" cy="112680"/>
            </p14:xfrm>
          </p:contentPart>
        </mc:Choice>
        <mc:Fallback>
          <p:pic>
            <p:nvPicPr>
              <p:cNvPr id="211376" name="Freihand 211375">
                <a:extLst>
                  <a:ext uri="{FF2B5EF4-FFF2-40B4-BE49-F238E27FC236}">
                    <a16:creationId xmlns:a16="http://schemas.microsoft.com/office/drawing/2014/main" id="{6725B928-B3B8-4888-D954-6511CF6A61D2}"/>
                  </a:ext>
                </a:extLst>
              </p:cNvPr>
              <p:cNvPicPr/>
              <p:nvPr/>
            </p:nvPicPr>
            <p:blipFill>
              <a:blip r:embed="rId703"/>
              <a:stretch>
                <a:fillRect/>
              </a:stretch>
            </p:blipFill>
            <p:spPr>
              <a:xfrm>
                <a:off x="894635" y="5517633"/>
                <a:ext cx="1292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4">
            <p14:nvContentPartPr>
              <p14:cNvPr id="211377" name="Freihand 211376">
                <a:extLst>
                  <a:ext uri="{FF2B5EF4-FFF2-40B4-BE49-F238E27FC236}">
                    <a16:creationId xmlns:a16="http://schemas.microsoft.com/office/drawing/2014/main" id="{BF1AB9B5-7D60-FF7A-FD20-4FA10974BE2A}"/>
                  </a:ext>
                </a:extLst>
              </p14:cNvPr>
              <p14:cNvContentPartPr/>
              <p14:nvPr/>
            </p14:nvContentPartPr>
            <p14:xfrm>
              <a:off x="1023875" y="5434833"/>
              <a:ext cx="58680" cy="199080"/>
            </p14:xfrm>
          </p:contentPart>
        </mc:Choice>
        <mc:Fallback>
          <p:pic>
            <p:nvPicPr>
              <p:cNvPr id="211377" name="Freihand 211376">
                <a:extLst>
                  <a:ext uri="{FF2B5EF4-FFF2-40B4-BE49-F238E27FC236}">
                    <a16:creationId xmlns:a16="http://schemas.microsoft.com/office/drawing/2014/main" id="{BF1AB9B5-7D60-FF7A-FD20-4FA10974BE2A}"/>
                  </a:ext>
                </a:extLst>
              </p:cNvPr>
              <p:cNvPicPr/>
              <p:nvPr/>
            </p:nvPicPr>
            <p:blipFill>
              <a:blip r:embed="rId705"/>
              <a:stretch>
                <a:fillRect/>
              </a:stretch>
            </p:blipFill>
            <p:spPr>
              <a:xfrm>
                <a:off x="1015235" y="5426193"/>
                <a:ext cx="763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6">
            <p14:nvContentPartPr>
              <p14:cNvPr id="211378" name="Freihand 211377">
                <a:extLst>
                  <a:ext uri="{FF2B5EF4-FFF2-40B4-BE49-F238E27FC236}">
                    <a16:creationId xmlns:a16="http://schemas.microsoft.com/office/drawing/2014/main" id="{54D7AA0E-ACB4-B83D-92DB-04C4481F3780}"/>
                  </a:ext>
                </a:extLst>
              </p14:cNvPr>
              <p14:cNvContentPartPr/>
              <p14:nvPr/>
            </p14:nvContentPartPr>
            <p14:xfrm>
              <a:off x="1120715" y="5543193"/>
              <a:ext cx="151200" cy="66960"/>
            </p14:xfrm>
          </p:contentPart>
        </mc:Choice>
        <mc:Fallback>
          <p:pic>
            <p:nvPicPr>
              <p:cNvPr id="211378" name="Freihand 211377">
                <a:extLst>
                  <a:ext uri="{FF2B5EF4-FFF2-40B4-BE49-F238E27FC236}">
                    <a16:creationId xmlns:a16="http://schemas.microsoft.com/office/drawing/2014/main" id="{54D7AA0E-ACB4-B83D-92DB-04C4481F3780}"/>
                  </a:ext>
                </a:extLst>
              </p:cNvPr>
              <p:cNvPicPr/>
              <p:nvPr/>
            </p:nvPicPr>
            <p:blipFill>
              <a:blip r:embed="rId707"/>
              <a:stretch>
                <a:fillRect/>
              </a:stretch>
            </p:blipFill>
            <p:spPr>
              <a:xfrm>
                <a:off x="1112075" y="5534553"/>
                <a:ext cx="1688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8">
            <p14:nvContentPartPr>
              <p14:cNvPr id="211379" name="Freihand 211378">
                <a:extLst>
                  <a:ext uri="{FF2B5EF4-FFF2-40B4-BE49-F238E27FC236}">
                    <a16:creationId xmlns:a16="http://schemas.microsoft.com/office/drawing/2014/main" id="{8D8CDFE2-9696-4B3C-4028-2B03FB3EBB9A}"/>
                  </a:ext>
                </a:extLst>
              </p14:cNvPr>
              <p14:cNvContentPartPr/>
              <p14:nvPr/>
            </p14:nvContentPartPr>
            <p14:xfrm>
              <a:off x="1457315" y="5490633"/>
              <a:ext cx="109440" cy="134640"/>
            </p14:xfrm>
          </p:contentPart>
        </mc:Choice>
        <mc:Fallback>
          <p:pic>
            <p:nvPicPr>
              <p:cNvPr id="211379" name="Freihand 211378">
                <a:extLst>
                  <a:ext uri="{FF2B5EF4-FFF2-40B4-BE49-F238E27FC236}">
                    <a16:creationId xmlns:a16="http://schemas.microsoft.com/office/drawing/2014/main" id="{8D8CDFE2-9696-4B3C-4028-2B03FB3EBB9A}"/>
                  </a:ext>
                </a:extLst>
              </p:cNvPr>
              <p:cNvPicPr/>
              <p:nvPr/>
            </p:nvPicPr>
            <p:blipFill>
              <a:blip r:embed="rId709"/>
              <a:stretch>
                <a:fillRect/>
              </a:stretch>
            </p:blipFill>
            <p:spPr>
              <a:xfrm>
                <a:off x="1448315" y="5481633"/>
                <a:ext cx="1270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0">
            <p14:nvContentPartPr>
              <p14:cNvPr id="211389" name="Freihand 211388">
                <a:extLst>
                  <a:ext uri="{FF2B5EF4-FFF2-40B4-BE49-F238E27FC236}">
                    <a16:creationId xmlns:a16="http://schemas.microsoft.com/office/drawing/2014/main" id="{F7C60956-DC37-B7A3-3E65-83DC5E9E4757}"/>
                  </a:ext>
                </a:extLst>
              </p14:cNvPr>
              <p14:cNvContentPartPr/>
              <p14:nvPr/>
            </p14:nvContentPartPr>
            <p14:xfrm>
              <a:off x="1620755" y="5468313"/>
              <a:ext cx="262440" cy="280800"/>
            </p14:xfrm>
          </p:contentPart>
        </mc:Choice>
        <mc:Fallback>
          <p:pic>
            <p:nvPicPr>
              <p:cNvPr id="211389" name="Freihand 211388">
                <a:extLst>
                  <a:ext uri="{FF2B5EF4-FFF2-40B4-BE49-F238E27FC236}">
                    <a16:creationId xmlns:a16="http://schemas.microsoft.com/office/drawing/2014/main" id="{F7C60956-DC37-B7A3-3E65-83DC5E9E4757}"/>
                  </a:ext>
                </a:extLst>
              </p:cNvPr>
              <p:cNvPicPr/>
              <p:nvPr/>
            </p:nvPicPr>
            <p:blipFill>
              <a:blip r:embed="rId711"/>
              <a:stretch>
                <a:fillRect/>
              </a:stretch>
            </p:blipFill>
            <p:spPr>
              <a:xfrm>
                <a:off x="1611755" y="5459313"/>
                <a:ext cx="2800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2">
            <p14:nvContentPartPr>
              <p14:cNvPr id="211392" name="Freihand 211391">
                <a:extLst>
                  <a:ext uri="{FF2B5EF4-FFF2-40B4-BE49-F238E27FC236}">
                    <a16:creationId xmlns:a16="http://schemas.microsoft.com/office/drawing/2014/main" id="{19E304D5-E785-46CE-1445-5C84CDDCF658}"/>
                  </a:ext>
                </a:extLst>
              </p14:cNvPr>
              <p14:cNvContentPartPr/>
              <p14:nvPr/>
            </p14:nvContentPartPr>
            <p14:xfrm>
              <a:off x="1943675" y="5352393"/>
              <a:ext cx="294480" cy="217080"/>
            </p14:xfrm>
          </p:contentPart>
        </mc:Choice>
        <mc:Fallback>
          <p:pic>
            <p:nvPicPr>
              <p:cNvPr id="211392" name="Freihand 211391">
                <a:extLst>
                  <a:ext uri="{FF2B5EF4-FFF2-40B4-BE49-F238E27FC236}">
                    <a16:creationId xmlns:a16="http://schemas.microsoft.com/office/drawing/2014/main" id="{19E304D5-E785-46CE-1445-5C84CDDCF658}"/>
                  </a:ext>
                </a:extLst>
              </p:cNvPr>
              <p:cNvPicPr/>
              <p:nvPr/>
            </p:nvPicPr>
            <p:blipFill>
              <a:blip r:embed="rId713"/>
              <a:stretch>
                <a:fillRect/>
              </a:stretch>
            </p:blipFill>
            <p:spPr>
              <a:xfrm>
                <a:off x="1935035" y="5343753"/>
                <a:ext cx="3121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4">
            <p14:nvContentPartPr>
              <p14:cNvPr id="211394" name="Freihand 211393">
                <a:extLst>
                  <a:ext uri="{FF2B5EF4-FFF2-40B4-BE49-F238E27FC236}">
                    <a16:creationId xmlns:a16="http://schemas.microsoft.com/office/drawing/2014/main" id="{B5D63F01-96D2-6F5F-AD5D-53E853E9C1DF}"/>
                  </a:ext>
                </a:extLst>
              </p14:cNvPr>
              <p14:cNvContentPartPr/>
              <p14:nvPr/>
            </p14:nvContentPartPr>
            <p14:xfrm>
              <a:off x="2224115" y="5395593"/>
              <a:ext cx="6840" cy="16920"/>
            </p14:xfrm>
          </p:contentPart>
        </mc:Choice>
        <mc:Fallback>
          <p:pic>
            <p:nvPicPr>
              <p:cNvPr id="211394" name="Freihand 211393">
                <a:extLst>
                  <a:ext uri="{FF2B5EF4-FFF2-40B4-BE49-F238E27FC236}">
                    <a16:creationId xmlns:a16="http://schemas.microsoft.com/office/drawing/2014/main" id="{B5D63F01-96D2-6F5F-AD5D-53E853E9C1DF}"/>
                  </a:ext>
                </a:extLst>
              </p:cNvPr>
              <p:cNvPicPr/>
              <p:nvPr/>
            </p:nvPicPr>
            <p:blipFill>
              <a:blip r:embed="rId715"/>
              <a:stretch>
                <a:fillRect/>
              </a:stretch>
            </p:blipFill>
            <p:spPr>
              <a:xfrm>
                <a:off x="2215115" y="5386953"/>
                <a:ext cx="244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6">
            <p14:nvContentPartPr>
              <p14:cNvPr id="211416" name="Freihand 211415">
                <a:extLst>
                  <a:ext uri="{FF2B5EF4-FFF2-40B4-BE49-F238E27FC236}">
                    <a16:creationId xmlns:a16="http://schemas.microsoft.com/office/drawing/2014/main" id="{B8821BF3-AAC7-F3F8-8A98-48D0E943436C}"/>
                  </a:ext>
                </a:extLst>
              </p14:cNvPr>
              <p14:cNvContentPartPr/>
              <p14:nvPr/>
            </p14:nvContentPartPr>
            <p14:xfrm>
              <a:off x="2296835" y="5453913"/>
              <a:ext cx="272160" cy="102240"/>
            </p14:xfrm>
          </p:contentPart>
        </mc:Choice>
        <mc:Fallback>
          <p:pic>
            <p:nvPicPr>
              <p:cNvPr id="211416" name="Freihand 211415">
                <a:extLst>
                  <a:ext uri="{FF2B5EF4-FFF2-40B4-BE49-F238E27FC236}">
                    <a16:creationId xmlns:a16="http://schemas.microsoft.com/office/drawing/2014/main" id="{B8821BF3-AAC7-F3F8-8A98-48D0E943436C}"/>
                  </a:ext>
                </a:extLst>
              </p:cNvPr>
              <p:cNvPicPr/>
              <p:nvPr/>
            </p:nvPicPr>
            <p:blipFill>
              <a:blip r:embed="rId717"/>
              <a:stretch>
                <a:fillRect/>
              </a:stretch>
            </p:blipFill>
            <p:spPr>
              <a:xfrm>
                <a:off x="2288195" y="5444913"/>
                <a:ext cx="2898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8">
            <p14:nvContentPartPr>
              <p14:cNvPr id="211419" name="Freihand 211418">
                <a:extLst>
                  <a:ext uri="{FF2B5EF4-FFF2-40B4-BE49-F238E27FC236}">
                    <a16:creationId xmlns:a16="http://schemas.microsoft.com/office/drawing/2014/main" id="{155FA68A-D142-8DBB-192F-0D3B66BF9E18}"/>
                  </a:ext>
                </a:extLst>
              </p14:cNvPr>
              <p14:cNvContentPartPr/>
              <p14:nvPr/>
            </p14:nvContentPartPr>
            <p14:xfrm>
              <a:off x="2909195" y="5434833"/>
              <a:ext cx="15840" cy="13680"/>
            </p14:xfrm>
          </p:contentPart>
        </mc:Choice>
        <mc:Fallback>
          <p:pic>
            <p:nvPicPr>
              <p:cNvPr id="211419" name="Freihand 211418">
                <a:extLst>
                  <a:ext uri="{FF2B5EF4-FFF2-40B4-BE49-F238E27FC236}">
                    <a16:creationId xmlns:a16="http://schemas.microsoft.com/office/drawing/2014/main" id="{155FA68A-D142-8DBB-192F-0D3B66BF9E18}"/>
                  </a:ext>
                </a:extLst>
              </p:cNvPr>
              <p:cNvPicPr/>
              <p:nvPr/>
            </p:nvPicPr>
            <p:blipFill>
              <a:blip r:embed="rId719"/>
              <a:stretch>
                <a:fillRect/>
              </a:stretch>
            </p:blipFill>
            <p:spPr>
              <a:xfrm>
                <a:off x="2900195" y="5426193"/>
                <a:ext cx="3348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0">
            <p14:nvContentPartPr>
              <p14:cNvPr id="211420" name="Freihand 211419">
                <a:extLst>
                  <a:ext uri="{FF2B5EF4-FFF2-40B4-BE49-F238E27FC236}">
                    <a16:creationId xmlns:a16="http://schemas.microsoft.com/office/drawing/2014/main" id="{B3C6E596-D58A-1E7C-1EBF-7C5EC42B2492}"/>
                  </a:ext>
                </a:extLst>
              </p14:cNvPr>
              <p14:cNvContentPartPr/>
              <p14:nvPr/>
            </p14:nvContentPartPr>
            <p14:xfrm>
              <a:off x="2943035" y="5525193"/>
              <a:ext cx="10800" cy="34560"/>
            </p14:xfrm>
          </p:contentPart>
        </mc:Choice>
        <mc:Fallback>
          <p:pic>
            <p:nvPicPr>
              <p:cNvPr id="211420" name="Freihand 211419">
                <a:extLst>
                  <a:ext uri="{FF2B5EF4-FFF2-40B4-BE49-F238E27FC236}">
                    <a16:creationId xmlns:a16="http://schemas.microsoft.com/office/drawing/2014/main" id="{B3C6E596-D58A-1E7C-1EBF-7C5EC42B2492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2934395" y="5516553"/>
                <a:ext cx="284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2">
            <p14:nvContentPartPr>
              <p14:cNvPr id="211451" name="Freihand 211450">
                <a:extLst>
                  <a:ext uri="{FF2B5EF4-FFF2-40B4-BE49-F238E27FC236}">
                    <a16:creationId xmlns:a16="http://schemas.microsoft.com/office/drawing/2014/main" id="{86A18F51-75DA-DB7B-2766-EAA1A9258845}"/>
                  </a:ext>
                </a:extLst>
              </p14:cNvPr>
              <p14:cNvContentPartPr/>
              <p14:nvPr/>
            </p14:nvContentPartPr>
            <p14:xfrm>
              <a:off x="3243275" y="5239713"/>
              <a:ext cx="118440" cy="187920"/>
            </p14:xfrm>
          </p:contentPart>
        </mc:Choice>
        <mc:Fallback>
          <p:pic>
            <p:nvPicPr>
              <p:cNvPr id="211451" name="Freihand 211450">
                <a:extLst>
                  <a:ext uri="{FF2B5EF4-FFF2-40B4-BE49-F238E27FC236}">
                    <a16:creationId xmlns:a16="http://schemas.microsoft.com/office/drawing/2014/main" id="{86A18F51-75DA-DB7B-2766-EAA1A9258845}"/>
                  </a:ext>
                </a:extLst>
              </p:cNvPr>
              <p:cNvPicPr/>
              <p:nvPr/>
            </p:nvPicPr>
            <p:blipFill>
              <a:blip r:embed="rId723"/>
              <a:stretch>
                <a:fillRect/>
              </a:stretch>
            </p:blipFill>
            <p:spPr>
              <a:xfrm>
                <a:off x="3234275" y="5231073"/>
                <a:ext cx="1360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4">
            <p14:nvContentPartPr>
              <p14:cNvPr id="211452" name="Freihand 211451">
                <a:extLst>
                  <a:ext uri="{FF2B5EF4-FFF2-40B4-BE49-F238E27FC236}">
                    <a16:creationId xmlns:a16="http://schemas.microsoft.com/office/drawing/2014/main" id="{A7E81429-394C-40BD-C1E4-80FF7E831220}"/>
                  </a:ext>
                </a:extLst>
              </p14:cNvPr>
              <p14:cNvContentPartPr/>
              <p14:nvPr/>
            </p14:nvContentPartPr>
            <p14:xfrm>
              <a:off x="3409955" y="5281833"/>
              <a:ext cx="83160" cy="145440"/>
            </p14:xfrm>
          </p:contentPart>
        </mc:Choice>
        <mc:Fallback>
          <p:pic>
            <p:nvPicPr>
              <p:cNvPr id="211452" name="Freihand 211451">
                <a:extLst>
                  <a:ext uri="{FF2B5EF4-FFF2-40B4-BE49-F238E27FC236}">
                    <a16:creationId xmlns:a16="http://schemas.microsoft.com/office/drawing/2014/main" id="{A7E81429-394C-40BD-C1E4-80FF7E831220}"/>
                  </a:ext>
                </a:extLst>
              </p:cNvPr>
              <p:cNvPicPr/>
              <p:nvPr/>
            </p:nvPicPr>
            <p:blipFill>
              <a:blip r:embed="rId725"/>
              <a:stretch>
                <a:fillRect/>
              </a:stretch>
            </p:blipFill>
            <p:spPr>
              <a:xfrm>
                <a:off x="3400955" y="5273193"/>
                <a:ext cx="1008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6">
            <p14:nvContentPartPr>
              <p14:cNvPr id="211462" name="Freihand 211461">
                <a:extLst>
                  <a:ext uri="{FF2B5EF4-FFF2-40B4-BE49-F238E27FC236}">
                    <a16:creationId xmlns:a16="http://schemas.microsoft.com/office/drawing/2014/main" id="{7722E901-146C-4CEC-BE75-3E1DDD6BB4E9}"/>
                  </a:ext>
                </a:extLst>
              </p14:cNvPr>
              <p14:cNvContentPartPr/>
              <p14:nvPr/>
            </p14:nvContentPartPr>
            <p14:xfrm>
              <a:off x="3511115" y="5281473"/>
              <a:ext cx="150120" cy="250200"/>
            </p14:xfrm>
          </p:contentPart>
        </mc:Choice>
        <mc:Fallback>
          <p:pic>
            <p:nvPicPr>
              <p:cNvPr id="211462" name="Freihand 211461">
                <a:extLst>
                  <a:ext uri="{FF2B5EF4-FFF2-40B4-BE49-F238E27FC236}">
                    <a16:creationId xmlns:a16="http://schemas.microsoft.com/office/drawing/2014/main" id="{7722E901-146C-4CEC-BE75-3E1DDD6BB4E9}"/>
                  </a:ext>
                </a:extLst>
              </p:cNvPr>
              <p:cNvPicPr/>
              <p:nvPr/>
            </p:nvPicPr>
            <p:blipFill>
              <a:blip r:embed="rId727"/>
              <a:stretch>
                <a:fillRect/>
              </a:stretch>
            </p:blipFill>
            <p:spPr>
              <a:xfrm>
                <a:off x="3502115" y="5272833"/>
                <a:ext cx="16776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8">
            <p14:nvContentPartPr>
              <p14:cNvPr id="211463" name="Freihand 211462">
                <a:extLst>
                  <a:ext uri="{FF2B5EF4-FFF2-40B4-BE49-F238E27FC236}">
                    <a16:creationId xmlns:a16="http://schemas.microsoft.com/office/drawing/2014/main" id="{B67D2F84-9196-96C7-3DFB-0CF3B6A4B200}"/>
                  </a:ext>
                </a:extLst>
              </p14:cNvPr>
              <p14:cNvContentPartPr/>
              <p14:nvPr/>
            </p14:nvContentPartPr>
            <p14:xfrm>
              <a:off x="3678155" y="5307393"/>
              <a:ext cx="216000" cy="61200"/>
            </p14:xfrm>
          </p:contentPart>
        </mc:Choice>
        <mc:Fallback>
          <p:pic>
            <p:nvPicPr>
              <p:cNvPr id="211463" name="Freihand 211462">
                <a:extLst>
                  <a:ext uri="{FF2B5EF4-FFF2-40B4-BE49-F238E27FC236}">
                    <a16:creationId xmlns:a16="http://schemas.microsoft.com/office/drawing/2014/main" id="{B67D2F84-9196-96C7-3DFB-0CF3B6A4B200}"/>
                  </a:ext>
                </a:extLst>
              </p:cNvPr>
              <p:cNvPicPr/>
              <p:nvPr/>
            </p:nvPicPr>
            <p:blipFill>
              <a:blip r:embed="rId729"/>
              <a:stretch>
                <a:fillRect/>
              </a:stretch>
            </p:blipFill>
            <p:spPr>
              <a:xfrm>
                <a:off x="3669515" y="5298753"/>
                <a:ext cx="23364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0">
            <p14:nvContentPartPr>
              <p14:cNvPr id="211475" name="Freihand 211474">
                <a:extLst>
                  <a:ext uri="{FF2B5EF4-FFF2-40B4-BE49-F238E27FC236}">
                    <a16:creationId xmlns:a16="http://schemas.microsoft.com/office/drawing/2014/main" id="{772C7B4B-658A-033C-05C7-4CFC9A9DE834}"/>
                  </a:ext>
                </a:extLst>
              </p14:cNvPr>
              <p14:cNvContentPartPr/>
              <p14:nvPr/>
            </p14:nvContentPartPr>
            <p14:xfrm>
              <a:off x="4011155" y="5175633"/>
              <a:ext cx="349200" cy="199440"/>
            </p14:xfrm>
          </p:contentPart>
        </mc:Choice>
        <mc:Fallback>
          <p:pic>
            <p:nvPicPr>
              <p:cNvPr id="211475" name="Freihand 211474">
                <a:extLst>
                  <a:ext uri="{FF2B5EF4-FFF2-40B4-BE49-F238E27FC236}">
                    <a16:creationId xmlns:a16="http://schemas.microsoft.com/office/drawing/2014/main" id="{772C7B4B-658A-033C-05C7-4CFC9A9DE834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4002155" y="5166993"/>
                <a:ext cx="36684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2">
            <p14:nvContentPartPr>
              <p14:cNvPr id="211480" name="Freihand 211479">
                <a:extLst>
                  <a:ext uri="{FF2B5EF4-FFF2-40B4-BE49-F238E27FC236}">
                    <a16:creationId xmlns:a16="http://schemas.microsoft.com/office/drawing/2014/main" id="{01256323-D12E-8E2F-BCAD-AAF9291C4930}"/>
                  </a:ext>
                </a:extLst>
              </p14:cNvPr>
              <p14:cNvContentPartPr/>
              <p14:nvPr/>
            </p14:nvContentPartPr>
            <p14:xfrm>
              <a:off x="4400675" y="5242593"/>
              <a:ext cx="44280" cy="68040"/>
            </p14:xfrm>
          </p:contentPart>
        </mc:Choice>
        <mc:Fallback>
          <p:pic>
            <p:nvPicPr>
              <p:cNvPr id="211480" name="Freihand 211479">
                <a:extLst>
                  <a:ext uri="{FF2B5EF4-FFF2-40B4-BE49-F238E27FC236}">
                    <a16:creationId xmlns:a16="http://schemas.microsoft.com/office/drawing/2014/main" id="{01256323-D12E-8E2F-BCAD-AAF9291C4930}"/>
                  </a:ext>
                </a:extLst>
              </p:cNvPr>
              <p:cNvPicPr/>
              <p:nvPr/>
            </p:nvPicPr>
            <p:blipFill>
              <a:blip r:embed="rId733"/>
              <a:stretch>
                <a:fillRect/>
              </a:stretch>
            </p:blipFill>
            <p:spPr>
              <a:xfrm>
                <a:off x="4392035" y="5233593"/>
                <a:ext cx="6192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4">
            <p14:nvContentPartPr>
              <p14:cNvPr id="211492" name="Freihand 211491">
                <a:extLst>
                  <a:ext uri="{FF2B5EF4-FFF2-40B4-BE49-F238E27FC236}">
                    <a16:creationId xmlns:a16="http://schemas.microsoft.com/office/drawing/2014/main" id="{222C9904-450E-EA9F-F081-4335CFD0B458}"/>
                  </a:ext>
                </a:extLst>
              </p14:cNvPr>
              <p14:cNvContentPartPr/>
              <p14:nvPr/>
            </p14:nvContentPartPr>
            <p14:xfrm>
              <a:off x="4520915" y="5213433"/>
              <a:ext cx="108720" cy="124200"/>
            </p14:xfrm>
          </p:contentPart>
        </mc:Choice>
        <mc:Fallback>
          <p:pic>
            <p:nvPicPr>
              <p:cNvPr id="211492" name="Freihand 211491">
                <a:extLst>
                  <a:ext uri="{FF2B5EF4-FFF2-40B4-BE49-F238E27FC236}">
                    <a16:creationId xmlns:a16="http://schemas.microsoft.com/office/drawing/2014/main" id="{222C9904-450E-EA9F-F081-4335CFD0B458}"/>
                  </a:ext>
                </a:extLst>
              </p:cNvPr>
              <p:cNvPicPr/>
              <p:nvPr/>
            </p:nvPicPr>
            <p:blipFill>
              <a:blip r:embed="rId735"/>
              <a:stretch>
                <a:fillRect/>
              </a:stretch>
            </p:blipFill>
            <p:spPr>
              <a:xfrm>
                <a:off x="4511915" y="5204433"/>
                <a:ext cx="1263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6">
            <p14:nvContentPartPr>
              <p14:cNvPr id="211493" name="Freihand 211492">
                <a:extLst>
                  <a:ext uri="{FF2B5EF4-FFF2-40B4-BE49-F238E27FC236}">
                    <a16:creationId xmlns:a16="http://schemas.microsoft.com/office/drawing/2014/main" id="{E017EDF7-3B07-C468-EA7F-17D40DDC36F3}"/>
                  </a:ext>
                </a:extLst>
              </p14:cNvPr>
              <p14:cNvContentPartPr/>
              <p14:nvPr/>
            </p14:nvContentPartPr>
            <p14:xfrm>
              <a:off x="4875515" y="5119113"/>
              <a:ext cx="75960" cy="187200"/>
            </p14:xfrm>
          </p:contentPart>
        </mc:Choice>
        <mc:Fallback>
          <p:pic>
            <p:nvPicPr>
              <p:cNvPr id="211493" name="Freihand 211492">
                <a:extLst>
                  <a:ext uri="{FF2B5EF4-FFF2-40B4-BE49-F238E27FC236}">
                    <a16:creationId xmlns:a16="http://schemas.microsoft.com/office/drawing/2014/main" id="{E017EDF7-3B07-C468-EA7F-17D40DDC36F3}"/>
                  </a:ext>
                </a:extLst>
              </p:cNvPr>
              <p:cNvPicPr/>
              <p:nvPr/>
            </p:nvPicPr>
            <p:blipFill>
              <a:blip r:embed="rId737"/>
              <a:stretch>
                <a:fillRect/>
              </a:stretch>
            </p:blipFill>
            <p:spPr>
              <a:xfrm>
                <a:off x="4866515" y="5110473"/>
                <a:ext cx="936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8">
            <p14:nvContentPartPr>
              <p14:cNvPr id="211496" name="Freihand 211495">
                <a:extLst>
                  <a:ext uri="{FF2B5EF4-FFF2-40B4-BE49-F238E27FC236}">
                    <a16:creationId xmlns:a16="http://schemas.microsoft.com/office/drawing/2014/main" id="{9A06E85A-0D2F-8446-1E10-8108C7E39B61}"/>
                  </a:ext>
                </a:extLst>
              </p14:cNvPr>
              <p14:cNvContentPartPr/>
              <p14:nvPr/>
            </p14:nvContentPartPr>
            <p14:xfrm>
              <a:off x="5024915" y="5195433"/>
              <a:ext cx="110520" cy="94680"/>
            </p14:xfrm>
          </p:contentPart>
        </mc:Choice>
        <mc:Fallback>
          <p:pic>
            <p:nvPicPr>
              <p:cNvPr id="211496" name="Freihand 211495">
                <a:extLst>
                  <a:ext uri="{FF2B5EF4-FFF2-40B4-BE49-F238E27FC236}">
                    <a16:creationId xmlns:a16="http://schemas.microsoft.com/office/drawing/2014/main" id="{9A06E85A-0D2F-8446-1E10-8108C7E39B61}"/>
                  </a:ext>
                </a:extLst>
              </p:cNvPr>
              <p:cNvPicPr/>
              <p:nvPr/>
            </p:nvPicPr>
            <p:blipFill>
              <a:blip r:embed="rId739"/>
              <a:stretch>
                <a:fillRect/>
              </a:stretch>
            </p:blipFill>
            <p:spPr>
              <a:xfrm>
                <a:off x="5015915" y="5186433"/>
                <a:ext cx="1281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0">
            <p14:nvContentPartPr>
              <p14:cNvPr id="211518" name="Freihand 211517">
                <a:extLst>
                  <a:ext uri="{FF2B5EF4-FFF2-40B4-BE49-F238E27FC236}">
                    <a16:creationId xmlns:a16="http://schemas.microsoft.com/office/drawing/2014/main" id="{FC467931-5DD7-22D6-2B68-8F04ABAA5C85}"/>
                  </a:ext>
                </a:extLst>
              </p14:cNvPr>
              <p14:cNvContentPartPr/>
              <p14:nvPr/>
            </p14:nvContentPartPr>
            <p14:xfrm>
              <a:off x="5203475" y="5030553"/>
              <a:ext cx="629640" cy="271800"/>
            </p14:xfrm>
          </p:contentPart>
        </mc:Choice>
        <mc:Fallback>
          <p:pic>
            <p:nvPicPr>
              <p:cNvPr id="211518" name="Freihand 211517">
                <a:extLst>
                  <a:ext uri="{FF2B5EF4-FFF2-40B4-BE49-F238E27FC236}">
                    <a16:creationId xmlns:a16="http://schemas.microsoft.com/office/drawing/2014/main" id="{FC467931-5DD7-22D6-2B68-8F04ABAA5C85}"/>
                  </a:ext>
                </a:extLst>
              </p:cNvPr>
              <p:cNvPicPr/>
              <p:nvPr/>
            </p:nvPicPr>
            <p:blipFill>
              <a:blip r:embed="rId741"/>
              <a:stretch>
                <a:fillRect/>
              </a:stretch>
            </p:blipFill>
            <p:spPr>
              <a:xfrm>
                <a:off x="5194835" y="5021553"/>
                <a:ext cx="64728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2">
            <p14:nvContentPartPr>
              <p14:cNvPr id="211523" name="Freihand 211522">
                <a:extLst>
                  <a:ext uri="{FF2B5EF4-FFF2-40B4-BE49-F238E27FC236}">
                    <a16:creationId xmlns:a16="http://schemas.microsoft.com/office/drawing/2014/main" id="{C9B95AF8-2E72-0904-E255-8CF157BC4737}"/>
                  </a:ext>
                </a:extLst>
              </p14:cNvPr>
              <p14:cNvContentPartPr/>
              <p14:nvPr/>
            </p14:nvContentPartPr>
            <p14:xfrm>
              <a:off x="6089075" y="5169513"/>
              <a:ext cx="185040" cy="122400"/>
            </p14:xfrm>
          </p:contentPart>
        </mc:Choice>
        <mc:Fallback>
          <p:pic>
            <p:nvPicPr>
              <p:cNvPr id="211523" name="Freihand 211522">
                <a:extLst>
                  <a:ext uri="{FF2B5EF4-FFF2-40B4-BE49-F238E27FC236}">
                    <a16:creationId xmlns:a16="http://schemas.microsoft.com/office/drawing/2014/main" id="{C9B95AF8-2E72-0904-E255-8CF157BC4737}"/>
                  </a:ext>
                </a:extLst>
              </p:cNvPr>
              <p:cNvPicPr/>
              <p:nvPr/>
            </p:nvPicPr>
            <p:blipFill>
              <a:blip r:embed="rId743"/>
              <a:stretch>
                <a:fillRect/>
              </a:stretch>
            </p:blipFill>
            <p:spPr>
              <a:xfrm>
                <a:off x="6080435" y="5160513"/>
                <a:ext cx="2026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4">
            <p14:nvContentPartPr>
              <p14:cNvPr id="211525" name="Freihand 211524">
                <a:extLst>
                  <a:ext uri="{FF2B5EF4-FFF2-40B4-BE49-F238E27FC236}">
                    <a16:creationId xmlns:a16="http://schemas.microsoft.com/office/drawing/2014/main" id="{28C7075D-5943-6572-E6A7-1C83C78AE29B}"/>
                  </a:ext>
                </a:extLst>
              </p14:cNvPr>
              <p14:cNvContentPartPr/>
              <p14:nvPr/>
            </p14:nvContentPartPr>
            <p14:xfrm>
              <a:off x="6297875" y="5079513"/>
              <a:ext cx="233280" cy="190080"/>
            </p14:xfrm>
          </p:contentPart>
        </mc:Choice>
        <mc:Fallback>
          <p:pic>
            <p:nvPicPr>
              <p:cNvPr id="211525" name="Freihand 211524">
                <a:extLst>
                  <a:ext uri="{FF2B5EF4-FFF2-40B4-BE49-F238E27FC236}">
                    <a16:creationId xmlns:a16="http://schemas.microsoft.com/office/drawing/2014/main" id="{28C7075D-5943-6572-E6A7-1C83C78AE29B}"/>
                  </a:ext>
                </a:extLst>
              </p:cNvPr>
              <p:cNvPicPr/>
              <p:nvPr/>
            </p:nvPicPr>
            <p:blipFill>
              <a:blip r:embed="rId745"/>
              <a:stretch>
                <a:fillRect/>
              </a:stretch>
            </p:blipFill>
            <p:spPr>
              <a:xfrm>
                <a:off x="6288875" y="5070513"/>
                <a:ext cx="2509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6">
            <p14:nvContentPartPr>
              <p14:cNvPr id="211541" name="Freihand 211540">
                <a:extLst>
                  <a:ext uri="{FF2B5EF4-FFF2-40B4-BE49-F238E27FC236}">
                    <a16:creationId xmlns:a16="http://schemas.microsoft.com/office/drawing/2014/main" id="{7964C1B4-ECA6-BC10-C4D7-F984BF8CA548}"/>
                  </a:ext>
                </a:extLst>
              </p14:cNvPr>
              <p14:cNvContentPartPr/>
              <p14:nvPr/>
            </p14:nvContentPartPr>
            <p14:xfrm>
              <a:off x="6631955" y="5179593"/>
              <a:ext cx="10440" cy="130320"/>
            </p14:xfrm>
          </p:contentPart>
        </mc:Choice>
        <mc:Fallback>
          <p:pic>
            <p:nvPicPr>
              <p:cNvPr id="211541" name="Freihand 211540">
                <a:extLst>
                  <a:ext uri="{FF2B5EF4-FFF2-40B4-BE49-F238E27FC236}">
                    <a16:creationId xmlns:a16="http://schemas.microsoft.com/office/drawing/2014/main" id="{7964C1B4-ECA6-BC10-C4D7-F984BF8CA548}"/>
                  </a:ext>
                </a:extLst>
              </p:cNvPr>
              <p:cNvPicPr/>
              <p:nvPr/>
            </p:nvPicPr>
            <p:blipFill>
              <a:blip r:embed="rId747"/>
              <a:stretch>
                <a:fillRect/>
              </a:stretch>
            </p:blipFill>
            <p:spPr>
              <a:xfrm>
                <a:off x="6622955" y="5170953"/>
                <a:ext cx="280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8">
            <p14:nvContentPartPr>
              <p14:cNvPr id="211552" name="Freihand 211551">
                <a:extLst>
                  <a:ext uri="{FF2B5EF4-FFF2-40B4-BE49-F238E27FC236}">
                    <a16:creationId xmlns:a16="http://schemas.microsoft.com/office/drawing/2014/main" id="{E08E064C-5C98-3397-6C53-A5C565E37F8C}"/>
                  </a:ext>
                </a:extLst>
              </p14:cNvPr>
              <p14:cNvContentPartPr/>
              <p14:nvPr/>
            </p14:nvContentPartPr>
            <p14:xfrm>
              <a:off x="6720515" y="5137473"/>
              <a:ext cx="132480" cy="76320"/>
            </p14:xfrm>
          </p:contentPart>
        </mc:Choice>
        <mc:Fallback>
          <p:pic>
            <p:nvPicPr>
              <p:cNvPr id="211552" name="Freihand 211551">
                <a:extLst>
                  <a:ext uri="{FF2B5EF4-FFF2-40B4-BE49-F238E27FC236}">
                    <a16:creationId xmlns:a16="http://schemas.microsoft.com/office/drawing/2014/main" id="{E08E064C-5C98-3397-6C53-A5C565E37F8C}"/>
                  </a:ext>
                </a:extLst>
              </p:cNvPr>
              <p:cNvPicPr/>
              <p:nvPr/>
            </p:nvPicPr>
            <p:blipFill>
              <a:blip r:embed="rId749"/>
              <a:stretch>
                <a:fillRect/>
              </a:stretch>
            </p:blipFill>
            <p:spPr>
              <a:xfrm>
                <a:off x="6711875" y="5128833"/>
                <a:ext cx="1501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0">
            <p14:nvContentPartPr>
              <p14:cNvPr id="211553" name="Freihand 211552">
                <a:extLst>
                  <a:ext uri="{FF2B5EF4-FFF2-40B4-BE49-F238E27FC236}">
                    <a16:creationId xmlns:a16="http://schemas.microsoft.com/office/drawing/2014/main" id="{DEBFE4AA-62FB-8B06-AA4B-0EC7BE35F1B0}"/>
                  </a:ext>
                </a:extLst>
              </p14:cNvPr>
              <p14:cNvContentPartPr/>
              <p14:nvPr/>
            </p14:nvContentPartPr>
            <p14:xfrm>
              <a:off x="6866675" y="5137833"/>
              <a:ext cx="237600" cy="64080"/>
            </p14:xfrm>
          </p:contentPart>
        </mc:Choice>
        <mc:Fallback>
          <p:pic>
            <p:nvPicPr>
              <p:cNvPr id="211553" name="Freihand 211552">
                <a:extLst>
                  <a:ext uri="{FF2B5EF4-FFF2-40B4-BE49-F238E27FC236}">
                    <a16:creationId xmlns:a16="http://schemas.microsoft.com/office/drawing/2014/main" id="{DEBFE4AA-62FB-8B06-AA4B-0EC7BE35F1B0}"/>
                  </a:ext>
                </a:extLst>
              </p:cNvPr>
              <p:cNvPicPr/>
              <p:nvPr/>
            </p:nvPicPr>
            <p:blipFill>
              <a:blip r:embed="rId751"/>
              <a:stretch>
                <a:fillRect/>
              </a:stretch>
            </p:blipFill>
            <p:spPr>
              <a:xfrm>
                <a:off x="6857675" y="5129193"/>
                <a:ext cx="25524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2">
            <p14:nvContentPartPr>
              <p14:cNvPr id="211557" name="Freihand 211556">
                <a:extLst>
                  <a:ext uri="{FF2B5EF4-FFF2-40B4-BE49-F238E27FC236}">
                    <a16:creationId xmlns:a16="http://schemas.microsoft.com/office/drawing/2014/main" id="{3237B177-EAC9-C82E-3209-B0FAB1C2D0F6}"/>
                  </a:ext>
                </a:extLst>
              </p14:cNvPr>
              <p14:cNvContentPartPr/>
              <p14:nvPr/>
            </p14:nvContentPartPr>
            <p14:xfrm>
              <a:off x="7168355" y="5090313"/>
              <a:ext cx="177840" cy="81720"/>
            </p14:xfrm>
          </p:contentPart>
        </mc:Choice>
        <mc:Fallback>
          <p:pic>
            <p:nvPicPr>
              <p:cNvPr id="211557" name="Freihand 211556">
                <a:extLst>
                  <a:ext uri="{FF2B5EF4-FFF2-40B4-BE49-F238E27FC236}">
                    <a16:creationId xmlns:a16="http://schemas.microsoft.com/office/drawing/2014/main" id="{3237B177-EAC9-C82E-3209-B0FAB1C2D0F6}"/>
                  </a:ext>
                </a:extLst>
              </p:cNvPr>
              <p:cNvPicPr/>
              <p:nvPr/>
            </p:nvPicPr>
            <p:blipFill>
              <a:blip r:embed="rId753"/>
              <a:stretch>
                <a:fillRect/>
              </a:stretch>
            </p:blipFill>
            <p:spPr>
              <a:xfrm>
                <a:off x="7159355" y="5081673"/>
                <a:ext cx="1954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4">
            <p14:nvContentPartPr>
              <p14:cNvPr id="211559" name="Freihand 211558">
                <a:extLst>
                  <a:ext uri="{FF2B5EF4-FFF2-40B4-BE49-F238E27FC236}">
                    <a16:creationId xmlns:a16="http://schemas.microsoft.com/office/drawing/2014/main" id="{E2C75F56-657B-E329-36C0-665BCF9ACB58}"/>
                  </a:ext>
                </a:extLst>
              </p14:cNvPr>
              <p14:cNvContentPartPr/>
              <p14:nvPr/>
            </p14:nvContentPartPr>
            <p14:xfrm>
              <a:off x="7325675" y="5028033"/>
              <a:ext cx="64440" cy="33840"/>
            </p14:xfrm>
          </p:contentPart>
        </mc:Choice>
        <mc:Fallback>
          <p:pic>
            <p:nvPicPr>
              <p:cNvPr id="211559" name="Freihand 211558">
                <a:extLst>
                  <a:ext uri="{FF2B5EF4-FFF2-40B4-BE49-F238E27FC236}">
                    <a16:creationId xmlns:a16="http://schemas.microsoft.com/office/drawing/2014/main" id="{E2C75F56-657B-E329-36C0-665BCF9ACB58}"/>
                  </a:ext>
                </a:extLst>
              </p:cNvPr>
              <p:cNvPicPr/>
              <p:nvPr/>
            </p:nvPicPr>
            <p:blipFill>
              <a:blip r:embed="rId755"/>
              <a:stretch>
                <a:fillRect/>
              </a:stretch>
            </p:blipFill>
            <p:spPr>
              <a:xfrm>
                <a:off x="7317035" y="5019393"/>
                <a:ext cx="820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6">
            <p14:nvContentPartPr>
              <p14:cNvPr id="211582" name="Freihand 211581">
                <a:extLst>
                  <a:ext uri="{FF2B5EF4-FFF2-40B4-BE49-F238E27FC236}">
                    <a16:creationId xmlns:a16="http://schemas.microsoft.com/office/drawing/2014/main" id="{87BEBF95-6B81-D449-132D-9EAB98461934}"/>
                  </a:ext>
                </a:extLst>
              </p14:cNvPr>
              <p14:cNvContentPartPr/>
              <p14:nvPr/>
            </p14:nvContentPartPr>
            <p14:xfrm>
              <a:off x="7423595" y="4950273"/>
              <a:ext cx="229680" cy="208080"/>
            </p14:xfrm>
          </p:contentPart>
        </mc:Choice>
        <mc:Fallback>
          <p:pic>
            <p:nvPicPr>
              <p:cNvPr id="211582" name="Freihand 211581">
                <a:extLst>
                  <a:ext uri="{FF2B5EF4-FFF2-40B4-BE49-F238E27FC236}">
                    <a16:creationId xmlns:a16="http://schemas.microsoft.com/office/drawing/2014/main" id="{87BEBF95-6B81-D449-132D-9EAB98461934}"/>
                  </a:ext>
                </a:extLst>
              </p:cNvPr>
              <p:cNvPicPr/>
              <p:nvPr/>
            </p:nvPicPr>
            <p:blipFill>
              <a:blip r:embed="rId757"/>
              <a:stretch>
                <a:fillRect/>
              </a:stretch>
            </p:blipFill>
            <p:spPr>
              <a:xfrm>
                <a:off x="7414595" y="4941633"/>
                <a:ext cx="2473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8">
            <p14:nvContentPartPr>
              <p14:cNvPr id="211776" name="Freihand 211775">
                <a:extLst>
                  <a:ext uri="{FF2B5EF4-FFF2-40B4-BE49-F238E27FC236}">
                    <a16:creationId xmlns:a16="http://schemas.microsoft.com/office/drawing/2014/main" id="{AD7E03F4-EACE-C06E-27F9-A9D8276DF356}"/>
                  </a:ext>
                </a:extLst>
              </p14:cNvPr>
              <p14:cNvContentPartPr/>
              <p14:nvPr/>
            </p14:nvContentPartPr>
            <p14:xfrm>
              <a:off x="7829315" y="5031993"/>
              <a:ext cx="156960" cy="92520"/>
            </p14:xfrm>
          </p:contentPart>
        </mc:Choice>
        <mc:Fallback>
          <p:pic>
            <p:nvPicPr>
              <p:cNvPr id="211776" name="Freihand 211775">
                <a:extLst>
                  <a:ext uri="{FF2B5EF4-FFF2-40B4-BE49-F238E27FC236}">
                    <a16:creationId xmlns:a16="http://schemas.microsoft.com/office/drawing/2014/main" id="{AD7E03F4-EACE-C06E-27F9-A9D8276DF356}"/>
                  </a:ext>
                </a:extLst>
              </p:cNvPr>
              <p:cNvPicPr/>
              <p:nvPr/>
            </p:nvPicPr>
            <p:blipFill>
              <a:blip r:embed="rId759"/>
              <a:stretch>
                <a:fillRect/>
              </a:stretch>
            </p:blipFill>
            <p:spPr>
              <a:xfrm>
                <a:off x="7820315" y="5023353"/>
                <a:ext cx="1746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0">
            <p14:nvContentPartPr>
              <p14:cNvPr id="211777" name="Freihand 211776">
                <a:extLst>
                  <a:ext uri="{FF2B5EF4-FFF2-40B4-BE49-F238E27FC236}">
                    <a16:creationId xmlns:a16="http://schemas.microsoft.com/office/drawing/2014/main" id="{4FFA2271-D7EB-043A-FF89-FF80B68DB62A}"/>
                  </a:ext>
                </a:extLst>
              </p14:cNvPr>
              <p14:cNvContentPartPr/>
              <p14:nvPr/>
            </p14:nvContentPartPr>
            <p14:xfrm>
              <a:off x="7993835" y="4887273"/>
              <a:ext cx="235440" cy="264960"/>
            </p14:xfrm>
          </p:contentPart>
        </mc:Choice>
        <mc:Fallback>
          <p:pic>
            <p:nvPicPr>
              <p:cNvPr id="211777" name="Freihand 211776">
                <a:extLst>
                  <a:ext uri="{FF2B5EF4-FFF2-40B4-BE49-F238E27FC236}">
                    <a16:creationId xmlns:a16="http://schemas.microsoft.com/office/drawing/2014/main" id="{4FFA2271-D7EB-043A-FF89-FF80B68DB62A}"/>
                  </a:ext>
                </a:extLst>
              </p:cNvPr>
              <p:cNvPicPr/>
              <p:nvPr/>
            </p:nvPicPr>
            <p:blipFill>
              <a:blip r:embed="rId761"/>
              <a:stretch>
                <a:fillRect/>
              </a:stretch>
            </p:blipFill>
            <p:spPr>
              <a:xfrm>
                <a:off x="7985195" y="4878273"/>
                <a:ext cx="25308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2">
            <p14:nvContentPartPr>
              <p14:cNvPr id="211778" name="Freihand 211777">
                <a:extLst>
                  <a:ext uri="{FF2B5EF4-FFF2-40B4-BE49-F238E27FC236}">
                    <a16:creationId xmlns:a16="http://schemas.microsoft.com/office/drawing/2014/main" id="{BF0D39A8-DF8C-A187-39F6-C23F3DA54472}"/>
                  </a:ext>
                </a:extLst>
              </p14:cNvPr>
              <p14:cNvContentPartPr/>
              <p14:nvPr/>
            </p14:nvContentPartPr>
            <p14:xfrm>
              <a:off x="8274995" y="4959273"/>
              <a:ext cx="77760" cy="145080"/>
            </p14:xfrm>
          </p:contentPart>
        </mc:Choice>
        <mc:Fallback>
          <p:pic>
            <p:nvPicPr>
              <p:cNvPr id="211778" name="Freihand 211777">
                <a:extLst>
                  <a:ext uri="{FF2B5EF4-FFF2-40B4-BE49-F238E27FC236}">
                    <a16:creationId xmlns:a16="http://schemas.microsoft.com/office/drawing/2014/main" id="{BF0D39A8-DF8C-A187-39F6-C23F3DA54472}"/>
                  </a:ext>
                </a:extLst>
              </p:cNvPr>
              <p:cNvPicPr/>
              <p:nvPr/>
            </p:nvPicPr>
            <p:blipFill>
              <a:blip r:embed="rId763"/>
              <a:stretch>
                <a:fillRect/>
              </a:stretch>
            </p:blipFill>
            <p:spPr>
              <a:xfrm>
                <a:off x="8266355" y="4950633"/>
                <a:ext cx="9540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4">
            <p14:nvContentPartPr>
              <p14:cNvPr id="211779" name="Freihand 211778">
                <a:extLst>
                  <a:ext uri="{FF2B5EF4-FFF2-40B4-BE49-F238E27FC236}">
                    <a16:creationId xmlns:a16="http://schemas.microsoft.com/office/drawing/2014/main" id="{8CD51E6D-6E62-06BC-3927-1F5335B3DB2E}"/>
                  </a:ext>
                </a:extLst>
              </p14:cNvPr>
              <p14:cNvContentPartPr/>
              <p14:nvPr/>
            </p14:nvContentPartPr>
            <p14:xfrm>
              <a:off x="8012195" y="4756953"/>
              <a:ext cx="492840" cy="285480"/>
            </p14:xfrm>
          </p:contentPart>
        </mc:Choice>
        <mc:Fallback>
          <p:pic>
            <p:nvPicPr>
              <p:cNvPr id="211779" name="Freihand 211778">
                <a:extLst>
                  <a:ext uri="{FF2B5EF4-FFF2-40B4-BE49-F238E27FC236}">
                    <a16:creationId xmlns:a16="http://schemas.microsoft.com/office/drawing/2014/main" id="{8CD51E6D-6E62-06BC-3927-1F5335B3DB2E}"/>
                  </a:ext>
                </a:extLst>
              </p:cNvPr>
              <p:cNvPicPr/>
              <p:nvPr/>
            </p:nvPicPr>
            <p:blipFill>
              <a:blip r:embed="rId765"/>
              <a:stretch>
                <a:fillRect/>
              </a:stretch>
            </p:blipFill>
            <p:spPr>
              <a:xfrm>
                <a:off x="8003555" y="4748313"/>
                <a:ext cx="51048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6">
            <p14:nvContentPartPr>
              <p14:cNvPr id="211781" name="Freihand 211780">
                <a:extLst>
                  <a:ext uri="{FF2B5EF4-FFF2-40B4-BE49-F238E27FC236}">
                    <a16:creationId xmlns:a16="http://schemas.microsoft.com/office/drawing/2014/main" id="{AAB980C7-AB6B-218D-127E-E0399BFC9E19}"/>
                  </a:ext>
                </a:extLst>
              </p14:cNvPr>
              <p14:cNvContentPartPr/>
              <p14:nvPr/>
            </p14:nvContentPartPr>
            <p14:xfrm>
              <a:off x="3716315" y="5453193"/>
              <a:ext cx="485280" cy="215280"/>
            </p14:xfrm>
          </p:contentPart>
        </mc:Choice>
        <mc:Fallback>
          <p:pic>
            <p:nvPicPr>
              <p:cNvPr id="211781" name="Freihand 211780">
                <a:extLst>
                  <a:ext uri="{FF2B5EF4-FFF2-40B4-BE49-F238E27FC236}">
                    <a16:creationId xmlns:a16="http://schemas.microsoft.com/office/drawing/2014/main" id="{AAB980C7-AB6B-218D-127E-E0399BFC9E19}"/>
                  </a:ext>
                </a:extLst>
              </p:cNvPr>
              <p:cNvPicPr/>
              <p:nvPr/>
            </p:nvPicPr>
            <p:blipFill>
              <a:blip r:embed="rId767"/>
              <a:stretch>
                <a:fillRect/>
              </a:stretch>
            </p:blipFill>
            <p:spPr>
              <a:xfrm>
                <a:off x="3707675" y="5444193"/>
                <a:ext cx="50292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8">
            <p14:nvContentPartPr>
              <p14:cNvPr id="211782" name="Freihand 211781">
                <a:extLst>
                  <a:ext uri="{FF2B5EF4-FFF2-40B4-BE49-F238E27FC236}">
                    <a16:creationId xmlns:a16="http://schemas.microsoft.com/office/drawing/2014/main" id="{26DFC38A-16B8-15DC-8A8C-1CB4153F45F2}"/>
                  </a:ext>
                </a:extLst>
              </p14:cNvPr>
              <p14:cNvContentPartPr/>
              <p14:nvPr/>
            </p14:nvContentPartPr>
            <p14:xfrm>
              <a:off x="4261355" y="5502513"/>
              <a:ext cx="97920" cy="143640"/>
            </p14:xfrm>
          </p:contentPart>
        </mc:Choice>
        <mc:Fallback>
          <p:pic>
            <p:nvPicPr>
              <p:cNvPr id="211782" name="Freihand 211781">
                <a:extLst>
                  <a:ext uri="{FF2B5EF4-FFF2-40B4-BE49-F238E27FC236}">
                    <a16:creationId xmlns:a16="http://schemas.microsoft.com/office/drawing/2014/main" id="{26DFC38A-16B8-15DC-8A8C-1CB4153F45F2}"/>
                  </a:ext>
                </a:extLst>
              </p:cNvPr>
              <p:cNvPicPr/>
              <p:nvPr/>
            </p:nvPicPr>
            <p:blipFill>
              <a:blip r:embed="rId769"/>
              <a:stretch>
                <a:fillRect/>
              </a:stretch>
            </p:blipFill>
            <p:spPr>
              <a:xfrm>
                <a:off x="4252355" y="5493873"/>
                <a:ext cx="11556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0">
            <p14:nvContentPartPr>
              <p14:cNvPr id="211783" name="Freihand 211782">
                <a:extLst>
                  <a:ext uri="{FF2B5EF4-FFF2-40B4-BE49-F238E27FC236}">
                    <a16:creationId xmlns:a16="http://schemas.microsoft.com/office/drawing/2014/main" id="{95F79564-14AD-D1A9-D32A-2575A58171FE}"/>
                  </a:ext>
                </a:extLst>
              </p14:cNvPr>
              <p14:cNvContentPartPr/>
              <p14:nvPr/>
            </p14:nvContentPartPr>
            <p14:xfrm>
              <a:off x="4585715" y="5521233"/>
              <a:ext cx="348120" cy="86400"/>
            </p14:xfrm>
          </p:contentPart>
        </mc:Choice>
        <mc:Fallback>
          <p:pic>
            <p:nvPicPr>
              <p:cNvPr id="211783" name="Freihand 211782">
                <a:extLst>
                  <a:ext uri="{FF2B5EF4-FFF2-40B4-BE49-F238E27FC236}">
                    <a16:creationId xmlns:a16="http://schemas.microsoft.com/office/drawing/2014/main" id="{95F79564-14AD-D1A9-D32A-2575A58171FE}"/>
                  </a:ext>
                </a:extLst>
              </p:cNvPr>
              <p:cNvPicPr/>
              <p:nvPr/>
            </p:nvPicPr>
            <p:blipFill>
              <a:blip r:embed="rId771"/>
              <a:stretch>
                <a:fillRect/>
              </a:stretch>
            </p:blipFill>
            <p:spPr>
              <a:xfrm>
                <a:off x="4577075" y="5512593"/>
                <a:ext cx="3657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2">
            <p14:nvContentPartPr>
              <p14:cNvPr id="211784" name="Freihand 211783">
                <a:extLst>
                  <a:ext uri="{FF2B5EF4-FFF2-40B4-BE49-F238E27FC236}">
                    <a16:creationId xmlns:a16="http://schemas.microsoft.com/office/drawing/2014/main" id="{531AD504-F677-BB41-0FB1-4582C2E50A7B}"/>
                  </a:ext>
                </a:extLst>
              </p14:cNvPr>
              <p14:cNvContentPartPr/>
              <p14:nvPr/>
            </p14:nvContentPartPr>
            <p14:xfrm>
              <a:off x="5002595" y="5439873"/>
              <a:ext cx="136800" cy="117360"/>
            </p14:xfrm>
          </p:contentPart>
        </mc:Choice>
        <mc:Fallback>
          <p:pic>
            <p:nvPicPr>
              <p:cNvPr id="211784" name="Freihand 211783">
                <a:extLst>
                  <a:ext uri="{FF2B5EF4-FFF2-40B4-BE49-F238E27FC236}">
                    <a16:creationId xmlns:a16="http://schemas.microsoft.com/office/drawing/2014/main" id="{531AD504-F677-BB41-0FB1-4582C2E50A7B}"/>
                  </a:ext>
                </a:extLst>
              </p:cNvPr>
              <p:cNvPicPr/>
              <p:nvPr/>
            </p:nvPicPr>
            <p:blipFill>
              <a:blip r:embed="rId773"/>
              <a:stretch>
                <a:fillRect/>
              </a:stretch>
            </p:blipFill>
            <p:spPr>
              <a:xfrm>
                <a:off x="4993955" y="5431233"/>
                <a:ext cx="15444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4">
            <p14:nvContentPartPr>
              <p14:cNvPr id="211785" name="Freihand 211784">
                <a:extLst>
                  <a:ext uri="{FF2B5EF4-FFF2-40B4-BE49-F238E27FC236}">
                    <a16:creationId xmlns:a16="http://schemas.microsoft.com/office/drawing/2014/main" id="{0C1EBFA3-ECB1-6F18-83BE-830F2C6582FA}"/>
                  </a:ext>
                </a:extLst>
              </p14:cNvPr>
              <p14:cNvContentPartPr/>
              <p14:nvPr/>
            </p14:nvContentPartPr>
            <p14:xfrm>
              <a:off x="5531075" y="5444193"/>
              <a:ext cx="36720" cy="149040"/>
            </p14:xfrm>
          </p:contentPart>
        </mc:Choice>
        <mc:Fallback>
          <p:pic>
            <p:nvPicPr>
              <p:cNvPr id="211785" name="Freihand 211784">
                <a:extLst>
                  <a:ext uri="{FF2B5EF4-FFF2-40B4-BE49-F238E27FC236}">
                    <a16:creationId xmlns:a16="http://schemas.microsoft.com/office/drawing/2014/main" id="{0C1EBFA3-ECB1-6F18-83BE-830F2C6582FA}"/>
                  </a:ext>
                </a:extLst>
              </p:cNvPr>
              <p:cNvPicPr/>
              <p:nvPr/>
            </p:nvPicPr>
            <p:blipFill>
              <a:blip r:embed="rId775"/>
              <a:stretch>
                <a:fillRect/>
              </a:stretch>
            </p:blipFill>
            <p:spPr>
              <a:xfrm>
                <a:off x="5522075" y="5435553"/>
                <a:ext cx="543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6">
            <p14:nvContentPartPr>
              <p14:cNvPr id="211786" name="Freihand 211785">
                <a:extLst>
                  <a:ext uri="{FF2B5EF4-FFF2-40B4-BE49-F238E27FC236}">
                    <a16:creationId xmlns:a16="http://schemas.microsoft.com/office/drawing/2014/main" id="{49F477BD-5574-C182-12F1-7A7D727F7C99}"/>
                  </a:ext>
                </a:extLst>
              </p14:cNvPr>
              <p14:cNvContentPartPr/>
              <p14:nvPr/>
            </p14:nvContentPartPr>
            <p14:xfrm>
              <a:off x="5448275" y="5417193"/>
              <a:ext cx="213120" cy="190080"/>
            </p14:xfrm>
          </p:contentPart>
        </mc:Choice>
        <mc:Fallback>
          <p:pic>
            <p:nvPicPr>
              <p:cNvPr id="211786" name="Freihand 211785">
                <a:extLst>
                  <a:ext uri="{FF2B5EF4-FFF2-40B4-BE49-F238E27FC236}">
                    <a16:creationId xmlns:a16="http://schemas.microsoft.com/office/drawing/2014/main" id="{49F477BD-5574-C182-12F1-7A7D727F7C99}"/>
                  </a:ext>
                </a:extLst>
              </p:cNvPr>
              <p:cNvPicPr/>
              <p:nvPr/>
            </p:nvPicPr>
            <p:blipFill>
              <a:blip r:embed="rId777"/>
              <a:stretch>
                <a:fillRect/>
              </a:stretch>
            </p:blipFill>
            <p:spPr>
              <a:xfrm>
                <a:off x="5439635" y="5408553"/>
                <a:ext cx="2307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8">
            <p14:nvContentPartPr>
              <p14:cNvPr id="211787" name="Freihand 211786">
                <a:extLst>
                  <a:ext uri="{FF2B5EF4-FFF2-40B4-BE49-F238E27FC236}">
                    <a16:creationId xmlns:a16="http://schemas.microsoft.com/office/drawing/2014/main" id="{E28AADAA-6BEF-4F9E-F2A1-2CC1BB4DE4A8}"/>
                  </a:ext>
                </a:extLst>
              </p14:cNvPr>
              <p14:cNvContentPartPr/>
              <p14:nvPr/>
            </p14:nvContentPartPr>
            <p14:xfrm>
              <a:off x="5649875" y="5473353"/>
              <a:ext cx="151200" cy="86760"/>
            </p14:xfrm>
          </p:contentPart>
        </mc:Choice>
        <mc:Fallback>
          <p:pic>
            <p:nvPicPr>
              <p:cNvPr id="211787" name="Freihand 211786">
                <a:extLst>
                  <a:ext uri="{FF2B5EF4-FFF2-40B4-BE49-F238E27FC236}">
                    <a16:creationId xmlns:a16="http://schemas.microsoft.com/office/drawing/2014/main" id="{E28AADAA-6BEF-4F9E-F2A1-2CC1BB4DE4A8}"/>
                  </a:ext>
                </a:extLst>
              </p:cNvPr>
              <p:cNvPicPr/>
              <p:nvPr/>
            </p:nvPicPr>
            <p:blipFill>
              <a:blip r:embed="rId779"/>
              <a:stretch>
                <a:fillRect/>
              </a:stretch>
            </p:blipFill>
            <p:spPr>
              <a:xfrm>
                <a:off x="5641235" y="5464713"/>
                <a:ext cx="16884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0">
            <p14:nvContentPartPr>
              <p14:cNvPr id="211788" name="Freihand 211787">
                <a:extLst>
                  <a:ext uri="{FF2B5EF4-FFF2-40B4-BE49-F238E27FC236}">
                    <a16:creationId xmlns:a16="http://schemas.microsoft.com/office/drawing/2014/main" id="{442F4C41-65DD-D849-3B43-E8968F9AB8AA}"/>
                  </a:ext>
                </a:extLst>
              </p14:cNvPr>
              <p14:cNvContentPartPr/>
              <p14:nvPr/>
            </p14:nvContentPartPr>
            <p14:xfrm>
              <a:off x="5921675" y="5395233"/>
              <a:ext cx="211320" cy="237960"/>
            </p14:xfrm>
          </p:contentPart>
        </mc:Choice>
        <mc:Fallback>
          <p:pic>
            <p:nvPicPr>
              <p:cNvPr id="211788" name="Freihand 211787">
                <a:extLst>
                  <a:ext uri="{FF2B5EF4-FFF2-40B4-BE49-F238E27FC236}">
                    <a16:creationId xmlns:a16="http://schemas.microsoft.com/office/drawing/2014/main" id="{442F4C41-65DD-D849-3B43-E8968F9AB8AA}"/>
                  </a:ext>
                </a:extLst>
              </p:cNvPr>
              <p:cNvPicPr/>
              <p:nvPr/>
            </p:nvPicPr>
            <p:blipFill>
              <a:blip r:embed="rId781"/>
              <a:stretch>
                <a:fillRect/>
              </a:stretch>
            </p:blipFill>
            <p:spPr>
              <a:xfrm>
                <a:off x="5912675" y="5386233"/>
                <a:ext cx="22896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2">
            <p14:nvContentPartPr>
              <p14:cNvPr id="211789" name="Freihand 211788">
                <a:extLst>
                  <a:ext uri="{FF2B5EF4-FFF2-40B4-BE49-F238E27FC236}">
                    <a16:creationId xmlns:a16="http://schemas.microsoft.com/office/drawing/2014/main" id="{654A42F3-349A-69D3-3347-265DE592FD32}"/>
                  </a:ext>
                </a:extLst>
              </p14:cNvPr>
              <p14:cNvContentPartPr/>
              <p14:nvPr/>
            </p14:nvContentPartPr>
            <p14:xfrm>
              <a:off x="6164675" y="5382993"/>
              <a:ext cx="385920" cy="157320"/>
            </p14:xfrm>
          </p:contentPart>
        </mc:Choice>
        <mc:Fallback>
          <p:pic>
            <p:nvPicPr>
              <p:cNvPr id="211789" name="Freihand 211788">
                <a:extLst>
                  <a:ext uri="{FF2B5EF4-FFF2-40B4-BE49-F238E27FC236}">
                    <a16:creationId xmlns:a16="http://schemas.microsoft.com/office/drawing/2014/main" id="{654A42F3-349A-69D3-3347-265DE592FD32}"/>
                  </a:ext>
                </a:extLst>
              </p:cNvPr>
              <p:cNvPicPr/>
              <p:nvPr/>
            </p:nvPicPr>
            <p:blipFill>
              <a:blip r:embed="rId783"/>
              <a:stretch>
                <a:fillRect/>
              </a:stretch>
            </p:blipFill>
            <p:spPr>
              <a:xfrm>
                <a:off x="6156035" y="5373993"/>
                <a:ext cx="4035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4">
            <p14:nvContentPartPr>
              <p14:cNvPr id="211790" name="Freihand 211789">
                <a:extLst>
                  <a:ext uri="{FF2B5EF4-FFF2-40B4-BE49-F238E27FC236}">
                    <a16:creationId xmlns:a16="http://schemas.microsoft.com/office/drawing/2014/main" id="{50A49918-8360-6945-7AFB-362C10686B47}"/>
                  </a:ext>
                </a:extLst>
              </p14:cNvPr>
              <p14:cNvContentPartPr/>
              <p14:nvPr/>
            </p14:nvContentPartPr>
            <p14:xfrm>
              <a:off x="6534035" y="5375433"/>
              <a:ext cx="43200" cy="55440"/>
            </p14:xfrm>
          </p:contentPart>
        </mc:Choice>
        <mc:Fallback>
          <p:pic>
            <p:nvPicPr>
              <p:cNvPr id="211790" name="Freihand 211789">
                <a:extLst>
                  <a:ext uri="{FF2B5EF4-FFF2-40B4-BE49-F238E27FC236}">
                    <a16:creationId xmlns:a16="http://schemas.microsoft.com/office/drawing/2014/main" id="{50A49918-8360-6945-7AFB-362C10686B47}"/>
                  </a:ext>
                </a:extLst>
              </p:cNvPr>
              <p:cNvPicPr/>
              <p:nvPr/>
            </p:nvPicPr>
            <p:blipFill>
              <a:blip r:embed="rId785"/>
              <a:stretch>
                <a:fillRect/>
              </a:stretch>
            </p:blipFill>
            <p:spPr>
              <a:xfrm>
                <a:off x="6525035" y="5366433"/>
                <a:ext cx="6084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6">
            <p14:nvContentPartPr>
              <p14:cNvPr id="211791" name="Freihand 211790">
                <a:extLst>
                  <a:ext uri="{FF2B5EF4-FFF2-40B4-BE49-F238E27FC236}">
                    <a16:creationId xmlns:a16="http://schemas.microsoft.com/office/drawing/2014/main" id="{553322EA-D724-B1A0-AA21-C0D7D9240B79}"/>
                  </a:ext>
                </a:extLst>
              </p14:cNvPr>
              <p14:cNvContentPartPr/>
              <p14:nvPr/>
            </p14:nvContentPartPr>
            <p14:xfrm>
              <a:off x="6606395" y="5438073"/>
              <a:ext cx="201600" cy="68760"/>
            </p14:xfrm>
          </p:contentPart>
        </mc:Choice>
        <mc:Fallback>
          <p:pic>
            <p:nvPicPr>
              <p:cNvPr id="211791" name="Freihand 211790">
                <a:extLst>
                  <a:ext uri="{FF2B5EF4-FFF2-40B4-BE49-F238E27FC236}">
                    <a16:creationId xmlns:a16="http://schemas.microsoft.com/office/drawing/2014/main" id="{553322EA-D724-B1A0-AA21-C0D7D9240B79}"/>
                  </a:ext>
                </a:extLst>
              </p:cNvPr>
              <p:cNvPicPr/>
              <p:nvPr/>
            </p:nvPicPr>
            <p:blipFill>
              <a:blip r:embed="rId787"/>
              <a:stretch>
                <a:fillRect/>
              </a:stretch>
            </p:blipFill>
            <p:spPr>
              <a:xfrm>
                <a:off x="6597755" y="5429433"/>
                <a:ext cx="21924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8">
            <p14:nvContentPartPr>
              <p14:cNvPr id="211793" name="Freihand 211792">
                <a:extLst>
                  <a:ext uri="{FF2B5EF4-FFF2-40B4-BE49-F238E27FC236}">
                    <a16:creationId xmlns:a16="http://schemas.microsoft.com/office/drawing/2014/main" id="{96F462B2-95D2-9462-84C3-AC5E7A3867C0}"/>
                  </a:ext>
                </a:extLst>
              </p14:cNvPr>
              <p14:cNvContentPartPr/>
              <p14:nvPr/>
            </p14:nvContentPartPr>
            <p14:xfrm>
              <a:off x="1708235" y="6105873"/>
              <a:ext cx="185760" cy="282240"/>
            </p14:xfrm>
          </p:contentPart>
        </mc:Choice>
        <mc:Fallback>
          <p:pic>
            <p:nvPicPr>
              <p:cNvPr id="211793" name="Freihand 211792">
                <a:extLst>
                  <a:ext uri="{FF2B5EF4-FFF2-40B4-BE49-F238E27FC236}">
                    <a16:creationId xmlns:a16="http://schemas.microsoft.com/office/drawing/2014/main" id="{96F462B2-95D2-9462-84C3-AC5E7A3867C0}"/>
                  </a:ext>
                </a:extLst>
              </p:cNvPr>
              <p:cNvPicPr/>
              <p:nvPr/>
            </p:nvPicPr>
            <p:blipFill>
              <a:blip r:embed="rId789"/>
              <a:stretch>
                <a:fillRect/>
              </a:stretch>
            </p:blipFill>
            <p:spPr>
              <a:xfrm>
                <a:off x="1699595" y="6097233"/>
                <a:ext cx="2034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0">
            <p14:nvContentPartPr>
              <p14:cNvPr id="211794" name="Freihand 211793">
                <a:extLst>
                  <a:ext uri="{FF2B5EF4-FFF2-40B4-BE49-F238E27FC236}">
                    <a16:creationId xmlns:a16="http://schemas.microsoft.com/office/drawing/2014/main" id="{C18975E1-0ABD-5BB7-5666-EC638A007D31}"/>
                  </a:ext>
                </a:extLst>
              </p14:cNvPr>
              <p14:cNvContentPartPr/>
              <p14:nvPr/>
            </p14:nvContentPartPr>
            <p14:xfrm>
              <a:off x="2179835" y="6145833"/>
              <a:ext cx="20520" cy="195840"/>
            </p14:xfrm>
          </p:contentPart>
        </mc:Choice>
        <mc:Fallback>
          <p:pic>
            <p:nvPicPr>
              <p:cNvPr id="211794" name="Freihand 211793">
                <a:extLst>
                  <a:ext uri="{FF2B5EF4-FFF2-40B4-BE49-F238E27FC236}">
                    <a16:creationId xmlns:a16="http://schemas.microsoft.com/office/drawing/2014/main" id="{C18975E1-0ABD-5BB7-5666-EC638A007D31}"/>
                  </a:ext>
                </a:extLst>
              </p:cNvPr>
              <p:cNvPicPr/>
              <p:nvPr/>
            </p:nvPicPr>
            <p:blipFill>
              <a:blip r:embed="rId791"/>
              <a:stretch>
                <a:fillRect/>
              </a:stretch>
            </p:blipFill>
            <p:spPr>
              <a:xfrm>
                <a:off x="2171195" y="6136833"/>
                <a:ext cx="3816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2">
            <p14:nvContentPartPr>
              <p14:cNvPr id="211795" name="Freihand 211794">
                <a:extLst>
                  <a:ext uri="{FF2B5EF4-FFF2-40B4-BE49-F238E27FC236}">
                    <a16:creationId xmlns:a16="http://schemas.microsoft.com/office/drawing/2014/main" id="{86166A20-1963-B12F-7120-50037CA4384F}"/>
                  </a:ext>
                </a:extLst>
              </p14:cNvPr>
              <p14:cNvContentPartPr/>
              <p14:nvPr/>
            </p14:nvContentPartPr>
            <p14:xfrm>
              <a:off x="2103515" y="6219633"/>
              <a:ext cx="160560" cy="4680"/>
            </p14:xfrm>
          </p:contentPart>
        </mc:Choice>
        <mc:Fallback>
          <p:pic>
            <p:nvPicPr>
              <p:cNvPr id="211795" name="Freihand 211794">
                <a:extLst>
                  <a:ext uri="{FF2B5EF4-FFF2-40B4-BE49-F238E27FC236}">
                    <a16:creationId xmlns:a16="http://schemas.microsoft.com/office/drawing/2014/main" id="{86166A20-1963-B12F-7120-50037CA4384F}"/>
                  </a:ext>
                </a:extLst>
              </p:cNvPr>
              <p:cNvPicPr/>
              <p:nvPr/>
            </p:nvPicPr>
            <p:blipFill>
              <a:blip r:embed="rId793"/>
              <a:stretch>
                <a:fillRect/>
              </a:stretch>
            </p:blipFill>
            <p:spPr>
              <a:xfrm>
                <a:off x="2094515" y="6210633"/>
                <a:ext cx="1782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4">
            <p14:nvContentPartPr>
              <p14:cNvPr id="211796" name="Freihand 211795">
                <a:extLst>
                  <a:ext uri="{FF2B5EF4-FFF2-40B4-BE49-F238E27FC236}">
                    <a16:creationId xmlns:a16="http://schemas.microsoft.com/office/drawing/2014/main" id="{FFB90568-D8E6-A209-5360-98C2045C639D}"/>
                  </a:ext>
                </a:extLst>
              </p14:cNvPr>
              <p14:cNvContentPartPr/>
              <p14:nvPr/>
            </p14:nvContentPartPr>
            <p14:xfrm>
              <a:off x="2507795" y="6160233"/>
              <a:ext cx="209160" cy="160200"/>
            </p14:xfrm>
          </p:contentPart>
        </mc:Choice>
        <mc:Fallback>
          <p:pic>
            <p:nvPicPr>
              <p:cNvPr id="211796" name="Freihand 211795">
                <a:extLst>
                  <a:ext uri="{FF2B5EF4-FFF2-40B4-BE49-F238E27FC236}">
                    <a16:creationId xmlns:a16="http://schemas.microsoft.com/office/drawing/2014/main" id="{FFB90568-D8E6-A209-5360-98C2045C639D}"/>
                  </a:ext>
                </a:extLst>
              </p:cNvPr>
              <p:cNvPicPr/>
              <p:nvPr/>
            </p:nvPicPr>
            <p:blipFill>
              <a:blip r:embed="rId795"/>
              <a:stretch>
                <a:fillRect/>
              </a:stretch>
            </p:blipFill>
            <p:spPr>
              <a:xfrm>
                <a:off x="2499155" y="6151593"/>
                <a:ext cx="2268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6">
            <p14:nvContentPartPr>
              <p14:cNvPr id="211797" name="Freihand 211796">
                <a:extLst>
                  <a:ext uri="{FF2B5EF4-FFF2-40B4-BE49-F238E27FC236}">
                    <a16:creationId xmlns:a16="http://schemas.microsoft.com/office/drawing/2014/main" id="{EA48C5D7-BC2C-CD16-330C-C82A84846EB4}"/>
                  </a:ext>
                </a:extLst>
              </p14:cNvPr>
              <p14:cNvContentPartPr/>
              <p14:nvPr/>
            </p14:nvContentPartPr>
            <p14:xfrm>
              <a:off x="2992355" y="6155553"/>
              <a:ext cx="127080" cy="21960"/>
            </p14:xfrm>
          </p:contentPart>
        </mc:Choice>
        <mc:Fallback>
          <p:pic>
            <p:nvPicPr>
              <p:cNvPr id="211797" name="Freihand 211796">
                <a:extLst>
                  <a:ext uri="{FF2B5EF4-FFF2-40B4-BE49-F238E27FC236}">
                    <a16:creationId xmlns:a16="http://schemas.microsoft.com/office/drawing/2014/main" id="{EA48C5D7-BC2C-CD16-330C-C82A84846EB4}"/>
                  </a:ext>
                </a:extLst>
              </p:cNvPr>
              <p:cNvPicPr/>
              <p:nvPr/>
            </p:nvPicPr>
            <p:blipFill>
              <a:blip r:embed="rId797"/>
              <a:stretch>
                <a:fillRect/>
              </a:stretch>
            </p:blipFill>
            <p:spPr>
              <a:xfrm>
                <a:off x="2983355" y="6146913"/>
                <a:ext cx="1447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8">
            <p14:nvContentPartPr>
              <p14:cNvPr id="211798" name="Freihand 211797">
                <a:extLst>
                  <a:ext uri="{FF2B5EF4-FFF2-40B4-BE49-F238E27FC236}">
                    <a16:creationId xmlns:a16="http://schemas.microsoft.com/office/drawing/2014/main" id="{96401FE9-6A5C-63A3-4E87-EF7139BEF2E2}"/>
                  </a:ext>
                </a:extLst>
              </p14:cNvPr>
              <p14:cNvContentPartPr/>
              <p14:nvPr/>
            </p14:nvContentPartPr>
            <p14:xfrm>
              <a:off x="2970755" y="6235473"/>
              <a:ext cx="194400" cy="52560"/>
            </p14:xfrm>
          </p:contentPart>
        </mc:Choice>
        <mc:Fallback>
          <p:pic>
            <p:nvPicPr>
              <p:cNvPr id="211798" name="Freihand 211797">
                <a:extLst>
                  <a:ext uri="{FF2B5EF4-FFF2-40B4-BE49-F238E27FC236}">
                    <a16:creationId xmlns:a16="http://schemas.microsoft.com/office/drawing/2014/main" id="{96401FE9-6A5C-63A3-4E87-EF7139BEF2E2}"/>
                  </a:ext>
                </a:extLst>
              </p:cNvPr>
              <p:cNvPicPr/>
              <p:nvPr/>
            </p:nvPicPr>
            <p:blipFill>
              <a:blip r:embed="rId799"/>
              <a:stretch>
                <a:fillRect/>
              </a:stretch>
            </p:blipFill>
            <p:spPr>
              <a:xfrm>
                <a:off x="2961755" y="6226833"/>
                <a:ext cx="21204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0">
            <p14:nvContentPartPr>
              <p14:cNvPr id="211799" name="Freihand 211798">
                <a:extLst>
                  <a:ext uri="{FF2B5EF4-FFF2-40B4-BE49-F238E27FC236}">
                    <a16:creationId xmlns:a16="http://schemas.microsoft.com/office/drawing/2014/main" id="{C65D1FA1-F51F-8ED5-4E2A-E53D5A9D0B1B}"/>
                  </a:ext>
                </a:extLst>
              </p14:cNvPr>
              <p14:cNvContentPartPr/>
              <p14:nvPr/>
            </p14:nvContentPartPr>
            <p14:xfrm>
              <a:off x="3455675" y="5897073"/>
              <a:ext cx="241560" cy="214560"/>
            </p14:xfrm>
          </p:contentPart>
        </mc:Choice>
        <mc:Fallback>
          <p:pic>
            <p:nvPicPr>
              <p:cNvPr id="211799" name="Freihand 211798">
                <a:extLst>
                  <a:ext uri="{FF2B5EF4-FFF2-40B4-BE49-F238E27FC236}">
                    <a16:creationId xmlns:a16="http://schemas.microsoft.com/office/drawing/2014/main" id="{C65D1FA1-F51F-8ED5-4E2A-E53D5A9D0B1B}"/>
                  </a:ext>
                </a:extLst>
              </p:cNvPr>
              <p:cNvPicPr/>
              <p:nvPr/>
            </p:nvPicPr>
            <p:blipFill>
              <a:blip r:embed="rId801"/>
              <a:stretch>
                <a:fillRect/>
              </a:stretch>
            </p:blipFill>
            <p:spPr>
              <a:xfrm>
                <a:off x="3447035" y="5888073"/>
                <a:ext cx="25920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2">
            <p14:nvContentPartPr>
              <p14:cNvPr id="211800" name="Freihand 211799">
                <a:extLst>
                  <a:ext uri="{FF2B5EF4-FFF2-40B4-BE49-F238E27FC236}">
                    <a16:creationId xmlns:a16="http://schemas.microsoft.com/office/drawing/2014/main" id="{E7803E8D-F4A1-B600-5315-9A90EA5502D9}"/>
                  </a:ext>
                </a:extLst>
              </p14:cNvPr>
              <p14:cNvContentPartPr/>
              <p14:nvPr/>
            </p14:nvContentPartPr>
            <p14:xfrm>
              <a:off x="3780395" y="5922633"/>
              <a:ext cx="139320" cy="163440"/>
            </p14:xfrm>
          </p:contentPart>
        </mc:Choice>
        <mc:Fallback>
          <p:pic>
            <p:nvPicPr>
              <p:cNvPr id="211800" name="Freihand 211799">
                <a:extLst>
                  <a:ext uri="{FF2B5EF4-FFF2-40B4-BE49-F238E27FC236}">
                    <a16:creationId xmlns:a16="http://schemas.microsoft.com/office/drawing/2014/main" id="{E7803E8D-F4A1-B600-5315-9A90EA5502D9}"/>
                  </a:ext>
                </a:extLst>
              </p:cNvPr>
              <p:cNvPicPr/>
              <p:nvPr/>
            </p:nvPicPr>
            <p:blipFill>
              <a:blip r:embed="rId803"/>
              <a:stretch>
                <a:fillRect/>
              </a:stretch>
            </p:blipFill>
            <p:spPr>
              <a:xfrm>
                <a:off x="3771395" y="5913633"/>
                <a:ext cx="15696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4">
            <p14:nvContentPartPr>
              <p14:cNvPr id="211801" name="Freihand 211800">
                <a:extLst>
                  <a:ext uri="{FF2B5EF4-FFF2-40B4-BE49-F238E27FC236}">
                    <a16:creationId xmlns:a16="http://schemas.microsoft.com/office/drawing/2014/main" id="{9AB497B6-4A47-3CE0-B1CE-D7D643DB018A}"/>
                  </a:ext>
                </a:extLst>
              </p14:cNvPr>
              <p14:cNvContentPartPr/>
              <p14:nvPr/>
            </p14:nvContentPartPr>
            <p14:xfrm>
              <a:off x="4068035" y="5792313"/>
              <a:ext cx="64440" cy="238320"/>
            </p14:xfrm>
          </p:contentPart>
        </mc:Choice>
        <mc:Fallback>
          <p:pic>
            <p:nvPicPr>
              <p:cNvPr id="211801" name="Freihand 211800">
                <a:extLst>
                  <a:ext uri="{FF2B5EF4-FFF2-40B4-BE49-F238E27FC236}">
                    <a16:creationId xmlns:a16="http://schemas.microsoft.com/office/drawing/2014/main" id="{9AB497B6-4A47-3CE0-B1CE-D7D643DB018A}"/>
                  </a:ext>
                </a:extLst>
              </p:cNvPr>
              <p:cNvPicPr/>
              <p:nvPr/>
            </p:nvPicPr>
            <p:blipFill>
              <a:blip r:embed="rId805"/>
              <a:stretch>
                <a:fillRect/>
              </a:stretch>
            </p:blipFill>
            <p:spPr>
              <a:xfrm>
                <a:off x="4059035" y="5783673"/>
                <a:ext cx="8208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6">
            <p14:nvContentPartPr>
              <p14:cNvPr id="211802" name="Freihand 211801">
                <a:extLst>
                  <a:ext uri="{FF2B5EF4-FFF2-40B4-BE49-F238E27FC236}">
                    <a16:creationId xmlns:a16="http://schemas.microsoft.com/office/drawing/2014/main" id="{94FF2B23-590F-3661-1300-AC98636B4919}"/>
                  </a:ext>
                </a:extLst>
              </p14:cNvPr>
              <p14:cNvContentPartPr/>
              <p14:nvPr/>
            </p14:nvContentPartPr>
            <p14:xfrm>
              <a:off x="3632435" y="6099753"/>
              <a:ext cx="723240" cy="97560"/>
            </p14:xfrm>
          </p:contentPart>
        </mc:Choice>
        <mc:Fallback>
          <p:pic>
            <p:nvPicPr>
              <p:cNvPr id="211802" name="Freihand 211801">
                <a:extLst>
                  <a:ext uri="{FF2B5EF4-FFF2-40B4-BE49-F238E27FC236}">
                    <a16:creationId xmlns:a16="http://schemas.microsoft.com/office/drawing/2014/main" id="{94FF2B23-590F-3661-1300-AC98636B4919}"/>
                  </a:ext>
                </a:extLst>
              </p:cNvPr>
              <p:cNvPicPr/>
              <p:nvPr/>
            </p:nvPicPr>
            <p:blipFill>
              <a:blip r:embed="rId807"/>
              <a:stretch>
                <a:fillRect/>
              </a:stretch>
            </p:blipFill>
            <p:spPr>
              <a:xfrm>
                <a:off x="3623435" y="6090753"/>
                <a:ext cx="74088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8">
            <p14:nvContentPartPr>
              <p14:cNvPr id="211803" name="Freihand 211802">
                <a:extLst>
                  <a:ext uri="{FF2B5EF4-FFF2-40B4-BE49-F238E27FC236}">
                    <a16:creationId xmlns:a16="http://schemas.microsoft.com/office/drawing/2014/main" id="{94F45DC7-F481-608D-2BDF-E75CB271CAFD}"/>
                  </a:ext>
                </a:extLst>
              </p14:cNvPr>
              <p14:cNvContentPartPr/>
              <p14:nvPr/>
            </p14:nvContentPartPr>
            <p14:xfrm>
              <a:off x="3566195" y="6301713"/>
              <a:ext cx="191160" cy="166680"/>
            </p14:xfrm>
          </p:contentPart>
        </mc:Choice>
        <mc:Fallback>
          <p:pic>
            <p:nvPicPr>
              <p:cNvPr id="211803" name="Freihand 211802">
                <a:extLst>
                  <a:ext uri="{FF2B5EF4-FFF2-40B4-BE49-F238E27FC236}">
                    <a16:creationId xmlns:a16="http://schemas.microsoft.com/office/drawing/2014/main" id="{94F45DC7-F481-608D-2BDF-E75CB271CAFD}"/>
                  </a:ext>
                </a:extLst>
              </p:cNvPr>
              <p:cNvPicPr/>
              <p:nvPr/>
            </p:nvPicPr>
            <p:blipFill>
              <a:blip r:embed="rId809"/>
              <a:stretch>
                <a:fillRect/>
              </a:stretch>
            </p:blipFill>
            <p:spPr>
              <a:xfrm>
                <a:off x="3557195" y="6292713"/>
                <a:ext cx="2088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0">
            <p14:nvContentPartPr>
              <p14:cNvPr id="211804" name="Freihand 211803">
                <a:extLst>
                  <a:ext uri="{FF2B5EF4-FFF2-40B4-BE49-F238E27FC236}">
                    <a16:creationId xmlns:a16="http://schemas.microsoft.com/office/drawing/2014/main" id="{6230EA1F-349F-2582-FD88-2D1BF8897E88}"/>
                  </a:ext>
                </a:extLst>
              </p14:cNvPr>
              <p14:cNvContentPartPr/>
              <p14:nvPr/>
            </p14:nvContentPartPr>
            <p14:xfrm>
              <a:off x="3891995" y="6293793"/>
              <a:ext cx="120600" cy="150840"/>
            </p14:xfrm>
          </p:contentPart>
        </mc:Choice>
        <mc:Fallback>
          <p:pic>
            <p:nvPicPr>
              <p:cNvPr id="211804" name="Freihand 211803">
                <a:extLst>
                  <a:ext uri="{FF2B5EF4-FFF2-40B4-BE49-F238E27FC236}">
                    <a16:creationId xmlns:a16="http://schemas.microsoft.com/office/drawing/2014/main" id="{6230EA1F-349F-2582-FD88-2D1BF8897E88}"/>
                  </a:ext>
                </a:extLst>
              </p:cNvPr>
              <p:cNvPicPr/>
              <p:nvPr/>
            </p:nvPicPr>
            <p:blipFill>
              <a:blip r:embed="rId811"/>
              <a:stretch>
                <a:fillRect/>
              </a:stretch>
            </p:blipFill>
            <p:spPr>
              <a:xfrm>
                <a:off x="3883355" y="6285153"/>
                <a:ext cx="1382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2">
            <p14:nvContentPartPr>
              <p14:cNvPr id="211805" name="Freihand 211804">
                <a:extLst>
                  <a:ext uri="{FF2B5EF4-FFF2-40B4-BE49-F238E27FC236}">
                    <a16:creationId xmlns:a16="http://schemas.microsoft.com/office/drawing/2014/main" id="{043B5292-9CA4-90C9-63E8-0069DB07644E}"/>
                  </a:ext>
                </a:extLst>
              </p14:cNvPr>
              <p14:cNvContentPartPr/>
              <p14:nvPr/>
            </p14:nvContentPartPr>
            <p14:xfrm>
              <a:off x="4150475" y="6279033"/>
              <a:ext cx="113760" cy="154080"/>
            </p14:xfrm>
          </p:contentPart>
        </mc:Choice>
        <mc:Fallback>
          <p:pic>
            <p:nvPicPr>
              <p:cNvPr id="211805" name="Freihand 211804">
                <a:extLst>
                  <a:ext uri="{FF2B5EF4-FFF2-40B4-BE49-F238E27FC236}">
                    <a16:creationId xmlns:a16="http://schemas.microsoft.com/office/drawing/2014/main" id="{043B5292-9CA4-90C9-63E8-0069DB07644E}"/>
                  </a:ext>
                </a:extLst>
              </p:cNvPr>
              <p:cNvPicPr/>
              <p:nvPr/>
            </p:nvPicPr>
            <p:blipFill>
              <a:blip r:embed="rId813"/>
              <a:stretch>
                <a:fillRect/>
              </a:stretch>
            </p:blipFill>
            <p:spPr>
              <a:xfrm>
                <a:off x="4141835" y="6270033"/>
                <a:ext cx="1314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4">
            <p14:nvContentPartPr>
              <p14:cNvPr id="211806" name="Freihand 211805">
                <a:extLst>
                  <a:ext uri="{FF2B5EF4-FFF2-40B4-BE49-F238E27FC236}">
                    <a16:creationId xmlns:a16="http://schemas.microsoft.com/office/drawing/2014/main" id="{47FD9499-32C2-1C1F-4CAB-F5D5CF2AC862}"/>
                  </a:ext>
                </a:extLst>
              </p14:cNvPr>
              <p14:cNvContentPartPr/>
              <p14:nvPr/>
            </p14:nvContentPartPr>
            <p14:xfrm>
              <a:off x="4125635" y="6196233"/>
              <a:ext cx="155160" cy="29520"/>
            </p14:xfrm>
          </p:contentPart>
        </mc:Choice>
        <mc:Fallback>
          <p:pic>
            <p:nvPicPr>
              <p:cNvPr id="211806" name="Freihand 211805">
                <a:extLst>
                  <a:ext uri="{FF2B5EF4-FFF2-40B4-BE49-F238E27FC236}">
                    <a16:creationId xmlns:a16="http://schemas.microsoft.com/office/drawing/2014/main" id="{47FD9499-32C2-1C1F-4CAB-F5D5CF2AC862}"/>
                  </a:ext>
                </a:extLst>
              </p:cNvPr>
              <p:cNvPicPr/>
              <p:nvPr/>
            </p:nvPicPr>
            <p:blipFill>
              <a:blip r:embed="rId815"/>
              <a:stretch>
                <a:fillRect/>
              </a:stretch>
            </p:blipFill>
            <p:spPr>
              <a:xfrm>
                <a:off x="4116995" y="6187593"/>
                <a:ext cx="1728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6">
            <p14:nvContentPartPr>
              <p14:cNvPr id="211810" name="Freihand 211809">
                <a:extLst>
                  <a:ext uri="{FF2B5EF4-FFF2-40B4-BE49-F238E27FC236}">
                    <a16:creationId xmlns:a16="http://schemas.microsoft.com/office/drawing/2014/main" id="{C84CDF7F-785F-8BE2-F715-7645EDE23032}"/>
                  </a:ext>
                </a:extLst>
              </p14:cNvPr>
              <p14:cNvContentPartPr/>
              <p14:nvPr/>
            </p14:nvContentPartPr>
            <p14:xfrm>
              <a:off x="4272875" y="5809593"/>
              <a:ext cx="185040" cy="92520"/>
            </p14:xfrm>
          </p:contentPart>
        </mc:Choice>
        <mc:Fallback>
          <p:pic>
            <p:nvPicPr>
              <p:cNvPr id="211810" name="Freihand 211809">
                <a:extLst>
                  <a:ext uri="{FF2B5EF4-FFF2-40B4-BE49-F238E27FC236}">
                    <a16:creationId xmlns:a16="http://schemas.microsoft.com/office/drawing/2014/main" id="{C84CDF7F-785F-8BE2-F715-7645EDE23032}"/>
                  </a:ext>
                </a:extLst>
              </p:cNvPr>
              <p:cNvPicPr/>
              <p:nvPr/>
            </p:nvPicPr>
            <p:blipFill>
              <a:blip r:embed="rId817"/>
              <a:stretch>
                <a:fillRect/>
              </a:stretch>
            </p:blipFill>
            <p:spPr>
              <a:xfrm>
                <a:off x="4264235" y="5800593"/>
                <a:ext cx="2026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8">
            <p14:nvContentPartPr>
              <p14:cNvPr id="211811" name="Freihand 211810">
                <a:extLst>
                  <a:ext uri="{FF2B5EF4-FFF2-40B4-BE49-F238E27FC236}">
                    <a16:creationId xmlns:a16="http://schemas.microsoft.com/office/drawing/2014/main" id="{0B8F28AF-4984-CE46-0C72-4DAE5150570A}"/>
                  </a:ext>
                </a:extLst>
              </p14:cNvPr>
              <p14:cNvContentPartPr/>
              <p14:nvPr/>
            </p14:nvContentPartPr>
            <p14:xfrm>
              <a:off x="4224995" y="5749113"/>
              <a:ext cx="150840" cy="187200"/>
            </p14:xfrm>
          </p:contentPart>
        </mc:Choice>
        <mc:Fallback>
          <p:pic>
            <p:nvPicPr>
              <p:cNvPr id="211811" name="Freihand 211810">
                <a:extLst>
                  <a:ext uri="{FF2B5EF4-FFF2-40B4-BE49-F238E27FC236}">
                    <a16:creationId xmlns:a16="http://schemas.microsoft.com/office/drawing/2014/main" id="{0B8F28AF-4984-CE46-0C72-4DAE5150570A}"/>
                  </a:ext>
                </a:extLst>
              </p:cNvPr>
              <p:cNvPicPr/>
              <p:nvPr/>
            </p:nvPicPr>
            <p:blipFill>
              <a:blip r:embed="rId819"/>
              <a:stretch>
                <a:fillRect/>
              </a:stretch>
            </p:blipFill>
            <p:spPr>
              <a:xfrm>
                <a:off x="4215995" y="5740113"/>
                <a:ext cx="16848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0">
            <p14:nvContentPartPr>
              <p14:cNvPr id="211812" name="Freihand 211811">
                <a:extLst>
                  <a:ext uri="{FF2B5EF4-FFF2-40B4-BE49-F238E27FC236}">
                    <a16:creationId xmlns:a16="http://schemas.microsoft.com/office/drawing/2014/main" id="{C0C40C5C-66A5-E22D-EDE7-3F49B9E1BF98}"/>
                  </a:ext>
                </a:extLst>
              </p14:cNvPr>
              <p14:cNvContentPartPr/>
              <p14:nvPr/>
            </p14:nvContentPartPr>
            <p14:xfrm>
              <a:off x="4601915" y="5721393"/>
              <a:ext cx="84240" cy="113400"/>
            </p14:xfrm>
          </p:contentPart>
        </mc:Choice>
        <mc:Fallback>
          <p:pic>
            <p:nvPicPr>
              <p:cNvPr id="211812" name="Freihand 211811">
                <a:extLst>
                  <a:ext uri="{FF2B5EF4-FFF2-40B4-BE49-F238E27FC236}">
                    <a16:creationId xmlns:a16="http://schemas.microsoft.com/office/drawing/2014/main" id="{C0C40C5C-66A5-E22D-EDE7-3F49B9E1BF98}"/>
                  </a:ext>
                </a:extLst>
              </p:cNvPr>
              <p:cNvPicPr/>
              <p:nvPr/>
            </p:nvPicPr>
            <p:blipFill>
              <a:blip r:embed="rId821"/>
              <a:stretch>
                <a:fillRect/>
              </a:stretch>
            </p:blipFill>
            <p:spPr>
              <a:xfrm>
                <a:off x="4592915" y="5712393"/>
                <a:ext cx="1018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2">
            <p14:nvContentPartPr>
              <p14:cNvPr id="211813" name="Freihand 211812">
                <a:extLst>
                  <a:ext uri="{FF2B5EF4-FFF2-40B4-BE49-F238E27FC236}">
                    <a16:creationId xmlns:a16="http://schemas.microsoft.com/office/drawing/2014/main" id="{82051C2C-7A47-DA9B-29AE-06F002E65EF2}"/>
                  </a:ext>
                </a:extLst>
              </p14:cNvPr>
              <p14:cNvContentPartPr/>
              <p14:nvPr/>
            </p14:nvContentPartPr>
            <p14:xfrm>
              <a:off x="4723235" y="5699793"/>
              <a:ext cx="524160" cy="98640"/>
            </p14:xfrm>
          </p:contentPart>
        </mc:Choice>
        <mc:Fallback>
          <p:pic>
            <p:nvPicPr>
              <p:cNvPr id="211813" name="Freihand 211812">
                <a:extLst>
                  <a:ext uri="{FF2B5EF4-FFF2-40B4-BE49-F238E27FC236}">
                    <a16:creationId xmlns:a16="http://schemas.microsoft.com/office/drawing/2014/main" id="{82051C2C-7A47-DA9B-29AE-06F002E65EF2}"/>
                  </a:ext>
                </a:extLst>
              </p:cNvPr>
              <p:cNvPicPr/>
              <p:nvPr/>
            </p:nvPicPr>
            <p:blipFill>
              <a:blip r:embed="rId823"/>
              <a:stretch>
                <a:fillRect/>
              </a:stretch>
            </p:blipFill>
            <p:spPr>
              <a:xfrm>
                <a:off x="4714235" y="5691153"/>
                <a:ext cx="5418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4">
            <p14:nvContentPartPr>
              <p14:cNvPr id="211814" name="Freihand 211813">
                <a:extLst>
                  <a:ext uri="{FF2B5EF4-FFF2-40B4-BE49-F238E27FC236}">
                    <a16:creationId xmlns:a16="http://schemas.microsoft.com/office/drawing/2014/main" id="{DA880EE4-BF21-B4CA-7C84-C997BC7ED5DC}"/>
                  </a:ext>
                </a:extLst>
              </p14:cNvPr>
              <p14:cNvContentPartPr/>
              <p14:nvPr/>
            </p14:nvContentPartPr>
            <p14:xfrm>
              <a:off x="5255315" y="5654073"/>
              <a:ext cx="12960" cy="9720"/>
            </p14:xfrm>
          </p:contentPart>
        </mc:Choice>
        <mc:Fallback>
          <p:pic>
            <p:nvPicPr>
              <p:cNvPr id="211814" name="Freihand 211813">
                <a:extLst>
                  <a:ext uri="{FF2B5EF4-FFF2-40B4-BE49-F238E27FC236}">
                    <a16:creationId xmlns:a16="http://schemas.microsoft.com/office/drawing/2014/main" id="{DA880EE4-BF21-B4CA-7C84-C997BC7ED5DC}"/>
                  </a:ext>
                </a:extLst>
              </p:cNvPr>
              <p:cNvPicPr/>
              <p:nvPr/>
            </p:nvPicPr>
            <p:blipFill>
              <a:blip r:embed="rId825"/>
              <a:stretch>
                <a:fillRect/>
              </a:stretch>
            </p:blipFill>
            <p:spPr>
              <a:xfrm>
                <a:off x="5246675" y="5645433"/>
                <a:ext cx="306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6">
            <p14:nvContentPartPr>
              <p14:cNvPr id="211815" name="Freihand 211814">
                <a:extLst>
                  <a:ext uri="{FF2B5EF4-FFF2-40B4-BE49-F238E27FC236}">
                    <a16:creationId xmlns:a16="http://schemas.microsoft.com/office/drawing/2014/main" id="{258FCC48-1A20-CED0-199F-0CF6AE4EBA40}"/>
                  </a:ext>
                </a:extLst>
              </p14:cNvPr>
              <p14:cNvContentPartPr/>
              <p14:nvPr/>
            </p14:nvContentPartPr>
            <p14:xfrm>
              <a:off x="5323355" y="5672793"/>
              <a:ext cx="92160" cy="74880"/>
            </p14:xfrm>
          </p:contentPart>
        </mc:Choice>
        <mc:Fallback>
          <p:pic>
            <p:nvPicPr>
              <p:cNvPr id="211815" name="Freihand 211814">
                <a:extLst>
                  <a:ext uri="{FF2B5EF4-FFF2-40B4-BE49-F238E27FC236}">
                    <a16:creationId xmlns:a16="http://schemas.microsoft.com/office/drawing/2014/main" id="{258FCC48-1A20-CED0-199F-0CF6AE4EBA40}"/>
                  </a:ext>
                </a:extLst>
              </p:cNvPr>
              <p:cNvPicPr/>
              <p:nvPr/>
            </p:nvPicPr>
            <p:blipFill>
              <a:blip r:embed="rId827"/>
              <a:stretch>
                <a:fillRect/>
              </a:stretch>
            </p:blipFill>
            <p:spPr>
              <a:xfrm>
                <a:off x="5314355" y="5663793"/>
                <a:ext cx="1098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8">
            <p14:nvContentPartPr>
              <p14:cNvPr id="211816" name="Freihand 211815">
                <a:extLst>
                  <a:ext uri="{FF2B5EF4-FFF2-40B4-BE49-F238E27FC236}">
                    <a16:creationId xmlns:a16="http://schemas.microsoft.com/office/drawing/2014/main" id="{FEE7C5D9-39C0-1038-969B-E2509C624A04}"/>
                  </a:ext>
                </a:extLst>
              </p14:cNvPr>
              <p14:cNvContentPartPr/>
              <p14:nvPr/>
            </p14:nvContentPartPr>
            <p14:xfrm>
              <a:off x="5488595" y="5616633"/>
              <a:ext cx="27360" cy="110520"/>
            </p14:xfrm>
          </p:contentPart>
        </mc:Choice>
        <mc:Fallback>
          <p:pic>
            <p:nvPicPr>
              <p:cNvPr id="211816" name="Freihand 211815">
                <a:extLst>
                  <a:ext uri="{FF2B5EF4-FFF2-40B4-BE49-F238E27FC236}">
                    <a16:creationId xmlns:a16="http://schemas.microsoft.com/office/drawing/2014/main" id="{FEE7C5D9-39C0-1038-969B-E2509C624A04}"/>
                  </a:ext>
                </a:extLst>
              </p:cNvPr>
              <p:cNvPicPr/>
              <p:nvPr/>
            </p:nvPicPr>
            <p:blipFill>
              <a:blip r:embed="rId829"/>
              <a:stretch>
                <a:fillRect/>
              </a:stretch>
            </p:blipFill>
            <p:spPr>
              <a:xfrm>
                <a:off x="5479595" y="5607993"/>
                <a:ext cx="450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0">
            <p14:nvContentPartPr>
              <p14:cNvPr id="211817" name="Freihand 211816">
                <a:extLst>
                  <a:ext uri="{FF2B5EF4-FFF2-40B4-BE49-F238E27FC236}">
                    <a16:creationId xmlns:a16="http://schemas.microsoft.com/office/drawing/2014/main" id="{18DE73E5-7A3A-C16A-FFBC-60A3CD2BB3F2}"/>
                  </a:ext>
                </a:extLst>
              </p14:cNvPr>
              <p14:cNvContentPartPr/>
              <p14:nvPr/>
            </p14:nvContentPartPr>
            <p14:xfrm>
              <a:off x="5655635" y="5650473"/>
              <a:ext cx="185760" cy="80640"/>
            </p14:xfrm>
          </p:contentPart>
        </mc:Choice>
        <mc:Fallback>
          <p:pic>
            <p:nvPicPr>
              <p:cNvPr id="211817" name="Freihand 211816">
                <a:extLst>
                  <a:ext uri="{FF2B5EF4-FFF2-40B4-BE49-F238E27FC236}">
                    <a16:creationId xmlns:a16="http://schemas.microsoft.com/office/drawing/2014/main" id="{18DE73E5-7A3A-C16A-FFBC-60A3CD2BB3F2}"/>
                  </a:ext>
                </a:extLst>
              </p:cNvPr>
              <p:cNvPicPr/>
              <p:nvPr/>
            </p:nvPicPr>
            <p:blipFill>
              <a:blip r:embed="rId831"/>
              <a:stretch>
                <a:fillRect/>
              </a:stretch>
            </p:blipFill>
            <p:spPr>
              <a:xfrm>
                <a:off x="5646995" y="5641473"/>
                <a:ext cx="2034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2">
            <p14:nvContentPartPr>
              <p14:cNvPr id="211818" name="Freihand 211817">
                <a:extLst>
                  <a:ext uri="{FF2B5EF4-FFF2-40B4-BE49-F238E27FC236}">
                    <a16:creationId xmlns:a16="http://schemas.microsoft.com/office/drawing/2014/main" id="{91B1CC2B-AD43-5FDB-1280-5CFED4A8A0E4}"/>
                  </a:ext>
                </a:extLst>
              </p14:cNvPr>
              <p14:cNvContentPartPr/>
              <p14:nvPr/>
            </p14:nvContentPartPr>
            <p14:xfrm>
              <a:off x="5876675" y="5577033"/>
              <a:ext cx="252000" cy="140400"/>
            </p14:xfrm>
          </p:contentPart>
        </mc:Choice>
        <mc:Fallback>
          <p:pic>
            <p:nvPicPr>
              <p:cNvPr id="211818" name="Freihand 211817">
                <a:extLst>
                  <a:ext uri="{FF2B5EF4-FFF2-40B4-BE49-F238E27FC236}">
                    <a16:creationId xmlns:a16="http://schemas.microsoft.com/office/drawing/2014/main" id="{91B1CC2B-AD43-5FDB-1280-5CFED4A8A0E4}"/>
                  </a:ext>
                </a:extLst>
              </p:cNvPr>
              <p:cNvPicPr/>
              <p:nvPr/>
            </p:nvPicPr>
            <p:blipFill>
              <a:blip r:embed="rId833"/>
              <a:stretch>
                <a:fillRect/>
              </a:stretch>
            </p:blipFill>
            <p:spPr>
              <a:xfrm>
                <a:off x="5867675" y="5568033"/>
                <a:ext cx="2696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4">
            <p14:nvContentPartPr>
              <p14:cNvPr id="211819" name="Freihand 211818">
                <a:extLst>
                  <a:ext uri="{FF2B5EF4-FFF2-40B4-BE49-F238E27FC236}">
                    <a16:creationId xmlns:a16="http://schemas.microsoft.com/office/drawing/2014/main" id="{18779B51-C844-2111-1C36-27D2A3DA87B2}"/>
                  </a:ext>
                </a:extLst>
              </p14:cNvPr>
              <p14:cNvContentPartPr/>
              <p14:nvPr/>
            </p14:nvContentPartPr>
            <p14:xfrm>
              <a:off x="6132995" y="5633193"/>
              <a:ext cx="80640" cy="82800"/>
            </p14:xfrm>
          </p:contentPart>
        </mc:Choice>
        <mc:Fallback>
          <p:pic>
            <p:nvPicPr>
              <p:cNvPr id="211819" name="Freihand 211818">
                <a:extLst>
                  <a:ext uri="{FF2B5EF4-FFF2-40B4-BE49-F238E27FC236}">
                    <a16:creationId xmlns:a16="http://schemas.microsoft.com/office/drawing/2014/main" id="{18779B51-C844-2111-1C36-27D2A3DA87B2}"/>
                  </a:ext>
                </a:extLst>
              </p:cNvPr>
              <p:cNvPicPr/>
              <p:nvPr/>
            </p:nvPicPr>
            <p:blipFill>
              <a:blip r:embed="rId835"/>
              <a:stretch>
                <a:fillRect/>
              </a:stretch>
            </p:blipFill>
            <p:spPr>
              <a:xfrm>
                <a:off x="6123995" y="5624193"/>
                <a:ext cx="982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6">
            <p14:nvContentPartPr>
              <p14:cNvPr id="211820" name="Freihand 211819">
                <a:extLst>
                  <a:ext uri="{FF2B5EF4-FFF2-40B4-BE49-F238E27FC236}">
                    <a16:creationId xmlns:a16="http://schemas.microsoft.com/office/drawing/2014/main" id="{4F4663C6-9A7E-ACE0-89C9-F96BB72E85CC}"/>
                  </a:ext>
                </a:extLst>
              </p14:cNvPr>
              <p14:cNvContentPartPr/>
              <p14:nvPr/>
            </p14:nvContentPartPr>
            <p14:xfrm>
              <a:off x="6232715" y="5581713"/>
              <a:ext cx="83880" cy="120240"/>
            </p14:xfrm>
          </p:contentPart>
        </mc:Choice>
        <mc:Fallback>
          <p:pic>
            <p:nvPicPr>
              <p:cNvPr id="211820" name="Freihand 211819">
                <a:extLst>
                  <a:ext uri="{FF2B5EF4-FFF2-40B4-BE49-F238E27FC236}">
                    <a16:creationId xmlns:a16="http://schemas.microsoft.com/office/drawing/2014/main" id="{4F4663C6-9A7E-ACE0-89C9-F96BB72E85CC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6224075" y="5572713"/>
                <a:ext cx="10152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8">
            <p14:nvContentPartPr>
              <p14:cNvPr id="211821" name="Freihand 211820">
                <a:extLst>
                  <a:ext uri="{FF2B5EF4-FFF2-40B4-BE49-F238E27FC236}">
                    <a16:creationId xmlns:a16="http://schemas.microsoft.com/office/drawing/2014/main" id="{85D0CB98-3D0A-ECDA-35F8-F165CD3C2BC6}"/>
                  </a:ext>
                </a:extLst>
              </p14:cNvPr>
              <p14:cNvContentPartPr/>
              <p14:nvPr/>
            </p14:nvContentPartPr>
            <p14:xfrm>
              <a:off x="5676515" y="5516553"/>
              <a:ext cx="31680" cy="19080"/>
            </p14:xfrm>
          </p:contentPart>
        </mc:Choice>
        <mc:Fallback>
          <p:pic>
            <p:nvPicPr>
              <p:cNvPr id="211821" name="Freihand 211820">
                <a:extLst>
                  <a:ext uri="{FF2B5EF4-FFF2-40B4-BE49-F238E27FC236}">
                    <a16:creationId xmlns:a16="http://schemas.microsoft.com/office/drawing/2014/main" id="{85D0CB98-3D0A-ECDA-35F8-F165CD3C2BC6}"/>
                  </a:ext>
                </a:extLst>
              </p:cNvPr>
              <p:cNvPicPr/>
              <p:nvPr/>
            </p:nvPicPr>
            <p:blipFill>
              <a:blip r:embed="rId839"/>
              <a:stretch>
                <a:fillRect/>
              </a:stretch>
            </p:blipFill>
            <p:spPr>
              <a:xfrm>
                <a:off x="5667515" y="5507553"/>
                <a:ext cx="493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0">
            <p14:nvContentPartPr>
              <p14:cNvPr id="211822" name="Freihand 211821">
                <a:extLst>
                  <a:ext uri="{FF2B5EF4-FFF2-40B4-BE49-F238E27FC236}">
                    <a16:creationId xmlns:a16="http://schemas.microsoft.com/office/drawing/2014/main" id="{91706D1C-4222-8E35-0162-291E8B33BB99}"/>
                  </a:ext>
                </a:extLst>
              </p14:cNvPr>
              <p14:cNvContentPartPr/>
              <p14:nvPr/>
            </p14:nvContentPartPr>
            <p14:xfrm>
              <a:off x="6518555" y="5527713"/>
              <a:ext cx="392040" cy="192240"/>
            </p14:xfrm>
          </p:contentPart>
        </mc:Choice>
        <mc:Fallback>
          <p:pic>
            <p:nvPicPr>
              <p:cNvPr id="211822" name="Freihand 211821">
                <a:extLst>
                  <a:ext uri="{FF2B5EF4-FFF2-40B4-BE49-F238E27FC236}">
                    <a16:creationId xmlns:a16="http://schemas.microsoft.com/office/drawing/2014/main" id="{91706D1C-4222-8E35-0162-291E8B33BB99}"/>
                  </a:ext>
                </a:extLst>
              </p:cNvPr>
              <p:cNvPicPr/>
              <p:nvPr/>
            </p:nvPicPr>
            <p:blipFill>
              <a:blip r:embed="rId841"/>
              <a:stretch>
                <a:fillRect/>
              </a:stretch>
            </p:blipFill>
            <p:spPr>
              <a:xfrm>
                <a:off x="6509915" y="5519073"/>
                <a:ext cx="40968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2">
            <p14:nvContentPartPr>
              <p14:cNvPr id="211823" name="Freihand 211822">
                <a:extLst>
                  <a:ext uri="{FF2B5EF4-FFF2-40B4-BE49-F238E27FC236}">
                    <a16:creationId xmlns:a16="http://schemas.microsoft.com/office/drawing/2014/main" id="{D77B5103-88D2-4972-EA3C-4FD4FAEA1C4C}"/>
                  </a:ext>
                </a:extLst>
              </p14:cNvPr>
              <p14:cNvContentPartPr/>
              <p14:nvPr/>
            </p14:nvContentPartPr>
            <p14:xfrm>
              <a:off x="2523275" y="5875113"/>
              <a:ext cx="49320" cy="166320"/>
            </p14:xfrm>
          </p:contentPart>
        </mc:Choice>
        <mc:Fallback>
          <p:pic>
            <p:nvPicPr>
              <p:cNvPr id="211823" name="Freihand 211822">
                <a:extLst>
                  <a:ext uri="{FF2B5EF4-FFF2-40B4-BE49-F238E27FC236}">
                    <a16:creationId xmlns:a16="http://schemas.microsoft.com/office/drawing/2014/main" id="{D77B5103-88D2-4972-EA3C-4FD4FAEA1C4C}"/>
                  </a:ext>
                </a:extLst>
              </p:cNvPr>
              <p:cNvPicPr/>
              <p:nvPr/>
            </p:nvPicPr>
            <p:blipFill>
              <a:blip r:embed="rId843"/>
              <a:stretch>
                <a:fillRect/>
              </a:stretch>
            </p:blipFill>
            <p:spPr>
              <a:xfrm>
                <a:off x="2514635" y="5866473"/>
                <a:ext cx="6696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4">
            <p14:nvContentPartPr>
              <p14:cNvPr id="211824" name="Freihand 211823">
                <a:extLst>
                  <a:ext uri="{FF2B5EF4-FFF2-40B4-BE49-F238E27FC236}">
                    <a16:creationId xmlns:a16="http://schemas.microsoft.com/office/drawing/2014/main" id="{AD7FD007-9EE3-D46D-623D-087C3EBFF4AA}"/>
                  </a:ext>
                </a:extLst>
              </p14:cNvPr>
              <p14:cNvContentPartPr/>
              <p14:nvPr/>
            </p14:nvContentPartPr>
            <p14:xfrm>
              <a:off x="2499155" y="5983113"/>
              <a:ext cx="163440" cy="64440"/>
            </p14:xfrm>
          </p:contentPart>
        </mc:Choice>
        <mc:Fallback>
          <p:pic>
            <p:nvPicPr>
              <p:cNvPr id="211824" name="Freihand 211823">
                <a:extLst>
                  <a:ext uri="{FF2B5EF4-FFF2-40B4-BE49-F238E27FC236}">
                    <a16:creationId xmlns:a16="http://schemas.microsoft.com/office/drawing/2014/main" id="{AD7FD007-9EE3-D46D-623D-087C3EBFF4AA}"/>
                  </a:ext>
                </a:extLst>
              </p:cNvPr>
              <p:cNvPicPr/>
              <p:nvPr/>
            </p:nvPicPr>
            <p:blipFill>
              <a:blip r:embed="rId845"/>
              <a:stretch>
                <a:fillRect/>
              </a:stretch>
            </p:blipFill>
            <p:spPr>
              <a:xfrm>
                <a:off x="2490155" y="5974473"/>
                <a:ext cx="1810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6">
            <p14:nvContentPartPr>
              <p14:cNvPr id="211825" name="Freihand 211824">
                <a:extLst>
                  <a:ext uri="{FF2B5EF4-FFF2-40B4-BE49-F238E27FC236}">
                    <a16:creationId xmlns:a16="http://schemas.microsoft.com/office/drawing/2014/main" id="{1A54D37F-B15D-1277-A836-BE1C6C0231A1}"/>
                  </a:ext>
                </a:extLst>
              </p14:cNvPr>
              <p14:cNvContentPartPr/>
              <p14:nvPr/>
            </p14:nvContentPartPr>
            <p14:xfrm>
              <a:off x="1762955" y="5712033"/>
              <a:ext cx="129960" cy="140760"/>
            </p14:xfrm>
          </p:contentPart>
        </mc:Choice>
        <mc:Fallback>
          <p:pic>
            <p:nvPicPr>
              <p:cNvPr id="211825" name="Freihand 211824">
                <a:extLst>
                  <a:ext uri="{FF2B5EF4-FFF2-40B4-BE49-F238E27FC236}">
                    <a16:creationId xmlns:a16="http://schemas.microsoft.com/office/drawing/2014/main" id="{1A54D37F-B15D-1277-A836-BE1C6C0231A1}"/>
                  </a:ext>
                </a:extLst>
              </p:cNvPr>
              <p:cNvPicPr/>
              <p:nvPr/>
            </p:nvPicPr>
            <p:blipFill>
              <a:blip r:embed="rId847"/>
              <a:stretch>
                <a:fillRect/>
              </a:stretch>
            </p:blipFill>
            <p:spPr>
              <a:xfrm>
                <a:off x="1753955" y="5703033"/>
                <a:ext cx="1476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8">
            <p14:nvContentPartPr>
              <p14:cNvPr id="211826" name="Freihand 211825">
                <a:extLst>
                  <a:ext uri="{FF2B5EF4-FFF2-40B4-BE49-F238E27FC236}">
                    <a16:creationId xmlns:a16="http://schemas.microsoft.com/office/drawing/2014/main" id="{69CE5483-F2C1-F421-422A-79A6822A6B63}"/>
                  </a:ext>
                </a:extLst>
              </p14:cNvPr>
              <p14:cNvContentPartPr/>
              <p14:nvPr/>
            </p14:nvContentPartPr>
            <p14:xfrm>
              <a:off x="1917755" y="5640393"/>
              <a:ext cx="186480" cy="198720"/>
            </p14:xfrm>
          </p:contentPart>
        </mc:Choice>
        <mc:Fallback>
          <p:pic>
            <p:nvPicPr>
              <p:cNvPr id="211826" name="Freihand 211825">
                <a:extLst>
                  <a:ext uri="{FF2B5EF4-FFF2-40B4-BE49-F238E27FC236}">
                    <a16:creationId xmlns:a16="http://schemas.microsoft.com/office/drawing/2014/main" id="{69CE5483-F2C1-F421-422A-79A6822A6B63}"/>
                  </a:ext>
                </a:extLst>
              </p:cNvPr>
              <p:cNvPicPr/>
              <p:nvPr/>
            </p:nvPicPr>
            <p:blipFill>
              <a:blip r:embed="rId849"/>
              <a:stretch>
                <a:fillRect/>
              </a:stretch>
            </p:blipFill>
            <p:spPr>
              <a:xfrm>
                <a:off x="1909115" y="5631393"/>
                <a:ext cx="2041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0">
            <p14:nvContentPartPr>
              <p14:cNvPr id="211827" name="Freihand 211826">
                <a:extLst>
                  <a:ext uri="{FF2B5EF4-FFF2-40B4-BE49-F238E27FC236}">
                    <a16:creationId xmlns:a16="http://schemas.microsoft.com/office/drawing/2014/main" id="{BA368353-E035-DC19-562F-73E9ED2DB2DE}"/>
                  </a:ext>
                </a:extLst>
              </p14:cNvPr>
              <p14:cNvContentPartPr/>
              <p14:nvPr/>
            </p14:nvContentPartPr>
            <p14:xfrm>
              <a:off x="2238155" y="5701953"/>
              <a:ext cx="199440" cy="94320"/>
            </p14:xfrm>
          </p:contentPart>
        </mc:Choice>
        <mc:Fallback>
          <p:pic>
            <p:nvPicPr>
              <p:cNvPr id="211827" name="Freihand 211826">
                <a:extLst>
                  <a:ext uri="{FF2B5EF4-FFF2-40B4-BE49-F238E27FC236}">
                    <a16:creationId xmlns:a16="http://schemas.microsoft.com/office/drawing/2014/main" id="{BA368353-E035-DC19-562F-73E9ED2DB2DE}"/>
                  </a:ext>
                </a:extLst>
              </p:cNvPr>
              <p:cNvPicPr/>
              <p:nvPr/>
            </p:nvPicPr>
            <p:blipFill>
              <a:blip r:embed="rId851"/>
              <a:stretch>
                <a:fillRect/>
              </a:stretch>
            </p:blipFill>
            <p:spPr>
              <a:xfrm>
                <a:off x="2229515" y="5693313"/>
                <a:ext cx="2170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2">
            <p14:nvContentPartPr>
              <p14:cNvPr id="211828" name="Freihand 211827">
                <a:extLst>
                  <a:ext uri="{FF2B5EF4-FFF2-40B4-BE49-F238E27FC236}">
                    <a16:creationId xmlns:a16="http://schemas.microsoft.com/office/drawing/2014/main" id="{A9FFB8BB-1818-4953-1AA0-5A6103E9F230}"/>
                  </a:ext>
                </a:extLst>
              </p14:cNvPr>
              <p14:cNvContentPartPr/>
              <p14:nvPr/>
            </p14:nvContentPartPr>
            <p14:xfrm>
              <a:off x="2464955" y="5585673"/>
              <a:ext cx="213840" cy="180720"/>
            </p14:xfrm>
          </p:contentPart>
        </mc:Choice>
        <mc:Fallback>
          <p:pic>
            <p:nvPicPr>
              <p:cNvPr id="211828" name="Freihand 211827">
                <a:extLst>
                  <a:ext uri="{FF2B5EF4-FFF2-40B4-BE49-F238E27FC236}">
                    <a16:creationId xmlns:a16="http://schemas.microsoft.com/office/drawing/2014/main" id="{A9FFB8BB-1818-4953-1AA0-5A6103E9F230}"/>
                  </a:ext>
                </a:extLst>
              </p:cNvPr>
              <p:cNvPicPr/>
              <p:nvPr/>
            </p:nvPicPr>
            <p:blipFill>
              <a:blip r:embed="rId853"/>
              <a:stretch>
                <a:fillRect/>
              </a:stretch>
            </p:blipFill>
            <p:spPr>
              <a:xfrm>
                <a:off x="2456315" y="5577033"/>
                <a:ext cx="2314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4">
            <p14:nvContentPartPr>
              <p14:cNvPr id="211829" name="Freihand 211828">
                <a:extLst>
                  <a:ext uri="{FF2B5EF4-FFF2-40B4-BE49-F238E27FC236}">
                    <a16:creationId xmlns:a16="http://schemas.microsoft.com/office/drawing/2014/main" id="{31FB2A30-00B4-73CF-417E-9E95F5994147}"/>
                  </a:ext>
                </a:extLst>
              </p14:cNvPr>
              <p14:cNvContentPartPr/>
              <p14:nvPr/>
            </p14:nvContentPartPr>
            <p14:xfrm>
              <a:off x="2707955" y="5653353"/>
              <a:ext cx="76680" cy="92520"/>
            </p14:xfrm>
          </p:contentPart>
        </mc:Choice>
        <mc:Fallback>
          <p:pic>
            <p:nvPicPr>
              <p:cNvPr id="211829" name="Freihand 211828">
                <a:extLst>
                  <a:ext uri="{FF2B5EF4-FFF2-40B4-BE49-F238E27FC236}">
                    <a16:creationId xmlns:a16="http://schemas.microsoft.com/office/drawing/2014/main" id="{31FB2A30-00B4-73CF-417E-9E95F5994147}"/>
                  </a:ext>
                </a:extLst>
              </p:cNvPr>
              <p:cNvPicPr/>
              <p:nvPr/>
            </p:nvPicPr>
            <p:blipFill>
              <a:blip r:embed="rId855"/>
              <a:stretch>
                <a:fillRect/>
              </a:stretch>
            </p:blipFill>
            <p:spPr>
              <a:xfrm>
                <a:off x="2699315" y="5644353"/>
                <a:ext cx="943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6">
            <p14:nvContentPartPr>
              <p14:cNvPr id="211830" name="Freihand 211829">
                <a:extLst>
                  <a:ext uri="{FF2B5EF4-FFF2-40B4-BE49-F238E27FC236}">
                    <a16:creationId xmlns:a16="http://schemas.microsoft.com/office/drawing/2014/main" id="{7457AB59-EA4B-1E24-AFC9-7731C24BB749}"/>
                  </a:ext>
                </a:extLst>
              </p14:cNvPr>
              <p14:cNvContentPartPr/>
              <p14:nvPr/>
            </p14:nvContentPartPr>
            <p14:xfrm>
              <a:off x="2760155" y="5536353"/>
              <a:ext cx="125280" cy="204840"/>
            </p14:xfrm>
          </p:contentPart>
        </mc:Choice>
        <mc:Fallback>
          <p:pic>
            <p:nvPicPr>
              <p:cNvPr id="211830" name="Freihand 211829">
                <a:extLst>
                  <a:ext uri="{FF2B5EF4-FFF2-40B4-BE49-F238E27FC236}">
                    <a16:creationId xmlns:a16="http://schemas.microsoft.com/office/drawing/2014/main" id="{7457AB59-EA4B-1E24-AFC9-7731C24BB749}"/>
                  </a:ext>
                </a:extLst>
              </p:cNvPr>
              <p:cNvPicPr/>
              <p:nvPr/>
            </p:nvPicPr>
            <p:blipFill>
              <a:blip r:embed="rId857"/>
              <a:stretch>
                <a:fillRect/>
              </a:stretch>
            </p:blipFill>
            <p:spPr>
              <a:xfrm>
                <a:off x="2751515" y="5527353"/>
                <a:ext cx="1429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8">
            <p14:nvContentPartPr>
              <p14:cNvPr id="211831" name="Freihand 211830">
                <a:extLst>
                  <a:ext uri="{FF2B5EF4-FFF2-40B4-BE49-F238E27FC236}">
                    <a16:creationId xmlns:a16="http://schemas.microsoft.com/office/drawing/2014/main" id="{67EEECA0-9AA3-B81B-70F7-D2778CA55BD0}"/>
                  </a:ext>
                </a:extLst>
              </p14:cNvPr>
              <p14:cNvContentPartPr/>
              <p14:nvPr/>
            </p14:nvContentPartPr>
            <p14:xfrm>
              <a:off x="2271635" y="5651553"/>
              <a:ext cx="26280" cy="2160"/>
            </p14:xfrm>
          </p:contentPart>
        </mc:Choice>
        <mc:Fallback>
          <p:pic>
            <p:nvPicPr>
              <p:cNvPr id="211831" name="Freihand 211830">
                <a:extLst>
                  <a:ext uri="{FF2B5EF4-FFF2-40B4-BE49-F238E27FC236}">
                    <a16:creationId xmlns:a16="http://schemas.microsoft.com/office/drawing/2014/main" id="{67EEECA0-9AA3-B81B-70F7-D2778CA55BD0}"/>
                  </a:ext>
                </a:extLst>
              </p:cNvPr>
              <p:cNvPicPr/>
              <p:nvPr/>
            </p:nvPicPr>
            <p:blipFill>
              <a:blip r:embed="rId859"/>
              <a:stretch>
                <a:fillRect/>
              </a:stretch>
            </p:blipFill>
            <p:spPr>
              <a:xfrm>
                <a:off x="2262635" y="5642553"/>
                <a:ext cx="4392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0">
            <p14:nvContentPartPr>
              <p14:cNvPr id="211832" name="Freihand 211831">
                <a:extLst>
                  <a:ext uri="{FF2B5EF4-FFF2-40B4-BE49-F238E27FC236}">
                    <a16:creationId xmlns:a16="http://schemas.microsoft.com/office/drawing/2014/main" id="{4774DBC0-01D1-200D-BA56-D0FFF8F11DD2}"/>
                  </a:ext>
                </a:extLst>
              </p14:cNvPr>
              <p14:cNvContentPartPr/>
              <p14:nvPr/>
            </p14:nvContentPartPr>
            <p14:xfrm>
              <a:off x="2971835" y="5669913"/>
              <a:ext cx="86400" cy="83160"/>
            </p14:xfrm>
          </p:contentPart>
        </mc:Choice>
        <mc:Fallback>
          <p:pic>
            <p:nvPicPr>
              <p:cNvPr id="211832" name="Freihand 211831">
                <a:extLst>
                  <a:ext uri="{FF2B5EF4-FFF2-40B4-BE49-F238E27FC236}">
                    <a16:creationId xmlns:a16="http://schemas.microsoft.com/office/drawing/2014/main" id="{4774DBC0-01D1-200D-BA56-D0FFF8F11DD2}"/>
                  </a:ext>
                </a:extLst>
              </p:cNvPr>
              <p:cNvPicPr/>
              <p:nvPr/>
            </p:nvPicPr>
            <p:blipFill>
              <a:blip r:embed="rId861"/>
              <a:stretch>
                <a:fillRect/>
              </a:stretch>
            </p:blipFill>
            <p:spPr>
              <a:xfrm>
                <a:off x="2963195" y="5661273"/>
                <a:ext cx="10404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2">
            <p14:nvContentPartPr>
              <p14:cNvPr id="211833" name="Freihand 211832">
                <a:extLst>
                  <a:ext uri="{FF2B5EF4-FFF2-40B4-BE49-F238E27FC236}">
                    <a16:creationId xmlns:a16="http://schemas.microsoft.com/office/drawing/2014/main" id="{7B5FF84D-EB53-15D6-F0A9-BF4A8CF163DA}"/>
                  </a:ext>
                </a:extLst>
              </p14:cNvPr>
              <p14:cNvContentPartPr/>
              <p14:nvPr/>
            </p14:nvContentPartPr>
            <p14:xfrm>
              <a:off x="3107915" y="5525913"/>
              <a:ext cx="279360" cy="188640"/>
            </p14:xfrm>
          </p:contentPart>
        </mc:Choice>
        <mc:Fallback>
          <p:pic>
            <p:nvPicPr>
              <p:cNvPr id="211833" name="Freihand 211832">
                <a:extLst>
                  <a:ext uri="{FF2B5EF4-FFF2-40B4-BE49-F238E27FC236}">
                    <a16:creationId xmlns:a16="http://schemas.microsoft.com/office/drawing/2014/main" id="{7B5FF84D-EB53-15D6-F0A9-BF4A8CF163DA}"/>
                  </a:ext>
                </a:extLst>
              </p:cNvPr>
              <p:cNvPicPr/>
              <p:nvPr/>
            </p:nvPicPr>
            <p:blipFill>
              <a:blip r:embed="rId863"/>
              <a:stretch>
                <a:fillRect/>
              </a:stretch>
            </p:blipFill>
            <p:spPr>
              <a:xfrm>
                <a:off x="3099275" y="5517273"/>
                <a:ext cx="29700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4">
            <p14:nvContentPartPr>
              <p14:cNvPr id="211835" name="Freihand 211834">
                <a:extLst>
                  <a:ext uri="{FF2B5EF4-FFF2-40B4-BE49-F238E27FC236}">
                    <a16:creationId xmlns:a16="http://schemas.microsoft.com/office/drawing/2014/main" id="{8A592CD6-110B-E808-7B43-71BF00F2612C}"/>
                  </a:ext>
                </a:extLst>
              </p14:cNvPr>
              <p14:cNvContentPartPr/>
              <p14:nvPr/>
            </p14:nvContentPartPr>
            <p14:xfrm>
              <a:off x="4566995" y="6100473"/>
              <a:ext cx="185400" cy="36720"/>
            </p14:xfrm>
          </p:contentPart>
        </mc:Choice>
        <mc:Fallback>
          <p:pic>
            <p:nvPicPr>
              <p:cNvPr id="211835" name="Freihand 211834">
                <a:extLst>
                  <a:ext uri="{FF2B5EF4-FFF2-40B4-BE49-F238E27FC236}">
                    <a16:creationId xmlns:a16="http://schemas.microsoft.com/office/drawing/2014/main" id="{8A592CD6-110B-E808-7B43-71BF00F2612C}"/>
                  </a:ext>
                </a:extLst>
              </p:cNvPr>
              <p:cNvPicPr/>
              <p:nvPr/>
            </p:nvPicPr>
            <p:blipFill>
              <a:blip r:embed="rId865"/>
              <a:stretch>
                <a:fillRect/>
              </a:stretch>
            </p:blipFill>
            <p:spPr>
              <a:xfrm>
                <a:off x="4558355" y="6091833"/>
                <a:ext cx="20304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6">
            <p14:nvContentPartPr>
              <p14:cNvPr id="211836" name="Freihand 211835">
                <a:extLst>
                  <a:ext uri="{FF2B5EF4-FFF2-40B4-BE49-F238E27FC236}">
                    <a16:creationId xmlns:a16="http://schemas.microsoft.com/office/drawing/2014/main" id="{6E11FA6C-2FDF-974C-C2B1-10EC12FD8D4E}"/>
                  </a:ext>
                </a:extLst>
              </p14:cNvPr>
              <p14:cNvContentPartPr/>
              <p14:nvPr/>
            </p14:nvContentPartPr>
            <p14:xfrm>
              <a:off x="4627115" y="6158433"/>
              <a:ext cx="162360" cy="18720"/>
            </p14:xfrm>
          </p:contentPart>
        </mc:Choice>
        <mc:Fallback>
          <p:pic>
            <p:nvPicPr>
              <p:cNvPr id="211836" name="Freihand 211835">
                <a:extLst>
                  <a:ext uri="{FF2B5EF4-FFF2-40B4-BE49-F238E27FC236}">
                    <a16:creationId xmlns:a16="http://schemas.microsoft.com/office/drawing/2014/main" id="{6E11FA6C-2FDF-974C-C2B1-10EC12FD8D4E}"/>
                  </a:ext>
                </a:extLst>
              </p:cNvPr>
              <p:cNvPicPr/>
              <p:nvPr/>
            </p:nvPicPr>
            <p:blipFill>
              <a:blip r:embed="rId867"/>
              <a:stretch>
                <a:fillRect/>
              </a:stretch>
            </p:blipFill>
            <p:spPr>
              <a:xfrm>
                <a:off x="4618475" y="6149433"/>
                <a:ext cx="1800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8">
            <p14:nvContentPartPr>
              <p14:cNvPr id="211837" name="Freihand 211836">
                <a:extLst>
                  <a:ext uri="{FF2B5EF4-FFF2-40B4-BE49-F238E27FC236}">
                    <a16:creationId xmlns:a16="http://schemas.microsoft.com/office/drawing/2014/main" id="{1EB0FCF4-0D75-9864-41AE-408758E5D2DE}"/>
                  </a:ext>
                </a:extLst>
              </p14:cNvPr>
              <p14:cNvContentPartPr/>
              <p14:nvPr/>
            </p14:nvContentPartPr>
            <p14:xfrm>
              <a:off x="4768235" y="6050793"/>
              <a:ext cx="123120" cy="239040"/>
            </p14:xfrm>
          </p:contentPart>
        </mc:Choice>
        <mc:Fallback>
          <p:pic>
            <p:nvPicPr>
              <p:cNvPr id="211837" name="Freihand 211836">
                <a:extLst>
                  <a:ext uri="{FF2B5EF4-FFF2-40B4-BE49-F238E27FC236}">
                    <a16:creationId xmlns:a16="http://schemas.microsoft.com/office/drawing/2014/main" id="{1EB0FCF4-0D75-9864-41AE-408758E5D2DE}"/>
                  </a:ext>
                </a:extLst>
              </p:cNvPr>
              <p:cNvPicPr/>
              <p:nvPr/>
            </p:nvPicPr>
            <p:blipFill>
              <a:blip r:embed="rId869"/>
              <a:stretch>
                <a:fillRect/>
              </a:stretch>
            </p:blipFill>
            <p:spPr>
              <a:xfrm>
                <a:off x="4759595" y="6042153"/>
                <a:ext cx="1407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0">
            <p14:nvContentPartPr>
              <p14:cNvPr id="211839" name="Freihand 211838">
                <a:extLst>
                  <a:ext uri="{FF2B5EF4-FFF2-40B4-BE49-F238E27FC236}">
                    <a16:creationId xmlns:a16="http://schemas.microsoft.com/office/drawing/2014/main" id="{262AAAB9-1AAE-7E52-E906-47BBA9040CAC}"/>
                  </a:ext>
                </a:extLst>
              </p14:cNvPr>
              <p14:cNvContentPartPr/>
              <p14:nvPr/>
            </p14:nvContentPartPr>
            <p14:xfrm>
              <a:off x="5159915" y="6069513"/>
              <a:ext cx="66960" cy="172080"/>
            </p14:xfrm>
          </p:contentPart>
        </mc:Choice>
        <mc:Fallback>
          <p:pic>
            <p:nvPicPr>
              <p:cNvPr id="211839" name="Freihand 211838">
                <a:extLst>
                  <a:ext uri="{FF2B5EF4-FFF2-40B4-BE49-F238E27FC236}">
                    <a16:creationId xmlns:a16="http://schemas.microsoft.com/office/drawing/2014/main" id="{262AAAB9-1AAE-7E52-E906-47BBA9040CAC}"/>
                  </a:ext>
                </a:extLst>
              </p:cNvPr>
              <p:cNvPicPr/>
              <p:nvPr/>
            </p:nvPicPr>
            <p:blipFill>
              <a:blip r:embed="rId871"/>
              <a:stretch>
                <a:fillRect/>
              </a:stretch>
            </p:blipFill>
            <p:spPr>
              <a:xfrm>
                <a:off x="5150915" y="6060873"/>
                <a:ext cx="846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2">
            <p14:nvContentPartPr>
              <p14:cNvPr id="211840" name="Freihand 211839">
                <a:extLst>
                  <a:ext uri="{FF2B5EF4-FFF2-40B4-BE49-F238E27FC236}">
                    <a16:creationId xmlns:a16="http://schemas.microsoft.com/office/drawing/2014/main" id="{5AC0CD87-0199-A22B-B814-DF922742849C}"/>
                  </a:ext>
                </a:extLst>
              </p14:cNvPr>
              <p14:cNvContentPartPr/>
              <p14:nvPr/>
            </p14:nvContentPartPr>
            <p14:xfrm>
              <a:off x="5200235" y="5942793"/>
              <a:ext cx="25560" cy="13680"/>
            </p14:xfrm>
          </p:contentPart>
        </mc:Choice>
        <mc:Fallback>
          <p:pic>
            <p:nvPicPr>
              <p:cNvPr id="211840" name="Freihand 211839">
                <a:extLst>
                  <a:ext uri="{FF2B5EF4-FFF2-40B4-BE49-F238E27FC236}">
                    <a16:creationId xmlns:a16="http://schemas.microsoft.com/office/drawing/2014/main" id="{5AC0CD87-0199-A22B-B814-DF922742849C}"/>
                  </a:ext>
                </a:extLst>
              </p:cNvPr>
              <p:cNvPicPr/>
              <p:nvPr/>
            </p:nvPicPr>
            <p:blipFill>
              <a:blip r:embed="rId873"/>
              <a:stretch>
                <a:fillRect/>
              </a:stretch>
            </p:blipFill>
            <p:spPr>
              <a:xfrm>
                <a:off x="5191595" y="5934153"/>
                <a:ext cx="432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4">
            <p14:nvContentPartPr>
              <p14:cNvPr id="211841" name="Freihand 211840">
                <a:extLst>
                  <a:ext uri="{FF2B5EF4-FFF2-40B4-BE49-F238E27FC236}">
                    <a16:creationId xmlns:a16="http://schemas.microsoft.com/office/drawing/2014/main" id="{D901CD3B-2ACB-6CAE-6F6D-BB6A7549E694}"/>
                  </a:ext>
                </a:extLst>
              </p14:cNvPr>
              <p14:cNvContentPartPr/>
              <p14:nvPr/>
            </p14:nvContentPartPr>
            <p14:xfrm>
              <a:off x="5422355" y="6103353"/>
              <a:ext cx="179280" cy="28080"/>
            </p14:xfrm>
          </p:contentPart>
        </mc:Choice>
        <mc:Fallback>
          <p:pic>
            <p:nvPicPr>
              <p:cNvPr id="211841" name="Freihand 211840">
                <a:extLst>
                  <a:ext uri="{FF2B5EF4-FFF2-40B4-BE49-F238E27FC236}">
                    <a16:creationId xmlns:a16="http://schemas.microsoft.com/office/drawing/2014/main" id="{D901CD3B-2ACB-6CAE-6F6D-BB6A7549E694}"/>
                  </a:ext>
                </a:extLst>
              </p:cNvPr>
              <p:cNvPicPr/>
              <p:nvPr/>
            </p:nvPicPr>
            <p:blipFill>
              <a:blip r:embed="rId875"/>
              <a:stretch>
                <a:fillRect/>
              </a:stretch>
            </p:blipFill>
            <p:spPr>
              <a:xfrm>
                <a:off x="5413715" y="6094353"/>
                <a:ext cx="1969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6">
            <p14:nvContentPartPr>
              <p14:cNvPr id="211842" name="Freihand 211841">
                <a:extLst>
                  <a:ext uri="{FF2B5EF4-FFF2-40B4-BE49-F238E27FC236}">
                    <a16:creationId xmlns:a16="http://schemas.microsoft.com/office/drawing/2014/main" id="{B6A0DF5D-0E7D-DAA5-FF44-A751452363A3}"/>
                  </a:ext>
                </a:extLst>
              </p14:cNvPr>
              <p14:cNvContentPartPr/>
              <p14:nvPr/>
            </p14:nvContentPartPr>
            <p14:xfrm>
              <a:off x="5428835" y="6171753"/>
              <a:ext cx="167400" cy="20880"/>
            </p14:xfrm>
          </p:contentPart>
        </mc:Choice>
        <mc:Fallback>
          <p:pic>
            <p:nvPicPr>
              <p:cNvPr id="211842" name="Freihand 211841">
                <a:extLst>
                  <a:ext uri="{FF2B5EF4-FFF2-40B4-BE49-F238E27FC236}">
                    <a16:creationId xmlns:a16="http://schemas.microsoft.com/office/drawing/2014/main" id="{B6A0DF5D-0E7D-DAA5-FF44-A751452363A3}"/>
                  </a:ext>
                </a:extLst>
              </p:cNvPr>
              <p:cNvPicPr/>
              <p:nvPr/>
            </p:nvPicPr>
            <p:blipFill>
              <a:blip r:embed="rId877"/>
              <a:stretch>
                <a:fillRect/>
              </a:stretch>
            </p:blipFill>
            <p:spPr>
              <a:xfrm>
                <a:off x="5420195" y="6162753"/>
                <a:ext cx="1850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8">
            <p14:nvContentPartPr>
              <p14:cNvPr id="211843" name="Freihand 211842">
                <a:extLst>
                  <a:ext uri="{FF2B5EF4-FFF2-40B4-BE49-F238E27FC236}">
                    <a16:creationId xmlns:a16="http://schemas.microsoft.com/office/drawing/2014/main" id="{F524B21C-B369-41EC-BBF0-1545DF8BEFDA}"/>
                  </a:ext>
                </a:extLst>
              </p14:cNvPr>
              <p14:cNvContentPartPr/>
              <p14:nvPr/>
            </p14:nvContentPartPr>
            <p14:xfrm>
              <a:off x="5742395" y="5953953"/>
              <a:ext cx="173160" cy="219960"/>
            </p14:xfrm>
          </p:contentPart>
        </mc:Choice>
        <mc:Fallback>
          <p:pic>
            <p:nvPicPr>
              <p:cNvPr id="211843" name="Freihand 211842">
                <a:extLst>
                  <a:ext uri="{FF2B5EF4-FFF2-40B4-BE49-F238E27FC236}">
                    <a16:creationId xmlns:a16="http://schemas.microsoft.com/office/drawing/2014/main" id="{F524B21C-B369-41EC-BBF0-1545DF8BEFDA}"/>
                  </a:ext>
                </a:extLst>
              </p:cNvPr>
              <p:cNvPicPr/>
              <p:nvPr/>
            </p:nvPicPr>
            <p:blipFill>
              <a:blip r:embed="rId879"/>
              <a:stretch>
                <a:fillRect/>
              </a:stretch>
            </p:blipFill>
            <p:spPr>
              <a:xfrm>
                <a:off x="5733755" y="5945313"/>
                <a:ext cx="1908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0">
            <p14:nvContentPartPr>
              <p14:cNvPr id="211844" name="Freihand 211843">
                <a:extLst>
                  <a:ext uri="{FF2B5EF4-FFF2-40B4-BE49-F238E27FC236}">
                    <a16:creationId xmlns:a16="http://schemas.microsoft.com/office/drawing/2014/main" id="{C49C9FF9-84A6-19B5-1DA8-F26D02FFE113}"/>
                  </a:ext>
                </a:extLst>
              </p14:cNvPr>
              <p14:cNvContentPartPr/>
              <p14:nvPr/>
            </p14:nvContentPartPr>
            <p14:xfrm>
              <a:off x="5974955" y="5988513"/>
              <a:ext cx="102240" cy="186480"/>
            </p14:xfrm>
          </p:contentPart>
        </mc:Choice>
        <mc:Fallback>
          <p:pic>
            <p:nvPicPr>
              <p:cNvPr id="211844" name="Freihand 211843">
                <a:extLst>
                  <a:ext uri="{FF2B5EF4-FFF2-40B4-BE49-F238E27FC236}">
                    <a16:creationId xmlns:a16="http://schemas.microsoft.com/office/drawing/2014/main" id="{C49C9FF9-84A6-19B5-1DA8-F26D02FFE113}"/>
                  </a:ext>
                </a:extLst>
              </p:cNvPr>
              <p:cNvPicPr/>
              <p:nvPr/>
            </p:nvPicPr>
            <p:blipFill>
              <a:blip r:embed="rId881"/>
              <a:stretch>
                <a:fillRect/>
              </a:stretch>
            </p:blipFill>
            <p:spPr>
              <a:xfrm>
                <a:off x="5966315" y="5979873"/>
                <a:ext cx="11988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2">
            <p14:nvContentPartPr>
              <p14:cNvPr id="211845" name="Freihand 211844">
                <a:extLst>
                  <a:ext uri="{FF2B5EF4-FFF2-40B4-BE49-F238E27FC236}">
                    <a16:creationId xmlns:a16="http://schemas.microsoft.com/office/drawing/2014/main" id="{3482A2E4-D7B5-FBBE-EF7B-66BE8E6B5D67}"/>
                  </a:ext>
                </a:extLst>
              </p14:cNvPr>
              <p14:cNvContentPartPr/>
              <p14:nvPr/>
            </p14:nvContentPartPr>
            <p14:xfrm>
              <a:off x="6113555" y="5983113"/>
              <a:ext cx="138600" cy="179640"/>
            </p14:xfrm>
          </p:contentPart>
        </mc:Choice>
        <mc:Fallback>
          <p:pic>
            <p:nvPicPr>
              <p:cNvPr id="211845" name="Freihand 211844">
                <a:extLst>
                  <a:ext uri="{FF2B5EF4-FFF2-40B4-BE49-F238E27FC236}">
                    <a16:creationId xmlns:a16="http://schemas.microsoft.com/office/drawing/2014/main" id="{3482A2E4-D7B5-FBBE-EF7B-66BE8E6B5D67}"/>
                  </a:ext>
                </a:extLst>
              </p:cNvPr>
              <p:cNvPicPr/>
              <p:nvPr/>
            </p:nvPicPr>
            <p:blipFill>
              <a:blip r:embed="rId883"/>
              <a:stretch>
                <a:fillRect/>
              </a:stretch>
            </p:blipFill>
            <p:spPr>
              <a:xfrm>
                <a:off x="6104555" y="5974473"/>
                <a:ext cx="15624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4">
            <p14:nvContentPartPr>
              <p14:cNvPr id="211846" name="Freihand 211845">
                <a:extLst>
                  <a:ext uri="{FF2B5EF4-FFF2-40B4-BE49-F238E27FC236}">
                    <a16:creationId xmlns:a16="http://schemas.microsoft.com/office/drawing/2014/main" id="{B41D94AE-3852-EE23-899F-A65022A96021}"/>
                  </a:ext>
                </a:extLst>
              </p14:cNvPr>
              <p14:cNvContentPartPr/>
              <p14:nvPr/>
            </p14:nvContentPartPr>
            <p14:xfrm>
              <a:off x="6236675" y="5880153"/>
              <a:ext cx="131400" cy="329400"/>
            </p14:xfrm>
          </p:contentPart>
        </mc:Choice>
        <mc:Fallback>
          <p:pic>
            <p:nvPicPr>
              <p:cNvPr id="211846" name="Freihand 211845">
                <a:extLst>
                  <a:ext uri="{FF2B5EF4-FFF2-40B4-BE49-F238E27FC236}">
                    <a16:creationId xmlns:a16="http://schemas.microsoft.com/office/drawing/2014/main" id="{B41D94AE-3852-EE23-899F-A65022A96021}"/>
                  </a:ext>
                </a:extLst>
              </p:cNvPr>
              <p:cNvPicPr/>
              <p:nvPr/>
            </p:nvPicPr>
            <p:blipFill>
              <a:blip r:embed="rId885"/>
              <a:stretch>
                <a:fillRect/>
              </a:stretch>
            </p:blipFill>
            <p:spPr>
              <a:xfrm>
                <a:off x="6228035" y="5871153"/>
                <a:ext cx="14904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6">
            <p14:nvContentPartPr>
              <p14:cNvPr id="211847" name="Freihand 211846">
                <a:extLst>
                  <a:ext uri="{FF2B5EF4-FFF2-40B4-BE49-F238E27FC236}">
                    <a16:creationId xmlns:a16="http://schemas.microsoft.com/office/drawing/2014/main" id="{BFCE2EAD-96BB-B19A-0B6E-D362641AB564}"/>
                  </a:ext>
                </a:extLst>
              </p14:cNvPr>
              <p14:cNvContentPartPr/>
              <p14:nvPr/>
            </p14:nvContentPartPr>
            <p14:xfrm>
              <a:off x="5721515" y="5884113"/>
              <a:ext cx="69840" cy="331560"/>
            </p14:xfrm>
          </p:contentPart>
        </mc:Choice>
        <mc:Fallback>
          <p:pic>
            <p:nvPicPr>
              <p:cNvPr id="211847" name="Freihand 211846">
                <a:extLst>
                  <a:ext uri="{FF2B5EF4-FFF2-40B4-BE49-F238E27FC236}">
                    <a16:creationId xmlns:a16="http://schemas.microsoft.com/office/drawing/2014/main" id="{BFCE2EAD-96BB-B19A-0B6E-D362641AB564}"/>
                  </a:ext>
                </a:extLst>
              </p:cNvPr>
              <p:cNvPicPr/>
              <p:nvPr/>
            </p:nvPicPr>
            <p:blipFill>
              <a:blip r:embed="rId887"/>
              <a:stretch>
                <a:fillRect/>
              </a:stretch>
            </p:blipFill>
            <p:spPr>
              <a:xfrm>
                <a:off x="5712875" y="5875113"/>
                <a:ext cx="8748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8">
            <p14:nvContentPartPr>
              <p14:cNvPr id="211848" name="Freihand 211847">
                <a:extLst>
                  <a:ext uri="{FF2B5EF4-FFF2-40B4-BE49-F238E27FC236}">
                    <a16:creationId xmlns:a16="http://schemas.microsoft.com/office/drawing/2014/main" id="{A1252333-2040-46B9-B4BF-0814E62B1570}"/>
                  </a:ext>
                </a:extLst>
              </p14:cNvPr>
              <p14:cNvContentPartPr/>
              <p14:nvPr/>
            </p14:nvContentPartPr>
            <p14:xfrm>
              <a:off x="6393995" y="5853153"/>
              <a:ext cx="99000" cy="311040"/>
            </p14:xfrm>
          </p:contentPart>
        </mc:Choice>
        <mc:Fallback>
          <p:pic>
            <p:nvPicPr>
              <p:cNvPr id="211848" name="Freihand 211847">
                <a:extLst>
                  <a:ext uri="{FF2B5EF4-FFF2-40B4-BE49-F238E27FC236}">
                    <a16:creationId xmlns:a16="http://schemas.microsoft.com/office/drawing/2014/main" id="{A1252333-2040-46B9-B4BF-0814E62B1570}"/>
                  </a:ext>
                </a:extLst>
              </p:cNvPr>
              <p:cNvPicPr/>
              <p:nvPr/>
            </p:nvPicPr>
            <p:blipFill>
              <a:blip r:embed="rId889"/>
              <a:stretch>
                <a:fillRect/>
              </a:stretch>
            </p:blipFill>
            <p:spPr>
              <a:xfrm>
                <a:off x="6384995" y="5844153"/>
                <a:ext cx="11664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0">
            <p14:nvContentPartPr>
              <p14:cNvPr id="211849" name="Freihand 211848">
                <a:extLst>
                  <a:ext uri="{FF2B5EF4-FFF2-40B4-BE49-F238E27FC236}">
                    <a16:creationId xmlns:a16="http://schemas.microsoft.com/office/drawing/2014/main" id="{D16E477F-5EC7-4D2C-87F6-F75BF5A0A7AE}"/>
                  </a:ext>
                </a:extLst>
              </p14:cNvPr>
              <p14:cNvContentPartPr/>
              <p14:nvPr/>
            </p14:nvContentPartPr>
            <p14:xfrm>
              <a:off x="6541595" y="5889153"/>
              <a:ext cx="129600" cy="180360"/>
            </p14:xfrm>
          </p:contentPart>
        </mc:Choice>
        <mc:Fallback>
          <p:pic>
            <p:nvPicPr>
              <p:cNvPr id="211849" name="Freihand 211848">
                <a:extLst>
                  <a:ext uri="{FF2B5EF4-FFF2-40B4-BE49-F238E27FC236}">
                    <a16:creationId xmlns:a16="http://schemas.microsoft.com/office/drawing/2014/main" id="{D16E477F-5EC7-4D2C-87F6-F75BF5A0A7AE}"/>
                  </a:ext>
                </a:extLst>
              </p:cNvPr>
              <p:cNvPicPr/>
              <p:nvPr/>
            </p:nvPicPr>
            <p:blipFill>
              <a:blip r:embed="rId891"/>
              <a:stretch>
                <a:fillRect/>
              </a:stretch>
            </p:blipFill>
            <p:spPr>
              <a:xfrm>
                <a:off x="6532955" y="5880513"/>
                <a:ext cx="1472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2">
            <p14:nvContentPartPr>
              <p14:cNvPr id="211850" name="Freihand 211849">
                <a:extLst>
                  <a:ext uri="{FF2B5EF4-FFF2-40B4-BE49-F238E27FC236}">
                    <a16:creationId xmlns:a16="http://schemas.microsoft.com/office/drawing/2014/main" id="{BA4C00BF-C62D-89B1-3B4D-B31B076B8CDA}"/>
                  </a:ext>
                </a:extLst>
              </p14:cNvPr>
              <p14:cNvContentPartPr/>
              <p14:nvPr/>
            </p14:nvContentPartPr>
            <p14:xfrm>
              <a:off x="6737795" y="5906073"/>
              <a:ext cx="91440" cy="183960"/>
            </p14:xfrm>
          </p:contentPart>
        </mc:Choice>
        <mc:Fallback>
          <p:pic>
            <p:nvPicPr>
              <p:cNvPr id="211850" name="Freihand 211849">
                <a:extLst>
                  <a:ext uri="{FF2B5EF4-FFF2-40B4-BE49-F238E27FC236}">
                    <a16:creationId xmlns:a16="http://schemas.microsoft.com/office/drawing/2014/main" id="{BA4C00BF-C62D-89B1-3B4D-B31B076B8CDA}"/>
                  </a:ext>
                </a:extLst>
              </p:cNvPr>
              <p:cNvPicPr/>
              <p:nvPr/>
            </p:nvPicPr>
            <p:blipFill>
              <a:blip r:embed="rId893"/>
              <a:stretch>
                <a:fillRect/>
              </a:stretch>
            </p:blipFill>
            <p:spPr>
              <a:xfrm>
                <a:off x="6728795" y="5897073"/>
                <a:ext cx="10908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4">
            <p14:nvContentPartPr>
              <p14:cNvPr id="211852" name="Freihand 211851">
                <a:extLst>
                  <a:ext uri="{FF2B5EF4-FFF2-40B4-BE49-F238E27FC236}">
                    <a16:creationId xmlns:a16="http://schemas.microsoft.com/office/drawing/2014/main" id="{2A761EEC-EC6B-1BFD-A498-A7A44AF5E69C}"/>
                  </a:ext>
                </a:extLst>
              </p14:cNvPr>
              <p14:cNvContentPartPr/>
              <p14:nvPr/>
            </p14:nvContentPartPr>
            <p14:xfrm>
              <a:off x="6946595" y="5902113"/>
              <a:ext cx="74520" cy="109440"/>
            </p14:xfrm>
          </p:contentPart>
        </mc:Choice>
        <mc:Fallback>
          <p:pic>
            <p:nvPicPr>
              <p:cNvPr id="211852" name="Freihand 211851">
                <a:extLst>
                  <a:ext uri="{FF2B5EF4-FFF2-40B4-BE49-F238E27FC236}">
                    <a16:creationId xmlns:a16="http://schemas.microsoft.com/office/drawing/2014/main" id="{2A761EEC-EC6B-1BFD-A498-A7A44AF5E69C}"/>
                  </a:ext>
                </a:extLst>
              </p:cNvPr>
              <p:cNvPicPr/>
              <p:nvPr/>
            </p:nvPicPr>
            <p:blipFill>
              <a:blip r:embed="rId895"/>
              <a:stretch>
                <a:fillRect/>
              </a:stretch>
            </p:blipFill>
            <p:spPr>
              <a:xfrm>
                <a:off x="6937955" y="5893113"/>
                <a:ext cx="9216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6">
            <p14:nvContentPartPr>
              <p14:cNvPr id="211853" name="Freihand 211852">
                <a:extLst>
                  <a:ext uri="{FF2B5EF4-FFF2-40B4-BE49-F238E27FC236}">
                    <a16:creationId xmlns:a16="http://schemas.microsoft.com/office/drawing/2014/main" id="{0F89C7BF-BEA8-7E39-631E-63FBF0EAD042}"/>
                  </a:ext>
                </a:extLst>
              </p14:cNvPr>
              <p14:cNvContentPartPr/>
              <p14:nvPr/>
            </p14:nvContentPartPr>
            <p14:xfrm>
              <a:off x="6883595" y="5834793"/>
              <a:ext cx="173880" cy="16920"/>
            </p14:xfrm>
          </p:contentPart>
        </mc:Choice>
        <mc:Fallback>
          <p:pic>
            <p:nvPicPr>
              <p:cNvPr id="211853" name="Freihand 211852">
                <a:extLst>
                  <a:ext uri="{FF2B5EF4-FFF2-40B4-BE49-F238E27FC236}">
                    <a16:creationId xmlns:a16="http://schemas.microsoft.com/office/drawing/2014/main" id="{0F89C7BF-BEA8-7E39-631E-63FBF0EAD042}"/>
                  </a:ext>
                </a:extLst>
              </p:cNvPr>
              <p:cNvPicPr/>
              <p:nvPr/>
            </p:nvPicPr>
            <p:blipFill>
              <a:blip r:embed="rId897"/>
              <a:stretch>
                <a:fillRect/>
              </a:stretch>
            </p:blipFill>
            <p:spPr>
              <a:xfrm>
                <a:off x="6874955" y="5826153"/>
                <a:ext cx="19152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8">
            <p14:nvContentPartPr>
              <p14:cNvPr id="211854" name="Freihand 211853">
                <a:extLst>
                  <a:ext uri="{FF2B5EF4-FFF2-40B4-BE49-F238E27FC236}">
                    <a16:creationId xmlns:a16="http://schemas.microsoft.com/office/drawing/2014/main" id="{46EDDC59-2517-7704-BB54-2152F87D345A}"/>
                  </a:ext>
                </a:extLst>
              </p14:cNvPr>
              <p14:cNvContentPartPr/>
              <p14:nvPr/>
            </p14:nvContentPartPr>
            <p14:xfrm>
              <a:off x="7032635" y="5753793"/>
              <a:ext cx="105480" cy="380520"/>
            </p14:xfrm>
          </p:contentPart>
        </mc:Choice>
        <mc:Fallback>
          <p:pic>
            <p:nvPicPr>
              <p:cNvPr id="211854" name="Freihand 211853">
                <a:extLst>
                  <a:ext uri="{FF2B5EF4-FFF2-40B4-BE49-F238E27FC236}">
                    <a16:creationId xmlns:a16="http://schemas.microsoft.com/office/drawing/2014/main" id="{46EDDC59-2517-7704-BB54-2152F87D345A}"/>
                  </a:ext>
                </a:extLst>
              </p:cNvPr>
              <p:cNvPicPr/>
              <p:nvPr/>
            </p:nvPicPr>
            <p:blipFill>
              <a:blip r:embed="rId899"/>
              <a:stretch>
                <a:fillRect/>
              </a:stretch>
            </p:blipFill>
            <p:spPr>
              <a:xfrm>
                <a:off x="7023635" y="5745153"/>
                <a:ext cx="12312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0">
            <p14:nvContentPartPr>
              <p14:cNvPr id="211855" name="Freihand 211854">
                <a:extLst>
                  <a:ext uri="{FF2B5EF4-FFF2-40B4-BE49-F238E27FC236}">
                    <a16:creationId xmlns:a16="http://schemas.microsoft.com/office/drawing/2014/main" id="{B3E67CDA-98C3-6AB1-3DA3-FC10D8BE1B2F}"/>
                  </a:ext>
                </a:extLst>
              </p14:cNvPr>
              <p14:cNvContentPartPr/>
              <p14:nvPr/>
            </p14:nvContentPartPr>
            <p14:xfrm>
              <a:off x="7259075" y="5909673"/>
              <a:ext cx="169560" cy="5760"/>
            </p14:xfrm>
          </p:contentPart>
        </mc:Choice>
        <mc:Fallback>
          <p:pic>
            <p:nvPicPr>
              <p:cNvPr id="211855" name="Freihand 211854">
                <a:extLst>
                  <a:ext uri="{FF2B5EF4-FFF2-40B4-BE49-F238E27FC236}">
                    <a16:creationId xmlns:a16="http://schemas.microsoft.com/office/drawing/2014/main" id="{B3E67CDA-98C3-6AB1-3DA3-FC10D8BE1B2F}"/>
                  </a:ext>
                </a:extLst>
              </p:cNvPr>
              <p:cNvPicPr/>
              <p:nvPr/>
            </p:nvPicPr>
            <p:blipFill>
              <a:blip r:embed="rId901"/>
              <a:stretch>
                <a:fillRect/>
              </a:stretch>
            </p:blipFill>
            <p:spPr>
              <a:xfrm>
                <a:off x="7250075" y="5901033"/>
                <a:ext cx="1872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2">
            <p14:nvContentPartPr>
              <p14:cNvPr id="211856" name="Freihand 211855">
                <a:extLst>
                  <a:ext uri="{FF2B5EF4-FFF2-40B4-BE49-F238E27FC236}">
                    <a16:creationId xmlns:a16="http://schemas.microsoft.com/office/drawing/2014/main" id="{5E6B96A6-F52B-D5FB-1A82-D9E18C3194BC}"/>
                  </a:ext>
                </a:extLst>
              </p14:cNvPr>
              <p14:cNvContentPartPr/>
              <p14:nvPr/>
            </p14:nvContentPartPr>
            <p14:xfrm>
              <a:off x="7589195" y="5737593"/>
              <a:ext cx="166680" cy="249840"/>
            </p14:xfrm>
          </p:contentPart>
        </mc:Choice>
        <mc:Fallback>
          <p:pic>
            <p:nvPicPr>
              <p:cNvPr id="211856" name="Freihand 211855">
                <a:extLst>
                  <a:ext uri="{FF2B5EF4-FFF2-40B4-BE49-F238E27FC236}">
                    <a16:creationId xmlns:a16="http://schemas.microsoft.com/office/drawing/2014/main" id="{5E6B96A6-F52B-D5FB-1A82-D9E18C3194BC}"/>
                  </a:ext>
                </a:extLst>
              </p:cNvPr>
              <p:cNvPicPr/>
              <p:nvPr/>
            </p:nvPicPr>
            <p:blipFill>
              <a:blip r:embed="rId903"/>
              <a:stretch>
                <a:fillRect/>
              </a:stretch>
            </p:blipFill>
            <p:spPr>
              <a:xfrm>
                <a:off x="7580195" y="5728593"/>
                <a:ext cx="18432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4">
            <p14:nvContentPartPr>
              <p14:cNvPr id="211861" name="Freihand 211860">
                <a:extLst>
                  <a:ext uri="{FF2B5EF4-FFF2-40B4-BE49-F238E27FC236}">
                    <a16:creationId xmlns:a16="http://schemas.microsoft.com/office/drawing/2014/main" id="{2D48753E-5258-E47F-6E31-9441CC2C0BBD}"/>
                  </a:ext>
                </a:extLst>
              </p14:cNvPr>
              <p14:cNvContentPartPr/>
              <p14:nvPr/>
            </p14:nvContentPartPr>
            <p14:xfrm>
              <a:off x="9146555" y="278193"/>
              <a:ext cx="489240" cy="376200"/>
            </p14:xfrm>
          </p:contentPart>
        </mc:Choice>
        <mc:Fallback>
          <p:pic>
            <p:nvPicPr>
              <p:cNvPr id="211861" name="Freihand 211860">
                <a:extLst>
                  <a:ext uri="{FF2B5EF4-FFF2-40B4-BE49-F238E27FC236}">
                    <a16:creationId xmlns:a16="http://schemas.microsoft.com/office/drawing/2014/main" id="{2D48753E-5258-E47F-6E31-9441CC2C0BBD}"/>
                  </a:ext>
                </a:extLst>
              </p:cNvPr>
              <p:cNvPicPr/>
              <p:nvPr/>
            </p:nvPicPr>
            <p:blipFill>
              <a:blip r:embed="rId905"/>
              <a:stretch>
                <a:fillRect/>
              </a:stretch>
            </p:blipFill>
            <p:spPr>
              <a:xfrm>
                <a:off x="9137555" y="269193"/>
                <a:ext cx="50688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6">
            <p14:nvContentPartPr>
              <p14:cNvPr id="211857" name="Freihand 211856">
                <a:extLst>
                  <a:ext uri="{FF2B5EF4-FFF2-40B4-BE49-F238E27FC236}">
                    <a16:creationId xmlns:a16="http://schemas.microsoft.com/office/drawing/2014/main" id="{4DDBABC6-9E19-5913-39A8-E63DE67A9707}"/>
                  </a:ext>
                </a:extLst>
              </p14:cNvPr>
              <p14:cNvContentPartPr/>
              <p14:nvPr/>
            </p14:nvContentPartPr>
            <p14:xfrm>
              <a:off x="5389235" y="6533553"/>
              <a:ext cx="214200" cy="32400"/>
            </p14:xfrm>
          </p:contentPart>
        </mc:Choice>
        <mc:Fallback>
          <p:pic>
            <p:nvPicPr>
              <p:cNvPr id="211857" name="Freihand 211856">
                <a:extLst>
                  <a:ext uri="{FF2B5EF4-FFF2-40B4-BE49-F238E27FC236}">
                    <a16:creationId xmlns:a16="http://schemas.microsoft.com/office/drawing/2014/main" id="{4DDBABC6-9E19-5913-39A8-E63DE67A9707}"/>
                  </a:ext>
                </a:extLst>
              </p:cNvPr>
              <p:cNvPicPr/>
              <p:nvPr/>
            </p:nvPicPr>
            <p:blipFill>
              <a:blip r:embed="rId907"/>
              <a:stretch>
                <a:fillRect/>
              </a:stretch>
            </p:blipFill>
            <p:spPr>
              <a:xfrm>
                <a:off x="5380595" y="6524913"/>
                <a:ext cx="2318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8">
            <p14:nvContentPartPr>
              <p14:cNvPr id="211858" name="Freihand 211857">
                <a:extLst>
                  <a:ext uri="{FF2B5EF4-FFF2-40B4-BE49-F238E27FC236}">
                    <a16:creationId xmlns:a16="http://schemas.microsoft.com/office/drawing/2014/main" id="{E46B4A3D-357A-B0D6-683D-A7164E14E5FA}"/>
                  </a:ext>
                </a:extLst>
              </p14:cNvPr>
              <p14:cNvContentPartPr/>
              <p14:nvPr/>
            </p14:nvContentPartPr>
            <p14:xfrm>
              <a:off x="5405435" y="6599073"/>
              <a:ext cx="163080" cy="39600"/>
            </p14:xfrm>
          </p:contentPart>
        </mc:Choice>
        <mc:Fallback>
          <p:pic>
            <p:nvPicPr>
              <p:cNvPr id="211858" name="Freihand 211857">
                <a:extLst>
                  <a:ext uri="{FF2B5EF4-FFF2-40B4-BE49-F238E27FC236}">
                    <a16:creationId xmlns:a16="http://schemas.microsoft.com/office/drawing/2014/main" id="{E46B4A3D-357A-B0D6-683D-A7164E14E5FA}"/>
                  </a:ext>
                </a:extLst>
              </p:cNvPr>
              <p:cNvPicPr/>
              <p:nvPr/>
            </p:nvPicPr>
            <p:blipFill>
              <a:blip r:embed="rId909"/>
              <a:stretch>
                <a:fillRect/>
              </a:stretch>
            </p:blipFill>
            <p:spPr>
              <a:xfrm>
                <a:off x="5396435" y="6590433"/>
                <a:ext cx="1807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0">
            <p14:nvContentPartPr>
              <p14:cNvPr id="211862" name="Freihand 211861">
                <a:extLst>
                  <a:ext uri="{FF2B5EF4-FFF2-40B4-BE49-F238E27FC236}">
                    <a16:creationId xmlns:a16="http://schemas.microsoft.com/office/drawing/2014/main" id="{3C2E1660-B41D-8896-1A74-36F4313877B6}"/>
                  </a:ext>
                </a:extLst>
              </p14:cNvPr>
              <p14:cNvContentPartPr/>
              <p14:nvPr/>
            </p14:nvContentPartPr>
            <p14:xfrm>
              <a:off x="5717555" y="6414393"/>
              <a:ext cx="90360" cy="224640"/>
            </p14:xfrm>
          </p:contentPart>
        </mc:Choice>
        <mc:Fallback>
          <p:pic>
            <p:nvPicPr>
              <p:cNvPr id="211862" name="Freihand 211861">
                <a:extLst>
                  <a:ext uri="{FF2B5EF4-FFF2-40B4-BE49-F238E27FC236}">
                    <a16:creationId xmlns:a16="http://schemas.microsoft.com/office/drawing/2014/main" id="{3C2E1660-B41D-8896-1A74-36F4313877B6}"/>
                  </a:ext>
                </a:extLst>
              </p:cNvPr>
              <p:cNvPicPr/>
              <p:nvPr/>
            </p:nvPicPr>
            <p:blipFill>
              <a:blip r:embed="rId911"/>
              <a:stretch>
                <a:fillRect/>
              </a:stretch>
            </p:blipFill>
            <p:spPr>
              <a:xfrm>
                <a:off x="5708915" y="6405393"/>
                <a:ext cx="1080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2">
            <p14:nvContentPartPr>
              <p14:cNvPr id="211863" name="Freihand 211862">
                <a:extLst>
                  <a:ext uri="{FF2B5EF4-FFF2-40B4-BE49-F238E27FC236}">
                    <a16:creationId xmlns:a16="http://schemas.microsoft.com/office/drawing/2014/main" id="{40CFCE4A-C48E-BDA4-F8EA-4A6EF4F7BEF7}"/>
                  </a:ext>
                </a:extLst>
              </p14:cNvPr>
              <p14:cNvContentPartPr/>
              <p14:nvPr/>
            </p14:nvContentPartPr>
            <p14:xfrm>
              <a:off x="5854715" y="6433833"/>
              <a:ext cx="66600" cy="154440"/>
            </p14:xfrm>
          </p:contentPart>
        </mc:Choice>
        <mc:Fallback>
          <p:pic>
            <p:nvPicPr>
              <p:cNvPr id="211863" name="Freihand 211862">
                <a:extLst>
                  <a:ext uri="{FF2B5EF4-FFF2-40B4-BE49-F238E27FC236}">
                    <a16:creationId xmlns:a16="http://schemas.microsoft.com/office/drawing/2014/main" id="{40CFCE4A-C48E-BDA4-F8EA-4A6EF4F7BEF7}"/>
                  </a:ext>
                </a:extLst>
              </p:cNvPr>
              <p:cNvPicPr/>
              <p:nvPr/>
            </p:nvPicPr>
            <p:blipFill>
              <a:blip r:embed="rId913"/>
              <a:stretch>
                <a:fillRect/>
              </a:stretch>
            </p:blipFill>
            <p:spPr>
              <a:xfrm>
                <a:off x="5845715" y="6425193"/>
                <a:ext cx="842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4">
            <p14:nvContentPartPr>
              <p14:cNvPr id="211865" name="Freihand 211864">
                <a:extLst>
                  <a:ext uri="{FF2B5EF4-FFF2-40B4-BE49-F238E27FC236}">
                    <a16:creationId xmlns:a16="http://schemas.microsoft.com/office/drawing/2014/main" id="{5AA261BB-48C5-6317-66DB-9EAC90D7B496}"/>
                  </a:ext>
                </a:extLst>
              </p14:cNvPr>
              <p14:cNvContentPartPr/>
              <p14:nvPr/>
            </p14:nvContentPartPr>
            <p14:xfrm>
              <a:off x="6031475" y="6475233"/>
              <a:ext cx="87840" cy="38880"/>
            </p14:xfrm>
          </p:contentPart>
        </mc:Choice>
        <mc:Fallback>
          <p:pic>
            <p:nvPicPr>
              <p:cNvPr id="211865" name="Freihand 211864">
                <a:extLst>
                  <a:ext uri="{FF2B5EF4-FFF2-40B4-BE49-F238E27FC236}">
                    <a16:creationId xmlns:a16="http://schemas.microsoft.com/office/drawing/2014/main" id="{5AA261BB-48C5-6317-66DB-9EAC90D7B496}"/>
                  </a:ext>
                </a:extLst>
              </p:cNvPr>
              <p:cNvPicPr/>
              <p:nvPr/>
            </p:nvPicPr>
            <p:blipFill>
              <a:blip r:embed="rId915"/>
              <a:stretch>
                <a:fillRect/>
              </a:stretch>
            </p:blipFill>
            <p:spPr>
              <a:xfrm>
                <a:off x="6022475" y="6466233"/>
                <a:ext cx="105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6">
            <p14:nvContentPartPr>
              <p14:cNvPr id="211867" name="Freihand 211866">
                <a:extLst>
                  <a:ext uri="{FF2B5EF4-FFF2-40B4-BE49-F238E27FC236}">
                    <a16:creationId xmlns:a16="http://schemas.microsoft.com/office/drawing/2014/main" id="{0329B8C9-1A86-070E-5F21-2F9742AA3C7C}"/>
                  </a:ext>
                </a:extLst>
              </p14:cNvPr>
              <p14:cNvContentPartPr/>
              <p14:nvPr/>
            </p14:nvContentPartPr>
            <p14:xfrm>
              <a:off x="6084035" y="6455073"/>
              <a:ext cx="17280" cy="105480"/>
            </p14:xfrm>
          </p:contentPart>
        </mc:Choice>
        <mc:Fallback>
          <p:pic>
            <p:nvPicPr>
              <p:cNvPr id="211867" name="Freihand 211866">
                <a:extLst>
                  <a:ext uri="{FF2B5EF4-FFF2-40B4-BE49-F238E27FC236}">
                    <a16:creationId xmlns:a16="http://schemas.microsoft.com/office/drawing/2014/main" id="{0329B8C9-1A86-070E-5F21-2F9742AA3C7C}"/>
                  </a:ext>
                </a:extLst>
              </p:cNvPr>
              <p:cNvPicPr/>
              <p:nvPr/>
            </p:nvPicPr>
            <p:blipFill>
              <a:blip r:embed="rId917"/>
              <a:stretch>
                <a:fillRect/>
              </a:stretch>
            </p:blipFill>
            <p:spPr>
              <a:xfrm>
                <a:off x="6075395" y="6446433"/>
                <a:ext cx="3492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8">
            <p14:nvContentPartPr>
              <p14:cNvPr id="211868" name="Freihand 211867">
                <a:extLst>
                  <a:ext uri="{FF2B5EF4-FFF2-40B4-BE49-F238E27FC236}">
                    <a16:creationId xmlns:a16="http://schemas.microsoft.com/office/drawing/2014/main" id="{5278B7B1-5132-7D71-C161-B9CDF3B43DB1}"/>
                  </a:ext>
                </a:extLst>
              </p14:cNvPr>
              <p14:cNvContentPartPr/>
              <p14:nvPr/>
            </p14:nvContentPartPr>
            <p14:xfrm>
              <a:off x="6165395" y="6385233"/>
              <a:ext cx="60840" cy="171720"/>
            </p14:xfrm>
          </p:contentPart>
        </mc:Choice>
        <mc:Fallback>
          <p:pic>
            <p:nvPicPr>
              <p:cNvPr id="211868" name="Freihand 211867">
                <a:extLst>
                  <a:ext uri="{FF2B5EF4-FFF2-40B4-BE49-F238E27FC236}">
                    <a16:creationId xmlns:a16="http://schemas.microsoft.com/office/drawing/2014/main" id="{5278B7B1-5132-7D71-C161-B9CDF3B43DB1}"/>
                  </a:ext>
                </a:extLst>
              </p:cNvPr>
              <p:cNvPicPr/>
              <p:nvPr/>
            </p:nvPicPr>
            <p:blipFill>
              <a:blip r:embed="rId919"/>
              <a:stretch>
                <a:fillRect/>
              </a:stretch>
            </p:blipFill>
            <p:spPr>
              <a:xfrm>
                <a:off x="6156755" y="6376233"/>
                <a:ext cx="784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0">
            <p14:nvContentPartPr>
              <p14:cNvPr id="211869" name="Freihand 211868">
                <a:extLst>
                  <a:ext uri="{FF2B5EF4-FFF2-40B4-BE49-F238E27FC236}">
                    <a16:creationId xmlns:a16="http://schemas.microsoft.com/office/drawing/2014/main" id="{2C76BD55-FCCF-68E6-2B10-739AD924575D}"/>
                  </a:ext>
                </a:extLst>
              </p14:cNvPr>
              <p14:cNvContentPartPr/>
              <p14:nvPr/>
            </p14:nvContentPartPr>
            <p14:xfrm>
              <a:off x="6266555" y="6457593"/>
              <a:ext cx="63360" cy="9720"/>
            </p14:xfrm>
          </p:contentPart>
        </mc:Choice>
        <mc:Fallback>
          <p:pic>
            <p:nvPicPr>
              <p:cNvPr id="211869" name="Freihand 211868">
                <a:extLst>
                  <a:ext uri="{FF2B5EF4-FFF2-40B4-BE49-F238E27FC236}">
                    <a16:creationId xmlns:a16="http://schemas.microsoft.com/office/drawing/2014/main" id="{2C76BD55-FCCF-68E6-2B10-739AD924575D}"/>
                  </a:ext>
                </a:extLst>
              </p:cNvPr>
              <p:cNvPicPr/>
              <p:nvPr/>
            </p:nvPicPr>
            <p:blipFill>
              <a:blip r:embed="rId921"/>
              <a:stretch>
                <a:fillRect/>
              </a:stretch>
            </p:blipFill>
            <p:spPr>
              <a:xfrm>
                <a:off x="6257915" y="6448593"/>
                <a:ext cx="810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2">
            <p14:nvContentPartPr>
              <p14:cNvPr id="211870" name="Freihand 211869">
                <a:extLst>
                  <a:ext uri="{FF2B5EF4-FFF2-40B4-BE49-F238E27FC236}">
                    <a16:creationId xmlns:a16="http://schemas.microsoft.com/office/drawing/2014/main" id="{D3024957-886B-B67A-869C-D41D82F17DBB}"/>
                  </a:ext>
                </a:extLst>
              </p14:cNvPr>
              <p14:cNvContentPartPr/>
              <p14:nvPr/>
            </p14:nvContentPartPr>
            <p14:xfrm>
              <a:off x="6360155" y="6371913"/>
              <a:ext cx="203760" cy="173520"/>
            </p14:xfrm>
          </p:contentPart>
        </mc:Choice>
        <mc:Fallback>
          <p:pic>
            <p:nvPicPr>
              <p:cNvPr id="211870" name="Freihand 211869">
                <a:extLst>
                  <a:ext uri="{FF2B5EF4-FFF2-40B4-BE49-F238E27FC236}">
                    <a16:creationId xmlns:a16="http://schemas.microsoft.com/office/drawing/2014/main" id="{D3024957-886B-B67A-869C-D41D82F17DBB}"/>
                  </a:ext>
                </a:extLst>
              </p:cNvPr>
              <p:cNvPicPr/>
              <p:nvPr/>
            </p:nvPicPr>
            <p:blipFill>
              <a:blip r:embed="rId923"/>
              <a:stretch>
                <a:fillRect/>
              </a:stretch>
            </p:blipFill>
            <p:spPr>
              <a:xfrm>
                <a:off x="6351515" y="6363273"/>
                <a:ext cx="2214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4">
            <p14:nvContentPartPr>
              <p14:cNvPr id="211871" name="Freihand 211870">
                <a:extLst>
                  <a:ext uri="{FF2B5EF4-FFF2-40B4-BE49-F238E27FC236}">
                    <a16:creationId xmlns:a16="http://schemas.microsoft.com/office/drawing/2014/main" id="{50904926-D944-DE7A-E658-AB7287C047D5}"/>
                  </a:ext>
                </a:extLst>
              </p14:cNvPr>
              <p14:cNvContentPartPr/>
              <p14:nvPr/>
            </p14:nvContentPartPr>
            <p14:xfrm>
              <a:off x="6443675" y="6358953"/>
              <a:ext cx="81360" cy="66600"/>
            </p14:xfrm>
          </p:contentPart>
        </mc:Choice>
        <mc:Fallback>
          <p:pic>
            <p:nvPicPr>
              <p:cNvPr id="211871" name="Freihand 211870">
                <a:extLst>
                  <a:ext uri="{FF2B5EF4-FFF2-40B4-BE49-F238E27FC236}">
                    <a16:creationId xmlns:a16="http://schemas.microsoft.com/office/drawing/2014/main" id="{50904926-D944-DE7A-E658-AB7287C047D5}"/>
                  </a:ext>
                </a:extLst>
              </p:cNvPr>
              <p:cNvPicPr/>
              <p:nvPr/>
            </p:nvPicPr>
            <p:blipFill>
              <a:blip r:embed="rId925"/>
              <a:stretch>
                <a:fillRect/>
              </a:stretch>
            </p:blipFill>
            <p:spPr>
              <a:xfrm>
                <a:off x="6434675" y="6350313"/>
                <a:ext cx="990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6">
            <p14:nvContentPartPr>
              <p14:cNvPr id="211872" name="Freihand 211871">
                <a:extLst>
                  <a:ext uri="{FF2B5EF4-FFF2-40B4-BE49-F238E27FC236}">
                    <a16:creationId xmlns:a16="http://schemas.microsoft.com/office/drawing/2014/main" id="{DA25F5DE-0FA8-6E9D-4C17-01AE1D6775EE}"/>
                  </a:ext>
                </a:extLst>
              </p14:cNvPr>
              <p14:cNvContentPartPr/>
              <p14:nvPr/>
            </p14:nvContentPartPr>
            <p14:xfrm>
              <a:off x="6566795" y="6318633"/>
              <a:ext cx="95040" cy="232920"/>
            </p14:xfrm>
          </p:contentPart>
        </mc:Choice>
        <mc:Fallback>
          <p:pic>
            <p:nvPicPr>
              <p:cNvPr id="211872" name="Freihand 211871">
                <a:extLst>
                  <a:ext uri="{FF2B5EF4-FFF2-40B4-BE49-F238E27FC236}">
                    <a16:creationId xmlns:a16="http://schemas.microsoft.com/office/drawing/2014/main" id="{DA25F5DE-0FA8-6E9D-4C17-01AE1D6775EE}"/>
                  </a:ext>
                </a:extLst>
              </p:cNvPr>
              <p:cNvPicPr/>
              <p:nvPr/>
            </p:nvPicPr>
            <p:blipFill>
              <a:blip r:embed="rId927"/>
              <a:stretch>
                <a:fillRect/>
              </a:stretch>
            </p:blipFill>
            <p:spPr>
              <a:xfrm>
                <a:off x="6558155" y="6309993"/>
                <a:ext cx="1126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8">
            <p14:nvContentPartPr>
              <p14:cNvPr id="211874" name="Freihand 211873">
                <a:extLst>
                  <a:ext uri="{FF2B5EF4-FFF2-40B4-BE49-F238E27FC236}">
                    <a16:creationId xmlns:a16="http://schemas.microsoft.com/office/drawing/2014/main" id="{5427C9BC-B816-A54D-ACF5-317A9F3F69C0}"/>
                  </a:ext>
                </a:extLst>
              </p14:cNvPr>
              <p14:cNvContentPartPr/>
              <p14:nvPr/>
            </p14:nvContentPartPr>
            <p14:xfrm>
              <a:off x="6722315" y="6237993"/>
              <a:ext cx="88920" cy="312840"/>
            </p14:xfrm>
          </p:contentPart>
        </mc:Choice>
        <mc:Fallback>
          <p:pic>
            <p:nvPicPr>
              <p:cNvPr id="211874" name="Freihand 211873">
                <a:extLst>
                  <a:ext uri="{FF2B5EF4-FFF2-40B4-BE49-F238E27FC236}">
                    <a16:creationId xmlns:a16="http://schemas.microsoft.com/office/drawing/2014/main" id="{5427C9BC-B816-A54D-ACF5-317A9F3F69C0}"/>
                  </a:ext>
                </a:extLst>
              </p:cNvPr>
              <p:cNvPicPr/>
              <p:nvPr/>
            </p:nvPicPr>
            <p:blipFill>
              <a:blip r:embed="rId929"/>
              <a:stretch>
                <a:fillRect/>
              </a:stretch>
            </p:blipFill>
            <p:spPr>
              <a:xfrm>
                <a:off x="6713675" y="6229353"/>
                <a:ext cx="10656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0">
            <p14:nvContentPartPr>
              <p14:cNvPr id="211876" name="Freihand 211875">
                <a:extLst>
                  <a:ext uri="{FF2B5EF4-FFF2-40B4-BE49-F238E27FC236}">
                    <a16:creationId xmlns:a16="http://schemas.microsoft.com/office/drawing/2014/main" id="{C9627F27-CCB5-FCEE-EC80-3A8273AE19B6}"/>
                  </a:ext>
                </a:extLst>
              </p14:cNvPr>
              <p14:cNvContentPartPr/>
              <p14:nvPr/>
            </p14:nvContentPartPr>
            <p14:xfrm>
              <a:off x="6243515" y="4386513"/>
              <a:ext cx="781200" cy="707400"/>
            </p14:xfrm>
          </p:contentPart>
        </mc:Choice>
        <mc:Fallback>
          <p:pic>
            <p:nvPicPr>
              <p:cNvPr id="211876" name="Freihand 211875">
                <a:extLst>
                  <a:ext uri="{FF2B5EF4-FFF2-40B4-BE49-F238E27FC236}">
                    <a16:creationId xmlns:a16="http://schemas.microsoft.com/office/drawing/2014/main" id="{C9627F27-CCB5-FCEE-EC80-3A8273AE19B6}"/>
                  </a:ext>
                </a:extLst>
              </p:cNvPr>
              <p:cNvPicPr/>
              <p:nvPr/>
            </p:nvPicPr>
            <p:blipFill>
              <a:blip r:embed="rId931"/>
              <a:stretch>
                <a:fillRect/>
              </a:stretch>
            </p:blipFill>
            <p:spPr>
              <a:xfrm>
                <a:off x="6234875" y="4377873"/>
                <a:ext cx="798840" cy="72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2">
            <p14:nvContentPartPr>
              <p14:cNvPr id="211878" name="Freihand 211877">
                <a:extLst>
                  <a:ext uri="{FF2B5EF4-FFF2-40B4-BE49-F238E27FC236}">
                    <a16:creationId xmlns:a16="http://schemas.microsoft.com/office/drawing/2014/main" id="{66A4E231-A605-A76E-2D5C-1FE91C59AAD9}"/>
                  </a:ext>
                </a:extLst>
              </p14:cNvPr>
              <p14:cNvContentPartPr/>
              <p14:nvPr/>
            </p14:nvContentPartPr>
            <p14:xfrm>
              <a:off x="6829955" y="6276513"/>
              <a:ext cx="152640" cy="208080"/>
            </p14:xfrm>
          </p:contentPart>
        </mc:Choice>
        <mc:Fallback>
          <p:pic>
            <p:nvPicPr>
              <p:cNvPr id="211878" name="Freihand 211877">
                <a:extLst>
                  <a:ext uri="{FF2B5EF4-FFF2-40B4-BE49-F238E27FC236}">
                    <a16:creationId xmlns:a16="http://schemas.microsoft.com/office/drawing/2014/main" id="{66A4E231-A605-A76E-2D5C-1FE91C59AAD9}"/>
                  </a:ext>
                </a:extLst>
              </p:cNvPr>
              <p:cNvPicPr/>
              <p:nvPr/>
            </p:nvPicPr>
            <p:blipFill>
              <a:blip r:embed="rId933"/>
              <a:stretch>
                <a:fillRect/>
              </a:stretch>
            </p:blipFill>
            <p:spPr>
              <a:xfrm>
                <a:off x="6821315" y="6267873"/>
                <a:ext cx="1702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4">
            <p14:nvContentPartPr>
              <p14:cNvPr id="211879" name="Freihand 211878">
                <a:extLst>
                  <a:ext uri="{FF2B5EF4-FFF2-40B4-BE49-F238E27FC236}">
                    <a16:creationId xmlns:a16="http://schemas.microsoft.com/office/drawing/2014/main" id="{51CDA345-30A1-1058-C7C4-8C7E72835AFE}"/>
                  </a:ext>
                </a:extLst>
              </p14:cNvPr>
              <p14:cNvContentPartPr/>
              <p14:nvPr/>
            </p14:nvContentPartPr>
            <p14:xfrm>
              <a:off x="7058915" y="6310713"/>
              <a:ext cx="92520" cy="134280"/>
            </p14:xfrm>
          </p:contentPart>
        </mc:Choice>
        <mc:Fallback>
          <p:pic>
            <p:nvPicPr>
              <p:cNvPr id="211879" name="Freihand 211878">
                <a:extLst>
                  <a:ext uri="{FF2B5EF4-FFF2-40B4-BE49-F238E27FC236}">
                    <a16:creationId xmlns:a16="http://schemas.microsoft.com/office/drawing/2014/main" id="{51CDA345-30A1-1058-C7C4-8C7E72835AFE}"/>
                  </a:ext>
                </a:extLst>
              </p:cNvPr>
              <p:cNvPicPr/>
              <p:nvPr/>
            </p:nvPicPr>
            <p:blipFill>
              <a:blip r:embed="rId935"/>
              <a:stretch>
                <a:fillRect/>
              </a:stretch>
            </p:blipFill>
            <p:spPr>
              <a:xfrm>
                <a:off x="7050275" y="6301713"/>
                <a:ext cx="11016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6">
            <p14:nvContentPartPr>
              <p14:cNvPr id="211880" name="Freihand 211879">
                <a:extLst>
                  <a:ext uri="{FF2B5EF4-FFF2-40B4-BE49-F238E27FC236}">
                    <a16:creationId xmlns:a16="http://schemas.microsoft.com/office/drawing/2014/main" id="{C7A4ECFA-48B2-C3F1-ABC6-67F87727B50B}"/>
                  </a:ext>
                </a:extLst>
              </p14:cNvPr>
              <p14:cNvContentPartPr/>
              <p14:nvPr/>
            </p14:nvContentPartPr>
            <p14:xfrm>
              <a:off x="7207235" y="6280833"/>
              <a:ext cx="127080" cy="177840"/>
            </p14:xfrm>
          </p:contentPart>
        </mc:Choice>
        <mc:Fallback>
          <p:pic>
            <p:nvPicPr>
              <p:cNvPr id="211880" name="Freihand 211879">
                <a:extLst>
                  <a:ext uri="{FF2B5EF4-FFF2-40B4-BE49-F238E27FC236}">
                    <a16:creationId xmlns:a16="http://schemas.microsoft.com/office/drawing/2014/main" id="{C7A4ECFA-48B2-C3F1-ABC6-67F87727B50B}"/>
                  </a:ext>
                </a:extLst>
              </p:cNvPr>
              <p:cNvPicPr/>
              <p:nvPr/>
            </p:nvPicPr>
            <p:blipFill>
              <a:blip r:embed="rId937"/>
              <a:stretch>
                <a:fillRect/>
              </a:stretch>
            </p:blipFill>
            <p:spPr>
              <a:xfrm>
                <a:off x="7198595" y="6271833"/>
                <a:ext cx="1447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8">
            <p14:nvContentPartPr>
              <p14:cNvPr id="211881" name="Freihand 211880">
                <a:extLst>
                  <a:ext uri="{FF2B5EF4-FFF2-40B4-BE49-F238E27FC236}">
                    <a16:creationId xmlns:a16="http://schemas.microsoft.com/office/drawing/2014/main" id="{88B53619-FCB9-DA63-FA8C-4A2E1B334148}"/>
                  </a:ext>
                </a:extLst>
              </p14:cNvPr>
              <p14:cNvContentPartPr/>
              <p14:nvPr/>
            </p14:nvContentPartPr>
            <p14:xfrm>
              <a:off x="7410995" y="6290553"/>
              <a:ext cx="88920" cy="142560"/>
            </p14:xfrm>
          </p:contentPart>
        </mc:Choice>
        <mc:Fallback>
          <p:pic>
            <p:nvPicPr>
              <p:cNvPr id="211881" name="Freihand 211880">
                <a:extLst>
                  <a:ext uri="{FF2B5EF4-FFF2-40B4-BE49-F238E27FC236}">
                    <a16:creationId xmlns:a16="http://schemas.microsoft.com/office/drawing/2014/main" id="{88B53619-FCB9-DA63-FA8C-4A2E1B334148}"/>
                  </a:ext>
                </a:extLst>
              </p:cNvPr>
              <p:cNvPicPr/>
              <p:nvPr/>
            </p:nvPicPr>
            <p:blipFill>
              <a:blip r:embed="rId939"/>
              <a:stretch>
                <a:fillRect/>
              </a:stretch>
            </p:blipFill>
            <p:spPr>
              <a:xfrm>
                <a:off x="7402355" y="6281913"/>
                <a:ext cx="1065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0">
            <p14:nvContentPartPr>
              <p14:cNvPr id="211882" name="Freihand 211881">
                <a:extLst>
                  <a:ext uri="{FF2B5EF4-FFF2-40B4-BE49-F238E27FC236}">
                    <a16:creationId xmlns:a16="http://schemas.microsoft.com/office/drawing/2014/main" id="{61D2011E-9B1C-CE3E-F990-5C0EDBD1A6DC}"/>
                  </a:ext>
                </a:extLst>
              </p14:cNvPr>
              <p14:cNvContentPartPr/>
              <p14:nvPr/>
            </p14:nvContentPartPr>
            <p14:xfrm>
              <a:off x="7368515" y="6201993"/>
              <a:ext cx="101520" cy="124920"/>
            </p14:xfrm>
          </p:contentPart>
        </mc:Choice>
        <mc:Fallback>
          <p:pic>
            <p:nvPicPr>
              <p:cNvPr id="211882" name="Freihand 211881">
                <a:extLst>
                  <a:ext uri="{FF2B5EF4-FFF2-40B4-BE49-F238E27FC236}">
                    <a16:creationId xmlns:a16="http://schemas.microsoft.com/office/drawing/2014/main" id="{61D2011E-9B1C-CE3E-F990-5C0EDBD1A6DC}"/>
                  </a:ext>
                </a:extLst>
              </p:cNvPr>
              <p:cNvPicPr/>
              <p:nvPr/>
            </p:nvPicPr>
            <p:blipFill>
              <a:blip r:embed="rId941"/>
              <a:stretch>
                <a:fillRect/>
              </a:stretch>
            </p:blipFill>
            <p:spPr>
              <a:xfrm>
                <a:off x="7359875" y="6192993"/>
                <a:ext cx="1191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2">
            <p14:nvContentPartPr>
              <p14:cNvPr id="211883" name="Freihand 211882">
                <a:extLst>
                  <a:ext uri="{FF2B5EF4-FFF2-40B4-BE49-F238E27FC236}">
                    <a16:creationId xmlns:a16="http://schemas.microsoft.com/office/drawing/2014/main" id="{8CC52CC7-85DB-DC17-58BB-54407DA3DFC2}"/>
                  </a:ext>
                </a:extLst>
              </p14:cNvPr>
              <p14:cNvContentPartPr/>
              <p14:nvPr/>
            </p14:nvContentPartPr>
            <p14:xfrm>
              <a:off x="7529075" y="6157353"/>
              <a:ext cx="136440" cy="396720"/>
            </p14:xfrm>
          </p:contentPart>
        </mc:Choice>
        <mc:Fallback>
          <p:pic>
            <p:nvPicPr>
              <p:cNvPr id="211883" name="Freihand 211882">
                <a:extLst>
                  <a:ext uri="{FF2B5EF4-FFF2-40B4-BE49-F238E27FC236}">
                    <a16:creationId xmlns:a16="http://schemas.microsoft.com/office/drawing/2014/main" id="{8CC52CC7-85DB-DC17-58BB-54407DA3DFC2}"/>
                  </a:ext>
                </a:extLst>
              </p:cNvPr>
              <p:cNvPicPr/>
              <p:nvPr/>
            </p:nvPicPr>
            <p:blipFill>
              <a:blip r:embed="rId943"/>
              <a:stretch>
                <a:fillRect/>
              </a:stretch>
            </p:blipFill>
            <p:spPr>
              <a:xfrm>
                <a:off x="7520435" y="6148353"/>
                <a:ext cx="15408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4">
            <p14:nvContentPartPr>
              <p14:cNvPr id="211885" name="Freihand 211884">
                <a:extLst>
                  <a:ext uri="{FF2B5EF4-FFF2-40B4-BE49-F238E27FC236}">
                    <a16:creationId xmlns:a16="http://schemas.microsoft.com/office/drawing/2014/main" id="{A9FBC17E-4325-EBAA-2ED1-27DDA20AEFD4}"/>
                  </a:ext>
                </a:extLst>
              </p14:cNvPr>
              <p14:cNvContentPartPr/>
              <p14:nvPr/>
            </p14:nvContentPartPr>
            <p14:xfrm>
              <a:off x="7795115" y="6325473"/>
              <a:ext cx="90720" cy="26640"/>
            </p14:xfrm>
          </p:contentPart>
        </mc:Choice>
        <mc:Fallback>
          <p:pic>
            <p:nvPicPr>
              <p:cNvPr id="211885" name="Freihand 211884">
                <a:extLst>
                  <a:ext uri="{FF2B5EF4-FFF2-40B4-BE49-F238E27FC236}">
                    <a16:creationId xmlns:a16="http://schemas.microsoft.com/office/drawing/2014/main" id="{A9FBC17E-4325-EBAA-2ED1-27DDA20AEFD4}"/>
                  </a:ext>
                </a:extLst>
              </p:cNvPr>
              <p:cNvPicPr/>
              <p:nvPr/>
            </p:nvPicPr>
            <p:blipFill>
              <a:blip r:embed="rId945"/>
              <a:stretch>
                <a:fillRect/>
              </a:stretch>
            </p:blipFill>
            <p:spPr>
              <a:xfrm>
                <a:off x="7786475" y="6316473"/>
                <a:ext cx="1083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6">
            <p14:nvContentPartPr>
              <p14:cNvPr id="211887" name="Freihand 211886">
                <a:extLst>
                  <a:ext uri="{FF2B5EF4-FFF2-40B4-BE49-F238E27FC236}">
                    <a16:creationId xmlns:a16="http://schemas.microsoft.com/office/drawing/2014/main" id="{37CAA4FC-8222-CDA7-BA12-0383216B77A8}"/>
                  </a:ext>
                </a:extLst>
              </p14:cNvPr>
              <p14:cNvContentPartPr/>
              <p14:nvPr/>
            </p14:nvContentPartPr>
            <p14:xfrm>
              <a:off x="7986275" y="6141153"/>
              <a:ext cx="107640" cy="254880"/>
            </p14:xfrm>
          </p:contentPart>
        </mc:Choice>
        <mc:Fallback>
          <p:pic>
            <p:nvPicPr>
              <p:cNvPr id="211887" name="Freihand 211886">
                <a:extLst>
                  <a:ext uri="{FF2B5EF4-FFF2-40B4-BE49-F238E27FC236}">
                    <a16:creationId xmlns:a16="http://schemas.microsoft.com/office/drawing/2014/main" id="{37CAA4FC-8222-CDA7-BA12-0383216B77A8}"/>
                  </a:ext>
                </a:extLst>
              </p:cNvPr>
              <p:cNvPicPr/>
              <p:nvPr/>
            </p:nvPicPr>
            <p:blipFill>
              <a:blip r:embed="rId947"/>
              <a:stretch>
                <a:fillRect/>
              </a:stretch>
            </p:blipFill>
            <p:spPr>
              <a:xfrm>
                <a:off x="7977635" y="6132513"/>
                <a:ext cx="12528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8">
            <p14:nvContentPartPr>
              <p14:cNvPr id="211889" name="Freihand 211888">
                <a:extLst>
                  <a:ext uri="{FF2B5EF4-FFF2-40B4-BE49-F238E27FC236}">
                    <a16:creationId xmlns:a16="http://schemas.microsoft.com/office/drawing/2014/main" id="{153B7734-5F50-BF03-0986-5B2BA69531E8}"/>
                  </a:ext>
                </a:extLst>
              </p14:cNvPr>
              <p14:cNvContentPartPr/>
              <p14:nvPr/>
            </p14:nvContentPartPr>
            <p14:xfrm>
              <a:off x="8182475" y="6216033"/>
              <a:ext cx="79200" cy="11520"/>
            </p14:xfrm>
          </p:contentPart>
        </mc:Choice>
        <mc:Fallback>
          <p:pic>
            <p:nvPicPr>
              <p:cNvPr id="211889" name="Freihand 211888">
                <a:extLst>
                  <a:ext uri="{FF2B5EF4-FFF2-40B4-BE49-F238E27FC236}">
                    <a16:creationId xmlns:a16="http://schemas.microsoft.com/office/drawing/2014/main" id="{153B7734-5F50-BF03-0986-5B2BA69531E8}"/>
                  </a:ext>
                </a:extLst>
              </p:cNvPr>
              <p:cNvPicPr/>
              <p:nvPr/>
            </p:nvPicPr>
            <p:blipFill>
              <a:blip r:embed="rId949"/>
              <a:stretch>
                <a:fillRect/>
              </a:stretch>
            </p:blipFill>
            <p:spPr>
              <a:xfrm>
                <a:off x="8173835" y="6207393"/>
                <a:ext cx="968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0">
            <p14:nvContentPartPr>
              <p14:cNvPr id="211890" name="Freihand 211889">
                <a:extLst>
                  <a:ext uri="{FF2B5EF4-FFF2-40B4-BE49-F238E27FC236}">
                    <a16:creationId xmlns:a16="http://schemas.microsoft.com/office/drawing/2014/main" id="{56DEE7BA-84FA-9AA4-42CB-F186390A81C8}"/>
                  </a:ext>
                </a:extLst>
              </p14:cNvPr>
              <p14:cNvContentPartPr/>
              <p14:nvPr/>
            </p14:nvContentPartPr>
            <p14:xfrm>
              <a:off x="8202995" y="6220713"/>
              <a:ext cx="99720" cy="55080"/>
            </p14:xfrm>
          </p:contentPart>
        </mc:Choice>
        <mc:Fallback>
          <p:pic>
            <p:nvPicPr>
              <p:cNvPr id="211890" name="Freihand 211889">
                <a:extLst>
                  <a:ext uri="{FF2B5EF4-FFF2-40B4-BE49-F238E27FC236}">
                    <a16:creationId xmlns:a16="http://schemas.microsoft.com/office/drawing/2014/main" id="{56DEE7BA-84FA-9AA4-42CB-F186390A81C8}"/>
                  </a:ext>
                </a:extLst>
              </p:cNvPr>
              <p:cNvPicPr/>
              <p:nvPr/>
            </p:nvPicPr>
            <p:blipFill>
              <a:blip r:embed="rId951"/>
              <a:stretch>
                <a:fillRect/>
              </a:stretch>
            </p:blipFill>
            <p:spPr>
              <a:xfrm>
                <a:off x="8193995" y="6211713"/>
                <a:ext cx="1173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2">
            <p14:nvContentPartPr>
              <p14:cNvPr id="211892" name="Freihand 211891">
                <a:extLst>
                  <a:ext uri="{FF2B5EF4-FFF2-40B4-BE49-F238E27FC236}">
                    <a16:creationId xmlns:a16="http://schemas.microsoft.com/office/drawing/2014/main" id="{AE285EBF-B779-99CA-D633-6B5F89D95569}"/>
                  </a:ext>
                </a:extLst>
              </p14:cNvPr>
              <p14:cNvContentPartPr/>
              <p14:nvPr/>
            </p14:nvContentPartPr>
            <p14:xfrm>
              <a:off x="8308835" y="6079233"/>
              <a:ext cx="96840" cy="173160"/>
            </p14:xfrm>
          </p:contentPart>
        </mc:Choice>
        <mc:Fallback>
          <p:pic>
            <p:nvPicPr>
              <p:cNvPr id="211892" name="Freihand 211891">
                <a:extLst>
                  <a:ext uri="{FF2B5EF4-FFF2-40B4-BE49-F238E27FC236}">
                    <a16:creationId xmlns:a16="http://schemas.microsoft.com/office/drawing/2014/main" id="{AE285EBF-B779-99CA-D633-6B5F89D95569}"/>
                  </a:ext>
                </a:extLst>
              </p:cNvPr>
              <p:cNvPicPr/>
              <p:nvPr/>
            </p:nvPicPr>
            <p:blipFill>
              <a:blip r:embed="rId953"/>
              <a:stretch>
                <a:fillRect/>
              </a:stretch>
            </p:blipFill>
            <p:spPr>
              <a:xfrm>
                <a:off x="8299835" y="6070233"/>
                <a:ext cx="1144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4">
            <p14:nvContentPartPr>
              <p14:cNvPr id="211893" name="Freihand 211892">
                <a:extLst>
                  <a:ext uri="{FF2B5EF4-FFF2-40B4-BE49-F238E27FC236}">
                    <a16:creationId xmlns:a16="http://schemas.microsoft.com/office/drawing/2014/main" id="{AF21ABAD-1452-5CFE-3F6C-49907E871536}"/>
                  </a:ext>
                </a:extLst>
              </p14:cNvPr>
              <p14:cNvContentPartPr/>
              <p14:nvPr/>
            </p14:nvContentPartPr>
            <p14:xfrm>
              <a:off x="8434475" y="6169233"/>
              <a:ext cx="54360" cy="126000"/>
            </p14:xfrm>
          </p:contentPart>
        </mc:Choice>
        <mc:Fallback>
          <p:pic>
            <p:nvPicPr>
              <p:cNvPr id="211893" name="Freihand 211892">
                <a:extLst>
                  <a:ext uri="{FF2B5EF4-FFF2-40B4-BE49-F238E27FC236}">
                    <a16:creationId xmlns:a16="http://schemas.microsoft.com/office/drawing/2014/main" id="{AF21ABAD-1452-5CFE-3F6C-49907E871536}"/>
                  </a:ext>
                </a:extLst>
              </p:cNvPr>
              <p:cNvPicPr/>
              <p:nvPr/>
            </p:nvPicPr>
            <p:blipFill>
              <a:blip r:embed="rId955"/>
              <a:stretch>
                <a:fillRect/>
              </a:stretch>
            </p:blipFill>
            <p:spPr>
              <a:xfrm>
                <a:off x="8425475" y="6160593"/>
                <a:ext cx="720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6">
            <p14:nvContentPartPr>
              <p14:cNvPr id="211894" name="Freihand 211893">
                <a:extLst>
                  <a:ext uri="{FF2B5EF4-FFF2-40B4-BE49-F238E27FC236}">
                    <a16:creationId xmlns:a16="http://schemas.microsoft.com/office/drawing/2014/main" id="{6766019E-DB83-FB6A-C5CF-B948019531C7}"/>
                  </a:ext>
                </a:extLst>
              </p14:cNvPr>
              <p14:cNvContentPartPr/>
              <p14:nvPr/>
            </p14:nvContentPartPr>
            <p14:xfrm>
              <a:off x="8453555" y="5938473"/>
              <a:ext cx="108360" cy="272160"/>
            </p14:xfrm>
          </p:contentPart>
        </mc:Choice>
        <mc:Fallback>
          <p:pic>
            <p:nvPicPr>
              <p:cNvPr id="211894" name="Freihand 211893">
                <a:extLst>
                  <a:ext uri="{FF2B5EF4-FFF2-40B4-BE49-F238E27FC236}">
                    <a16:creationId xmlns:a16="http://schemas.microsoft.com/office/drawing/2014/main" id="{6766019E-DB83-FB6A-C5CF-B948019531C7}"/>
                  </a:ext>
                </a:extLst>
              </p:cNvPr>
              <p:cNvPicPr/>
              <p:nvPr/>
            </p:nvPicPr>
            <p:blipFill>
              <a:blip r:embed="rId957"/>
              <a:stretch>
                <a:fillRect/>
              </a:stretch>
            </p:blipFill>
            <p:spPr>
              <a:xfrm>
                <a:off x="8444915" y="5929473"/>
                <a:ext cx="12600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8">
            <p14:nvContentPartPr>
              <p14:cNvPr id="211895" name="Freihand 211894">
                <a:extLst>
                  <a:ext uri="{FF2B5EF4-FFF2-40B4-BE49-F238E27FC236}">
                    <a16:creationId xmlns:a16="http://schemas.microsoft.com/office/drawing/2014/main" id="{F4D65E30-2984-952D-721E-F74665EC068D}"/>
                  </a:ext>
                </a:extLst>
              </p14:cNvPr>
              <p14:cNvContentPartPr/>
              <p14:nvPr/>
            </p14:nvContentPartPr>
            <p14:xfrm>
              <a:off x="8581715" y="5893833"/>
              <a:ext cx="12960" cy="222840"/>
            </p14:xfrm>
          </p:contentPart>
        </mc:Choice>
        <mc:Fallback>
          <p:pic>
            <p:nvPicPr>
              <p:cNvPr id="211895" name="Freihand 211894">
                <a:extLst>
                  <a:ext uri="{FF2B5EF4-FFF2-40B4-BE49-F238E27FC236}">
                    <a16:creationId xmlns:a16="http://schemas.microsoft.com/office/drawing/2014/main" id="{F4D65E30-2984-952D-721E-F74665EC068D}"/>
                  </a:ext>
                </a:extLst>
              </p:cNvPr>
              <p:cNvPicPr/>
              <p:nvPr/>
            </p:nvPicPr>
            <p:blipFill>
              <a:blip r:embed="rId959"/>
              <a:stretch>
                <a:fillRect/>
              </a:stretch>
            </p:blipFill>
            <p:spPr>
              <a:xfrm>
                <a:off x="8572715" y="5885193"/>
                <a:ext cx="306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0">
            <p14:nvContentPartPr>
              <p14:cNvPr id="211896" name="Freihand 211895">
                <a:extLst>
                  <a:ext uri="{FF2B5EF4-FFF2-40B4-BE49-F238E27FC236}">
                    <a16:creationId xmlns:a16="http://schemas.microsoft.com/office/drawing/2014/main" id="{9D33E6E9-E656-94E6-03F1-0C5C7F0BD757}"/>
                  </a:ext>
                </a:extLst>
              </p14:cNvPr>
              <p14:cNvContentPartPr/>
              <p14:nvPr/>
            </p14:nvContentPartPr>
            <p14:xfrm>
              <a:off x="8493515" y="5820393"/>
              <a:ext cx="209880" cy="223920"/>
            </p14:xfrm>
          </p:contentPart>
        </mc:Choice>
        <mc:Fallback>
          <p:pic>
            <p:nvPicPr>
              <p:cNvPr id="211896" name="Freihand 211895">
                <a:extLst>
                  <a:ext uri="{FF2B5EF4-FFF2-40B4-BE49-F238E27FC236}">
                    <a16:creationId xmlns:a16="http://schemas.microsoft.com/office/drawing/2014/main" id="{9D33E6E9-E656-94E6-03F1-0C5C7F0BD757}"/>
                  </a:ext>
                </a:extLst>
              </p:cNvPr>
              <p:cNvPicPr/>
              <p:nvPr/>
            </p:nvPicPr>
            <p:blipFill>
              <a:blip r:embed="rId961"/>
              <a:stretch>
                <a:fillRect/>
              </a:stretch>
            </p:blipFill>
            <p:spPr>
              <a:xfrm>
                <a:off x="8484515" y="5811753"/>
                <a:ext cx="22752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2">
            <p14:nvContentPartPr>
              <p14:cNvPr id="211898" name="Freihand 211897">
                <a:extLst>
                  <a:ext uri="{FF2B5EF4-FFF2-40B4-BE49-F238E27FC236}">
                    <a16:creationId xmlns:a16="http://schemas.microsoft.com/office/drawing/2014/main" id="{6AF5B237-FBC8-3E4C-1B05-DA7A2DAC632C}"/>
                  </a:ext>
                </a:extLst>
              </p14:cNvPr>
              <p14:cNvContentPartPr/>
              <p14:nvPr/>
            </p14:nvContentPartPr>
            <p14:xfrm>
              <a:off x="8154755" y="6098313"/>
              <a:ext cx="554400" cy="406080"/>
            </p14:xfrm>
          </p:contentPart>
        </mc:Choice>
        <mc:Fallback>
          <p:pic>
            <p:nvPicPr>
              <p:cNvPr id="211898" name="Freihand 211897">
                <a:extLst>
                  <a:ext uri="{FF2B5EF4-FFF2-40B4-BE49-F238E27FC236}">
                    <a16:creationId xmlns:a16="http://schemas.microsoft.com/office/drawing/2014/main" id="{6AF5B237-FBC8-3E4C-1B05-DA7A2DAC632C}"/>
                  </a:ext>
                </a:extLst>
              </p:cNvPr>
              <p:cNvPicPr/>
              <p:nvPr/>
            </p:nvPicPr>
            <p:blipFill>
              <a:blip r:embed="rId963"/>
              <a:stretch>
                <a:fillRect/>
              </a:stretch>
            </p:blipFill>
            <p:spPr>
              <a:xfrm>
                <a:off x="8145755" y="6089313"/>
                <a:ext cx="572040" cy="42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901" name="Gruppieren 211900">
            <a:extLst>
              <a:ext uri="{FF2B5EF4-FFF2-40B4-BE49-F238E27FC236}">
                <a16:creationId xmlns:a16="http://schemas.microsoft.com/office/drawing/2014/main" id="{06795552-9FC0-13FD-66E7-104853EB4850}"/>
              </a:ext>
            </a:extLst>
          </p:cNvPr>
          <p:cNvGrpSpPr/>
          <p:nvPr/>
        </p:nvGrpSpPr>
        <p:grpSpPr>
          <a:xfrm>
            <a:off x="5129315" y="4366353"/>
            <a:ext cx="1897920" cy="555120"/>
            <a:chOff x="5129315" y="4366353"/>
            <a:chExt cx="1897920" cy="55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211359" name="Freihand 211358">
                  <a:extLst>
                    <a:ext uri="{FF2B5EF4-FFF2-40B4-BE49-F238E27FC236}">
                      <a16:creationId xmlns:a16="http://schemas.microsoft.com/office/drawing/2014/main" id="{D258F5CE-5EC2-3FBE-731D-2680433DC8A6}"/>
                    </a:ext>
                  </a:extLst>
                </p14:cNvPr>
                <p14:cNvContentPartPr/>
                <p14:nvPr/>
              </p14:nvContentPartPr>
              <p14:xfrm>
                <a:off x="5129315" y="4713393"/>
                <a:ext cx="154800" cy="24120"/>
              </p14:xfrm>
            </p:contentPart>
          </mc:Choice>
          <mc:Fallback>
            <p:pic>
              <p:nvPicPr>
                <p:cNvPr id="211359" name="Freihand 211358">
                  <a:extLst>
                    <a:ext uri="{FF2B5EF4-FFF2-40B4-BE49-F238E27FC236}">
                      <a16:creationId xmlns:a16="http://schemas.microsoft.com/office/drawing/2014/main" id="{D258F5CE-5EC2-3FBE-731D-2680433DC8A6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5120315" y="4704753"/>
                  <a:ext cx="172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211360" name="Freihand 211359">
                  <a:extLst>
                    <a:ext uri="{FF2B5EF4-FFF2-40B4-BE49-F238E27FC236}">
                      <a16:creationId xmlns:a16="http://schemas.microsoft.com/office/drawing/2014/main" id="{DE6445D4-D7A6-6EFE-94BE-CE9CC21ED486}"/>
                    </a:ext>
                  </a:extLst>
                </p14:cNvPr>
                <p14:cNvContentPartPr/>
                <p14:nvPr/>
              </p14:nvContentPartPr>
              <p14:xfrm>
                <a:off x="5136875" y="4792953"/>
                <a:ext cx="187560" cy="28080"/>
              </p14:xfrm>
            </p:contentPart>
          </mc:Choice>
          <mc:Fallback>
            <p:pic>
              <p:nvPicPr>
                <p:cNvPr id="211360" name="Freihand 211359">
                  <a:extLst>
                    <a:ext uri="{FF2B5EF4-FFF2-40B4-BE49-F238E27FC236}">
                      <a16:creationId xmlns:a16="http://schemas.microsoft.com/office/drawing/2014/main" id="{DE6445D4-D7A6-6EFE-94BE-CE9CC21ED486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5128235" y="4783953"/>
                  <a:ext cx="2052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211361" name="Freihand 211360">
                  <a:extLst>
                    <a:ext uri="{FF2B5EF4-FFF2-40B4-BE49-F238E27FC236}">
                      <a16:creationId xmlns:a16="http://schemas.microsoft.com/office/drawing/2014/main" id="{2D532A98-28BD-D73E-99EF-0B40DDA7DF57}"/>
                    </a:ext>
                  </a:extLst>
                </p14:cNvPr>
                <p14:cNvContentPartPr/>
                <p14:nvPr/>
              </p14:nvContentPartPr>
              <p14:xfrm>
                <a:off x="5312915" y="4665153"/>
                <a:ext cx="220680" cy="251280"/>
              </p14:xfrm>
            </p:contentPart>
          </mc:Choice>
          <mc:Fallback>
            <p:pic>
              <p:nvPicPr>
                <p:cNvPr id="211361" name="Freihand 211360">
                  <a:extLst>
                    <a:ext uri="{FF2B5EF4-FFF2-40B4-BE49-F238E27FC236}">
                      <a16:creationId xmlns:a16="http://schemas.microsoft.com/office/drawing/2014/main" id="{2D532A98-28BD-D73E-99EF-0B40DDA7DF57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5303915" y="4656513"/>
                  <a:ext cx="2383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211362" name="Freihand 211361">
                  <a:extLst>
                    <a:ext uri="{FF2B5EF4-FFF2-40B4-BE49-F238E27FC236}">
                      <a16:creationId xmlns:a16="http://schemas.microsoft.com/office/drawing/2014/main" id="{A13418B3-ECF7-58D7-2DE5-8BA652F8C086}"/>
                    </a:ext>
                  </a:extLst>
                </p14:cNvPr>
                <p14:cNvContentPartPr/>
                <p14:nvPr/>
              </p14:nvContentPartPr>
              <p14:xfrm>
                <a:off x="5693075" y="4682073"/>
                <a:ext cx="46080" cy="210960"/>
              </p14:xfrm>
            </p:contentPart>
          </mc:Choice>
          <mc:Fallback>
            <p:pic>
              <p:nvPicPr>
                <p:cNvPr id="211362" name="Freihand 211361">
                  <a:extLst>
                    <a:ext uri="{FF2B5EF4-FFF2-40B4-BE49-F238E27FC236}">
                      <a16:creationId xmlns:a16="http://schemas.microsoft.com/office/drawing/2014/main" id="{A13418B3-ECF7-58D7-2DE5-8BA652F8C086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5684075" y="4673433"/>
                  <a:ext cx="637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2">
              <p14:nvContentPartPr>
                <p14:cNvPr id="211363" name="Freihand 211362">
                  <a:extLst>
                    <a:ext uri="{FF2B5EF4-FFF2-40B4-BE49-F238E27FC236}">
                      <a16:creationId xmlns:a16="http://schemas.microsoft.com/office/drawing/2014/main" id="{B44D7D36-AE38-33A5-CE99-F693EBC46390}"/>
                    </a:ext>
                  </a:extLst>
                </p14:cNvPr>
                <p14:cNvContentPartPr/>
                <p14:nvPr/>
              </p14:nvContentPartPr>
              <p14:xfrm>
                <a:off x="5625035" y="4586313"/>
                <a:ext cx="238320" cy="307440"/>
              </p14:xfrm>
            </p:contentPart>
          </mc:Choice>
          <mc:Fallback>
            <p:pic>
              <p:nvPicPr>
                <p:cNvPr id="211363" name="Freihand 211362">
                  <a:extLst>
                    <a:ext uri="{FF2B5EF4-FFF2-40B4-BE49-F238E27FC236}">
                      <a16:creationId xmlns:a16="http://schemas.microsoft.com/office/drawing/2014/main" id="{B44D7D36-AE38-33A5-CE99-F693EBC46390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5616395" y="4577313"/>
                  <a:ext cx="2559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4">
              <p14:nvContentPartPr>
                <p14:cNvPr id="211364" name="Freihand 211363">
                  <a:extLst>
                    <a:ext uri="{FF2B5EF4-FFF2-40B4-BE49-F238E27FC236}">
                      <a16:creationId xmlns:a16="http://schemas.microsoft.com/office/drawing/2014/main" id="{FF71F084-D989-438E-54ED-7A460B02ABF6}"/>
                    </a:ext>
                  </a:extLst>
                </p14:cNvPr>
                <p14:cNvContentPartPr/>
                <p14:nvPr/>
              </p14:nvContentPartPr>
              <p14:xfrm>
                <a:off x="6025715" y="4726353"/>
                <a:ext cx="154800" cy="20880"/>
              </p14:xfrm>
            </p:contentPart>
          </mc:Choice>
          <mc:Fallback>
            <p:pic>
              <p:nvPicPr>
                <p:cNvPr id="211364" name="Freihand 211363">
                  <a:extLst>
                    <a:ext uri="{FF2B5EF4-FFF2-40B4-BE49-F238E27FC236}">
                      <a16:creationId xmlns:a16="http://schemas.microsoft.com/office/drawing/2014/main" id="{FF71F084-D989-438E-54ED-7A460B02ABF6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6017075" y="4717353"/>
                  <a:ext cx="1724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6">
              <p14:nvContentPartPr>
                <p14:cNvPr id="211365" name="Freihand 211364">
                  <a:extLst>
                    <a:ext uri="{FF2B5EF4-FFF2-40B4-BE49-F238E27FC236}">
                      <a16:creationId xmlns:a16="http://schemas.microsoft.com/office/drawing/2014/main" id="{892BA01A-E12E-3779-A428-49A667EF0CDF}"/>
                    </a:ext>
                  </a:extLst>
                </p14:cNvPr>
                <p14:cNvContentPartPr/>
                <p14:nvPr/>
              </p14:nvContentPartPr>
              <p14:xfrm>
                <a:off x="6025355" y="4805193"/>
                <a:ext cx="161640" cy="31680"/>
              </p14:xfrm>
            </p:contentPart>
          </mc:Choice>
          <mc:Fallback>
            <p:pic>
              <p:nvPicPr>
                <p:cNvPr id="211365" name="Freihand 211364">
                  <a:extLst>
                    <a:ext uri="{FF2B5EF4-FFF2-40B4-BE49-F238E27FC236}">
                      <a16:creationId xmlns:a16="http://schemas.microsoft.com/office/drawing/2014/main" id="{892BA01A-E12E-3779-A428-49A667EF0CDF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6016355" y="4796193"/>
                  <a:ext cx="179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8">
              <p14:nvContentPartPr>
                <p14:cNvPr id="211366" name="Freihand 211365">
                  <a:extLst>
                    <a:ext uri="{FF2B5EF4-FFF2-40B4-BE49-F238E27FC236}">
                      <a16:creationId xmlns:a16="http://schemas.microsoft.com/office/drawing/2014/main" id="{DD8CBB97-CB4F-B287-DC2D-5819106B0CEC}"/>
                    </a:ext>
                  </a:extLst>
                </p14:cNvPr>
                <p14:cNvContentPartPr/>
                <p14:nvPr/>
              </p14:nvContentPartPr>
              <p14:xfrm>
                <a:off x="6327755" y="4632033"/>
                <a:ext cx="249480" cy="261360"/>
              </p14:xfrm>
            </p:contentPart>
          </mc:Choice>
          <mc:Fallback>
            <p:pic>
              <p:nvPicPr>
                <p:cNvPr id="211366" name="Freihand 211365">
                  <a:extLst>
                    <a:ext uri="{FF2B5EF4-FFF2-40B4-BE49-F238E27FC236}">
                      <a16:creationId xmlns:a16="http://schemas.microsoft.com/office/drawing/2014/main" id="{DD8CBB97-CB4F-B287-DC2D-5819106B0CEC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6319115" y="4623033"/>
                  <a:ext cx="2671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0">
              <p14:nvContentPartPr>
                <p14:cNvPr id="211367" name="Freihand 211366">
                  <a:extLst>
                    <a:ext uri="{FF2B5EF4-FFF2-40B4-BE49-F238E27FC236}">
                      <a16:creationId xmlns:a16="http://schemas.microsoft.com/office/drawing/2014/main" id="{A555A66A-3213-D4DD-5EFC-B176D43E80DE}"/>
                    </a:ext>
                  </a:extLst>
                </p14:cNvPr>
                <p14:cNvContentPartPr/>
                <p14:nvPr/>
              </p14:nvContentPartPr>
              <p14:xfrm>
                <a:off x="6734915" y="4628793"/>
                <a:ext cx="142560" cy="192600"/>
              </p14:xfrm>
            </p:contentPart>
          </mc:Choice>
          <mc:Fallback>
            <p:pic>
              <p:nvPicPr>
                <p:cNvPr id="211367" name="Freihand 211366">
                  <a:extLst>
                    <a:ext uri="{FF2B5EF4-FFF2-40B4-BE49-F238E27FC236}">
                      <a16:creationId xmlns:a16="http://schemas.microsoft.com/office/drawing/2014/main" id="{A555A66A-3213-D4DD-5EFC-B176D43E80DE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6726275" y="4619793"/>
                  <a:ext cx="1602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2">
              <p14:nvContentPartPr>
                <p14:cNvPr id="211368" name="Freihand 211367">
                  <a:extLst>
                    <a:ext uri="{FF2B5EF4-FFF2-40B4-BE49-F238E27FC236}">
                      <a16:creationId xmlns:a16="http://schemas.microsoft.com/office/drawing/2014/main" id="{64990ED7-25E4-2642-24D3-3F6B02F67C7E}"/>
                    </a:ext>
                  </a:extLst>
                </p14:cNvPr>
                <p14:cNvContentPartPr/>
                <p14:nvPr/>
              </p14:nvContentPartPr>
              <p14:xfrm>
                <a:off x="6638435" y="4534113"/>
                <a:ext cx="336600" cy="308880"/>
              </p14:xfrm>
            </p:contentPart>
          </mc:Choice>
          <mc:Fallback>
            <p:pic>
              <p:nvPicPr>
                <p:cNvPr id="211368" name="Freihand 211367">
                  <a:extLst>
                    <a:ext uri="{FF2B5EF4-FFF2-40B4-BE49-F238E27FC236}">
                      <a16:creationId xmlns:a16="http://schemas.microsoft.com/office/drawing/2014/main" id="{64990ED7-25E4-2642-24D3-3F6B02F67C7E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6629435" y="4525473"/>
                  <a:ext cx="35424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4">
              <p14:nvContentPartPr>
                <p14:cNvPr id="211900" name="Freihand 211899">
                  <a:extLst>
                    <a:ext uri="{FF2B5EF4-FFF2-40B4-BE49-F238E27FC236}">
                      <a16:creationId xmlns:a16="http://schemas.microsoft.com/office/drawing/2014/main" id="{08A277A6-7D89-EA8E-F010-66FD5625A45A}"/>
                    </a:ext>
                  </a:extLst>
                </p14:cNvPr>
                <p14:cNvContentPartPr/>
                <p14:nvPr/>
              </p14:nvContentPartPr>
              <p14:xfrm>
                <a:off x="6320555" y="4366353"/>
                <a:ext cx="706680" cy="555120"/>
              </p14:xfrm>
            </p:contentPart>
          </mc:Choice>
          <mc:Fallback>
            <p:pic>
              <p:nvPicPr>
                <p:cNvPr id="211900" name="Freihand 211899">
                  <a:extLst>
                    <a:ext uri="{FF2B5EF4-FFF2-40B4-BE49-F238E27FC236}">
                      <a16:creationId xmlns:a16="http://schemas.microsoft.com/office/drawing/2014/main" id="{08A277A6-7D89-EA8E-F010-66FD5625A45A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6311555" y="4357713"/>
                  <a:ext cx="724320" cy="572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1207580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65E66477-4EA5-4E1E-982C-4A89596B2C6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63A6EED-4293-6086-D862-BA1368A54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8425" y="0"/>
            <a:ext cx="5048509" cy="168283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1611" name="Freihand 211610">
                <a:extLst>
                  <a:ext uri="{FF2B5EF4-FFF2-40B4-BE49-F238E27FC236}">
                    <a16:creationId xmlns:a16="http://schemas.microsoft.com/office/drawing/2014/main" id="{89C58BF6-91B2-3EE4-5B2F-FC22472EA38F}"/>
                  </a:ext>
                </a:extLst>
              </p14:cNvPr>
              <p14:cNvContentPartPr/>
              <p14:nvPr/>
            </p14:nvContentPartPr>
            <p14:xfrm>
              <a:off x="4131035" y="577108"/>
              <a:ext cx="554760" cy="34560"/>
            </p14:xfrm>
          </p:contentPart>
        </mc:Choice>
        <mc:Fallback>
          <p:pic>
            <p:nvPicPr>
              <p:cNvPr id="211611" name="Freihand 211610">
                <a:extLst>
                  <a:ext uri="{FF2B5EF4-FFF2-40B4-BE49-F238E27FC236}">
                    <a16:creationId xmlns:a16="http://schemas.microsoft.com/office/drawing/2014/main" id="{89C58BF6-91B2-3EE4-5B2F-FC22472EA38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22035" y="568468"/>
                <a:ext cx="572400" cy="5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449" name="Gruppieren 211448">
            <a:extLst>
              <a:ext uri="{FF2B5EF4-FFF2-40B4-BE49-F238E27FC236}">
                <a16:creationId xmlns:a16="http://schemas.microsoft.com/office/drawing/2014/main" id="{EC7C714E-01B6-8D95-DCC9-46623156177E}"/>
              </a:ext>
            </a:extLst>
          </p:cNvPr>
          <p:cNvGrpSpPr/>
          <p:nvPr/>
        </p:nvGrpSpPr>
        <p:grpSpPr>
          <a:xfrm>
            <a:off x="817595" y="5618548"/>
            <a:ext cx="454680" cy="532080"/>
            <a:chOff x="817595" y="5618548"/>
            <a:chExt cx="454680" cy="53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11446" name="Freihand 211445">
                  <a:extLst>
                    <a:ext uri="{FF2B5EF4-FFF2-40B4-BE49-F238E27FC236}">
                      <a16:creationId xmlns:a16="http://schemas.microsoft.com/office/drawing/2014/main" id="{D1073E9C-A056-DA2B-F903-C1064652049B}"/>
                    </a:ext>
                  </a:extLst>
                </p14:cNvPr>
                <p14:cNvContentPartPr/>
                <p14:nvPr/>
              </p14:nvContentPartPr>
              <p14:xfrm>
                <a:off x="1006235" y="5746348"/>
                <a:ext cx="123120" cy="200880"/>
              </p14:xfrm>
            </p:contentPart>
          </mc:Choice>
          <mc:Fallback>
            <p:pic>
              <p:nvPicPr>
                <p:cNvPr id="211446" name="Freihand 211445">
                  <a:extLst>
                    <a:ext uri="{FF2B5EF4-FFF2-40B4-BE49-F238E27FC236}">
                      <a16:creationId xmlns:a16="http://schemas.microsoft.com/office/drawing/2014/main" id="{D1073E9C-A056-DA2B-F903-C1064652049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7595" y="5737708"/>
                  <a:ext cx="140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11447" name="Freihand 211446">
                  <a:extLst>
                    <a:ext uri="{FF2B5EF4-FFF2-40B4-BE49-F238E27FC236}">
                      <a16:creationId xmlns:a16="http://schemas.microsoft.com/office/drawing/2014/main" id="{2B601DB7-DAD9-C540-4F85-ECC286A476D7}"/>
                    </a:ext>
                  </a:extLst>
                </p14:cNvPr>
                <p14:cNvContentPartPr/>
                <p14:nvPr/>
              </p14:nvContentPartPr>
              <p14:xfrm>
                <a:off x="1155635" y="5710348"/>
                <a:ext cx="116640" cy="318960"/>
              </p14:xfrm>
            </p:contentPart>
          </mc:Choice>
          <mc:Fallback>
            <p:pic>
              <p:nvPicPr>
                <p:cNvPr id="211447" name="Freihand 211446">
                  <a:extLst>
                    <a:ext uri="{FF2B5EF4-FFF2-40B4-BE49-F238E27FC236}">
                      <a16:creationId xmlns:a16="http://schemas.microsoft.com/office/drawing/2014/main" id="{2B601DB7-DAD9-C540-4F85-ECC286A476D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46635" y="5701708"/>
                  <a:ext cx="1342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211448" name="Freihand 211447">
                  <a:extLst>
                    <a:ext uri="{FF2B5EF4-FFF2-40B4-BE49-F238E27FC236}">
                      <a16:creationId xmlns:a16="http://schemas.microsoft.com/office/drawing/2014/main" id="{A59B7D75-CF20-2D68-3286-129798643B2A}"/>
                    </a:ext>
                  </a:extLst>
                </p14:cNvPr>
                <p14:cNvContentPartPr/>
                <p14:nvPr/>
              </p14:nvContentPartPr>
              <p14:xfrm>
                <a:off x="817595" y="5618548"/>
                <a:ext cx="182880" cy="532080"/>
              </p14:xfrm>
            </p:contentPart>
          </mc:Choice>
          <mc:Fallback>
            <p:pic>
              <p:nvPicPr>
                <p:cNvPr id="211448" name="Freihand 211447">
                  <a:extLst>
                    <a:ext uri="{FF2B5EF4-FFF2-40B4-BE49-F238E27FC236}">
                      <a16:creationId xmlns:a16="http://schemas.microsoft.com/office/drawing/2014/main" id="{A59B7D75-CF20-2D68-3286-129798643B2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08595" y="5609548"/>
                  <a:ext cx="200520" cy="54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454" name="Gruppieren 211453">
            <a:extLst>
              <a:ext uri="{FF2B5EF4-FFF2-40B4-BE49-F238E27FC236}">
                <a16:creationId xmlns:a16="http://schemas.microsoft.com/office/drawing/2014/main" id="{75CA8841-AD1F-1631-5749-210BBD928333}"/>
              </a:ext>
            </a:extLst>
          </p:cNvPr>
          <p:cNvGrpSpPr/>
          <p:nvPr/>
        </p:nvGrpSpPr>
        <p:grpSpPr>
          <a:xfrm>
            <a:off x="-14725" y="112348"/>
            <a:ext cx="11879280" cy="4946760"/>
            <a:chOff x="-14725" y="112348"/>
            <a:chExt cx="11879280" cy="494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FF9ED2B-8874-23F2-7B85-63B2A5A8A6D9}"/>
                    </a:ext>
                  </a:extLst>
                </p14:cNvPr>
                <p14:cNvContentPartPr/>
                <p14:nvPr/>
              </p14:nvContentPartPr>
              <p14:xfrm>
                <a:off x="1270475" y="293068"/>
                <a:ext cx="135360" cy="2181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FF9ED2B-8874-23F2-7B85-63B2A5A8A6D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61475" y="284068"/>
                  <a:ext cx="1530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9920421-B6D0-8116-EE30-CFF335A6229D}"/>
                    </a:ext>
                  </a:extLst>
                </p14:cNvPr>
                <p14:cNvContentPartPr/>
                <p14:nvPr/>
              </p14:nvContentPartPr>
              <p14:xfrm>
                <a:off x="1418795" y="469468"/>
                <a:ext cx="106200" cy="1396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9920421-B6D0-8116-EE30-CFF335A6229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10155" y="460828"/>
                  <a:ext cx="1238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93D3BB9-85AC-B91E-08B3-27AB0F3E9D7B}"/>
                    </a:ext>
                  </a:extLst>
                </p14:cNvPr>
                <p14:cNvContentPartPr/>
                <p14:nvPr/>
              </p14:nvContentPartPr>
              <p14:xfrm>
                <a:off x="5053715" y="208468"/>
                <a:ext cx="90720" cy="2235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93D3BB9-85AC-B91E-08B3-27AB0F3E9D7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045075" y="199828"/>
                  <a:ext cx="1083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C97142B-12C1-18FC-42F4-206CC6463253}"/>
                    </a:ext>
                  </a:extLst>
                </p14:cNvPr>
                <p14:cNvContentPartPr/>
                <p14:nvPr/>
              </p14:nvContentPartPr>
              <p14:xfrm>
                <a:off x="5229395" y="236908"/>
                <a:ext cx="369720" cy="2008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C97142B-12C1-18FC-42F4-206CC646325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20395" y="228268"/>
                  <a:ext cx="387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11585" name="Freihand 211584">
                  <a:extLst>
                    <a:ext uri="{FF2B5EF4-FFF2-40B4-BE49-F238E27FC236}">
                      <a16:creationId xmlns:a16="http://schemas.microsoft.com/office/drawing/2014/main" id="{47833CAE-2E4A-8D47-7F7B-7CEE4CAAEE42}"/>
                    </a:ext>
                  </a:extLst>
                </p14:cNvPr>
                <p14:cNvContentPartPr/>
                <p14:nvPr/>
              </p14:nvContentPartPr>
              <p14:xfrm>
                <a:off x="5407595" y="228988"/>
                <a:ext cx="131400" cy="69480"/>
              </p14:xfrm>
            </p:contentPart>
          </mc:Choice>
          <mc:Fallback>
            <p:pic>
              <p:nvPicPr>
                <p:cNvPr id="211585" name="Freihand 211584">
                  <a:extLst>
                    <a:ext uri="{FF2B5EF4-FFF2-40B4-BE49-F238E27FC236}">
                      <a16:creationId xmlns:a16="http://schemas.microsoft.com/office/drawing/2014/main" id="{47833CAE-2E4A-8D47-7F7B-7CEE4CAAEE4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98595" y="219988"/>
                  <a:ext cx="1490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11587" name="Freihand 211586">
                  <a:extLst>
                    <a:ext uri="{FF2B5EF4-FFF2-40B4-BE49-F238E27FC236}">
                      <a16:creationId xmlns:a16="http://schemas.microsoft.com/office/drawing/2014/main" id="{B9E61FD1-3274-FB50-BAE9-89C486F376C3}"/>
                    </a:ext>
                  </a:extLst>
                </p14:cNvPr>
                <p14:cNvContentPartPr/>
                <p14:nvPr/>
              </p14:nvContentPartPr>
              <p14:xfrm>
                <a:off x="5582195" y="326548"/>
                <a:ext cx="316080" cy="159840"/>
              </p14:xfrm>
            </p:contentPart>
          </mc:Choice>
          <mc:Fallback>
            <p:pic>
              <p:nvPicPr>
                <p:cNvPr id="211587" name="Freihand 211586">
                  <a:extLst>
                    <a:ext uri="{FF2B5EF4-FFF2-40B4-BE49-F238E27FC236}">
                      <a16:creationId xmlns:a16="http://schemas.microsoft.com/office/drawing/2014/main" id="{B9E61FD1-3274-FB50-BAE9-89C486F376C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573195" y="317548"/>
                  <a:ext cx="333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11589" name="Freihand 211588">
                  <a:extLst>
                    <a:ext uri="{FF2B5EF4-FFF2-40B4-BE49-F238E27FC236}">
                      <a16:creationId xmlns:a16="http://schemas.microsoft.com/office/drawing/2014/main" id="{9692119F-6E5F-B02A-BAA0-56F381393C2E}"/>
                    </a:ext>
                  </a:extLst>
                </p14:cNvPr>
                <p14:cNvContentPartPr/>
                <p14:nvPr/>
              </p14:nvContentPartPr>
              <p14:xfrm>
                <a:off x="6071435" y="246628"/>
                <a:ext cx="113040" cy="134640"/>
              </p14:xfrm>
            </p:contentPart>
          </mc:Choice>
          <mc:Fallback>
            <p:pic>
              <p:nvPicPr>
                <p:cNvPr id="211589" name="Freihand 211588">
                  <a:extLst>
                    <a:ext uri="{FF2B5EF4-FFF2-40B4-BE49-F238E27FC236}">
                      <a16:creationId xmlns:a16="http://schemas.microsoft.com/office/drawing/2014/main" id="{9692119F-6E5F-B02A-BAA0-56F381393C2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062795" y="237988"/>
                  <a:ext cx="130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1590" name="Freihand 211589">
                  <a:extLst>
                    <a:ext uri="{FF2B5EF4-FFF2-40B4-BE49-F238E27FC236}">
                      <a16:creationId xmlns:a16="http://schemas.microsoft.com/office/drawing/2014/main" id="{EECEA1E2-662C-35E5-6726-591F40602C62}"/>
                    </a:ext>
                  </a:extLst>
                </p14:cNvPr>
                <p14:cNvContentPartPr/>
                <p14:nvPr/>
              </p14:nvContentPartPr>
              <p14:xfrm>
                <a:off x="6309755" y="213508"/>
                <a:ext cx="95760" cy="143640"/>
              </p14:xfrm>
            </p:contentPart>
          </mc:Choice>
          <mc:Fallback>
            <p:pic>
              <p:nvPicPr>
                <p:cNvPr id="211590" name="Freihand 211589">
                  <a:extLst>
                    <a:ext uri="{FF2B5EF4-FFF2-40B4-BE49-F238E27FC236}">
                      <a16:creationId xmlns:a16="http://schemas.microsoft.com/office/drawing/2014/main" id="{EECEA1E2-662C-35E5-6726-591F40602C6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300755" y="204508"/>
                  <a:ext cx="113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1591" name="Freihand 211590">
                  <a:extLst>
                    <a:ext uri="{FF2B5EF4-FFF2-40B4-BE49-F238E27FC236}">
                      <a16:creationId xmlns:a16="http://schemas.microsoft.com/office/drawing/2014/main" id="{C4A12547-6D82-4AA0-0CBC-8B663C625531}"/>
                    </a:ext>
                  </a:extLst>
                </p14:cNvPr>
                <p14:cNvContentPartPr/>
                <p14:nvPr/>
              </p14:nvContentPartPr>
              <p14:xfrm>
                <a:off x="6233075" y="142228"/>
                <a:ext cx="244440" cy="248040"/>
              </p14:xfrm>
            </p:contentPart>
          </mc:Choice>
          <mc:Fallback>
            <p:pic>
              <p:nvPicPr>
                <p:cNvPr id="211591" name="Freihand 211590">
                  <a:extLst>
                    <a:ext uri="{FF2B5EF4-FFF2-40B4-BE49-F238E27FC236}">
                      <a16:creationId xmlns:a16="http://schemas.microsoft.com/office/drawing/2014/main" id="{C4A12547-6D82-4AA0-0CBC-8B663C62553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224075" y="133588"/>
                  <a:ext cx="2620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1592" name="Freihand 211591">
                  <a:extLst>
                    <a:ext uri="{FF2B5EF4-FFF2-40B4-BE49-F238E27FC236}">
                      <a16:creationId xmlns:a16="http://schemas.microsoft.com/office/drawing/2014/main" id="{CCBBEC18-A5DD-2285-A97F-52BC3E077B91}"/>
                    </a:ext>
                  </a:extLst>
                </p14:cNvPr>
                <p14:cNvContentPartPr/>
                <p14:nvPr/>
              </p14:nvContentPartPr>
              <p14:xfrm>
                <a:off x="6429635" y="113788"/>
                <a:ext cx="124920" cy="347400"/>
              </p14:xfrm>
            </p:contentPart>
          </mc:Choice>
          <mc:Fallback>
            <p:pic>
              <p:nvPicPr>
                <p:cNvPr id="211592" name="Freihand 211591">
                  <a:extLst>
                    <a:ext uri="{FF2B5EF4-FFF2-40B4-BE49-F238E27FC236}">
                      <a16:creationId xmlns:a16="http://schemas.microsoft.com/office/drawing/2014/main" id="{CCBBEC18-A5DD-2285-A97F-52BC3E077B9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20995" y="104788"/>
                  <a:ext cx="14256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1593" name="Freihand 211592">
                  <a:extLst>
                    <a:ext uri="{FF2B5EF4-FFF2-40B4-BE49-F238E27FC236}">
                      <a16:creationId xmlns:a16="http://schemas.microsoft.com/office/drawing/2014/main" id="{260D7552-80E1-2BDA-4FA0-3506AB2FB1C4}"/>
                    </a:ext>
                  </a:extLst>
                </p14:cNvPr>
                <p14:cNvContentPartPr/>
                <p14:nvPr/>
              </p14:nvContentPartPr>
              <p14:xfrm>
                <a:off x="6642395" y="291628"/>
                <a:ext cx="159480" cy="15840"/>
              </p14:xfrm>
            </p:contentPart>
          </mc:Choice>
          <mc:Fallback>
            <p:pic>
              <p:nvPicPr>
                <p:cNvPr id="211593" name="Freihand 211592">
                  <a:extLst>
                    <a:ext uri="{FF2B5EF4-FFF2-40B4-BE49-F238E27FC236}">
                      <a16:creationId xmlns:a16="http://schemas.microsoft.com/office/drawing/2014/main" id="{260D7552-80E1-2BDA-4FA0-3506AB2FB1C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633755" y="282988"/>
                  <a:ext cx="1771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1594" name="Freihand 211593">
                  <a:extLst>
                    <a:ext uri="{FF2B5EF4-FFF2-40B4-BE49-F238E27FC236}">
                      <a16:creationId xmlns:a16="http://schemas.microsoft.com/office/drawing/2014/main" id="{51349B20-99F8-DE72-88B0-BF0264FA1F0A}"/>
                    </a:ext>
                  </a:extLst>
                </p14:cNvPr>
                <p14:cNvContentPartPr/>
                <p14:nvPr/>
              </p14:nvContentPartPr>
              <p14:xfrm>
                <a:off x="6627635" y="342748"/>
                <a:ext cx="160200" cy="11520"/>
              </p14:xfrm>
            </p:contentPart>
          </mc:Choice>
          <mc:Fallback>
            <p:pic>
              <p:nvPicPr>
                <p:cNvPr id="211594" name="Freihand 211593">
                  <a:extLst>
                    <a:ext uri="{FF2B5EF4-FFF2-40B4-BE49-F238E27FC236}">
                      <a16:creationId xmlns:a16="http://schemas.microsoft.com/office/drawing/2014/main" id="{51349B20-99F8-DE72-88B0-BF0264FA1F0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618635" y="334108"/>
                  <a:ext cx="177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1598" name="Freihand 211597">
                  <a:extLst>
                    <a:ext uri="{FF2B5EF4-FFF2-40B4-BE49-F238E27FC236}">
                      <a16:creationId xmlns:a16="http://schemas.microsoft.com/office/drawing/2014/main" id="{13C6BB9A-FAFC-7FBE-3E55-D3172EB97C71}"/>
                    </a:ext>
                  </a:extLst>
                </p14:cNvPr>
                <p14:cNvContentPartPr/>
                <p14:nvPr/>
              </p14:nvContentPartPr>
              <p14:xfrm>
                <a:off x="6861275" y="156268"/>
                <a:ext cx="110160" cy="235800"/>
              </p14:xfrm>
            </p:contentPart>
          </mc:Choice>
          <mc:Fallback>
            <p:pic>
              <p:nvPicPr>
                <p:cNvPr id="211598" name="Freihand 211597">
                  <a:extLst>
                    <a:ext uri="{FF2B5EF4-FFF2-40B4-BE49-F238E27FC236}">
                      <a16:creationId xmlns:a16="http://schemas.microsoft.com/office/drawing/2014/main" id="{13C6BB9A-FAFC-7FBE-3E55-D3172EB97C7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52635" y="147268"/>
                  <a:ext cx="1278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11599" name="Freihand 211598">
                  <a:extLst>
                    <a:ext uri="{FF2B5EF4-FFF2-40B4-BE49-F238E27FC236}">
                      <a16:creationId xmlns:a16="http://schemas.microsoft.com/office/drawing/2014/main" id="{E6E2F601-F2C0-2C40-1CA1-D47B07F69244}"/>
                    </a:ext>
                  </a:extLst>
                </p14:cNvPr>
                <p14:cNvContentPartPr/>
                <p14:nvPr/>
              </p14:nvContentPartPr>
              <p14:xfrm>
                <a:off x="6996635" y="172108"/>
                <a:ext cx="88560" cy="194040"/>
              </p14:xfrm>
            </p:contentPart>
          </mc:Choice>
          <mc:Fallback>
            <p:pic>
              <p:nvPicPr>
                <p:cNvPr id="211599" name="Freihand 211598">
                  <a:extLst>
                    <a:ext uri="{FF2B5EF4-FFF2-40B4-BE49-F238E27FC236}">
                      <a16:creationId xmlns:a16="http://schemas.microsoft.com/office/drawing/2014/main" id="{E6E2F601-F2C0-2C40-1CA1-D47B07F6924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87635" y="163108"/>
                  <a:ext cx="1062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11600" name="Freihand 211599">
                  <a:extLst>
                    <a:ext uri="{FF2B5EF4-FFF2-40B4-BE49-F238E27FC236}">
                      <a16:creationId xmlns:a16="http://schemas.microsoft.com/office/drawing/2014/main" id="{476AB476-4A94-7D54-752D-20C4E2905719}"/>
                    </a:ext>
                  </a:extLst>
                </p14:cNvPr>
                <p14:cNvContentPartPr/>
                <p14:nvPr/>
              </p14:nvContentPartPr>
              <p14:xfrm>
                <a:off x="6936155" y="112348"/>
                <a:ext cx="113760" cy="99360"/>
              </p14:xfrm>
            </p:contentPart>
          </mc:Choice>
          <mc:Fallback>
            <p:pic>
              <p:nvPicPr>
                <p:cNvPr id="211600" name="Freihand 211599">
                  <a:extLst>
                    <a:ext uri="{FF2B5EF4-FFF2-40B4-BE49-F238E27FC236}">
                      <a16:creationId xmlns:a16="http://schemas.microsoft.com/office/drawing/2014/main" id="{476AB476-4A94-7D54-752D-20C4E290571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27155" y="103348"/>
                  <a:ext cx="1314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11601" name="Freihand 211600">
                  <a:extLst>
                    <a:ext uri="{FF2B5EF4-FFF2-40B4-BE49-F238E27FC236}">
                      <a16:creationId xmlns:a16="http://schemas.microsoft.com/office/drawing/2014/main" id="{E6DF7CFE-47C5-F71E-196F-88CEAD0A9075}"/>
                    </a:ext>
                  </a:extLst>
                </p14:cNvPr>
                <p14:cNvContentPartPr/>
                <p14:nvPr/>
              </p14:nvContentPartPr>
              <p14:xfrm>
                <a:off x="7074035" y="325108"/>
                <a:ext cx="51480" cy="86040"/>
              </p14:xfrm>
            </p:contentPart>
          </mc:Choice>
          <mc:Fallback>
            <p:pic>
              <p:nvPicPr>
                <p:cNvPr id="211601" name="Freihand 211600">
                  <a:extLst>
                    <a:ext uri="{FF2B5EF4-FFF2-40B4-BE49-F238E27FC236}">
                      <a16:creationId xmlns:a16="http://schemas.microsoft.com/office/drawing/2014/main" id="{E6DF7CFE-47C5-F71E-196F-88CEAD0A907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065395" y="316468"/>
                  <a:ext cx="691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11603" name="Freihand 211602">
                  <a:extLst>
                    <a:ext uri="{FF2B5EF4-FFF2-40B4-BE49-F238E27FC236}">
                      <a16:creationId xmlns:a16="http://schemas.microsoft.com/office/drawing/2014/main" id="{DBC047EF-FF52-1966-E5E1-D13AF4B42CBF}"/>
                    </a:ext>
                  </a:extLst>
                </p14:cNvPr>
                <p14:cNvContentPartPr/>
                <p14:nvPr/>
              </p14:nvContentPartPr>
              <p14:xfrm>
                <a:off x="7255115" y="1004068"/>
                <a:ext cx="221400" cy="28440"/>
              </p14:xfrm>
            </p:contentPart>
          </mc:Choice>
          <mc:Fallback>
            <p:pic>
              <p:nvPicPr>
                <p:cNvPr id="211603" name="Freihand 211602">
                  <a:extLst>
                    <a:ext uri="{FF2B5EF4-FFF2-40B4-BE49-F238E27FC236}">
                      <a16:creationId xmlns:a16="http://schemas.microsoft.com/office/drawing/2014/main" id="{DBC047EF-FF52-1966-E5E1-D13AF4B42CB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46475" y="995428"/>
                  <a:ext cx="2390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DF248E6-EC20-628D-45D2-33F0EFA4CAE1}"/>
                    </a:ext>
                  </a:extLst>
                </p14:cNvPr>
                <p14:cNvContentPartPr/>
                <p14:nvPr/>
              </p14:nvContentPartPr>
              <p14:xfrm>
                <a:off x="299195" y="324388"/>
                <a:ext cx="91440" cy="2206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DF248E6-EC20-628D-45D2-33F0EFA4CAE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0555" y="315388"/>
                  <a:ext cx="1090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BC175DA-A3AC-E344-B42C-55C5ABF29A8F}"/>
                    </a:ext>
                  </a:extLst>
                </p14:cNvPr>
                <p14:cNvContentPartPr/>
                <p14:nvPr/>
              </p14:nvContentPartPr>
              <p14:xfrm>
                <a:off x="338795" y="231508"/>
                <a:ext cx="16920" cy="284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BC175DA-A3AC-E344-B42C-55C5ABF29A8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0155" y="222868"/>
                  <a:ext cx="34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62E30E8-3C45-062F-AB97-B40974DD3D84}"/>
                    </a:ext>
                  </a:extLst>
                </p14:cNvPr>
                <p14:cNvContentPartPr/>
                <p14:nvPr/>
              </p14:nvContentPartPr>
              <p14:xfrm>
                <a:off x="376595" y="533908"/>
                <a:ext cx="126720" cy="1303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62E30E8-3C45-062F-AB97-B40974DD3D8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67955" y="525268"/>
                  <a:ext cx="144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5A3E3BC-1B69-0BC2-647A-4E470B3B7FEB}"/>
                    </a:ext>
                  </a:extLst>
                </p14:cNvPr>
                <p14:cNvContentPartPr/>
                <p14:nvPr/>
              </p14:nvContentPartPr>
              <p14:xfrm>
                <a:off x="538235" y="179668"/>
                <a:ext cx="163080" cy="1684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5A3E3BC-1B69-0BC2-647A-4E470B3B7FE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9235" y="171028"/>
                  <a:ext cx="1807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C92053AB-D5AB-67DC-8F94-F7019EF61F8E}"/>
                    </a:ext>
                  </a:extLst>
                </p14:cNvPr>
                <p14:cNvContentPartPr/>
                <p14:nvPr/>
              </p14:nvContentPartPr>
              <p14:xfrm>
                <a:off x="826235" y="387028"/>
                <a:ext cx="232920" cy="262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C92053AB-D5AB-67DC-8F94-F7019EF61F8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17235" y="378028"/>
                  <a:ext cx="250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DF485CB-62C4-1DF2-42E1-991F718C5E27}"/>
                    </a:ext>
                  </a:extLst>
                </p14:cNvPr>
                <p14:cNvContentPartPr/>
                <p14:nvPr/>
              </p14:nvContentPartPr>
              <p14:xfrm>
                <a:off x="837755" y="487828"/>
                <a:ext cx="181800" cy="147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DF485CB-62C4-1DF2-42E1-991F718C5E2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28755" y="479188"/>
                  <a:ext cx="1994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211605" name="Freihand 211604">
                  <a:extLst>
                    <a:ext uri="{FF2B5EF4-FFF2-40B4-BE49-F238E27FC236}">
                      <a16:creationId xmlns:a16="http://schemas.microsoft.com/office/drawing/2014/main" id="{482602F3-7033-CCFB-C6AF-442433BFA6A1}"/>
                    </a:ext>
                  </a:extLst>
                </p14:cNvPr>
                <p14:cNvContentPartPr/>
                <p14:nvPr/>
              </p14:nvContentPartPr>
              <p14:xfrm>
                <a:off x="-14725" y="447508"/>
                <a:ext cx="167400" cy="122040"/>
              </p14:xfrm>
            </p:contentPart>
          </mc:Choice>
          <mc:Fallback>
            <p:pic>
              <p:nvPicPr>
                <p:cNvPr id="211605" name="Freihand 211604">
                  <a:extLst>
                    <a:ext uri="{FF2B5EF4-FFF2-40B4-BE49-F238E27FC236}">
                      <a16:creationId xmlns:a16="http://schemas.microsoft.com/office/drawing/2014/main" id="{482602F3-7033-CCFB-C6AF-442433BFA6A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-23725" y="438508"/>
                  <a:ext cx="185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211606" name="Freihand 211605">
                  <a:extLst>
                    <a:ext uri="{FF2B5EF4-FFF2-40B4-BE49-F238E27FC236}">
                      <a16:creationId xmlns:a16="http://schemas.microsoft.com/office/drawing/2014/main" id="{6E332AD6-9B7A-B26E-4F7E-4E50B90F377D}"/>
                    </a:ext>
                  </a:extLst>
                </p14:cNvPr>
                <p14:cNvContentPartPr/>
                <p14:nvPr/>
              </p14:nvContentPartPr>
              <p14:xfrm>
                <a:off x="118475" y="323668"/>
                <a:ext cx="112320" cy="416880"/>
              </p14:xfrm>
            </p:contentPart>
          </mc:Choice>
          <mc:Fallback>
            <p:pic>
              <p:nvPicPr>
                <p:cNvPr id="211606" name="Freihand 211605">
                  <a:extLst>
                    <a:ext uri="{FF2B5EF4-FFF2-40B4-BE49-F238E27FC236}">
                      <a16:creationId xmlns:a16="http://schemas.microsoft.com/office/drawing/2014/main" id="{6E332AD6-9B7A-B26E-4F7E-4E50B90F377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9835" y="314668"/>
                  <a:ext cx="12996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11608" name="Freihand 211607">
                  <a:extLst>
                    <a:ext uri="{FF2B5EF4-FFF2-40B4-BE49-F238E27FC236}">
                      <a16:creationId xmlns:a16="http://schemas.microsoft.com/office/drawing/2014/main" id="{A4B16747-DF6E-663C-DBC7-3C586972E338}"/>
                    </a:ext>
                  </a:extLst>
                </p14:cNvPr>
                <p14:cNvContentPartPr/>
                <p14:nvPr/>
              </p14:nvContentPartPr>
              <p14:xfrm>
                <a:off x="115595" y="1145908"/>
                <a:ext cx="129960" cy="257040"/>
              </p14:xfrm>
            </p:contentPart>
          </mc:Choice>
          <mc:Fallback>
            <p:pic>
              <p:nvPicPr>
                <p:cNvPr id="211608" name="Freihand 211607">
                  <a:extLst>
                    <a:ext uri="{FF2B5EF4-FFF2-40B4-BE49-F238E27FC236}">
                      <a16:creationId xmlns:a16="http://schemas.microsoft.com/office/drawing/2014/main" id="{A4B16747-DF6E-663C-DBC7-3C586972E33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6595" y="1137268"/>
                  <a:ext cx="1476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11609" name="Freihand 211608">
                  <a:extLst>
                    <a:ext uri="{FF2B5EF4-FFF2-40B4-BE49-F238E27FC236}">
                      <a16:creationId xmlns:a16="http://schemas.microsoft.com/office/drawing/2014/main" id="{54CDE67C-333A-6A5C-6E25-9833EBE7391E}"/>
                    </a:ext>
                  </a:extLst>
                </p14:cNvPr>
                <p14:cNvContentPartPr/>
                <p14:nvPr/>
              </p14:nvContentPartPr>
              <p14:xfrm>
                <a:off x="208835" y="1140868"/>
                <a:ext cx="185040" cy="381240"/>
              </p14:xfrm>
            </p:contentPart>
          </mc:Choice>
          <mc:Fallback>
            <p:pic>
              <p:nvPicPr>
                <p:cNvPr id="211609" name="Freihand 211608">
                  <a:extLst>
                    <a:ext uri="{FF2B5EF4-FFF2-40B4-BE49-F238E27FC236}">
                      <a16:creationId xmlns:a16="http://schemas.microsoft.com/office/drawing/2014/main" id="{54CDE67C-333A-6A5C-6E25-9833EBE7391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00195" y="1131868"/>
                  <a:ext cx="20268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11612" name="Freihand 211611">
                  <a:extLst>
                    <a:ext uri="{FF2B5EF4-FFF2-40B4-BE49-F238E27FC236}">
                      <a16:creationId xmlns:a16="http://schemas.microsoft.com/office/drawing/2014/main" id="{0C7158C0-EEF8-563B-8481-B35A8B12CEE6}"/>
                    </a:ext>
                  </a:extLst>
                </p14:cNvPr>
                <p14:cNvContentPartPr/>
                <p14:nvPr/>
              </p14:nvContentPartPr>
              <p14:xfrm>
                <a:off x="7264475" y="1008028"/>
                <a:ext cx="259200" cy="37080"/>
              </p14:xfrm>
            </p:contentPart>
          </mc:Choice>
          <mc:Fallback>
            <p:pic>
              <p:nvPicPr>
                <p:cNvPr id="211612" name="Freihand 211611">
                  <a:extLst>
                    <a:ext uri="{FF2B5EF4-FFF2-40B4-BE49-F238E27FC236}">
                      <a16:creationId xmlns:a16="http://schemas.microsoft.com/office/drawing/2014/main" id="{0C7158C0-EEF8-563B-8481-B35A8B12CEE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55475" y="999388"/>
                  <a:ext cx="276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11613" name="Freihand 211612">
                  <a:extLst>
                    <a:ext uri="{FF2B5EF4-FFF2-40B4-BE49-F238E27FC236}">
                      <a16:creationId xmlns:a16="http://schemas.microsoft.com/office/drawing/2014/main" id="{BCE3C99E-F69A-58BD-195C-3F192848E83D}"/>
                    </a:ext>
                  </a:extLst>
                </p14:cNvPr>
                <p14:cNvContentPartPr/>
                <p14:nvPr/>
              </p14:nvContentPartPr>
              <p14:xfrm>
                <a:off x="7922555" y="947908"/>
                <a:ext cx="249120" cy="43200"/>
              </p14:xfrm>
            </p:contentPart>
          </mc:Choice>
          <mc:Fallback>
            <p:pic>
              <p:nvPicPr>
                <p:cNvPr id="211613" name="Freihand 211612">
                  <a:extLst>
                    <a:ext uri="{FF2B5EF4-FFF2-40B4-BE49-F238E27FC236}">
                      <a16:creationId xmlns:a16="http://schemas.microsoft.com/office/drawing/2014/main" id="{BCE3C99E-F69A-58BD-195C-3F192848E83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913555" y="939268"/>
                  <a:ext cx="2667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7C3EF4D-CA83-0340-DDBE-73ADCA1DD6AE}"/>
                    </a:ext>
                  </a:extLst>
                </p14:cNvPr>
                <p14:cNvContentPartPr/>
                <p14:nvPr/>
              </p14:nvContentPartPr>
              <p14:xfrm>
                <a:off x="11070755" y="1472068"/>
                <a:ext cx="126360" cy="1630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7C3EF4D-CA83-0340-DDBE-73ADCA1DD6A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061755" y="1463068"/>
                  <a:ext cx="144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F3241C0-3F08-FCB8-1717-52B7A7EEB703}"/>
                    </a:ext>
                  </a:extLst>
                </p14:cNvPr>
                <p14:cNvContentPartPr/>
                <p14:nvPr/>
              </p14:nvContentPartPr>
              <p14:xfrm>
                <a:off x="11098475" y="1466308"/>
                <a:ext cx="140040" cy="2343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F3241C0-3F08-FCB8-1717-52B7A7EEB70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089835" y="1457668"/>
                  <a:ext cx="1576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7DF7004-6C97-074C-9E39-D29F753FAB31}"/>
                    </a:ext>
                  </a:extLst>
                </p14:cNvPr>
                <p14:cNvContentPartPr/>
                <p14:nvPr/>
              </p14:nvContentPartPr>
              <p14:xfrm>
                <a:off x="11332835" y="1458748"/>
                <a:ext cx="166320" cy="2710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7DF7004-6C97-074C-9E39-D29F753FAB3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324195" y="1450108"/>
                  <a:ext cx="1839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ECF5565-5994-4445-03B2-09F6DE9E7E52}"/>
                    </a:ext>
                  </a:extLst>
                </p14:cNvPr>
                <p14:cNvContentPartPr/>
                <p14:nvPr/>
              </p14:nvContentPartPr>
              <p14:xfrm>
                <a:off x="10877075" y="1312588"/>
                <a:ext cx="876240" cy="5655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ECF5565-5994-4445-03B2-09F6DE9E7E5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868435" y="1303948"/>
                  <a:ext cx="89388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11664" name="Freihand 211663">
                  <a:extLst>
                    <a:ext uri="{FF2B5EF4-FFF2-40B4-BE49-F238E27FC236}">
                      <a16:creationId xmlns:a16="http://schemas.microsoft.com/office/drawing/2014/main" id="{C8DE893F-3669-CD2F-907C-0A219C85FFF2}"/>
                    </a:ext>
                  </a:extLst>
                </p14:cNvPr>
                <p14:cNvContentPartPr/>
                <p14:nvPr/>
              </p14:nvContentPartPr>
              <p14:xfrm>
                <a:off x="6883595" y="1613548"/>
                <a:ext cx="235080" cy="139320"/>
              </p14:xfrm>
            </p:contentPart>
          </mc:Choice>
          <mc:Fallback>
            <p:pic>
              <p:nvPicPr>
                <p:cNvPr id="211664" name="Freihand 211663">
                  <a:extLst>
                    <a:ext uri="{FF2B5EF4-FFF2-40B4-BE49-F238E27FC236}">
                      <a16:creationId xmlns:a16="http://schemas.microsoft.com/office/drawing/2014/main" id="{C8DE893F-3669-CD2F-907C-0A219C85FFF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74955" y="1604908"/>
                  <a:ext cx="2527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11665" name="Freihand 211664">
                  <a:extLst>
                    <a:ext uri="{FF2B5EF4-FFF2-40B4-BE49-F238E27FC236}">
                      <a16:creationId xmlns:a16="http://schemas.microsoft.com/office/drawing/2014/main" id="{7245FD08-0200-BAA6-A196-F2085113F8EF}"/>
                    </a:ext>
                  </a:extLst>
                </p14:cNvPr>
                <p14:cNvContentPartPr/>
                <p14:nvPr/>
              </p14:nvContentPartPr>
              <p14:xfrm>
                <a:off x="7057835" y="1515628"/>
                <a:ext cx="6480" cy="14760"/>
              </p14:xfrm>
            </p:contentPart>
          </mc:Choice>
          <mc:Fallback>
            <p:pic>
              <p:nvPicPr>
                <p:cNvPr id="211665" name="Freihand 211664">
                  <a:extLst>
                    <a:ext uri="{FF2B5EF4-FFF2-40B4-BE49-F238E27FC236}">
                      <a16:creationId xmlns:a16="http://schemas.microsoft.com/office/drawing/2014/main" id="{7245FD08-0200-BAA6-A196-F2085113F8E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049195" y="1506628"/>
                  <a:ext cx="24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11666" name="Freihand 211665">
                  <a:extLst>
                    <a:ext uri="{FF2B5EF4-FFF2-40B4-BE49-F238E27FC236}">
                      <a16:creationId xmlns:a16="http://schemas.microsoft.com/office/drawing/2014/main" id="{0D8CD21C-0A2A-EE1A-81C9-606D858ECE0D}"/>
                    </a:ext>
                  </a:extLst>
                </p14:cNvPr>
                <p14:cNvContentPartPr/>
                <p14:nvPr/>
              </p14:nvContentPartPr>
              <p14:xfrm>
                <a:off x="7411715" y="1712188"/>
                <a:ext cx="277560" cy="84600"/>
              </p14:xfrm>
            </p:contentPart>
          </mc:Choice>
          <mc:Fallback>
            <p:pic>
              <p:nvPicPr>
                <p:cNvPr id="211666" name="Freihand 211665">
                  <a:extLst>
                    <a:ext uri="{FF2B5EF4-FFF2-40B4-BE49-F238E27FC236}">
                      <a16:creationId xmlns:a16="http://schemas.microsoft.com/office/drawing/2014/main" id="{0D8CD21C-0A2A-EE1A-81C9-606D858ECE0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02715" y="1703188"/>
                  <a:ext cx="2952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11667" name="Freihand 211666">
                  <a:extLst>
                    <a:ext uri="{FF2B5EF4-FFF2-40B4-BE49-F238E27FC236}">
                      <a16:creationId xmlns:a16="http://schemas.microsoft.com/office/drawing/2014/main" id="{798CCB44-D6C5-A09F-217A-0209A032A5D2}"/>
                    </a:ext>
                  </a:extLst>
                </p14:cNvPr>
                <p14:cNvContentPartPr/>
                <p14:nvPr/>
              </p14:nvContentPartPr>
              <p14:xfrm>
                <a:off x="7737155" y="1597708"/>
                <a:ext cx="124560" cy="186120"/>
              </p14:xfrm>
            </p:contentPart>
          </mc:Choice>
          <mc:Fallback>
            <p:pic>
              <p:nvPicPr>
                <p:cNvPr id="211667" name="Freihand 211666">
                  <a:extLst>
                    <a:ext uri="{FF2B5EF4-FFF2-40B4-BE49-F238E27FC236}">
                      <a16:creationId xmlns:a16="http://schemas.microsoft.com/office/drawing/2014/main" id="{798CCB44-D6C5-A09F-217A-0209A032A5D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728515" y="1588708"/>
                  <a:ext cx="1422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11668" name="Freihand 211667">
                  <a:extLst>
                    <a:ext uri="{FF2B5EF4-FFF2-40B4-BE49-F238E27FC236}">
                      <a16:creationId xmlns:a16="http://schemas.microsoft.com/office/drawing/2014/main" id="{D0C9BF19-1011-9BCE-26AB-8001684D5D0E}"/>
                    </a:ext>
                  </a:extLst>
                </p14:cNvPr>
                <p14:cNvContentPartPr/>
                <p14:nvPr/>
              </p14:nvContentPartPr>
              <p14:xfrm>
                <a:off x="7894835" y="1701748"/>
                <a:ext cx="219600" cy="74160"/>
              </p14:xfrm>
            </p:contentPart>
          </mc:Choice>
          <mc:Fallback>
            <p:pic>
              <p:nvPicPr>
                <p:cNvPr id="211668" name="Freihand 211667">
                  <a:extLst>
                    <a:ext uri="{FF2B5EF4-FFF2-40B4-BE49-F238E27FC236}">
                      <a16:creationId xmlns:a16="http://schemas.microsoft.com/office/drawing/2014/main" id="{D0C9BF19-1011-9BCE-26AB-8001684D5D0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886195" y="1692748"/>
                  <a:ext cx="2372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11669" name="Freihand 211668">
                  <a:extLst>
                    <a:ext uri="{FF2B5EF4-FFF2-40B4-BE49-F238E27FC236}">
                      <a16:creationId xmlns:a16="http://schemas.microsoft.com/office/drawing/2014/main" id="{2DD68E5D-8599-A6B0-31C6-FAB94DC51F86}"/>
                    </a:ext>
                  </a:extLst>
                </p14:cNvPr>
                <p14:cNvContentPartPr/>
                <p14:nvPr/>
              </p14:nvContentPartPr>
              <p14:xfrm>
                <a:off x="8376155" y="1656028"/>
                <a:ext cx="133560" cy="186120"/>
              </p14:xfrm>
            </p:contentPart>
          </mc:Choice>
          <mc:Fallback>
            <p:pic>
              <p:nvPicPr>
                <p:cNvPr id="211669" name="Freihand 211668">
                  <a:extLst>
                    <a:ext uri="{FF2B5EF4-FFF2-40B4-BE49-F238E27FC236}">
                      <a16:creationId xmlns:a16="http://schemas.microsoft.com/office/drawing/2014/main" id="{2DD68E5D-8599-A6B0-31C6-FAB94DC51F8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367155" y="1647028"/>
                  <a:ext cx="1512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11670" name="Freihand 211669">
                  <a:extLst>
                    <a:ext uri="{FF2B5EF4-FFF2-40B4-BE49-F238E27FC236}">
                      <a16:creationId xmlns:a16="http://schemas.microsoft.com/office/drawing/2014/main" id="{33591E24-35D9-ECCB-7539-D2D3DF1E57A5}"/>
                    </a:ext>
                  </a:extLst>
                </p14:cNvPr>
                <p14:cNvContentPartPr/>
                <p14:nvPr/>
              </p14:nvContentPartPr>
              <p14:xfrm>
                <a:off x="8543915" y="1723348"/>
                <a:ext cx="100800" cy="90360"/>
              </p14:xfrm>
            </p:contentPart>
          </mc:Choice>
          <mc:Fallback>
            <p:pic>
              <p:nvPicPr>
                <p:cNvPr id="211670" name="Freihand 211669">
                  <a:extLst>
                    <a:ext uri="{FF2B5EF4-FFF2-40B4-BE49-F238E27FC236}">
                      <a16:creationId xmlns:a16="http://schemas.microsoft.com/office/drawing/2014/main" id="{33591E24-35D9-ECCB-7539-D2D3DF1E57A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535275" y="1714708"/>
                  <a:ext cx="118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11684" name="Freihand 211683">
                  <a:extLst>
                    <a:ext uri="{FF2B5EF4-FFF2-40B4-BE49-F238E27FC236}">
                      <a16:creationId xmlns:a16="http://schemas.microsoft.com/office/drawing/2014/main" id="{F9E46800-1070-E5E5-CA35-15941E4C84E6}"/>
                    </a:ext>
                  </a:extLst>
                </p14:cNvPr>
                <p14:cNvContentPartPr/>
                <p14:nvPr/>
              </p14:nvContentPartPr>
              <p14:xfrm>
                <a:off x="7121195" y="2026108"/>
                <a:ext cx="142920" cy="155160"/>
              </p14:xfrm>
            </p:contentPart>
          </mc:Choice>
          <mc:Fallback>
            <p:pic>
              <p:nvPicPr>
                <p:cNvPr id="211684" name="Freihand 211683">
                  <a:extLst>
                    <a:ext uri="{FF2B5EF4-FFF2-40B4-BE49-F238E27FC236}">
                      <a16:creationId xmlns:a16="http://schemas.microsoft.com/office/drawing/2014/main" id="{F9E46800-1070-E5E5-CA35-15941E4C84E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112555" y="2017108"/>
                  <a:ext cx="160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11685" name="Freihand 211684">
                  <a:extLst>
                    <a:ext uri="{FF2B5EF4-FFF2-40B4-BE49-F238E27FC236}">
                      <a16:creationId xmlns:a16="http://schemas.microsoft.com/office/drawing/2014/main" id="{CCDE6CA5-0FA1-941B-63D5-FC17ED5965DD}"/>
                    </a:ext>
                  </a:extLst>
                </p14:cNvPr>
                <p14:cNvContentPartPr/>
                <p14:nvPr/>
              </p14:nvContentPartPr>
              <p14:xfrm>
                <a:off x="7303715" y="2032228"/>
                <a:ext cx="120600" cy="120960"/>
              </p14:xfrm>
            </p:contentPart>
          </mc:Choice>
          <mc:Fallback>
            <p:pic>
              <p:nvPicPr>
                <p:cNvPr id="211685" name="Freihand 211684">
                  <a:extLst>
                    <a:ext uri="{FF2B5EF4-FFF2-40B4-BE49-F238E27FC236}">
                      <a16:creationId xmlns:a16="http://schemas.microsoft.com/office/drawing/2014/main" id="{CCDE6CA5-0FA1-941B-63D5-FC17ED5965D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294715" y="2023588"/>
                  <a:ext cx="1382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11686" name="Freihand 211685">
                  <a:extLst>
                    <a:ext uri="{FF2B5EF4-FFF2-40B4-BE49-F238E27FC236}">
                      <a16:creationId xmlns:a16="http://schemas.microsoft.com/office/drawing/2014/main" id="{A314E179-ABFC-EB80-7B41-A12845618417}"/>
                    </a:ext>
                  </a:extLst>
                </p14:cNvPr>
                <p14:cNvContentPartPr/>
                <p14:nvPr/>
              </p14:nvContentPartPr>
              <p14:xfrm>
                <a:off x="7434395" y="2035108"/>
                <a:ext cx="127800" cy="232920"/>
              </p14:xfrm>
            </p:contentPart>
          </mc:Choice>
          <mc:Fallback>
            <p:pic>
              <p:nvPicPr>
                <p:cNvPr id="211686" name="Freihand 211685">
                  <a:extLst>
                    <a:ext uri="{FF2B5EF4-FFF2-40B4-BE49-F238E27FC236}">
                      <a16:creationId xmlns:a16="http://schemas.microsoft.com/office/drawing/2014/main" id="{A314E179-ABFC-EB80-7B41-A1284561841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425395" y="2026468"/>
                  <a:ext cx="1454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11687" name="Freihand 211686">
                  <a:extLst>
                    <a:ext uri="{FF2B5EF4-FFF2-40B4-BE49-F238E27FC236}">
                      <a16:creationId xmlns:a16="http://schemas.microsoft.com/office/drawing/2014/main" id="{0ABAB22D-EBC5-D820-3A67-5FD0D35C9762}"/>
                    </a:ext>
                  </a:extLst>
                </p14:cNvPr>
                <p14:cNvContentPartPr/>
                <p14:nvPr/>
              </p14:nvContentPartPr>
              <p14:xfrm>
                <a:off x="7649315" y="2038708"/>
                <a:ext cx="113040" cy="105480"/>
              </p14:xfrm>
            </p:contentPart>
          </mc:Choice>
          <mc:Fallback>
            <p:pic>
              <p:nvPicPr>
                <p:cNvPr id="211687" name="Freihand 211686">
                  <a:extLst>
                    <a:ext uri="{FF2B5EF4-FFF2-40B4-BE49-F238E27FC236}">
                      <a16:creationId xmlns:a16="http://schemas.microsoft.com/office/drawing/2014/main" id="{0ABAB22D-EBC5-D820-3A67-5FD0D35C976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640315" y="2029708"/>
                  <a:ext cx="1306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11688" name="Freihand 211687">
                  <a:extLst>
                    <a:ext uri="{FF2B5EF4-FFF2-40B4-BE49-F238E27FC236}">
                      <a16:creationId xmlns:a16="http://schemas.microsoft.com/office/drawing/2014/main" id="{D96FCD8C-0EBA-32D3-6657-4A995FEACF42}"/>
                    </a:ext>
                  </a:extLst>
                </p14:cNvPr>
                <p14:cNvContentPartPr/>
                <p14:nvPr/>
              </p14:nvContentPartPr>
              <p14:xfrm>
                <a:off x="7841915" y="1958068"/>
                <a:ext cx="70560" cy="183240"/>
              </p14:xfrm>
            </p:contentPart>
          </mc:Choice>
          <mc:Fallback>
            <p:pic>
              <p:nvPicPr>
                <p:cNvPr id="211688" name="Freihand 211687">
                  <a:extLst>
                    <a:ext uri="{FF2B5EF4-FFF2-40B4-BE49-F238E27FC236}">
                      <a16:creationId xmlns:a16="http://schemas.microsoft.com/office/drawing/2014/main" id="{D96FCD8C-0EBA-32D3-6657-4A995FEACF4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833275" y="1949428"/>
                  <a:ext cx="882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11689" name="Freihand 211688">
                  <a:extLst>
                    <a:ext uri="{FF2B5EF4-FFF2-40B4-BE49-F238E27FC236}">
                      <a16:creationId xmlns:a16="http://schemas.microsoft.com/office/drawing/2014/main" id="{E60FB4D3-5110-8F10-7803-69AD81BB1695}"/>
                    </a:ext>
                  </a:extLst>
                </p14:cNvPr>
                <p14:cNvContentPartPr/>
                <p14:nvPr/>
              </p14:nvContentPartPr>
              <p14:xfrm>
                <a:off x="7851635" y="2027908"/>
                <a:ext cx="111240" cy="149760"/>
              </p14:xfrm>
            </p:contentPart>
          </mc:Choice>
          <mc:Fallback>
            <p:pic>
              <p:nvPicPr>
                <p:cNvPr id="211689" name="Freihand 211688">
                  <a:extLst>
                    <a:ext uri="{FF2B5EF4-FFF2-40B4-BE49-F238E27FC236}">
                      <a16:creationId xmlns:a16="http://schemas.microsoft.com/office/drawing/2014/main" id="{E60FB4D3-5110-8F10-7803-69AD81BB169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842995" y="2019268"/>
                  <a:ext cx="128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11690" name="Freihand 211689">
                  <a:extLst>
                    <a:ext uri="{FF2B5EF4-FFF2-40B4-BE49-F238E27FC236}">
                      <a16:creationId xmlns:a16="http://schemas.microsoft.com/office/drawing/2014/main" id="{C69353EC-FE04-E6A1-C7B2-3B6504DF4434}"/>
                    </a:ext>
                  </a:extLst>
                </p14:cNvPr>
                <p14:cNvContentPartPr/>
                <p14:nvPr/>
              </p14:nvContentPartPr>
              <p14:xfrm>
                <a:off x="8032715" y="1964548"/>
                <a:ext cx="88200" cy="201600"/>
              </p14:xfrm>
            </p:contentPart>
          </mc:Choice>
          <mc:Fallback>
            <p:pic>
              <p:nvPicPr>
                <p:cNvPr id="211690" name="Freihand 211689">
                  <a:extLst>
                    <a:ext uri="{FF2B5EF4-FFF2-40B4-BE49-F238E27FC236}">
                      <a16:creationId xmlns:a16="http://schemas.microsoft.com/office/drawing/2014/main" id="{C69353EC-FE04-E6A1-C7B2-3B6504DF443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023715" y="1955908"/>
                  <a:ext cx="105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11692" name="Freihand 211691">
                  <a:extLst>
                    <a:ext uri="{FF2B5EF4-FFF2-40B4-BE49-F238E27FC236}">
                      <a16:creationId xmlns:a16="http://schemas.microsoft.com/office/drawing/2014/main" id="{DE3B3864-72BF-3A71-C2F8-7DA6AE0D5F02}"/>
                    </a:ext>
                  </a:extLst>
                </p14:cNvPr>
                <p14:cNvContentPartPr/>
                <p14:nvPr/>
              </p14:nvContentPartPr>
              <p14:xfrm>
                <a:off x="8143955" y="1978228"/>
                <a:ext cx="359280" cy="149400"/>
              </p14:xfrm>
            </p:contentPart>
          </mc:Choice>
          <mc:Fallback>
            <p:pic>
              <p:nvPicPr>
                <p:cNvPr id="211692" name="Freihand 211691">
                  <a:extLst>
                    <a:ext uri="{FF2B5EF4-FFF2-40B4-BE49-F238E27FC236}">
                      <a16:creationId xmlns:a16="http://schemas.microsoft.com/office/drawing/2014/main" id="{DE3B3864-72BF-3A71-C2F8-7DA6AE0D5F0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35315" y="1969588"/>
                  <a:ext cx="376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211693" name="Freihand 211692">
                  <a:extLst>
                    <a:ext uri="{FF2B5EF4-FFF2-40B4-BE49-F238E27FC236}">
                      <a16:creationId xmlns:a16="http://schemas.microsoft.com/office/drawing/2014/main" id="{F8C09B17-E447-8369-9FE3-98C570678CB4}"/>
                    </a:ext>
                  </a:extLst>
                </p14:cNvPr>
                <p14:cNvContentPartPr/>
                <p14:nvPr/>
              </p14:nvContentPartPr>
              <p14:xfrm>
                <a:off x="8506475" y="1987228"/>
                <a:ext cx="213840" cy="144360"/>
              </p14:xfrm>
            </p:contentPart>
          </mc:Choice>
          <mc:Fallback>
            <p:pic>
              <p:nvPicPr>
                <p:cNvPr id="211693" name="Freihand 211692">
                  <a:extLst>
                    <a:ext uri="{FF2B5EF4-FFF2-40B4-BE49-F238E27FC236}">
                      <a16:creationId xmlns:a16="http://schemas.microsoft.com/office/drawing/2014/main" id="{F8C09B17-E447-8369-9FE3-98C570678CB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497835" y="1978228"/>
                  <a:ext cx="2314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11674" name="Freihand 211673">
                  <a:extLst>
                    <a:ext uri="{FF2B5EF4-FFF2-40B4-BE49-F238E27FC236}">
                      <a16:creationId xmlns:a16="http://schemas.microsoft.com/office/drawing/2014/main" id="{4133BC30-D5B0-CF67-75FC-2F473EA129BF}"/>
                    </a:ext>
                  </a:extLst>
                </p14:cNvPr>
                <p14:cNvContentPartPr/>
                <p14:nvPr/>
              </p14:nvContentPartPr>
              <p14:xfrm>
                <a:off x="8943155" y="1658908"/>
                <a:ext cx="109800" cy="159480"/>
              </p14:xfrm>
            </p:contentPart>
          </mc:Choice>
          <mc:Fallback>
            <p:pic>
              <p:nvPicPr>
                <p:cNvPr id="211674" name="Freihand 211673">
                  <a:extLst>
                    <a:ext uri="{FF2B5EF4-FFF2-40B4-BE49-F238E27FC236}">
                      <a16:creationId xmlns:a16="http://schemas.microsoft.com/office/drawing/2014/main" id="{4133BC30-D5B0-CF67-75FC-2F473EA129B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934515" y="1650268"/>
                  <a:ext cx="1274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211675" name="Freihand 211674">
                  <a:extLst>
                    <a:ext uri="{FF2B5EF4-FFF2-40B4-BE49-F238E27FC236}">
                      <a16:creationId xmlns:a16="http://schemas.microsoft.com/office/drawing/2014/main" id="{506BF3DF-C471-2A66-A441-E37AAD6BD309}"/>
                    </a:ext>
                  </a:extLst>
                </p14:cNvPr>
                <p14:cNvContentPartPr/>
                <p14:nvPr/>
              </p14:nvContentPartPr>
              <p14:xfrm>
                <a:off x="9108035" y="1598788"/>
                <a:ext cx="133200" cy="205920"/>
              </p14:xfrm>
            </p:contentPart>
          </mc:Choice>
          <mc:Fallback>
            <p:pic>
              <p:nvPicPr>
                <p:cNvPr id="211675" name="Freihand 211674">
                  <a:extLst>
                    <a:ext uri="{FF2B5EF4-FFF2-40B4-BE49-F238E27FC236}">
                      <a16:creationId xmlns:a16="http://schemas.microsoft.com/office/drawing/2014/main" id="{506BF3DF-C471-2A66-A441-E37AAD6BD30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099395" y="1589788"/>
                  <a:ext cx="1508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211678" name="Freihand 211677">
                  <a:extLst>
                    <a:ext uri="{FF2B5EF4-FFF2-40B4-BE49-F238E27FC236}">
                      <a16:creationId xmlns:a16="http://schemas.microsoft.com/office/drawing/2014/main" id="{2DCD7D6F-0E55-43EA-322D-028A2610D436}"/>
                    </a:ext>
                  </a:extLst>
                </p14:cNvPr>
                <p14:cNvContentPartPr/>
                <p14:nvPr/>
              </p14:nvContentPartPr>
              <p14:xfrm>
                <a:off x="9316475" y="1587628"/>
                <a:ext cx="152640" cy="226800"/>
              </p14:xfrm>
            </p:contentPart>
          </mc:Choice>
          <mc:Fallback>
            <p:pic>
              <p:nvPicPr>
                <p:cNvPr id="211678" name="Freihand 211677">
                  <a:extLst>
                    <a:ext uri="{FF2B5EF4-FFF2-40B4-BE49-F238E27FC236}">
                      <a16:creationId xmlns:a16="http://schemas.microsoft.com/office/drawing/2014/main" id="{2DCD7D6F-0E55-43EA-322D-028A2610D43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307475" y="1578628"/>
                  <a:ext cx="1702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211680" name="Freihand 211679">
                  <a:extLst>
                    <a:ext uri="{FF2B5EF4-FFF2-40B4-BE49-F238E27FC236}">
                      <a16:creationId xmlns:a16="http://schemas.microsoft.com/office/drawing/2014/main" id="{081360B2-B711-76B4-3A96-F13CF17B9ACF}"/>
                    </a:ext>
                  </a:extLst>
                </p14:cNvPr>
                <p14:cNvContentPartPr/>
                <p14:nvPr/>
              </p14:nvContentPartPr>
              <p14:xfrm>
                <a:off x="9629315" y="1718308"/>
                <a:ext cx="123480" cy="72360"/>
              </p14:xfrm>
            </p:contentPart>
          </mc:Choice>
          <mc:Fallback>
            <p:pic>
              <p:nvPicPr>
                <p:cNvPr id="211680" name="Freihand 211679">
                  <a:extLst>
                    <a:ext uri="{FF2B5EF4-FFF2-40B4-BE49-F238E27FC236}">
                      <a16:creationId xmlns:a16="http://schemas.microsoft.com/office/drawing/2014/main" id="{081360B2-B711-76B4-3A96-F13CF17B9AC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20315" y="1709668"/>
                  <a:ext cx="141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11681" name="Freihand 211680">
                  <a:extLst>
                    <a:ext uri="{FF2B5EF4-FFF2-40B4-BE49-F238E27FC236}">
                      <a16:creationId xmlns:a16="http://schemas.microsoft.com/office/drawing/2014/main" id="{DBE1A627-7EC7-111D-6475-200D30FDA61B}"/>
                    </a:ext>
                  </a:extLst>
                </p14:cNvPr>
                <p14:cNvContentPartPr/>
                <p14:nvPr/>
              </p14:nvContentPartPr>
              <p14:xfrm>
                <a:off x="9737315" y="1691308"/>
                <a:ext cx="258840" cy="286560"/>
              </p14:xfrm>
            </p:contentPart>
          </mc:Choice>
          <mc:Fallback>
            <p:pic>
              <p:nvPicPr>
                <p:cNvPr id="211681" name="Freihand 211680">
                  <a:extLst>
                    <a:ext uri="{FF2B5EF4-FFF2-40B4-BE49-F238E27FC236}">
                      <a16:creationId xmlns:a16="http://schemas.microsoft.com/office/drawing/2014/main" id="{DBE1A627-7EC7-111D-6475-200D30FDA61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728315" y="1682668"/>
                  <a:ext cx="2764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11682" name="Freihand 211681">
                  <a:extLst>
                    <a:ext uri="{FF2B5EF4-FFF2-40B4-BE49-F238E27FC236}">
                      <a16:creationId xmlns:a16="http://schemas.microsoft.com/office/drawing/2014/main" id="{06FD9471-97AD-8FFC-DE1A-FF8997C7FDB5}"/>
                    </a:ext>
                  </a:extLst>
                </p14:cNvPr>
                <p14:cNvContentPartPr/>
                <p14:nvPr/>
              </p14:nvContentPartPr>
              <p14:xfrm>
                <a:off x="10054475" y="1626148"/>
                <a:ext cx="315720" cy="391680"/>
              </p14:xfrm>
            </p:contentPart>
          </mc:Choice>
          <mc:Fallback>
            <p:pic>
              <p:nvPicPr>
                <p:cNvPr id="211682" name="Freihand 211681">
                  <a:extLst>
                    <a:ext uri="{FF2B5EF4-FFF2-40B4-BE49-F238E27FC236}">
                      <a16:creationId xmlns:a16="http://schemas.microsoft.com/office/drawing/2014/main" id="{06FD9471-97AD-8FFC-DE1A-FF8997C7FDB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045475" y="1617508"/>
                  <a:ext cx="33336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11694" name="Freihand 211693">
                  <a:extLst>
                    <a:ext uri="{FF2B5EF4-FFF2-40B4-BE49-F238E27FC236}">
                      <a16:creationId xmlns:a16="http://schemas.microsoft.com/office/drawing/2014/main" id="{7399AE78-1915-D5CB-75E0-9E6B7D1DA4F2}"/>
                    </a:ext>
                  </a:extLst>
                </p14:cNvPr>
                <p14:cNvContentPartPr/>
                <p14:nvPr/>
              </p14:nvContentPartPr>
              <p14:xfrm>
                <a:off x="9069875" y="2019628"/>
                <a:ext cx="232920" cy="182520"/>
              </p14:xfrm>
            </p:contentPart>
          </mc:Choice>
          <mc:Fallback>
            <p:pic>
              <p:nvPicPr>
                <p:cNvPr id="211694" name="Freihand 211693">
                  <a:extLst>
                    <a:ext uri="{FF2B5EF4-FFF2-40B4-BE49-F238E27FC236}">
                      <a16:creationId xmlns:a16="http://schemas.microsoft.com/office/drawing/2014/main" id="{7399AE78-1915-D5CB-75E0-9E6B7D1DA4F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060875" y="2010988"/>
                  <a:ext cx="250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211695" name="Freihand 211694">
                  <a:extLst>
                    <a:ext uri="{FF2B5EF4-FFF2-40B4-BE49-F238E27FC236}">
                      <a16:creationId xmlns:a16="http://schemas.microsoft.com/office/drawing/2014/main" id="{C932FDFA-D173-8253-F53D-3A481FAB52F4}"/>
                    </a:ext>
                  </a:extLst>
                </p14:cNvPr>
                <p14:cNvContentPartPr/>
                <p14:nvPr/>
              </p14:nvContentPartPr>
              <p14:xfrm>
                <a:off x="9342035" y="2076868"/>
                <a:ext cx="91800" cy="115560"/>
              </p14:xfrm>
            </p:contentPart>
          </mc:Choice>
          <mc:Fallback>
            <p:pic>
              <p:nvPicPr>
                <p:cNvPr id="211695" name="Freihand 211694">
                  <a:extLst>
                    <a:ext uri="{FF2B5EF4-FFF2-40B4-BE49-F238E27FC236}">
                      <a16:creationId xmlns:a16="http://schemas.microsoft.com/office/drawing/2014/main" id="{C932FDFA-D173-8253-F53D-3A481FAB52F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333035" y="2067868"/>
                  <a:ext cx="1094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211696" name="Freihand 211695">
                  <a:extLst>
                    <a:ext uri="{FF2B5EF4-FFF2-40B4-BE49-F238E27FC236}">
                      <a16:creationId xmlns:a16="http://schemas.microsoft.com/office/drawing/2014/main" id="{47A6CE2B-12D9-7FC1-CEDF-2CB42E36A0FB}"/>
                    </a:ext>
                  </a:extLst>
                </p14:cNvPr>
                <p14:cNvContentPartPr/>
                <p14:nvPr/>
              </p14:nvContentPartPr>
              <p14:xfrm>
                <a:off x="9482075" y="2089108"/>
                <a:ext cx="383400" cy="272880"/>
              </p14:xfrm>
            </p:contentPart>
          </mc:Choice>
          <mc:Fallback>
            <p:pic>
              <p:nvPicPr>
                <p:cNvPr id="211696" name="Freihand 211695">
                  <a:extLst>
                    <a:ext uri="{FF2B5EF4-FFF2-40B4-BE49-F238E27FC236}">
                      <a16:creationId xmlns:a16="http://schemas.microsoft.com/office/drawing/2014/main" id="{47A6CE2B-12D9-7FC1-CEDF-2CB42E36A0F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473075" y="2080108"/>
                  <a:ext cx="4010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211701" name="Freihand 211700">
                  <a:extLst>
                    <a:ext uri="{FF2B5EF4-FFF2-40B4-BE49-F238E27FC236}">
                      <a16:creationId xmlns:a16="http://schemas.microsoft.com/office/drawing/2014/main" id="{390D361E-C684-F8AF-E88A-D9F42DCE60EB}"/>
                    </a:ext>
                  </a:extLst>
                </p14:cNvPr>
                <p14:cNvContentPartPr/>
                <p14:nvPr/>
              </p14:nvContentPartPr>
              <p14:xfrm>
                <a:off x="10042235" y="2165068"/>
                <a:ext cx="5760" cy="105120"/>
              </p14:xfrm>
            </p:contentPart>
          </mc:Choice>
          <mc:Fallback>
            <p:pic>
              <p:nvPicPr>
                <p:cNvPr id="211701" name="Freihand 211700">
                  <a:extLst>
                    <a:ext uri="{FF2B5EF4-FFF2-40B4-BE49-F238E27FC236}">
                      <a16:creationId xmlns:a16="http://schemas.microsoft.com/office/drawing/2014/main" id="{390D361E-C684-F8AF-E88A-D9F42DCE60E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033595" y="2156428"/>
                  <a:ext cx="23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211702" name="Freihand 211701">
                  <a:extLst>
                    <a:ext uri="{FF2B5EF4-FFF2-40B4-BE49-F238E27FC236}">
                      <a16:creationId xmlns:a16="http://schemas.microsoft.com/office/drawing/2014/main" id="{63EA04EA-C69B-4297-3F10-0E980C492EC4}"/>
                    </a:ext>
                  </a:extLst>
                </p14:cNvPr>
                <p14:cNvContentPartPr/>
                <p14:nvPr/>
              </p14:nvContentPartPr>
              <p14:xfrm>
                <a:off x="10241315" y="2062108"/>
                <a:ext cx="348480" cy="145440"/>
              </p14:xfrm>
            </p:contentPart>
          </mc:Choice>
          <mc:Fallback>
            <p:pic>
              <p:nvPicPr>
                <p:cNvPr id="211702" name="Freihand 211701">
                  <a:extLst>
                    <a:ext uri="{FF2B5EF4-FFF2-40B4-BE49-F238E27FC236}">
                      <a16:creationId xmlns:a16="http://schemas.microsoft.com/office/drawing/2014/main" id="{63EA04EA-C69B-4297-3F10-0E980C492EC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232675" y="2053108"/>
                  <a:ext cx="3661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211704" name="Freihand 211703">
                  <a:extLst>
                    <a:ext uri="{FF2B5EF4-FFF2-40B4-BE49-F238E27FC236}">
                      <a16:creationId xmlns:a16="http://schemas.microsoft.com/office/drawing/2014/main" id="{13009C1A-338C-6867-F106-65BBA46AA6B6}"/>
                    </a:ext>
                  </a:extLst>
                </p14:cNvPr>
                <p14:cNvContentPartPr/>
                <p14:nvPr/>
              </p14:nvContentPartPr>
              <p14:xfrm>
                <a:off x="10770875" y="2008828"/>
                <a:ext cx="161280" cy="203400"/>
              </p14:xfrm>
            </p:contentPart>
          </mc:Choice>
          <mc:Fallback>
            <p:pic>
              <p:nvPicPr>
                <p:cNvPr id="211704" name="Freihand 211703">
                  <a:extLst>
                    <a:ext uri="{FF2B5EF4-FFF2-40B4-BE49-F238E27FC236}">
                      <a16:creationId xmlns:a16="http://schemas.microsoft.com/office/drawing/2014/main" id="{13009C1A-338C-6867-F106-65BBA46AA6B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762235" y="1999828"/>
                  <a:ext cx="178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211705" name="Freihand 211704">
                  <a:extLst>
                    <a:ext uri="{FF2B5EF4-FFF2-40B4-BE49-F238E27FC236}">
                      <a16:creationId xmlns:a16="http://schemas.microsoft.com/office/drawing/2014/main" id="{0EB6A59F-8FA0-5E96-E3E6-C62CFD1485F9}"/>
                    </a:ext>
                  </a:extLst>
                </p14:cNvPr>
                <p14:cNvContentPartPr/>
                <p14:nvPr/>
              </p14:nvContentPartPr>
              <p14:xfrm>
                <a:off x="10957355" y="2053828"/>
                <a:ext cx="412920" cy="134280"/>
              </p14:xfrm>
            </p:contentPart>
          </mc:Choice>
          <mc:Fallback>
            <p:pic>
              <p:nvPicPr>
                <p:cNvPr id="211705" name="Freihand 211704">
                  <a:extLst>
                    <a:ext uri="{FF2B5EF4-FFF2-40B4-BE49-F238E27FC236}">
                      <a16:creationId xmlns:a16="http://schemas.microsoft.com/office/drawing/2014/main" id="{0EB6A59F-8FA0-5E96-E3E6-C62CFD1485F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948355" y="2045188"/>
                  <a:ext cx="430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211706" name="Freihand 211705">
                  <a:extLst>
                    <a:ext uri="{FF2B5EF4-FFF2-40B4-BE49-F238E27FC236}">
                      <a16:creationId xmlns:a16="http://schemas.microsoft.com/office/drawing/2014/main" id="{3348115A-AAA0-631E-FCE3-AF791CB6E91C}"/>
                    </a:ext>
                  </a:extLst>
                </p14:cNvPr>
                <p14:cNvContentPartPr/>
                <p14:nvPr/>
              </p14:nvContentPartPr>
              <p14:xfrm>
                <a:off x="7781435" y="2363068"/>
                <a:ext cx="246240" cy="198720"/>
              </p14:xfrm>
            </p:contentPart>
          </mc:Choice>
          <mc:Fallback>
            <p:pic>
              <p:nvPicPr>
                <p:cNvPr id="211706" name="Freihand 211705">
                  <a:extLst>
                    <a:ext uri="{FF2B5EF4-FFF2-40B4-BE49-F238E27FC236}">
                      <a16:creationId xmlns:a16="http://schemas.microsoft.com/office/drawing/2014/main" id="{3348115A-AAA0-631E-FCE3-AF791CB6E91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772435" y="2354068"/>
                  <a:ext cx="2638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211707" name="Freihand 211706">
                  <a:extLst>
                    <a:ext uri="{FF2B5EF4-FFF2-40B4-BE49-F238E27FC236}">
                      <a16:creationId xmlns:a16="http://schemas.microsoft.com/office/drawing/2014/main" id="{53542366-71C5-FF4A-4350-4D204697446D}"/>
                    </a:ext>
                  </a:extLst>
                </p14:cNvPr>
                <p14:cNvContentPartPr/>
                <p14:nvPr/>
              </p14:nvContentPartPr>
              <p14:xfrm>
                <a:off x="8151155" y="2427508"/>
                <a:ext cx="101160" cy="106560"/>
              </p14:xfrm>
            </p:contentPart>
          </mc:Choice>
          <mc:Fallback>
            <p:pic>
              <p:nvPicPr>
                <p:cNvPr id="211707" name="Freihand 211706">
                  <a:extLst>
                    <a:ext uri="{FF2B5EF4-FFF2-40B4-BE49-F238E27FC236}">
                      <a16:creationId xmlns:a16="http://schemas.microsoft.com/office/drawing/2014/main" id="{53542366-71C5-FF4A-4350-4D204697446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142155" y="2418508"/>
                  <a:ext cx="118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211709" name="Freihand 211708">
                  <a:extLst>
                    <a:ext uri="{FF2B5EF4-FFF2-40B4-BE49-F238E27FC236}">
                      <a16:creationId xmlns:a16="http://schemas.microsoft.com/office/drawing/2014/main" id="{48B8A712-E5F2-0B4B-0412-C53B609AE94F}"/>
                    </a:ext>
                  </a:extLst>
                </p14:cNvPr>
                <p14:cNvContentPartPr/>
                <p14:nvPr/>
              </p14:nvContentPartPr>
              <p14:xfrm>
                <a:off x="8335475" y="2431828"/>
                <a:ext cx="123840" cy="83520"/>
              </p14:xfrm>
            </p:contentPart>
          </mc:Choice>
          <mc:Fallback>
            <p:pic>
              <p:nvPicPr>
                <p:cNvPr id="211709" name="Freihand 211708">
                  <a:extLst>
                    <a:ext uri="{FF2B5EF4-FFF2-40B4-BE49-F238E27FC236}">
                      <a16:creationId xmlns:a16="http://schemas.microsoft.com/office/drawing/2014/main" id="{48B8A712-E5F2-0B4B-0412-C53B609AE94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326835" y="2423188"/>
                  <a:ext cx="141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211710" name="Freihand 211709">
                  <a:extLst>
                    <a:ext uri="{FF2B5EF4-FFF2-40B4-BE49-F238E27FC236}">
                      <a16:creationId xmlns:a16="http://schemas.microsoft.com/office/drawing/2014/main" id="{42A0606A-EFFE-11F3-51AF-38B847E2557D}"/>
                    </a:ext>
                  </a:extLst>
                </p14:cNvPr>
                <p14:cNvContentPartPr/>
                <p14:nvPr/>
              </p14:nvContentPartPr>
              <p14:xfrm>
                <a:off x="8547515" y="2313388"/>
                <a:ext cx="119880" cy="200520"/>
              </p14:xfrm>
            </p:contentPart>
          </mc:Choice>
          <mc:Fallback>
            <p:pic>
              <p:nvPicPr>
                <p:cNvPr id="211710" name="Freihand 211709">
                  <a:extLst>
                    <a:ext uri="{FF2B5EF4-FFF2-40B4-BE49-F238E27FC236}">
                      <a16:creationId xmlns:a16="http://schemas.microsoft.com/office/drawing/2014/main" id="{42A0606A-EFFE-11F3-51AF-38B847E2557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538875" y="2304388"/>
                  <a:ext cx="137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211711" name="Freihand 211710">
                  <a:extLst>
                    <a:ext uri="{FF2B5EF4-FFF2-40B4-BE49-F238E27FC236}">
                      <a16:creationId xmlns:a16="http://schemas.microsoft.com/office/drawing/2014/main" id="{C35D3876-3C1E-8F2F-979F-7CAC72835450}"/>
                    </a:ext>
                  </a:extLst>
                </p14:cNvPr>
                <p14:cNvContentPartPr/>
                <p14:nvPr/>
              </p14:nvContentPartPr>
              <p14:xfrm>
                <a:off x="8738675" y="2291428"/>
                <a:ext cx="246600" cy="237240"/>
              </p14:xfrm>
            </p:contentPart>
          </mc:Choice>
          <mc:Fallback>
            <p:pic>
              <p:nvPicPr>
                <p:cNvPr id="211711" name="Freihand 211710">
                  <a:extLst>
                    <a:ext uri="{FF2B5EF4-FFF2-40B4-BE49-F238E27FC236}">
                      <a16:creationId xmlns:a16="http://schemas.microsoft.com/office/drawing/2014/main" id="{C35D3876-3C1E-8F2F-979F-7CAC7283545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729675" y="2282428"/>
                  <a:ext cx="2642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211712" name="Freihand 211711">
                  <a:extLst>
                    <a:ext uri="{FF2B5EF4-FFF2-40B4-BE49-F238E27FC236}">
                      <a16:creationId xmlns:a16="http://schemas.microsoft.com/office/drawing/2014/main" id="{B462E514-C323-23ED-64EC-75E42E6DAF1E}"/>
                    </a:ext>
                  </a:extLst>
                </p14:cNvPr>
                <p14:cNvContentPartPr/>
                <p14:nvPr/>
              </p14:nvContentPartPr>
              <p14:xfrm>
                <a:off x="8999675" y="2409868"/>
                <a:ext cx="109080" cy="100800"/>
              </p14:xfrm>
            </p:contentPart>
          </mc:Choice>
          <mc:Fallback>
            <p:pic>
              <p:nvPicPr>
                <p:cNvPr id="211712" name="Freihand 211711">
                  <a:extLst>
                    <a:ext uri="{FF2B5EF4-FFF2-40B4-BE49-F238E27FC236}">
                      <a16:creationId xmlns:a16="http://schemas.microsoft.com/office/drawing/2014/main" id="{B462E514-C323-23ED-64EC-75E42E6DAF1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991035" y="2400868"/>
                  <a:ext cx="126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211713" name="Freihand 211712">
                  <a:extLst>
                    <a:ext uri="{FF2B5EF4-FFF2-40B4-BE49-F238E27FC236}">
                      <a16:creationId xmlns:a16="http://schemas.microsoft.com/office/drawing/2014/main" id="{4361D278-DD1B-CCE1-18AA-1132764F9A8A}"/>
                    </a:ext>
                  </a:extLst>
                </p14:cNvPr>
                <p14:cNvContentPartPr/>
                <p14:nvPr/>
              </p14:nvContentPartPr>
              <p14:xfrm>
                <a:off x="9145835" y="2418148"/>
                <a:ext cx="91800" cy="90720"/>
              </p14:xfrm>
            </p:contentPart>
          </mc:Choice>
          <mc:Fallback>
            <p:pic>
              <p:nvPicPr>
                <p:cNvPr id="211713" name="Freihand 211712">
                  <a:extLst>
                    <a:ext uri="{FF2B5EF4-FFF2-40B4-BE49-F238E27FC236}">
                      <a16:creationId xmlns:a16="http://schemas.microsoft.com/office/drawing/2014/main" id="{4361D278-DD1B-CCE1-18AA-1132764F9A8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137195" y="2409148"/>
                  <a:ext cx="1094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211714" name="Freihand 211713">
                  <a:extLst>
                    <a:ext uri="{FF2B5EF4-FFF2-40B4-BE49-F238E27FC236}">
                      <a16:creationId xmlns:a16="http://schemas.microsoft.com/office/drawing/2014/main" id="{A33394D5-81E4-8FB5-9632-ECD52CC1BF75}"/>
                    </a:ext>
                  </a:extLst>
                </p14:cNvPr>
                <p14:cNvContentPartPr/>
                <p14:nvPr/>
              </p14:nvContentPartPr>
              <p14:xfrm>
                <a:off x="9270035" y="2298988"/>
                <a:ext cx="121320" cy="232920"/>
              </p14:xfrm>
            </p:contentPart>
          </mc:Choice>
          <mc:Fallback>
            <p:pic>
              <p:nvPicPr>
                <p:cNvPr id="211714" name="Freihand 211713">
                  <a:extLst>
                    <a:ext uri="{FF2B5EF4-FFF2-40B4-BE49-F238E27FC236}">
                      <a16:creationId xmlns:a16="http://schemas.microsoft.com/office/drawing/2014/main" id="{A33394D5-81E4-8FB5-9632-ECD52CC1BF7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261395" y="2290348"/>
                  <a:ext cx="138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211715" name="Freihand 211714">
                  <a:extLst>
                    <a:ext uri="{FF2B5EF4-FFF2-40B4-BE49-F238E27FC236}">
                      <a16:creationId xmlns:a16="http://schemas.microsoft.com/office/drawing/2014/main" id="{252415A2-7349-7A23-1362-2D872823776E}"/>
                    </a:ext>
                  </a:extLst>
                </p14:cNvPr>
                <p14:cNvContentPartPr/>
                <p14:nvPr/>
              </p14:nvContentPartPr>
              <p14:xfrm>
                <a:off x="9655595" y="2306908"/>
                <a:ext cx="296280" cy="256320"/>
              </p14:xfrm>
            </p:contentPart>
          </mc:Choice>
          <mc:Fallback>
            <p:pic>
              <p:nvPicPr>
                <p:cNvPr id="211715" name="Freihand 211714">
                  <a:extLst>
                    <a:ext uri="{FF2B5EF4-FFF2-40B4-BE49-F238E27FC236}">
                      <a16:creationId xmlns:a16="http://schemas.microsoft.com/office/drawing/2014/main" id="{252415A2-7349-7A23-1362-2D872823776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646595" y="2297908"/>
                  <a:ext cx="3139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211716" name="Freihand 211715">
                  <a:extLst>
                    <a:ext uri="{FF2B5EF4-FFF2-40B4-BE49-F238E27FC236}">
                      <a16:creationId xmlns:a16="http://schemas.microsoft.com/office/drawing/2014/main" id="{DEE833ED-63D8-C67D-04EC-62204C297338}"/>
                    </a:ext>
                  </a:extLst>
                </p14:cNvPr>
                <p14:cNvContentPartPr/>
                <p14:nvPr/>
              </p14:nvContentPartPr>
              <p14:xfrm>
                <a:off x="10139795" y="2381068"/>
                <a:ext cx="156240" cy="176040"/>
              </p14:xfrm>
            </p:contentPart>
          </mc:Choice>
          <mc:Fallback>
            <p:pic>
              <p:nvPicPr>
                <p:cNvPr id="211716" name="Freihand 211715">
                  <a:extLst>
                    <a:ext uri="{FF2B5EF4-FFF2-40B4-BE49-F238E27FC236}">
                      <a16:creationId xmlns:a16="http://schemas.microsoft.com/office/drawing/2014/main" id="{DEE833ED-63D8-C67D-04EC-62204C29733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131155" y="2372428"/>
                  <a:ext cx="1738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211717" name="Freihand 211716">
                  <a:extLst>
                    <a:ext uri="{FF2B5EF4-FFF2-40B4-BE49-F238E27FC236}">
                      <a16:creationId xmlns:a16="http://schemas.microsoft.com/office/drawing/2014/main" id="{6D0D7D74-48D6-D8AA-FDF2-E8DABD458BE0}"/>
                    </a:ext>
                  </a:extLst>
                </p14:cNvPr>
                <p14:cNvContentPartPr/>
                <p14:nvPr/>
              </p14:nvContentPartPr>
              <p14:xfrm>
                <a:off x="10266515" y="2351548"/>
                <a:ext cx="47160" cy="58680"/>
              </p14:xfrm>
            </p:contentPart>
          </mc:Choice>
          <mc:Fallback>
            <p:pic>
              <p:nvPicPr>
                <p:cNvPr id="211717" name="Freihand 211716">
                  <a:extLst>
                    <a:ext uri="{FF2B5EF4-FFF2-40B4-BE49-F238E27FC236}">
                      <a16:creationId xmlns:a16="http://schemas.microsoft.com/office/drawing/2014/main" id="{6D0D7D74-48D6-D8AA-FDF2-E8DABD458BE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257875" y="2342548"/>
                  <a:ext cx="648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211718" name="Freihand 211717">
                  <a:extLst>
                    <a:ext uri="{FF2B5EF4-FFF2-40B4-BE49-F238E27FC236}">
                      <a16:creationId xmlns:a16="http://schemas.microsoft.com/office/drawing/2014/main" id="{11F1855C-04EA-D7B8-3AC7-9617849BF9AF}"/>
                    </a:ext>
                  </a:extLst>
                </p14:cNvPr>
                <p14:cNvContentPartPr/>
                <p14:nvPr/>
              </p14:nvContentPartPr>
              <p14:xfrm>
                <a:off x="10334195" y="2465668"/>
                <a:ext cx="378360" cy="298080"/>
              </p14:xfrm>
            </p:contentPart>
          </mc:Choice>
          <mc:Fallback>
            <p:pic>
              <p:nvPicPr>
                <p:cNvPr id="211718" name="Freihand 211717">
                  <a:extLst>
                    <a:ext uri="{FF2B5EF4-FFF2-40B4-BE49-F238E27FC236}">
                      <a16:creationId xmlns:a16="http://schemas.microsoft.com/office/drawing/2014/main" id="{11F1855C-04EA-D7B8-3AC7-9617849BF9A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325555" y="2456668"/>
                  <a:ext cx="3960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211720" name="Freihand 211719">
                  <a:extLst>
                    <a:ext uri="{FF2B5EF4-FFF2-40B4-BE49-F238E27FC236}">
                      <a16:creationId xmlns:a16="http://schemas.microsoft.com/office/drawing/2014/main" id="{84A8115B-7624-45D4-BDD3-A8FBF2764F1B}"/>
                    </a:ext>
                  </a:extLst>
                </p14:cNvPr>
                <p14:cNvContentPartPr/>
                <p14:nvPr/>
              </p14:nvContentPartPr>
              <p14:xfrm>
                <a:off x="10806515" y="2327428"/>
                <a:ext cx="489600" cy="327960"/>
              </p14:xfrm>
            </p:contentPart>
          </mc:Choice>
          <mc:Fallback>
            <p:pic>
              <p:nvPicPr>
                <p:cNvPr id="211720" name="Freihand 211719">
                  <a:extLst>
                    <a:ext uri="{FF2B5EF4-FFF2-40B4-BE49-F238E27FC236}">
                      <a16:creationId xmlns:a16="http://schemas.microsoft.com/office/drawing/2014/main" id="{84A8115B-7624-45D4-BDD3-A8FBF2764F1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797515" y="2318428"/>
                  <a:ext cx="50724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211722" name="Freihand 211721">
                  <a:extLst>
                    <a:ext uri="{FF2B5EF4-FFF2-40B4-BE49-F238E27FC236}">
                      <a16:creationId xmlns:a16="http://schemas.microsoft.com/office/drawing/2014/main" id="{3C4D9FEC-4AF0-6846-8884-FE14FC2416CF}"/>
                    </a:ext>
                  </a:extLst>
                </p14:cNvPr>
                <p14:cNvContentPartPr/>
                <p14:nvPr/>
              </p14:nvContentPartPr>
              <p14:xfrm>
                <a:off x="10873835" y="2261548"/>
                <a:ext cx="20880" cy="9000"/>
              </p14:xfrm>
            </p:contentPart>
          </mc:Choice>
          <mc:Fallback>
            <p:pic>
              <p:nvPicPr>
                <p:cNvPr id="211722" name="Freihand 211721">
                  <a:extLst>
                    <a:ext uri="{FF2B5EF4-FFF2-40B4-BE49-F238E27FC236}">
                      <a16:creationId xmlns:a16="http://schemas.microsoft.com/office/drawing/2014/main" id="{3C4D9FEC-4AF0-6846-8884-FE14FC2416C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865195" y="2252908"/>
                  <a:ext cx="38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211724" name="Freihand 211723">
                  <a:extLst>
                    <a:ext uri="{FF2B5EF4-FFF2-40B4-BE49-F238E27FC236}">
                      <a16:creationId xmlns:a16="http://schemas.microsoft.com/office/drawing/2014/main" id="{ED2A9749-CB45-D527-2960-E550AACE5856}"/>
                    </a:ext>
                  </a:extLst>
                </p14:cNvPr>
                <p14:cNvContentPartPr/>
                <p14:nvPr/>
              </p14:nvContentPartPr>
              <p14:xfrm>
                <a:off x="7878995" y="2767348"/>
                <a:ext cx="12960" cy="183240"/>
              </p14:xfrm>
            </p:contentPart>
          </mc:Choice>
          <mc:Fallback>
            <p:pic>
              <p:nvPicPr>
                <p:cNvPr id="211724" name="Freihand 211723">
                  <a:extLst>
                    <a:ext uri="{FF2B5EF4-FFF2-40B4-BE49-F238E27FC236}">
                      <a16:creationId xmlns:a16="http://schemas.microsoft.com/office/drawing/2014/main" id="{ED2A9749-CB45-D527-2960-E550AACE585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869995" y="2758708"/>
                  <a:ext cx="306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211725" name="Freihand 211724">
                  <a:extLst>
                    <a:ext uri="{FF2B5EF4-FFF2-40B4-BE49-F238E27FC236}">
                      <a16:creationId xmlns:a16="http://schemas.microsoft.com/office/drawing/2014/main" id="{4ABAD6CF-052C-7037-E41D-3645A13BA80B}"/>
                    </a:ext>
                  </a:extLst>
                </p14:cNvPr>
                <p14:cNvContentPartPr/>
                <p14:nvPr/>
              </p14:nvContentPartPr>
              <p14:xfrm>
                <a:off x="7788635" y="2732068"/>
                <a:ext cx="169920" cy="111600"/>
              </p14:xfrm>
            </p:contentPart>
          </mc:Choice>
          <mc:Fallback>
            <p:pic>
              <p:nvPicPr>
                <p:cNvPr id="211725" name="Freihand 211724">
                  <a:extLst>
                    <a:ext uri="{FF2B5EF4-FFF2-40B4-BE49-F238E27FC236}">
                      <a16:creationId xmlns:a16="http://schemas.microsoft.com/office/drawing/2014/main" id="{4ABAD6CF-052C-7037-E41D-3645A13BA80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779635" y="2723428"/>
                  <a:ext cx="1875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211726" name="Freihand 211725">
                  <a:extLst>
                    <a:ext uri="{FF2B5EF4-FFF2-40B4-BE49-F238E27FC236}">
                      <a16:creationId xmlns:a16="http://schemas.microsoft.com/office/drawing/2014/main" id="{DB012C12-E2EF-29BA-FAB2-6B4FBFBFCD50}"/>
                    </a:ext>
                  </a:extLst>
                </p14:cNvPr>
                <p14:cNvContentPartPr/>
                <p14:nvPr/>
              </p14:nvContentPartPr>
              <p14:xfrm>
                <a:off x="7855235" y="2755828"/>
                <a:ext cx="137160" cy="299880"/>
              </p14:xfrm>
            </p:contentPart>
          </mc:Choice>
          <mc:Fallback>
            <p:pic>
              <p:nvPicPr>
                <p:cNvPr id="211726" name="Freihand 211725">
                  <a:extLst>
                    <a:ext uri="{FF2B5EF4-FFF2-40B4-BE49-F238E27FC236}">
                      <a16:creationId xmlns:a16="http://schemas.microsoft.com/office/drawing/2014/main" id="{DB012C12-E2EF-29BA-FAB2-6B4FBFBFCD5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46595" y="2747188"/>
                  <a:ext cx="15480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211727" name="Freihand 211726">
                  <a:extLst>
                    <a:ext uri="{FF2B5EF4-FFF2-40B4-BE49-F238E27FC236}">
                      <a16:creationId xmlns:a16="http://schemas.microsoft.com/office/drawing/2014/main" id="{5D9F21D8-F74A-9946-15DD-AFE6257F378C}"/>
                    </a:ext>
                  </a:extLst>
                </p14:cNvPr>
                <p14:cNvContentPartPr/>
                <p14:nvPr/>
              </p14:nvContentPartPr>
              <p14:xfrm>
                <a:off x="8027675" y="2773468"/>
                <a:ext cx="959760" cy="167040"/>
              </p14:xfrm>
            </p:contentPart>
          </mc:Choice>
          <mc:Fallback>
            <p:pic>
              <p:nvPicPr>
                <p:cNvPr id="211727" name="Freihand 211726">
                  <a:extLst>
                    <a:ext uri="{FF2B5EF4-FFF2-40B4-BE49-F238E27FC236}">
                      <a16:creationId xmlns:a16="http://schemas.microsoft.com/office/drawing/2014/main" id="{5D9F21D8-F74A-9946-15DD-AFE6257F378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019035" y="2764828"/>
                  <a:ext cx="9774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211729" name="Freihand 211728">
                  <a:extLst>
                    <a:ext uri="{FF2B5EF4-FFF2-40B4-BE49-F238E27FC236}">
                      <a16:creationId xmlns:a16="http://schemas.microsoft.com/office/drawing/2014/main" id="{3705CF51-E336-EC8C-0E65-6DBAEE66D3D7}"/>
                    </a:ext>
                  </a:extLst>
                </p14:cNvPr>
                <p14:cNvContentPartPr/>
                <p14:nvPr/>
              </p14:nvContentPartPr>
              <p14:xfrm>
                <a:off x="8885195" y="2726668"/>
                <a:ext cx="6480" cy="3600"/>
              </p14:xfrm>
            </p:contentPart>
          </mc:Choice>
          <mc:Fallback>
            <p:pic>
              <p:nvPicPr>
                <p:cNvPr id="211729" name="Freihand 211728">
                  <a:extLst>
                    <a:ext uri="{FF2B5EF4-FFF2-40B4-BE49-F238E27FC236}">
                      <a16:creationId xmlns:a16="http://schemas.microsoft.com/office/drawing/2014/main" id="{3705CF51-E336-EC8C-0E65-6DBAEE66D3D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876195" y="2718028"/>
                  <a:ext cx="241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211730" name="Freihand 211729">
                  <a:extLst>
                    <a:ext uri="{FF2B5EF4-FFF2-40B4-BE49-F238E27FC236}">
                      <a16:creationId xmlns:a16="http://schemas.microsoft.com/office/drawing/2014/main" id="{A8FAC603-5D97-656B-4367-4C007F07E1C2}"/>
                    </a:ext>
                  </a:extLst>
                </p14:cNvPr>
                <p14:cNvContentPartPr/>
                <p14:nvPr/>
              </p14:nvContentPartPr>
              <p14:xfrm>
                <a:off x="9255275" y="2743228"/>
                <a:ext cx="104760" cy="216720"/>
              </p14:xfrm>
            </p:contentPart>
          </mc:Choice>
          <mc:Fallback>
            <p:pic>
              <p:nvPicPr>
                <p:cNvPr id="211730" name="Freihand 211729">
                  <a:extLst>
                    <a:ext uri="{FF2B5EF4-FFF2-40B4-BE49-F238E27FC236}">
                      <a16:creationId xmlns:a16="http://schemas.microsoft.com/office/drawing/2014/main" id="{A8FAC603-5D97-656B-4367-4C007F07E1C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246275" y="2734588"/>
                  <a:ext cx="1224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211731" name="Freihand 211730">
                  <a:extLst>
                    <a:ext uri="{FF2B5EF4-FFF2-40B4-BE49-F238E27FC236}">
                      <a16:creationId xmlns:a16="http://schemas.microsoft.com/office/drawing/2014/main" id="{089265A9-B18E-458C-6B0B-348C92DD3157}"/>
                    </a:ext>
                  </a:extLst>
                </p14:cNvPr>
                <p14:cNvContentPartPr/>
                <p14:nvPr/>
              </p14:nvContentPartPr>
              <p14:xfrm>
                <a:off x="9520235" y="2718028"/>
                <a:ext cx="412200" cy="193680"/>
              </p14:xfrm>
            </p:contentPart>
          </mc:Choice>
          <mc:Fallback>
            <p:pic>
              <p:nvPicPr>
                <p:cNvPr id="211731" name="Freihand 211730">
                  <a:extLst>
                    <a:ext uri="{FF2B5EF4-FFF2-40B4-BE49-F238E27FC236}">
                      <a16:creationId xmlns:a16="http://schemas.microsoft.com/office/drawing/2014/main" id="{089265A9-B18E-458C-6B0B-348C92DD315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511595" y="2709028"/>
                  <a:ext cx="4298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211732" name="Freihand 211731">
                  <a:extLst>
                    <a:ext uri="{FF2B5EF4-FFF2-40B4-BE49-F238E27FC236}">
                      <a16:creationId xmlns:a16="http://schemas.microsoft.com/office/drawing/2014/main" id="{B1B96C53-3FC0-8707-B131-5CFCE818E5B0}"/>
                    </a:ext>
                  </a:extLst>
                </p14:cNvPr>
                <p14:cNvContentPartPr/>
                <p14:nvPr/>
              </p14:nvContentPartPr>
              <p14:xfrm>
                <a:off x="9762875" y="2720188"/>
                <a:ext cx="239400" cy="83520"/>
              </p14:xfrm>
            </p:contentPart>
          </mc:Choice>
          <mc:Fallback>
            <p:pic>
              <p:nvPicPr>
                <p:cNvPr id="211732" name="Freihand 211731">
                  <a:extLst>
                    <a:ext uri="{FF2B5EF4-FFF2-40B4-BE49-F238E27FC236}">
                      <a16:creationId xmlns:a16="http://schemas.microsoft.com/office/drawing/2014/main" id="{B1B96C53-3FC0-8707-B131-5CFCE818E5B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754235" y="2711188"/>
                  <a:ext cx="2570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211733" name="Freihand 211732">
                  <a:extLst>
                    <a:ext uri="{FF2B5EF4-FFF2-40B4-BE49-F238E27FC236}">
                      <a16:creationId xmlns:a16="http://schemas.microsoft.com/office/drawing/2014/main" id="{23DCAED9-C123-6086-D17B-63377723F7D1}"/>
                    </a:ext>
                  </a:extLst>
                </p14:cNvPr>
                <p14:cNvContentPartPr/>
                <p14:nvPr/>
              </p14:nvContentPartPr>
              <p14:xfrm>
                <a:off x="10022075" y="2709028"/>
                <a:ext cx="101160" cy="253800"/>
              </p14:xfrm>
            </p:contentPart>
          </mc:Choice>
          <mc:Fallback>
            <p:pic>
              <p:nvPicPr>
                <p:cNvPr id="211733" name="Freihand 211732">
                  <a:extLst>
                    <a:ext uri="{FF2B5EF4-FFF2-40B4-BE49-F238E27FC236}">
                      <a16:creationId xmlns:a16="http://schemas.microsoft.com/office/drawing/2014/main" id="{23DCAED9-C123-6086-D17B-63377723F7D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013075" y="2700388"/>
                  <a:ext cx="1188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211736" name="Freihand 211735">
                  <a:extLst>
                    <a:ext uri="{FF2B5EF4-FFF2-40B4-BE49-F238E27FC236}">
                      <a16:creationId xmlns:a16="http://schemas.microsoft.com/office/drawing/2014/main" id="{9B9EB904-1D5C-8074-3359-AF1BEA365C61}"/>
                    </a:ext>
                  </a:extLst>
                </p14:cNvPr>
                <p14:cNvContentPartPr/>
                <p14:nvPr/>
              </p14:nvContentPartPr>
              <p14:xfrm>
                <a:off x="10488995" y="2732428"/>
                <a:ext cx="170280" cy="282600"/>
              </p14:xfrm>
            </p:contentPart>
          </mc:Choice>
          <mc:Fallback>
            <p:pic>
              <p:nvPicPr>
                <p:cNvPr id="211736" name="Freihand 211735">
                  <a:extLst>
                    <a:ext uri="{FF2B5EF4-FFF2-40B4-BE49-F238E27FC236}">
                      <a16:creationId xmlns:a16="http://schemas.microsoft.com/office/drawing/2014/main" id="{9B9EB904-1D5C-8074-3359-AF1BEA365C6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480355" y="2723428"/>
                  <a:ext cx="1879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11737" name="Freihand 211736">
                  <a:extLst>
                    <a:ext uri="{FF2B5EF4-FFF2-40B4-BE49-F238E27FC236}">
                      <a16:creationId xmlns:a16="http://schemas.microsoft.com/office/drawing/2014/main" id="{3E5780EF-9DE8-3908-3522-E35B87EB675C}"/>
                    </a:ext>
                  </a:extLst>
                </p14:cNvPr>
                <p14:cNvContentPartPr/>
                <p14:nvPr/>
              </p14:nvContentPartPr>
              <p14:xfrm>
                <a:off x="10705715" y="2791108"/>
                <a:ext cx="586800" cy="137520"/>
              </p14:xfrm>
            </p:contentPart>
          </mc:Choice>
          <mc:Fallback>
            <p:pic>
              <p:nvPicPr>
                <p:cNvPr id="211737" name="Freihand 211736">
                  <a:extLst>
                    <a:ext uri="{FF2B5EF4-FFF2-40B4-BE49-F238E27FC236}">
                      <a16:creationId xmlns:a16="http://schemas.microsoft.com/office/drawing/2014/main" id="{3E5780EF-9DE8-3908-3522-E35B87EB675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697075" y="2782468"/>
                  <a:ext cx="604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11738" name="Freihand 211737">
                  <a:extLst>
                    <a:ext uri="{FF2B5EF4-FFF2-40B4-BE49-F238E27FC236}">
                      <a16:creationId xmlns:a16="http://schemas.microsoft.com/office/drawing/2014/main" id="{D47D2AC1-960B-9370-5D47-B0593AB9D315}"/>
                    </a:ext>
                  </a:extLst>
                </p14:cNvPr>
                <p14:cNvContentPartPr/>
                <p14:nvPr/>
              </p14:nvContentPartPr>
              <p14:xfrm>
                <a:off x="11529395" y="2657908"/>
                <a:ext cx="335160" cy="199080"/>
              </p14:xfrm>
            </p:contentPart>
          </mc:Choice>
          <mc:Fallback>
            <p:pic>
              <p:nvPicPr>
                <p:cNvPr id="211738" name="Freihand 211737">
                  <a:extLst>
                    <a:ext uri="{FF2B5EF4-FFF2-40B4-BE49-F238E27FC236}">
                      <a16:creationId xmlns:a16="http://schemas.microsoft.com/office/drawing/2014/main" id="{D47D2AC1-960B-9370-5D47-B0593AB9D31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520755" y="2648908"/>
                  <a:ext cx="3528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211739" name="Freihand 211738">
                  <a:extLst>
                    <a:ext uri="{FF2B5EF4-FFF2-40B4-BE49-F238E27FC236}">
                      <a16:creationId xmlns:a16="http://schemas.microsoft.com/office/drawing/2014/main" id="{C1A8D03C-69BB-1B02-61B6-07626F11A3EB}"/>
                    </a:ext>
                  </a:extLst>
                </p14:cNvPr>
                <p14:cNvContentPartPr/>
                <p14:nvPr/>
              </p14:nvContentPartPr>
              <p14:xfrm>
                <a:off x="7993115" y="3117988"/>
                <a:ext cx="87840" cy="280800"/>
              </p14:xfrm>
            </p:contentPart>
          </mc:Choice>
          <mc:Fallback>
            <p:pic>
              <p:nvPicPr>
                <p:cNvPr id="211739" name="Freihand 211738">
                  <a:extLst>
                    <a:ext uri="{FF2B5EF4-FFF2-40B4-BE49-F238E27FC236}">
                      <a16:creationId xmlns:a16="http://schemas.microsoft.com/office/drawing/2014/main" id="{C1A8D03C-69BB-1B02-61B6-07626F11A3E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984475" y="3108988"/>
                  <a:ext cx="1054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211740" name="Freihand 211739">
                  <a:extLst>
                    <a:ext uri="{FF2B5EF4-FFF2-40B4-BE49-F238E27FC236}">
                      <a16:creationId xmlns:a16="http://schemas.microsoft.com/office/drawing/2014/main" id="{C42456E5-4CA7-07F3-5128-6B8B1D4DD1C3}"/>
                    </a:ext>
                  </a:extLst>
                </p14:cNvPr>
                <p14:cNvContentPartPr/>
                <p14:nvPr/>
              </p14:nvContentPartPr>
              <p14:xfrm>
                <a:off x="8128475" y="3242548"/>
                <a:ext cx="406800" cy="300960"/>
              </p14:xfrm>
            </p:contentPart>
          </mc:Choice>
          <mc:Fallback>
            <p:pic>
              <p:nvPicPr>
                <p:cNvPr id="211740" name="Freihand 211739">
                  <a:extLst>
                    <a:ext uri="{FF2B5EF4-FFF2-40B4-BE49-F238E27FC236}">
                      <a16:creationId xmlns:a16="http://schemas.microsoft.com/office/drawing/2014/main" id="{C42456E5-4CA7-07F3-5128-6B8B1D4DD1C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119475" y="3233548"/>
                  <a:ext cx="4244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211742" name="Freihand 211741">
                  <a:extLst>
                    <a:ext uri="{FF2B5EF4-FFF2-40B4-BE49-F238E27FC236}">
                      <a16:creationId xmlns:a16="http://schemas.microsoft.com/office/drawing/2014/main" id="{5F55B698-9078-A434-B817-0C284A8D5515}"/>
                    </a:ext>
                  </a:extLst>
                </p14:cNvPr>
                <p14:cNvContentPartPr/>
                <p14:nvPr/>
              </p14:nvContentPartPr>
              <p14:xfrm>
                <a:off x="8887715" y="3112948"/>
                <a:ext cx="493920" cy="265680"/>
              </p14:xfrm>
            </p:contentPart>
          </mc:Choice>
          <mc:Fallback>
            <p:pic>
              <p:nvPicPr>
                <p:cNvPr id="211742" name="Freihand 211741">
                  <a:extLst>
                    <a:ext uri="{FF2B5EF4-FFF2-40B4-BE49-F238E27FC236}">
                      <a16:creationId xmlns:a16="http://schemas.microsoft.com/office/drawing/2014/main" id="{5F55B698-9078-A434-B817-0C284A8D551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878715" y="3103948"/>
                  <a:ext cx="5115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211743" name="Freihand 211742">
                  <a:extLst>
                    <a:ext uri="{FF2B5EF4-FFF2-40B4-BE49-F238E27FC236}">
                      <a16:creationId xmlns:a16="http://schemas.microsoft.com/office/drawing/2014/main" id="{5C24B714-AA46-BF2D-F632-54176FD004D5}"/>
                    </a:ext>
                  </a:extLst>
                </p14:cNvPr>
                <p14:cNvContentPartPr/>
                <p14:nvPr/>
              </p14:nvContentPartPr>
              <p14:xfrm>
                <a:off x="9666035" y="3270988"/>
                <a:ext cx="250560" cy="83880"/>
              </p14:xfrm>
            </p:contentPart>
          </mc:Choice>
          <mc:Fallback>
            <p:pic>
              <p:nvPicPr>
                <p:cNvPr id="211743" name="Freihand 211742">
                  <a:extLst>
                    <a:ext uri="{FF2B5EF4-FFF2-40B4-BE49-F238E27FC236}">
                      <a16:creationId xmlns:a16="http://schemas.microsoft.com/office/drawing/2014/main" id="{5C24B714-AA46-BF2D-F632-54176FD004D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657395" y="3262348"/>
                  <a:ext cx="2682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211744" name="Freihand 211743">
                  <a:extLst>
                    <a:ext uri="{FF2B5EF4-FFF2-40B4-BE49-F238E27FC236}">
                      <a16:creationId xmlns:a16="http://schemas.microsoft.com/office/drawing/2014/main" id="{EB640409-56B7-765D-3D7A-E440DFFD35A9}"/>
                    </a:ext>
                  </a:extLst>
                </p14:cNvPr>
                <p14:cNvContentPartPr/>
                <p14:nvPr/>
              </p14:nvContentPartPr>
              <p14:xfrm>
                <a:off x="9975635" y="3141028"/>
                <a:ext cx="372240" cy="225720"/>
              </p14:xfrm>
            </p:contentPart>
          </mc:Choice>
          <mc:Fallback>
            <p:pic>
              <p:nvPicPr>
                <p:cNvPr id="211744" name="Freihand 211743">
                  <a:extLst>
                    <a:ext uri="{FF2B5EF4-FFF2-40B4-BE49-F238E27FC236}">
                      <a16:creationId xmlns:a16="http://schemas.microsoft.com/office/drawing/2014/main" id="{EB640409-56B7-765D-3D7A-E440DFFD35A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966635" y="3132388"/>
                  <a:ext cx="3898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211745" name="Freihand 211744">
                  <a:extLst>
                    <a:ext uri="{FF2B5EF4-FFF2-40B4-BE49-F238E27FC236}">
                      <a16:creationId xmlns:a16="http://schemas.microsoft.com/office/drawing/2014/main" id="{7FBB0AF6-E363-6211-F03C-1849DBEFF744}"/>
                    </a:ext>
                  </a:extLst>
                </p14:cNvPr>
                <p14:cNvContentPartPr/>
                <p14:nvPr/>
              </p14:nvContentPartPr>
              <p14:xfrm>
                <a:off x="10398995" y="3216988"/>
                <a:ext cx="108000" cy="114480"/>
              </p14:xfrm>
            </p:contentPart>
          </mc:Choice>
          <mc:Fallback>
            <p:pic>
              <p:nvPicPr>
                <p:cNvPr id="211745" name="Freihand 211744">
                  <a:extLst>
                    <a:ext uri="{FF2B5EF4-FFF2-40B4-BE49-F238E27FC236}">
                      <a16:creationId xmlns:a16="http://schemas.microsoft.com/office/drawing/2014/main" id="{7FBB0AF6-E363-6211-F03C-1849DBEFF74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389995" y="3208348"/>
                  <a:ext cx="125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211746" name="Freihand 211745">
                  <a:extLst>
                    <a:ext uri="{FF2B5EF4-FFF2-40B4-BE49-F238E27FC236}">
                      <a16:creationId xmlns:a16="http://schemas.microsoft.com/office/drawing/2014/main" id="{3C645295-C26C-FCE3-0B75-0F11411A364C}"/>
                    </a:ext>
                  </a:extLst>
                </p14:cNvPr>
                <p14:cNvContentPartPr/>
                <p14:nvPr/>
              </p14:nvContentPartPr>
              <p14:xfrm>
                <a:off x="10553795" y="3127708"/>
                <a:ext cx="122040" cy="207000"/>
              </p14:xfrm>
            </p:contentPart>
          </mc:Choice>
          <mc:Fallback>
            <p:pic>
              <p:nvPicPr>
                <p:cNvPr id="211746" name="Freihand 211745">
                  <a:extLst>
                    <a:ext uri="{FF2B5EF4-FFF2-40B4-BE49-F238E27FC236}">
                      <a16:creationId xmlns:a16="http://schemas.microsoft.com/office/drawing/2014/main" id="{3C645295-C26C-FCE3-0B75-0F11411A364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545155" y="3119068"/>
                  <a:ext cx="139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211747" name="Freihand 211746">
                  <a:extLst>
                    <a:ext uri="{FF2B5EF4-FFF2-40B4-BE49-F238E27FC236}">
                      <a16:creationId xmlns:a16="http://schemas.microsoft.com/office/drawing/2014/main" id="{4CE7E6EA-5A95-5712-7AC3-571E10952F1E}"/>
                    </a:ext>
                  </a:extLst>
                </p14:cNvPr>
                <p14:cNvContentPartPr/>
                <p14:nvPr/>
              </p14:nvContentPartPr>
              <p14:xfrm>
                <a:off x="10891835" y="3068308"/>
                <a:ext cx="496800" cy="261360"/>
              </p14:xfrm>
            </p:contentPart>
          </mc:Choice>
          <mc:Fallback>
            <p:pic>
              <p:nvPicPr>
                <p:cNvPr id="211747" name="Freihand 211746">
                  <a:extLst>
                    <a:ext uri="{FF2B5EF4-FFF2-40B4-BE49-F238E27FC236}">
                      <a16:creationId xmlns:a16="http://schemas.microsoft.com/office/drawing/2014/main" id="{4CE7E6EA-5A95-5712-7AC3-571E10952F1E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882835" y="3059308"/>
                  <a:ext cx="5144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211748" name="Freihand 211747">
                  <a:extLst>
                    <a:ext uri="{FF2B5EF4-FFF2-40B4-BE49-F238E27FC236}">
                      <a16:creationId xmlns:a16="http://schemas.microsoft.com/office/drawing/2014/main" id="{8870F24B-B791-B646-DEC6-BC9A149C6851}"/>
                    </a:ext>
                  </a:extLst>
                </p14:cNvPr>
                <p14:cNvContentPartPr/>
                <p14:nvPr/>
              </p14:nvContentPartPr>
              <p14:xfrm>
                <a:off x="11433275" y="3157588"/>
                <a:ext cx="92520" cy="158040"/>
              </p14:xfrm>
            </p:contentPart>
          </mc:Choice>
          <mc:Fallback>
            <p:pic>
              <p:nvPicPr>
                <p:cNvPr id="211748" name="Freihand 211747">
                  <a:extLst>
                    <a:ext uri="{FF2B5EF4-FFF2-40B4-BE49-F238E27FC236}">
                      <a16:creationId xmlns:a16="http://schemas.microsoft.com/office/drawing/2014/main" id="{8870F24B-B791-B646-DEC6-BC9A149C685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424275" y="3148948"/>
                  <a:ext cx="1101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11753" name="Freihand 211752">
                  <a:extLst>
                    <a:ext uri="{FF2B5EF4-FFF2-40B4-BE49-F238E27FC236}">
                      <a16:creationId xmlns:a16="http://schemas.microsoft.com/office/drawing/2014/main" id="{E77A7DBF-C04A-B646-CAE4-F88FC81F2043}"/>
                    </a:ext>
                  </a:extLst>
                </p14:cNvPr>
                <p14:cNvContentPartPr/>
                <p14:nvPr/>
              </p14:nvContentPartPr>
              <p14:xfrm>
                <a:off x="11812355" y="3043468"/>
                <a:ext cx="28080" cy="158040"/>
              </p14:xfrm>
            </p:contentPart>
          </mc:Choice>
          <mc:Fallback>
            <p:pic>
              <p:nvPicPr>
                <p:cNvPr id="211753" name="Freihand 211752">
                  <a:extLst>
                    <a:ext uri="{FF2B5EF4-FFF2-40B4-BE49-F238E27FC236}">
                      <a16:creationId xmlns:a16="http://schemas.microsoft.com/office/drawing/2014/main" id="{E77A7DBF-C04A-B646-CAE4-F88FC81F204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803715" y="3034828"/>
                  <a:ext cx="457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11754" name="Freihand 211753">
                  <a:extLst>
                    <a:ext uri="{FF2B5EF4-FFF2-40B4-BE49-F238E27FC236}">
                      <a16:creationId xmlns:a16="http://schemas.microsoft.com/office/drawing/2014/main" id="{D437F765-512A-0802-1C35-A6D3BD64EFF8}"/>
                    </a:ext>
                  </a:extLst>
                </p14:cNvPr>
                <p14:cNvContentPartPr/>
                <p14:nvPr/>
              </p14:nvContentPartPr>
              <p14:xfrm>
                <a:off x="11768795" y="3365308"/>
                <a:ext cx="5760" cy="34560"/>
              </p14:xfrm>
            </p:contentPart>
          </mc:Choice>
          <mc:Fallback>
            <p:pic>
              <p:nvPicPr>
                <p:cNvPr id="211754" name="Freihand 211753">
                  <a:extLst>
                    <a:ext uri="{FF2B5EF4-FFF2-40B4-BE49-F238E27FC236}">
                      <a16:creationId xmlns:a16="http://schemas.microsoft.com/office/drawing/2014/main" id="{D437F765-512A-0802-1C35-A6D3BD64EFF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760155" y="3356668"/>
                  <a:ext cx="23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11614" name="Freihand 211613">
                  <a:extLst>
                    <a:ext uri="{FF2B5EF4-FFF2-40B4-BE49-F238E27FC236}">
                      <a16:creationId xmlns:a16="http://schemas.microsoft.com/office/drawing/2014/main" id="{21B57648-7354-DC0B-488C-8BCD2D18080C}"/>
                    </a:ext>
                  </a:extLst>
                </p14:cNvPr>
                <p14:cNvContentPartPr/>
                <p14:nvPr/>
              </p14:nvContentPartPr>
              <p14:xfrm>
                <a:off x="592955" y="1253908"/>
                <a:ext cx="88200" cy="158400"/>
              </p14:xfrm>
            </p:contentPart>
          </mc:Choice>
          <mc:Fallback>
            <p:pic>
              <p:nvPicPr>
                <p:cNvPr id="211614" name="Freihand 211613">
                  <a:extLst>
                    <a:ext uri="{FF2B5EF4-FFF2-40B4-BE49-F238E27FC236}">
                      <a16:creationId xmlns:a16="http://schemas.microsoft.com/office/drawing/2014/main" id="{21B57648-7354-DC0B-488C-8BCD2D18080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84315" y="1244908"/>
                  <a:ext cx="1058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11618" name="Freihand 211617">
                  <a:extLst>
                    <a:ext uri="{FF2B5EF4-FFF2-40B4-BE49-F238E27FC236}">
                      <a16:creationId xmlns:a16="http://schemas.microsoft.com/office/drawing/2014/main" id="{4B975EBB-3DAD-D1BD-C950-DD2C290144C4}"/>
                    </a:ext>
                  </a:extLst>
                </p14:cNvPr>
                <p14:cNvContentPartPr/>
                <p14:nvPr/>
              </p14:nvContentPartPr>
              <p14:xfrm>
                <a:off x="588995" y="1043668"/>
                <a:ext cx="3600" cy="12600"/>
              </p14:xfrm>
            </p:contentPart>
          </mc:Choice>
          <mc:Fallback>
            <p:pic>
              <p:nvPicPr>
                <p:cNvPr id="211618" name="Freihand 211617">
                  <a:extLst>
                    <a:ext uri="{FF2B5EF4-FFF2-40B4-BE49-F238E27FC236}">
                      <a16:creationId xmlns:a16="http://schemas.microsoft.com/office/drawing/2014/main" id="{4B975EBB-3DAD-D1BD-C950-DD2C290144C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80355" y="1035028"/>
                  <a:ext cx="21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11619" name="Freihand 211618">
                  <a:extLst>
                    <a:ext uri="{FF2B5EF4-FFF2-40B4-BE49-F238E27FC236}">
                      <a16:creationId xmlns:a16="http://schemas.microsoft.com/office/drawing/2014/main" id="{5951D73D-5D76-B111-ABF6-A60C6ADBC2D2}"/>
                    </a:ext>
                  </a:extLst>
                </p14:cNvPr>
                <p14:cNvContentPartPr/>
                <p14:nvPr/>
              </p14:nvContentPartPr>
              <p14:xfrm>
                <a:off x="689795" y="1366228"/>
                <a:ext cx="117720" cy="159120"/>
              </p14:xfrm>
            </p:contentPart>
          </mc:Choice>
          <mc:Fallback>
            <p:pic>
              <p:nvPicPr>
                <p:cNvPr id="211619" name="Freihand 211618">
                  <a:extLst>
                    <a:ext uri="{FF2B5EF4-FFF2-40B4-BE49-F238E27FC236}">
                      <a16:creationId xmlns:a16="http://schemas.microsoft.com/office/drawing/2014/main" id="{5951D73D-5D76-B111-ABF6-A60C6ADBC2D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81155" y="1357588"/>
                  <a:ext cx="135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11620" name="Freihand 211619">
                  <a:extLst>
                    <a:ext uri="{FF2B5EF4-FFF2-40B4-BE49-F238E27FC236}">
                      <a16:creationId xmlns:a16="http://schemas.microsoft.com/office/drawing/2014/main" id="{608C00EC-BCC9-DF7B-5375-941FB4841C19}"/>
                    </a:ext>
                  </a:extLst>
                </p14:cNvPr>
                <p14:cNvContentPartPr/>
                <p14:nvPr/>
              </p14:nvContentPartPr>
              <p14:xfrm>
                <a:off x="825875" y="1075348"/>
                <a:ext cx="157680" cy="173880"/>
              </p14:xfrm>
            </p:contentPart>
          </mc:Choice>
          <mc:Fallback>
            <p:pic>
              <p:nvPicPr>
                <p:cNvPr id="211620" name="Freihand 211619">
                  <a:extLst>
                    <a:ext uri="{FF2B5EF4-FFF2-40B4-BE49-F238E27FC236}">
                      <a16:creationId xmlns:a16="http://schemas.microsoft.com/office/drawing/2014/main" id="{608C00EC-BCC9-DF7B-5375-941FB4841C1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17235" y="1066708"/>
                  <a:ext cx="1753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11623" name="Freihand 211622">
                  <a:extLst>
                    <a:ext uri="{FF2B5EF4-FFF2-40B4-BE49-F238E27FC236}">
                      <a16:creationId xmlns:a16="http://schemas.microsoft.com/office/drawing/2014/main" id="{F790FF38-E503-EB5C-F9F3-85C9332A139B}"/>
                    </a:ext>
                  </a:extLst>
                </p14:cNvPr>
                <p14:cNvContentPartPr/>
                <p14:nvPr/>
              </p14:nvContentPartPr>
              <p14:xfrm>
                <a:off x="1123595" y="1280908"/>
                <a:ext cx="244440" cy="25200"/>
              </p14:xfrm>
            </p:contentPart>
          </mc:Choice>
          <mc:Fallback>
            <p:pic>
              <p:nvPicPr>
                <p:cNvPr id="211623" name="Freihand 211622">
                  <a:extLst>
                    <a:ext uri="{FF2B5EF4-FFF2-40B4-BE49-F238E27FC236}">
                      <a16:creationId xmlns:a16="http://schemas.microsoft.com/office/drawing/2014/main" id="{F790FF38-E503-EB5C-F9F3-85C9332A139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14955" y="1271908"/>
                  <a:ext cx="2620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11624" name="Freihand 211623">
                  <a:extLst>
                    <a:ext uri="{FF2B5EF4-FFF2-40B4-BE49-F238E27FC236}">
                      <a16:creationId xmlns:a16="http://schemas.microsoft.com/office/drawing/2014/main" id="{E39C9976-D19B-50C3-8D69-458C8E138C0C}"/>
                    </a:ext>
                  </a:extLst>
                </p14:cNvPr>
                <p14:cNvContentPartPr/>
                <p14:nvPr/>
              </p14:nvContentPartPr>
              <p14:xfrm>
                <a:off x="1172555" y="1340308"/>
                <a:ext cx="168840" cy="48240"/>
              </p14:xfrm>
            </p:contentPart>
          </mc:Choice>
          <mc:Fallback>
            <p:pic>
              <p:nvPicPr>
                <p:cNvPr id="211624" name="Freihand 211623">
                  <a:extLst>
                    <a:ext uri="{FF2B5EF4-FFF2-40B4-BE49-F238E27FC236}">
                      <a16:creationId xmlns:a16="http://schemas.microsoft.com/office/drawing/2014/main" id="{E39C9976-D19B-50C3-8D69-458C8E138C0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63915" y="1331308"/>
                  <a:ext cx="186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11629" name="Freihand 211628">
                  <a:extLst>
                    <a:ext uri="{FF2B5EF4-FFF2-40B4-BE49-F238E27FC236}">
                      <a16:creationId xmlns:a16="http://schemas.microsoft.com/office/drawing/2014/main" id="{9A0B9AAC-3B6B-5BF3-FE60-9C019BC9371D}"/>
                    </a:ext>
                  </a:extLst>
                </p14:cNvPr>
                <p14:cNvContentPartPr/>
                <p14:nvPr/>
              </p14:nvContentPartPr>
              <p14:xfrm>
                <a:off x="1999835" y="1273708"/>
                <a:ext cx="82440" cy="4680"/>
              </p14:xfrm>
            </p:contentPart>
          </mc:Choice>
          <mc:Fallback>
            <p:pic>
              <p:nvPicPr>
                <p:cNvPr id="211629" name="Freihand 211628">
                  <a:extLst>
                    <a:ext uri="{FF2B5EF4-FFF2-40B4-BE49-F238E27FC236}">
                      <a16:creationId xmlns:a16="http://schemas.microsoft.com/office/drawing/2014/main" id="{9A0B9AAC-3B6B-5BF3-FE60-9C019BC9371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990835" y="1264708"/>
                  <a:ext cx="100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11630" name="Freihand 211629">
                  <a:extLst>
                    <a:ext uri="{FF2B5EF4-FFF2-40B4-BE49-F238E27FC236}">
                      <a16:creationId xmlns:a16="http://schemas.microsoft.com/office/drawing/2014/main" id="{76B9155A-5488-3608-BBAD-77327B0F6790}"/>
                    </a:ext>
                  </a:extLst>
                </p14:cNvPr>
                <p14:cNvContentPartPr/>
                <p14:nvPr/>
              </p14:nvContentPartPr>
              <p14:xfrm>
                <a:off x="2193515" y="1140148"/>
                <a:ext cx="335880" cy="194040"/>
              </p14:xfrm>
            </p:contentPart>
          </mc:Choice>
          <mc:Fallback>
            <p:pic>
              <p:nvPicPr>
                <p:cNvPr id="211630" name="Freihand 211629">
                  <a:extLst>
                    <a:ext uri="{FF2B5EF4-FFF2-40B4-BE49-F238E27FC236}">
                      <a16:creationId xmlns:a16="http://schemas.microsoft.com/office/drawing/2014/main" id="{76B9155A-5488-3608-BBAD-77327B0F679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184515" y="1131508"/>
                  <a:ext cx="3535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11631" name="Freihand 211630">
                  <a:extLst>
                    <a:ext uri="{FF2B5EF4-FFF2-40B4-BE49-F238E27FC236}">
                      <a16:creationId xmlns:a16="http://schemas.microsoft.com/office/drawing/2014/main" id="{B5DE1E64-A118-C6E9-286C-A4717A3D013F}"/>
                    </a:ext>
                  </a:extLst>
                </p14:cNvPr>
                <p14:cNvContentPartPr/>
                <p14:nvPr/>
              </p14:nvContentPartPr>
              <p14:xfrm>
                <a:off x="2392595" y="1115668"/>
                <a:ext cx="212400" cy="98640"/>
              </p14:xfrm>
            </p:contentPart>
          </mc:Choice>
          <mc:Fallback>
            <p:pic>
              <p:nvPicPr>
                <p:cNvPr id="211631" name="Freihand 211630">
                  <a:extLst>
                    <a:ext uri="{FF2B5EF4-FFF2-40B4-BE49-F238E27FC236}">
                      <a16:creationId xmlns:a16="http://schemas.microsoft.com/office/drawing/2014/main" id="{B5DE1E64-A118-C6E9-286C-A4717A3D013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383955" y="1107028"/>
                  <a:ext cx="2300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11633" name="Freihand 211632">
                  <a:extLst>
                    <a:ext uri="{FF2B5EF4-FFF2-40B4-BE49-F238E27FC236}">
                      <a16:creationId xmlns:a16="http://schemas.microsoft.com/office/drawing/2014/main" id="{48B16ED9-8C11-B289-D6F3-05B605242CBD}"/>
                    </a:ext>
                  </a:extLst>
                </p14:cNvPr>
                <p14:cNvContentPartPr/>
                <p14:nvPr/>
              </p14:nvContentPartPr>
              <p14:xfrm>
                <a:off x="2530475" y="1052668"/>
                <a:ext cx="176760" cy="392760"/>
              </p14:xfrm>
            </p:contentPart>
          </mc:Choice>
          <mc:Fallback>
            <p:pic>
              <p:nvPicPr>
                <p:cNvPr id="211633" name="Freihand 211632">
                  <a:extLst>
                    <a:ext uri="{FF2B5EF4-FFF2-40B4-BE49-F238E27FC236}">
                      <a16:creationId xmlns:a16="http://schemas.microsoft.com/office/drawing/2014/main" id="{48B16ED9-8C11-B289-D6F3-05B605242CB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521475" y="1043668"/>
                  <a:ext cx="19440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11626" name="Freihand 211625">
                  <a:extLst>
                    <a:ext uri="{FF2B5EF4-FFF2-40B4-BE49-F238E27FC236}">
                      <a16:creationId xmlns:a16="http://schemas.microsoft.com/office/drawing/2014/main" id="{1F31ED05-A07D-9EA9-7B36-5EB20E799D28}"/>
                    </a:ext>
                  </a:extLst>
                </p14:cNvPr>
                <p14:cNvContentPartPr/>
                <p14:nvPr/>
              </p14:nvContentPartPr>
              <p14:xfrm>
                <a:off x="1591955" y="1238788"/>
                <a:ext cx="101520" cy="128160"/>
              </p14:xfrm>
            </p:contentPart>
          </mc:Choice>
          <mc:Fallback>
            <p:pic>
              <p:nvPicPr>
                <p:cNvPr id="211626" name="Freihand 211625">
                  <a:extLst>
                    <a:ext uri="{FF2B5EF4-FFF2-40B4-BE49-F238E27FC236}">
                      <a16:creationId xmlns:a16="http://schemas.microsoft.com/office/drawing/2014/main" id="{1F31ED05-A07D-9EA9-7B36-5EB20E799D2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582955" y="1230148"/>
                  <a:ext cx="1191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11627" name="Freihand 211626">
                  <a:extLst>
                    <a:ext uri="{FF2B5EF4-FFF2-40B4-BE49-F238E27FC236}">
                      <a16:creationId xmlns:a16="http://schemas.microsoft.com/office/drawing/2014/main" id="{37828F64-8CE5-510F-2A17-59A27BB7BED5}"/>
                    </a:ext>
                  </a:extLst>
                </p14:cNvPr>
                <p14:cNvContentPartPr/>
                <p14:nvPr/>
              </p14:nvContentPartPr>
              <p14:xfrm>
                <a:off x="1620035" y="1076788"/>
                <a:ext cx="9720" cy="9000"/>
              </p14:xfrm>
            </p:contentPart>
          </mc:Choice>
          <mc:Fallback>
            <p:pic>
              <p:nvPicPr>
                <p:cNvPr id="211627" name="Freihand 211626">
                  <a:extLst>
                    <a:ext uri="{FF2B5EF4-FFF2-40B4-BE49-F238E27FC236}">
                      <a16:creationId xmlns:a16="http://schemas.microsoft.com/office/drawing/2014/main" id="{37828F64-8CE5-510F-2A17-59A27BB7BED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611395" y="1068148"/>
                  <a:ext cx="27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11628" name="Freihand 211627">
                  <a:extLst>
                    <a:ext uri="{FF2B5EF4-FFF2-40B4-BE49-F238E27FC236}">
                      <a16:creationId xmlns:a16="http://schemas.microsoft.com/office/drawing/2014/main" id="{7C3EC5F9-F1E5-C147-5A13-D787DDD2655A}"/>
                    </a:ext>
                  </a:extLst>
                </p14:cNvPr>
                <p14:cNvContentPartPr/>
                <p14:nvPr/>
              </p14:nvContentPartPr>
              <p14:xfrm>
                <a:off x="1752875" y="1310428"/>
                <a:ext cx="89640" cy="160200"/>
              </p14:xfrm>
            </p:contentPart>
          </mc:Choice>
          <mc:Fallback>
            <p:pic>
              <p:nvPicPr>
                <p:cNvPr id="211628" name="Freihand 211627">
                  <a:extLst>
                    <a:ext uri="{FF2B5EF4-FFF2-40B4-BE49-F238E27FC236}">
                      <a16:creationId xmlns:a16="http://schemas.microsoft.com/office/drawing/2014/main" id="{7C3EC5F9-F1E5-C147-5A13-D787DDD2655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743875" y="1301428"/>
                  <a:ext cx="107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11634" name="Freihand 211633">
                  <a:extLst>
                    <a:ext uri="{FF2B5EF4-FFF2-40B4-BE49-F238E27FC236}">
                      <a16:creationId xmlns:a16="http://schemas.microsoft.com/office/drawing/2014/main" id="{71DF5BA3-1EB9-B1CB-AF54-EA4E45BEE118}"/>
                    </a:ext>
                  </a:extLst>
                </p14:cNvPr>
                <p14:cNvContentPartPr/>
                <p14:nvPr/>
              </p14:nvContentPartPr>
              <p14:xfrm>
                <a:off x="1503395" y="1057348"/>
                <a:ext cx="103320" cy="498240"/>
              </p14:xfrm>
            </p:contentPart>
          </mc:Choice>
          <mc:Fallback>
            <p:pic>
              <p:nvPicPr>
                <p:cNvPr id="211634" name="Freihand 211633">
                  <a:extLst>
                    <a:ext uri="{FF2B5EF4-FFF2-40B4-BE49-F238E27FC236}">
                      <a16:creationId xmlns:a16="http://schemas.microsoft.com/office/drawing/2014/main" id="{71DF5BA3-1EB9-B1CB-AF54-EA4E45BEE11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494755" y="1048708"/>
                  <a:ext cx="12096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11638" name="Freihand 211637">
                  <a:extLst>
                    <a:ext uri="{FF2B5EF4-FFF2-40B4-BE49-F238E27FC236}">
                      <a16:creationId xmlns:a16="http://schemas.microsoft.com/office/drawing/2014/main" id="{77911A73-E0E5-76A0-62A4-AB0AF71012CD}"/>
                    </a:ext>
                  </a:extLst>
                </p14:cNvPr>
                <p14:cNvContentPartPr/>
                <p14:nvPr/>
              </p14:nvContentPartPr>
              <p14:xfrm>
                <a:off x="2989115" y="1175428"/>
                <a:ext cx="21240" cy="173880"/>
              </p14:xfrm>
            </p:contentPart>
          </mc:Choice>
          <mc:Fallback>
            <p:pic>
              <p:nvPicPr>
                <p:cNvPr id="211638" name="Freihand 211637">
                  <a:extLst>
                    <a:ext uri="{FF2B5EF4-FFF2-40B4-BE49-F238E27FC236}">
                      <a16:creationId xmlns:a16="http://schemas.microsoft.com/office/drawing/2014/main" id="{77911A73-E0E5-76A0-62A4-AB0AF71012C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980115" y="1166788"/>
                  <a:ext cx="38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11639" name="Freihand 211638">
                  <a:extLst>
                    <a:ext uri="{FF2B5EF4-FFF2-40B4-BE49-F238E27FC236}">
                      <a16:creationId xmlns:a16="http://schemas.microsoft.com/office/drawing/2014/main" id="{72F69807-15DF-A152-DC39-21288B78A6EA}"/>
                    </a:ext>
                  </a:extLst>
                </p14:cNvPr>
                <p14:cNvContentPartPr/>
                <p14:nvPr/>
              </p14:nvContentPartPr>
              <p14:xfrm>
                <a:off x="2913875" y="1231588"/>
                <a:ext cx="171720" cy="16920"/>
              </p14:xfrm>
            </p:contentPart>
          </mc:Choice>
          <mc:Fallback>
            <p:pic>
              <p:nvPicPr>
                <p:cNvPr id="211639" name="Freihand 211638">
                  <a:extLst>
                    <a:ext uri="{FF2B5EF4-FFF2-40B4-BE49-F238E27FC236}">
                      <a16:creationId xmlns:a16="http://schemas.microsoft.com/office/drawing/2014/main" id="{72F69807-15DF-A152-DC39-21288B78A6E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905235" y="1222948"/>
                  <a:ext cx="189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11642" name="Freihand 211641">
                  <a:extLst>
                    <a:ext uri="{FF2B5EF4-FFF2-40B4-BE49-F238E27FC236}">
                      <a16:creationId xmlns:a16="http://schemas.microsoft.com/office/drawing/2014/main" id="{FA249939-B8B9-4239-5EBA-EFF0D528E626}"/>
                    </a:ext>
                  </a:extLst>
                </p14:cNvPr>
                <p14:cNvContentPartPr/>
                <p14:nvPr/>
              </p14:nvContentPartPr>
              <p14:xfrm>
                <a:off x="3206555" y="1000468"/>
                <a:ext cx="98640" cy="360720"/>
              </p14:xfrm>
            </p:contentPart>
          </mc:Choice>
          <mc:Fallback>
            <p:pic>
              <p:nvPicPr>
                <p:cNvPr id="211642" name="Freihand 211641">
                  <a:extLst>
                    <a:ext uri="{FF2B5EF4-FFF2-40B4-BE49-F238E27FC236}">
                      <a16:creationId xmlns:a16="http://schemas.microsoft.com/office/drawing/2014/main" id="{FA249939-B8B9-4239-5EBA-EFF0D528E62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197555" y="991468"/>
                  <a:ext cx="1162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11644" name="Freihand 211643">
                  <a:extLst>
                    <a:ext uri="{FF2B5EF4-FFF2-40B4-BE49-F238E27FC236}">
                      <a16:creationId xmlns:a16="http://schemas.microsoft.com/office/drawing/2014/main" id="{E08A9C85-AA89-DEC5-3127-394C28975535}"/>
                    </a:ext>
                  </a:extLst>
                </p14:cNvPr>
                <p14:cNvContentPartPr/>
                <p14:nvPr/>
              </p14:nvContentPartPr>
              <p14:xfrm>
                <a:off x="3463595" y="1123588"/>
                <a:ext cx="59040" cy="133560"/>
              </p14:xfrm>
            </p:contentPart>
          </mc:Choice>
          <mc:Fallback>
            <p:pic>
              <p:nvPicPr>
                <p:cNvPr id="211644" name="Freihand 211643">
                  <a:extLst>
                    <a:ext uri="{FF2B5EF4-FFF2-40B4-BE49-F238E27FC236}">
                      <a16:creationId xmlns:a16="http://schemas.microsoft.com/office/drawing/2014/main" id="{E08A9C85-AA89-DEC5-3127-394C2897553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454595" y="1114588"/>
                  <a:ext cx="766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11645" name="Freihand 211644">
                  <a:extLst>
                    <a:ext uri="{FF2B5EF4-FFF2-40B4-BE49-F238E27FC236}">
                      <a16:creationId xmlns:a16="http://schemas.microsoft.com/office/drawing/2014/main" id="{D1DAE1F7-5D31-7193-E267-8C63186131AD}"/>
                    </a:ext>
                  </a:extLst>
                </p14:cNvPr>
                <p14:cNvContentPartPr/>
                <p14:nvPr/>
              </p14:nvContentPartPr>
              <p14:xfrm>
                <a:off x="3505715" y="1008748"/>
                <a:ext cx="10800" cy="19080"/>
              </p14:xfrm>
            </p:contentPart>
          </mc:Choice>
          <mc:Fallback>
            <p:pic>
              <p:nvPicPr>
                <p:cNvPr id="211645" name="Freihand 211644">
                  <a:extLst>
                    <a:ext uri="{FF2B5EF4-FFF2-40B4-BE49-F238E27FC236}">
                      <a16:creationId xmlns:a16="http://schemas.microsoft.com/office/drawing/2014/main" id="{D1DAE1F7-5D31-7193-E267-8C63186131A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497075" y="999748"/>
                  <a:ext cx="28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11646" name="Freihand 211645">
                  <a:extLst>
                    <a:ext uri="{FF2B5EF4-FFF2-40B4-BE49-F238E27FC236}">
                      <a16:creationId xmlns:a16="http://schemas.microsoft.com/office/drawing/2014/main" id="{D7A58BF7-7FBD-3CE3-7036-B21D9FDF02B6}"/>
                    </a:ext>
                  </a:extLst>
                </p14:cNvPr>
                <p14:cNvContentPartPr/>
                <p14:nvPr/>
              </p14:nvContentPartPr>
              <p14:xfrm>
                <a:off x="3597875" y="1221148"/>
                <a:ext cx="112320" cy="133920"/>
              </p14:xfrm>
            </p:contentPart>
          </mc:Choice>
          <mc:Fallback>
            <p:pic>
              <p:nvPicPr>
                <p:cNvPr id="211646" name="Freihand 211645">
                  <a:extLst>
                    <a:ext uri="{FF2B5EF4-FFF2-40B4-BE49-F238E27FC236}">
                      <a16:creationId xmlns:a16="http://schemas.microsoft.com/office/drawing/2014/main" id="{D7A58BF7-7FBD-3CE3-7036-B21D9FDF02B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588875" y="1212508"/>
                  <a:ext cx="129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11647" name="Freihand 211646">
                  <a:extLst>
                    <a:ext uri="{FF2B5EF4-FFF2-40B4-BE49-F238E27FC236}">
                      <a16:creationId xmlns:a16="http://schemas.microsoft.com/office/drawing/2014/main" id="{BF884423-1488-11B2-4586-B7A68163E93B}"/>
                    </a:ext>
                  </a:extLst>
                </p14:cNvPr>
                <p14:cNvContentPartPr/>
                <p14:nvPr/>
              </p14:nvContentPartPr>
              <p14:xfrm>
                <a:off x="3794435" y="1068508"/>
                <a:ext cx="313920" cy="204120"/>
              </p14:xfrm>
            </p:contentPart>
          </mc:Choice>
          <mc:Fallback>
            <p:pic>
              <p:nvPicPr>
                <p:cNvPr id="211647" name="Freihand 211646">
                  <a:extLst>
                    <a:ext uri="{FF2B5EF4-FFF2-40B4-BE49-F238E27FC236}">
                      <a16:creationId xmlns:a16="http://schemas.microsoft.com/office/drawing/2014/main" id="{BF884423-1488-11B2-4586-B7A68163E93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785795" y="1059868"/>
                  <a:ext cx="3315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11648" name="Freihand 211647">
                  <a:extLst>
                    <a:ext uri="{FF2B5EF4-FFF2-40B4-BE49-F238E27FC236}">
                      <a16:creationId xmlns:a16="http://schemas.microsoft.com/office/drawing/2014/main" id="{09926234-55F2-87A5-6E66-6AA04D636C88}"/>
                    </a:ext>
                  </a:extLst>
                </p14:cNvPr>
                <p14:cNvContentPartPr/>
                <p14:nvPr/>
              </p14:nvContentPartPr>
              <p14:xfrm>
                <a:off x="4202315" y="1092268"/>
                <a:ext cx="30600" cy="165600"/>
              </p14:xfrm>
            </p:contentPart>
          </mc:Choice>
          <mc:Fallback>
            <p:pic>
              <p:nvPicPr>
                <p:cNvPr id="211648" name="Freihand 211647">
                  <a:extLst>
                    <a:ext uri="{FF2B5EF4-FFF2-40B4-BE49-F238E27FC236}">
                      <a16:creationId xmlns:a16="http://schemas.microsoft.com/office/drawing/2014/main" id="{09926234-55F2-87A5-6E66-6AA04D636C8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193675" y="1083628"/>
                  <a:ext cx="482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11649" name="Freihand 211648">
                  <a:extLst>
                    <a:ext uri="{FF2B5EF4-FFF2-40B4-BE49-F238E27FC236}">
                      <a16:creationId xmlns:a16="http://schemas.microsoft.com/office/drawing/2014/main" id="{7CFED7E7-9FE3-F390-EA7B-25D414D8990A}"/>
                    </a:ext>
                  </a:extLst>
                </p14:cNvPr>
                <p14:cNvContentPartPr/>
                <p14:nvPr/>
              </p14:nvContentPartPr>
              <p14:xfrm>
                <a:off x="4133195" y="1075348"/>
                <a:ext cx="193680" cy="72720"/>
              </p14:xfrm>
            </p:contentPart>
          </mc:Choice>
          <mc:Fallback>
            <p:pic>
              <p:nvPicPr>
                <p:cNvPr id="211649" name="Freihand 211648">
                  <a:extLst>
                    <a:ext uri="{FF2B5EF4-FFF2-40B4-BE49-F238E27FC236}">
                      <a16:creationId xmlns:a16="http://schemas.microsoft.com/office/drawing/2014/main" id="{7CFED7E7-9FE3-F390-EA7B-25D414D8990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124195" y="1066708"/>
                  <a:ext cx="2113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11650" name="Freihand 211649">
                  <a:extLst>
                    <a:ext uri="{FF2B5EF4-FFF2-40B4-BE49-F238E27FC236}">
                      <a16:creationId xmlns:a16="http://schemas.microsoft.com/office/drawing/2014/main" id="{F2003022-625B-4552-2E92-A4A731C0B43C}"/>
                    </a:ext>
                  </a:extLst>
                </p14:cNvPr>
                <p14:cNvContentPartPr/>
                <p14:nvPr/>
              </p14:nvContentPartPr>
              <p14:xfrm>
                <a:off x="4235795" y="1042228"/>
                <a:ext cx="183240" cy="273240"/>
              </p14:xfrm>
            </p:contentPart>
          </mc:Choice>
          <mc:Fallback>
            <p:pic>
              <p:nvPicPr>
                <p:cNvPr id="211650" name="Freihand 211649">
                  <a:extLst>
                    <a:ext uri="{FF2B5EF4-FFF2-40B4-BE49-F238E27FC236}">
                      <a16:creationId xmlns:a16="http://schemas.microsoft.com/office/drawing/2014/main" id="{F2003022-625B-4552-2E92-A4A731C0B43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227155" y="1033228"/>
                  <a:ext cx="2008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11651" name="Freihand 211650">
                  <a:extLst>
                    <a:ext uri="{FF2B5EF4-FFF2-40B4-BE49-F238E27FC236}">
                      <a16:creationId xmlns:a16="http://schemas.microsoft.com/office/drawing/2014/main" id="{AB9E0413-D71E-DF73-0CA5-07B20A59E29D}"/>
                    </a:ext>
                  </a:extLst>
                </p14:cNvPr>
                <p14:cNvContentPartPr/>
                <p14:nvPr/>
              </p14:nvContentPartPr>
              <p14:xfrm>
                <a:off x="3351275" y="1035028"/>
                <a:ext cx="133200" cy="298080"/>
              </p14:xfrm>
            </p:contentPart>
          </mc:Choice>
          <mc:Fallback>
            <p:pic>
              <p:nvPicPr>
                <p:cNvPr id="211651" name="Freihand 211650">
                  <a:extLst>
                    <a:ext uri="{FF2B5EF4-FFF2-40B4-BE49-F238E27FC236}">
                      <a16:creationId xmlns:a16="http://schemas.microsoft.com/office/drawing/2014/main" id="{AB9E0413-D71E-DF73-0CA5-07B20A59E29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342635" y="1026028"/>
                  <a:ext cx="1508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11652" name="Freihand 211651">
                  <a:extLst>
                    <a:ext uri="{FF2B5EF4-FFF2-40B4-BE49-F238E27FC236}">
                      <a16:creationId xmlns:a16="http://schemas.microsoft.com/office/drawing/2014/main" id="{979B98F8-7282-310C-17D7-761A587B3F8E}"/>
                    </a:ext>
                  </a:extLst>
                </p14:cNvPr>
                <p14:cNvContentPartPr/>
                <p14:nvPr/>
              </p14:nvContentPartPr>
              <p14:xfrm>
                <a:off x="4533155" y="1195948"/>
                <a:ext cx="141840" cy="30240"/>
              </p14:xfrm>
            </p:contentPart>
          </mc:Choice>
          <mc:Fallback>
            <p:pic>
              <p:nvPicPr>
                <p:cNvPr id="211652" name="Freihand 211651">
                  <a:extLst>
                    <a:ext uri="{FF2B5EF4-FFF2-40B4-BE49-F238E27FC236}">
                      <a16:creationId xmlns:a16="http://schemas.microsoft.com/office/drawing/2014/main" id="{979B98F8-7282-310C-17D7-761A587B3F8E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524155" y="1186948"/>
                  <a:ext cx="159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11653" name="Freihand 211652">
                  <a:extLst>
                    <a:ext uri="{FF2B5EF4-FFF2-40B4-BE49-F238E27FC236}">
                      <a16:creationId xmlns:a16="http://schemas.microsoft.com/office/drawing/2014/main" id="{45BFC6CD-4061-9335-F749-F53EB9D67C2A}"/>
                    </a:ext>
                  </a:extLst>
                </p14:cNvPr>
                <p14:cNvContentPartPr/>
                <p14:nvPr/>
              </p14:nvContentPartPr>
              <p14:xfrm>
                <a:off x="4844555" y="1089028"/>
                <a:ext cx="90000" cy="187200"/>
              </p14:xfrm>
            </p:contentPart>
          </mc:Choice>
          <mc:Fallback>
            <p:pic>
              <p:nvPicPr>
                <p:cNvPr id="211653" name="Freihand 211652">
                  <a:extLst>
                    <a:ext uri="{FF2B5EF4-FFF2-40B4-BE49-F238E27FC236}">
                      <a16:creationId xmlns:a16="http://schemas.microsoft.com/office/drawing/2014/main" id="{45BFC6CD-4061-9335-F749-F53EB9D67C2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835915" y="1080028"/>
                  <a:ext cx="1076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11654" name="Freihand 211653">
                  <a:extLst>
                    <a:ext uri="{FF2B5EF4-FFF2-40B4-BE49-F238E27FC236}">
                      <a16:creationId xmlns:a16="http://schemas.microsoft.com/office/drawing/2014/main" id="{693992F3-3129-BC3B-E866-F8A3BCD83C9E}"/>
                    </a:ext>
                  </a:extLst>
                </p14:cNvPr>
                <p14:cNvContentPartPr/>
                <p14:nvPr/>
              </p14:nvContentPartPr>
              <p14:xfrm>
                <a:off x="4926995" y="998668"/>
                <a:ext cx="12960" cy="6480"/>
              </p14:xfrm>
            </p:contentPart>
          </mc:Choice>
          <mc:Fallback>
            <p:pic>
              <p:nvPicPr>
                <p:cNvPr id="211654" name="Freihand 211653">
                  <a:extLst>
                    <a:ext uri="{FF2B5EF4-FFF2-40B4-BE49-F238E27FC236}">
                      <a16:creationId xmlns:a16="http://schemas.microsoft.com/office/drawing/2014/main" id="{693992F3-3129-BC3B-E866-F8A3BCD83C9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917995" y="989668"/>
                  <a:ext cx="30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11655" name="Freihand 211654">
                  <a:extLst>
                    <a:ext uri="{FF2B5EF4-FFF2-40B4-BE49-F238E27FC236}">
                      <a16:creationId xmlns:a16="http://schemas.microsoft.com/office/drawing/2014/main" id="{1ED26C2C-AE6A-AB35-DD39-3FFB9F94FC19}"/>
                    </a:ext>
                  </a:extLst>
                </p14:cNvPr>
                <p14:cNvContentPartPr/>
                <p14:nvPr/>
              </p14:nvContentPartPr>
              <p14:xfrm>
                <a:off x="4976675" y="1274428"/>
                <a:ext cx="178200" cy="135360"/>
              </p14:xfrm>
            </p:contentPart>
          </mc:Choice>
          <mc:Fallback>
            <p:pic>
              <p:nvPicPr>
                <p:cNvPr id="211655" name="Freihand 211654">
                  <a:extLst>
                    <a:ext uri="{FF2B5EF4-FFF2-40B4-BE49-F238E27FC236}">
                      <a16:creationId xmlns:a16="http://schemas.microsoft.com/office/drawing/2014/main" id="{1ED26C2C-AE6A-AB35-DD39-3FFB9F94FC1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967675" y="1265788"/>
                  <a:ext cx="1958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11658" name="Freihand 211657">
                  <a:extLst>
                    <a:ext uri="{FF2B5EF4-FFF2-40B4-BE49-F238E27FC236}">
                      <a16:creationId xmlns:a16="http://schemas.microsoft.com/office/drawing/2014/main" id="{3925C3F9-3CFA-0EBE-990B-44D173B965FF}"/>
                    </a:ext>
                  </a:extLst>
                </p14:cNvPr>
                <p14:cNvContentPartPr/>
                <p14:nvPr/>
              </p14:nvContentPartPr>
              <p14:xfrm>
                <a:off x="5259275" y="1001188"/>
                <a:ext cx="132120" cy="408240"/>
              </p14:xfrm>
            </p:contentPart>
          </mc:Choice>
          <mc:Fallback>
            <p:pic>
              <p:nvPicPr>
                <p:cNvPr id="211658" name="Freihand 211657">
                  <a:extLst>
                    <a:ext uri="{FF2B5EF4-FFF2-40B4-BE49-F238E27FC236}">
                      <a16:creationId xmlns:a16="http://schemas.microsoft.com/office/drawing/2014/main" id="{3925C3F9-3CFA-0EBE-990B-44D173B965F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250275" y="992548"/>
                  <a:ext cx="14976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11661" name="Freihand 211660">
                  <a:extLst>
                    <a:ext uri="{FF2B5EF4-FFF2-40B4-BE49-F238E27FC236}">
                      <a16:creationId xmlns:a16="http://schemas.microsoft.com/office/drawing/2014/main" id="{5C8FD5A8-5F89-D7AB-7596-B47BED5340FB}"/>
                    </a:ext>
                  </a:extLst>
                </p14:cNvPr>
                <p14:cNvContentPartPr/>
                <p14:nvPr/>
              </p14:nvContentPartPr>
              <p14:xfrm>
                <a:off x="5767595" y="1369108"/>
                <a:ext cx="844560" cy="265680"/>
              </p14:xfrm>
            </p:contentPart>
          </mc:Choice>
          <mc:Fallback>
            <p:pic>
              <p:nvPicPr>
                <p:cNvPr id="211661" name="Freihand 211660">
                  <a:extLst>
                    <a:ext uri="{FF2B5EF4-FFF2-40B4-BE49-F238E27FC236}">
                      <a16:creationId xmlns:a16="http://schemas.microsoft.com/office/drawing/2014/main" id="{5C8FD5A8-5F89-D7AB-7596-B47BED5340F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758595" y="1360108"/>
                  <a:ext cx="8622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11662" name="Freihand 211661">
                  <a:extLst>
                    <a:ext uri="{FF2B5EF4-FFF2-40B4-BE49-F238E27FC236}">
                      <a16:creationId xmlns:a16="http://schemas.microsoft.com/office/drawing/2014/main" id="{B6DBE195-95F2-BCB2-629B-21FB9AD681B6}"/>
                    </a:ext>
                  </a:extLst>
                </p14:cNvPr>
                <p14:cNvContentPartPr/>
                <p14:nvPr/>
              </p14:nvContentPartPr>
              <p14:xfrm>
                <a:off x="5620715" y="1247788"/>
                <a:ext cx="330840" cy="285840"/>
              </p14:xfrm>
            </p:contentPart>
          </mc:Choice>
          <mc:Fallback>
            <p:pic>
              <p:nvPicPr>
                <p:cNvPr id="211662" name="Freihand 211661">
                  <a:extLst>
                    <a:ext uri="{FF2B5EF4-FFF2-40B4-BE49-F238E27FC236}">
                      <a16:creationId xmlns:a16="http://schemas.microsoft.com/office/drawing/2014/main" id="{B6DBE195-95F2-BCB2-629B-21FB9AD681B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612075" y="1238788"/>
                  <a:ext cx="3484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11902" name="Freihand 211901">
                  <a:extLst>
                    <a:ext uri="{FF2B5EF4-FFF2-40B4-BE49-F238E27FC236}">
                      <a16:creationId xmlns:a16="http://schemas.microsoft.com/office/drawing/2014/main" id="{2AB4EE4A-F214-37AA-1972-F34F2AA47E68}"/>
                    </a:ext>
                  </a:extLst>
                </p14:cNvPr>
                <p14:cNvContentPartPr/>
                <p14:nvPr/>
              </p14:nvContentPartPr>
              <p14:xfrm>
                <a:off x="5147315" y="1666468"/>
                <a:ext cx="68760" cy="298440"/>
              </p14:xfrm>
            </p:contentPart>
          </mc:Choice>
          <mc:Fallback>
            <p:pic>
              <p:nvPicPr>
                <p:cNvPr id="211902" name="Freihand 211901">
                  <a:extLst>
                    <a:ext uri="{FF2B5EF4-FFF2-40B4-BE49-F238E27FC236}">
                      <a16:creationId xmlns:a16="http://schemas.microsoft.com/office/drawing/2014/main" id="{2AB4EE4A-F214-37AA-1972-F34F2AA47E6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138675" y="1657828"/>
                  <a:ext cx="8640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10947" name="Freihand 210946">
                  <a:extLst>
                    <a:ext uri="{FF2B5EF4-FFF2-40B4-BE49-F238E27FC236}">
                      <a16:creationId xmlns:a16="http://schemas.microsoft.com/office/drawing/2014/main" id="{93A61ABD-B722-2D1E-D490-BD29ACAABD54}"/>
                    </a:ext>
                  </a:extLst>
                </p14:cNvPr>
                <p14:cNvContentPartPr/>
                <p14:nvPr/>
              </p14:nvContentPartPr>
              <p14:xfrm>
                <a:off x="4995395" y="1689868"/>
                <a:ext cx="201600" cy="360720"/>
              </p14:xfrm>
            </p:contentPart>
          </mc:Choice>
          <mc:Fallback>
            <p:pic>
              <p:nvPicPr>
                <p:cNvPr id="210947" name="Freihand 210946">
                  <a:extLst>
                    <a:ext uri="{FF2B5EF4-FFF2-40B4-BE49-F238E27FC236}">
                      <a16:creationId xmlns:a16="http://schemas.microsoft.com/office/drawing/2014/main" id="{93A61ABD-B722-2D1E-D490-BD29ACAABD5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986755" y="1680868"/>
                  <a:ext cx="21924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10948" name="Freihand 210947">
                  <a:extLst>
                    <a:ext uri="{FF2B5EF4-FFF2-40B4-BE49-F238E27FC236}">
                      <a16:creationId xmlns:a16="http://schemas.microsoft.com/office/drawing/2014/main" id="{BD9F3623-3C43-7F36-A883-C8A41C0EECF2}"/>
                    </a:ext>
                  </a:extLst>
                </p14:cNvPr>
                <p14:cNvContentPartPr/>
                <p14:nvPr/>
              </p14:nvContentPartPr>
              <p14:xfrm>
                <a:off x="5296355" y="1747828"/>
                <a:ext cx="134640" cy="234720"/>
              </p14:xfrm>
            </p:contentPart>
          </mc:Choice>
          <mc:Fallback>
            <p:pic>
              <p:nvPicPr>
                <p:cNvPr id="210948" name="Freihand 210947">
                  <a:extLst>
                    <a:ext uri="{FF2B5EF4-FFF2-40B4-BE49-F238E27FC236}">
                      <a16:creationId xmlns:a16="http://schemas.microsoft.com/office/drawing/2014/main" id="{BD9F3623-3C43-7F36-A883-C8A41C0EECF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287715" y="1738828"/>
                  <a:ext cx="1522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10951" name="Freihand 210950">
                  <a:extLst>
                    <a:ext uri="{FF2B5EF4-FFF2-40B4-BE49-F238E27FC236}">
                      <a16:creationId xmlns:a16="http://schemas.microsoft.com/office/drawing/2014/main" id="{0A849106-EE30-B187-5B31-ACF1A7B22BD7}"/>
                    </a:ext>
                  </a:extLst>
                </p14:cNvPr>
                <p14:cNvContentPartPr/>
                <p14:nvPr/>
              </p14:nvContentPartPr>
              <p14:xfrm>
                <a:off x="5245955" y="1715068"/>
                <a:ext cx="134280" cy="86760"/>
              </p14:xfrm>
            </p:contentPart>
          </mc:Choice>
          <mc:Fallback>
            <p:pic>
              <p:nvPicPr>
                <p:cNvPr id="210951" name="Freihand 210950">
                  <a:extLst>
                    <a:ext uri="{FF2B5EF4-FFF2-40B4-BE49-F238E27FC236}">
                      <a16:creationId xmlns:a16="http://schemas.microsoft.com/office/drawing/2014/main" id="{0A849106-EE30-B187-5B31-ACF1A7B22BD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237315" y="1706068"/>
                  <a:ext cx="151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10953" name="Freihand 210952">
                  <a:extLst>
                    <a:ext uri="{FF2B5EF4-FFF2-40B4-BE49-F238E27FC236}">
                      <a16:creationId xmlns:a16="http://schemas.microsoft.com/office/drawing/2014/main" id="{0E1DC5D0-E570-F2AF-162C-8E0FAA1F5E95}"/>
                    </a:ext>
                  </a:extLst>
                </p14:cNvPr>
                <p14:cNvContentPartPr/>
                <p14:nvPr/>
              </p14:nvContentPartPr>
              <p14:xfrm>
                <a:off x="5417315" y="1858348"/>
                <a:ext cx="136440" cy="167400"/>
              </p14:xfrm>
            </p:contentPart>
          </mc:Choice>
          <mc:Fallback>
            <p:pic>
              <p:nvPicPr>
                <p:cNvPr id="210953" name="Freihand 210952">
                  <a:extLst>
                    <a:ext uri="{FF2B5EF4-FFF2-40B4-BE49-F238E27FC236}">
                      <a16:creationId xmlns:a16="http://schemas.microsoft.com/office/drawing/2014/main" id="{0E1DC5D0-E570-F2AF-162C-8E0FAA1F5E9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408675" y="1849348"/>
                  <a:ext cx="1540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10954" name="Freihand 210953">
                  <a:extLst>
                    <a:ext uri="{FF2B5EF4-FFF2-40B4-BE49-F238E27FC236}">
                      <a16:creationId xmlns:a16="http://schemas.microsoft.com/office/drawing/2014/main" id="{E911F3A4-CAAC-7F62-A309-E1CC3DBA795E}"/>
                    </a:ext>
                  </a:extLst>
                </p14:cNvPr>
                <p14:cNvContentPartPr/>
                <p14:nvPr/>
              </p14:nvContentPartPr>
              <p14:xfrm>
                <a:off x="5527475" y="1671508"/>
                <a:ext cx="169920" cy="401040"/>
              </p14:xfrm>
            </p:contentPart>
          </mc:Choice>
          <mc:Fallback>
            <p:pic>
              <p:nvPicPr>
                <p:cNvPr id="210954" name="Freihand 210953">
                  <a:extLst>
                    <a:ext uri="{FF2B5EF4-FFF2-40B4-BE49-F238E27FC236}">
                      <a16:creationId xmlns:a16="http://schemas.microsoft.com/office/drawing/2014/main" id="{E911F3A4-CAAC-7F62-A309-E1CC3DBA795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518835" y="1662508"/>
                  <a:ext cx="18756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11899" name="Freihand 211898">
                  <a:extLst>
                    <a:ext uri="{FF2B5EF4-FFF2-40B4-BE49-F238E27FC236}">
                      <a16:creationId xmlns:a16="http://schemas.microsoft.com/office/drawing/2014/main" id="{4F574707-721C-9FCE-102E-1A8DD071547A}"/>
                    </a:ext>
                  </a:extLst>
                </p14:cNvPr>
                <p14:cNvContentPartPr/>
                <p14:nvPr/>
              </p14:nvContentPartPr>
              <p14:xfrm>
                <a:off x="4864715" y="1910188"/>
                <a:ext cx="107280" cy="16200"/>
              </p14:xfrm>
            </p:contentPart>
          </mc:Choice>
          <mc:Fallback>
            <p:pic>
              <p:nvPicPr>
                <p:cNvPr id="211899" name="Freihand 211898">
                  <a:extLst>
                    <a:ext uri="{FF2B5EF4-FFF2-40B4-BE49-F238E27FC236}">
                      <a16:creationId xmlns:a16="http://schemas.microsoft.com/office/drawing/2014/main" id="{4F574707-721C-9FCE-102E-1A8DD071547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856075" y="1901188"/>
                  <a:ext cx="124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11755" name="Freihand 211754">
                  <a:extLst>
                    <a:ext uri="{FF2B5EF4-FFF2-40B4-BE49-F238E27FC236}">
                      <a16:creationId xmlns:a16="http://schemas.microsoft.com/office/drawing/2014/main" id="{91B8C2A7-77A4-60A6-1CF4-B65115AC6C65}"/>
                    </a:ext>
                  </a:extLst>
                </p14:cNvPr>
                <p14:cNvContentPartPr/>
                <p14:nvPr/>
              </p14:nvContentPartPr>
              <p14:xfrm>
                <a:off x="1162835" y="2090908"/>
                <a:ext cx="147960" cy="20880"/>
              </p14:xfrm>
            </p:contentPart>
          </mc:Choice>
          <mc:Fallback>
            <p:pic>
              <p:nvPicPr>
                <p:cNvPr id="211755" name="Freihand 211754">
                  <a:extLst>
                    <a:ext uri="{FF2B5EF4-FFF2-40B4-BE49-F238E27FC236}">
                      <a16:creationId xmlns:a16="http://schemas.microsoft.com/office/drawing/2014/main" id="{91B8C2A7-77A4-60A6-1CF4-B65115AC6C6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53835" y="2081908"/>
                  <a:ext cx="165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11766" name="Freihand 211765">
                  <a:extLst>
                    <a:ext uri="{FF2B5EF4-FFF2-40B4-BE49-F238E27FC236}">
                      <a16:creationId xmlns:a16="http://schemas.microsoft.com/office/drawing/2014/main" id="{57F03F81-2004-1EE9-92F6-2396FD3C950F}"/>
                    </a:ext>
                  </a:extLst>
                </p14:cNvPr>
                <p14:cNvContentPartPr/>
                <p14:nvPr/>
              </p14:nvContentPartPr>
              <p14:xfrm>
                <a:off x="1158875" y="2162908"/>
                <a:ext cx="126720" cy="32760"/>
              </p14:xfrm>
            </p:contentPart>
          </mc:Choice>
          <mc:Fallback>
            <p:pic>
              <p:nvPicPr>
                <p:cNvPr id="211766" name="Freihand 211765">
                  <a:extLst>
                    <a:ext uri="{FF2B5EF4-FFF2-40B4-BE49-F238E27FC236}">
                      <a16:creationId xmlns:a16="http://schemas.microsoft.com/office/drawing/2014/main" id="{57F03F81-2004-1EE9-92F6-2396FD3C950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150235" y="2154268"/>
                  <a:ext cx="144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11768" name="Freihand 211767">
                  <a:extLst>
                    <a:ext uri="{FF2B5EF4-FFF2-40B4-BE49-F238E27FC236}">
                      <a16:creationId xmlns:a16="http://schemas.microsoft.com/office/drawing/2014/main" id="{104F5324-C27E-F8C2-0DED-A0F9CE739BB1}"/>
                    </a:ext>
                  </a:extLst>
                </p14:cNvPr>
                <p14:cNvContentPartPr/>
                <p14:nvPr/>
              </p14:nvContentPartPr>
              <p14:xfrm>
                <a:off x="1487555" y="1936468"/>
                <a:ext cx="145800" cy="269280"/>
              </p14:xfrm>
            </p:contentPart>
          </mc:Choice>
          <mc:Fallback>
            <p:pic>
              <p:nvPicPr>
                <p:cNvPr id="211768" name="Freihand 211767">
                  <a:extLst>
                    <a:ext uri="{FF2B5EF4-FFF2-40B4-BE49-F238E27FC236}">
                      <a16:creationId xmlns:a16="http://schemas.microsoft.com/office/drawing/2014/main" id="{104F5324-C27E-F8C2-0DED-A0F9CE739BB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478915" y="1927828"/>
                  <a:ext cx="1634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11769" name="Freihand 211768">
                  <a:extLst>
                    <a:ext uri="{FF2B5EF4-FFF2-40B4-BE49-F238E27FC236}">
                      <a16:creationId xmlns:a16="http://schemas.microsoft.com/office/drawing/2014/main" id="{AF39AC5C-09E9-3752-7984-2CF4DC2872E6}"/>
                    </a:ext>
                  </a:extLst>
                </p14:cNvPr>
                <p14:cNvContentPartPr/>
                <p14:nvPr/>
              </p14:nvContentPartPr>
              <p14:xfrm>
                <a:off x="1744595" y="1982908"/>
                <a:ext cx="125280" cy="207720"/>
              </p14:xfrm>
            </p:contentPart>
          </mc:Choice>
          <mc:Fallback>
            <p:pic>
              <p:nvPicPr>
                <p:cNvPr id="211769" name="Freihand 211768">
                  <a:extLst>
                    <a:ext uri="{FF2B5EF4-FFF2-40B4-BE49-F238E27FC236}">
                      <a16:creationId xmlns:a16="http://schemas.microsoft.com/office/drawing/2014/main" id="{AF39AC5C-09E9-3752-7984-2CF4DC2872E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735955" y="1973908"/>
                  <a:ext cx="1429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11772" name="Freihand 211771">
                  <a:extLst>
                    <a:ext uri="{FF2B5EF4-FFF2-40B4-BE49-F238E27FC236}">
                      <a16:creationId xmlns:a16="http://schemas.microsoft.com/office/drawing/2014/main" id="{EA347ADE-A8B3-9005-3D42-483D028F9293}"/>
                    </a:ext>
                  </a:extLst>
                </p14:cNvPr>
                <p14:cNvContentPartPr/>
                <p14:nvPr/>
              </p14:nvContentPartPr>
              <p14:xfrm>
                <a:off x="1695275" y="1868068"/>
                <a:ext cx="102600" cy="176760"/>
              </p14:xfrm>
            </p:contentPart>
          </mc:Choice>
          <mc:Fallback>
            <p:pic>
              <p:nvPicPr>
                <p:cNvPr id="211772" name="Freihand 211771">
                  <a:extLst>
                    <a:ext uri="{FF2B5EF4-FFF2-40B4-BE49-F238E27FC236}">
                      <a16:creationId xmlns:a16="http://schemas.microsoft.com/office/drawing/2014/main" id="{EA347ADE-A8B3-9005-3D42-483D028F929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686275" y="1859428"/>
                  <a:ext cx="120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11780" name="Freihand 211779">
                  <a:extLst>
                    <a:ext uri="{FF2B5EF4-FFF2-40B4-BE49-F238E27FC236}">
                      <a16:creationId xmlns:a16="http://schemas.microsoft.com/office/drawing/2014/main" id="{5C033FC1-5FA5-B615-D871-0D06388C30EF}"/>
                    </a:ext>
                  </a:extLst>
                </p14:cNvPr>
                <p14:cNvContentPartPr/>
                <p14:nvPr/>
              </p14:nvContentPartPr>
              <p14:xfrm>
                <a:off x="1897595" y="2067148"/>
                <a:ext cx="250560" cy="153720"/>
              </p14:xfrm>
            </p:contentPart>
          </mc:Choice>
          <mc:Fallback>
            <p:pic>
              <p:nvPicPr>
                <p:cNvPr id="211780" name="Freihand 211779">
                  <a:extLst>
                    <a:ext uri="{FF2B5EF4-FFF2-40B4-BE49-F238E27FC236}">
                      <a16:creationId xmlns:a16="http://schemas.microsoft.com/office/drawing/2014/main" id="{5C033FC1-5FA5-B615-D871-0D06388C30E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888955" y="2058148"/>
                  <a:ext cx="268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11792" name="Freihand 211791">
                  <a:extLst>
                    <a:ext uri="{FF2B5EF4-FFF2-40B4-BE49-F238E27FC236}">
                      <a16:creationId xmlns:a16="http://schemas.microsoft.com/office/drawing/2014/main" id="{B8067682-BBF0-017F-2A0A-8121D301F82F}"/>
                    </a:ext>
                  </a:extLst>
                </p14:cNvPr>
                <p14:cNvContentPartPr/>
                <p14:nvPr/>
              </p14:nvContentPartPr>
              <p14:xfrm>
                <a:off x="2264795" y="1897228"/>
                <a:ext cx="25200" cy="236160"/>
              </p14:xfrm>
            </p:contentPart>
          </mc:Choice>
          <mc:Fallback>
            <p:pic>
              <p:nvPicPr>
                <p:cNvPr id="211792" name="Freihand 211791">
                  <a:extLst>
                    <a:ext uri="{FF2B5EF4-FFF2-40B4-BE49-F238E27FC236}">
                      <a16:creationId xmlns:a16="http://schemas.microsoft.com/office/drawing/2014/main" id="{B8067682-BBF0-017F-2A0A-8121D301F82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256155" y="1888588"/>
                  <a:ext cx="428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11807" name="Freihand 211806">
                  <a:extLst>
                    <a:ext uri="{FF2B5EF4-FFF2-40B4-BE49-F238E27FC236}">
                      <a16:creationId xmlns:a16="http://schemas.microsoft.com/office/drawing/2014/main" id="{C9996C91-2631-2CC8-D314-94009BB485F5}"/>
                    </a:ext>
                  </a:extLst>
                </p14:cNvPr>
                <p14:cNvContentPartPr/>
                <p14:nvPr/>
              </p14:nvContentPartPr>
              <p14:xfrm>
                <a:off x="2336435" y="2128708"/>
                <a:ext cx="32760" cy="113760"/>
              </p14:xfrm>
            </p:contentPart>
          </mc:Choice>
          <mc:Fallback>
            <p:pic>
              <p:nvPicPr>
                <p:cNvPr id="211807" name="Freihand 211806">
                  <a:extLst>
                    <a:ext uri="{FF2B5EF4-FFF2-40B4-BE49-F238E27FC236}">
                      <a16:creationId xmlns:a16="http://schemas.microsoft.com/office/drawing/2014/main" id="{C9996C91-2631-2CC8-D314-94009BB485F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327795" y="2120068"/>
                  <a:ext cx="50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1808" name="Freihand 211807">
                  <a:extLst>
                    <a:ext uri="{FF2B5EF4-FFF2-40B4-BE49-F238E27FC236}">
                      <a16:creationId xmlns:a16="http://schemas.microsoft.com/office/drawing/2014/main" id="{DEBA1FB1-F753-4241-A64D-DC7F56B71ACA}"/>
                    </a:ext>
                  </a:extLst>
                </p14:cNvPr>
                <p14:cNvContentPartPr/>
                <p14:nvPr/>
              </p14:nvContentPartPr>
              <p14:xfrm>
                <a:off x="2412395" y="1937548"/>
                <a:ext cx="308880" cy="205200"/>
              </p14:xfrm>
            </p:contentPart>
          </mc:Choice>
          <mc:Fallback>
            <p:pic>
              <p:nvPicPr>
                <p:cNvPr id="211808" name="Freihand 211807">
                  <a:extLst>
                    <a:ext uri="{FF2B5EF4-FFF2-40B4-BE49-F238E27FC236}">
                      <a16:creationId xmlns:a16="http://schemas.microsoft.com/office/drawing/2014/main" id="{DEBA1FB1-F753-4241-A64D-DC7F56B71AC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2403755" y="1928908"/>
                  <a:ext cx="3265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1809" name="Freihand 211808">
                  <a:extLst>
                    <a:ext uri="{FF2B5EF4-FFF2-40B4-BE49-F238E27FC236}">
                      <a16:creationId xmlns:a16="http://schemas.microsoft.com/office/drawing/2014/main" id="{CC6D0F4E-DD98-8899-788E-22E149BB7AE0}"/>
                    </a:ext>
                  </a:extLst>
                </p14:cNvPr>
                <p14:cNvContentPartPr/>
                <p14:nvPr/>
              </p14:nvContentPartPr>
              <p14:xfrm>
                <a:off x="2586275" y="1840708"/>
                <a:ext cx="117360" cy="136440"/>
              </p14:xfrm>
            </p:contentPart>
          </mc:Choice>
          <mc:Fallback>
            <p:pic>
              <p:nvPicPr>
                <p:cNvPr id="211809" name="Freihand 211808">
                  <a:extLst>
                    <a:ext uri="{FF2B5EF4-FFF2-40B4-BE49-F238E27FC236}">
                      <a16:creationId xmlns:a16="http://schemas.microsoft.com/office/drawing/2014/main" id="{CC6D0F4E-DD98-8899-788E-22E149BB7AE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577275" y="1831708"/>
                  <a:ext cx="135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1834" name="Freihand 211833">
                  <a:extLst>
                    <a:ext uri="{FF2B5EF4-FFF2-40B4-BE49-F238E27FC236}">
                      <a16:creationId xmlns:a16="http://schemas.microsoft.com/office/drawing/2014/main" id="{52D5E08D-ECA5-156B-EE3B-4C73C35AE14B}"/>
                    </a:ext>
                  </a:extLst>
                </p14:cNvPr>
                <p14:cNvContentPartPr/>
                <p14:nvPr/>
              </p14:nvContentPartPr>
              <p14:xfrm>
                <a:off x="2746475" y="2039428"/>
                <a:ext cx="64440" cy="123840"/>
              </p14:xfrm>
            </p:contentPart>
          </mc:Choice>
          <mc:Fallback>
            <p:pic>
              <p:nvPicPr>
                <p:cNvPr id="211834" name="Freihand 211833">
                  <a:extLst>
                    <a:ext uri="{FF2B5EF4-FFF2-40B4-BE49-F238E27FC236}">
                      <a16:creationId xmlns:a16="http://schemas.microsoft.com/office/drawing/2014/main" id="{52D5E08D-ECA5-156B-EE3B-4C73C35AE14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737835" y="2030788"/>
                  <a:ext cx="82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11838" name="Freihand 211837">
                  <a:extLst>
                    <a:ext uri="{FF2B5EF4-FFF2-40B4-BE49-F238E27FC236}">
                      <a16:creationId xmlns:a16="http://schemas.microsoft.com/office/drawing/2014/main" id="{167553FA-775A-8467-FAC6-400BD995D0DD}"/>
                    </a:ext>
                  </a:extLst>
                </p14:cNvPr>
                <p14:cNvContentPartPr/>
                <p14:nvPr/>
              </p14:nvContentPartPr>
              <p14:xfrm>
                <a:off x="2818115" y="1787068"/>
                <a:ext cx="85320" cy="460080"/>
              </p14:xfrm>
            </p:contentPart>
          </mc:Choice>
          <mc:Fallback>
            <p:pic>
              <p:nvPicPr>
                <p:cNvPr id="211838" name="Freihand 211837">
                  <a:extLst>
                    <a:ext uri="{FF2B5EF4-FFF2-40B4-BE49-F238E27FC236}">
                      <a16:creationId xmlns:a16="http://schemas.microsoft.com/office/drawing/2014/main" id="{167553FA-775A-8467-FAC6-400BD995D0D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809115" y="1778428"/>
                  <a:ext cx="10296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11851" name="Freihand 211850">
                  <a:extLst>
                    <a:ext uri="{FF2B5EF4-FFF2-40B4-BE49-F238E27FC236}">
                      <a16:creationId xmlns:a16="http://schemas.microsoft.com/office/drawing/2014/main" id="{08D396F9-9EE8-CC44-68E3-1FB97A9D89B4}"/>
                    </a:ext>
                  </a:extLst>
                </p14:cNvPr>
                <p14:cNvContentPartPr/>
                <p14:nvPr/>
              </p14:nvContentPartPr>
              <p14:xfrm>
                <a:off x="1389635" y="1858348"/>
                <a:ext cx="106560" cy="451080"/>
              </p14:xfrm>
            </p:contentPart>
          </mc:Choice>
          <mc:Fallback>
            <p:pic>
              <p:nvPicPr>
                <p:cNvPr id="211851" name="Freihand 211850">
                  <a:extLst>
                    <a:ext uri="{FF2B5EF4-FFF2-40B4-BE49-F238E27FC236}">
                      <a16:creationId xmlns:a16="http://schemas.microsoft.com/office/drawing/2014/main" id="{08D396F9-9EE8-CC44-68E3-1FB97A9D89B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380995" y="1849348"/>
                  <a:ext cx="124200" cy="46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1859" name="Freihand 211858">
                  <a:extLst>
                    <a:ext uri="{FF2B5EF4-FFF2-40B4-BE49-F238E27FC236}">
                      <a16:creationId xmlns:a16="http://schemas.microsoft.com/office/drawing/2014/main" id="{EE4A5E1F-3473-5B6F-FFF1-F6E65B73C566}"/>
                    </a:ext>
                  </a:extLst>
                </p14:cNvPr>
                <p14:cNvContentPartPr/>
                <p14:nvPr/>
              </p14:nvContentPartPr>
              <p14:xfrm>
                <a:off x="3034115" y="1942948"/>
                <a:ext cx="33840" cy="132480"/>
              </p14:xfrm>
            </p:contentPart>
          </mc:Choice>
          <mc:Fallback>
            <p:pic>
              <p:nvPicPr>
                <p:cNvPr id="211859" name="Freihand 211858">
                  <a:extLst>
                    <a:ext uri="{FF2B5EF4-FFF2-40B4-BE49-F238E27FC236}">
                      <a16:creationId xmlns:a16="http://schemas.microsoft.com/office/drawing/2014/main" id="{EE4A5E1F-3473-5B6F-FFF1-F6E65B73C566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025475" y="1934308"/>
                  <a:ext cx="51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1860" name="Freihand 211859">
                  <a:extLst>
                    <a:ext uri="{FF2B5EF4-FFF2-40B4-BE49-F238E27FC236}">
                      <a16:creationId xmlns:a16="http://schemas.microsoft.com/office/drawing/2014/main" id="{A67A7413-943D-53AC-FC41-5B915904B302}"/>
                    </a:ext>
                  </a:extLst>
                </p14:cNvPr>
                <p14:cNvContentPartPr/>
                <p14:nvPr/>
              </p14:nvContentPartPr>
              <p14:xfrm>
                <a:off x="2972915" y="1670788"/>
                <a:ext cx="346320" cy="415440"/>
              </p14:xfrm>
            </p:contentPart>
          </mc:Choice>
          <mc:Fallback>
            <p:pic>
              <p:nvPicPr>
                <p:cNvPr id="211860" name="Freihand 211859">
                  <a:extLst>
                    <a:ext uri="{FF2B5EF4-FFF2-40B4-BE49-F238E27FC236}">
                      <a16:creationId xmlns:a16="http://schemas.microsoft.com/office/drawing/2014/main" id="{A67A7413-943D-53AC-FC41-5B915904B30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964275" y="1662148"/>
                  <a:ext cx="36396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1864" name="Freihand 211863">
                  <a:extLst>
                    <a:ext uri="{FF2B5EF4-FFF2-40B4-BE49-F238E27FC236}">
                      <a16:creationId xmlns:a16="http://schemas.microsoft.com/office/drawing/2014/main" id="{5F523644-BE2C-266F-F992-F0AFA85C1782}"/>
                    </a:ext>
                  </a:extLst>
                </p14:cNvPr>
                <p14:cNvContentPartPr/>
                <p14:nvPr/>
              </p14:nvContentPartPr>
              <p14:xfrm>
                <a:off x="3379355" y="1815148"/>
                <a:ext cx="128520" cy="204840"/>
              </p14:xfrm>
            </p:contentPart>
          </mc:Choice>
          <mc:Fallback>
            <p:pic>
              <p:nvPicPr>
                <p:cNvPr id="211864" name="Freihand 211863">
                  <a:extLst>
                    <a:ext uri="{FF2B5EF4-FFF2-40B4-BE49-F238E27FC236}">
                      <a16:creationId xmlns:a16="http://schemas.microsoft.com/office/drawing/2014/main" id="{5F523644-BE2C-266F-F992-F0AFA85C178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370355" y="1806508"/>
                  <a:ext cx="1461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1866" name="Freihand 211865">
                  <a:extLst>
                    <a:ext uri="{FF2B5EF4-FFF2-40B4-BE49-F238E27FC236}">
                      <a16:creationId xmlns:a16="http://schemas.microsoft.com/office/drawing/2014/main" id="{CEFA8216-27EF-10A6-EDD8-83EEEC5205F5}"/>
                    </a:ext>
                  </a:extLst>
                </p14:cNvPr>
                <p14:cNvContentPartPr/>
                <p14:nvPr/>
              </p14:nvContentPartPr>
              <p14:xfrm>
                <a:off x="3619475" y="1844308"/>
                <a:ext cx="91800" cy="150840"/>
              </p14:xfrm>
            </p:contentPart>
          </mc:Choice>
          <mc:Fallback>
            <p:pic>
              <p:nvPicPr>
                <p:cNvPr id="211866" name="Freihand 211865">
                  <a:extLst>
                    <a:ext uri="{FF2B5EF4-FFF2-40B4-BE49-F238E27FC236}">
                      <a16:creationId xmlns:a16="http://schemas.microsoft.com/office/drawing/2014/main" id="{CEFA8216-27EF-10A6-EDD8-83EEEC5205F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610475" y="1835668"/>
                  <a:ext cx="1094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1873" name="Freihand 211872">
                  <a:extLst>
                    <a:ext uri="{FF2B5EF4-FFF2-40B4-BE49-F238E27FC236}">
                      <a16:creationId xmlns:a16="http://schemas.microsoft.com/office/drawing/2014/main" id="{5BE26BBB-2DF9-7A31-1965-13649869B2F7}"/>
                    </a:ext>
                  </a:extLst>
                </p14:cNvPr>
                <p14:cNvContentPartPr/>
                <p14:nvPr/>
              </p14:nvContentPartPr>
              <p14:xfrm>
                <a:off x="3558275" y="1770508"/>
                <a:ext cx="191160" cy="275040"/>
              </p14:xfrm>
            </p:contentPart>
          </mc:Choice>
          <mc:Fallback>
            <p:pic>
              <p:nvPicPr>
                <p:cNvPr id="211873" name="Freihand 211872">
                  <a:extLst>
                    <a:ext uri="{FF2B5EF4-FFF2-40B4-BE49-F238E27FC236}">
                      <a16:creationId xmlns:a16="http://schemas.microsoft.com/office/drawing/2014/main" id="{5BE26BBB-2DF9-7A31-1965-13649869B2F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549275" y="1761508"/>
                  <a:ext cx="2088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1875" name="Freihand 211874">
                  <a:extLst>
                    <a:ext uri="{FF2B5EF4-FFF2-40B4-BE49-F238E27FC236}">
                      <a16:creationId xmlns:a16="http://schemas.microsoft.com/office/drawing/2014/main" id="{FC398EA8-8B62-01AD-F35B-1ED8F7A5B101}"/>
                    </a:ext>
                  </a:extLst>
                </p14:cNvPr>
                <p14:cNvContentPartPr/>
                <p14:nvPr/>
              </p14:nvContentPartPr>
              <p14:xfrm>
                <a:off x="3838715" y="1775188"/>
                <a:ext cx="276840" cy="239040"/>
              </p14:xfrm>
            </p:contentPart>
          </mc:Choice>
          <mc:Fallback>
            <p:pic>
              <p:nvPicPr>
                <p:cNvPr id="211875" name="Freihand 211874">
                  <a:extLst>
                    <a:ext uri="{FF2B5EF4-FFF2-40B4-BE49-F238E27FC236}">
                      <a16:creationId xmlns:a16="http://schemas.microsoft.com/office/drawing/2014/main" id="{FC398EA8-8B62-01AD-F35B-1ED8F7A5B10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829715" y="1766188"/>
                  <a:ext cx="2944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1877" name="Freihand 211876">
                  <a:extLst>
                    <a:ext uri="{FF2B5EF4-FFF2-40B4-BE49-F238E27FC236}">
                      <a16:creationId xmlns:a16="http://schemas.microsoft.com/office/drawing/2014/main" id="{19440B99-CCB5-012F-8BB2-182BA83B22F7}"/>
                    </a:ext>
                  </a:extLst>
                </p14:cNvPr>
                <p14:cNvContentPartPr/>
                <p14:nvPr/>
              </p14:nvContentPartPr>
              <p14:xfrm>
                <a:off x="4119875" y="1995508"/>
                <a:ext cx="20160" cy="74880"/>
              </p14:xfrm>
            </p:contentPart>
          </mc:Choice>
          <mc:Fallback>
            <p:pic>
              <p:nvPicPr>
                <p:cNvPr id="211877" name="Freihand 211876">
                  <a:extLst>
                    <a:ext uri="{FF2B5EF4-FFF2-40B4-BE49-F238E27FC236}">
                      <a16:creationId xmlns:a16="http://schemas.microsoft.com/office/drawing/2014/main" id="{19440B99-CCB5-012F-8BB2-182BA83B22F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110875" y="1986508"/>
                  <a:ext cx="378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1884" name="Freihand 211883">
                  <a:extLst>
                    <a:ext uri="{FF2B5EF4-FFF2-40B4-BE49-F238E27FC236}">
                      <a16:creationId xmlns:a16="http://schemas.microsoft.com/office/drawing/2014/main" id="{89873602-E312-23AE-24F0-DAED65283FFB}"/>
                    </a:ext>
                  </a:extLst>
                </p14:cNvPr>
                <p14:cNvContentPartPr/>
                <p14:nvPr/>
              </p14:nvContentPartPr>
              <p14:xfrm>
                <a:off x="4178195" y="1807948"/>
                <a:ext cx="146880" cy="204840"/>
              </p14:xfrm>
            </p:contentPart>
          </mc:Choice>
          <mc:Fallback>
            <p:pic>
              <p:nvPicPr>
                <p:cNvPr id="211884" name="Freihand 211883">
                  <a:extLst>
                    <a:ext uri="{FF2B5EF4-FFF2-40B4-BE49-F238E27FC236}">
                      <a16:creationId xmlns:a16="http://schemas.microsoft.com/office/drawing/2014/main" id="{89873602-E312-23AE-24F0-DAED65283FFB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169195" y="1799308"/>
                  <a:ext cx="1645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1886" name="Freihand 211885">
                  <a:extLst>
                    <a:ext uri="{FF2B5EF4-FFF2-40B4-BE49-F238E27FC236}">
                      <a16:creationId xmlns:a16="http://schemas.microsoft.com/office/drawing/2014/main" id="{D4F01CB2-98B5-4024-2EF7-E76A10EB9B92}"/>
                    </a:ext>
                  </a:extLst>
                </p14:cNvPr>
                <p14:cNvContentPartPr/>
                <p14:nvPr/>
              </p14:nvContentPartPr>
              <p14:xfrm>
                <a:off x="4432715" y="1834588"/>
                <a:ext cx="107280" cy="168480"/>
              </p14:xfrm>
            </p:contentPart>
          </mc:Choice>
          <mc:Fallback>
            <p:pic>
              <p:nvPicPr>
                <p:cNvPr id="211886" name="Freihand 211885">
                  <a:extLst>
                    <a:ext uri="{FF2B5EF4-FFF2-40B4-BE49-F238E27FC236}">
                      <a16:creationId xmlns:a16="http://schemas.microsoft.com/office/drawing/2014/main" id="{D4F01CB2-98B5-4024-2EF7-E76A10EB9B9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423715" y="1825588"/>
                  <a:ext cx="1249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1888" name="Freihand 211887">
                  <a:extLst>
                    <a:ext uri="{FF2B5EF4-FFF2-40B4-BE49-F238E27FC236}">
                      <a16:creationId xmlns:a16="http://schemas.microsoft.com/office/drawing/2014/main" id="{A4298CEE-E58D-D973-ABFF-EA05D6595079}"/>
                    </a:ext>
                  </a:extLst>
                </p14:cNvPr>
                <p14:cNvContentPartPr/>
                <p14:nvPr/>
              </p14:nvContentPartPr>
              <p14:xfrm>
                <a:off x="4392035" y="1768348"/>
                <a:ext cx="176760" cy="284040"/>
              </p14:xfrm>
            </p:contentPart>
          </mc:Choice>
          <mc:Fallback>
            <p:pic>
              <p:nvPicPr>
                <p:cNvPr id="211888" name="Freihand 211887">
                  <a:extLst>
                    <a:ext uri="{FF2B5EF4-FFF2-40B4-BE49-F238E27FC236}">
                      <a16:creationId xmlns:a16="http://schemas.microsoft.com/office/drawing/2014/main" id="{A4298CEE-E58D-D973-ABFF-EA05D659507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383035" y="1759708"/>
                  <a:ext cx="1944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1891" name="Freihand 211890">
                  <a:extLst>
                    <a:ext uri="{FF2B5EF4-FFF2-40B4-BE49-F238E27FC236}">
                      <a16:creationId xmlns:a16="http://schemas.microsoft.com/office/drawing/2014/main" id="{60657B8F-BD69-31F7-5CCD-3C464E3DEB26}"/>
                    </a:ext>
                  </a:extLst>
                </p14:cNvPr>
                <p14:cNvContentPartPr/>
                <p14:nvPr/>
              </p14:nvContentPartPr>
              <p14:xfrm>
                <a:off x="4580315" y="1757548"/>
                <a:ext cx="127080" cy="412920"/>
              </p14:xfrm>
            </p:contentPart>
          </mc:Choice>
          <mc:Fallback>
            <p:pic>
              <p:nvPicPr>
                <p:cNvPr id="211891" name="Freihand 211890">
                  <a:extLst>
                    <a:ext uri="{FF2B5EF4-FFF2-40B4-BE49-F238E27FC236}">
                      <a16:creationId xmlns:a16="http://schemas.microsoft.com/office/drawing/2014/main" id="{60657B8F-BD69-31F7-5CCD-3C464E3DEB2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571675" y="1748548"/>
                  <a:ext cx="14472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1897" name="Freihand 211896">
                  <a:extLst>
                    <a:ext uri="{FF2B5EF4-FFF2-40B4-BE49-F238E27FC236}">
                      <a16:creationId xmlns:a16="http://schemas.microsoft.com/office/drawing/2014/main" id="{21659956-58D7-ECB7-3027-DE527499EC3C}"/>
                    </a:ext>
                  </a:extLst>
                </p14:cNvPr>
                <p14:cNvContentPartPr/>
                <p14:nvPr/>
              </p14:nvContentPartPr>
              <p14:xfrm>
                <a:off x="3294395" y="1719388"/>
                <a:ext cx="134640" cy="369720"/>
              </p14:xfrm>
            </p:contentPart>
          </mc:Choice>
          <mc:Fallback>
            <p:pic>
              <p:nvPicPr>
                <p:cNvPr id="211897" name="Freihand 211896">
                  <a:extLst>
                    <a:ext uri="{FF2B5EF4-FFF2-40B4-BE49-F238E27FC236}">
                      <a16:creationId xmlns:a16="http://schemas.microsoft.com/office/drawing/2014/main" id="{21659956-58D7-ECB7-3027-DE527499EC3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285395" y="1710748"/>
                  <a:ext cx="15228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0963" name="Freihand 210962">
                  <a:extLst>
                    <a:ext uri="{FF2B5EF4-FFF2-40B4-BE49-F238E27FC236}">
                      <a16:creationId xmlns:a16="http://schemas.microsoft.com/office/drawing/2014/main" id="{B182922D-55D2-CF4B-F012-A98C9EF5487B}"/>
                    </a:ext>
                  </a:extLst>
                </p14:cNvPr>
                <p14:cNvContentPartPr/>
                <p14:nvPr/>
              </p14:nvContentPartPr>
              <p14:xfrm>
                <a:off x="1534715" y="2292508"/>
                <a:ext cx="751320" cy="115200"/>
              </p14:xfrm>
            </p:contentPart>
          </mc:Choice>
          <mc:Fallback>
            <p:pic>
              <p:nvPicPr>
                <p:cNvPr id="210963" name="Freihand 210962">
                  <a:extLst>
                    <a:ext uri="{FF2B5EF4-FFF2-40B4-BE49-F238E27FC236}">
                      <a16:creationId xmlns:a16="http://schemas.microsoft.com/office/drawing/2014/main" id="{B182922D-55D2-CF4B-F012-A98C9EF5487B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525715" y="2283868"/>
                  <a:ext cx="768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0964" name="Freihand 210963">
                  <a:extLst>
                    <a:ext uri="{FF2B5EF4-FFF2-40B4-BE49-F238E27FC236}">
                      <a16:creationId xmlns:a16="http://schemas.microsoft.com/office/drawing/2014/main" id="{B69789D4-18C3-35B1-B2A0-4FB4996023AC}"/>
                    </a:ext>
                  </a:extLst>
                </p14:cNvPr>
                <p14:cNvContentPartPr/>
                <p14:nvPr/>
              </p14:nvContentPartPr>
              <p14:xfrm>
                <a:off x="2276315" y="2287108"/>
                <a:ext cx="403200" cy="96840"/>
              </p14:xfrm>
            </p:contentPart>
          </mc:Choice>
          <mc:Fallback>
            <p:pic>
              <p:nvPicPr>
                <p:cNvPr id="210964" name="Freihand 210963">
                  <a:extLst>
                    <a:ext uri="{FF2B5EF4-FFF2-40B4-BE49-F238E27FC236}">
                      <a16:creationId xmlns:a16="http://schemas.microsoft.com/office/drawing/2014/main" id="{B69789D4-18C3-35B1-B2A0-4FB4996023A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267675" y="2278108"/>
                  <a:ext cx="420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0965" name="Freihand 210964">
                  <a:extLst>
                    <a:ext uri="{FF2B5EF4-FFF2-40B4-BE49-F238E27FC236}">
                      <a16:creationId xmlns:a16="http://schemas.microsoft.com/office/drawing/2014/main" id="{2D37B4D3-A303-5C05-8CDD-57E28C503F68}"/>
                    </a:ext>
                  </a:extLst>
                </p14:cNvPr>
                <p14:cNvContentPartPr/>
                <p14:nvPr/>
              </p14:nvContentPartPr>
              <p14:xfrm>
                <a:off x="1884995" y="2485468"/>
                <a:ext cx="126360" cy="181080"/>
              </p14:xfrm>
            </p:contentPart>
          </mc:Choice>
          <mc:Fallback>
            <p:pic>
              <p:nvPicPr>
                <p:cNvPr id="210965" name="Freihand 210964">
                  <a:extLst>
                    <a:ext uri="{FF2B5EF4-FFF2-40B4-BE49-F238E27FC236}">
                      <a16:creationId xmlns:a16="http://schemas.microsoft.com/office/drawing/2014/main" id="{2D37B4D3-A303-5C05-8CDD-57E28C503F6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876355" y="2476468"/>
                  <a:ext cx="1440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0974" name="Freihand 210973">
                  <a:extLst>
                    <a:ext uri="{FF2B5EF4-FFF2-40B4-BE49-F238E27FC236}">
                      <a16:creationId xmlns:a16="http://schemas.microsoft.com/office/drawing/2014/main" id="{D83CB7E3-58D9-21A2-39DF-8AFCFE7C6650}"/>
                    </a:ext>
                  </a:extLst>
                </p14:cNvPr>
                <p14:cNvContentPartPr/>
                <p14:nvPr/>
              </p14:nvContentPartPr>
              <p14:xfrm>
                <a:off x="2043395" y="2610028"/>
                <a:ext cx="47880" cy="138600"/>
              </p14:xfrm>
            </p:contentPart>
          </mc:Choice>
          <mc:Fallback>
            <p:pic>
              <p:nvPicPr>
                <p:cNvPr id="210974" name="Freihand 210973">
                  <a:extLst>
                    <a:ext uri="{FF2B5EF4-FFF2-40B4-BE49-F238E27FC236}">
                      <a16:creationId xmlns:a16="http://schemas.microsoft.com/office/drawing/2014/main" id="{D83CB7E3-58D9-21A2-39DF-8AFCFE7C6650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034395" y="2601028"/>
                  <a:ext cx="65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0983" name="Freihand 210982">
                  <a:extLst>
                    <a:ext uri="{FF2B5EF4-FFF2-40B4-BE49-F238E27FC236}">
                      <a16:creationId xmlns:a16="http://schemas.microsoft.com/office/drawing/2014/main" id="{2AA5B2E4-E6E8-CC32-0096-F676CD2710DA}"/>
                    </a:ext>
                  </a:extLst>
                </p14:cNvPr>
                <p14:cNvContentPartPr/>
                <p14:nvPr/>
              </p14:nvContentPartPr>
              <p14:xfrm>
                <a:off x="2154275" y="2479348"/>
                <a:ext cx="359640" cy="179640"/>
              </p14:xfrm>
            </p:contentPart>
          </mc:Choice>
          <mc:Fallback>
            <p:pic>
              <p:nvPicPr>
                <p:cNvPr id="210983" name="Freihand 210982">
                  <a:extLst>
                    <a:ext uri="{FF2B5EF4-FFF2-40B4-BE49-F238E27FC236}">
                      <a16:creationId xmlns:a16="http://schemas.microsoft.com/office/drawing/2014/main" id="{2AA5B2E4-E6E8-CC32-0096-F676CD2710D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145275" y="2470348"/>
                  <a:ext cx="3772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0984" name="Freihand 210983">
                  <a:extLst>
                    <a:ext uri="{FF2B5EF4-FFF2-40B4-BE49-F238E27FC236}">
                      <a16:creationId xmlns:a16="http://schemas.microsoft.com/office/drawing/2014/main" id="{9C641536-9FA2-8588-918A-9A9C773A6E6D}"/>
                    </a:ext>
                  </a:extLst>
                </p14:cNvPr>
                <p14:cNvContentPartPr/>
                <p14:nvPr/>
              </p14:nvContentPartPr>
              <p14:xfrm>
                <a:off x="2368475" y="2419228"/>
                <a:ext cx="112320" cy="91800"/>
              </p14:xfrm>
            </p:contentPart>
          </mc:Choice>
          <mc:Fallback>
            <p:pic>
              <p:nvPicPr>
                <p:cNvPr id="210984" name="Freihand 210983">
                  <a:extLst>
                    <a:ext uri="{FF2B5EF4-FFF2-40B4-BE49-F238E27FC236}">
                      <a16:creationId xmlns:a16="http://schemas.microsoft.com/office/drawing/2014/main" id="{9C641536-9FA2-8588-918A-9A9C773A6E6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359835" y="2410228"/>
                  <a:ext cx="129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0987" name="Freihand 210986">
                  <a:extLst>
                    <a:ext uri="{FF2B5EF4-FFF2-40B4-BE49-F238E27FC236}">
                      <a16:creationId xmlns:a16="http://schemas.microsoft.com/office/drawing/2014/main" id="{A7955E6B-827B-C3BA-718A-5ABB33F281E7}"/>
                    </a:ext>
                  </a:extLst>
                </p14:cNvPr>
                <p14:cNvContentPartPr/>
                <p14:nvPr/>
              </p14:nvContentPartPr>
              <p14:xfrm>
                <a:off x="2572235" y="2561788"/>
                <a:ext cx="122400" cy="126720"/>
              </p14:xfrm>
            </p:contentPart>
          </mc:Choice>
          <mc:Fallback>
            <p:pic>
              <p:nvPicPr>
                <p:cNvPr id="210987" name="Freihand 210986">
                  <a:extLst>
                    <a:ext uri="{FF2B5EF4-FFF2-40B4-BE49-F238E27FC236}">
                      <a16:creationId xmlns:a16="http://schemas.microsoft.com/office/drawing/2014/main" id="{A7955E6B-827B-C3BA-718A-5ABB33F281E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563235" y="2553148"/>
                  <a:ext cx="140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1001" name="Freihand 211000">
                  <a:extLst>
                    <a:ext uri="{FF2B5EF4-FFF2-40B4-BE49-F238E27FC236}">
                      <a16:creationId xmlns:a16="http://schemas.microsoft.com/office/drawing/2014/main" id="{6952E847-459B-B32E-31CE-DD7C20B22A7C}"/>
                    </a:ext>
                  </a:extLst>
                </p14:cNvPr>
                <p14:cNvContentPartPr/>
                <p14:nvPr/>
              </p14:nvContentPartPr>
              <p14:xfrm>
                <a:off x="3299795" y="2140588"/>
                <a:ext cx="686880" cy="112680"/>
              </p14:xfrm>
            </p:contentPart>
          </mc:Choice>
          <mc:Fallback>
            <p:pic>
              <p:nvPicPr>
                <p:cNvPr id="211001" name="Freihand 211000">
                  <a:extLst>
                    <a:ext uri="{FF2B5EF4-FFF2-40B4-BE49-F238E27FC236}">
                      <a16:creationId xmlns:a16="http://schemas.microsoft.com/office/drawing/2014/main" id="{6952E847-459B-B32E-31CE-DD7C20B22A7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290795" y="2131588"/>
                  <a:ext cx="704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1003" name="Freihand 211002">
                  <a:extLst>
                    <a:ext uri="{FF2B5EF4-FFF2-40B4-BE49-F238E27FC236}">
                      <a16:creationId xmlns:a16="http://schemas.microsoft.com/office/drawing/2014/main" id="{2F895932-0945-8606-8963-C409D0436004}"/>
                    </a:ext>
                  </a:extLst>
                </p14:cNvPr>
                <p14:cNvContentPartPr/>
                <p14:nvPr/>
              </p14:nvContentPartPr>
              <p14:xfrm>
                <a:off x="3987395" y="2126188"/>
                <a:ext cx="452880" cy="106560"/>
              </p14:xfrm>
            </p:contentPart>
          </mc:Choice>
          <mc:Fallback>
            <p:pic>
              <p:nvPicPr>
                <p:cNvPr id="211003" name="Freihand 211002">
                  <a:extLst>
                    <a:ext uri="{FF2B5EF4-FFF2-40B4-BE49-F238E27FC236}">
                      <a16:creationId xmlns:a16="http://schemas.microsoft.com/office/drawing/2014/main" id="{2F895932-0945-8606-8963-C409D043600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978755" y="2117188"/>
                  <a:ext cx="470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1016" name="Freihand 211015">
                  <a:extLst>
                    <a:ext uri="{FF2B5EF4-FFF2-40B4-BE49-F238E27FC236}">
                      <a16:creationId xmlns:a16="http://schemas.microsoft.com/office/drawing/2014/main" id="{B6177223-AAAD-8D2D-702D-39DDD8C1F798}"/>
                    </a:ext>
                  </a:extLst>
                </p14:cNvPr>
                <p14:cNvContentPartPr/>
                <p14:nvPr/>
              </p14:nvContentPartPr>
              <p14:xfrm>
                <a:off x="3620555" y="2397268"/>
                <a:ext cx="174600" cy="172080"/>
              </p14:xfrm>
            </p:contentPart>
          </mc:Choice>
          <mc:Fallback>
            <p:pic>
              <p:nvPicPr>
                <p:cNvPr id="211016" name="Freihand 211015">
                  <a:extLst>
                    <a:ext uri="{FF2B5EF4-FFF2-40B4-BE49-F238E27FC236}">
                      <a16:creationId xmlns:a16="http://schemas.microsoft.com/office/drawing/2014/main" id="{B6177223-AAAD-8D2D-702D-39DDD8C1F79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611555" y="2388268"/>
                  <a:ext cx="192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1017" name="Freihand 211016">
                  <a:extLst>
                    <a:ext uri="{FF2B5EF4-FFF2-40B4-BE49-F238E27FC236}">
                      <a16:creationId xmlns:a16="http://schemas.microsoft.com/office/drawing/2014/main" id="{CEF69A6B-6CF9-AEED-56AD-2AC8067BF2C6}"/>
                    </a:ext>
                  </a:extLst>
                </p14:cNvPr>
                <p14:cNvContentPartPr/>
                <p14:nvPr/>
              </p14:nvContentPartPr>
              <p14:xfrm>
                <a:off x="3796595" y="2517868"/>
                <a:ext cx="54000" cy="168480"/>
              </p14:xfrm>
            </p:contentPart>
          </mc:Choice>
          <mc:Fallback>
            <p:pic>
              <p:nvPicPr>
                <p:cNvPr id="211017" name="Freihand 211016">
                  <a:extLst>
                    <a:ext uri="{FF2B5EF4-FFF2-40B4-BE49-F238E27FC236}">
                      <a16:creationId xmlns:a16="http://schemas.microsoft.com/office/drawing/2014/main" id="{CEF69A6B-6CF9-AEED-56AD-2AC8067BF2C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787955" y="2509228"/>
                  <a:ext cx="71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1018" name="Freihand 211017">
                  <a:extLst>
                    <a:ext uri="{FF2B5EF4-FFF2-40B4-BE49-F238E27FC236}">
                      <a16:creationId xmlns:a16="http://schemas.microsoft.com/office/drawing/2014/main" id="{9A528AC9-8B4A-9B2B-B982-F771A4A63261}"/>
                    </a:ext>
                  </a:extLst>
                </p14:cNvPr>
                <p14:cNvContentPartPr/>
                <p14:nvPr/>
              </p14:nvContentPartPr>
              <p14:xfrm>
                <a:off x="3925115" y="2391508"/>
                <a:ext cx="173520" cy="180720"/>
              </p14:xfrm>
            </p:contentPart>
          </mc:Choice>
          <mc:Fallback>
            <p:pic>
              <p:nvPicPr>
                <p:cNvPr id="211018" name="Freihand 211017">
                  <a:extLst>
                    <a:ext uri="{FF2B5EF4-FFF2-40B4-BE49-F238E27FC236}">
                      <a16:creationId xmlns:a16="http://schemas.microsoft.com/office/drawing/2014/main" id="{9A528AC9-8B4A-9B2B-B982-F771A4A6326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916475" y="2382508"/>
                  <a:ext cx="191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1019" name="Freihand 211018">
                  <a:extLst>
                    <a:ext uri="{FF2B5EF4-FFF2-40B4-BE49-F238E27FC236}">
                      <a16:creationId xmlns:a16="http://schemas.microsoft.com/office/drawing/2014/main" id="{5405D134-FEFB-177D-A66D-4822CF2F9368}"/>
                    </a:ext>
                  </a:extLst>
                </p14:cNvPr>
                <p14:cNvContentPartPr/>
                <p14:nvPr/>
              </p14:nvContentPartPr>
              <p14:xfrm>
                <a:off x="4030955" y="2324908"/>
                <a:ext cx="245160" cy="182160"/>
              </p14:xfrm>
            </p:contentPart>
          </mc:Choice>
          <mc:Fallback>
            <p:pic>
              <p:nvPicPr>
                <p:cNvPr id="211019" name="Freihand 211018">
                  <a:extLst>
                    <a:ext uri="{FF2B5EF4-FFF2-40B4-BE49-F238E27FC236}">
                      <a16:creationId xmlns:a16="http://schemas.microsoft.com/office/drawing/2014/main" id="{5405D134-FEFB-177D-A66D-4822CF2F936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022315" y="2316268"/>
                  <a:ext cx="262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1020" name="Freihand 211019">
                  <a:extLst>
                    <a:ext uri="{FF2B5EF4-FFF2-40B4-BE49-F238E27FC236}">
                      <a16:creationId xmlns:a16="http://schemas.microsoft.com/office/drawing/2014/main" id="{620D7078-7995-04A9-2A3D-66F499FFAE95}"/>
                    </a:ext>
                  </a:extLst>
                </p14:cNvPr>
                <p14:cNvContentPartPr/>
                <p14:nvPr/>
              </p14:nvContentPartPr>
              <p14:xfrm>
                <a:off x="4143635" y="2271988"/>
                <a:ext cx="142920" cy="142200"/>
              </p14:xfrm>
            </p:contentPart>
          </mc:Choice>
          <mc:Fallback>
            <p:pic>
              <p:nvPicPr>
                <p:cNvPr id="211020" name="Freihand 211019">
                  <a:extLst>
                    <a:ext uri="{FF2B5EF4-FFF2-40B4-BE49-F238E27FC236}">
                      <a16:creationId xmlns:a16="http://schemas.microsoft.com/office/drawing/2014/main" id="{620D7078-7995-04A9-2A3D-66F499FFAE9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4134995" y="2263348"/>
                  <a:ext cx="160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1024" name="Freihand 211023">
                  <a:extLst>
                    <a:ext uri="{FF2B5EF4-FFF2-40B4-BE49-F238E27FC236}">
                      <a16:creationId xmlns:a16="http://schemas.microsoft.com/office/drawing/2014/main" id="{84CB4AB6-E62A-8EDC-F707-A18A3131FC12}"/>
                    </a:ext>
                  </a:extLst>
                </p14:cNvPr>
                <p14:cNvContentPartPr/>
                <p14:nvPr/>
              </p14:nvContentPartPr>
              <p14:xfrm>
                <a:off x="4290515" y="2475388"/>
                <a:ext cx="136440" cy="102600"/>
              </p14:xfrm>
            </p:contentPart>
          </mc:Choice>
          <mc:Fallback>
            <p:pic>
              <p:nvPicPr>
                <p:cNvPr id="211024" name="Freihand 211023">
                  <a:extLst>
                    <a:ext uri="{FF2B5EF4-FFF2-40B4-BE49-F238E27FC236}">
                      <a16:creationId xmlns:a16="http://schemas.microsoft.com/office/drawing/2014/main" id="{84CB4AB6-E62A-8EDC-F707-A18A3131FC1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4281875" y="2466388"/>
                  <a:ext cx="154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1025" name="Freihand 211024">
                  <a:extLst>
                    <a:ext uri="{FF2B5EF4-FFF2-40B4-BE49-F238E27FC236}">
                      <a16:creationId xmlns:a16="http://schemas.microsoft.com/office/drawing/2014/main" id="{B8CF8052-F519-7DEC-8C49-E1F2BA745716}"/>
                    </a:ext>
                  </a:extLst>
                </p14:cNvPr>
                <p14:cNvContentPartPr/>
                <p14:nvPr/>
              </p14:nvContentPartPr>
              <p14:xfrm>
                <a:off x="5747435" y="1845028"/>
                <a:ext cx="168840" cy="30240"/>
              </p14:xfrm>
            </p:contentPart>
          </mc:Choice>
          <mc:Fallback>
            <p:pic>
              <p:nvPicPr>
                <p:cNvPr id="211025" name="Freihand 211024">
                  <a:extLst>
                    <a:ext uri="{FF2B5EF4-FFF2-40B4-BE49-F238E27FC236}">
                      <a16:creationId xmlns:a16="http://schemas.microsoft.com/office/drawing/2014/main" id="{B8CF8052-F519-7DEC-8C49-E1F2BA74571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738795" y="1836388"/>
                  <a:ext cx="186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11031" name="Freihand 211030">
                  <a:extLst>
                    <a:ext uri="{FF2B5EF4-FFF2-40B4-BE49-F238E27FC236}">
                      <a16:creationId xmlns:a16="http://schemas.microsoft.com/office/drawing/2014/main" id="{94707E2B-49C7-9CB9-BCF3-D1CBEE5A4842}"/>
                    </a:ext>
                  </a:extLst>
                </p14:cNvPr>
                <p14:cNvContentPartPr/>
                <p14:nvPr/>
              </p14:nvContentPartPr>
              <p14:xfrm>
                <a:off x="5747435" y="1912348"/>
                <a:ext cx="178920" cy="52200"/>
              </p14:xfrm>
            </p:contentPart>
          </mc:Choice>
          <mc:Fallback>
            <p:pic>
              <p:nvPicPr>
                <p:cNvPr id="211031" name="Freihand 211030">
                  <a:extLst>
                    <a:ext uri="{FF2B5EF4-FFF2-40B4-BE49-F238E27FC236}">
                      <a16:creationId xmlns:a16="http://schemas.microsoft.com/office/drawing/2014/main" id="{94707E2B-49C7-9CB9-BCF3-D1CBEE5A484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738795" y="1903348"/>
                  <a:ext cx="1965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1041" name="Freihand 211040">
                  <a:extLst>
                    <a:ext uri="{FF2B5EF4-FFF2-40B4-BE49-F238E27FC236}">
                      <a16:creationId xmlns:a16="http://schemas.microsoft.com/office/drawing/2014/main" id="{F93561A0-7C8E-CDBB-3212-11A20346CC3B}"/>
                    </a:ext>
                  </a:extLst>
                </p14:cNvPr>
                <p14:cNvContentPartPr/>
                <p14:nvPr/>
              </p14:nvContentPartPr>
              <p14:xfrm>
                <a:off x="6076835" y="1754308"/>
                <a:ext cx="106560" cy="164160"/>
              </p14:xfrm>
            </p:contentPart>
          </mc:Choice>
          <mc:Fallback>
            <p:pic>
              <p:nvPicPr>
                <p:cNvPr id="211041" name="Freihand 211040">
                  <a:extLst>
                    <a:ext uri="{FF2B5EF4-FFF2-40B4-BE49-F238E27FC236}">
                      <a16:creationId xmlns:a16="http://schemas.microsoft.com/office/drawing/2014/main" id="{F93561A0-7C8E-CDBB-3212-11A20346CC3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6067835" y="1745668"/>
                  <a:ext cx="1242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11042" name="Freihand 211041">
                  <a:extLst>
                    <a:ext uri="{FF2B5EF4-FFF2-40B4-BE49-F238E27FC236}">
                      <a16:creationId xmlns:a16="http://schemas.microsoft.com/office/drawing/2014/main" id="{9EF86D8B-70F8-EDB6-372E-DFBC1E514CEB}"/>
                    </a:ext>
                  </a:extLst>
                </p14:cNvPr>
                <p14:cNvContentPartPr/>
                <p14:nvPr/>
              </p14:nvContentPartPr>
              <p14:xfrm>
                <a:off x="6349355" y="1756828"/>
                <a:ext cx="144360" cy="166320"/>
              </p14:xfrm>
            </p:contentPart>
          </mc:Choice>
          <mc:Fallback>
            <p:pic>
              <p:nvPicPr>
                <p:cNvPr id="211042" name="Freihand 211041">
                  <a:extLst>
                    <a:ext uri="{FF2B5EF4-FFF2-40B4-BE49-F238E27FC236}">
                      <a16:creationId xmlns:a16="http://schemas.microsoft.com/office/drawing/2014/main" id="{9EF86D8B-70F8-EDB6-372E-DFBC1E514CE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6340355" y="1748188"/>
                  <a:ext cx="1620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11043" name="Freihand 211042">
                  <a:extLst>
                    <a:ext uri="{FF2B5EF4-FFF2-40B4-BE49-F238E27FC236}">
                      <a16:creationId xmlns:a16="http://schemas.microsoft.com/office/drawing/2014/main" id="{4B8329D1-253C-9311-3327-A79426EA3EA0}"/>
                    </a:ext>
                  </a:extLst>
                </p14:cNvPr>
                <p14:cNvContentPartPr/>
                <p14:nvPr/>
              </p14:nvContentPartPr>
              <p14:xfrm>
                <a:off x="6228035" y="1608148"/>
                <a:ext cx="376560" cy="370800"/>
              </p14:xfrm>
            </p:contentPart>
          </mc:Choice>
          <mc:Fallback>
            <p:pic>
              <p:nvPicPr>
                <p:cNvPr id="211043" name="Freihand 211042">
                  <a:extLst>
                    <a:ext uri="{FF2B5EF4-FFF2-40B4-BE49-F238E27FC236}">
                      <a16:creationId xmlns:a16="http://schemas.microsoft.com/office/drawing/2014/main" id="{4B8329D1-253C-9311-3327-A79426EA3EA0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6219395" y="1599148"/>
                  <a:ext cx="39420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11052" name="Freihand 211051">
                  <a:extLst>
                    <a:ext uri="{FF2B5EF4-FFF2-40B4-BE49-F238E27FC236}">
                      <a16:creationId xmlns:a16="http://schemas.microsoft.com/office/drawing/2014/main" id="{F3C138D3-3450-57EB-57E2-7D92B54D199E}"/>
                    </a:ext>
                  </a:extLst>
                </p14:cNvPr>
                <p14:cNvContentPartPr/>
                <p14:nvPr/>
              </p14:nvContentPartPr>
              <p14:xfrm>
                <a:off x="252395" y="3318868"/>
                <a:ext cx="173160" cy="215280"/>
              </p14:xfrm>
            </p:contentPart>
          </mc:Choice>
          <mc:Fallback>
            <p:pic>
              <p:nvPicPr>
                <p:cNvPr id="211052" name="Freihand 211051">
                  <a:extLst>
                    <a:ext uri="{FF2B5EF4-FFF2-40B4-BE49-F238E27FC236}">
                      <a16:creationId xmlns:a16="http://schemas.microsoft.com/office/drawing/2014/main" id="{F3C138D3-3450-57EB-57E2-7D92B54D199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43755" y="3310228"/>
                  <a:ext cx="1908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11053" name="Freihand 211052">
                  <a:extLst>
                    <a:ext uri="{FF2B5EF4-FFF2-40B4-BE49-F238E27FC236}">
                      <a16:creationId xmlns:a16="http://schemas.microsoft.com/office/drawing/2014/main" id="{8229749F-9C04-4890-6326-1793A7E5FD61}"/>
                    </a:ext>
                  </a:extLst>
                </p14:cNvPr>
                <p14:cNvContentPartPr/>
                <p14:nvPr/>
              </p14:nvContentPartPr>
              <p14:xfrm>
                <a:off x="366875" y="3232108"/>
                <a:ext cx="215280" cy="459360"/>
              </p14:xfrm>
            </p:contentPart>
          </mc:Choice>
          <mc:Fallback>
            <p:pic>
              <p:nvPicPr>
                <p:cNvPr id="211053" name="Freihand 211052">
                  <a:extLst>
                    <a:ext uri="{FF2B5EF4-FFF2-40B4-BE49-F238E27FC236}">
                      <a16:creationId xmlns:a16="http://schemas.microsoft.com/office/drawing/2014/main" id="{8229749F-9C04-4890-6326-1793A7E5FD6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58235" y="3223108"/>
                  <a:ext cx="23292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C7950EB-2BB0-3C3B-9A24-F8A36479A23A}"/>
                    </a:ext>
                  </a:extLst>
                </p14:cNvPr>
                <p14:cNvContentPartPr/>
                <p14:nvPr/>
              </p14:nvContentPartPr>
              <p14:xfrm>
                <a:off x="1879595" y="341668"/>
                <a:ext cx="33120" cy="1666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C7950EB-2BB0-3C3B-9A24-F8A36479A23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870595" y="333028"/>
                  <a:ext cx="507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3992046-0C45-730E-1949-A5BF8A549721}"/>
                    </a:ext>
                  </a:extLst>
                </p14:cNvPr>
                <p14:cNvContentPartPr/>
                <p14:nvPr/>
              </p14:nvContentPartPr>
              <p14:xfrm>
                <a:off x="1824155" y="399268"/>
                <a:ext cx="160200" cy="241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3992046-0C45-730E-1949-A5BF8A54972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815155" y="390268"/>
                  <a:ext cx="177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4CDCB34-E983-762F-384E-710FBB2834A4}"/>
                    </a:ext>
                  </a:extLst>
                </p14:cNvPr>
                <p14:cNvContentPartPr/>
                <p14:nvPr/>
              </p14:nvContentPartPr>
              <p14:xfrm>
                <a:off x="2169755" y="254188"/>
                <a:ext cx="102960" cy="2808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4CDCB34-E983-762F-384E-710FBB2834A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161115" y="245548"/>
                  <a:ext cx="12060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E924F17-7157-4109-305D-4AA599D9E245}"/>
                    </a:ext>
                  </a:extLst>
                </p14:cNvPr>
                <p14:cNvContentPartPr/>
                <p14:nvPr/>
              </p14:nvContentPartPr>
              <p14:xfrm>
                <a:off x="2478275" y="144028"/>
                <a:ext cx="15840" cy="104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E924F17-7157-4109-305D-4AA599D9E24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469275" y="135028"/>
                  <a:ext cx="33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B4B6B55-9F7E-90E4-5C43-0E61E4EDAFF7}"/>
                    </a:ext>
                  </a:extLst>
                </p14:cNvPr>
                <p14:cNvContentPartPr/>
                <p14:nvPr/>
              </p14:nvContentPartPr>
              <p14:xfrm>
                <a:off x="2421395" y="323668"/>
                <a:ext cx="105840" cy="1782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B4B6B55-9F7E-90E4-5C43-0E61E4EDAFF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412755" y="314668"/>
                  <a:ext cx="1234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89C42E4-E7C8-243F-AAD8-A5772FCBB02F}"/>
                    </a:ext>
                  </a:extLst>
                </p14:cNvPr>
                <p14:cNvContentPartPr/>
                <p14:nvPr/>
              </p14:nvContentPartPr>
              <p14:xfrm>
                <a:off x="2619395" y="361828"/>
                <a:ext cx="419040" cy="1944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89C42E4-E7C8-243F-AAD8-A5772FCBB02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610395" y="352828"/>
                  <a:ext cx="4366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8C4D89D-7197-78F9-8905-31D2ACCBC1A2}"/>
                    </a:ext>
                  </a:extLst>
                </p14:cNvPr>
                <p14:cNvContentPartPr/>
                <p14:nvPr/>
              </p14:nvContentPartPr>
              <p14:xfrm>
                <a:off x="3204755" y="296668"/>
                <a:ext cx="145800" cy="1339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8C4D89D-7197-78F9-8905-31D2ACCBC1A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196115" y="287668"/>
                  <a:ext cx="163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1CF9241-47A0-19FF-5772-CFB85669BD92}"/>
                    </a:ext>
                  </a:extLst>
                </p14:cNvPr>
                <p14:cNvContentPartPr/>
                <p14:nvPr/>
              </p14:nvContentPartPr>
              <p14:xfrm>
                <a:off x="3429395" y="374428"/>
                <a:ext cx="103680" cy="1382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1CF9241-47A0-19FF-5772-CFB85669BD9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420395" y="365788"/>
                  <a:ext cx="1213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A642E03-1ECE-F94F-3CDB-2E9A44C48176}"/>
                    </a:ext>
                  </a:extLst>
                </p14:cNvPr>
                <p14:cNvContentPartPr/>
                <p14:nvPr/>
              </p14:nvContentPartPr>
              <p14:xfrm>
                <a:off x="3467195" y="201268"/>
                <a:ext cx="269280" cy="4759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A642E03-1ECE-F94F-3CDB-2E9A44C4817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458555" y="192628"/>
                  <a:ext cx="28692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2E1764B-BCF6-122A-F2F1-815719B3F990}"/>
                    </a:ext>
                  </a:extLst>
                </p14:cNvPr>
                <p14:cNvContentPartPr/>
                <p14:nvPr/>
              </p14:nvContentPartPr>
              <p14:xfrm>
                <a:off x="3898835" y="377668"/>
                <a:ext cx="138240" cy="126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2E1764B-BCF6-122A-F2F1-815719B3F99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889835" y="368668"/>
                  <a:ext cx="155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25F4E0E-BC62-6322-01C5-682D6C2AA088}"/>
                    </a:ext>
                  </a:extLst>
                </p14:cNvPr>
                <p14:cNvContentPartPr/>
                <p14:nvPr/>
              </p14:nvContentPartPr>
              <p14:xfrm>
                <a:off x="3893795" y="470188"/>
                <a:ext cx="139320" cy="234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25F4E0E-BC62-6322-01C5-682D6C2AA08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884795" y="461548"/>
                  <a:ext cx="156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586A8CB-8B63-7B80-B647-3658390B9251}"/>
                    </a:ext>
                  </a:extLst>
                </p14:cNvPr>
                <p14:cNvContentPartPr/>
                <p14:nvPr/>
              </p14:nvContentPartPr>
              <p14:xfrm>
                <a:off x="4188275" y="244108"/>
                <a:ext cx="120960" cy="2354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586A8CB-8B63-7B80-B647-3658390B925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179635" y="235468"/>
                  <a:ext cx="1386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AE54C22-6C43-402F-ECEB-FFDFEF390F43}"/>
                    </a:ext>
                  </a:extLst>
                </p14:cNvPr>
                <p14:cNvContentPartPr/>
                <p14:nvPr/>
              </p14:nvContentPartPr>
              <p14:xfrm>
                <a:off x="4461515" y="297748"/>
                <a:ext cx="140400" cy="16884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AE54C22-6C43-402F-ECEB-FFDFEF390F4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452515" y="288748"/>
                  <a:ext cx="1580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A9A7243-F158-E067-86DE-3E2B9C169BA8}"/>
                    </a:ext>
                  </a:extLst>
                </p14:cNvPr>
                <p14:cNvContentPartPr/>
                <p14:nvPr/>
              </p14:nvContentPartPr>
              <p14:xfrm>
                <a:off x="4384475" y="199468"/>
                <a:ext cx="102960" cy="1026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A9A7243-F158-E067-86DE-3E2B9C169BA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375835" y="190828"/>
                  <a:ext cx="120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22CDDB1-C8DF-46D9-97EA-F9899437511F}"/>
                    </a:ext>
                  </a:extLst>
                </p14:cNvPr>
                <p14:cNvContentPartPr/>
                <p14:nvPr/>
              </p14:nvContentPartPr>
              <p14:xfrm>
                <a:off x="4577075" y="394228"/>
                <a:ext cx="52200" cy="964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22CDDB1-C8DF-46D9-97EA-F9899437511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568435" y="385588"/>
                  <a:ext cx="69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C6C6368-54B9-9A83-58F8-67F75B77D91D}"/>
                    </a:ext>
                  </a:extLst>
                </p14:cNvPr>
                <p14:cNvContentPartPr/>
                <p14:nvPr/>
              </p14:nvContentPartPr>
              <p14:xfrm>
                <a:off x="4743035" y="309268"/>
                <a:ext cx="126720" cy="1281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C6C6368-54B9-9A83-58F8-67F75B77D91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734035" y="300628"/>
                  <a:ext cx="144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11058" name="Freihand 211057">
                  <a:extLst>
                    <a:ext uri="{FF2B5EF4-FFF2-40B4-BE49-F238E27FC236}">
                      <a16:creationId xmlns:a16="http://schemas.microsoft.com/office/drawing/2014/main" id="{7FEC6861-AC47-C540-F5C5-7A94402F100F}"/>
                    </a:ext>
                  </a:extLst>
                </p14:cNvPr>
                <p14:cNvContentPartPr/>
                <p14:nvPr/>
              </p14:nvContentPartPr>
              <p14:xfrm>
                <a:off x="2106035" y="611668"/>
                <a:ext cx="755280" cy="112680"/>
              </p14:xfrm>
            </p:contentPart>
          </mc:Choice>
          <mc:Fallback>
            <p:pic>
              <p:nvPicPr>
                <p:cNvPr id="211058" name="Freihand 211057">
                  <a:extLst>
                    <a:ext uri="{FF2B5EF4-FFF2-40B4-BE49-F238E27FC236}">
                      <a16:creationId xmlns:a16="http://schemas.microsoft.com/office/drawing/2014/main" id="{7FEC6861-AC47-C540-F5C5-7A94402F100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097395" y="603028"/>
                  <a:ext cx="7729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11068" name="Freihand 211067">
                  <a:extLst>
                    <a:ext uri="{FF2B5EF4-FFF2-40B4-BE49-F238E27FC236}">
                      <a16:creationId xmlns:a16="http://schemas.microsoft.com/office/drawing/2014/main" id="{5A16A303-F009-EFFF-CF9F-20F80CC16025}"/>
                    </a:ext>
                  </a:extLst>
                </p14:cNvPr>
                <p14:cNvContentPartPr/>
                <p14:nvPr/>
              </p14:nvContentPartPr>
              <p14:xfrm>
                <a:off x="2872115" y="562708"/>
                <a:ext cx="631440" cy="113040"/>
              </p14:xfrm>
            </p:contentPart>
          </mc:Choice>
          <mc:Fallback>
            <p:pic>
              <p:nvPicPr>
                <p:cNvPr id="211068" name="Freihand 211067">
                  <a:extLst>
                    <a:ext uri="{FF2B5EF4-FFF2-40B4-BE49-F238E27FC236}">
                      <a16:creationId xmlns:a16="http://schemas.microsoft.com/office/drawing/2014/main" id="{5A16A303-F009-EFFF-CF9F-20F80CC1602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863115" y="554068"/>
                  <a:ext cx="649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11071" name="Freihand 211070">
                  <a:extLst>
                    <a:ext uri="{FF2B5EF4-FFF2-40B4-BE49-F238E27FC236}">
                      <a16:creationId xmlns:a16="http://schemas.microsoft.com/office/drawing/2014/main" id="{8A5BA9F5-8178-B858-2D27-C2CF29204F5B}"/>
                    </a:ext>
                  </a:extLst>
                </p14:cNvPr>
                <p14:cNvContentPartPr/>
                <p14:nvPr/>
              </p14:nvContentPartPr>
              <p14:xfrm>
                <a:off x="2619035" y="782668"/>
                <a:ext cx="167760" cy="87120"/>
              </p14:xfrm>
            </p:contentPart>
          </mc:Choice>
          <mc:Fallback>
            <p:pic>
              <p:nvPicPr>
                <p:cNvPr id="211071" name="Freihand 211070">
                  <a:extLst>
                    <a:ext uri="{FF2B5EF4-FFF2-40B4-BE49-F238E27FC236}">
                      <a16:creationId xmlns:a16="http://schemas.microsoft.com/office/drawing/2014/main" id="{8A5BA9F5-8178-B858-2D27-C2CF29204F5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610395" y="773668"/>
                  <a:ext cx="1854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11072" name="Freihand 211071">
                  <a:extLst>
                    <a:ext uri="{FF2B5EF4-FFF2-40B4-BE49-F238E27FC236}">
                      <a16:creationId xmlns:a16="http://schemas.microsoft.com/office/drawing/2014/main" id="{A99E6943-8900-96E9-4B3B-0EFE13030E2F}"/>
                    </a:ext>
                  </a:extLst>
                </p14:cNvPr>
                <p14:cNvContentPartPr/>
                <p14:nvPr/>
              </p14:nvContentPartPr>
              <p14:xfrm>
                <a:off x="2862755" y="744148"/>
                <a:ext cx="185760" cy="113760"/>
              </p14:xfrm>
            </p:contentPart>
          </mc:Choice>
          <mc:Fallback>
            <p:pic>
              <p:nvPicPr>
                <p:cNvPr id="211072" name="Freihand 211071">
                  <a:extLst>
                    <a:ext uri="{FF2B5EF4-FFF2-40B4-BE49-F238E27FC236}">
                      <a16:creationId xmlns:a16="http://schemas.microsoft.com/office/drawing/2014/main" id="{A99E6943-8900-96E9-4B3B-0EFE13030E2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853755" y="735148"/>
                  <a:ext cx="203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11086" name="Freihand 211085">
                  <a:extLst>
                    <a:ext uri="{FF2B5EF4-FFF2-40B4-BE49-F238E27FC236}">
                      <a16:creationId xmlns:a16="http://schemas.microsoft.com/office/drawing/2014/main" id="{EAE5F971-A3CE-06A8-5190-AA1D38035A7F}"/>
                    </a:ext>
                  </a:extLst>
                </p14:cNvPr>
                <p14:cNvContentPartPr/>
                <p14:nvPr/>
              </p14:nvContentPartPr>
              <p14:xfrm>
                <a:off x="3234275" y="784828"/>
                <a:ext cx="1205640" cy="258840"/>
              </p14:xfrm>
            </p:contentPart>
          </mc:Choice>
          <mc:Fallback>
            <p:pic>
              <p:nvPicPr>
                <p:cNvPr id="211086" name="Freihand 211085">
                  <a:extLst>
                    <a:ext uri="{FF2B5EF4-FFF2-40B4-BE49-F238E27FC236}">
                      <a16:creationId xmlns:a16="http://schemas.microsoft.com/office/drawing/2014/main" id="{EAE5F971-A3CE-06A8-5190-AA1D38035A7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225275" y="775828"/>
                  <a:ext cx="12232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11089" name="Freihand 211088">
                  <a:extLst>
                    <a:ext uri="{FF2B5EF4-FFF2-40B4-BE49-F238E27FC236}">
                      <a16:creationId xmlns:a16="http://schemas.microsoft.com/office/drawing/2014/main" id="{6B78B3FB-7D36-99EC-7B4A-F17128DA6F99}"/>
                    </a:ext>
                  </a:extLst>
                </p14:cNvPr>
                <p14:cNvContentPartPr/>
                <p14:nvPr/>
              </p14:nvContentPartPr>
              <p14:xfrm>
                <a:off x="4426955" y="814708"/>
                <a:ext cx="742320" cy="69480"/>
              </p14:xfrm>
            </p:contentPart>
          </mc:Choice>
          <mc:Fallback>
            <p:pic>
              <p:nvPicPr>
                <p:cNvPr id="211089" name="Freihand 211088">
                  <a:extLst>
                    <a:ext uri="{FF2B5EF4-FFF2-40B4-BE49-F238E27FC236}">
                      <a16:creationId xmlns:a16="http://schemas.microsoft.com/office/drawing/2014/main" id="{6B78B3FB-7D36-99EC-7B4A-F17128DA6F99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417955" y="806068"/>
                  <a:ext cx="759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11092" name="Freihand 211091">
                  <a:extLst>
                    <a:ext uri="{FF2B5EF4-FFF2-40B4-BE49-F238E27FC236}">
                      <a16:creationId xmlns:a16="http://schemas.microsoft.com/office/drawing/2014/main" id="{E1EF2C44-5BD8-4238-1134-30C69F2CFB9F}"/>
                    </a:ext>
                  </a:extLst>
                </p14:cNvPr>
                <p14:cNvContentPartPr/>
                <p14:nvPr/>
              </p14:nvContentPartPr>
              <p14:xfrm>
                <a:off x="4659155" y="674668"/>
                <a:ext cx="180720" cy="108000"/>
              </p14:xfrm>
            </p:contentPart>
          </mc:Choice>
          <mc:Fallback>
            <p:pic>
              <p:nvPicPr>
                <p:cNvPr id="211092" name="Freihand 211091">
                  <a:extLst>
                    <a:ext uri="{FF2B5EF4-FFF2-40B4-BE49-F238E27FC236}">
                      <a16:creationId xmlns:a16="http://schemas.microsoft.com/office/drawing/2014/main" id="{E1EF2C44-5BD8-4238-1134-30C69F2CFB9F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650515" y="665668"/>
                  <a:ext cx="198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11093" name="Freihand 211092">
                  <a:extLst>
                    <a:ext uri="{FF2B5EF4-FFF2-40B4-BE49-F238E27FC236}">
                      <a16:creationId xmlns:a16="http://schemas.microsoft.com/office/drawing/2014/main" id="{B5D266A8-2F4A-B472-ED13-DD9BFD6B8673}"/>
                    </a:ext>
                  </a:extLst>
                </p14:cNvPr>
                <p14:cNvContentPartPr/>
                <p14:nvPr/>
              </p14:nvContentPartPr>
              <p14:xfrm>
                <a:off x="4968395" y="643348"/>
                <a:ext cx="145080" cy="110880"/>
              </p14:xfrm>
            </p:contentPart>
          </mc:Choice>
          <mc:Fallback>
            <p:pic>
              <p:nvPicPr>
                <p:cNvPr id="211093" name="Freihand 211092">
                  <a:extLst>
                    <a:ext uri="{FF2B5EF4-FFF2-40B4-BE49-F238E27FC236}">
                      <a16:creationId xmlns:a16="http://schemas.microsoft.com/office/drawing/2014/main" id="{B5D266A8-2F4A-B472-ED13-DD9BFD6B867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959755" y="634348"/>
                  <a:ext cx="162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11095" name="Freihand 211094">
                  <a:extLst>
                    <a:ext uri="{FF2B5EF4-FFF2-40B4-BE49-F238E27FC236}">
                      <a16:creationId xmlns:a16="http://schemas.microsoft.com/office/drawing/2014/main" id="{BA18AD33-E808-6D6A-A092-5611618FB2FC}"/>
                    </a:ext>
                  </a:extLst>
                </p14:cNvPr>
                <p14:cNvContentPartPr/>
                <p14:nvPr/>
              </p14:nvContentPartPr>
              <p14:xfrm>
                <a:off x="885635" y="3375748"/>
                <a:ext cx="147600" cy="110880"/>
              </p14:xfrm>
            </p:contentPart>
          </mc:Choice>
          <mc:Fallback>
            <p:pic>
              <p:nvPicPr>
                <p:cNvPr id="211095" name="Freihand 211094">
                  <a:extLst>
                    <a:ext uri="{FF2B5EF4-FFF2-40B4-BE49-F238E27FC236}">
                      <a16:creationId xmlns:a16="http://schemas.microsoft.com/office/drawing/2014/main" id="{BA18AD33-E808-6D6A-A092-5611618FB2FC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76635" y="3366748"/>
                  <a:ext cx="165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11097" name="Freihand 211096">
                  <a:extLst>
                    <a:ext uri="{FF2B5EF4-FFF2-40B4-BE49-F238E27FC236}">
                      <a16:creationId xmlns:a16="http://schemas.microsoft.com/office/drawing/2014/main" id="{44C22A0E-B035-B6B0-E758-5201CC1DD0DB}"/>
                    </a:ext>
                  </a:extLst>
                </p14:cNvPr>
                <p14:cNvContentPartPr/>
                <p14:nvPr/>
              </p14:nvContentPartPr>
              <p14:xfrm>
                <a:off x="1050875" y="3236788"/>
                <a:ext cx="66960" cy="308880"/>
              </p14:xfrm>
            </p:contentPart>
          </mc:Choice>
          <mc:Fallback>
            <p:pic>
              <p:nvPicPr>
                <p:cNvPr id="211097" name="Freihand 211096">
                  <a:extLst>
                    <a:ext uri="{FF2B5EF4-FFF2-40B4-BE49-F238E27FC236}">
                      <a16:creationId xmlns:a16="http://schemas.microsoft.com/office/drawing/2014/main" id="{44C22A0E-B035-B6B0-E758-5201CC1DD0D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42235" y="3227788"/>
                  <a:ext cx="846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11100" name="Freihand 211099">
                  <a:extLst>
                    <a:ext uri="{FF2B5EF4-FFF2-40B4-BE49-F238E27FC236}">
                      <a16:creationId xmlns:a16="http://schemas.microsoft.com/office/drawing/2014/main" id="{6CC5B8AD-5559-D10E-4D43-AB8031257FB1}"/>
                    </a:ext>
                  </a:extLst>
                </p14:cNvPr>
                <p14:cNvContentPartPr/>
                <p14:nvPr/>
              </p14:nvContentPartPr>
              <p14:xfrm>
                <a:off x="1022435" y="3342628"/>
                <a:ext cx="6840" cy="166320"/>
              </p14:xfrm>
            </p:contentPart>
          </mc:Choice>
          <mc:Fallback>
            <p:pic>
              <p:nvPicPr>
                <p:cNvPr id="211100" name="Freihand 211099">
                  <a:extLst>
                    <a:ext uri="{FF2B5EF4-FFF2-40B4-BE49-F238E27FC236}">
                      <a16:creationId xmlns:a16="http://schemas.microsoft.com/office/drawing/2014/main" id="{6CC5B8AD-5559-D10E-4D43-AB8031257FB1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13795" y="3333628"/>
                  <a:ext cx="24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11102" name="Freihand 211101">
                  <a:extLst>
                    <a:ext uri="{FF2B5EF4-FFF2-40B4-BE49-F238E27FC236}">
                      <a16:creationId xmlns:a16="http://schemas.microsoft.com/office/drawing/2014/main" id="{61DC489F-02B1-B9D7-6274-0AFDDF6250BC}"/>
                    </a:ext>
                  </a:extLst>
                </p14:cNvPr>
                <p14:cNvContentPartPr/>
                <p14:nvPr/>
              </p14:nvContentPartPr>
              <p14:xfrm>
                <a:off x="888155" y="3380788"/>
                <a:ext cx="144720" cy="118080"/>
              </p14:xfrm>
            </p:contentPart>
          </mc:Choice>
          <mc:Fallback>
            <p:pic>
              <p:nvPicPr>
                <p:cNvPr id="211102" name="Freihand 211101">
                  <a:extLst>
                    <a:ext uri="{FF2B5EF4-FFF2-40B4-BE49-F238E27FC236}">
                      <a16:creationId xmlns:a16="http://schemas.microsoft.com/office/drawing/2014/main" id="{61DC489F-02B1-B9D7-6274-0AFDDF6250B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79515" y="3372148"/>
                  <a:ext cx="162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11103" name="Freihand 211102">
                  <a:extLst>
                    <a:ext uri="{FF2B5EF4-FFF2-40B4-BE49-F238E27FC236}">
                      <a16:creationId xmlns:a16="http://schemas.microsoft.com/office/drawing/2014/main" id="{810E02E3-F019-B86C-B0EE-579CC8C907D7}"/>
                    </a:ext>
                  </a:extLst>
                </p14:cNvPr>
                <p14:cNvContentPartPr/>
                <p14:nvPr/>
              </p14:nvContentPartPr>
              <p14:xfrm>
                <a:off x="804275" y="3241468"/>
                <a:ext cx="127440" cy="343800"/>
              </p14:xfrm>
            </p:contentPart>
          </mc:Choice>
          <mc:Fallback>
            <p:pic>
              <p:nvPicPr>
                <p:cNvPr id="211103" name="Freihand 211102">
                  <a:extLst>
                    <a:ext uri="{FF2B5EF4-FFF2-40B4-BE49-F238E27FC236}">
                      <a16:creationId xmlns:a16="http://schemas.microsoft.com/office/drawing/2014/main" id="{810E02E3-F019-B86C-B0EE-579CC8C907D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95275" y="3232468"/>
                  <a:ext cx="1450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11430" name="Freihand 211429">
                  <a:extLst>
                    <a:ext uri="{FF2B5EF4-FFF2-40B4-BE49-F238E27FC236}">
                      <a16:creationId xmlns:a16="http://schemas.microsoft.com/office/drawing/2014/main" id="{63A728A2-29B7-BA86-C5D7-142765AE9483}"/>
                    </a:ext>
                  </a:extLst>
                </p14:cNvPr>
                <p14:cNvContentPartPr/>
                <p14:nvPr/>
              </p14:nvContentPartPr>
              <p14:xfrm>
                <a:off x="7866755" y="4421908"/>
                <a:ext cx="133200" cy="92160"/>
              </p14:xfrm>
            </p:contentPart>
          </mc:Choice>
          <mc:Fallback>
            <p:pic>
              <p:nvPicPr>
                <p:cNvPr id="211430" name="Freihand 211429">
                  <a:extLst>
                    <a:ext uri="{FF2B5EF4-FFF2-40B4-BE49-F238E27FC236}">
                      <a16:creationId xmlns:a16="http://schemas.microsoft.com/office/drawing/2014/main" id="{63A728A2-29B7-BA86-C5D7-142765AE948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858115" y="4412908"/>
                  <a:ext cx="1508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11183" name="Freihand 211182">
                  <a:extLst>
                    <a:ext uri="{FF2B5EF4-FFF2-40B4-BE49-F238E27FC236}">
                      <a16:creationId xmlns:a16="http://schemas.microsoft.com/office/drawing/2014/main" id="{7AD3D430-7568-DF7D-BA5A-643970DF0AFC}"/>
                    </a:ext>
                  </a:extLst>
                </p14:cNvPr>
                <p14:cNvContentPartPr/>
                <p14:nvPr/>
              </p14:nvContentPartPr>
              <p14:xfrm>
                <a:off x="6287795" y="3057508"/>
                <a:ext cx="372960" cy="131040"/>
              </p14:xfrm>
            </p:contentPart>
          </mc:Choice>
          <mc:Fallback>
            <p:pic>
              <p:nvPicPr>
                <p:cNvPr id="211183" name="Freihand 211182">
                  <a:extLst>
                    <a:ext uri="{FF2B5EF4-FFF2-40B4-BE49-F238E27FC236}">
                      <a16:creationId xmlns:a16="http://schemas.microsoft.com/office/drawing/2014/main" id="{7AD3D430-7568-DF7D-BA5A-643970DF0AF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279155" y="3048868"/>
                  <a:ext cx="390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11108" name="Freihand 211107">
                  <a:extLst>
                    <a:ext uri="{FF2B5EF4-FFF2-40B4-BE49-F238E27FC236}">
                      <a16:creationId xmlns:a16="http://schemas.microsoft.com/office/drawing/2014/main" id="{E84A0F5F-49C9-7A84-7167-8C3932062B7D}"/>
                    </a:ext>
                  </a:extLst>
                </p14:cNvPr>
                <p14:cNvContentPartPr/>
                <p14:nvPr/>
              </p14:nvContentPartPr>
              <p14:xfrm>
                <a:off x="1393955" y="3271708"/>
                <a:ext cx="104040" cy="170640"/>
              </p14:xfrm>
            </p:contentPart>
          </mc:Choice>
          <mc:Fallback>
            <p:pic>
              <p:nvPicPr>
                <p:cNvPr id="211108" name="Freihand 211107">
                  <a:extLst>
                    <a:ext uri="{FF2B5EF4-FFF2-40B4-BE49-F238E27FC236}">
                      <a16:creationId xmlns:a16="http://schemas.microsoft.com/office/drawing/2014/main" id="{E84A0F5F-49C9-7A84-7167-8C3932062B7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385315" y="3263068"/>
                  <a:ext cx="121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11110" name="Freihand 211109">
                  <a:extLst>
                    <a:ext uri="{FF2B5EF4-FFF2-40B4-BE49-F238E27FC236}">
                      <a16:creationId xmlns:a16="http://schemas.microsoft.com/office/drawing/2014/main" id="{967922B9-E838-71D3-E83F-328269A9192E}"/>
                    </a:ext>
                  </a:extLst>
                </p14:cNvPr>
                <p14:cNvContentPartPr/>
                <p14:nvPr/>
              </p14:nvContentPartPr>
              <p14:xfrm>
                <a:off x="1465955" y="3160468"/>
                <a:ext cx="19080" cy="39600"/>
              </p14:xfrm>
            </p:contentPart>
          </mc:Choice>
          <mc:Fallback>
            <p:pic>
              <p:nvPicPr>
                <p:cNvPr id="211110" name="Freihand 211109">
                  <a:extLst>
                    <a:ext uri="{FF2B5EF4-FFF2-40B4-BE49-F238E27FC236}">
                      <a16:creationId xmlns:a16="http://schemas.microsoft.com/office/drawing/2014/main" id="{967922B9-E838-71D3-E83F-328269A9192E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456955" y="3151468"/>
                  <a:ext cx="36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11119" name="Freihand 211118">
                  <a:extLst>
                    <a:ext uri="{FF2B5EF4-FFF2-40B4-BE49-F238E27FC236}">
                      <a16:creationId xmlns:a16="http://schemas.microsoft.com/office/drawing/2014/main" id="{B89754F7-0746-5365-B051-B292F2C02B2C}"/>
                    </a:ext>
                  </a:extLst>
                </p14:cNvPr>
                <p14:cNvContentPartPr/>
                <p14:nvPr/>
              </p14:nvContentPartPr>
              <p14:xfrm>
                <a:off x="1505915" y="3202228"/>
                <a:ext cx="235800" cy="295200"/>
              </p14:xfrm>
            </p:contentPart>
          </mc:Choice>
          <mc:Fallback>
            <p:pic>
              <p:nvPicPr>
                <p:cNvPr id="211119" name="Freihand 211118">
                  <a:extLst>
                    <a:ext uri="{FF2B5EF4-FFF2-40B4-BE49-F238E27FC236}">
                      <a16:creationId xmlns:a16="http://schemas.microsoft.com/office/drawing/2014/main" id="{B89754F7-0746-5365-B051-B292F2C02B2C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497275" y="3193228"/>
                  <a:ext cx="2534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11123" name="Freihand 211122">
                  <a:extLst>
                    <a:ext uri="{FF2B5EF4-FFF2-40B4-BE49-F238E27FC236}">
                      <a16:creationId xmlns:a16="http://schemas.microsoft.com/office/drawing/2014/main" id="{A8FDE007-B2B5-54AD-CE84-B5F2843F6B14}"/>
                    </a:ext>
                  </a:extLst>
                </p14:cNvPr>
                <p14:cNvContentPartPr/>
                <p14:nvPr/>
              </p14:nvContentPartPr>
              <p14:xfrm>
                <a:off x="2278115" y="3079468"/>
                <a:ext cx="4320" cy="2520"/>
              </p14:xfrm>
            </p:contentPart>
          </mc:Choice>
          <mc:Fallback>
            <p:pic>
              <p:nvPicPr>
                <p:cNvPr id="211123" name="Freihand 211122">
                  <a:extLst>
                    <a:ext uri="{FF2B5EF4-FFF2-40B4-BE49-F238E27FC236}">
                      <a16:creationId xmlns:a16="http://schemas.microsoft.com/office/drawing/2014/main" id="{A8FDE007-B2B5-54AD-CE84-B5F2843F6B1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269115" y="3070468"/>
                  <a:ext cx="219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11122" name="Freihand 211121">
                  <a:extLst>
                    <a:ext uri="{FF2B5EF4-FFF2-40B4-BE49-F238E27FC236}">
                      <a16:creationId xmlns:a16="http://schemas.microsoft.com/office/drawing/2014/main" id="{AB05E4C4-4BC6-C81E-4AB2-573F27C99836}"/>
                    </a:ext>
                  </a:extLst>
                </p14:cNvPr>
                <p14:cNvContentPartPr/>
                <p14:nvPr/>
              </p14:nvContentPartPr>
              <p14:xfrm>
                <a:off x="2258315" y="3243988"/>
                <a:ext cx="69480" cy="158040"/>
              </p14:xfrm>
            </p:contentPart>
          </mc:Choice>
          <mc:Fallback>
            <p:pic>
              <p:nvPicPr>
                <p:cNvPr id="211122" name="Freihand 211121">
                  <a:extLst>
                    <a:ext uri="{FF2B5EF4-FFF2-40B4-BE49-F238E27FC236}">
                      <a16:creationId xmlns:a16="http://schemas.microsoft.com/office/drawing/2014/main" id="{AB05E4C4-4BC6-C81E-4AB2-573F27C99836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249315" y="3235348"/>
                  <a:ext cx="871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11124" name="Freihand 211123">
                  <a:extLst>
                    <a:ext uri="{FF2B5EF4-FFF2-40B4-BE49-F238E27FC236}">
                      <a16:creationId xmlns:a16="http://schemas.microsoft.com/office/drawing/2014/main" id="{615EE7C6-3AB9-6930-A4F6-AEE41524DDD4}"/>
                    </a:ext>
                  </a:extLst>
                </p14:cNvPr>
                <p14:cNvContentPartPr/>
                <p14:nvPr/>
              </p14:nvContentPartPr>
              <p14:xfrm>
                <a:off x="2332115" y="3347308"/>
                <a:ext cx="150840" cy="180720"/>
              </p14:xfrm>
            </p:contentPart>
          </mc:Choice>
          <mc:Fallback>
            <p:pic>
              <p:nvPicPr>
                <p:cNvPr id="211124" name="Freihand 211123">
                  <a:extLst>
                    <a:ext uri="{FF2B5EF4-FFF2-40B4-BE49-F238E27FC236}">
                      <a16:creationId xmlns:a16="http://schemas.microsoft.com/office/drawing/2014/main" id="{615EE7C6-3AB9-6930-A4F6-AEE41524DDD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323115" y="3338668"/>
                  <a:ext cx="1684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11128" name="Freihand 211127">
                  <a:extLst>
                    <a:ext uri="{FF2B5EF4-FFF2-40B4-BE49-F238E27FC236}">
                      <a16:creationId xmlns:a16="http://schemas.microsoft.com/office/drawing/2014/main" id="{1F2BCA29-54E5-241D-0633-88F71B9DC583}"/>
                    </a:ext>
                  </a:extLst>
                </p14:cNvPr>
                <p14:cNvContentPartPr/>
                <p14:nvPr/>
              </p14:nvContentPartPr>
              <p14:xfrm>
                <a:off x="2716235" y="3283228"/>
                <a:ext cx="150120" cy="30600"/>
              </p14:xfrm>
            </p:contentPart>
          </mc:Choice>
          <mc:Fallback>
            <p:pic>
              <p:nvPicPr>
                <p:cNvPr id="211128" name="Freihand 211127">
                  <a:extLst>
                    <a:ext uri="{FF2B5EF4-FFF2-40B4-BE49-F238E27FC236}">
                      <a16:creationId xmlns:a16="http://schemas.microsoft.com/office/drawing/2014/main" id="{1F2BCA29-54E5-241D-0633-88F71B9DC58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707235" y="3274228"/>
                  <a:ext cx="167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11131" name="Freihand 211130">
                  <a:extLst>
                    <a:ext uri="{FF2B5EF4-FFF2-40B4-BE49-F238E27FC236}">
                      <a16:creationId xmlns:a16="http://schemas.microsoft.com/office/drawing/2014/main" id="{44070058-61AF-A4D0-5D18-9AF245A46EA3}"/>
                    </a:ext>
                  </a:extLst>
                </p14:cNvPr>
                <p14:cNvContentPartPr/>
                <p14:nvPr/>
              </p14:nvContentPartPr>
              <p14:xfrm>
                <a:off x="2732795" y="3330028"/>
                <a:ext cx="151200" cy="34920"/>
              </p14:xfrm>
            </p:contentPart>
          </mc:Choice>
          <mc:Fallback>
            <p:pic>
              <p:nvPicPr>
                <p:cNvPr id="211131" name="Freihand 211130">
                  <a:extLst>
                    <a:ext uri="{FF2B5EF4-FFF2-40B4-BE49-F238E27FC236}">
                      <a16:creationId xmlns:a16="http://schemas.microsoft.com/office/drawing/2014/main" id="{44070058-61AF-A4D0-5D18-9AF245A46EA3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723795" y="3321388"/>
                  <a:ext cx="168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11136" name="Freihand 211135">
                  <a:extLst>
                    <a:ext uri="{FF2B5EF4-FFF2-40B4-BE49-F238E27FC236}">
                      <a16:creationId xmlns:a16="http://schemas.microsoft.com/office/drawing/2014/main" id="{DBB4C80C-2EEF-03E4-D47D-FB9762665283}"/>
                    </a:ext>
                  </a:extLst>
                </p14:cNvPr>
                <p14:cNvContentPartPr/>
                <p14:nvPr/>
              </p14:nvContentPartPr>
              <p14:xfrm>
                <a:off x="3041315" y="3218068"/>
                <a:ext cx="228240" cy="106560"/>
              </p14:xfrm>
            </p:contentPart>
          </mc:Choice>
          <mc:Fallback>
            <p:pic>
              <p:nvPicPr>
                <p:cNvPr id="211136" name="Freihand 211135">
                  <a:extLst>
                    <a:ext uri="{FF2B5EF4-FFF2-40B4-BE49-F238E27FC236}">
                      <a16:creationId xmlns:a16="http://schemas.microsoft.com/office/drawing/2014/main" id="{DBB4C80C-2EEF-03E4-D47D-FB9762665283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032315" y="3209428"/>
                  <a:ext cx="245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11144" name="Freihand 211143">
                  <a:extLst>
                    <a:ext uri="{FF2B5EF4-FFF2-40B4-BE49-F238E27FC236}">
                      <a16:creationId xmlns:a16="http://schemas.microsoft.com/office/drawing/2014/main" id="{89C20759-C347-F69F-CF12-102CB53D6E8C}"/>
                    </a:ext>
                  </a:extLst>
                </p14:cNvPr>
                <p14:cNvContentPartPr/>
                <p14:nvPr/>
              </p14:nvContentPartPr>
              <p14:xfrm>
                <a:off x="3313115" y="3227428"/>
                <a:ext cx="237240" cy="90360"/>
              </p14:xfrm>
            </p:contentPart>
          </mc:Choice>
          <mc:Fallback>
            <p:pic>
              <p:nvPicPr>
                <p:cNvPr id="211144" name="Freihand 211143">
                  <a:extLst>
                    <a:ext uri="{FF2B5EF4-FFF2-40B4-BE49-F238E27FC236}">
                      <a16:creationId xmlns:a16="http://schemas.microsoft.com/office/drawing/2014/main" id="{89C20759-C347-F69F-CF12-102CB53D6E8C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304115" y="3218788"/>
                  <a:ext cx="2548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11151" name="Freihand 211150">
                  <a:extLst>
                    <a:ext uri="{FF2B5EF4-FFF2-40B4-BE49-F238E27FC236}">
                      <a16:creationId xmlns:a16="http://schemas.microsoft.com/office/drawing/2014/main" id="{A3C5C4B9-52CB-4D80-BA03-CBC3D58B017D}"/>
                    </a:ext>
                  </a:extLst>
                </p14:cNvPr>
                <p14:cNvContentPartPr/>
                <p14:nvPr/>
              </p14:nvContentPartPr>
              <p14:xfrm>
                <a:off x="3610835" y="3039508"/>
                <a:ext cx="120240" cy="273240"/>
              </p14:xfrm>
            </p:contentPart>
          </mc:Choice>
          <mc:Fallback>
            <p:pic>
              <p:nvPicPr>
                <p:cNvPr id="211151" name="Freihand 211150">
                  <a:extLst>
                    <a:ext uri="{FF2B5EF4-FFF2-40B4-BE49-F238E27FC236}">
                      <a16:creationId xmlns:a16="http://schemas.microsoft.com/office/drawing/2014/main" id="{A3C5C4B9-52CB-4D80-BA03-CBC3D58B017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602195" y="3030868"/>
                  <a:ext cx="13788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11152" name="Freihand 211151">
                  <a:extLst>
                    <a:ext uri="{FF2B5EF4-FFF2-40B4-BE49-F238E27FC236}">
                      <a16:creationId xmlns:a16="http://schemas.microsoft.com/office/drawing/2014/main" id="{03780C54-5FEB-3086-A113-A80780695861}"/>
                    </a:ext>
                  </a:extLst>
                </p14:cNvPr>
                <p14:cNvContentPartPr/>
                <p14:nvPr/>
              </p14:nvContentPartPr>
              <p14:xfrm>
                <a:off x="3761675" y="3051388"/>
                <a:ext cx="213480" cy="231840"/>
              </p14:xfrm>
            </p:contentPart>
          </mc:Choice>
          <mc:Fallback>
            <p:pic>
              <p:nvPicPr>
                <p:cNvPr id="211152" name="Freihand 211151">
                  <a:extLst>
                    <a:ext uri="{FF2B5EF4-FFF2-40B4-BE49-F238E27FC236}">
                      <a16:creationId xmlns:a16="http://schemas.microsoft.com/office/drawing/2014/main" id="{03780C54-5FEB-3086-A113-A80780695861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752675" y="3042388"/>
                  <a:ext cx="2311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11156" name="Freihand 211155">
                  <a:extLst>
                    <a:ext uri="{FF2B5EF4-FFF2-40B4-BE49-F238E27FC236}">
                      <a16:creationId xmlns:a16="http://schemas.microsoft.com/office/drawing/2014/main" id="{DEBF9EB8-F2DC-BAAC-F147-BE6C1CCDEC6E}"/>
                    </a:ext>
                  </a:extLst>
                </p14:cNvPr>
                <p14:cNvContentPartPr/>
                <p14:nvPr/>
              </p14:nvContentPartPr>
              <p14:xfrm>
                <a:off x="2777435" y="3199348"/>
                <a:ext cx="198360" cy="233640"/>
              </p14:xfrm>
            </p:contentPart>
          </mc:Choice>
          <mc:Fallback>
            <p:pic>
              <p:nvPicPr>
                <p:cNvPr id="211156" name="Freihand 211155">
                  <a:extLst>
                    <a:ext uri="{FF2B5EF4-FFF2-40B4-BE49-F238E27FC236}">
                      <a16:creationId xmlns:a16="http://schemas.microsoft.com/office/drawing/2014/main" id="{DEBF9EB8-F2DC-BAAC-F147-BE6C1CCDEC6E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2768435" y="3190348"/>
                  <a:ext cx="2160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11158" name="Freihand 211157">
                  <a:extLst>
                    <a:ext uri="{FF2B5EF4-FFF2-40B4-BE49-F238E27FC236}">
                      <a16:creationId xmlns:a16="http://schemas.microsoft.com/office/drawing/2014/main" id="{D04FA12E-57FD-9068-8E19-4F3E12BF05A6}"/>
                    </a:ext>
                  </a:extLst>
                </p14:cNvPr>
                <p14:cNvContentPartPr/>
                <p14:nvPr/>
              </p14:nvContentPartPr>
              <p14:xfrm>
                <a:off x="4210595" y="3115108"/>
                <a:ext cx="138600" cy="140760"/>
              </p14:xfrm>
            </p:contentPart>
          </mc:Choice>
          <mc:Fallback>
            <p:pic>
              <p:nvPicPr>
                <p:cNvPr id="211158" name="Freihand 211157">
                  <a:extLst>
                    <a:ext uri="{FF2B5EF4-FFF2-40B4-BE49-F238E27FC236}">
                      <a16:creationId xmlns:a16="http://schemas.microsoft.com/office/drawing/2014/main" id="{D04FA12E-57FD-9068-8E19-4F3E12BF05A6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201955" y="3106468"/>
                  <a:ext cx="156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11161" name="Freihand 211160">
                  <a:extLst>
                    <a:ext uri="{FF2B5EF4-FFF2-40B4-BE49-F238E27FC236}">
                      <a16:creationId xmlns:a16="http://schemas.microsoft.com/office/drawing/2014/main" id="{C583BED0-3E14-D522-A21F-D07D3B9B71D1}"/>
                    </a:ext>
                  </a:extLst>
                </p14:cNvPr>
                <p14:cNvContentPartPr/>
                <p14:nvPr/>
              </p14:nvContentPartPr>
              <p14:xfrm>
                <a:off x="4406075" y="3113668"/>
                <a:ext cx="107640" cy="151200"/>
              </p14:xfrm>
            </p:contentPart>
          </mc:Choice>
          <mc:Fallback>
            <p:pic>
              <p:nvPicPr>
                <p:cNvPr id="211161" name="Freihand 211160">
                  <a:extLst>
                    <a:ext uri="{FF2B5EF4-FFF2-40B4-BE49-F238E27FC236}">
                      <a16:creationId xmlns:a16="http://schemas.microsoft.com/office/drawing/2014/main" id="{C583BED0-3E14-D522-A21F-D07D3B9B71D1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4397435" y="3104668"/>
                  <a:ext cx="125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11163" name="Freihand 211162">
                  <a:extLst>
                    <a:ext uri="{FF2B5EF4-FFF2-40B4-BE49-F238E27FC236}">
                      <a16:creationId xmlns:a16="http://schemas.microsoft.com/office/drawing/2014/main" id="{23379C62-9C43-2BD6-A3D6-3213CF781357}"/>
                    </a:ext>
                  </a:extLst>
                </p14:cNvPr>
                <p14:cNvContentPartPr/>
                <p14:nvPr/>
              </p14:nvContentPartPr>
              <p14:xfrm>
                <a:off x="4619915" y="3093148"/>
                <a:ext cx="122760" cy="323280"/>
              </p14:xfrm>
            </p:contentPart>
          </mc:Choice>
          <mc:Fallback>
            <p:pic>
              <p:nvPicPr>
                <p:cNvPr id="211163" name="Freihand 211162">
                  <a:extLst>
                    <a:ext uri="{FF2B5EF4-FFF2-40B4-BE49-F238E27FC236}">
                      <a16:creationId xmlns:a16="http://schemas.microsoft.com/office/drawing/2014/main" id="{23379C62-9C43-2BD6-A3D6-3213CF781357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611275" y="3084148"/>
                  <a:ext cx="1404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11165" name="Freihand 211164">
                  <a:extLst>
                    <a:ext uri="{FF2B5EF4-FFF2-40B4-BE49-F238E27FC236}">
                      <a16:creationId xmlns:a16="http://schemas.microsoft.com/office/drawing/2014/main" id="{419698CB-A4A4-CCA1-893C-7031F7C7BA01}"/>
                    </a:ext>
                  </a:extLst>
                </p14:cNvPr>
                <p14:cNvContentPartPr/>
                <p14:nvPr/>
              </p14:nvContentPartPr>
              <p14:xfrm>
                <a:off x="4844555" y="3097108"/>
                <a:ext cx="100080" cy="122040"/>
              </p14:xfrm>
            </p:contentPart>
          </mc:Choice>
          <mc:Fallback>
            <p:pic>
              <p:nvPicPr>
                <p:cNvPr id="211165" name="Freihand 211164">
                  <a:extLst>
                    <a:ext uri="{FF2B5EF4-FFF2-40B4-BE49-F238E27FC236}">
                      <a16:creationId xmlns:a16="http://schemas.microsoft.com/office/drawing/2014/main" id="{419698CB-A4A4-CCA1-893C-7031F7C7BA01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835915" y="3088468"/>
                  <a:ext cx="1177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11174" name="Freihand 211173">
                  <a:extLst>
                    <a:ext uri="{FF2B5EF4-FFF2-40B4-BE49-F238E27FC236}">
                      <a16:creationId xmlns:a16="http://schemas.microsoft.com/office/drawing/2014/main" id="{F9F7A3F8-EC56-90DD-D2FD-9FF2CF6F2733}"/>
                    </a:ext>
                  </a:extLst>
                </p14:cNvPr>
                <p14:cNvContentPartPr/>
                <p14:nvPr/>
              </p14:nvContentPartPr>
              <p14:xfrm>
                <a:off x="5016635" y="3115108"/>
                <a:ext cx="80640" cy="106560"/>
              </p14:xfrm>
            </p:contentPart>
          </mc:Choice>
          <mc:Fallback>
            <p:pic>
              <p:nvPicPr>
                <p:cNvPr id="211174" name="Freihand 211173">
                  <a:extLst>
                    <a:ext uri="{FF2B5EF4-FFF2-40B4-BE49-F238E27FC236}">
                      <a16:creationId xmlns:a16="http://schemas.microsoft.com/office/drawing/2014/main" id="{F9F7A3F8-EC56-90DD-D2FD-9FF2CF6F2733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5007995" y="3106468"/>
                  <a:ext cx="982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11175" name="Freihand 211174">
                  <a:extLst>
                    <a:ext uri="{FF2B5EF4-FFF2-40B4-BE49-F238E27FC236}">
                      <a16:creationId xmlns:a16="http://schemas.microsoft.com/office/drawing/2014/main" id="{58096C83-F3D0-9213-CDEB-D255D6DFD4E2}"/>
                    </a:ext>
                  </a:extLst>
                </p14:cNvPr>
                <p14:cNvContentPartPr/>
                <p14:nvPr/>
              </p14:nvContentPartPr>
              <p14:xfrm>
                <a:off x="5164955" y="2964268"/>
                <a:ext cx="467640" cy="252360"/>
              </p14:xfrm>
            </p:contentPart>
          </mc:Choice>
          <mc:Fallback>
            <p:pic>
              <p:nvPicPr>
                <p:cNvPr id="211175" name="Freihand 211174">
                  <a:extLst>
                    <a:ext uri="{FF2B5EF4-FFF2-40B4-BE49-F238E27FC236}">
                      <a16:creationId xmlns:a16="http://schemas.microsoft.com/office/drawing/2014/main" id="{58096C83-F3D0-9213-CDEB-D255D6DFD4E2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156315" y="2955268"/>
                  <a:ext cx="4852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11176" name="Freihand 211175">
                  <a:extLst>
                    <a:ext uri="{FF2B5EF4-FFF2-40B4-BE49-F238E27FC236}">
                      <a16:creationId xmlns:a16="http://schemas.microsoft.com/office/drawing/2014/main" id="{64775FA4-D3BD-251A-139D-1F054388CB2E}"/>
                    </a:ext>
                  </a:extLst>
                </p14:cNvPr>
                <p14:cNvContentPartPr/>
                <p14:nvPr/>
              </p14:nvContentPartPr>
              <p14:xfrm>
                <a:off x="5645555" y="3002788"/>
                <a:ext cx="7920" cy="37440"/>
              </p14:xfrm>
            </p:contentPart>
          </mc:Choice>
          <mc:Fallback>
            <p:pic>
              <p:nvPicPr>
                <p:cNvPr id="211176" name="Freihand 211175">
                  <a:extLst>
                    <a:ext uri="{FF2B5EF4-FFF2-40B4-BE49-F238E27FC236}">
                      <a16:creationId xmlns:a16="http://schemas.microsoft.com/office/drawing/2014/main" id="{64775FA4-D3BD-251A-139D-1F054388CB2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636915" y="2993788"/>
                  <a:ext cx="25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11177" name="Freihand 211176">
                  <a:extLst>
                    <a:ext uri="{FF2B5EF4-FFF2-40B4-BE49-F238E27FC236}">
                      <a16:creationId xmlns:a16="http://schemas.microsoft.com/office/drawing/2014/main" id="{96E8BAFF-AAF0-BFD8-B69F-C659D392A3E7}"/>
                    </a:ext>
                  </a:extLst>
                </p14:cNvPr>
                <p14:cNvContentPartPr/>
                <p14:nvPr/>
              </p14:nvContentPartPr>
              <p14:xfrm>
                <a:off x="5685875" y="3078388"/>
                <a:ext cx="193680" cy="88920"/>
              </p14:xfrm>
            </p:contentPart>
          </mc:Choice>
          <mc:Fallback>
            <p:pic>
              <p:nvPicPr>
                <p:cNvPr id="211177" name="Freihand 211176">
                  <a:extLst>
                    <a:ext uri="{FF2B5EF4-FFF2-40B4-BE49-F238E27FC236}">
                      <a16:creationId xmlns:a16="http://schemas.microsoft.com/office/drawing/2014/main" id="{96E8BAFF-AAF0-BFD8-B69F-C659D392A3E7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676875" y="3069388"/>
                  <a:ext cx="2113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11182" name="Freihand 211181">
                  <a:extLst>
                    <a:ext uri="{FF2B5EF4-FFF2-40B4-BE49-F238E27FC236}">
                      <a16:creationId xmlns:a16="http://schemas.microsoft.com/office/drawing/2014/main" id="{D5CA1A46-FD7A-3785-58FA-B01E2E329F07}"/>
                    </a:ext>
                  </a:extLst>
                </p14:cNvPr>
                <p14:cNvContentPartPr/>
                <p14:nvPr/>
              </p14:nvContentPartPr>
              <p14:xfrm>
                <a:off x="5953355" y="3054628"/>
                <a:ext cx="99720" cy="154440"/>
              </p14:xfrm>
            </p:contentPart>
          </mc:Choice>
          <mc:Fallback>
            <p:pic>
              <p:nvPicPr>
                <p:cNvPr id="211182" name="Freihand 211181">
                  <a:extLst>
                    <a:ext uri="{FF2B5EF4-FFF2-40B4-BE49-F238E27FC236}">
                      <a16:creationId xmlns:a16="http://schemas.microsoft.com/office/drawing/2014/main" id="{D5CA1A46-FD7A-3785-58FA-B01E2E329F07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944715" y="3045628"/>
                  <a:ext cx="1173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11192" name="Freihand 211191">
                  <a:extLst>
                    <a:ext uri="{FF2B5EF4-FFF2-40B4-BE49-F238E27FC236}">
                      <a16:creationId xmlns:a16="http://schemas.microsoft.com/office/drawing/2014/main" id="{38797643-3EBE-FCC6-A2B2-81361EA0FF67}"/>
                    </a:ext>
                  </a:extLst>
                </p14:cNvPr>
                <p14:cNvContentPartPr/>
                <p14:nvPr/>
              </p14:nvContentPartPr>
              <p14:xfrm>
                <a:off x="1443635" y="3565828"/>
                <a:ext cx="261000" cy="290520"/>
              </p14:xfrm>
            </p:contentPart>
          </mc:Choice>
          <mc:Fallback>
            <p:pic>
              <p:nvPicPr>
                <p:cNvPr id="211192" name="Freihand 211191">
                  <a:extLst>
                    <a:ext uri="{FF2B5EF4-FFF2-40B4-BE49-F238E27FC236}">
                      <a16:creationId xmlns:a16="http://schemas.microsoft.com/office/drawing/2014/main" id="{38797643-3EBE-FCC6-A2B2-81361EA0FF67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434995" y="3557188"/>
                  <a:ext cx="2786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11198" name="Freihand 211197">
                  <a:extLst>
                    <a:ext uri="{FF2B5EF4-FFF2-40B4-BE49-F238E27FC236}">
                      <a16:creationId xmlns:a16="http://schemas.microsoft.com/office/drawing/2014/main" id="{C238AE8C-E533-F28C-C857-60812CCD172D}"/>
                    </a:ext>
                  </a:extLst>
                </p14:cNvPr>
                <p14:cNvContentPartPr/>
                <p14:nvPr/>
              </p14:nvContentPartPr>
              <p14:xfrm>
                <a:off x="1815155" y="3710188"/>
                <a:ext cx="79560" cy="71640"/>
              </p14:xfrm>
            </p:contentPart>
          </mc:Choice>
          <mc:Fallback>
            <p:pic>
              <p:nvPicPr>
                <p:cNvPr id="211198" name="Freihand 211197">
                  <a:extLst>
                    <a:ext uri="{FF2B5EF4-FFF2-40B4-BE49-F238E27FC236}">
                      <a16:creationId xmlns:a16="http://schemas.microsoft.com/office/drawing/2014/main" id="{C238AE8C-E533-F28C-C857-60812CCD172D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806515" y="3701188"/>
                  <a:ext cx="972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11200" name="Freihand 211199">
                  <a:extLst>
                    <a:ext uri="{FF2B5EF4-FFF2-40B4-BE49-F238E27FC236}">
                      <a16:creationId xmlns:a16="http://schemas.microsoft.com/office/drawing/2014/main" id="{2A88A5DA-0955-5CBC-A36C-E1F66DE018F1}"/>
                    </a:ext>
                  </a:extLst>
                </p14:cNvPr>
                <p14:cNvContentPartPr/>
                <p14:nvPr/>
              </p14:nvContentPartPr>
              <p14:xfrm>
                <a:off x="2208635" y="3753028"/>
                <a:ext cx="296280" cy="81360"/>
              </p14:xfrm>
            </p:contentPart>
          </mc:Choice>
          <mc:Fallback>
            <p:pic>
              <p:nvPicPr>
                <p:cNvPr id="211200" name="Freihand 211199">
                  <a:extLst>
                    <a:ext uri="{FF2B5EF4-FFF2-40B4-BE49-F238E27FC236}">
                      <a16:creationId xmlns:a16="http://schemas.microsoft.com/office/drawing/2014/main" id="{2A88A5DA-0955-5CBC-A36C-E1F66DE018F1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199635" y="3744388"/>
                  <a:ext cx="3139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11201" name="Freihand 211200">
                  <a:extLst>
                    <a:ext uri="{FF2B5EF4-FFF2-40B4-BE49-F238E27FC236}">
                      <a16:creationId xmlns:a16="http://schemas.microsoft.com/office/drawing/2014/main" id="{B880F292-9CA3-1499-A983-634AD57F3900}"/>
                    </a:ext>
                  </a:extLst>
                </p14:cNvPr>
                <p14:cNvContentPartPr/>
                <p14:nvPr/>
              </p14:nvContentPartPr>
              <p14:xfrm>
                <a:off x="2557475" y="3606508"/>
                <a:ext cx="262080" cy="178560"/>
              </p14:xfrm>
            </p:contentPart>
          </mc:Choice>
          <mc:Fallback>
            <p:pic>
              <p:nvPicPr>
                <p:cNvPr id="211201" name="Freihand 211200">
                  <a:extLst>
                    <a:ext uri="{FF2B5EF4-FFF2-40B4-BE49-F238E27FC236}">
                      <a16:creationId xmlns:a16="http://schemas.microsoft.com/office/drawing/2014/main" id="{B880F292-9CA3-1499-A983-634AD57F3900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548835" y="3597868"/>
                  <a:ext cx="2797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11202" name="Freihand 211201">
                  <a:extLst>
                    <a:ext uri="{FF2B5EF4-FFF2-40B4-BE49-F238E27FC236}">
                      <a16:creationId xmlns:a16="http://schemas.microsoft.com/office/drawing/2014/main" id="{F25B771F-91C1-BEC2-9111-2073A54AAD54}"/>
                    </a:ext>
                  </a:extLst>
                </p14:cNvPr>
                <p14:cNvContentPartPr/>
                <p14:nvPr/>
              </p14:nvContentPartPr>
              <p14:xfrm>
                <a:off x="2885075" y="3687508"/>
                <a:ext cx="113400" cy="81720"/>
              </p14:xfrm>
            </p:contentPart>
          </mc:Choice>
          <mc:Fallback>
            <p:pic>
              <p:nvPicPr>
                <p:cNvPr id="211202" name="Freihand 211201">
                  <a:extLst>
                    <a:ext uri="{FF2B5EF4-FFF2-40B4-BE49-F238E27FC236}">
                      <a16:creationId xmlns:a16="http://schemas.microsoft.com/office/drawing/2014/main" id="{F25B771F-91C1-BEC2-9111-2073A54AAD5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876075" y="3678868"/>
                  <a:ext cx="131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11203" name="Freihand 211202">
                  <a:extLst>
                    <a:ext uri="{FF2B5EF4-FFF2-40B4-BE49-F238E27FC236}">
                      <a16:creationId xmlns:a16="http://schemas.microsoft.com/office/drawing/2014/main" id="{51EE0DAF-F04B-ACFF-88C4-1360696B4F67}"/>
                    </a:ext>
                  </a:extLst>
                </p14:cNvPr>
                <p14:cNvContentPartPr/>
                <p14:nvPr/>
              </p14:nvContentPartPr>
              <p14:xfrm>
                <a:off x="3038795" y="3543868"/>
                <a:ext cx="84600" cy="208440"/>
              </p14:xfrm>
            </p:contentPart>
          </mc:Choice>
          <mc:Fallback>
            <p:pic>
              <p:nvPicPr>
                <p:cNvPr id="211203" name="Freihand 211202">
                  <a:extLst>
                    <a:ext uri="{FF2B5EF4-FFF2-40B4-BE49-F238E27FC236}">
                      <a16:creationId xmlns:a16="http://schemas.microsoft.com/office/drawing/2014/main" id="{51EE0DAF-F04B-ACFF-88C4-1360696B4F6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3029795" y="3534868"/>
                  <a:ext cx="1022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11204" name="Freihand 211203">
                  <a:extLst>
                    <a:ext uri="{FF2B5EF4-FFF2-40B4-BE49-F238E27FC236}">
                      <a16:creationId xmlns:a16="http://schemas.microsoft.com/office/drawing/2014/main" id="{AB7EF392-BB7E-1751-EBEB-E7ED72A1ADCC}"/>
                    </a:ext>
                  </a:extLst>
                </p14:cNvPr>
                <p14:cNvContentPartPr/>
                <p14:nvPr/>
              </p14:nvContentPartPr>
              <p14:xfrm>
                <a:off x="3352715" y="3621988"/>
                <a:ext cx="119520" cy="105840"/>
              </p14:xfrm>
            </p:contentPart>
          </mc:Choice>
          <mc:Fallback>
            <p:pic>
              <p:nvPicPr>
                <p:cNvPr id="211204" name="Freihand 211203">
                  <a:extLst>
                    <a:ext uri="{FF2B5EF4-FFF2-40B4-BE49-F238E27FC236}">
                      <a16:creationId xmlns:a16="http://schemas.microsoft.com/office/drawing/2014/main" id="{AB7EF392-BB7E-1751-EBEB-E7ED72A1ADC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343715" y="3613348"/>
                  <a:ext cx="137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11205" name="Freihand 211204">
                  <a:extLst>
                    <a:ext uri="{FF2B5EF4-FFF2-40B4-BE49-F238E27FC236}">
                      <a16:creationId xmlns:a16="http://schemas.microsoft.com/office/drawing/2014/main" id="{6838B01C-EEB6-321A-7671-639F67126D45}"/>
                    </a:ext>
                  </a:extLst>
                </p14:cNvPr>
                <p14:cNvContentPartPr/>
                <p14:nvPr/>
              </p14:nvContentPartPr>
              <p14:xfrm>
                <a:off x="3492035" y="3513988"/>
                <a:ext cx="385920" cy="213480"/>
              </p14:xfrm>
            </p:contentPart>
          </mc:Choice>
          <mc:Fallback>
            <p:pic>
              <p:nvPicPr>
                <p:cNvPr id="211205" name="Freihand 211204">
                  <a:extLst>
                    <a:ext uri="{FF2B5EF4-FFF2-40B4-BE49-F238E27FC236}">
                      <a16:creationId xmlns:a16="http://schemas.microsoft.com/office/drawing/2014/main" id="{6838B01C-EEB6-321A-7671-639F67126D4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483395" y="3505348"/>
                  <a:ext cx="4035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11208" name="Freihand 211207">
                  <a:extLst>
                    <a:ext uri="{FF2B5EF4-FFF2-40B4-BE49-F238E27FC236}">
                      <a16:creationId xmlns:a16="http://schemas.microsoft.com/office/drawing/2014/main" id="{A89BCA8C-CA45-6C14-7B24-14AAC4F29DC8}"/>
                    </a:ext>
                  </a:extLst>
                </p14:cNvPr>
                <p14:cNvContentPartPr/>
                <p14:nvPr/>
              </p14:nvContentPartPr>
              <p14:xfrm>
                <a:off x="3967235" y="3547468"/>
                <a:ext cx="115560" cy="165240"/>
              </p14:xfrm>
            </p:contentPart>
          </mc:Choice>
          <mc:Fallback>
            <p:pic>
              <p:nvPicPr>
                <p:cNvPr id="211208" name="Freihand 211207">
                  <a:extLst>
                    <a:ext uri="{FF2B5EF4-FFF2-40B4-BE49-F238E27FC236}">
                      <a16:creationId xmlns:a16="http://schemas.microsoft.com/office/drawing/2014/main" id="{A89BCA8C-CA45-6C14-7B24-14AAC4F29DC8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958235" y="3538468"/>
                  <a:ext cx="1332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11209" name="Freihand 211208">
                  <a:extLst>
                    <a:ext uri="{FF2B5EF4-FFF2-40B4-BE49-F238E27FC236}">
                      <a16:creationId xmlns:a16="http://schemas.microsoft.com/office/drawing/2014/main" id="{2E8180D4-13BF-78AE-3204-4623C905959F}"/>
                    </a:ext>
                  </a:extLst>
                </p14:cNvPr>
                <p14:cNvContentPartPr/>
                <p14:nvPr/>
              </p14:nvContentPartPr>
              <p14:xfrm>
                <a:off x="4247675" y="3585268"/>
                <a:ext cx="352440" cy="113400"/>
              </p14:xfrm>
            </p:contentPart>
          </mc:Choice>
          <mc:Fallback>
            <p:pic>
              <p:nvPicPr>
                <p:cNvPr id="211209" name="Freihand 211208">
                  <a:extLst>
                    <a:ext uri="{FF2B5EF4-FFF2-40B4-BE49-F238E27FC236}">
                      <a16:creationId xmlns:a16="http://schemas.microsoft.com/office/drawing/2014/main" id="{2E8180D4-13BF-78AE-3204-4623C905959F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239035" y="3576628"/>
                  <a:ext cx="370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11212" name="Freihand 211211">
                  <a:extLst>
                    <a:ext uri="{FF2B5EF4-FFF2-40B4-BE49-F238E27FC236}">
                      <a16:creationId xmlns:a16="http://schemas.microsoft.com/office/drawing/2014/main" id="{F60D4CB8-688C-E9D2-0756-C0C2F1A8EFDD}"/>
                    </a:ext>
                  </a:extLst>
                </p14:cNvPr>
                <p14:cNvContentPartPr/>
                <p14:nvPr/>
              </p14:nvContentPartPr>
              <p14:xfrm>
                <a:off x="4980635" y="3552868"/>
                <a:ext cx="194040" cy="117000"/>
              </p14:xfrm>
            </p:contentPart>
          </mc:Choice>
          <mc:Fallback>
            <p:pic>
              <p:nvPicPr>
                <p:cNvPr id="211212" name="Freihand 211211">
                  <a:extLst>
                    <a:ext uri="{FF2B5EF4-FFF2-40B4-BE49-F238E27FC236}">
                      <a16:creationId xmlns:a16="http://schemas.microsoft.com/office/drawing/2014/main" id="{F60D4CB8-688C-E9D2-0756-C0C2F1A8EFDD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971995" y="3544228"/>
                  <a:ext cx="211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11213" name="Freihand 211212">
                  <a:extLst>
                    <a:ext uri="{FF2B5EF4-FFF2-40B4-BE49-F238E27FC236}">
                      <a16:creationId xmlns:a16="http://schemas.microsoft.com/office/drawing/2014/main" id="{B501CC5F-7FEB-1863-713C-DEEDF326F7BC}"/>
                    </a:ext>
                  </a:extLst>
                </p14:cNvPr>
                <p14:cNvContentPartPr/>
                <p14:nvPr/>
              </p14:nvContentPartPr>
              <p14:xfrm>
                <a:off x="5198075" y="3452788"/>
                <a:ext cx="131400" cy="215640"/>
              </p14:xfrm>
            </p:contentPart>
          </mc:Choice>
          <mc:Fallback>
            <p:pic>
              <p:nvPicPr>
                <p:cNvPr id="211213" name="Freihand 211212">
                  <a:extLst>
                    <a:ext uri="{FF2B5EF4-FFF2-40B4-BE49-F238E27FC236}">
                      <a16:creationId xmlns:a16="http://schemas.microsoft.com/office/drawing/2014/main" id="{B501CC5F-7FEB-1863-713C-DEEDF326F7BC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5189435" y="3444148"/>
                  <a:ext cx="1490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11216" name="Freihand 211215">
                  <a:extLst>
                    <a:ext uri="{FF2B5EF4-FFF2-40B4-BE49-F238E27FC236}">
                      <a16:creationId xmlns:a16="http://schemas.microsoft.com/office/drawing/2014/main" id="{5E13B9D4-1BD3-8BC2-52B4-A5E060119ED9}"/>
                    </a:ext>
                  </a:extLst>
                </p14:cNvPr>
                <p14:cNvContentPartPr/>
                <p14:nvPr/>
              </p14:nvContentPartPr>
              <p14:xfrm>
                <a:off x="5383115" y="3548908"/>
                <a:ext cx="298440" cy="68040"/>
              </p14:xfrm>
            </p:contentPart>
          </mc:Choice>
          <mc:Fallback>
            <p:pic>
              <p:nvPicPr>
                <p:cNvPr id="211216" name="Freihand 211215">
                  <a:extLst>
                    <a:ext uri="{FF2B5EF4-FFF2-40B4-BE49-F238E27FC236}">
                      <a16:creationId xmlns:a16="http://schemas.microsoft.com/office/drawing/2014/main" id="{5E13B9D4-1BD3-8BC2-52B4-A5E060119ED9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5374475" y="3539908"/>
                  <a:ext cx="3160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11218" name="Freihand 211217">
                  <a:extLst>
                    <a:ext uri="{FF2B5EF4-FFF2-40B4-BE49-F238E27FC236}">
                      <a16:creationId xmlns:a16="http://schemas.microsoft.com/office/drawing/2014/main" id="{3670A2B2-E56E-CDFD-2BE7-0B0E0083E3D9}"/>
                    </a:ext>
                  </a:extLst>
                </p14:cNvPr>
                <p14:cNvContentPartPr/>
                <p14:nvPr/>
              </p14:nvContentPartPr>
              <p14:xfrm>
                <a:off x="5630795" y="3485908"/>
                <a:ext cx="267480" cy="299880"/>
              </p14:xfrm>
            </p:contentPart>
          </mc:Choice>
          <mc:Fallback>
            <p:pic>
              <p:nvPicPr>
                <p:cNvPr id="211218" name="Freihand 211217">
                  <a:extLst>
                    <a:ext uri="{FF2B5EF4-FFF2-40B4-BE49-F238E27FC236}">
                      <a16:creationId xmlns:a16="http://schemas.microsoft.com/office/drawing/2014/main" id="{3670A2B2-E56E-CDFD-2BE7-0B0E0083E3D9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621795" y="3477268"/>
                  <a:ext cx="2851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11227" name="Freihand 211226">
                  <a:extLst>
                    <a:ext uri="{FF2B5EF4-FFF2-40B4-BE49-F238E27FC236}">
                      <a16:creationId xmlns:a16="http://schemas.microsoft.com/office/drawing/2014/main" id="{C3843796-12B6-9111-2961-840075B5A843}"/>
                    </a:ext>
                  </a:extLst>
                </p14:cNvPr>
                <p14:cNvContentPartPr/>
                <p14:nvPr/>
              </p14:nvContentPartPr>
              <p14:xfrm>
                <a:off x="1429595" y="4038868"/>
                <a:ext cx="165240" cy="44280"/>
              </p14:xfrm>
            </p:contentPart>
          </mc:Choice>
          <mc:Fallback>
            <p:pic>
              <p:nvPicPr>
                <p:cNvPr id="211227" name="Freihand 211226">
                  <a:extLst>
                    <a:ext uri="{FF2B5EF4-FFF2-40B4-BE49-F238E27FC236}">
                      <a16:creationId xmlns:a16="http://schemas.microsoft.com/office/drawing/2014/main" id="{C3843796-12B6-9111-2961-840075B5A843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420955" y="4029868"/>
                  <a:ext cx="1828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11231" name="Freihand 211230">
                  <a:extLst>
                    <a:ext uri="{FF2B5EF4-FFF2-40B4-BE49-F238E27FC236}">
                      <a16:creationId xmlns:a16="http://schemas.microsoft.com/office/drawing/2014/main" id="{1093C9D7-B10A-D51E-716A-6D1125053272}"/>
                    </a:ext>
                  </a:extLst>
                </p14:cNvPr>
                <p14:cNvContentPartPr/>
                <p14:nvPr/>
              </p14:nvContentPartPr>
              <p14:xfrm>
                <a:off x="1445435" y="4132468"/>
                <a:ext cx="79200" cy="14040"/>
              </p14:xfrm>
            </p:contentPart>
          </mc:Choice>
          <mc:Fallback>
            <p:pic>
              <p:nvPicPr>
                <p:cNvPr id="211231" name="Freihand 211230">
                  <a:extLst>
                    <a:ext uri="{FF2B5EF4-FFF2-40B4-BE49-F238E27FC236}">
                      <a16:creationId xmlns:a16="http://schemas.microsoft.com/office/drawing/2014/main" id="{1093C9D7-B10A-D51E-716A-6D1125053272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436795" y="4123468"/>
                  <a:ext cx="96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11233" name="Freihand 211232">
                  <a:extLst>
                    <a:ext uri="{FF2B5EF4-FFF2-40B4-BE49-F238E27FC236}">
                      <a16:creationId xmlns:a16="http://schemas.microsoft.com/office/drawing/2014/main" id="{BCE39B52-F385-D51A-8B6C-AB6F2420CDA6}"/>
                    </a:ext>
                  </a:extLst>
                </p14:cNvPr>
                <p14:cNvContentPartPr/>
                <p14:nvPr/>
              </p14:nvContentPartPr>
              <p14:xfrm>
                <a:off x="1459835" y="4117348"/>
                <a:ext cx="144000" cy="45720"/>
              </p14:xfrm>
            </p:contentPart>
          </mc:Choice>
          <mc:Fallback>
            <p:pic>
              <p:nvPicPr>
                <p:cNvPr id="211233" name="Freihand 211232">
                  <a:extLst>
                    <a:ext uri="{FF2B5EF4-FFF2-40B4-BE49-F238E27FC236}">
                      <a16:creationId xmlns:a16="http://schemas.microsoft.com/office/drawing/2014/main" id="{BCE39B52-F385-D51A-8B6C-AB6F2420CDA6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451195" y="4108348"/>
                  <a:ext cx="1616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11239" name="Freihand 211238">
                  <a:extLst>
                    <a:ext uri="{FF2B5EF4-FFF2-40B4-BE49-F238E27FC236}">
                      <a16:creationId xmlns:a16="http://schemas.microsoft.com/office/drawing/2014/main" id="{FE2C21B4-471E-17F3-18DC-C7CFEFA56143}"/>
                    </a:ext>
                  </a:extLst>
                </p14:cNvPr>
                <p14:cNvContentPartPr/>
                <p14:nvPr/>
              </p14:nvContentPartPr>
              <p14:xfrm>
                <a:off x="1578275" y="3992428"/>
                <a:ext cx="97920" cy="174240"/>
              </p14:xfrm>
            </p:contentPart>
          </mc:Choice>
          <mc:Fallback>
            <p:pic>
              <p:nvPicPr>
                <p:cNvPr id="211239" name="Freihand 211238">
                  <a:extLst>
                    <a:ext uri="{FF2B5EF4-FFF2-40B4-BE49-F238E27FC236}">
                      <a16:creationId xmlns:a16="http://schemas.microsoft.com/office/drawing/2014/main" id="{FE2C21B4-471E-17F3-18DC-C7CFEFA56143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1569275" y="3983428"/>
                  <a:ext cx="115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211251" name="Freihand 211250">
                  <a:extLst>
                    <a:ext uri="{FF2B5EF4-FFF2-40B4-BE49-F238E27FC236}">
                      <a16:creationId xmlns:a16="http://schemas.microsoft.com/office/drawing/2014/main" id="{3C66B5BA-9637-BE52-B37C-E442FDB9A9C3}"/>
                    </a:ext>
                  </a:extLst>
                </p14:cNvPr>
                <p14:cNvContentPartPr/>
                <p14:nvPr/>
              </p14:nvContentPartPr>
              <p14:xfrm>
                <a:off x="1896875" y="4017628"/>
                <a:ext cx="304560" cy="121320"/>
              </p14:xfrm>
            </p:contentPart>
          </mc:Choice>
          <mc:Fallback>
            <p:pic>
              <p:nvPicPr>
                <p:cNvPr id="211251" name="Freihand 211250">
                  <a:extLst>
                    <a:ext uri="{FF2B5EF4-FFF2-40B4-BE49-F238E27FC236}">
                      <a16:creationId xmlns:a16="http://schemas.microsoft.com/office/drawing/2014/main" id="{3C66B5BA-9637-BE52-B37C-E442FDB9A9C3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887875" y="4008988"/>
                  <a:ext cx="3222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211252" name="Freihand 211251">
                  <a:extLst>
                    <a:ext uri="{FF2B5EF4-FFF2-40B4-BE49-F238E27FC236}">
                      <a16:creationId xmlns:a16="http://schemas.microsoft.com/office/drawing/2014/main" id="{3FF917C6-837C-9EA5-AD08-A93F4ECF7BC9}"/>
                    </a:ext>
                  </a:extLst>
                </p14:cNvPr>
                <p14:cNvContentPartPr/>
                <p14:nvPr/>
              </p14:nvContentPartPr>
              <p14:xfrm>
                <a:off x="2353715" y="3969388"/>
                <a:ext cx="130680" cy="138600"/>
              </p14:xfrm>
            </p:contentPart>
          </mc:Choice>
          <mc:Fallback>
            <p:pic>
              <p:nvPicPr>
                <p:cNvPr id="211252" name="Freihand 211251">
                  <a:extLst>
                    <a:ext uri="{FF2B5EF4-FFF2-40B4-BE49-F238E27FC236}">
                      <a16:creationId xmlns:a16="http://schemas.microsoft.com/office/drawing/2014/main" id="{3FF917C6-837C-9EA5-AD08-A93F4ECF7BC9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344715" y="3960748"/>
                  <a:ext cx="148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211255" name="Freihand 211254">
                  <a:extLst>
                    <a:ext uri="{FF2B5EF4-FFF2-40B4-BE49-F238E27FC236}">
                      <a16:creationId xmlns:a16="http://schemas.microsoft.com/office/drawing/2014/main" id="{0966A9D1-4F17-6721-27C1-D8AEF468659D}"/>
                    </a:ext>
                  </a:extLst>
                </p14:cNvPr>
                <p14:cNvContentPartPr/>
                <p14:nvPr/>
              </p14:nvContentPartPr>
              <p14:xfrm>
                <a:off x="2545235" y="3969388"/>
                <a:ext cx="115920" cy="130320"/>
              </p14:xfrm>
            </p:contentPart>
          </mc:Choice>
          <mc:Fallback>
            <p:pic>
              <p:nvPicPr>
                <p:cNvPr id="211255" name="Freihand 211254">
                  <a:extLst>
                    <a:ext uri="{FF2B5EF4-FFF2-40B4-BE49-F238E27FC236}">
                      <a16:creationId xmlns:a16="http://schemas.microsoft.com/office/drawing/2014/main" id="{0966A9D1-4F17-6721-27C1-D8AEF468659D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536595" y="3960388"/>
                  <a:ext cx="1335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211257" name="Freihand 211256">
                  <a:extLst>
                    <a:ext uri="{FF2B5EF4-FFF2-40B4-BE49-F238E27FC236}">
                      <a16:creationId xmlns:a16="http://schemas.microsoft.com/office/drawing/2014/main" id="{A23A76F9-EA95-ECBA-4354-D6553CBC1590}"/>
                    </a:ext>
                  </a:extLst>
                </p14:cNvPr>
                <p14:cNvContentPartPr/>
                <p14:nvPr/>
              </p14:nvContentPartPr>
              <p14:xfrm>
                <a:off x="2690315" y="3979108"/>
                <a:ext cx="132480" cy="244080"/>
              </p14:xfrm>
            </p:contentPart>
          </mc:Choice>
          <mc:Fallback>
            <p:pic>
              <p:nvPicPr>
                <p:cNvPr id="211257" name="Freihand 211256">
                  <a:extLst>
                    <a:ext uri="{FF2B5EF4-FFF2-40B4-BE49-F238E27FC236}">
                      <a16:creationId xmlns:a16="http://schemas.microsoft.com/office/drawing/2014/main" id="{A23A76F9-EA95-ECBA-4354-D6553CBC1590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681675" y="3970468"/>
                  <a:ext cx="1501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211261" name="Freihand 211260">
                  <a:extLst>
                    <a:ext uri="{FF2B5EF4-FFF2-40B4-BE49-F238E27FC236}">
                      <a16:creationId xmlns:a16="http://schemas.microsoft.com/office/drawing/2014/main" id="{91905C87-ECAC-E473-C50D-A92260CE6577}"/>
                    </a:ext>
                  </a:extLst>
                </p14:cNvPr>
                <p14:cNvContentPartPr/>
                <p14:nvPr/>
              </p14:nvContentPartPr>
              <p14:xfrm>
                <a:off x="2918555" y="3961108"/>
                <a:ext cx="227160" cy="98280"/>
              </p14:xfrm>
            </p:contentPart>
          </mc:Choice>
          <mc:Fallback>
            <p:pic>
              <p:nvPicPr>
                <p:cNvPr id="211261" name="Freihand 211260">
                  <a:extLst>
                    <a:ext uri="{FF2B5EF4-FFF2-40B4-BE49-F238E27FC236}">
                      <a16:creationId xmlns:a16="http://schemas.microsoft.com/office/drawing/2014/main" id="{91905C87-ECAC-E473-C50D-A92260CE6577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909915" y="3952468"/>
                  <a:ext cx="244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211264" name="Freihand 211263">
                  <a:extLst>
                    <a:ext uri="{FF2B5EF4-FFF2-40B4-BE49-F238E27FC236}">
                      <a16:creationId xmlns:a16="http://schemas.microsoft.com/office/drawing/2014/main" id="{4A1BD3F7-F3FD-55CC-01A0-0F55AB5CB6E0}"/>
                    </a:ext>
                  </a:extLst>
                </p14:cNvPr>
                <p14:cNvContentPartPr/>
                <p14:nvPr/>
              </p14:nvContentPartPr>
              <p14:xfrm>
                <a:off x="3197195" y="3873988"/>
                <a:ext cx="51480" cy="203040"/>
              </p14:xfrm>
            </p:contentPart>
          </mc:Choice>
          <mc:Fallback>
            <p:pic>
              <p:nvPicPr>
                <p:cNvPr id="211264" name="Freihand 211263">
                  <a:extLst>
                    <a:ext uri="{FF2B5EF4-FFF2-40B4-BE49-F238E27FC236}">
                      <a16:creationId xmlns:a16="http://schemas.microsoft.com/office/drawing/2014/main" id="{4A1BD3F7-F3FD-55CC-01A0-0F55AB5CB6E0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3188555" y="3864988"/>
                  <a:ext cx="69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211276" name="Freihand 211275">
                  <a:extLst>
                    <a:ext uri="{FF2B5EF4-FFF2-40B4-BE49-F238E27FC236}">
                      <a16:creationId xmlns:a16="http://schemas.microsoft.com/office/drawing/2014/main" id="{74E633BB-6538-19D1-79B5-845CA7AC5A5E}"/>
                    </a:ext>
                  </a:extLst>
                </p14:cNvPr>
                <p14:cNvContentPartPr/>
                <p14:nvPr/>
              </p14:nvContentPartPr>
              <p14:xfrm>
                <a:off x="3510035" y="3880828"/>
                <a:ext cx="179280" cy="169560"/>
              </p14:xfrm>
            </p:contentPart>
          </mc:Choice>
          <mc:Fallback>
            <p:pic>
              <p:nvPicPr>
                <p:cNvPr id="211276" name="Freihand 211275">
                  <a:extLst>
                    <a:ext uri="{FF2B5EF4-FFF2-40B4-BE49-F238E27FC236}">
                      <a16:creationId xmlns:a16="http://schemas.microsoft.com/office/drawing/2014/main" id="{74E633BB-6538-19D1-79B5-845CA7AC5A5E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501035" y="3871828"/>
                  <a:ext cx="1969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211279" name="Freihand 211278">
                  <a:extLst>
                    <a:ext uri="{FF2B5EF4-FFF2-40B4-BE49-F238E27FC236}">
                      <a16:creationId xmlns:a16="http://schemas.microsoft.com/office/drawing/2014/main" id="{31CBFA60-7D99-AC9D-FEFF-0F6C5042E076}"/>
                    </a:ext>
                  </a:extLst>
                </p14:cNvPr>
                <p14:cNvContentPartPr/>
                <p14:nvPr/>
              </p14:nvContentPartPr>
              <p14:xfrm>
                <a:off x="3700475" y="3964708"/>
                <a:ext cx="169200" cy="99000"/>
              </p14:xfrm>
            </p:contentPart>
          </mc:Choice>
          <mc:Fallback>
            <p:pic>
              <p:nvPicPr>
                <p:cNvPr id="211279" name="Freihand 211278">
                  <a:extLst>
                    <a:ext uri="{FF2B5EF4-FFF2-40B4-BE49-F238E27FC236}">
                      <a16:creationId xmlns:a16="http://schemas.microsoft.com/office/drawing/2014/main" id="{31CBFA60-7D99-AC9D-FEFF-0F6C5042E076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691835" y="3955708"/>
                  <a:ext cx="1868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211291" name="Freihand 211290">
                  <a:extLst>
                    <a:ext uri="{FF2B5EF4-FFF2-40B4-BE49-F238E27FC236}">
                      <a16:creationId xmlns:a16="http://schemas.microsoft.com/office/drawing/2014/main" id="{407C27D4-E25F-F407-1247-E3CB9B531484}"/>
                    </a:ext>
                  </a:extLst>
                </p14:cNvPr>
                <p14:cNvContentPartPr/>
                <p14:nvPr/>
              </p14:nvContentPartPr>
              <p14:xfrm>
                <a:off x="3699395" y="3954268"/>
                <a:ext cx="355320" cy="131040"/>
              </p14:xfrm>
            </p:contentPart>
          </mc:Choice>
          <mc:Fallback>
            <p:pic>
              <p:nvPicPr>
                <p:cNvPr id="211291" name="Freihand 211290">
                  <a:extLst>
                    <a:ext uri="{FF2B5EF4-FFF2-40B4-BE49-F238E27FC236}">
                      <a16:creationId xmlns:a16="http://schemas.microsoft.com/office/drawing/2014/main" id="{407C27D4-E25F-F407-1247-E3CB9B531484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3690755" y="3945628"/>
                  <a:ext cx="372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211295" name="Freihand 211294">
                  <a:extLst>
                    <a:ext uri="{FF2B5EF4-FFF2-40B4-BE49-F238E27FC236}">
                      <a16:creationId xmlns:a16="http://schemas.microsoft.com/office/drawing/2014/main" id="{5D60A882-65A6-97D5-848D-7F0EC0523B6F}"/>
                    </a:ext>
                  </a:extLst>
                </p14:cNvPr>
                <p14:cNvContentPartPr/>
                <p14:nvPr/>
              </p14:nvContentPartPr>
              <p14:xfrm>
                <a:off x="4080275" y="3840148"/>
                <a:ext cx="194400" cy="181080"/>
              </p14:xfrm>
            </p:contentPart>
          </mc:Choice>
          <mc:Fallback>
            <p:pic>
              <p:nvPicPr>
                <p:cNvPr id="211295" name="Freihand 211294">
                  <a:extLst>
                    <a:ext uri="{FF2B5EF4-FFF2-40B4-BE49-F238E27FC236}">
                      <a16:creationId xmlns:a16="http://schemas.microsoft.com/office/drawing/2014/main" id="{5D60A882-65A6-97D5-848D-7F0EC0523B6F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4071635" y="3831508"/>
                  <a:ext cx="212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211302" name="Freihand 211301">
                  <a:extLst>
                    <a:ext uri="{FF2B5EF4-FFF2-40B4-BE49-F238E27FC236}">
                      <a16:creationId xmlns:a16="http://schemas.microsoft.com/office/drawing/2014/main" id="{13470DEA-0AAA-87A5-222C-D3E9A763E4B0}"/>
                    </a:ext>
                  </a:extLst>
                </p14:cNvPr>
                <p14:cNvContentPartPr/>
                <p14:nvPr/>
              </p14:nvContentPartPr>
              <p14:xfrm>
                <a:off x="4051475" y="3929428"/>
                <a:ext cx="118440" cy="14040"/>
              </p14:xfrm>
            </p:contentPart>
          </mc:Choice>
          <mc:Fallback>
            <p:pic>
              <p:nvPicPr>
                <p:cNvPr id="211302" name="Freihand 211301">
                  <a:extLst>
                    <a:ext uri="{FF2B5EF4-FFF2-40B4-BE49-F238E27FC236}">
                      <a16:creationId xmlns:a16="http://schemas.microsoft.com/office/drawing/2014/main" id="{13470DEA-0AAA-87A5-222C-D3E9A763E4B0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4042475" y="3920788"/>
                  <a:ext cx="136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211305" name="Freihand 211304">
                  <a:extLst>
                    <a:ext uri="{FF2B5EF4-FFF2-40B4-BE49-F238E27FC236}">
                      <a16:creationId xmlns:a16="http://schemas.microsoft.com/office/drawing/2014/main" id="{38E0F836-DEB8-9E99-72DD-573A76993D85}"/>
                    </a:ext>
                  </a:extLst>
                </p14:cNvPr>
                <p14:cNvContentPartPr/>
                <p14:nvPr/>
              </p14:nvContentPartPr>
              <p14:xfrm>
                <a:off x="4297715" y="3817108"/>
                <a:ext cx="252360" cy="185040"/>
              </p14:xfrm>
            </p:contentPart>
          </mc:Choice>
          <mc:Fallback>
            <p:pic>
              <p:nvPicPr>
                <p:cNvPr id="211305" name="Freihand 211304">
                  <a:extLst>
                    <a:ext uri="{FF2B5EF4-FFF2-40B4-BE49-F238E27FC236}">
                      <a16:creationId xmlns:a16="http://schemas.microsoft.com/office/drawing/2014/main" id="{38E0F836-DEB8-9E99-72DD-573A76993D85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4289075" y="3808108"/>
                  <a:ext cx="270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211308" name="Freihand 211307">
                  <a:extLst>
                    <a:ext uri="{FF2B5EF4-FFF2-40B4-BE49-F238E27FC236}">
                      <a16:creationId xmlns:a16="http://schemas.microsoft.com/office/drawing/2014/main" id="{C934F777-D6D1-1F6E-4DA6-30DDBA2A172A}"/>
                    </a:ext>
                  </a:extLst>
                </p14:cNvPr>
                <p14:cNvContentPartPr/>
                <p14:nvPr/>
              </p14:nvContentPartPr>
              <p14:xfrm>
                <a:off x="4755995" y="3852388"/>
                <a:ext cx="119160" cy="169200"/>
              </p14:xfrm>
            </p:contentPart>
          </mc:Choice>
          <mc:Fallback>
            <p:pic>
              <p:nvPicPr>
                <p:cNvPr id="211308" name="Freihand 211307">
                  <a:extLst>
                    <a:ext uri="{FF2B5EF4-FFF2-40B4-BE49-F238E27FC236}">
                      <a16:creationId xmlns:a16="http://schemas.microsoft.com/office/drawing/2014/main" id="{C934F777-D6D1-1F6E-4DA6-30DDBA2A172A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4746995" y="3843748"/>
                  <a:ext cx="136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211316" name="Freihand 211315">
                  <a:extLst>
                    <a:ext uri="{FF2B5EF4-FFF2-40B4-BE49-F238E27FC236}">
                      <a16:creationId xmlns:a16="http://schemas.microsoft.com/office/drawing/2014/main" id="{1077C233-8BC5-87D8-0AAF-478166E479AB}"/>
                    </a:ext>
                  </a:extLst>
                </p14:cNvPr>
                <p14:cNvContentPartPr/>
                <p14:nvPr/>
              </p14:nvContentPartPr>
              <p14:xfrm>
                <a:off x="4931315" y="3942388"/>
                <a:ext cx="198360" cy="50760"/>
              </p14:xfrm>
            </p:contentPart>
          </mc:Choice>
          <mc:Fallback>
            <p:pic>
              <p:nvPicPr>
                <p:cNvPr id="211316" name="Freihand 211315">
                  <a:extLst>
                    <a:ext uri="{FF2B5EF4-FFF2-40B4-BE49-F238E27FC236}">
                      <a16:creationId xmlns:a16="http://schemas.microsoft.com/office/drawing/2014/main" id="{1077C233-8BC5-87D8-0AAF-478166E479AB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4922675" y="3933388"/>
                  <a:ext cx="2160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211318" name="Freihand 211317">
                  <a:extLst>
                    <a:ext uri="{FF2B5EF4-FFF2-40B4-BE49-F238E27FC236}">
                      <a16:creationId xmlns:a16="http://schemas.microsoft.com/office/drawing/2014/main" id="{F14A5DA2-C2D5-F346-BB3D-0C5E46600204}"/>
                    </a:ext>
                  </a:extLst>
                </p14:cNvPr>
                <p14:cNvContentPartPr/>
                <p14:nvPr/>
              </p14:nvContentPartPr>
              <p14:xfrm>
                <a:off x="5148395" y="3815308"/>
                <a:ext cx="192600" cy="163800"/>
              </p14:xfrm>
            </p:contentPart>
          </mc:Choice>
          <mc:Fallback>
            <p:pic>
              <p:nvPicPr>
                <p:cNvPr id="211318" name="Freihand 211317">
                  <a:extLst>
                    <a:ext uri="{FF2B5EF4-FFF2-40B4-BE49-F238E27FC236}">
                      <a16:creationId xmlns:a16="http://schemas.microsoft.com/office/drawing/2014/main" id="{F14A5DA2-C2D5-F346-BB3D-0C5E46600204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139395" y="3806308"/>
                  <a:ext cx="210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211325" name="Freihand 211324">
                  <a:extLst>
                    <a:ext uri="{FF2B5EF4-FFF2-40B4-BE49-F238E27FC236}">
                      <a16:creationId xmlns:a16="http://schemas.microsoft.com/office/drawing/2014/main" id="{21AC928D-D837-BB47-65A8-307A0F620868}"/>
                    </a:ext>
                  </a:extLst>
                </p14:cNvPr>
                <p14:cNvContentPartPr/>
                <p14:nvPr/>
              </p14:nvContentPartPr>
              <p14:xfrm>
                <a:off x="5397515" y="3905308"/>
                <a:ext cx="122760" cy="112320"/>
              </p14:xfrm>
            </p:contentPart>
          </mc:Choice>
          <mc:Fallback>
            <p:pic>
              <p:nvPicPr>
                <p:cNvPr id="211325" name="Freihand 211324">
                  <a:extLst>
                    <a:ext uri="{FF2B5EF4-FFF2-40B4-BE49-F238E27FC236}">
                      <a16:creationId xmlns:a16="http://schemas.microsoft.com/office/drawing/2014/main" id="{21AC928D-D837-BB47-65A8-307A0F620868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388875" y="3896668"/>
                  <a:ext cx="140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211334" name="Freihand 211333">
                  <a:extLst>
                    <a:ext uri="{FF2B5EF4-FFF2-40B4-BE49-F238E27FC236}">
                      <a16:creationId xmlns:a16="http://schemas.microsoft.com/office/drawing/2014/main" id="{EEA1E068-D27C-BD4D-A52D-681BC1A0C8AE}"/>
                    </a:ext>
                  </a:extLst>
                </p14:cNvPr>
                <p14:cNvContentPartPr/>
                <p14:nvPr/>
              </p14:nvContentPartPr>
              <p14:xfrm>
                <a:off x="5725835" y="3882268"/>
                <a:ext cx="331560" cy="109800"/>
              </p14:xfrm>
            </p:contentPart>
          </mc:Choice>
          <mc:Fallback>
            <p:pic>
              <p:nvPicPr>
                <p:cNvPr id="211334" name="Freihand 211333">
                  <a:extLst>
                    <a:ext uri="{FF2B5EF4-FFF2-40B4-BE49-F238E27FC236}">
                      <a16:creationId xmlns:a16="http://schemas.microsoft.com/office/drawing/2014/main" id="{EEA1E068-D27C-BD4D-A52D-681BC1A0C8AE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5717195" y="3873268"/>
                  <a:ext cx="3492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211341" name="Freihand 211340">
                  <a:extLst>
                    <a:ext uri="{FF2B5EF4-FFF2-40B4-BE49-F238E27FC236}">
                      <a16:creationId xmlns:a16="http://schemas.microsoft.com/office/drawing/2014/main" id="{DA301262-196A-3D03-18F3-ECFD7B1FB18F}"/>
                    </a:ext>
                  </a:extLst>
                </p14:cNvPr>
                <p14:cNvContentPartPr/>
                <p14:nvPr/>
              </p14:nvContentPartPr>
              <p14:xfrm>
                <a:off x="6121835" y="3766348"/>
                <a:ext cx="117000" cy="182880"/>
              </p14:xfrm>
            </p:contentPart>
          </mc:Choice>
          <mc:Fallback>
            <p:pic>
              <p:nvPicPr>
                <p:cNvPr id="211341" name="Freihand 211340">
                  <a:extLst>
                    <a:ext uri="{FF2B5EF4-FFF2-40B4-BE49-F238E27FC236}">
                      <a16:creationId xmlns:a16="http://schemas.microsoft.com/office/drawing/2014/main" id="{DA301262-196A-3D03-18F3-ECFD7B1FB18F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6113195" y="3757708"/>
                  <a:ext cx="1346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211348" name="Freihand 211347">
                  <a:extLst>
                    <a:ext uri="{FF2B5EF4-FFF2-40B4-BE49-F238E27FC236}">
                      <a16:creationId xmlns:a16="http://schemas.microsoft.com/office/drawing/2014/main" id="{A6AAF70D-6E3A-65BD-D1E8-AEEEBDFCCE19}"/>
                    </a:ext>
                  </a:extLst>
                </p14:cNvPr>
                <p14:cNvContentPartPr/>
                <p14:nvPr/>
              </p14:nvContentPartPr>
              <p14:xfrm>
                <a:off x="6107435" y="3698308"/>
                <a:ext cx="15120" cy="21960"/>
              </p14:xfrm>
            </p:contentPart>
          </mc:Choice>
          <mc:Fallback>
            <p:pic>
              <p:nvPicPr>
                <p:cNvPr id="211348" name="Freihand 211347">
                  <a:extLst>
                    <a:ext uri="{FF2B5EF4-FFF2-40B4-BE49-F238E27FC236}">
                      <a16:creationId xmlns:a16="http://schemas.microsoft.com/office/drawing/2014/main" id="{A6AAF70D-6E3A-65BD-D1E8-AEEEBDFCCE19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6098435" y="3689308"/>
                  <a:ext cx="32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211349" name="Freihand 211348">
                  <a:extLst>
                    <a:ext uri="{FF2B5EF4-FFF2-40B4-BE49-F238E27FC236}">
                      <a16:creationId xmlns:a16="http://schemas.microsoft.com/office/drawing/2014/main" id="{60B3FAC2-CCA9-18D4-A8A7-F1BB2E0AB4B0}"/>
                    </a:ext>
                  </a:extLst>
                </p14:cNvPr>
                <p14:cNvContentPartPr/>
                <p14:nvPr/>
              </p14:nvContentPartPr>
              <p14:xfrm>
                <a:off x="6491915" y="3861388"/>
                <a:ext cx="234720" cy="100800"/>
              </p14:xfrm>
            </p:contentPart>
          </mc:Choice>
          <mc:Fallback>
            <p:pic>
              <p:nvPicPr>
                <p:cNvPr id="211349" name="Freihand 211348">
                  <a:extLst>
                    <a:ext uri="{FF2B5EF4-FFF2-40B4-BE49-F238E27FC236}">
                      <a16:creationId xmlns:a16="http://schemas.microsoft.com/office/drawing/2014/main" id="{60B3FAC2-CCA9-18D4-A8A7-F1BB2E0AB4B0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6483275" y="3852388"/>
                  <a:ext cx="252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211351" name="Freihand 211350">
                  <a:extLst>
                    <a:ext uri="{FF2B5EF4-FFF2-40B4-BE49-F238E27FC236}">
                      <a16:creationId xmlns:a16="http://schemas.microsoft.com/office/drawing/2014/main" id="{AF298A21-7BA8-982A-B03F-DEE1CFCFBCF0}"/>
                    </a:ext>
                  </a:extLst>
                </p14:cNvPr>
                <p14:cNvContentPartPr/>
                <p14:nvPr/>
              </p14:nvContentPartPr>
              <p14:xfrm>
                <a:off x="6693155" y="3769948"/>
                <a:ext cx="209160" cy="189000"/>
              </p14:xfrm>
            </p:contentPart>
          </mc:Choice>
          <mc:Fallback>
            <p:pic>
              <p:nvPicPr>
                <p:cNvPr id="211351" name="Freihand 211350">
                  <a:extLst>
                    <a:ext uri="{FF2B5EF4-FFF2-40B4-BE49-F238E27FC236}">
                      <a16:creationId xmlns:a16="http://schemas.microsoft.com/office/drawing/2014/main" id="{AF298A21-7BA8-982A-B03F-DEE1CFCFBCF0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6684155" y="3760948"/>
                  <a:ext cx="2268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211357" name="Freihand 211356">
                  <a:extLst>
                    <a:ext uri="{FF2B5EF4-FFF2-40B4-BE49-F238E27FC236}">
                      <a16:creationId xmlns:a16="http://schemas.microsoft.com/office/drawing/2014/main" id="{72BF28C8-A22B-2F3B-4191-A7C330E68246}"/>
                    </a:ext>
                  </a:extLst>
                </p14:cNvPr>
                <p14:cNvContentPartPr/>
                <p14:nvPr/>
              </p14:nvContentPartPr>
              <p14:xfrm>
                <a:off x="6960995" y="3812068"/>
                <a:ext cx="161280" cy="141840"/>
              </p14:xfrm>
            </p:contentPart>
          </mc:Choice>
          <mc:Fallback>
            <p:pic>
              <p:nvPicPr>
                <p:cNvPr id="211357" name="Freihand 211356">
                  <a:extLst>
                    <a:ext uri="{FF2B5EF4-FFF2-40B4-BE49-F238E27FC236}">
                      <a16:creationId xmlns:a16="http://schemas.microsoft.com/office/drawing/2014/main" id="{72BF28C8-A22B-2F3B-4191-A7C330E68246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6951995" y="3803428"/>
                  <a:ext cx="178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211358" name="Freihand 211357">
                  <a:extLst>
                    <a:ext uri="{FF2B5EF4-FFF2-40B4-BE49-F238E27FC236}">
                      <a16:creationId xmlns:a16="http://schemas.microsoft.com/office/drawing/2014/main" id="{7A4DA282-DE96-0886-2EDA-5D39907C1BAD}"/>
                    </a:ext>
                  </a:extLst>
                </p14:cNvPr>
                <p14:cNvContentPartPr/>
                <p14:nvPr/>
              </p14:nvContentPartPr>
              <p14:xfrm>
                <a:off x="7141355" y="3805588"/>
                <a:ext cx="155520" cy="154440"/>
              </p14:xfrm>
            </p:contentPart>
          </mc:Choice>
          <mc:Fallback>
            <p:pic>
              <p:nvPicPr>
                <p:cNvPr id="211358" name="Freihand 211357">
                  <a:extLst>
                    <a:ext uri="{FF2B5EF4-FFF2-40B4-BE49-F238E27FC236}">
                      <a16:creationId xmlns:a16="http://schemas.microsoft.com/office/drawing/2014/main" id="{7A4DA282-DE96-0886-2EDA-5D39907C1BAD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7132715" y="3796588"/>
                  <a:ext cx="173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211369" name="Freihand 211368">
                  <a:extLst>
                    <a:ext uri="{FF2B5EF4-FFF2-40B4-BE49-F238E27FC236}">
                      <a16:creationId xmlns:a16="http://schemas.microsoft.com/office/drawing/2014/main" id="{C6054410-7BF4-BA34-C8E4-FF062651002A}"/>
                    </a:ext>
                  </a:extLst>
                </p14:cNvPr>
                <p14:cNvContentPartPr/>
                <p14:nvPr/>
              </p14:nvContentPartPr>
              <p14:xfrm>
                <a:off x="7331435" y="3805948"/>
                <a:ext cx="87480" cy="158400"/>
              </p14:xfrm>
            </p:contentPart>
          </mc:Choice>
          <mc:Fallback>
            <p:pic>
              <p:nvPicPr>
                <p:cNvPr id="211369" name="Freihand 211368">
                  <a:extLst>
                    <a:ext uri="{FF2B5EF4-FFF2-40B4-BE49-F238E27FC236}">
                      <a16:creationId xmlns:a16="http://schemas.microsoft.com/office/drawing/2014/main" id="{C6054410-7BF4-BA34-C8E4-FF062651002A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7322435" y="3797308"/>
                  <a:ext cx="105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211372" name="Freihand 211371">
                  <a:extLst>
                    <a:ext uri="{FF2B5EF4-FFF2-40B4-BE49-F238E27FC236}">
                      <a16:creationId xmlns:a16="http://schemas.microsoft.com/office/drawing/2014/main" id="{F6BD29C6-A8DC-A562-2615-FDF7BDBBED16}"/>
                    </a:ext>
                  </a:extLst>
                </p14:cNvPr>
                <p14:cNvContentPartPr/>
                <p14:nvPr/>
              </p14:nvContentPartPr>
              <p14:xfrm>
                <a:off x="7454195" y="3823948"/>
                <a:ext cx="131400" cy="104040"/>
              </p14:xfrm>
            </p:contentPart>
          </mc:Choice>
          <mc:Fallback>
            <p:pic>
              <p:nvPicPr>
                <p:cNvPr id="211372" name="Freihand 211371">
                  <a:extLst>
                    <a:ext uri="{FF2B5EF4-FFF2-40B4-BE49-F238E27FC236}">
                      <a16:creationId xmlns:a16="http://schemas.microsoft.com/office/drawing/2014/main" id="{F6BD29C6-A8DC-A562-2615-FDF7BDBBED16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7445195" y="3815308"/>
                  <a:ext cx="1490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211380" name="Freihand 211379">
                  <a:extLst>
                    <a:ext uri="{FF2B5EF4-FFF2-40B4-BE49-F238E27FC236}">
                      <a16:creationId xmlns:a16="http://schemas.microsoft.com/office/drawing/2014/main" id="{EA6FF0EC-2DA2-7285-0EA1-7528C37CF3EB}"/>
                    </a:ext>
                  </a:extLst>
                </p14:cNvPr>
                <p14:cNvContentPartPr/>
                <p14:nvPr/>
              </p14:nvContentPartPr>
              <p14:xfrm>
                <a:off x="2004155" y="4353868"/>
                <a:ext cx="212040" cy="99720"/>
              </p14:xfrm>
            </p:contentPart>
          </mc:Choice>
          <mc:Fallback>
            <p:pic>
              <p:nvPicPr>
                <p:cNvPr id="211380" name="Freihand 211379">
                  <a:extLst>
                    <a:ext uri="{FF2B5EF4-FFF2-40B4-BE49-F238E27FC236}">
                      <a16:creationId xmlns:a16="http://schemas.microsoft.com/office/drawing/2014/main" id="{EA6FF0EC-2DA2-7285-0EA1-7528C37CF3EB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995515" y="4344868"/>
                  <a:ext cx="229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211381" name="Freihand 211380">
                  <a:extLst>
                    <a:ext uri="{FF2B5EF4-FFF2-40B4-BE49-F238E27FC236}">
                      <a16:creationId xmlns:a16="http://schemas.microsoft.com/office/drawing/2014/main" id="{12E30C6A-2433-9EB5-DBF6-66CE6815EE38}"/>
                    </a:ext>
                  </a:extLst>
                </p14:cNvPr>
                <p14:cNvContentPartPr/>
                <p14:nvPr/>
              </p14:nvContentPartPr>
              <p14:xfrm>
                <a:off x="2290355" y="4237588"/>
                <a:ext cx="409680" cy="234360"/>
              </p14:xfrm>
            </p:contentPart>
          </mc:Choice>
          <mc:Fallback>
            <p:pic>
              <p:nvPicPr>
                <p:cNvPr id="211381" name="Freihand 211380">
                  <a:extLst>
                    <a:ext uri="{FF2B5EF4-FFF2-40B4-BE49-F238E27FC236}">
                      <a16:creationId xmlns:a16="http://schemas.microsoft.com/office/drawing/2014/main" id="{12E30C6A-2433-9EB5-DBF6-66CE6815EE38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2281715" y="4228588"/>
                  <a:ext cx="4273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211382" name="Freihand 211381">
                  <a:extLst>
                    <a:ext uri="{FF2B5EF4-FFF2-40B4-BE49-F238E27FC236}">
                      <a16:creationId xmlns:a16="http://schemas.microsoft.com/office/drawing/2014/main" id="{5AB9D4B1-81DB-E283-0A81-4F5599D9A6C9}"/>
                    </a:ext>
                  </a:extLst>
                </p14:cNvPr>
                <p14:cNvContentPartPr/>
                <p14:nvPr/>
              </p14:nvContentPartPr>
              <p14:xfrm>
                <a:off x="2715155" y="4219948"/>
                <a:ext cx="205200" cy="213840"/>
              </p14:xfrm>
            </p:contentPart>
          </mc:Choice>
          <mc:Fallback>
            <p:pic>
              <p:nvPicPr>
                <p:cNvPr id="211382" name="Freihand 211381">
                  <a:extLst>
                    <a:ext uri="{FF2B5EF4-FFF2-40B4-BE49-F238E27FC236}">
                      <a16:creationId xmlns:a16="http://schemas.microsoft.com/office/drawing/2014/main" id="{5AB9D4B1-81DB-E283-0A81-4F5599D9A6C9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2706515" y="4210948"/>
                  <a:ext cx="2228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211383" name="Freihand 211382">
                  <a:extLst>
                    <a:ext uri="{FF2B5EF4-FFF2-40B4-BE49-F238E27FC236}">
                      <a16:creationId xmlns:a16="http://schemas.microsoft.com/office/drawing/2014/main" id="{2CAD007F-E6E7-18CA-ECAB-D1E63FB3D3E8}"/>
                    </a:ext>
                  </a:extLst>
                </p14:cNvPr>
                <p14:cNvContentPartPr/>
                <p14:nvPr/>
              </p14:nvContentPartPr>
              <p14:xfrm>
                <a:off x="3188555" y="4185028"/>
                <a:ext cx="466560" cy="226440"/>
              </p14:xfrm>
            </p:contentPart>
          </mc:Choice>
          <mc:Fallback>
            <p:pic>
              <p:nvPicPr>
                <p:cNvPr id="211383" name="Freihand 211382">
                  <a:extLst>
                    <a:ext uri="{FF2B5EF4-FFF2-40B4-BE49-F238E27FC236}">
                      <a16:creationId xmlns:a16="http://schemas.microsoft.com/office/drawing/2014/main" id="{2CAD007F-E6E7-18CA-ECAB-D1E63FB3D3E8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3179555" y="4176388"/>
                  <a:ext cx="4842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211384" name="Freihand 211383">
                  <a:extLst>
                    <a:ext uri="{FF2B5EF4-FFF2-40B4-BE49-F238E27FC236}">
                      <a16:creationId xmlns:a16="http://schemas.microsoft.com/office/drawing/2014/main" id="{B97D9AED-8D7B-3A72-CA63-ACF0DA8D2D0D}"/>
                    </a:ext>
                  </a:extLst>
                </p14:cNvPr>
                <p14:cNvContentPartPr/>
                <p14:nvPr/>
              </p14:nvContentPartPr>
              <p14:xfrm>
                <a:off x="3693275" y="4246588"/>
                <a:ext cx="123480" cy="144000"/>
              </p14:xfrm>
            </p:contentPart>
          </mc:Choice>
          <mc:Fallback>
            <p:pic>
              <p:nvPicPr>
                <p:cNvPr id="211384" name="Freihand 211383">
                  <a:extLst>
                    <a:ext uri="{FF2B5EF4-FFF2-40B4-BE49-F238E27FC236}">
                      <a16:creationId xmlns:a16="http://schemas.microsoft.com/office/drawing/2014/main" id="{B97D9AED-8D7B-3A72-CA63-ACF0DA8D2D0D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3684275" y="4237588"/>
                  <a:ext cx="141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211387" name="Freihand 211386">
                  <a:extLst>
                    <a:ext uri="{FF2B5EF4-FFF2-40B4-BE49-F238E27FC236}">
                      <a16:creationId xmlns:a16="http://schemas.microsoft.com/office/drawing/2014/main" id="{5B6FFEF3-2CC0-0A4E-F304-17C8250D998A}"/>
                    </a:ext>
                  </a:extLst>
                </p14:cNvPr>
                <p14:cNvContentPartPr/>
                <p14:nvPr/>
              </p14:nvContentPartPr>
              <p14:xfrm>
                <a:off x="4056875" y="4285108"/>
                <a:ext cx="145440" cy="11880"/>
              </p14:xfrm>
            </p:contentPart>
          </mc:Choice>
          <mc:Fallback>
            <p:pic>
              <p:nvPicPr>
                <p:cNvPr id="211387" name="Freihand 211386">
                  <a:extLst>
                    <a:ext uri="{FF2B5EF4-FFF2-40B4-BE49-F238E27FC236}">
                      <a16:creationId xmlns:a16="http://schemas.microsoft.com/office/drawing/2014/main" id="{5B6FFEF3-2CC0-0A4E-F304-17C8250D998A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4048235" y="4276108"/>
                  <a:ext cx="163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211388" name="Freihand 211387">
                  <a:extLst>
                    <a:ext uri="{FF2B5EF4-FFF2-40B4-BE49-F238E27FC236}">
                      <a16:creationId xmlns:a16="http://schemas.microsoft.com/office/drawing/2014/main" id="{392092A2-0705-4A49-A23F-63EF115086E0}"/>
                    </a:ext>
                  </a:extLst>
                </p14:cNvPr>
                <p14:cNvContentPartPr/>
                <p14:nvPr/>
              </p14:nvContentPartPr>
              <p14:xfrm>
                <a:off x="4065155" y="4242628"/>
                <a:ext cx="250560" cy="228960"/>
              </p14:xfrm>
            </p:contentPart>
          </mc:Choice>
          <mc:Fallback>
            <p:pic>
              <p:nvPicPr>
                <p:cNvPr id="211388" name="Freihand 211387">
                  <a:extLst>
                    <a:ext uri="{FF2B5EF4-FFF2-40B4-BE49-F238E27FC236}">
                      <a16:creationId xmlns:a16="http://schemas.microsoft.com/office/drawing/2014/main" id="{392092A2-0705-4A49-A23F-63EF115086E0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4056155" y="4233628"/>
                  <a:ext cx="2682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211391" name="Freihand 211390">
                  <a:extLst>
                    <a:ext uri="{FF2B5EF4-FFF2-40B4-BE49-F238E27FC236}">
                      <a16:creationId xmlns:a16="http://schemas.microsoft.com/office/drawing/2014/main" id="{F3FF61D8-1471-CF3E-5403-AC23E70C142F}"/>
                    </a:ext>
                  </a:extLst>
                </p14:cNvPr>
                <p14:cNvContentPartPr/>
                <p14:nvPr/>
              </p14:nvContentPartPr>
              <p14:xfrm>
                <a:off x="4576355" y="4252708"/>
                <a:ext cx="237960" cy="98640"/>
              </p14:xfrm>
            </p:contentPart>
          </mc:Choice>
          <mc:Fallback>
            <p:pic>
              <p:nvPicPr>
                <p:cNvPr id="211391" name="Freihand 211390">
                  <a:extLst>
                    <a:ext uri="{FF2B5EF4-FFF2-40B4-BE49-F238E27FC236}">
                      <a16:creationId xmlns:a16="http://schemas.microsoft.com/office/drawing/2014/main" id="{F3FF61D8-1471-CF3E-5403-AC23E70C142F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4567355" y="4244068"/>
                  <a:ext cx="2556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211393" name="Freihand 211392">
                  <a:extLst>
                    <a:ext uri="{FF2B5EF4-FFF2-40B4-BE49-F238E27FC236}">
                      <a16:creationId xmlns:a16="http://schemas.microsoft.com/office/drawing/2014/main" id="{FB811963-A777-AF5E-F9D8-2B891C044CB6}"/>
                    </a:ext>
                  </a:extLst>
                </p14:cNvPr>
                <p14:cNvContentPartPr/>
                <p14:nvPr/>
              </p14:nvContentPartPr>
              <p14:xfrm>
                <a:off x="4756715" y="4131748"/>
                <a:ext cx="9720" cy="27360"/>
              </p14:xfrm>
            </p:contentPart>
          </mc:Choice>
          <mc:Fallback>
            <p:pic>
              <p:nvPicPr>
                <p:cNvPr id="211393" name="Freihand 211392">
                  <a:extLst>
                    <a:ext uri="{FF2B5EF4-FFF2-40B4-BE49-F238E27FC236}">
                      <a16:creationId xmlns:a16="http://schemas.microsoft.com/office/drawing/2014/main" id="{FB811963-A777-AF5E-F9D8-2B891C044CB6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4747715" y="4123108"/>
                  <a:ext cx="27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211395" name="Freihand 211394">
                  <a:extLst>
                    <a:ext uri="{FF2B5EF4-FFF2-40B4-BE49-F238E27FC236}">
                      <a16:creationId xmlns:a16="http://schemas.microsoft.com/office/drawing/2014/main" id="{0F7CF60A-B9BB-85AB-0A5C-9921608468E0}"/>
                    </a:ext>
                  </a:extLst>
                </p14:cNvPr>
                <p14:cNvContentPartPr/>
                <p14:nvPr/>
              </p14:nvContentPartPr>
              <p14:xfrm>
                <a:off x="4978835" y="4144708"/>
                <a:ext cx="118800" cy="185760"/>
              </p14:xfrm>
            </p:contentPart>
          </mc:Choice>
          <mc:Fallback>
            <p:pic>
              <p:nvPicPr>
                <p:cNvPr id="211395" name="Freihand 211394">
                  <a:extLst>
                    <a:ext uri="{FF2B5EF4-FFF2-40B4-BE49-F238E27FC236}">
                      <a16:creationId xmlns:a16="http://schemas.microsoft.com/office/drawing/2014/main" id="{0F7CF60A-B9BB-85AB-0A5C-9921608468E0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4970195" y="4136068"/>
                  <a:ext cx="1364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211396" name="Freihand 211395">
                  <a:extLst>
                    <a:ext uri="{FF2B5EF4-FFF2-40B4-BE49-F238E27FC236}">
                      <a16:creationId xmlns:a16="http://schemas.microsoft.com/office/drawing/2014/main" id="{D1B82C53-8E5F-9FD1-1875-A719352A16FD}"/>
                    </a:ext>
                  </a:extLst>
                </p14:cNvPr>
                <p14:cNvContentPartPr/>
                <p14:nvPr/>
              </p14:nvContentPartPr>
              <p14:xfrm>
                <a:off x="5141915" y="4241188"/>
                <a:ext cx="147240" cy="87480"/>
              </p14:xfrm>
            </p:contentPart>
          </mc:Choice>
          <mc:Fallback>
            <p:pic>
              <p:nvPicPr>
                <p:cNvPr id="211396" name="Freihand 211395">
                  <a:extLst>
                    <a:ext uri="{FF2B5EF4-FFF2-40B4-BE49-F238E27FC236}">
                      <a16:creationId xmlns:a16="http://schemas.microsoft.com/office/drawing/2014/main" id="{D1B82C53-8E5F-9FD1-1875-A719352A16FD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5132915" y="4232548"/>
                  <a:ext cx="1648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211397" name="Freihand 211396">
                  <a:extLst>
                    <a:ext uri="{FF2B5EF4-FFF2-40B4-BE49-F238E27FC236}">
                      <a16:creationId xmlns:a16="http://schemas.microsoft.com/office/drawing/2014/main" id="{52878057-FE85-60F7-3520-489204699D90}"/>
                    </a:ext>
                  </a:extLst>
                </p14:cNvPr>
                <p14:cNvContentPartPr/>
                <p14:nvPr/>
              </p14:nvContentPartPr>
              <p14:xfrm>
                <a:off x="5324435" y="4222828"/>
                <a:ext cx="83880" cy="110880"/>
              </p14:xfrm>
            </p:contentPart>
          </mc:Choice>
          <mc:Fallback>
            <p:pic>
              <p:nvPicPr>
                <p:cNvPr id="211397" name="Freihand 211396">
                  <a:extLst>
                    <a:ext uri="{FF2B5EF4-FFF2-40B4-BE49-F238E27FC236}">
                      <a16:creationId xmlns:a16="http://schemas.microsoft.com/office/drawing/2014/main" id="{52878057-FE85-60F7-3520-489204699D90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5315795" y="4213828"/>
                  <a:ext cx="101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211399" name="Freihand 211398">
                  <a:extLst>
                    <a:ext uri="{FF2B5EF4-FFF2-40B4-BE49-F238E27FC236}">
                      <a16:creationId xmlns:a16="http://schemas.microsoft.com/office/drawing/2014/main" id="{CF840C9A-75D4-4759-7703-9A7DA3AF28AB}"/>
                    </a:ext>
                  </a:extLst>
                </p14:cNvPr>
                <p14:cNvContentPartPr/>
                <p14:nvPr/>
              </p14:nvContentPartPr>
              <p14:xfrm>
                <a:off x="5510555" y="4234708"/>
                <a:ext cx="155160" cy="115200"/>
              </p14:xfrm>
            </p:contentPart>
          </mc:Choice>
          <mc:Fallback>
            <p:pic>
              <p:nvPicPr>
                <p:cNvPr id="211399" name="Freihand 211398">
                  <a:extLst>
                    <a:ext uri="{FF2B5EF4-FFF2-40B4-BE49-F238E27FC236}">
                      <a16:creationId xmlns:a16="http://schemas.microsoft.com/office/drawing/2014/main" id="{CF840C9A-75D4-4759-7703-9A7DA3AF28AB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5501555" y="4226068"/>
                  <a:ext cx="172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211400" name="Freihand 211399">
                  <a:extLst>
                    <a:ext uri="{FF2B5EF4-FFF2-40B4-BE49-F238E27FC236}">
                      <a16:creationId xmlns:a16="http://schemas.microsoft.com/office/drawing/2014/main" id="{5B93AEE3-0A98-2589-9342-81A05C16FEC2}"/>
                    </a:ext>
                  </a:extLst>
                </p14:cNvPr>
                <p14:cNvContentPartPr/>
                <p14:nvPr/>
              </p14:nvContentPartPr>
              <p14:xfrm>
                <a:off x="5635475" y="4205188"/>
                <a:ext cx="41040" cy="14040"/>
              </p14:xfrm>
            </p:contentPart>
          </mc:Choice>
          <mc:Fallback>
            <p:pic>
              <p:nvPicPr>
                <p:cNvPr id="211400" name="Freihand 211399">
                  <a:extLst>
                    <a:ext uri="{FF2B5EF4-FFF2-40B4-BE49-F238E27FC236}">
                      <a16:creationId xmlns:a16="http://schemas.microsoft.com/office/drawing/2014/main" id="{5B93AEE3-0A98-2589-9342-81A05C16FEC2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5626835" y="4196188"/>
                  <a:ext cx="58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211401" name="Freihand 211400">
                  <a:extLst>
                    <a:ext uri="{FF2B5EF4-FFF2-40B4-BE49-F238E27FC236}">
                      <a16:creationId xmlns:a16="http://schemas.microsoft.com/office/drawing/2014/main" id="{4254B970-4057-E015-A90E-F0B41815CB5F}"/>
                    </a:ext>
                  </a:extLst>
                </p14:cNvPr>
                <p14:cNvContentPartPr/>
                <p14:nvPr/>
              </p14:nvContentPartPr>
              <p14:xfrm>
                <a:off x="5737355" y="4213468"/>
                <a:ext cx="249120" cy="112680"/>
              </p14:xfrm>
            </p:contentPart>
          </mc:Choice>
          <mc:Fallback>
            <p:pic>
              <p:nvPicPr>
                <p:cNvPr id="211401" name="Freihand 211400">
                  <a:extLst>
                    <a:ext uri="{FF2B5EF4-FFF2-40B4-BE49-F238E27FC236}">
                      <a16:creationId xmlns:a16="http://schemas.microsoft.com/office/drawing/2014/main" id="{4254B970-4057-E015-A90E-F0B41815CB5F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5728715" y="4204468"/>
                  <a:ext cx="2667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211402" name="Freihand 211401">
                  <a:extLst>
                    <a:ext uri="{FF2B5EF4-FFF2-40B4-BE49-F238E27FC236}">
                      <a16:creationId xmlns:a16="http://schemas.microsoft.com/office/drawing/2014/main" id="{FFC6DD0C-BE66-054A-4396-AC1A538E7D69}"/>
                    </a:ext>
                  </a:extLst>
                </p14:cNvPr>
                <p14:cNvContentPartPr/>
                <p14:nvPr/>
              </p14:nvContentPartPr>
              <p14:xfrm>
                <a:off x="5844275" y="4267108"/>
                <a:ext cx="84960" cy="77040"/>
              </p14:xfrm>
            </p:contentPart>
          </mc:Choice>
          <mc:Fallback>
            <p:pic>
              <p:nvPicPr>
                <p:cNvPr id="211402" name="Freihand 211401">
                  <a:extLst>
                    <a:ext uri="{FF2B5EF4-FFF2-40B4-BE49-F238E27FC236}">
                      <a16:creationId xmlns:a16="http://schemas.microsoft.com/office/drawing/2014/main" id="{FFC6DD0C-BE66-054A-4396-AC1A538E7D69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5835635" y="4258108"/>
                  <a:ext cx="1026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211403" name="Freihand 211402">
                  <a:extLst>
                    <a:ext uri="{FF2B5EF4-FFF2-40B4-BE49-F238E27FC236}">
                      <a16:creationId xmlns:a16="http://schemas.microsoft.com/office/drawing/2014/main" id="{08AB0CC5-2CC5-65ED-3AA1-457EC292FF41}"/>
                    </a:ext>
                  </a:extLst>
                </p14:cNvPr>
                <p14:cNvContentPartPr/>
                <p14:nvPr/>
              </p14:nvContentPartPr>
              <p14:xfrm>
                <a:off x="5987195" y="4216708"/>
                <a:ext cx="105480" cy="97560"/>
              </p14:xfrm>
            </p:contentPart>
          </mc:Choice>
          <mc:Fallback>
            <p:pic>
              <p:nvPicPr>
                <p:cNvPr id="211403" name="Freihand 211402">
                  <a:extLst>
                    <a:ext uri="{FF2B5EF4-FFF2-40B4-BE49-F238E27FC236}">
                      <a16:creationId xmlns:a16="http://schemas.microsoft.com/office/drawing/2014/main" id="{08AB0CC5-2CC5-65ED-3AA1-457EC292FF41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5978555" y="4208068"/>
                  <a:ext cx="123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211404" name="Freihand 211403">
                  <a:extLst>
                    <a:ext uri="{FF2B5EF4-FFF2-40B4-BE49-F238E27FC236}">
                      <a16:creationId xmlns:a16="http://schemas.microsoft.com/office/drawing/2014/main" id="{CCB724BF-8871-B63D-53DC-BA21C27236CC}"/>
                    </a:ext>
                  </a:extLst>
                </p14:cNvPr>
                <p14:cNvContentPartPr/>
                <p14:nvPr/>
              </p14:nvContentPartPr>
              <p14:xfrm>
                <a:off x="6271595" y="4199428"/>
                <a:ext cx="131760" cy="113040"/>
              </p14:xfrm>
            </p:contentPart>
          </mc:Choice>
          <mc:Fallback>
            <p:pic>
              <p:nvPicPr>
                <p:cNvPr id="211404" name="Freihand 211403">
                  <a:extLst>
                    <a:ext uri="{FF2B5EF4-FFF2-40B4-BE49-F238E27FC236}">
                      <a16:creationId xmlns:a16="http://schemas.microsoft.com/office/drawing/2014/main" id="{CCB724BF-8871-B63D-53DC-BA21C27236CC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6262595" y="4190788"/>
                  <a:ext cx="149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211405" name="Freihand 211404">
                  <a:extLst>
                    <a:ext uri="{FF2B5EF4-FFF2-40B4-BE49-F238E27FC236}">
                      <a16:creationId xmlns:a16="http://schemas.microsoft.com/office/drawing/2014/main" id="{30963BC3-F96F-C0D0-958D-D4877BDA0E6B}"/>
                    </a:ext>
                  </a:extLst>
                </p14:cNvPr>
                <p14:cNvContentPartPr/>
                <p14:nvPr/>
              </p14:nvContentPartPr>
              <p14:xfrm>
                <a:off x="6431075" y="4210228"/>
                <a:ext cx="153360" cy="239400"/>
              </p14:xfrm>
            </p:contentPart>
          </mc:Choice>
          <mc:Fallback>
            <p:pic>
              <p:nvPicPr>
                <p:cNvPr id="211405" name="Freihand 211404">
                  <a:extLst>
                    <a:ext uri="{FF2B5EF4-FFF2-40B4-BE49-F238E27FC236}">
                      <a16:creationId xmlns:a16="http://schemas.microsoft.com/office/drawing/2014/main" id="{30963BC3-F96F-C0D0-958D-D4877BDA0E6B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6422075" y="4201228"/>
                  <a:ext cx="1710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211406" name="Freihand 211405">
                  <a:extLst>
                    <a:ext uri="{FF2B5EF4-FFF2-40B4-BE49-F238E27FC236}">
                      <a16:creationId xmlns:a16="http://schemas.microsoft.com/office/drawing/2014/main" id="{7EB5F6A6-21AC-AC6F-6D38-18CE86568B74}"/>
                    </a:ext>
                  </a:extLst>
                </p14:cNvPr>
                <p14:cNvContentPartPr/>
                <p14:nvPr/>
              </p14:nvContentPartPr>
              <p14:xfrm>
                <a:off x="6634115" y="4189708"/>
                <a:ext cx="128880" cy="83160"/>
              </p14:xfrm>
            </p:contentPart>
          </mc:Choice>
          <mc:Fallback>
            <p:pic>
              <p:nvPicPr>
                <p:cNvPr id="211406" name="Freihand 211405">
                  <a:extLst>
                    <a:ext uri="{FF2B5EF4-FFF2-40B4-BE49-F238E27FC236}">
                      <a16:creationId xmlns:a16="http://schemas.microsoft.com/office/drawing/2014/main" id="{7EB5F6A6-21AC-AC6F-6D38-18CE86568B74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6625475" y="4181068"/>
                  <a:ext cx="1465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211407" name="Freihand 211406">
                  <a:extLst>
                    <a:ext uri="{FF2B5EF4-FFF2-40B4-BE49-F238E27FC236}">
                      <a16:creationId xmlns:a16="http://schemas.microsoft.com/office/drawing/2014/main" id="{E68C1296-3B9D-15AA-8C85-91BD86540A33}"/>
                    </a:ext>
                  </a:extLst>
                </p14:cNvPr>
                <p14:cNvContentPartPr/>
                <p14:nvPr/>
              </p14:nvContentPartPr>
              <p14:xfrm>
                <a:off x="6796835" y="4081708"/>
                <a:ext cx="52560" cy="191160"/>
              </p14:xfrm>
            </p:contentPart>
          </mc:Choice>
          <mc:Fallback>
            <p:pic>
              <p:nvPicPr>
                <p:cNvPr id="211407" name="Freihand 211406">
                  <a:extLst>
                    <a:ext uri="{FF2B5EF4-FFF2-40B4-BE49-F238E27FC236}">
                      <a16:creationId xmlns:a16="http://schemas.microsoft.com/office/drawing/2014/main" id="{E68C1296-3B9D-15AA-8C85-91BD86540A33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6787835" y="4072708"/>
                  <a:ext cx="702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211408" name="Freihand 211407">
                  <a:extLst>
                    <a:ext uri="{FF2B5EF4-FFF2-40B4-BE49-F238E27FC236}">
                      <a16:creationId xmlns:a16="http://schemas.microsoft.com/office/drawing/2014/main" id="{D1763CED-BC1B-81DF-1147-DED88F8887C6}"/>
                    </a:ext>
                  </a:extLst>
                </p14:cNvPr>
                <p14:cNvContentPartPr/>
                <p14:nvPr/>
              </p14:nvContentPartPr>
              <p14:xfrm>
                <a:off x="6859115" y="4161628"/>
                <a:ext cx="131760" cy="92880"/>
              </p14:xfrm>
            </p:contentPart>
          </mc:Choice>
          <mc:Fallback>
            <p:pic>
              <p:nvPicPr>
                <p:cNvPr id="211408" name="Freihand 211407">
                  <a:extLst>
                    <a:ext uri="{FF2B5EF4-FFF2-40B4-BE49-F238E27FC236}">
                      <a16:creationId xmlns:a16="http://schemas.microsoft.com/office/drawing/2014/main" id="{D1763CED-BC1B-81DF-1147-DED88F8887C6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6850115" y="4152988"/>
                  <a:ext cx="1494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211409" name="Freihand 211408">
                  <a:extLst>
                    <a:ext uri="{FF2B5EF4-FFF2-40B4-BE49-F238E27FC236}">
                      <a16:creationId xmlns:a16="http://schemas.microsoft.com/office/drawing/2014/main" id="{CCD2093E-6809-1C62-133E-CEA777F910BB}"/>
                    </a:ext>
                  </a:extLst>
                </p14:cNvPr>
                <p14:cNvContentPartPr/>
                <p14:nvPr/>
              </p14:nvContentPartPr>
              <p14:xfrm>
                <a:off x="7184195" y="4127068"/>
                <a:ext cx="384480" cy="122760"/>
              </p14:xfrm>
            </p:contentPart>
          </mc:Choice>
          <mc:Fallback>
            <p:pic>
              <p:nvPicPr>
                <p:cNvPr id="211409" name="Freihand 211408">
                  <a:extLst>
                    <a:ext uri="{FF2B5EF4-FFF2-40B4-BE49-F238E27FC236}">
                      <a16:creationId xmlns:a16="http://schemas.microsoft.com/office/drawing/2014/main" id="{CCD2093E-6809-1C62-133E-CEA777F910BB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7175195" y="4118068"/>
                  <a:ext cx="4021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211411" name="Freihand 211410">
                  <a:extLst>
                    <a:ext uri="{FF2B5EF4-FFF2-40B4-BE49-F238E27FC236}">
                      <a16:creationId xmlns:a16="http://schemas.microsoft.com/office/drawing/2014/main" id="{A8EF959D-C726-C381-CC18-8C86CDA1B24B}"/>
                    </a:ext>
                  </a:extLst>
                </p14:cNvPr>
                <p14:cNvContentPartPr/>
                <p14:nvPr/>
              </p14:nvContentPartPr>
              <p14:xfrm>
                <a:off x="4628555" y="4544308"/>
                <a:ext cx="263880" cy="110880"/>
              </p14:xfrm>
            </p:contentPart>
          </mc:Choice>
          <mc:Fallback>
            <p:pic>
              <p:nvPicPr>
                <p:cNvPr id="211411" name="Freihand 211410">
                  <a:extLst>
                    <a:ext uri="{FF2B5EF4-FFF2-40B4-BE49-F238E27FC236}">
                      <a16:creationId xmlns:a16="http://schemas.microsoft.com/office/drawing/2014/main" id="{A8EF959D-C726-C381-CC18-8C86CDA1B24B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4619555" y="4535308"/>
                  <a:ext cx="281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211412" name="Freihand 211411">
                  <a:extLst>
                    <a:ext uri="{FF2B5EF4-FFF2-40B4-BE49-F238E27FC236}">
                      <a16:creationId xmlns:a16="http://schemas.microsoft.com/office/drawing/2014/main" id="{8EA4C8AB-9248-6EDF-FEF8-FDD69B06FD0F}"/>
                    </a:ext>
                  </a:extLst>
                </p14:cNvPr>
                <p14:cNvContentPartPr/>
                <p14:nvPr/>
              </p14:nvContentPartPr>
              <p14:xfrm>
                <a:off x="5146955" y="4514068"/>
                <a:ext cx="70920" cy="155160"/>
              </p14:xfrm>
            </p:contentPart>
          </mc:Choice>
          <mc:Fallback>
            <p:pic>
              <p:nvPicPr>
                <p:cNvPr id="211412" name="Freihand 211411">
                  <a:extLst>
                    <a:ext uri="{FF2B5EF4-FFF2-40B4-BE49-F238E27FC236}">
                      <a16:creationId xmlns:a16="http://schemas.microsoft.com/office/drawing/2014/main" id="{8EA4C8AB-9248-6EDF-FEF8-FDD69B06FD0F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5138315" y="4505068"/>
                  <a:ext cx="885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211413" name="Freihand 211412">
                  <a:extLst>
                    <a:ext uri="{FF2B5EF4-FFF2-40B4-BE49-F238E27FC236}">
                      <a16:creationId xmlns:a16="http://schemas.microsoft.com/office/drawing/2014/main" id="{19E470B1-54AB-C4A4-FD3C-3A37362A8AF2}"/>
                    </a:ext>
                  </a:extLst>
                </p14:cNvPr>
                <p14:cNvContentPartPr/>
                <p14:nvPr/>
              </p14:nvContentPartPr>
              <p14:xfrm>
                <a:off x="5349275" y="4518028"/>
                <a:ext cx="138600" cy="142920"/>
              </p14:xfrm>
            </p:contentPart>
          </mc:Choice>
          <mc:Fallback>
            <p:pic>
              <p:nvPicPr>
                <p:cNvPr id="211413" name="Freihand 211412">
                  <a:extLst>
                    <a:ext uri="{FF2B5EF4-FFF2-40B4-BE49-F238E27FC236}">
                      <a16:creationId xmlns:a16="http://schemas.microsoft.com/office/drawing/2014/main" id="{19E470B1-54AB-C4A4-FD3C-3A37362A8AF2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5340635" y="4509028"/>
                  <a:ext cx="156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211414" name="Freihand 211413">
                  <a:extLst>
                    <a:ext uri="{FF2B5EF4-FFF2-40B4-BE49-F238E27FC236}">
                      <a16:creationId xmlns:a16="http://schemas.microsoft.com/office/drawing/2014/main" id="{E73DA5C5-DDF8-00B7-FBAC-51C6321C10C7}"/>
                    </a:ext>
                  </a:extLst>
                </p14:cNvPr>
                <p14:cNvContentPartPr/>
                <p14:nvPr/>
              </p14:nvContentPartPr>
              <p14:xfrm>
                <a:off x="5509835" y="4568788"/>
                <a:ext cx="96480" cy="174240"/>
              </p14:xfrm>
            </p:contentPart>
          </mc:Choice>
          <mc:Fallback>
            <p:pic>
              <p:nvPicPr>
                <p:cNvPr id="211414" name="Freihand 211413">
                  <a:extLst>
                    <a:ext uri="{FF2B5EF4-FFF2-40B4-BE49-F238E27FC236}">
                      <a16:creationId xmlns:a16="http://schemas.microsoft.com/office/drawing/2014/main" id="{E73DA5C5-DDF8-00B7-FBAC-51C6321C10C7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5500835" y="4559788"/>
                  <a:ext cx="1141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211415" name="Freihand 211414">
                  <a:extLst>
                    <a:ext uri="{FF2B5EF4-FFF2-40B4-BE49-F238E27FC236}">
                      <a16:creationId xmlns:a16="http://schemas.microsoft.com/office/drawing/2014/main" id="{59259465-34A9-AB6E-25E0-52251BFC9005}"/>
                    </a:ext>
                  </a:extLst>
                </p14:cNvPr>
                <p14:cNvContentPartPr/>
                <p14:nvPr/>
              </p14:nvContentPartPr>
              <p14:xfrm>
                <a:off x="5611715" y="4532428"/>
                <a:ext cx="82080" cy="220320"/>
              </p14:xfrm>
            </p:contentPart>
          </mc:Choice>
          <mc:Fallback>
            <p:pic>
              <p:nvPicPr>
                <p:cNvPr id="211415" name="Freihand 211414">
                  <a:extLst>
                    <a:ext uri="{FF2B5EF4-FFF2-40B4-BE49-F238E27FC236}">
                      <a16:creationId xmlns:a16="http://schemas.microsoft.com/office/drawing/2014/main" id="{59259465-34A9-AB6E-25E0-52251BFC9005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5603075" y="4523428"/>
                  <a:ext cx="997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211417" name="Freihand 211416">
                  <a:extLst>
                    <a:ext uri="{FF2B5EF4-FFF2-40B4-BE49-F238E27FC236}">
                      <a16:creationId xmlns:a16="http://schemas.microsoft.com/office/drawing/2014/main" id="{9AB5B279-455A-ECA5-4678-60E9E8879A13}"/>
                    </a:ext>
                  </a:extLst>
                </p14:cNvPr>
                <p14:cNvContentPartPr/>
                <p14:nvPr/>
              </p14:nvContentPartPr>
              <p14:xfrm>
                <a:off x="5745275" y="4522708"/>
                <a:ext cx="188280" cy="147600"/>
              </p14:xfrm>
            </p:contentPart>
          </mc:Choice>
          <mc:Fallback>
            <p:pic>
              <p:nvPicPr>
                <p:cNvPr id="211417" name="Freihand 211416">
                  <a:extLst>
                    <a:ext uri="{FF2B5EF4-FFF2-40B4-BE49-F238E27FC236}">
                      <a16:creationId xmlns:a16="http://schemas.microsoft.com/office/drawing/2014/main" id="{9AB5B279-455A-ECA5-4678-60E9E8879A13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5736635" y="4513708"/>
                  <a:ext cx="205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211418" name="Freihand 211417">
                  <a:extLst>
                    <a:ext uri="{FF2B5EF4-FFF2-40B4-BE49-F238E27FC236}">
                      <a16:creationId xmlns:a16="http://schemas.microsoft.com/office/drawing/2014/main" id="{3730E4DE-AD00-0ADA-1E23-1BE06738B39B}"/>
                    </a:ext>
                  </a:extLst>
                </p14:cNvPr>
                <p14:cNvContentPartPr/>
                <p14:nvPr/>
              </p14:nvContentPartPr>
              <p14:xfrm>
                <a:off x="6013115" y="4539268"/>
                <a:ext cx="73800" cy="119880"/>
              </p14:xfrm>
            </p:contentPart>
          </mc:Choice>
          <mc:Fallback>
            <p:pic>
              <p:nvPicPr>
                <p:cNvPr id="211418" name="Freihand 211417">
                  <a:extLst>
                    <a:ext uri="{FF2B5EF4-FFF2-40B4-BE49-F238E27FC236}">
                      <a16:creationId xmlns:a16="http://schemas.microsoft.com/office/drawing/2014/main" id="{3730E4DE-AD00-0ADA-1E23-1BE06738B39B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004115" y="4530628"/>
                  <a:ext cx="914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211421" name="Freihand 211420">
                  <a:extLst>
                    <a:ext uri="{FF2B5EF4-FFF2-40B4-BE49-F238E27FC236}">
                      <a16:creationId xmlns:a16="http://schemas.microsoft.com/office/drawing/2014/main" id="{E616E431-C686-920F-48AF-6C87663A3516}"/>
                    </a:ext>
                  </a:extLst>
                </p14:cNvPr>
                <p14:cNvContentPartPr/>
                <p14:nvPr/>
              </p14:nvContentPartPr>
              <p14:xfrm>
                <a:off x="6108515" y="4462228"/>
                <a:ext cx="161280" cy="168840"/>
              </p14:xfrm>
            </p:contentPart>
          </mc:Choice>
          <mc:Fallback>
            <p:pic>
              <p:nvPicPr>
                <p:cNvPr id="211421" name="Freihand 211420">
                  <a:extLst>
                    <a:ext uri="{FF2B5EF4-FFF2-40B4-BE49-F238E27FC236}">
                      <a16:creationId xmlns:a16="http://schemas.microsoft.com/office/drawing/2014/main" id="{E616E431-C686-920F-48AF-6C87663A3516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099515" y="4453228"/>
                  <a:ext cx="1789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211422" name="Freihand 211421">
                  <a:extLst>
                    <a:ext uri="{FF2B5EF4-FFF2-40B4-BE49-F238E27FC236}">
                      <a16:creationId xmlns:a16="http://schemas.microsoft.com/office/drawing/2014/main" id="{407C346B-439B-1574-55E8-00187934595F}"/>
                    </a:ext>
                  </a:extLst>
                </p14:cNvPr>
                <p14:cNvContentPartPr/>
                <p14:nvPr/>
              </p14:nvContentPartPr>
              <p14:xfrm>
                <a:off x="6430355" y="4473028"/>
                <a:ext cx="162720" cy="164880"/>
              </p14:xfrm>
            </p:contentPart>
          </mc:Choice>
          <mc:Fallback>
            <p:pic>
              <p:nvPicPr>
                <p:cNvPr id="211422" name="Freihand 211421">
                  <a:extLst>
                    <a:ext uri="{FF2B5EF4-FFF2-40B4-BE49-F238E27FC236}">
                      <a16:creationId xmlns:a16="http://schemas.microsoft.com/office/drawing/2014/main" id="{407C346B-439B-1574-55E8-00187934595F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6421355" y="4464028"/>
                  <a:ext cx="1803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211423" name="Freihand 211422">
                  <a:extLst>
                    <a:ext uri="{FF2B5EF4-FFF2-40B4-BE49-F238E27FC236}">
                      <a16:creationId xmlns:a16="http://schemas.microsoft.com/office/drawing/2014/main" id="{F443931C-5E43-AD45-F9D3-2921B258E2C0}"/>
                    </a:ext>
                  </a:extLst>
                </p14:cNvPr>
                <p14:cNvContentPartPr/>
                <p14:nvPr/>
              </p14:nvContentPartPr>
              <p14:xfrm>
                <a:off x="6566075" y="4522708"/>
                <a:ext cx="99720" cy="100440"/>
              </p14:xfrm>
            </p:contentPart>
          </mc:Choice>
          <mc:Fallback>
            <p:pic>
              <p:nvPicPr>
                <p:cNvPr id="211423" name="Freihand 211422">
                  <a:extLst>
                    <a:ext uri="{FF2B5EF4-FFF2-40B4-BE49-F238E27FC236}">
                      <a16:creationId xmlns:a16="http://schemas.microsoft.com/office/drawing/2014/main" id="{F443931C-5E43-AD45-F9D3-2921B258E2C0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6557075" y="4514068"/>
                  <a:ext cx="1173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211424" name="Freihand 211423">
                  <a:extLst>
                    <a:ext uri="{FF2B5EF4-FFF2-40B4-BE49-F238E27FC236}">
                      <a16:creationId xmlns:a16="http://schemas.microsoft.com/office/drawing/2014/main" id="{63E35B8B-0995-339E-556B-0DD3F164D92D}"/>
                    </a:ext>
                  </a:extLst>
                </p14:cNvPr>
                <p14:cNvContentPartPr/>
                <p14:nvPr/>
              </p14:nvContentPartPr>
              <p14:xfrm>
                <a:off x="6836075" y="4419388"/>
                <a:ext cx="149040" cy="188640"/>
              </p14:xfrm>
            </p:contentPart>
          </mc:Choice>
          <mc:Fallback>
            <p:pic>
              <p:nvPicPr>
                <p:cNvPr id="211424" name="Freihand 211423">
                  <a:extLst>
                    <a:ext uri="{FF2B5EF4-FFF2-40B4-BE49-F238E27FC236}">
                      <a16:creationId xmlns:a16="http://schemas.microsoft.com/office/drawing/2014/main" id="{63E35B8B-0995-339E-556B-0DD3F164D92D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6827075" y="4410748"/>
                  <a:ext cx="166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211425" name="Freihand 211424">
                  <a:extLst>
                    <a:ext uri="{FF2B5EF4-FFF2-40B4-BE49-F238E27FC236}">
                      <a16:creationId xmlns:a16="http://schemas.microsoft.com/office/drawing/2014/main" id="{9DBE0678-CFDD-6B21-650F-5F3D39D4FFF3}"/>
                    </a:ext>
                  </a:extLst>
                </p14:cNvPr>
                <p14:cNvContentPartPr/>
                <p14:nvPr/>
              </p14:nvContentPartPr>
              <p14:xfrm>
                <a:off x="7050635" y="4443508"/>
                <a:ext cx="182160" cy="125640"/>
              </p14:xfrm>
            </p:contentPart>
          </mc:Choice>
          <mc:Fallback>
            <p:pic>
              <p:nvPicPr>
                <p:cNvPr id="211425" name="Freihand 211424">
                  <a:extLst>
                    <a:ext uri="{FF2B5EF4-FFF2-40B4-BE49-F238E27FC236}">
                      <a16:creationId xmlns:a16="http://schemas.microsoft.com/office/drawing/2014/main" id="{9DBE0678-CFDD-6B21-650F-5F3D39D4FFF3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041635" y="4434508"/>
                  <a:ext cx="199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211427" name="Freihand 211426">
                  <a:extLst>
                    <a:ext uri="{FF2B5EF4-FFF2-40B4-BE49-F238E27FC236}">
                      <a16:creationId xmlns:a16="http://schemas.microsoft.com/office/drawing/2014/main" id="{43B030C1-5777-A03C-74CB-D537135EB8FD}"/>
                    </a:ext>
                  </a:extLst>
                </p14:cNvPr>
                <p14:cNvContentPartPr/>
                <p14:nvPr/>
              </p14:nvContentPartPr>
              <p14:xfrm>
                <a:off x="7437635" y="4455748"/>
                <a:ext cx="219600" cy="84240"/>
              </p14:xfrm>
            </p:contentPart>
          </mc:Choice>
          <mc:Fallback>
            <p:pic>
              <p:nvPicPr>
                <p:cNvPr id="211427" name="Freihand 211426">
                  <a:extLst>
                    <a:ext uri="{FF2B5EF4-FFF2-40B4-BE49-F238E27FC236}">
                      <a16:creationId xmlns:a16="http://schemas.microsoft.com/office/drawing/2014/main" id="{43B030C1-5777-A03C-74CB-D537135EB8FD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428635" y="4447108"/>
                  <a:ext cx="237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211428" name="Freihand 211427">
                  <a:extLst>
                    <a:ext uri="{FF2B5EF4-FFF2-40B4-BE49-F238E27FC236}">
                      <a16:creationId xmlns:a16="http://schemas.microsoft.com/office/drawing/2014/main" id="{0EE93484-4717-146E-AEC4-1961CB58EFBE}"/>
                    </a:ext>
                  </a:extLst>
                </p14:cNvPr>
                <p14:cNvContentPartPr/>
                <p14:nvPr/>
              </p14:nvContentPartPr>
              <p14:xfrm>
                <a:off x="7567235" y="4367548"/>
                <a:ext cx="9720" cy="15120"/>
              </p14:xfrm>
            </p:contentPart>
          </mc:Choice>
          <mc:Fallback>
            <p:pic>
              <p:nvPicPr>
                <p:cNvPr id="211428" name="Freihand 211427">
                  <a:extLst>
                    <a:ext uri="{FF2B5EF4-FFF2-40B4-BE49-F238E27FC236}">
                      <a16:creationId xmlns:a16="http://schemas.microsoft.com/office/drawing/2014/main" id="{0EE93484-4717-146E-AEC4-1961CB58EFBE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558235" y="4358908"/>
                  <a:ext cx="273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211431" name="Freihand 211430">
                  <a:extLst>
                    <a:ext uri="{FF2B5EF4-FFF2-40B4-BE49-F238E27FC236}">
                      <a16:creationId xmlns:a16="http://schemas.microsoft.com/office/drawing/2014/main" id="{3EC484A2-69F4-C8E2-7BAC-F2E6DFB93C5C}"/>
                    </a:ext>
                  </a:extLst>
                </p14:cNvPr>
                <p14:cNvContentPartPr/>
                <p14:nvPr/>
              </p14:nvContentPartPr>
              <p14:xfrm>
                <a:off x="5025635" y="4899268"/>
                <a:ext cx="119160" cy="153000"/>
              </p14:xfrm>
            </p:contentPart>
          </mc:Choice>
          <mc:Fallback>
            <p:pic>
              <p:nvPicPr>
                <p:cNvPr id="211431" name="Freihand 211430">
                  <a:extLst>
                    <a:ext uri="{FF2B5EF4-FFF2-40B4-BE49-F238E27FC236}">
                      <a16:creationId xmlns:a16="http://schemas.microsoft.com/office/drawing/2014/main" id="{3EC484A2-69F4-C8E2-7BAC-F2E6DFB93C5C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016995" y="4890268"/>
                  <a:ext cx="1368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211432" name="Freihand 211431">
                  <a:extLst>
                    <a:ext uri="{FF2B5EF4-FFF2-40B4-BE49-F238E27FC236}">
                      <a16:creationId xmlns:a16="http://schemas.microsoft.com/office/drawing/2014/main" id="{58064800-AABB-D288-B769-35F624C1EA40}"/>
                    </a:ext>
                  </a:extLst>
                </p14:cNvPr>
                <p14:cNvContentPartPr/>
                <p14:nvPr/>
              </p14:nvContentPartPr>
              <p14:xfrm>
                <a:off x="5213915" y="4795228"/>
                <a:ext cx="126360" cy="155160"/>
              </p14:xfrm>
            </p:contentPart>
          </mc:Choice>
          <mc:Fallback>
            <p:pic>
              <p:nvPicPr>
                <p:cNvPr id="211432" name="Freihand 211431">
                  <a:extLst>
                    <a:ext uri="{FF2B5EF4-FFF2-40B4-BE49-F238E27FC236}">
                      <a16:creationId xmlns:a16="http://schemas.microsoft.com/office/drawing/2014/main" id="{58064800-AABB-D288-B769-35F624C1EA40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5204915" y="4786588"/>
                  <a:ext cx="144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211433" name="Freihand 211432">
                  <a:extLst>
                    <a:ext uri="{FF2B5EF4-FFF2-40B4-BE49-F238E27FC236}">
                      <a16:creationId xmlns:a16="http://schemas.microsoft.com/office/drawing/2014/main" id="{9BA10940-6E58-8888-6F96-E6FDA9FF3126}"/>
                    </a:ext>
                  </a:extLst>
                </p14:cNvPr>
                <p14:cNvContentPartPr/>
                <p14:nvPr/>
              </p14:nvContentPartPr>
              <p14:xfrm>
                <a:off x="5380235" y="4875148"/>
                <a:ext cx="119880" cy="73440"/>
              </p14:xfrm>
            </p:contentPart>
          </mc:Choice>
          <mc:Fallback>
            <p:pic>
              <p:nvPicPr>
                <p:cNvPr id="211433" name="Freihand 211432">
                  <a:extLst>
                    <a:ext uri="{FF2B5EF4-FFF2-40B4-BE49-F238E27FC236}">
                      <a16:creationId xmlns:a16="http://schemas.microsoft.com/office/drawing/2014/main" id="{9BA10940-6E58-8888-6F96-E6FDA9FF3126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5371235" y="4866148"/>
                  <a:ext cx="137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211434" name="Freihand 211433">
                  <a:extLst>
                    <a:ext uri="{FF2B5EF4-FFF2-40B4-BE49-F238E27FC236}">
                      <a16:creationId xmlns:a16="http://schemas.microsoft.com/office/drawing/2014/main" id="{8C002EA1-0F05-FCBA-AD21-F2F17D901FBD}"/>
                    </a:ext>
                  </a:extLst>
                </p14:cNvPr>
                <p14:cNvContentPartPr/>
                <p14:nvPr/>
              </p14:nvContentPartPr>
              <p14:xfrm>
                <a:off x="5527835" y="4845268"/>
                <a:ext cx="90000" cy="102960"/>
              </p14:xfrm>
            </p:contentPart>
          </mc:Choice>
          <mc:Fallback>
            <p:pic>
              <p:nvPicPr>
                <p:cNvPr id="211434" name="Freihand 211433">
                  <a:extLst>
                    <a:ext uri="{FF2B5EF4-FFF2-40B4-BE49-F238E27FC236}">
                      <a16:creationId xmlns:a16="http://schemas.microsoft.com/office/drawing/2014/main" id="{8C002EA1-0F05-FCBA-AD21-F2F17D901FBD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5519195" y="4836628"/>
                  <a:ext cx="1076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211435" name="Freihand 211434">
                  <a:extLst>
                    <a:ext uri="{FF2B5EF4-FFF2-40B4-BE49-F238E27FC236}">
                      <a16:creationId xmlns:a16="http://schemas.microsoft.com/office/drawing/2014/main" id="{8E46500E-A3DC-AD08-08C6-B0D71454641B}"/>
                    </a:ext>
                  </a:extLst>
                </p14:cNvPr>
                <p14:cNvContentPartPr/>
                <p14:nvPr/>
              </p14:nvContentPartPr>
              <p14:xfrm>
                <a:off x="5656715" y="4838428"/>
                <a:ext cx="83880" cy="88560"/>
              </p14:xfrm>
            </p:contentPart>
          </mc:Choice>
          <mc:Fallback>
            <p:pic>
              <p:nvPicPr>
                <p:cNvPr id="211435" name="Freihand 211434">
                  <a:extLst>
                    <a:ext uri="{FF2B5EF4-FFF2-40B4-BE49-F238E27FC236}">
                      <a16:creationId xmlns:a16="http://schemas.microsoft.com/office/drawing/2014/main" id="{8E46500E-A3DC-AD08-08C6-B0D71454641B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5648075" y="4829788"/>
                  <a:ext cx="101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211436" name="Freihand 211435">
                  <a:extLst>
                    <a:ext uri="{FF2B5EF4-FFF2-40B4-BE49-F238E27FC236}">
                      <a16:creationId xmlns:a16="http://schemas.microsoft.com/office/drawing/2014/main" id="{990117CB-1D89-D418-5791-5F790941E32B}"/>
                    </a:ext>
                  </a:extLst>
                </p14:cNvPr>
                <p14:cNvContentPartPr/>
                <p14:nvPr/>
              </p14:nvContentPartPr>
              <p14:xfrm>
                <a:off x="5986475" y="4728988"/>
                <a:ext cx="262800" cy="330120"/>
              </p14:xfrm>
            </p:contentPart>
          </mc:Choice>
          <mc:Fallback>
            <p:pic>
              <p:nvPicPr>
                <p:cNvPr id="211436" name="Freihand 211435">
                  <a:extLst>
                    <a:ext uri="{FF2B5EF4-FFF2-40B4-BE49-F238E27FC236}">
                      <a16:creationId xmlns:a16="http://schemas.microsoft.com/office/drawing/2014/main" id="{990117CB-1D89-D418-5791-5F790941E32B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5977835" y="4720348"/>
                  <a:ext cx="2804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211437" name="Freihand 211436">
                  <a:extLst>
                    <a:ext uri="{FF2B5EF4-FFF2-40B4-BE49-F238E27FC236}">
                      <a16:creationId xmlns:a16="http://schemas.microsoft.com/office/drawing/2014/main" id="{CFF8F25E-EB93-6D8E-BB4D-F801A2DEF9CB}"/>
                    </a:ext>
                  </a:extLst>
                </p14:cNvPr>
                <p14:cNvContentPartPr/>
                <p14:nvPr/>
              </p14:nvContentPartPr>
              <p14:xfrm>
                <a:off x="6483635" y="4745908"/>
                <a:ext cx="150840" cy="170640"/>
              </p14:xfrm>
            </p:contentPart>
          </mc:Choice>
          <mc:Fallback>
            <p:pic>
              <p:nvPicPr>
                <p:cNvPr id="211437" name="Freihand 211436">
                  <a:extLst>
                    <a:ext uri="{FF2B5EF4-FFF2-40B4-BE49-F238E27FC236}">
                      <a16:creationId xmlns:a16="http://schemas.microsoft.com/office/drawing/2014/main" id="{CFF8F25E-EB93-6D8E-BB4D-F801A2DEF9CB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6474995" y="4736908"/>
                  <a:ext cx="168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211438" name="Freihand 211437">
                  <a:extLst>
                    <a:ext uri="{FF2B5EF4-FFF2-40B4-BE49-F238E27FC236}">
                      <a16:creationId xmlns:a16="http://schemas.microsoft.com/office/drawing/2014/main" id="{F10A9C5B-ED49-62E0-6E2A-24AFE754FE5C}"/>
                    </a:ext>
                  </a:extLst>
                </p14:cNvPr>
                <p14:cNvContentPartPr/>
                <p14:nvPr/>
              </p14:nvContentPartPr>
              <p14:xfrm>
                <a:off x="6670475" y="4764268"/>
                <a:ext cx="153720" cy="152280"/>
              </p14:xfrm>
            </p:contentPart>
          </mc:Choice>
          <mc:Fallback>
            <p:pic>
              <p:nvPicPr>
                <p:cNvPr id="211438" name="Freihand 211437">
                  <a:extLst>
                    <a:ext uri="{FF2B5EF4-FFF2-40B4-BE49-F238E27FC236}">
                      <a16:creationId xmlns:a16="http://schemas.microsoft.com/office/drawing/2014/main" id="{F10A9C5B-ED49-62E0-6E2A-24AFE754FE5C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6661835" y="4755628"/>
                  <a:ext cx="1713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211441" name="Freihand 211440">
                  <a:extLst>
                    <a:ext uri="{FF2B5EF4-FFF2-40B4-BE49-F238E27FC236}">
                      <a16:creationId xmlns:a16="http://schemas.microsoft.com/office/drawing/2014/main" id="{A9B58F8E-E4A2-8C72-816C-839F4C98ECEE}"/>
                    </a:ext>
                  </a:extLst>
                </p14:cNvPr>
                <p14:cNvContentPartPr/>
                <p14:nvPr/>
              </p14:nvContentPartPr>
              <p14:xfrm>
                <a:off x="6924275" y="4771108"/>
                <a:ext cx="143280" cy="212760"/>
              </p14:xfrm>
            </p:contentPart>
          </mc:Choice>
          <mc:Fallback>
            <p:pic>
              <p:nvPicPr>
                <p:cNvPr id="211441" name="Freihand 211440">
                  <a:extLst>
                    <a:ext uri="{FF2B5EF4-FFF2-40B4-BE49-F238E27FC236}">
                      <a16:creationId xmlns:a16="http://schemas.microsoft.com/office/drawing/2014/main" id="{A9B58F8E-E4A2-8C72-816C-839F4C98ECEE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6915635" y="4762108"/>
                  <a:ext cx="1609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211442" name="Freihand 211441">
                  <a:extLst>
                    <a:ext uri="{FF2B5EF4-FFF2-40B4-BE49-F238E27FC236}">
                      <a16:creationId xmlns:a16="http://schemas.microsoft.com/office/drawing/2014/main" id="{D52145D1-7CF6-4785-1AF9-507415469D42}"/>
                    </a:ext>
                  </a:extLst>
                </p14:cNvPr>
                <p14:cNvContentPartPr/>
                <p14:nvPr/>
              </p14:nvContentPartPr>
              <p14:xfrm>
                <a:off x="7095995" y="4772548"/>
                <a:ext cx="253080" cy="114120"/>
              </p14:xfrm>
            </p:contentPart>
          </mc:Choice>
          <mc:Fallback>
            <p:pic>
              <p:nvPicPr>
                <p:cNvPr id="211442" name="Freihand 211441">
                  <a:extLst>
                    <a:ext uri="{FF2B5EF4-FFF2-40B4-BE49-F238E27FC236}">
                      <a16:creationId xmlns:a16="http://schemas.microsoft.com/office/drawing/2014/main" id="{D52145D1-7CF6-4785-1AF9-507415469D42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7087355" y="4763908"/>
                  <a:ext cx="270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211443" name="Freihand 211442">
                  <a:extLst>
                    <a:ext uri="{FF2B5EF4-FFF2-40B4-BE49-F238E27FC236}">
                      <a16:creationId xmlns:a16="http://schemas.microsoft.com/office/drawing/2014/main" id="{C90A01FC-6011-209F-2269-45E75E6CFC15}"/>
                    </a:ext>
                  </a:extLst>
                </p14:cNvPr>
                <p14:cNvContentPartPr/>
                <p14:nvPr/>
              </p14:nvContentPartPr>
              <p14:xfrm>
                <a:off x="7444115" y="4749508"/>
                <a:ext cx="105120" cy="118800"/>
              </p14:xfrm>
            </p:contentPart>
          </mc:Choice>
          <mc:Fallback>
            <p:pic>
              <p:nvPicPr>
                <p:cNvPr id="211443" name="Freihand 211442">
                  <a:extLst>
                    <a:ext uri="{FF2B5EF4-FFF2-40B4-BE49-F238E27FC236}">
                      <a16:creationId xmlns:a16="http://schemas.microsoft.com/office/drawing/2014/main" id="{C90A01FC-6011-209F-2269-45E75E6CFC15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7435475" y="4740508"/>
                  <a:ext cx="1227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211444" name="Freihand 211443">
                  <a:extLst>
                    <a:ext uri="{FF2B5EF4-FFF2-40B4-BE49-F238E27FC236}">
                      <a16:creationId xmlns:a16="http://schemas.microsoft.com/office/drawing/2014/main" id="{A916A915-6831-D7E2-7CEB-38FF2155A209}"/>
                    </a:ext>
                  </a:extLst>
                </p14:cNvPr>
                <p14:cNvContentPartPr/>
                <p14:nvPr/>
              </p14:nvContentPartPr>
              <p14:xfrm>
                <a:off x="7621595" y="4691548"/>
                <a:ext cx="297360" cy="146520"/>
              </p14:xfrm>
            </p:contentPart>
          </mc:Choice>
          <mc:Fallback>
            <p:pic>
              <p:nvPicPr>
                <p:cNvPr id="211444" name="Freihand 211443">
                  <a:extLst>
                    <a:ext uri="{FF2B5EF4-FFF2-40B4-BE49-F238E27FC236}">
                      <a16:creationId xmlns:a16="http://schemas.microsoft.com/office/drawing/2014/main" id="{A916A915-6831-D7E2-7CEB-38FF2155A209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7612595" y="4682908"/>
                  <a:ext cx="3150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211450" name="Freihand 211449">
                  <a:extLst>
                    <a:ext uri="{FF2B5EF4-FFF2-40B4-BE49-F238E27FC236}">
                      <a16:creationId xmlns:a16="http://schemas.microsoft.com/office/drawing/2014/main" id="{98B2349D-3548-5C1C-78B6-A8F28730871C}"/>
                    </a:ext>
                  </a:extLst>
                </p14:cNvPr>
                <p14:cNvContentPartPr/>
                <p14:nvPr/>
              </p14:nvContentPartPr>
              <p14:xfrm>
                <a:off x="5394995" y="757468"/>
                <a:ext cx="41760" cy="10800"/>
              </p14:xfrm>
            </p:contentPart>
          </mc:Choice>
          <mc:Fallback>
            <p:pic>
              <p:nvPicPr>
                <p:cNvPr id="211450" name="Freihand 211449">
                  <a:extLst>
                    <a:ext uri="{FF2B5EF4-FFF2-40B4-BE49-F238E27FC236}">
                      <a16:creationId xmlns:a16="http://schemas.microsoft.com/office/drawing/2014/main" id="{98B2349D-3548-5C1C-78B6-A8F28730871C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5385995" y="748468"/>
                  <a:ext cx="59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211453" name="Freihand 211452">
                  <a:extLst>
                    <a:ext uri="{FF2B5EF4-FFF2-40B4-BE49-F238E27FC236}">
                      <a16:creationId xmlns:a16="http://schemas.microsoft.com/office/drawing/2014/main" id="{00E1FAEB-59AE-F3D9-FE0B-F603FCB9EAF9}"/>
                    </a:ext>
                  </a:extLst>
                </p14:cNvPr>
                <p14:cNvContentPartPr/>
                <p14:nvPr/>
              </p14:nvContentPartPr>
              <p14:xfrm>
                <a:off x="3058595" y="545788"/>
                <a:ext cx="2442240" cy="972000"/>
              </p14:xfrm>
            </p:contentPart>
          </mc:Choice>
          <mc:Fallback>
            <p:pic>
              <p:nvPicPr>
                <p:cNvPr id="211453" name="Freihand 211452">
                  <a:extLst>
                    <a:ext uri="{FF2B5EF4-FFF2-40B4-BE49-F238E27FC236}">
                      <a16:creationId xmlns:a16="http://schemas.microsoft.com/office/drawing/2014/main" id="{00E1FAEB-59AE-F3D9-FE0B-F603FCB9EAF9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3049955" y="537148"/>
                  <a:ext cx="2459880" cy="9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460" name="Gruppieren 211459">
            <a:extLst>
              <a:ext uri="{FF2B5EF4-FFF2-40B4-BE49-F238E27FC236}">
                <a16:creationId xmlns:a16="http://schemas.microsoft.com/office/drawing/2014/main" id="{596D0114-4D7E-FAA8-49E2-F0736A3CE350}"/>
              </a:ext>
            </a:extLst>
          </p:cNvPr>
          <p:cNvGrpSpPr/>
          <p:nvPr/>
        </p:nvGrpSpPr>
        <p:grpSpPr>
          <a:xfrm>
            <a:off x="1512395" y="5621788"/>
            <a:ext cx="384840" cy="459000"/>
            <a:chOff x="1512395" y="5621788"/>
            <a:chExt cx="384840" cy="45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211455" name="Freihand 211454">
                  <a:extLst>
                    <a:ext uri="{FF2B5EF4-FFF2-40B4-BE49-F238E27FC236}">
                      <a16:creationId xmlns:a16="http://schemas.microsoft.com/office/drawing/2014/main" id="{ACFBE75E-7CA6-D17C-9DBD-4BB0D803ECBB}"/>
                    </a:ext>
                  </a:extLst>
                </p14:cNvPr>
                <p14:cNvContentPartPr/>
                <p14:nvPr/>
              </p14:nvContentPartPr>
              <p14:xfrm>
                <a:off x="1512395" y="5739868"/>
                <a:ext cx="64080" cy="212040"/>
              </p14:xfrm>
            </p:contentPart>
          </mc:Choice>
          <mc:Fallback>
            <p:pic>
              <p:nvPicPr>
                <p:cNvPr id="211455" name="Freihand 211454">
                  <a:extLst>
                    <a:ext uri="{FF2B5EF4-FFF2-40B4-BE49-F238E27FC236}">
                      <a16:creationId xmlns:a16="http://schemas.microsoft.com/office/drawing/2014/main" id="{ACFBE75E-7CA6-D17C-9DBD-4BB0D803ECBB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503755" y="5730868"/>
                  <a:ext cx="817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211456" name="Freihand 211455">
                  <a:extLst>
                    <a:ext uri="{FF2B5EF4-FFF2-40B4-BE49-F238E27FC236}">
                      <a16:creationId xmlns:a16="http://schemas.microsoft.com/office/drawing/2014/main" id="{B54C849B-FFAF-41EF-D8E8-84F78A2C0CD9}"/>
                    </a:ext>
                  </a:extLst>
                </p14:cNvPr>
                <p14:cNvContentPartPr/>
                <p14:nvPr/>
              </p14:nvContentPartPr>
              <p14:xfrm>
                <a:off x="1557395" y="5666788"/>
                <a:ext cx="14760" cy="30240"/>
              </p14:xfrm>
            </p:contentPart>
          </mc:Choice>
          <mc:Fallback>
            <p:pic>
              <p:nvPicPr>
                <p:cNvPr id="211456" name="Freihand 211455">
                  <a:extLst>
                    <a:ext uri="{FF2B5EF4-FFF2-40B4-BE49-F238E27FC236}">
                      <a16:creationId xmlns:a16="http://schemas.microsoft.com/office/drawing/2014/main" id="{B54C849B-FFAF-41EF-D8E8-84F78A2C0CD9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548395" y="5658148"/>
                  <a:ext cx="32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211457" name="Freihand 211456">
                  <a:extLst>
                    <a:ext uri="{FF2B5EF4-FFF2-40B4-BE49-F238E27FC236}">
                      <a16:creationId xmlns:a16="http://schemas.microsoft.com/office/drawing/2014/main" id="{168CC80E-4BF2-DB9E-B501-105930FD34CC}"/>
                    </a:ext>
                  </a:extLst>
                </p14:cNvPr>
                <p14:cNvContentPartPr/>
                <p14:nvPr/>
              </p14:nvContentPartPr>
              <p14:xfrm>
                <a:off x="1703195" y="5962708"/>
                <a:ext cx="56160" cy="118080"/>
              </p14:xfrm>
            </p:contentPart>
          </mc:Choice>
          <mc:Fallback>
            <p:pic>
              <p:nvPicPr>
                <p:cNvPr id="211457" name="Freihand 211456">
                  <a:extLst>
                    <a:ext uri="{FF2B5EF4-FFF2-40B4-BE49-F238E27FC236}">
                      <a16:creationId xmlns:a16="http://schemas.microsoft.com/office/drawing/2014/main" id="{168CC80E-4BF2-DB9E-B501-105930FD34CC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694195" y="5953708"/>
                  <a:ext cx="73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211458" name="Freihand 211457">
                  <a:extLst>
                    <a:ext uri="{FF2B5EF4-FFF2-40B4-BE49-F238E27FC236}">
                      <a16:creationId xmlns:a16="http://schemas.microsoft.com/office/drawing/2014/main" id="{26EE6989-CCAE-C2EE-D05E-0089C012AFDC}"/>
                    </a:ext>
                  </a:extLst>
                </p14:cNvPr>
                <p14:cNvContentPartPr/>
                <p14:nvPr/>
              </p14:nvContentPartPr>
              <p14:xfrm>
                <a:off x="1788155" y="5621788"/>
                <a:ext cx="109080" cy="167400"/>
              </p14:xfrm>
            </p:contentPart>
          </mc:Choice>
          <mc:Fallback>
            <p:pic>
              <p:nvPicPr>
                <p:cNvPr id="211458" name="Freihand 211457">
                  <a:extLst>
                    <a:ext uri="{FF2B5EF4-FFF2-40B4-BE49-F238E27FC236}">
                      <a16:creationId xmlns:a16="http://schemas.microsoft.com/office/drawing/2014/main" id="{26EE6989-CCAE-C2EE-D05E-0089C012AFDC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779155" y="5613148"/>
                  <a:ext cx="126720" cy="18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3">
            <p14:nvContentPartPr>
              <p14:cNvPr id="211464" name="Freihand 211463">
                <a:extLst>
                  <a:ext uri="{FF2B5EF4-FFF2-40B4-BE49-F238E27FC236}">
                    <a16:creationId xmlns:a16="http://schemas.microsoft.com/office/drawing/2014/main" id="{C9ECBE1F-71F1-590E-B03B-E5178FDE278D}"/>
                  </a:ext>
                </a:extLst>
              </p14:cNvPr>
              <p14:cNvContentPartPr/>
              <p14:nvPr/>
            </p14:nvContentPartPr>
            <p14:xfrm>
              <a:off x="1861235" y="3299068"/>
              <a:ext cx="247320" cy="220320"/>
            </p14:xfrm>
          </p:contentPart>
        </mc:Choice>
        <mc:Fallback>
          <p:pic>
            <p:nvPicPr>
              <p:cNvPr id="211464" name="Freihand 211463">
                <a:extLst>
                  <a:ext uri="{FF2B5EF4-FFF2-40B4-BE49-F238E27FC236}">
                    <a16:creationId xmlns:a16="http://schemas.microsoft.com/office/drawing/2014/main" id="{C9ECBE1F-71F1-590E-B03B-E5178FDE278D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1852595" y="3290428"/>
                <a:ext cx="26496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5">
            <p14:nvContentPartPr>
              <p14:cNvPr id="211465" name="Freihand 211464">
                <a:extLst>
                  <a:ext uri="{FF2B5EF4-FFF2-40B4-BE49-F238E27FC236}">
                    <a16:creationId xmlns:a16="http://schemas.microsoft.com/office/drawing/2014/main" id="{E70EDACF-F828-47E7-217C-BF38B84403DF}"/>
                  </a:ext>
                </a:extLst>
              </p14:cNvPr>
              <p14:cNvContentPartPr/>
              <p14:nvPr/>
            </p14:nvContentPartPr>
            <p14:xfrm>
              <a:off x="1982195" y="5717908"/>
              <a:ext cx="226800" cy="219960"/>
            </p14:xfrm>
          </p:contentPart>
        </mc:Choice>
        <mc:Fallback>
          <p:pic>
            <p:nvPicPr>
              <p:cNvPr id="211465" name="Freihand 211464">
                <a:extLst>
                  <a:ext uri="{FF2B5EF4-FFF2-40B4-BE49-F238E27FC236}">
                    <a16:creationId xmlns:a16="http://schemas.microsoft.com/office/drawing/2014/main" id="{E70EDACF-F828-47E7-217C-BF38B84403DF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1973195" y="5708908"/>
                <a:ext cx="24444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7">
            <p14:nvContentPartPr>
              <p14:cNvPr id="211468" name="Freihand 211467">
                <a:extLst>
                  <a:ext uri="{FF2B5EF4-FFF2-40B4-BE49-F238E27FC236}">
                    <a16:creationId xmlns:a16="http://schemas.microsoft.com/office/drawing/2014/main" id="{D9460ED9-7670-5A82-8964-C9A381C2B2A7}"/>
                  </a:ext>
                </a:extLst>
              </p14:cNvPr>
              <p14:cNvContentPartPr/>
              <p14:nvPr/>
            </p14:nvContentPartPr>
            <p14:xfrm>
              <a:off x="2403755" y="5572108"/>
              <a:ext cx="18720" cy="7560"/>
            </p14:xfrm>
          </p:contentPart>
        </mc:Choice>
        <mc:Fallback>
          <p:pic>
            <p:nvPicPr>
              <p:cNvPr id="211468" name="Freihand 211467">
                <a:extLst>
                  <a:ext uri="{FF2B5EF4-FFF2-40B4-BE49-F238E27FC236}">
                    <a16:creationId xmlns:a16="http://schemas.microsoft.com/office/drawing/2014/main" id="{D9460ED9-7670-5A82-8964-C9A381C2B2A7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2394755" y="5563468"/>
                <a:ext cx="36360" cy="2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471" name="Gruppieren 211470">
            <a:extLst>
              <a:ext uri="{FF2B5EF4-FFF2-40B4-BE49-F238E27FC236}">
                <a16:creationId xmlns:a16="http://schemas.microsoft.com/office/drawing/2014/main" id="{D71F5815-3D03-5DFA-3DFE-06C62887051F}"/>
              </a:ext>
            </a:extLst>
          </p:cNvPr>
          <p:cNvGrpSpPr/>
          <p:nvPr/>
        </p:nvGrpSpPr>
        <p:grpSpPr>
          <a:xfrm>
            <a:off x="1990115" y="5676148"/>
            <a:ext cx="642600" cy="317880"/>
            <a:chOff x="1990115" y="5676148"/>
            <a:chExt cx="642600" cy="31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211466" name="Freihand 211465">
                  <a:extLst>
                    <a:ext uri="{FF2B5EF4-FFF2-40B4-BE49-F238E27FC236}">
                      <a16:creationId xmlns:a16="http://schemas.microsoft.com/office/drawing/2014/main" id="{FCF76D47-8351-5A1F-5152-19417FB4AB64}"/>
                    </a:ext>
                  </a:extLst>
                </p14:cNvPr>
                <p14:cNvContentPartPr/>
                <p14:nvPr/>
              </p14:nvContentPartPr>
              <p14:xfrm>
                <a:off x="1990115" y="5885308"/>
                <a:ext cx="216000" cy="64800"/>
              </p14:xfrm>
            </p:contentPart>
          </mc:Choice>
          <mc:Fallback>
            <p:pic>
              <p:nvPicPr>
                <p:cNvPr id="211466" name="Freihand 211465">
                  <a:extLst>
                    <a:ext uri="{FF2B5EF4-FFF2-40B4-BE49-F238E27FC236}">
                      <a16:creationId xmlns:a16="http://schemas.microsoft.com/office/drawing/2014/main" id="{FCF76D47-8351-5A1F-5152-19417FB4AB64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1981475" y="5876308"/>
                  <a:ext cx="2336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211467" name="Freihand 211466">
                  <a:extLst>
                    <a:ext uri="{FF2B5EF4-FFF2-40B4-BE49-F238E27FC236}">
                      <a16:creationId xmlns:a16="http://schemas.microsoft.com/office/drawing/2014/main" id="{22578F82-32E3-9C18-6F27-E637BB1F272F}"/>
                    </a:ext>
                  </a:extLst>
                </p14:cNvPr>
                <p14:cNvContentPartPr/>
                <p14:nvPr/>
              </p14:nvContentPartPr>
              <p14:xfrm>
                <a:off x="2371715" y="5676148"/>
                <a:ext cx="77400" cy="218880"/>
              </p14:xfrm>
            </p:contentPart>
          </mc:Choice>
          <mc:Fallback>
            <p:pic>
              <p:nvPicPr>
                <p:cNvPr id="211467" name="Freihand 211466">
                  <a:extLst>
                    <a:ext uri="{FF2B5EF4-FFF2-40B4-BE49-F238E27FC236}">
                      <a16:creationId xmlns:a16="http://schemas.microsoft.com/office/drawing/2014/main" id="{22578F82-32E3-9C18-6F27-E637BB1F272F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2363075" y="5667508"/>
                  <a:ext cx="950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211470" name="Freihand 211469">
                  <a:extLst>
                    <a:ext uri="{FF2B5EF4-FFF2-40B4-BE49-F238E27FC236}">
                      <a16:creationId xmlns:a16="http://schemas.microsoft.com/office/drawing/2014/main" id="{CD8F300A-8328-60A3-8B3E-A48A645A501A}"/>
                    </a:ext>
                  </a:extLst>
                </p14:cNvPr>
                <p14:cNvContentPartPr/>
                <p14:nvPr/>
              </p14:nvContentPartPr>
              <p14:xfrm>
                <a:off x="2498075" y="5839228"/>
                <a:ext cx="134640" cy="154800"/>
              </p14:xfrm>
            </p:contentPart>
          </mc:Choice>
          <mc:Fallback>
            <p:pic>
              <p:nvPicPr>
                <p:cNvPr id="211470" name="Freihand 211469">
                  <a:extLst>
                    <a:ext uri="{FF2B5EF4-FFF2-40B4-BE49-F238E27FC236}">
                      <a16:creationId xmlns:a16="http://schemas.microsoft.com/office/drawing/2014/main" id="{CD8F300A-8328-60A3-8B3E-A48A645A501A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2489435" y="5830588"/>
                  <a:ext cx="15228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474" name="Gruppieren 211473">
            <a:extLst>
              <a:ext uri="{FF2B5EF4-FFF2-40B4-BE49-F238E27FC236}">
                <a16:creationId xmlns:a16="http://schemas.microsoft.com/office/drawing/2014/main" id="{3650512A-BD79-AA80-96E4-15A8CF8BC720}"/>
              </a:ext>
            </a:extLst>
          </p:cNvPr>
          <p:cNvGrpSpPr/>
          <p:nvPr/>
        </p:nvGrpSpPr>
        <p:grpSpPr>
          <a:xfrm>
            <a:off x="2879315" y="5668228"/>
            <a:ext cx="325080" cy="248400"/>
            <a:chOff x="2879315" y="5668228"/>
            <a:chExt cx="325080" cy="24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211472" name="Freihand 211471">
                  <a:extLst>
                    <a:ext uri="{FF2B5EF4-FFF2-40B4-BE49-F238E27FC236}">
                      <a16:creationId xmlns:a16="http://schemas.microsoft.com/office/drawing/2014/main" id="{84596974-431C-2927-DA29-6FCD38F4E074}"/>
                    </a:ext>
                  </a:extLst>
                </p14:cNvPr>
                <p14:cNvContentPartPr/>
                <p14:nvPr/>
              </p14:nvContentPartPr>
              <p14:xfrm>
                <a:off x="2879315" y="5730148"/>
                <a:ext cx="198360" cy="21960"/>
              </p14:xfrm>
            </p:contentPart>
          </mc:Choice>
          <mc:Fallback>
            <p:pic>
              <p:nvPicPr>
                <p:cNvPr id="211472" name="Freihand 211471">
                  <a:extLst>
                    <a:ext uri="{FF2B5EF4-FFF2-40B4-BE49-F238E27FC236}">
                      <a16:creationId xmlns:a16="http://schemas.microsoft.com/office/drawing/2014/main" id="{84596974-431C-2927-DA29-6FCD38F4E074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2870315" y="5721508"/>
                  <a:ext cx="216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211473" name="Freihand 211472">
                  <a:extLst>
                    <a:ext uri="{FF2B5EF4-FFF2-40B4-BE49-F238E27FC236}">
                      <a16:creationId xmlns:a16="http://schemas.microsoft.com/office/drawing/2014/main" id="{65E73B6C-F932-5379-F2D9-4CB98DE9402C}"/>
                    </a:ext>
                  </a:extLst>
                </p14:cNvPr>
                <p14:cNvContentPartPr/>
                <p14:nvPr/>
              </p14:nvContentPartPr>
              <p14:xfrm>
                <a:off x="2910275" y="5668228"/>
                <a:ext cx="294120" cy="248400"/>
              </p14:xfrm>
            </p:contentPart>
          </mc:Choice>
          <mc:Fallback>
            <p:pic>
              <p:nvPicPr>
                <p:cNvPr id="211473" name="Freihand 211472">
                  <a:extLst>
                    <a:ext uri="{FF2B5EF4-FFF2-40B4-BE49-F238E27FC236}">
                      <a16:creationId xmlns:a16="http://schemas.microsoft.com/office/drawing/2014/main" id="{65E73B6C-F932-5379-F2D9-4CB98DE9402C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2901275" y="5659228"/>
                  <a:ext cx="311760" cy="26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551" name="Gruppieren 211550">
            <a:extLst>
              <a:ext uri="{FF2B5EF4-FFF2-40B4-BE49-F238E27FC236}">
                <a16:creationId xmlns:a16="http://schemas.microsoft.com/office/drawing/2014/main" id="{A405F585-1DC3-AC41-BAE0-F7BCCFDC83C4}"/>
              </a:ext>
            </a:extLst>
          </p:cNvPr>
          <p:cNvGrpSpPr/>
          <p:nvPr/>
        </p:nvGrpSpPr>
        <p:grpSpPr>
          <a:xfrm>
            <a:off x="3450635" y="5221828"/>
            <a:ext cx="5056560" cy="1457280"/>
            <a:chOff x="3450635" y="5221828"/>
            <a:chExt cx="5056560" cy="145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211489" name="Freihand 211488">
                  <a:extLst>
                    <a:ext uri="{FF2B5EF4-FFF2-40B4-BE49-F238E27FC236}">
                      <a16:creationId xmlns:a16="http://schemas.microsoft.com/office/drawing/2014/main" id="{A398C24C-BFE6-F718-0374-1965D2E01057}"/>
                    </a:ext>
                  </a:extLst>
                </p14:cNvPr>
                <p14:cNvContentPartPr/>
                <p14:nvPr/>
              </p14:nvContentPartPr>
              <p14:xfrm>
                <a:off x="6828155" y="5446108"/>
                <a:ext cx="272880" cy="106560"/>
              </p14:xfrm>
            </p:contentPart>
          </mc:Choice>
          <mc:Fallback>
            <p:pic>
              <p:nvPicPr>
                <p:cNvPr id="211489" name="Freihand 211488">
                  <a:extLst>
                    <a:ext uri="{FF2B5EF4-FFF2-40B4-BE49-F238E27FC236}">
                      <a16:creationId xmlns:a16="http://schemas.microsoft.com/office/drawing/2014/main" id="{A398C24C-BFE6-F718-0374-1965D2E01057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819515" y="5437468"/>
                  <a:ext cx="2905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211490" name="Freihand 211489">
                  <a:extLst>
                    <a:ext uri="{FF2B5EF4-FFF2-40B4-BE49-F238E27FC236}">
                      <a16:creationId xmlns:a16="http://schemas.microsoft.com/office/drawing/2014/main" id="{75B34716-0814-E316-6D17-77A7BD822F39}"/>
                    </a:ext>
                  </a:extLst>
                </p14:cNvPr>
                <p14:cNvContentPartPr/>
                <p14:nvPr/>
              </p14:nvContentPartPr>
              <p14:xfrm>
                <a:off x="7184195" y="5430988"/>
                <a:ext cx="99360" cy="299520"/>
              </p14:xfrm>
            </p:contentPart>
          </mc:Choice>
          <mc:Fallback>
            <p:pic>
              <p:nvPicPr>
                <p:cNvPr id="211490" name="Freihand 211489">
                  <a:extLst>
                    <a:ext uri="{FF2B5EF4-FFF2-40B4-BE49-F238E27FC236}">
                      <a16:creationId xmlns:a16="http://schemas.microsoft.com/office/drawing/2014/main" id="{75B34716-0814-E316-6D17-77A7BD822F39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7175555" y="5422348"/>
                  <a:ext cx="1170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211491" name="Freihand 211490">
                  <a:extLst>
                    <a:ext uri="{FF2B5EF4-FFF2-40B4-BE49-F238E27FC236}">
                      <a16:creationId xmlns:a16="http://schemas.microsoft.com/office/drawing/2014/main" id="{8BEE94D9-77B0-25EF-5A12-CE81F76AB4BA}"/>
                    </a:ext>
                  </a:extLst>
                </p14:cNvPr>
                <p14:cNvContentPartPr/>
                <p14:nvPr/>
              </p14:nvContentPartPr>
              <p14:xfrm>
                <a:off x="7360595" y="5421628"/>
                <a:ext cx="367560" cy="92160"/>
              </p14:xfrm>
            </p:contentPart>
          </mc:Choice>
          <mc:Fallback>
            <p:pic>
              <p:nvPicPr>
                <p:cNvPr id="211491" name="Freihand 211490">
                  <a:extLst>
                    <a:ext uri="{FF2B5EF4-FFF2-40B4-BE49-F238E27FC236}">
                      <a16:creationId xmlns:a16="http://schemas.microsoft.com/office/drawing/2014/main" id="{8BEE94D9-77B0-25EF-5A12-CE81F76AB4BA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7351955" y="5412988"/>
                  <a:ext cx="385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211494" name="Freihand 211493">
                  <a:extLst>
                    <a:ext uri="{FF2B5EF4-FFF2-40B4-BE49-F238E27FC236}">
                      <a16:creationId xmlns:a16="http://schemas.microsoft.com/office/drawing/2014/main" id="{AC324BD6-7B02-57D6-3BE8-5C430833A28D}"/>
                    </a:ext>
                  </a:extLst>
                </p14:cNvPr>
                <p14:cNvContentPartPr/>
                <p14:nvPr/>
              </p14:nvContentPartPr>
              <p14:xfrm>
                <a:off x="7777835" y="5254948"/>
                <a:ext cx="349560" cy="225000"/>
              </p14:xfrm>
            </p:contentPart>
          </mc:Choice>
          <mc:Fallback>
            <p:pic>
              <p:nvPicPr>
                <p:cNvPr id="211494" name="Freihand 211493">
                  <a:extLst>
                    <a:ext uri="{FF2B5EF4-FFF2-40B4-BE49-F238E27FC236}">
                      <a16:creationId xmlns:a16="http://schemas.microsoft.com/office/drawing/2014/main" id="{AC324BD6-7B02-57D6-3BE8-5C430833A28D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7768835" y="5246308"/>
                  <a:ext cx="3672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211495" name="Freihand 211494">
                  <a:extLst>
                    <a:ext uri="{FF2B5EF4-FFF2-40B4-BE49-F238E27FC236}">
                      <a16:creationId xmlns:a16="http://schemas.microsoft.com/office/drawing/2014/main" id="{C4BE47F9-762B-177E-8727-0ED6A95C5C77}"/>
                    </a:ext>
                  </a:extLst>
                </p14:cNvPr>
                <p14:cNvContentPartPr/>
                <p14:nvPr/>
              </p14:nvContentPartPr>
              <p14:xfrm>
                <a:off x="8082755" y="5221828"/>
                <a:ext cx="290880" cy="212400"/>
              </p14:xfrm>
            </p:contentPart>
          </mc:Choice>
          <mc:Fallback>
            <p:pic>
              <p:nvPicPr>
                <p:cNvPr id="211495" name="Freihand 211494">
                  <a:extLst>
                    <a:ext uri="{FF2B5EF4-FFF2-40B4-BE49-F238E27FC236}">
                      <a16:creationId xmlns:a16="http://schemas.microsoft.com/office/drawing/2014/main" id="{C4BE47F9-762B-177E-8727-0ED6A95C5C77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8073755" y="5213188"/>
                  <a:ext cx="308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211497" name="Freihand 211496">
                  <a:extLst>
                    <a:ext uri="{FF2B5EF4-FFF2-40B4-BE49-F238E27FC236}">
                      <a16:creationId xmlns:a16="http://schemas.microsoft.com/office/drawing/2014/main" id="{B2EA02EA-50E1-DA63-8290-CDE231043B4D}"/>
                    </a:ext>
                  </a:extLst>
                </p14:cNvPr>
                <p14:cNvContentPartPr/>
                <p14:nvPr/>
              </p14:nvContentPartPr>
              <p14:xfrm>
                <a:off x="8366795" y="5275828"/>
                <a:ext cx="140400" cy="151920"/>
              </p14:xfrm>
            </p:contentPart>
          </mc:Choice>
          <mc:Fallback>
            <p:pic>
              <p:nvPicPr>
                <p:cNvPr id="211497" name="Freihand 211496">
                  <a:extLst>
                    <a:ext uri="{FF2B5EF4-FFF2-40B4-BE49-F238E27FC236}">
                      <a16:creationId xmlns:a16="http://schemas.microsoft.com/office/drawing/2014/main" id="{B2EA02EA-50E1-DA63-8290-CDE231043B4D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8357795" y="5266828"/>
                  <a:ext cx="158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211476" name="Freihand 211475">
                  <a:extLst>
                    <a:ext uri="{FF2B5EF4-FFF2-40B4-BE49-F238E27FC236}">
                      <a16:creationId xmlns:a16="http://schemas.microsoft.com/office/drawing/2014/main" id="{7716857B-AE28-99FF-BCD9-C2F8776D1860}"/>
                    </a:ext>
                  </a:extLst>
                </p14:cNvPr>
                <p14:cNvContentPartPr/>
                <p14:nvPr/>
              </p14:nvContentPartPr>
              <p14:xfrm>
                <a:off x="3450635" y="5657068"/>
                <a:ext cx="401400" cy="167400"/>
              </p14:xfrm>
            </p:contentPart>
          </mc:Choice>
          <mc:Fallback>
            <p:pic>
              <p:nvPicPr>
                <p:cNvPr id="211476" name="Freihand 211475">
                  <a:extLst>
                    <a:ext uri="{FF2B5EF4-FFF2-40B4-BE49-F238E27FC236}">
                      <a16:creationId xmlns:a16="http://schemas.microsoft.com/office/drawing/2014/main" id="{7716857B-AE28-99FF-BCD9-C2F8776D1860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3441995" y="5648068"/>
                  <a:ext cx="4190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211477" name="Freihand 211476">
                  <a:extLst>
                    <a:ext uri="{FF2B5EF4-FFF2-40B4-BE49-F238E27FC236}">
                      <a16:creationId xmlns:a16="http://schemas.microsoft.com/office/drawing/2014/main" id="{B267EC28-113A-5E45-C15C-439B37956A0E}"/>
                    </a:ext>
                  </a:extLst>
                </p14:cNvPr>
                <p14:cNvContentPartPr/>
                <p14:nvPr/>
              </p14:nvContentPartPr>
              <p14:xfrm>
                <a:off x="4086755" y="5479588"/>
                <a:ext cx="130320" cy="239400"/>
              </p14:xfrm>
            </p:contentPart>
          </mc:Choice>
          <mc:Fallback>
            <p:pic>
              <p:nvPicPr>
                <p:cNvPr id="211477" name="Freihand 211476">
                  <a:extLst>
                    <a:ext uri="{FF2B5EF4-FFF2-40B4-BE49-F238E27FC236}">
                      <a16:creationId xmlns:a16="http://schemas.microsoft.com/office/drawing/2014/main" id="{B267EC28-113A-5E45-C15C-439B37956A0E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4077755" y="5470948"/>
                  <a:ext cx="1479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211478" name="Freihand 211477">
                  <a:extLst>
                    <a:ext uri="{FF2B5EF4-FFF2-40B4-BE49-F238E27FC236}">
                      <a16:creationId xmlns:a16="http://schemas.microsoft.com/office/drawing/2014/main" id="{9B4F44AC-1697-CD45-3F07-448C2D9D3BA5}"/>
                    </a:ext>
                  </a:extLst>
                </p14:cNvPr>
                <p14:cNvContentPartPr/>
                <p14:nvPr/>
              </p14:nvContentPartPr>
              <p14:xfrm>
                <a:off x="4256675" y="5593348"/>
                <a:ext cx="342720" cy="130320"/>
              </p14:xfrm>
            </p:contentPart>
          </mc:Choice>
          <mc:Fallback>
            <p:pic>
              <p:nvPicPr>
                <p:cNvPr id="211478" name="Freihand 211477">
                  <a:extLst>
                    <a:ext uri="{FF2B5EF4-FFF2-40B4-BE49-F238E27FC236}">
                      <a16:creationId xmlns:a16="http://schemas.microsoft.com/office/drawing/2014/main" id="{9B4F44AC-1697-CD45-3F07-448C2D9D3BA5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4247675" y="5584708"/>
                  <a:ext cx="360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211479" name="Freihand 211478">
                  <a:extLst>
                    <a:ext uri="{FF2B5EF4-FFF2-40B4-BE49-F238E27FC236}">
                      <a16:creationId xmlns:a16="http://schemas.microsoft.com/office/drawing/2014/main" id="{A070F513-B778-38D8-90E1-26D29996B685}"/>
                    </a:ext>
                  </a:extLst>
                </p14:cNvPr>
                <p14:cNvContentPartPr/>
                <p14:nvPr/>
              </p14:nvContentPartPr>
              <p14:xfrm>
                <a:off x="4730795" y="5464828"/>
                <a:ext cx="234720" cy="235800"/>
              </p14:xfrm>
            </p:contentPart>
          </mc:Choice>
          <mc:Fallback>
            <p:pic>
              <p:nvPicPr>
                <p:cNvPr id="211479" name="Freihand 211478">
                  <a:extLst>
                    <a:ext uri="{FF2B5EF4-FFF2-40B4-BE49-F238E27FC236}">
                      <a16:creationId xmlns:a16="http://schemas.microsoft.com/office/drawing/2014/main" id="{A070F513-B778-38D8-90E1-26D29996B685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4722155" y="5455828"/>
                  <a:ext cx="2523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211481" name="Freihand 211480">
                  <a:extLst>
                    <a:ext uri="{FF2B5EF4-FFF2-40B4-BE49-F238E27FC236}">
                      <a16:creationId xmlns:a16="http://schemas.microsoft.com/office/drawing/2014/main" id="{37209BB6-F1F2-3433-2ABE-C09288337203}"/>
                    </a:ext>
                  </a:extLst>
                </p14:cNvPr>
                <p14:cNvContentPartPr/>
                <p14:nvPr/>
              </p14:nvContentPartPr>
              <p14:xfrm>
                <a:off x="4995395" y="5524228"/>
                <a:ext cx="94680" cy="154800"/>
              </p14:xfrm>
            </p:contentPart>
          </mc:Choice>
          <mc:Fallback>
            <p:pic>
              <p:nvPicPr>
                <p:cNvPr id="211481" name="Freihand 211480">
                  <a:extLst>
                    <a:ext uri="{FF2B5EF4-FFF2-40B4-BE49-F238E27FC236}">
                      <a16:creationId xmlns:a16="http://schemas.microsoft.com/office/drawing/2014/main" id="{37209BB6-F1F2-3433-2ABE-C09288337203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4986395" y="5515588"/>
                  <a:ext cx="1123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211482" name="Freihand 211481">
                  <a:extLst>
                    <a:ext uri="{FF2B5EF4-FFF2-40B4-BE49-F238E27FC236}">
                      <a16:creationId xmlns:a16="http://schemas.microsoft.com/office/drawing/2014/main" id="{1CC70EC4-72D9-5284-D7B2-FA7F428C7CE6}"/>
                    </a:ext>
                  </a:extLst>
                </p14:cNvPr>
                <p14:cNvContentPartPr/>
                <p14:nvPr/>
              </p14:nvContentPartPr>
              <p14:xfrm>
                <a:off x="5500475" y="5543668"/>
                <a:ext cx="140760" cy="123120"/>
              </p14:xfrm>
            </p:contentPart>
          </mc:Choice>
          <mc:Fallback>
            <p:pic>
              <p:nvPicPr>
                <p:cNvPr id="211482" name="Freihand 211481">
                  <a:extLst>
                    <a:ext uri="{FF2B5EF4-FFF2-40B4-BE49-F238E27FC236}">
                      <a16:creationId xmlns:a16="http://schemas.microsoft.com/office/drawing/2014/main" id="{1CC70EC4-72D9-5284-D7B2-FA7F428C7CE6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5491475" y="5534668"/>
                  <a:ext cx="158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211483" name="Freihand 211482">
                  <a:extLst>
                    <a:ext uri="{FF2B5EF4-FFF2-40B4-BE49-F238E27FC236}">
                      <a16:creationId xmlns:a16="http://schemas.microsoft.com/office/drawing/2014/main" id="{690FB8E4-A170-90C3-8A03-70CDF94ACB5E}"/>
                    </a:ext>
                  </a:extLst>
                </p14:cNvPr>
                <p14:cNvContentPartPr/>
                <p14:nvPr/>
              </p14:nvContentPartPr>
              <p14:xfrm>
                <a:off x="5663195" y="5544388"/>
                <a:ext cx="109440" cy="209880"/>
              </p14:xfrm>
            </p:contentPart>
          </mc:Choice>
          <mc:Fallback>
            <p:pic>
              <p:nvPicPr>
                <p:cNvPr id="211483" name="Freihand 211482">
                  <a:extLst>
                    <a:ext uri="{FF2B5EF4-FFF2-40B4-BE49-F238E27FC236}">
                      <a16:creationId xmlns:a16="http://schemas.microsoft.com/office/drawing/2014/main" id="{690FB8E4-A170-90C3-8A03-70CDF94ACB5E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5654195" y="5535748"/>
                  <a:ext cx="1270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211484" name="Freihand 211483">
                  <a:extLst>
                    <a:ext uri="{FF2B5EF4-FFF2-40B4-BE49-F238E27FC236}">
                      <a16:creationId xmlns:a16="http://schemas.microsoft.com/office/drawing/2014/main" id="{8C4379E9-7B6D-AA8F-E8DC-7740960E7A80}"/>
                    </a:ext>
                  </a:extLst>
                </p14:cNvPr>
                <p14:cNvContentPartPr/>
                <p14:nvPr/>
              </p14:nvContentPartPr>
              <p14:xfrm>
                <a:off x="5818355" y="5514148"/>
                <a:ext cx="123840" cy="250560"/>
              </p14:xfrm>
            </p:contentPart>
          </mc:Choice>
          <mc:Fallback>
            <p:pic>
              <p:nvPicPr>
                <p:cNvPr id="211484" name="Freihand 211483">
                  <a:extLst>
                    <a:ext uri="{FF2B5EF4-FFF2-40B4-BE49-F238E27FC236}">
                      <a16:creationId xmlns:a16="http://schemas.microsoft.com/office/drawing/2014/main" id="{8C4379E9-7B6D-AA8F-E8DC-7740960E7A80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5809355" y="5505148"/>
                  <a:ext cx="1414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211485" name="Freihand 211484">
                  <a:extLst>
                    <a:ext uri="{FF2B5EF4-FFF2-40B4-BE49-F238E27FC236}">
                      <a16:creationId xmlns:a16="http://schemas.microsoft.com/office/drawing/2014/main" id="{48A384A3-65A3-781B-FEBA-D28DFC1064CC}"/>
                    </a:ext>
                  </a:extLst>
                </p14:cNvPr>
                <p14:cNvContentPartPr/>
                <p14:nvPr/>
              </p14:nvContentPartPr>
              <p14:xfrm>
                <a:off x="6024995" y="5486428"/>
                <a:ext cx="85320" cy="140040"/>
              </p14:xfrm>
            </p:contentPart>
          </mc:Choice>
          <mc:Fallback>
            <p:pic>
              <p:nvPicPr>
                <p:cNvPr id="211485" name="Freihand 211484">
                  <a:extLst>
                    <a:ext uri="{FF2B5EF4-FFF2-40B4-BE49-F238E27FC236}">
                      <a16:creationId xmlns:a16="http://schemas.microsoft.com/office/drawing/2014/main" id="{48A384A3-65A3-781B-FEBA-D28DFC1064CC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6015995" y="5477428"/>
                  <a:ext cx="1029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211486" name="Freihand 211485">
                  <a:extLst>
                    <a:ext uri="{FF2B5EF4-FFF2-40B4-BE49-F238E27FC236}">
                      <a16:creationId xmlns:a16="http://schemas.microsoft.com/office/drawing/2014/main" id="{FD220B1F-17A7-15D6-4AC6-CB3E6C8E1E01}"/>
                    </a:ext>
                  </a:extLst>
                </p14:cNvPr>
                <p14:cNvContentPartPr/>
                <p14:nvPr/>
              </p14:nvContentPartPr>
              <p14:xfrm>
                <a:off x="6168995" y="5485708"/>
                <a:ext cx="102240" cy="140760"/>
              </p14:xfrm>
            </p:contentPart>
          </mc:Choice>
          <mc:Fallback>
            <p:pic>
              <p:nvPicPr>
                <p:cNvPr id="211486" name="Freihand 211485">
                  <a:extLst>
                    <a:ext uri="{FF2B5EF4-FFF2-40B4-BE49-F238E27FC236}">
                      <a16:creationId xmlns:a16="http://schemas.microsoft.com/office/drawing/2014/main" id="{FD220B1F-17A7-15D6-4AC6-CB3E6C8E1E01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6160355" y="5476708"/>
                  <a:ext cx="1198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211487" name="Freihand 211486">
                  <a:extLst>
                    <a:ext uri="{FF2B5EF4-FFF2-40B4-BE49-F238E27FC236}">
                      <a16:creationId xmlns:a16="http://schemas.microsoft.com/office/drawing/2014/main" id="{620B5FED-45B8-1163-2E7C-31D39FA307F6}"/>
                    </a:ext>
                  </a:extLst>
                </p14:cNvPr>
                <p14:cNvContentPartPr/>
                <p14:nvPr/>
              </p14:nvContentPartPr>
              <p14:xfrm>
                <a:off x="6341075" y="5508388"/>
                <a:ext cx="19800" cy="129960"/>
              </p14:xfrm>
            </p:contentPart>
          </mc:Choice>
          <mc:Fallback>
            <p:pic>
              <p:nvPicPr>
                <p:cNvPr id="211487" name="Freihand 211486">
                  <a:extLst>
                    <a:ext uri="{FF2B5EF4-FFF2-40B4-BE49-F238E27FC236}">
                      <a16:creationId xmlns:a16="http://schemas.microsoft.com/office/drawing/2014/main" id="{620B5FED-45B8-1163-2E7C-31D39FA307F6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6332075" y="5499388"/>
                  <a:ext cx="374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211488" name="Freihand 211487">
                  <a:extLst>
                    <a:ext uri="{FF2B5EF4-FFF2-40B4-BE49-F238E27FC236}">
                      <a16:creationId xmlns:a16="http://schemas.microsoft.com/office/drawing/2014/main" id="{DE644482-347F-18E0-3188-35C4889B0856}"/>
                    </a:ext>
                  </a:extLst>
                </p14:cNvPr>
                <p14:cNvContentPartPr/>
                <p14:nvPr/>
              </p14:nvContentPartPr>
              <p14:xfrm>
                <a:off x="6290315" y="5268628"/>
                <a:ext cx="300240" cy="328680"/>
              </p14:xfrm>
            </p:contentPart>
          </mc:Choice>
          <mc:Fallback>
            <p:pic>
              <p:nvPicPr>
                <p:cNvPr id="211488" name="Freihand 211487">
                  <a:extLst>
                    <a:ext uri="{FF2B5EF4-FFF2-40B4-BE49-F238E27FC236}">
                      <a16:creationId xmlns:a16="http://schemas.microsoft.com/office/drawing/2014/main" id="{DE644482-347F-18E0-3188-35C4889B0856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6281315" y="5259628"/>
                  <a:ext cx="31788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211501" name="Freihand 211500">
                  <a:extLst>
                    <a:ext uri="{FF2B5EF4-FFF2-40B4-BE49-F238E27FC236}">
                      <a16:creationId xmlns:a16="http://schemas.microsoft.com/office/drawing/2014/main" id="{53076EF3-456B-2EE8-C879-7504C835B08F}"/>
                    </a:ext>
                  </a:extLst>
                </p14:cNvPr>
                <p14:cNvContentPartPr/>
                <p14:nvPr/>
              </p14:nvContentPartPr>
              <p14:xfrm>
                <a:off x="3484835" y="6006988"/>
                <a:ext cx="102240" cy="129960"/>
              </p14:xfrm>
            </p:contentPart>
          </mc:Choice>
          <mc:Fallback>
            <p:pic>
              <p:nvPicPr>
                <p:cNvPr id="211501" name="Freihand 211500">
                  <a:extLst>
                    <a:ext uri="{FF2B5EF4-FFF2-40B4-BE49-F238E27FC236}">
                      <a16:creationId xmlns:a16="http://schemas.microsoft.com/office/drawing/2014/main" id="{53076EF3-456B-2EE8-C879-7504C835B08F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3476195" y="5998348"/>
                  <a:ext cx="119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211502" name="Freihand 211501">
                  <a:extLst>
                    <a:ext uri="{FF2B5EF4-FFF2-40B4-BE49-F238E27FC236}">
                      <a16:creationId xmlns:a16="http://schemas.microsoft.com/office/drawing/2014/main" id="{39019126-3961-E038-4819-C39078CBDD9F}"/>
                    </a:ext>
                  </a:extLst>
                </p14:cNvPr>
                <p14:cNvContentPartPr/>
                <p14:nvPr/>
              </p14:nvContentPartPr>
              <p14:xfrm>
                <a:off x="3628475" y="6001228"/>
                <a:ext cx="297360" cy="91440"/>
              </p14:xfrm>
            </p:contentPart>
          </mc:Choice>
          <mc:Fallback>
            <p:pic>
              <p:nvPicPr>
                <p:cNvPr id="211502" name="Freihand 211501">
                  <a:extLst>
                    <a:ext uri="{FF2B5EF4-FFF2-40B4-BE49-F238E27FC236}">
                      <a16:creationId xmlns:a16="http://schemas.microsoft.com/office/drawing/2014/main" id="{39019126-3961-E038-4819-C39078CBDD9F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3619835" y="5992228"/>
                  <a:ext cx="3150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211503" name="Freihand 211502">
                  <a:extLst>
                    <a:ext uri="{FF2B5EF4-FFF2-40B4-BE49-F238E27FC236}">
                      <a16:creationId xmlns:a16="http://schemas.microsoft.com/office/drawing/2014/main" id="{5A68AB0F-3692-CD83-F336-959ADF57F881}"/>
                    </a:ext>
                  </a:extLst>
                </p14:cNvPr>
                <p14:cNvContentPartPr/>
                <p14:nvPr/>
              </p14:nvContentPartPr>
              <p14:xfrm>
                <a:off x="4024115" y="5952268"/>
                <a:ext cx="150480" cy="250920"/>
              </p14:xfrm>
            </p:contentPart>
          </mc:Choice>
          <mc:Fallback>
            <p:pic>
              <p:nvPicPr>
                <p:cNvPr id="211503" name="Freihand 211502">
                  <a:extLst>
                    <a:ext uri="{FF2B5EF4-FFF2-40B4-BE49-F238E27FC236}">
                      <a16:creationId xmlns:a16="http://schemas.microsoft.com/office/drawing/2014/main" id="{5A68AB0F-3692-CD83-F336-959ADF57F881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4015475" y="5943628"/>
                  <a:ext cx="1681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211504" name="Freihand 211503">
                  <a:extLst>
                    <a:ext uri="{FF2B5EF4-FFF2-40B4-BE49-F238E27FC236}">
                      <a16:creationId xmlns:a16="http://schemas.microsoft.com/office/drawing/2014/main" id="{51AA6A3D-9B07-AFB1-8C5B-5A423C8AE061}"/>
                    </a:ext>
                  </a:extLst>
                </p14:cNvPr>
                <p14:cNvContentPartPr/>
                <p14:nvPr/>
              </p14:nvContentPartPr>
              <p14:xfrm>
                <a:off x="4227515" y="5948668"/>
                <a:ext cx="225360" cy="82440"/>
              </p14:xfrm>
            </p:contentPart>
          </mc:Choice>
          <mc:Fallback>
            <p:pic>
              <p:nvPicPr>
                <p:cNvPr id="211504" name="Freihand 211503">
                  <a:extLst>
                    <a:ext uri="{FF2B5EF4-FFF2-40B4-BE49-F238E27FC236}">
                      <a16:creationId xmlns:a16="http://schemas.microsoft.com/office/drawing/2014/main" id="{51AA6A3D-9B07-AFB1-8C5B-5A423C8AE061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4218515" y="5940028"/>
                  <a:ext cx="2430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211505" name="Freihand 211504">
                  <a:extLst>
                    <a:ext uri="{FF2B5EF4-FFF2-40B4-BE49-F238E27FC236}">
                      <a16:creationId xmlns:a16="http://schemas.microsoft.com/office/drawing/2014/main" id="{CA0359A5-B36E-0049-51FB-32FE146C2DF3}"/>
                    </a:ext>
                  </a:extLst>
                </p14:cNvPr>
                <p14:cNvContentPartPr/>
                <p14:nvPr/>
              </p14:nvContentPartPr>
              <p14:xfrm>
                <a:off x="4542155" y="5911228"/>
                <a:ext cx="100080" cy="123120"/>
              </p14:xfrm>
            </p:contentPart>
          </mc:Choice>
          <mc:Fallback>
            <p:pic>
              <p:nvPicPr>
                <p:cNvPr id="211505" name="Freihand 211504">
                  <a:extLst>
                    <a:ext uri="{FF2B5EF4-FFF2-40B4-BE49-F238E27FC236}">
                      <a16:creationId xmlns:a16="http://schemas.microsoft.com/office/drawing/2014/main" id="{CA0359A5-B36E-0049-51FB-32FE146C2DF3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4533515" y="5902588"/>
                  <a:ext cx="1177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211506" name="Freihand 211505">
                  <a:extLst>
                    <a:ext uri="{FF2B5EF4-FFF2-40B4-BE49-F238E27FC236}">
                      <a16:creationId xmlns:a16="http://schemas.microsoft.com/office/drawing/2014/main" id="{2B991021-EDF3-9836-0ECC-A4ACE962BDBF}"/>
                    </a:ext>
                  </a:extLst>
                </p14:cNvPr>
                <p14:cNvContentPartPr/>
                <p14:nvPr/>
              </p14:nvContentPartPr>
              <p14:xfrm>
                <a:off x="4690835" y="5828428"/>
                <a:ext cx="166320" cy="166680"/>
              </p14:xfrm>
            </p:contentPart>
          </mc:Choice>
          <mc:Fallback>
            <p:pic>
              <p:nvPicPr>
                <p:cNvPr id="211506" name="Freihand 211505">
                  <a:extLst>
                    <a:ext uri="{FF2B5EF4-FFF2-40B4-BE49-F238E27FC236}">
                      <a16:creationId xmlns:a16="http://schemas.microsoft.com/office/drawing/2014/main" id="{2B991021-EDF3-9836-0ECC-A4ACE962BDBF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4682195" y="5819788"/>
                  <a:ext cx="1839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211507" name="Freihand 211506">
                  <a:extLst>
                    <a:ext uri="{FF2B5EF4-FFF2-40B4-BE49-F238E27FC236}">
                      <a16:creationId xmlns:a16="http://schemas.microsoft.com/office/drawing/2014/main" id="{EC883A53-2A81-9062-C8D3-67DC57E74D47}"/>
                    </a:ext>
                  </a:extLst>
                </p14:cNvPr>
                <p14:cNvContentPartPr/>
                <p14:nvPr/>
              </p14:nvContentPartPr>
              <p14:xfrm>
                <a:off x="5137235" y="5802868"/>
                <a:ext cx="106920" cy="237600"/>
              </p14:xfrm>
            </p:contentPart>
          </mc:Choice>
          <mc:Fallback>
            <p:pic>
              <p:nvPicPr>
                <p:cNvPr id="211507" name="Freihand 211506">
                  <a:extLst>
                    <a:ext uri="{FF2B5EF4-FFF2-40B4-BE49-F238E27FC236}">
                      <a16:creationId xmlns:a16="http://schemas.microsoft.com/office/drawing/2014/main" id="{EC883A53-2A81-9062-C8D3-67DC57E74D47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5128595" y="5794228"/>
                  <a:ext cx="1245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211508" name="Freihand 211507">
                  <a:extLst>
                    <a:ext uri="{FF2B5EF4-FFF2-40B4-BE49-F238E27FC236}">
                      <a16:creationId xmlns:a16="http://schemas.microsoft.com/office/drawing/2014/main" id="{4B07EC05-C10F-3425-8845-4FBEA5BB3275}"/>
                    </a:ext>
                  </a:extLst>
                </p14:cNvPr>
                <p14:cNvContentPartPr/>
                <p14:nvPr/>
              </p14:nvContentPartPr>
              <p14:xfrm>
                <a:off x="5299595" y="5861188"/>
                <a:ext cx="121320" cy="132120"/>
              </p14:xfrm>
            </p:contentPart>
          </mc:Choice>
          <mc:Fallback>
            <p:pic>
              <p:nvPicPr>
                <p:cNvPr id="211508" name="Freihand 211507">
                  <a:extLst>
                    <a:ext uri="{FF2B5EF4-FFF2-40B4-BE49-F238E27FC236}">
                      <a16:creationId xmlns:a16="http://schemas.microsoft.com/office/drawing/2014/main" id="{4B07EC05-C10F-3425-8845-4FBEA5BB3275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5290595" y="5852188"/>
                  <a:ext cx="138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211509" name="Freihand 211508">
                  <a:extLst>
                    <a:ext uri="{FF2B5EF4-FFF2-40B4-BE49-F238E27FC236}">
                      <a16:creationId xmlns:a16="http://schemas.microsoft.com/office/drawing/2014/main" id="{859FB4EE-771C-F74C-72E3-C84012A8C743}"/>
                    </a:ext>
                  </a:extLst>
                </p14:cNvPr>
                <p14:cNvContentPartPr/>
                <p14:nvPr/>
              </p14:nvContentPartPr>
              <p14:xfrm>
                <a:off x="5884955" y="5855788"/>
                <a:ext cx="148320" cy="116640"/>
              </p14:xfrm>
            </p:contentPart>
          </mc:Choice>
          <mc:Fallback>
            <p:pic>
              <p:nvPicPr>
                <p:cNvPr id="211509" name="Freihand 211508">
                  <a:extLst>
                    <a:ext uri="{FF2B5EF4-FFF2-40B4-BE49-F238E27FC236}">
                      <a16:creationId xmlns:a16="http://schemas.microsoft.com/office/drawing/2014/main" id="{859FB4EE-771C-F74C-72E3-C84012A8C743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5876315" y="5846788"/>
                  <a:ext cx="165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211510" name="Freihand 211509">
                  <a:extLst>
                    <a:ext uri="{FF2B5EF4-FFF2-40B4-BE49-F238E27FC236}">
                      <a16:creationId xmlns:a16="http://schemas.microsoft.com/office/drawing/2014/main" id="{C2EC60B9-EE66-143D-B891-73EE0CD14AAD}"/>
                    </a:ext>
                  </a:extLst>
                </p14:cNvPr>
                <p14:cNvContentPartPr/>
                <p14:nvPr/>
              </p14:nvContentPartPr>
              <p14:xfrm>
                <a:off x="6064235" y="5776228"/>
                <a:ext cx="57240" cy="220320"/>
              </p14:xfrm>
            </p:contentPart>
          </mc:Choice>
          <mc:Fallback>
            <p:pic>
              <p:nvPicPr>
                <p:cNvPr id="211510" name="Freihand 211509">
                  <a:extLst>
                    <a:ext uri="{FF2B5EF4-FFF2-40B4-BE49-F238E27FC236}">
                      <a16:creationId xmlns:a16="http://schemas.microsoft.com/office/drawing/2014/main" id="{C2EC60B9-EE66-143D-B891-73EE0CD14AAD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6055595" y="5767228"/>
                  <a:ext cx="748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211511" name="Freihand 211510">
                  <a:extLst>
                    <a:ext uri="{FF2B5EF4-FFF2-40B4-BE49-F238E27FC236}">
                      <a16:creationId xmlns:a16="http://schemas.microsoft.com/office/drawing/2014/main" id="{0941DCBD-FF8D-3C80-2300-9F8A58860C0F}"/>
                    </a:ext>
                  </a:extLst>
                </p14:cNvPr>
                <p14:cNvContentPartPr/>
                <p14:nvPr/>
              </p14:nvContentPartPr>
              <p14:xfrm>
                <a:off x="5797115" y="5727628"/>
                <a:ext cx="73800" cy="311040"/>
              </p14:xfrm>
            </p:contentPart>
          </mc:Choice>
          <mc:Fallback>
            <p:pic>
              <p:nvPicPr>
                <p:cNvPr id="211511" name="Freihand 211510">
                  <a:extLst>
                    <a:ext uri="{FF2B5EF4-FFF2-40B4-BE49-F238E27FC236}">
                      <a16:creationId xmlns:a16="http://schemas.microsoft.com/office/drawing/2014/main" id="{0941DCBD-FF8D-3C80-2300-9F8A58860C0F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5788115" y="5718628"/>
                  <a:ext cx="9144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211513" name="Freihand 211512">
                  <a:extLst>
                    <a:ext uri="{FF2B5EF4-FFF2-40B4-BE49-F238E27FC236}">
                      <a16:creationId xmlns:a16="http://schemas.microsoft.com/office/drawing/2014/main" id="{FD754FE0-47BC-4A90-606B-B5FDB191D67B}"/>
                    </a:ext>
                  </a:extLst>
                </p14:cNvPr>
                <p14:cNvContentPartPr/>
                <p14:nvPr/>
              </p14:nvContentPartPr>
              <p14:xfrm>
                <a:off x="4606955" y="6438268"/>
                <a:ext cx="280440" cy="115920"/>
              </p14:xfrm>
            </p:contentPart>
          </mc:Choice>
          <mc:Fallback>
            <p:pic>
              <p:nvPicPr>
                <p:cNvPr id="211513" name="Freihand 211512">
                  <a:extLst>
                    <a:ext uri="{FF2B5EF4-FFF2-40B4-BE49-F238E27FC236}">
                      <a16:creationId xmlns:a16="http://schemas.microsoft.com/office/drawing/2014/main" id="{FD754FE0-47BC-4A90-606B-B5FDB191D67B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4597955" y="6429268"/>
                  <a:ext cx="298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211514" name="Freihand 211513">
                  <a:extLst>
                    <a:ext uri="{FF2B5EF4-FFF2-40B4-BE49-F238E27FC236}">
                      <a16:creationId xmlns:a16="http://schemas.microsoft.com/office/drawing/2014/main" id="{C651AC30-1416-9705-93FA-350933AF05FF}"/>
                    </a:ext>
                  </a:extLst>
                </p14:cNvPr>
                <p14:cNvContentPartPr/>
                <p14:nvPr/>
              </p14:nvContentPartPr>
              <p14:xfrm>
                <a:off x="4879115" y="6359068"/>
                <a:ext cx="66600" cy="293400"/>
              </p14:xfrm>
            </p:contentPart>
          </mc:Choice>
          <mc:Fallback>
            <p:pic>
              <p:nvPicPr>
                <p:cNvPr id="211514" name="Freihand 211513">
                  <a:extLst>
                    <a:ext uri="{FF2B5EF4-FFF2-40B4-BE49-F238E27FC236}">
                      <a16:creationId xmlns:a16="http://schemas.microsoft.com/office/drawing/2014/main" id="{C651AC30-1416-9705-93FA-350933AF05FF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4870115" y="6350068"/>
                  <a:ext cx="84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211516" name="Freihand 211515">
                  <a:extLst>
                    <a:ext uri="{FF2B5EF4-FFF2-40B4-BE49-F238E27FC236}">
                      <a16:creationId xmlns:a16="http://schemas.microsoft.com/office/drawing/2014/main" id="{422F0F66-BB4E-D0DE-87F3-E697A512A610}"/>
                    </a:ext>
                  </a:extLst>
                </p14:cNvPr>
                <p14:cNvContentPartPr/>
                <p14:nvPr/>
              </p14:nvContentPartPr>
              <p14:xfrm>
                <a:off x="5173955" y="6215788"/>
                <a:ext cx="131760" cy="259560"/>
              </p14:xfrm>
            </p:contentPart>
          </mc:Choice>
          <mc:Fallback>
            <p:pic>
              <p:nvPicPr>
                <p:cNvPr id="211516" name="Freihand 211515">
                  <a:extLst>
                    <a:ext uri="{FF2B5EF4-FFF2-40B4-BE49-F238E27FC236}">
                      <a16:creationId xmlns:a16="http://schemas.microsoft.com/office/drawing/2014/main" id="{422F0F66-BB4E-D0DE-87F3-E697A512A610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5165315" y="6206788"/>
                  <a:ext cx="1494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211517" name="Freihand 211516">
                  <a:extLst>
                    <a:ext uri="{FF2B5EF4-FFF2-40B4-BE49-F238E27FC236}">
                      <a16:creationId xmlns:a16="http://schemas.microsoft.com/office/drawing/2014/main" id="{9E1D8E30-CECD-6D0F-F4CF-3E7B71EFAB0F}"/>
                    </a:ext>
                  </a:extLst>
                </p14:cNvPr>
                <p14:cNvContentPartPr/>
                <p14:nvPr/>
              </p14:nvContentPartPr>
              <p14:xfrm>
                <a:off x="5366915" y="6268708"/>
                <a:ext cx="418320" cy="117360"/>
              </p14:xfrm>
            </p:contentPart>
          </mc:Choice>
          <mc:Fallback>
            <p:pic>
              <p:nvPicPr>
                <p:cNvPr id="211517" name="Freihand 211516">
                  <a:extLst>
                    <a:ext uri="{FF2B5EF4-FFF2-40B4-BE49-F238E27FC236}">
                      <a16:creationId xmlns:a16="http://schemas.microsoft.com/office/drawing/2014/main" id="{9E1D8E30-CECD-6D0F-F4CF-3E7B71EFAB0F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5358275" y="6260068"/>
                  <a:ext cx="4359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211519" name="Freihand 211518">
                  <a:extLst>
                    <a:ext uri="{FF2B5EF4-FFF2-40B4-BE49-F238E27FC236}">
                      <a16:creationId xmlns:a16="http://schemas.microsoft.com/office/drawing/2014/main" id="{BE3B07B3-E0B6-507A-1F60-50BA9EF52E8F}"/>
                    </a:ext>
                  </a:extLst>
                </p14:cNvPr>
                <p14:cNvContentPartPr/>
                <p14:nvPr/>
              </p14:nvContentPartPr>
              <p14:xfrm>
                <a:off x="5781635" y="6122548"/>
                <a:ext cx="96840" cy="198000"/>
              </p14:xfrm>
            </p:contentPart>
          </mc:Choice>
          <mc:Fallback>
            <p:pic>
              <p:nvPicPr>
                <p:cNvPr id="211519" name="Freihand 211518">
                  <a:extLst>
                    <a:ext uri="{FF2B5EF4-FFF2-40B4-BE49-F238E27FC236}">
                      <a16:creationId xmlns:a16="http://schemas.microsoft.com/office/drawing/2014/main" id="{BE3B07B3-E0B6-507A-1F60-50BA9EF52E8F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5772635" y="6113908"/>
                  <a:ext cx="1144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211520" name="Freihand 211519">
                  <a:extLst>
                    <a:ext uri="{FF2B5EF4-FFF2-40B4-BE49-F238E27FC236}">
                      <a16:creationId xmlns:a16="http://schemas.microsoft.com/office/drawing/2014/main" id="{55EFF673-0B24-7226-46C3-E3ADA6E9548C}"/>
                    </a:ext>
                  </a:extLst>
                </p14:cNvPr>
                <p14:cNvContentPartPr/>
                <p14:nvPr/>
              </p14:nvContentPartPr>
              <p14:xfrm>
                <a:off x="5950115" y="6176188"/>
                <a:ext cx="192960" cy="102600"/>
              </p14:xfrm>
            </p:contentPart>
          </mc:Choice>
          <mc:Fallback>
            <p:pic>
              <p:nvPicPr>
                <p:cNvPr id="211520" name="Freihand 211519">
                  <a:extLst>
                    <a:ext uri="{FF2B5EF4-FFF2-40B4-BE49-F238E27FC236}">
                      <a16:creationId xmlns:a16="http://schemas.microsoft.com/office/drawing/2014/main" id="{55EFF673-0B24-7226-46C3-E3ADA6E9548C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5941115" y="6167188"/>
                  <a:ext cx="210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211521" name="Freihand 211520">
                  <a:extLst>
                    <a:ext uri="{FF2B5EF4-FFF2-40B4-BE49-F238E27FC236}">
                      <a16:creationId xmlns:a16="http://schemas.microsoft.com/office/drawing/2014/main" id="{92718F28-C887-2FA0-797A-245A469465D2}"/>
                    </a:ext>
                  </a:extLst>
                </p14:cNvPr>
                <p14:cNvContentPartPr/>
                <p14:nvPr/>
              </p14:nvContentPartPr>
              <p14:xfrm>
                <a:off x="6195995" y="6127948"/>
                <a:ext cx="173520" cy="80640"/>
              </p14:xfrm>
            </p:contentPart>
          </mc:Choice>
          <mc:Fallback>
            <p:pic>
              <p:nvPicPr>
                <p:cNvPr id="211521" name="Freihand 211520">
                  <a:extLst>
                    <a:ext uri="{FF2B5EF4-FFF2-40B4-BE49-F238E27FC236}">
                      <a16:creationId xmlns:a16="http://schemas.microsoft.com/office/drawing/2014/main" id="{92718F28-C887-2FA0-797A-245A469465D2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6187355" y="6119308"/>
                  <a:ext cx="1911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211522" name="Freihand 211521">
                  <a:extLst>
                    <a:ext uri="{FF2B5EF4-FFF2-40B4-BE49-F238E27FC236}">
                      <a16:creationId xmlns:a16="http://schemas.microsoft.com/office/drawing/2014/main" id="{8EEFB699-3476-DA1F-90FC-3CB6D07E591A}"/>
                    </a:ext>
                  </a:extLst>
                </p14:cNvPr>
                <p14:cNvContentPartPr/>
                <p14:nvPr/>
              </p14:nvContentPartPr>
              <p14:xfrm>
                <a:off x="6568595" y="6041548"/>
                <a:ext cx="228960" cy="139680"/>
              </p14:xfrm>
            </p:contentPart>
          </mc:Choice>
          <mc:Fallback>
            <p:pic>
              <p:nvPicPr>
                <p:cNvPr id="211522" name="Freihand 211521">
                  <a:extLst>
                    <a:ext uri="{FF2B5EF4-FFF2-40B4-BE49-F238E27FC236}">
                      <a16:creationId xmlns:a16="http://schemas.microsoft.com/office/drawing/2014/main" id="{8EEFB699-3476-DA1F-90FC-3CB6D07E591A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6559595" y="6032908"/>
                  <a:ext cx="2466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211526" name="Freihand 211525">
                  <a:extLst>
                    <a:ext uri="{FF2B5EF4-FFF2-40B4-BE49-F238E27FC236}">
                      <a16:creationId xmlns:a16="http://schemas.microsoft.com/office/drawing/2014/main" id="{CD6A1B23-F4D5-C4ED-B15F-0C5B8B072AF4}"/>
                    </a:ext>
                  </a:extLst>
                </p14:cNvPr>
                <p14:cNvContentPartPr/>
                <p14:nvPr/>
              </p14:nvContentPartPr>
              <p14:xfrm>
                <a:off x="7033355" y="5978188"/>
                <a:ext cx="103680" cy="154080"/>
              </p14:xfrm>
            </p:contentPart>
          </mc:Choice>
          <mc:Fallback>
            <p:pic>
              <p:nvPicPr>
                <p:cNvPr id="211526" name="Freihand 211525">
                  <a:extLst>
                    <a:ext uri="{FF2B5EF4-FFF2-40B4-BE49-F238E27FC236}">
                      <a16:creationId xmlns:a16="http://schemas.microsoft.com/office/drawing/2014/main" id="{CD6A1B23-F4D5-C4ED-B15F-0C5B8B072AF4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7024715" y="5969188"/>
                  <a:ext cx="121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211527" name="Freihand 211526">
                  <a:extLst>
                    <a:ext uri="{FF2B5EF4-FFF2-40B4-BE49-F238E27FC236}">
                      <a16:creationId xmlns:a16="http://schemas.microsoft.com/office/drawing/2014/main" id="{ED4F5B49-15FD-AD0F-571F-4BEC6FC6C534}"/>
                    </a:ext>
                  </a:extLst>
                </p14:cNvPr>
                <p14:cNvContentPartPr/>
                <p14:nvPr/>
              </p14:nvContentPartPr>
              <p14:xfrm>
                <a:off x="7207235" y="5981068"/>
                <a:ext cx="20160" cy="128880"/>
              </p14:xfrm>
            </p:contentPart>
          </mc:Choice>
          <mc:Fallback>
            <p:pic>
              <p:nvPicPr>
                <p:cNvPr id="211527" name="Freihand 211526">
                  <a:extLst>
                    <a:ext uri="{FF2B5EF4-FFF2-40B4-BE49-F238E27FC236}">
                      <a16:creationId xmlns:a16="http://schemas.microsoft.com/office/drawing/2014/main" id="{ED4F5B49-15FD-AD0F-571F-4BEC6FC6C534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7198595" y="5972068"/>
                  <a:ext cx="37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211528" name="Freihand 211527">
                  <a:extLst>
                    <a:ext uri="{FF2B5EF4-FFF2-40B4-BE49-F238E27FC236}">
                      <a16:creationId xmlns:a16="http://schemas.microsoft.com/office/drawing/2014/main" id="{2A8C0980-D874-012B-7D76-112F38A431EF}"/>
                    </a:ext>
                  </a:extLst>
                </p14:cNvPr>
                <p14:cNvContentPartPr/>
                <p14:nvPr/>
              </p14:nvContentPartPr>
              <p14:xfrm>
                <a:off x="7208315" y="5976388"/>
                <a:ext cx="141120" cy="78120"/>
              </p14:xfrm>
            </p:contentPart>
          </mc:Choice>
          <mc:Fallback>
            <p:pic>
              <p:nvPicPr>
                <p:cNvPr id="211528" name="Freihand 211527">
                  <a:extLst>
                    <a:ext uri="{FF2B5EF4-FFF2-40B4-BE49-F238E27FC236}">
                      <a16:creationId xmlns:a16="http://schemas.microsoft.com/office/drawing/2014/main" id="{2A8C0980-D874-012B-7D76-112F38A431EF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7199315" y="5967388"/>
                  <a:ext cx="1587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211529" name="Freihand 211528">
                  <a:extLst>
                    <a:ext uri="{FF2B5EF4-FFF2-40B4-BE49-F238E27FC236}">
                      <a16:creationId xmlns:a16="http://schemas.microsoft.com/office/drawing/2014/main" id="{C0172C49-DB89-F90F-C975-4E9259A291A7}"/>
                    </a:ext>
                  </a:extLst>
                </p14:cNvPr>
                <p14:cNvContentPartPr/>
                <p14:nvPr/>
              </p14:nvContentPartPr>
              <p14:xfrm>
                <a:off x="7319195" y="5869108"/>
                <a:ext cx="4320" cy="22320"/>
              </p14:xfrm>
            </p:contentPart>
          </mc:Choice>
          <mc:Fallback>
            <p:pic>
              <p:nvPicPr>
                <p:cNvPr id="211529" name="Freihand 211528">
                  <a:extLst>
                    <a:ext uri="{FF2B5EF4-FFF2-40B4-BE49-F238E27FC236}">
                      <a16:creationId xmlns:a16="http://schemas.microsoft.com/office/drawing/2014/main" id="{C0172C49-DB89-F90F-C975-4E9259A291A7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7310195" y="5860468"/>
                  <a:ext cx="21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211530" name="Freihand 211529">
                  <a:extLst>
                    <a:ext uri="{FF2B5EF4-FFF2-40B4-BE49-F238E27FC236}">
                      <a16:creationId xmlns:a16="http://schemas.microsoft.com/office/drawing/2014/main" id="{AFA5B34B-51EF-1500-E4D6-792F8116D422}"/>
                    </a:ext>
                  </a:extLst>
                </p14:cNvPr>
                <p14:cNvContentPartPr/>
                <p14:nvPr/>
              </p14:nvContentPartPr>
              <p14:xfrm>
                <a:off x="7376435" y="5925988"/>
                <a:ext cx="183600" cy="126720"/>
              </p14:xfrm>
            </p:contentPart>
          </mc:Choice>
          <mc:Fallback>
            <p:pic>
              <p:nvPicPr>
                <p:cNvPr id="211530" name="Freihand 211529">
                  <a:extLst>
                    <a:ext uri="{FF2B5EF4-FFF2-40B4-BE49-F238E27FC236}">
                      <a16:creationId xmlns:a16="http://schemas.microsoft.com/office/drawing/2014/main" id="{AFA5B34B-51EF-1500-E4D6-792F8116D422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7367795" y="5916988"/>
                  <a:ext cx="201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211531" name="Freihand 211530">
                  <a:extLst>
                    <a:ext uri="{FF2B5EF4-FFF2-40B4-BE49-F238E27FC236}">
                      <a16:creationId xmlns:a16="http://schemas.microsoft.com/office/drawing/2014/main" id="{63654FD1-7D82-6E32-DA45-78F49FB0D38E}"/>
                    </a:ext>
                  </a:extLst>
                </p14:cNvPr>
                <p14:cNvContentPartPr/>
                <p14:nvPr/>
              </p14:nvContentPartPr>
              <p14:xfrm>
                <a:off x="7531955" y="5831668"/>
                <a:ext cx="6840" cy="14040"/>
              </p14:xfrm>
            </p:contentPart>
          </mc:Choice>
          <mc:Fallback>
            <p:pic>
              <p:nvPicPr>
                <p:cNvPr id="211531" name="Freihand 211530">
                  <a:extLst>
                    <a:ext uri="{FF2B5EF4-FFF2-40B4-BE49-F238E27FC236}">
                      <a16:creationId xmlns:a16="http://schemas.microsoft.com/office/drawing/2014/main" id="{63654FD1-7D82-6E32-DA45-78F49FB0D38E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522955" y="5823028"/>
                  <a:ext cx="244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211532" name="Freihand 211531">
                  <a:extLst>
                    <a:ext uri="{FF2B5EF4-FFF2-40B4-BE49-F238E27FC236}">
                      <a16:creationId xmlns:a16="http://schemas.microsoft.com/office/drawing/2014/main" id="{A7AA055B-33BB-DAD9-5F09-62D8709C75EB}"/>
                    </a:ext>
                  </a:extLst>
                </p14:cNvPr>
                <p14:cNvContentPartPr/>
                <p14:nvPr/>
              </p14:nvContentPartPr>
              <p14:xfrm>
                <a:off x="7622315" y="5900428"/>
                <a:ext cx="74520" cy="120960"/>
              </p14:xfrm>
            </p:contentPart>
          </mc:Choice>
          <mc:Fallback>
            <p:pic>
              <p:nvPicPr>
                <p:cNvPr id="211532" name="Freihand 211531">
                  <a:extLst>
                    <a:ext uri="{FF2B5EF4-FFF2-40B4-BE49-F238E27FC236}">
                      <a16:creationId xmlns:a16="http://schemas.microsoft.com/office/drawing/2014/main" id="{A7AA055B-33BB-DAD9-5F09-62D8709C75EB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7613675" y="5891788"/>
                  <a:ext cx="92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211533" name="Freihand 211532">
                  <a:extLst>
                    <a:ext uri="{FF2B5EF4-FFF2-40B4-BE49-F238E27FC236}">
                      <a16:creationId xmlns:a16="http://schemas.microsoft.com/office/drawing/2014/main" id="{32F18FDB-1BEE-ABB6-232F-241EB1960485}"/>
                    </a:ext>
                  </a:extLst>
                </p14:cNvPr>
                <p14:cNvContentPartPr/>
                <p14:nvPr/>
              </p14:nvContentPartPr>
              <p14:xfrm>
                <a:off x="7879715" y="5891788"/>
                <a:ext cx="202680" cy="76680"/>
              </p14:xfrm>
            </p:contentPart>
          </mc:Choice>
          <mc:Fallback>
            <p:pic>
              <p:nvPicPr>
                <p:cNvPr id="211533" name="Freihand 211532">
                  <a:extLst>
                    <a:ext uri="{FF2B5EF4-FFF2-40B4-BE49-F238E27FC236}">
                      <a16:creationId xmlns:a16="http://schemas.microsoft.com/office/drawing/2014/main" id="{32F18FDB-1BEE-ABB6-232F-241EB1960485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7871075" y="5882788"/>
                  <a:ext cx="2203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211534" name="Freihand 211533">
                  <a:extLst>
                    <a:ext uri="{FF2B5EF4-FFF2-40B4-BE49-F238E27FC236}">
                      <a16:creationId xmlns:a16="http://schemas.microsoft.com/office/drawing/2014/main" id="{88104E61-B1F6-2852-1C20-3402A137D36B}"/>
                    </a:ext>
                  </a:extLst>
                </p14:cNvPr>
                <p14:cNvContentPartPr/>
                <p14:nvPr/>
              </p14:nvContentPartPr>
              <p14:xfrm>
                <a:off x="8026595" y="5781628"/>
                <a:ext cx="7920" cy="15840"/>
              </p14:xfrm>
            </p:contentPart>
          </mc:Choice>
          <mc:Fallback>
            <p:pic>
              <p:nvPicPr>
                <p:cNvPr id="211534" name="Freihand 211533">
                  <a:extLst>
                    <a:ext uri="{FF2B5EF4-FFF2-40B4-BE49-F238E27FC236}">
                      <a16:creationId xmlns:a16="http://schemas.microsoft.com/office/drawing/2014/main" id="{88104E61-B1F6-2852-1C20-3402A137D36B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8017955" y="5772628"/>
                  <a:ext cx="255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211535" name="Freihand 211534">
                  <a:extLst>
                    <a:ext uri="{FF2B5EF4-FFF2-40B4-BE49-F238E27FC236}">
                      <a16:creationId xmlns:a16="http://schemas.microsoft.com/office/drawing/2014/main" id="{9A7ED6AA-4CE1-2F0A-C224-5B646722638B}"/>
                    </a:ext>
                  </a:extLst>
                </p14:cNvPr>
                <p14:cNvContentPartPr/>
                <p14:nvPr/>
              </p14:nvContentPartPr>
              <p14:xfrm>
                <a:off x="5913395" y="6430708"/>
                <a:ext cx="234000" cy="248400"/>
              </p14:xfrm>
            </p:contentPart>
          </mc:Choice>
          <mc:Fallback>
            <p:pic>
              <p:nvPicPr>
                <p:cNvPr id="211535" name="Freihand 211534">
                  <a:extLst>
                    <a:ext uri="{FF2B5EF4-FFF2-40B4-BE49-F238E27FC236}">
                      <a16:creationId xmlns:a16="http://schemas.microsoft.com/office/drawing/2014/main" id="{9A7ED6AA-4CE1-2F0A-C224-5B646722638B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5904395" y="6422068"/>
                  <a:ext cx="2516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211536" name="Freihand 211535">
                  <a:extLst>
                    <a:ext uri="{FF2B5EF4-FFF2-40B4-BE49-F238E27FC236}">
                      <a16:creationId xmlns:a16="http://schemas.microsoft.com/office/drawing/2014/main" id="{AEB7CDAC-5315-05D4-9DAB-3669383154B2}"/>
                    </a:ext>
                  </a:extLst>
                </p14:cNvPr>
                <p14:cNvContentPartPr/>
                <p14:nvPr/>
              </p14:nvContentPartPr>
              <p14:xfrm>
                <a:off x="6214715" y="6471028"/>
                <a:ext cx="84240" cy="134640"/>
              </p14:xfrm>
            </p:contentPart>
          </mc:Choice>
          <mc:Fallback>
            <p:pic>
              <p:nvPicPr>
                <p:cNvPr id="211536" name="Freihand 211535">
                  <a:extLst>
                    <a:ext uri="{FF2B5EF4-FFF2-40B4-BE49-F238E27FC236}">
                      <a16:creationId xmlns:a16="http://schemas.microsoft.com/office/drawing/2014/main" id="{AEB7CDAC-5315-05D4-9DAB-3669383154B2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6205715" y="6462388"/>
                  <a:ext cx="1018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211537" name="Freihand 211536">
                  <a:extLst>
                    <a:ext uri="{FF2B5EF4-FFF2-40B4-BE49-F238E27FC236}">
                      <a16:creationId xmlns:a16="http://schemas.microsoft.com/office/drawing/2014/main" id="{0202FB87-91A2-3F48-C52D-A483DCB50670}"/>
                    </a:ext>
                  </a:extLst>
                </p14:cNvPr>
                <p14:cNvContentPartPr/>
                <p14:nvPr/>
              </p14:nvContentPartPr>
              <p14:xfrm>
                <a:off x="6457715" y="6383188"/>
                <a:ext cx="134640" cy="202320"/>
              </p14:xfrm>
            </p:contentPart>
          </mc:Choice>
          <mc:Fallback>
            <p:pic>
              <p:nvPicPr>
                <p:cNvPr id="211537" name="Freihand 211536">
                  <a:extLst>
                    <a:ext uri="{FF2B5EF4-FFF2-40B4-BE49-F238E27FC236}">
                      <a16:creationId xmlns:a16="http://schemas.microsoft.com/office/drawing/2014/main" id="{0202FB87-91A2-3F48-C52D-A483DCB50670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6449075" y="6374548"/>
                  <a:ext cx="1522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211538" name="Freihand 211537">
                  <a:extLst>
                    <a:ext uri="{FF2B5EF4-FFF2-40B4-BE49-F238E27FC236}">
                      <a16:creationId xmlns:a16="http://schemas.microsoft.com/office/drawing/2014/main" id="{711B2D52-0638-E47E-DBA2-E5A1E95B7666}"/>
                    </a:ext>
                  </a:extLst>
                </p14:cNvPr>
                <p14:cNvContentPartPr/>
                <p14:nvPr/>
              </p14:nvContentPartPr>
              <p14:xfrm>
                <a:off x="6638435" y="6446188"/>
                <a:ext cx="122760" cy="106560"/>
              </p14:xfrm>
            </p:contentPart>
          </mc:Choice>
          <mc:Fallback>
            <p:pic>
              <p:nvPicPr>
                <p:cNvPr id="211538" name="Freihand 211537">
                  <a:extLst>
                    <a:ext uri="{FF2B5EF4-FFF2-40B4-BE49-F238E27FC236}">
                      <a16:creationId xmlns:a16="http://schemas.microsoft.com/office/drawing/2014/main" id="{711B2D52-0638-E47E-DBA2-E5A1E95B7666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6629435" y="6437548"/>
                  <a:ext cx="1404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211539" name="Freihand 211538">
                  <a:extLst>
                    <a:ext uri="{FF2B5EF4-FFF2-40B4-BE49-F238E27FC236}">
                      <a16:creationId xmlns:a16="http://schemas.microsoft.com/office/drawing/2014/main" id="{EF6842AC-C799-4085-32F8-26928E523067}"/>
                    </a:ext>
                  </a:extLst>
                </p14:cNvPr>
                <p14:cNvContentPartPr/>
                <p14:nvPr/>
              </p14:nvContentPartPr>
              <p14:xfrm>
                <a:off x="6797555" y="6419548"/>
                <a:ext cx="169920" cy="107280"/>
              </p14:xfrm>
            </p:contentPart>
          </mc:Choice>
          <mc:Fallback>
            <p:pic>
              <p:nvPicPr>
                <p:cNvPr id="211539" name="Freihand 211538">
                  <a:extLst>
                    <a:ext uri="{FF2B5EF4-FFF2-40B4-BE49-F238E27FC236}">
                      <a16:creationId xmlns:a16="http://schemas.microsoft.com/office/drawing/2014/main" id="{EF6842AC-C799-4085-32F8-26928E523067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6788555" y="6410908"/>
                  <a:ext cx="187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211540" name="Freihand 211539">
                  <a:extLst>
                    <a:ext uri="{FF2B5EF4-FFF2-40B4-BE49-F238E27FC236}">
                      <a16:creationId xmlns:a16="http://schemas.microsoft.com/office/drawing/2014/main" id="{44E33A28-CB85-C37A-C372-D486B04D10FC}"/>
                    </a:ext>
                  </a:extLst>
                </p14:cNvPr>
                <p14:cNvContentPartPr/>
                <p14:nvPr/>
              </p14:nvContentPartPr>
              <p14:xfrm>
                <a:off x="6922475" y="6286708"/>
                <a:ext cx="8640" cy="15840"/>
              </p14:xfrm>
            </p:contentPart>
          </mc:Choice>
          <mc:Fallback>
            <p:pic>
              <p:nvPicPr>
                <p:cNvPr id="211540" name="Freihand 211539">
                  <a:extLst>
                    <a:ext uri="{FF2B5EF4-FFF2-40B4-BE49-F238E27FC236}">
                      <a16:creationId xmlns:a16="http://schemas.microsoft.com/office/drawing/2014/main" id="{44E33A28-CB85-C37A-C372-D486B04D10FC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6913475" y="6278068"/>
                  <a:ext cx="26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211542" name="Freihand 211541">
                  <a:extLst>
                    <a:ext uri="{FF2B5EF4-FFF2-40B4-BE49-F238E27FC236}">
                      <a16:creationId xmlns:a16="http://schemas.microsoft.com/office/drawing/2014/main" id="{8C8845DA-9916-C12A-0AB5-533B1B73EF17}"/>
                    </a:ext>
                  </a:extLst>
                </p14:cNvPr>
                <p14:cNvContentPartPr/>
                <p14:nvPr/>
              </p14:nvContentPartPr>
              <p14:xfrm>
                <a:off x="7078355" y="6386428"/>
                <a:ext cx="115920" cy="99000"/>
              </p14:xfrm>
            </p:contentPart>
          </mc:Choice>
          <mc:Fallback>
            <p:pic>
              <p:nvPicPr>
                <p:cNvPr id="211542" name="Freihand 211541">
                  <a:extLst>
                    <a:ext uri="{FF2B5EF4-FFF2-40B4-BE49-F238E27FC236}">
                      <a16:creationId xmlns:a16="http://schemas.microsoft.com/office/drawing/2014/main" id="{8C8845DA-9916-C12A-0AB5-533B1B73EF17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7069355" y="6377788"/>
                  <a:ext cx="133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211543" name="Freihand 211542">
                  <a:extLst>
                    <a:ext uri="{FF2B5EF4-FFF2-40B4-BE49-F238E27FC236}">
                      <a16:creationId xmlns:a16="http://schemas.microsoft.com/office/drawing/2014/main" id="{14F43CF4-7571-AC25-880A-88C87725026B}"/>
                    </a:ext>
                  </a:extLst>
                </p14:cNvPr>
                <p14:cNvContentPartPr/>
                <p14:nvPr/>
              </p14:nvContentPartPr>
              <p14:xfrm>
                <a:off x="7246835" y="6346468"/>
                <a:ext cx="72000" cy="112680"/>
              </p14:xfrm>
            </p:contentPart>
          </mc:Choice>
          <mc:Fallback>
            <p:pic>
              <p:nvPicPr>
                <p:cNvPr id="211543" name="Freihand 211542">
                  <a:extLst>
                    <a:ext uri="{FF2B5EF4-FFF2-40B4-BE49-F238E27FC236}">
                      <a16:creationId xmlns:a16="http://schemas.microsoft.com/office/drawing/2014/main" id="{14F43CF4-7571-AC25-880A-88C87725026B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7238195" y="6337468"/>
                  <a:ext cx="89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211544" name="Freihand 211543">
                  <a:extLst>
                    <a:ext uri="{FF2B5EF4-FFF2-40B4-BE49-F238E27FC236}">
                      <a16:creationId xmlns:a16="http://schemas.microsoft.com/office/drawing/2014/main" id="{9967EC86-5C77-8F6C-4D1E-F08B805CA7CD}"/>
                    </a:ext>
                  </a:extLst>
                </p14:cNvPr>
                <p14:cNvContentPartPr/>
                <p14:nvPr/>
              </p14:nvContentPartPr>
              <p14:xfrm>
                <a:off x="7354115" y="6287428"/>
                <a:ext cx="182880" cy="158760"/>
              </p14:xfrm>
            </p:contentPart>
          </mc:Choice>
          <mc:Fallback>
            <p:pic>
              <p:nvPicPr>
                <p:cNvPr id="211544" name="Freihand 211543">
                  <a:extLst>
                    <a:ext uri="{FF2B5EF4-FFF2-40B4-BE49-F238E27FC236}">
                      <a16:creationId xmlns:a16="http://schemas.microsoft.com/office/drawing/2014/main" id="{9967EC86-5C77-8F6C-4D1E-F08B805CA7CD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7345475" y="6278428"/>
                  <a:ext cx="2005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211545" name="Freihand 211544">
                  <a:extLst>
                    <a:ext uri="{FF2B5EF4-FFF2-40B4-BE49-F238E27FC236}">
                      <a16:creationId xmlns:a16="http://schemas.microsoft.com/office/drawing/2014/main" id="{00407911-CC61-B113-8DDC-5E0B7D30FB76}"/>
                    </a:ext>
                  </a:extLst>
                </p14:cNvPr>
                <p14:cNvContentPartPr/>
                <p14:nvPr/>
              </p14:nvContentPartPr>
              <p14:xfrm>
                <a:off x="7677755" y="6304708"/>
                <a:ext cx="104040" cy="124200"/>
              </p14:xfrm>
            </p:contentPart>
          </mc:Choice>
          <mc:Fallback>
            <p:pic>
              <p:nvPicPr>
                <p:cNvPr id="211545" name="Freihand 211544">
                  <a:extLst>
                    <a:ext uri="{FF2B5EF4-FFF2-40B4-BE49-F238E27FC236}">
                      <a16:creationId xmlns:a16="http://schemas.microsoft.com/office/drawing/2014/main" id="{00407911-CC61-B113-8DDC-5E0B7D30FB76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7669115" y="6295708"/>
                  <a:ext cx="121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211546" name="Freihand 211545">
                  <a:extLst>
                    <a:ext uri="{FF2B5EF4-FFF2-40B4-BE49-F238E27FC236}">
                      <a16:creationId xmlns:a16="http://schemas.microsoft.com/office/drawing/2014/main" id="{77986E48-8837-CC3F-38CE-F8304458DD69}"/>
                    </a:ext>
                  </a:extLst>
                </p14:cNvPr>
                <p14:cNvContentPartPr/>
                <p14:nvPr/>
              </p14:nvContentPartPr>
              <p14:xfrm>
                <a:off x="7841915" y="6257908"/>
                <a:ext cx="114120" cy="299520"/>
              </p14:xfrm>
            </p:contentPart>
          </mc:Choice>
          <mc:Fallback>
            <p:pic>
              <p:nvPicPr>
                <p:cNvPr id="211546" name="Freihand 211545">
                  <a:extLst>
                    <a:ext uri="{FF2B5EF4-FFF2-40B4-BE49-F238E27FC236}">
                      <a16:creationId xmlns:a16="http://schemas.microsoft.com/office/drawing/2014/main" id="{77986E48-8837-CC3F-38CE-F8304458DD69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7833275" y="6249268"/>
                  <a:ext cx="1317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211547" name="Freihand 211546">
                  <a:extLst>
                    <a:ext uri="{FF2B5EF4-FFF2-40B4-BE49-F238E27FC236}">
                      <a16:creationId xmlns:a16="http://schemas.microsoft.com/office/drawing/2014/main" id="{D2255595-13DB-79EE-20BC-863FD5E33247}"/>
                    </a:ext>
                  </a:extLst>
                </p14:cNvPr>
                <p14:cNvContentPartPr/>
                <p14:nvPr/>
              </p14:nvContentPartPr>
              <p14:xfrm>
                <a:off x="8013995" y="6228748"/>
                <a:ext cx="67680" cy="137520"/>
              </p14:xfrm>
            </p:contentPart>
          </mc:Choice>
          <mc:Fallback>
            <p:pic>
              <p:nvPicPr>
                <p:cNvPr id="211547" name="Freihand 211546">
                  <a:extLst>
                    <a:ext uri="{FF2B5EF4-FFF2-40B4-BE49-F238E27FC236}">
                      <a16:creationId xmlns:a16="http://schemas.microsoft.com/office/drawing/2014/main" id="{D2255595-13DB-79EE-20BC-863FD5E33247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8004995" y="6220108"/>
                  <a:ext cx="853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211548" name="Freihand 211547">
                  <a:extLst>
                    <a:ext uri="{FF2B5EF4-FFF2-40B4-BE49-F238E27FC236}">
                      <a16:creationId xmlns:a16="http://schemas.microsoft.com/office/drawing/2014/main" id="{B11F037D-EB5D-C9A1-DF29-7E2031D5A683}"/>
                    </a:ext>
                  </a:extLst>
                </p14:cNvPr>
                <p14:cNvContentPartPr/>
                <p14:nvPr/>
              </p14:nvContentPartPr>
              <p14:xfrm>
                <a:off x="8143955" y="6082948"/>
                <a:ext cx="28080" cy="270360"/>
              </p14:xfrm>
            </p:contentPart>
          </mc:Choice>
          <mc:Fallback>
            <p:pic>
              <p:nvPicPr>
                <p:cNvPr id="211548" name="Freihand 211547">
                  <a:extLst>
                    <a:ext uri="{FF2B5EF4-FFF2-40B4-BE49-F238E27FC236}">
                      <a16:creationId xmlns:a16="http://schemas.microsoft.com/office/drawing/2014/main" id="{B11F037D-EB5D-C9A1-DF29-7E2031D5A683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8135315" y="6074308"/>
                  <a:ext cx="457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211549" name="Freihand 211548">
                  <a:extLst>
                    <a:ext uri="{FF2B5EF4-FFF2-40B4-BE49-F238E27FC236}">
                      <a16:creationId xmlns:a16="http://schemas.microsoft.com/office/drawing/2014/main" id="{F6DE58FD-AC1D-5F2B-7A31-F39D6E70E97A}"/>
                    </a:ext>
                  </a:extLst>
                </p14:cNvPr>
                <p14:cNvContentPartPr/>
                <p14:nvPr/>
              </p14:nvContentPartPr>
              <p14:xfrm>
                <a:off x="8203715" y="5955868"/>
                <a:ext cx="250200" cy="361800"/>
              </p14:xfrm>
            </p:contentPart>
          </mc:Choice>
          <mc:Fallback>
            <p:pic>
              <p:nvPicPr>
                <p:cNvPr id="211549" name="Freihand 211548">
                  <a:extLst>
                    <a:ext uri="{FF2B5EF4-FFF2-40B4-BE49-F238E27FC236}">
                      <a16:creationId xmlns:a16="http://schemas.microsoft.com/office/drawing/2014/main" id="{F6DE58FD-AC1D-5F2B-7A31-F39D6E70E97A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8195075" y="5946868"/>
                  <a:ext cx="26784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211550" name="Freihand 211549">
                  <a:extLst>
                    <a:ext uri="{FF2B5EF4-FFF2-40B4-BE49-F238E27FC236}">
                      <a16:creationId xmlns:a16="http://schemas.microsoft.com/office/drawing/2014/main" id="{6E6C5BCC-6885-517C-4B96-C25EF3023533}"/>
                    </a:ext>
                  </a:extLst>
                </p14:cNvPr>
                <p14:cNvContentPartPr/>
                <p14:nvPr/>
              </p14:nvContentPartPr>
              <p14:xfrm>
                <a:off x="8460395" y="6316588"/>
                <a:ext cx="8640" cy="43920"/>
              </p14:xfrm>
            </p:contentPart>
          </mc:Choice>
          <mc:Fallback>
            <p:pic>
              <p:nvPicPr>
                <p:cNvPr id="211550" name="Freihand 211549">
                  <a:extLst>
                    <a:ext uri="{FF2B5EF4-FFF2-40B4-BE49-F238E27FC236}">
                      <a16:creationId xmlns:a16="http://schemas.microsoft.com/office/drawing/2014/main" id="{6E6C5BCC-6885-517C-4B96-C25EF3023533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8451395" y="6307948"/>
                  <a:ext cx="26280" cy="61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3050661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</Words>
  <Application>Microsoft Office PowerPoint</Application>
  <PresentationFormat>Breitbild</PresentationFormat>
  <Paragraphs>28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Bernhard Köster</cp:lastModifiedBy>
  <cp:revision>254</cp:revision>
  <cp:lastPrinted>2022-03-02T20:18:27Z</cp:lastPrinted>
  <dcterms:created xsi:type="dcterms:W3CDTF">2022-03-01T20:52:11Z</dcterms:created>
  <dcterms:modified xsi:type="dcterms:W3CDTF">2022-11-17T10:35:26Z</dcterms:modified>
</cp:coreProperties>
</file>